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notesSlides/notesSlide3.xml" ContentType="application/vnd.openxmlformats-officedocument.presentationml.notesSlide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notesSlides/notesSlide4.xml" ContentType="application/vnd.openxmlformats-officedocument.presentationml.notesSlide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notesSlides/notesSlide5.xml" ContentType="application/vnd.openxmlformats-officedocument.presentationml.notesSlide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notesSlides/notesSlide6.xml" ContentType="application/vnd.openxmlformats-officedocument.presentationml.notesSlide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notesSlides/notesSlide7.xml" ContentType="application/vnd.openxmlformats-officedocument.presentationml.notesSlide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notesSlides/notesSlide8.xml" ContentType="application/vnd.openxmlformats-officedocument.presentationml.notesSlide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93" r:id="rId26"/>
    <p:sldId id="294" r:id="rId27"/>
    <p:sldId id="295" r:id="rId28"/>
    <p:sldId id="280" r:id="rId29"/>
    <p:sldId id="287" r:id="rId30"/>
    <p:sldId id="281" r:id="rId31"/>
    <p:sldId id="282" r:id="rId32"/>
    <p:sldId id="283" r:id="rId33"/>
    <p:sldId id="285" r:id="rId34"/>
    <p:sldId id="286" r:id="rId35"/>
    <p:sldId id="284" r:id="rId36"/>
    <p:sldId id="288" r:id="rId37"/>
    <p:sldId id="289" r:id="rId38"/>
    <p:sldId id="290" r:id="rId39"/>
    <p:sldId id="291" r:id="rId40"/>
    <p:sldId id="292" r:id="rId41"/>
  </p:sldIdLst>
  <p:sldSz cx="9144000" cy="6858000" type="screen4x3"/>
  <p:notesSz cx="6858000" cy="9144000"/>
  <p:embeddedFontLst>
    <p:embeddedFont>
      <p:font typeface="Calibri" panose="020F0502020204030204" pitchFamily="34" charset="0"/>
      <p:regular r:id="rId43"/>
      <p:bold r:id="rId44"/>
      <p:italic r:id="rId45"/>
      <p:boldItalic r:id="rId46"/>
    </p:embeddedFont>
    <p:embeddedFont>
      <p:font typeface="Calibri Light" panose="020F0302020204030204" pitchFamily="34" charset="0"/>
      <p:regular r:id="rId47"/>
      <p:italic r:id="rId48"/>
    </p:embeddedFont>
    <p:embeddedFont>
      <p:font typeface="Cambria Math" panose="02040503050406030204" pitchFamily="18" charset="0"/>
      <p:regular r:id="rId49"/>
    </p:embeddedFont>
    <p:embeddedFont>
      <p:font typeface="Lucida Calligraphy" panose="03010101010101010101" pitchFamily="66" charset="0"/>
      <p:regular r:id="rId50"/>
    </p:embeddedFont>
    <p:embeddedFont>
      <p:font typeface="等线" panose="02010600030101010101" pitchFamily="2" charset="-122"/>
      <p:regular r:id="rId51"/>
      <p:bold r:id="rId52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793" autoAdjust="0"/>
    <p:restoredTop sz="82811" autoAdjust="0"/>
  </p:normalViewPr>
  <p:slideViewPr>
    <p:cSldViewPr snapToGrid="0">
      <p:cViewPr varScale="1">
        <p:scale>
          <a:sx n="131" d="100"/>
          <a:sy n="131" d="100"/>
        </p:scale>
        <p:origin x="2238" y="12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50" d="100"/>
        <a:sy n="150" d="100"/>
      </p:scale>
      <p:origin x="0" y="0"/>
    </p:cViewPr>
  </p:notesTextViewPr>
  <p:notesViewPr>
    <p:cSldViewPr snapToGrid="0">
      <p:cViewPr varScale="1">
        <p:scale>
          <a:sx n="88" d="100"/>
          <a:sy n="88" d="100"/>
        </p:scale>
        <p:origin x="3822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2B1544-84B2-49C5-9121-5E360CEBD0D9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27C868-EE28-48E9-89FF-6470629E2B7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1041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sz="12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82736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1-1:</a:t>
            </a:r>
            <a:r>
              <a:rPr lang="en-US" dirty="0"/>
              <a:t> </a:t>
            </a:r>
            <a:r>
              <a:rPr lang="zh-CN" altLang="en-US" dirty="0"/>
              <a:t>单射，</a:t>
            </a:r>
            <a:r>
              <a:rPr lang="en-GB" altLang="zh-CN" dirty="0"/>
              <a:t>onto: </a:t>
            </a:r>
            <a:r>
              <a:rPr lang="zh-CN" altLang="en-US" dirty="0"/>
              <a:t>满射</a:t>
            </a:r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85451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dirty="0"/>
              <a:t>Other examples of coupon collector: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How many people’s birthday can cover all days within a year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How many songs you need to listen to cover an entire playlist when you shuffle it</a:t>
            </a:r>
            <a:endParaRPr lang="en-US" sz="12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15051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Sample application of load balancing: hashing, and dynamic resource allocation. See pp. 344 of “Probability &amp; Computing” (1</a:t>
            </a:r>
            <a:r>
              <a:rPr lang="en-US" altLang="zh-CN" baseline="30000" dirty="0"/>
              <a:t>st</a:t>
            </a:r>
            <a:r>
              <a:rPr lang="en-US" altLang="zh-CN" dirty="0"/>
              <a:t> ed.).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0531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Chernoff bound vs Markov’s inequality.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0185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The k-</a:t>
            </a:r>
            <a:r>
              <a:rPr lang="en-GB" dirty="0" err="1"/>
              <a:t>th</a:t>
            </a:r>
            <a:r>
              <a:rPr lang="en-GB" dirty="0"/>
              <a:t> moment of a </a:t>
            </a:r>
            <a:r>
              <a:rPr lang="en-GB" dirty="0" err="1"/>
              <a:t>r.v.</a:t>
            </a:r>
            <a:r>
              <a:rPr lang="en-GB" dirty="0"/>
              <a:t> X is E[</a:t>
            </a:r>
            <a:r>
              <a:rPr lang="en-GB" dirty="0" err="1"/>
              <a:t>X^k</a:t>
            </a:r>
            <a:r>
              <a:rPr lang="en-GB" dirty="0"/>
              <a:t>]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The moment generating function of a </a:t>
            </a:r>
            <a:r>
              <a:rPr lang="en-GB" dirty="0" err="1"/>
              <a:t>r.v.</a:t>
            </a:r>
            <a:r>
              <a:rPr lang="en-GB" dirty="0"/>
              <a:t> (or, all moments of the </a:t>
            </a:r>
            <a:r>
              <a:rPr lang="en-GB" dirty="0" err="1"/>
              <a:t>r.v.</a:t>
            </a:r>
            <a:r>
              <a:rPr lang="en-GB" dirty="0"/>
              <a:t>) uniquely defines its distribution</a:t>
            </a:r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86785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Why we obtain a better bound by simply applying the Markov’s inequality?</a:t>
            </a:r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89237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27C868-EE28-48E9-89FF-6470629E2B75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01611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65997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44001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8363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93208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87287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3305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07073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28706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8238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8016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64137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D77FEB-E5A3-408A-9827-55D12611990C}" type="datetimeFigureOut">
              <a:rPr lang="zh-CN" altLang="en-US" smtClean="0"/>
              <a:t>22/09/26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BA4105-083D-444E-92ED-A3472BE259E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0356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tags" Target="../tags/tag800.xml"/><Relationship Id="rId21" Type="http://schemas.openxmlformats.org/officeDocument/2006/relationships/tags" Target="../tags/tag795.xml"/><Relationship Id="rId42" Type="http://schemas.openxmlformats.org/officeDocument/2006/relationships/tags" Target="../tags/tag816.xml"/><Relationship Id="rId47" Type="http://schemas.openxmlformats.org/officeDocument/2006/relationships/tags" Target="../tags/tag821.xml"/><Relationship Id="rId63" Type="http://schemas.openxmlformats.org/officeDocument/2006/relationships/tags" Target="../tags/tag837.xml"/><Relationship Id="rId68" Type="http://schemas.openxmlformats.org/officeDocument/2006/relationships/tags" Target="../tags/tag842.xml"/><Relationship Id="rId84" Type="http://schemas.openxmlformats.org/officeDocument/2006/relationships/tags" Target="../tags/tag858.xml"/><Relationship Id="rId89" Type="http://schemas.openxmlformats.org/officeDocument/2006/relationships/tags" Target="../tags/tag863.xml"/><Relationship Id="rId112" Type="http://schemas.openxmlformats.org/officeDocument/2006/relationships/tags" Target="../tags/tag886.xml"/><Relationship Id="rId16" Type="http://schemas.openxmlformats.org/officeDocument/2006/relationships/tags" Target="../tags/tag790.xml"/><Relationship Id="rId107" Type="http://schemas.openxmlformats.org/officeDocument/2006/relationships/tags" Target="../tags/tag881.xml"/><Relationship Id="rId11" Type="http://schemas.openxmlformats.org/officeDocument/2006/relationships/tags" Target="../tags/tag785.xml"/><Relationship Id="rId32" Type="http://schemas.openxmlformats.org/officeDocument/2006/relationships/tags" Target="../tags/tag806.xml"/><Relationship Id="rId37" Type="http://schemas.openxmlformats.org/officeDocument/2006/relationships/tags" Target="../tags/tag811.xml"/><Relationship Id="rId53" Type="http://schemas.openxmlformats.org/officeDocument/2006/relationships/tags" Target="../tags/tag827.xml"/><Relationship Id="rId58" Type="http://schemas.openxmlformats.org/officeDocument/2006/relationships/tags" Target="../tags/tag832.xml"/><Relationship Id="rId74" Type="http://schemas.openxmlformats.org/officeDocument/2006/relationships/tags" Target="../tags/tag848.xml"/><Relationship Id="rId79" Type="http://schemas.openxmlformats.org/officeDocument/2006/relationships/tags" Target="../tags/tag853.xml"/><Relationship Id="rId102" Type="http://schemas.openxmlformats.org/officeDocument/2006/relationships/tags" Target="../tags/tag876.xml"/><Relationship Id="rId5" Type="http://schemas.openxmlformats.org/officeDocument/2006/relationships/tags" Target="../tags/tag779.xml"/><Relationship Id="rId90" Type="http://schemas.openxmlformats.org/officeDocument/2006/relationships/tags" Target="../tags/tag864.xml"/><Relationship Id="rId95" Type="http://schemas.openxmlformats.org/officeDocument/2006/relationships/tags" Target="../tags/tag869.xml"/><Relationship Id="rId22" Type="http://schemas.openxmlformats.org/officeDocument/2006/relationships/tags" Target="../tags/tag796.xml"/><Relationship Id="rId27" Type="http://schemas.openxmlformats.org/officeDocument/2006/relationships/tags" Target="../tags/tag801.xml"/><Relationship Id="rId43" Type="http://schemas.openxmlformats.org/officeDocument/2006/relationships/tags" Target="../tags/tag817.xml"/><Relationship Id="rId48" Type="http://schemas.openxmlformats.org/officeDocument/2006/relationships/tags" Target="../tags/tag822.xml"/><Relationship Id="rId64" Type="http://schemas.openxmlformats.org/officeDocument/2006/relationships/tags" Target="../tags/tag838.xml"/><Relationship Id="rId69" Type="http://schemas.openxmlformats.org/officeDocument/2006/relationships/tags" Target="../tags/tag843.xml"/><Relationship Id="rId113" Type="http://schemas.openxmlformats.org/officeDocument/2006/relationships/slideLayout" Target="../slideLayouts/slideLayout6.xml"/><Relationship Id="rId80" Type="http://schemas.openxmlformats.org/officeDocument/2006/relationships/tags" Target="../tags/tag854.xml"/><Relationship Id="rId85" Type="http://schemas.openxmlformats.org/officeDocument/2006/relationships/tags" Target="../tags/tag859.xml"/><Relationship Id="rId12" Type="http://schemas.openxmlformats.org/officeDocument/2006/relationships/tags" Target="../tags/tag786.xml"/><Relationship Id="rId17" Type="http://schemas.openxmlformats.org/officeDocument/2006/relationships/tags" Target="../tags/tag791.xml"/><Relationship Id="rId33" Type="http://schemas.openxmlformats.org/officeDocument/2006/relationships/tags" Target="../tags/tag807.xml"/><Relationship Id="rId38" Type="http://schemas.openxmlformats.org/officeDocument/2006/relationships/tags" Target="../tags/tag812.xml"/><Relationship Id="rId59" Type="http://schemas.openxmlformats.org/officeDocument/2006/relationships/tags" Target="../tags/tag833.xml"/><Relationship Id="rId103" Type="http://schemas.openxmlformats.org/officeDocument/2006/relationships/tags" Target="../tags/tag877.xml"/><Relationship Id="rId108" Type="http://schemas.openxmlformats.org/officeDocument/2006/relationships/tags" Target="../tags/tag882.xml"/><Relationship Id="rId54" Type="http://schemas.openxmlformats.org/officeDocument/2006/relationships/tags" Target="../tags/tag828.xml"/><Relationship Id="rId70" Type="http://schemas.openxmlformats.org/officeDocument/2006/relationships/tags" Target="../tags/tag844.xml"/><Relationship Id="rId75" Type="http://schemas.openxmlformats.org/officeDocument/2006/relationships/tags" Target="../tags/tag849.xml"/><Relationship Id="rId91" Type="http://schemas.openxmlformats.org/officeDocument/2006/relationships/tags" Target="../tags/tag865.xml"/><Relationship Id="rId96" Type="http://schemas.openxmlformats.org/officeDocument/2006/relationships/tags" Target="../tags/tag870.xml"/><Relationship Id="rId1" Type="http://schemas.openxmlformats.org/officeDocument/2006/relationships/tags" Target="../tags/tag775.xml"/><Relationship Id="rId6" Type="http://schemas.openxmlformats.org/officeDocument/2006/relationships/tags" Target="../tags/tag780.xml"/><Relationship Id="rId15" Type="http://schemas.openxmlformats.org/officeDocument/2006/relationships/tags" Target="../tags/tag789.xml"/><Relationship Id="rId23" Type="http://schemas.openxmlformats.org/officeDocument/2006/relationships/tags" Target="../tags/tag797.xml"/><Relationship Id="rId28" Type="http://schemas.openxmlformats.org/officeDocument/2006/relationships/tags" Target="../tags/tag802.xml"/><Relationship Id="rId36" Type="http://schemas.openxmlformats.org/officeDocument/2006/relationships/tags" Target="../tags/tag810.xml"/><Relationship Id="rId49" Type="http://schemas.openxmlformats.org/officeDocument/2006/relationships/tags" Target="../tags/tag823.xml"/><Relationship Id="rId57" Type="http://schemas.openxmlformats.org/officeDocument/2006/relationships/tags" Target="../tags/tag831.xml"/><Relationship Id="rId106" Type="http://schemas.openxmlformats.org/officeDocument/2006/relationships/tags" Target="../tags/tag880.xml"/><Relationship Id="rId10" Type="http://schemas.openxmlformats.org/officeDocument/2006/relationships/tags" Target="../tags/tag784.xml"/><Relationship Id="rId31" Type="http://schemas.openxmlformats.org/officeDocument/2006/relationships/tags" Target="../tags/tag805.xml"/><Relationship Id="rId44" Type="http://schemas.openxmlformats.org/officeDocument/2006/relationships/tags" Target="../tags/tag818.xml"/><Relationship Id="rId52" Type="http://schemas.openxmlformats.org/officeDocument/2006/relationships/tags" Target="../tags/tag826.xml"/><Relationship Id="rId60" Type="http://schemas.openxmlformats.org/officeDocument/2006/relationships/tags" Target="../tags/tag834.xml"/><Relationship Id="rId65" Type="http://schemas.openxmlformats.org/officeDocument/2006/relationships/tags" Target="../tags/tag839.xml"/><Relationship Id="rId73" Type="http://schemas.openxmlformats.org/officeDocument/2006/relationships/tags" Target="../tags/tag847.xml"/><Relationship Id="rId78" Type="http://schemas.openxmlformats.org/officeDocument/2006/relationships/tags" Target="../tags/tag852.xml"/><Relationship Id="rId81" Type="http://schemas.openxmlformats.org/officeDocument/2006/relationships/tags" Target="../tags/tag855.xml"/><Relationship Id="rId86" Type="http://schemas.openxmlformats.org/officeDocument/2006/relationships/tags" Target="../tags/tag860.xml"/><Relationship Id="rId94" Type="http://schemas.openxmlformats.org/officeDocument/2006/relationships/tags" Target="../tags/tag868.xml"/><Relationship Id="rId99" Type="http://schemas.openxmlformats.org/officeDocument/2006/relationships/tags" Target="../tags/tag873.xml"/><Relationship Id="rId101" Type="http://schemas.openxmlformats.org/officeDocument/2006/relationships/tags" Target="../tags/tag875.xml"/><Relationship Id="rId4" Type="http://schemas.openxmlformats.org/officeDocument/2006/relationships/tags" Target="../tags/tag778.xml"/><Relationship Id="rId9" Type="http://schemas.openxmlformats.org/officeDocument/2006/relationships/tags" Target="../tags/tag783.xml"/><Relationship Id="rId13" Type="http://schemas.openxmlformats.org/officeDocument/2006/relationships/tags" Target="../tags/tag787.xml"/><Relationship Id="rId18" Type="http://schemas.openxmlformats.org/officeDocument/2006/relationships/tags" Target="../tags/tag792.xml"/><Relationship Id="rId39" Type="http://schemas.openxmlformats.org/officeDocument/2006/relationships/tags" Target="../tags/tag813.xml"/><Relationship Id="rId109" Type="http://schemas.openxmlformats.org/officeDocument/2006/relationships/tags" Target="../tags/tag883.xml"/><Relationship Id="rId34" Type="http://schemas.openxmlformats.org/officeDocument/2006/relationships/tags" Target="../tags/tag808.xml"/><Relationship Id="rId50" Type="http://schemas.openxmlformats.org/officeDocument/2006/relationships/tags" Target="../tags/tag824.xml"/><Relationship Id="rId55" Type="http://schemas.openxmlformats.org/officeDocument/2006/relationships/tags" Target="../tags/tag829.xml"/><Relationship Id="rId76" Type="http://schemas.openxmlformats.org/officeDocument/2006/relationships/tags" Target="../tags/tag850.xml"/><Relationship Id="rId97" Type="http://schemas.openxmlformats.org/officeDocument/2006/relationships/tags" Target="../tags/tag871.xml"/><Relationship Id="rId104" Type="http://schemas.openxmlformats.org/officeDocument/2006/relationships/tags" Target="../tags/tag878.xml"/><Relationship Id="rId7" Type="http://schemas.openxmlformats.org/officeDocument/2006/relationships/tags" Target="../tags/tag781.xml"/><Relationship Id="rId71" Type="http://schemas.openxmlformats.org/officeDocument/2006/relationships/tags" Target="../tags/tag845.xml"/><Relationship Id="rId92" Type="http://schemas.openxmlformats.org/officeDocument/2006/relationships/tags" Target="../tags/tag866.xml"/><Relationship Id="rId2" Type="http://schemas.openxmlformats.org/officeDocument/2006/relationships/tags" Target="../tags/tag776.xml"/><Relationship Id="rId29" Type="http://schemas.openxmlformats.org/officeDocument/2006/relationships/tags" Target="../tags/tag803.xml"/><Relationship Id="rId24" Type="http://schemas.openxmlformats.org/officeDocument/2006/relationships/tags" Target="../tags/tag798.xml"/><Relationship Id="rId40" Type="http://schemas.openxmlformats.org/officeDocument/2006/relationships/tags" Target="../tags/tag814.xml"/><Relationship Id="rId45" Type="http://schemas.openxmlformats.org/officeDocument/2006/relationships/tags" Target="../tags/tag819.xml"/><Relationship Id="rId66" Type="http://schemas.openxmlformats.org/officeDocument/2006/relationships/tags" Target="../tags/tag840.xml"/><Relationship Id="rId87" Type="http://schemas.openxmlformats.org/officeDocument/2006/relationships/tags" Target="../tags/tag861.xml"/><Relationship Id="rId110" Type="http://schemas.openxmlformats.org/officeDocument/2006/relationships/tags" Target="../tags/tag884.xml"/><Relationship Id="rId61" Type="http://schemas.openxmlformats.org/officeDocument/2006/relationships/tags" Target="../tags/tag835.xml"/><Relationship Id="rId82" Type="http://schemas.openxmlformats.org/officeDocument/2006/relationships/tags" Target="../tags/tag856.xml"/><Relationship Id="rId19" Type="http://schemas.openxmlformats.org/officeDocument/2006/relationships/tags" Target="../tags/tag793.xml"/><Relationship Id="rId14" Type="http://schemas.openxmlformats.org/officeDocument/2006/relationships/tags" Target="../tags/tag788.xml"/><Relationship Id="rId30" Type="http://schemas.openxmlformats.org/officeDocument/2006/relationships/tags" Target="../tags/tag804.xml"/><Relationship Id="rId35" Type="http://schemas.openxmlformats.org/officeDocument/2006/relationships/tags" Target="../tags/tag809.xml"/><Relationship Id="rId56" Type="http://schemas.openxmlformats.org/officeDocument/2006/relationships/tags" Target="../tags/tag830.xml"/><Relationship Id="rId77" Type="http://schemas.openxmlformats.org/officeDocument/2006/relationships/tags" Target="../tags/tag851.xml"/><Relationship Id="rId100" Type="http://schemas.openxmlformats.org/officeDocument/2006/relationships/tags" Target="../tags/tag874.xml"/><Relationship Id="rId105" Type="http://schemas.openxmlformats.org/officeDocument/2006/relationships/tags" Target="../tags/tag879.xml"/><Relationship Id="rId8" Type="http://schemas.openxmlformats.org/officeDocument/2006/relationships/tags" Target="../tags/tag782.xml"/><Relationship Id="rId51" Type="http://schemas.openxmlformats.org/officeDocument/2006/relationships/tags" Target="../tags/tag825.xml"/><Relationship Id="rId72" Type="http://schemas.openxmlformats.org/officeDocument/2006/relationships/tags" Target="../tags/tag846.xml"/><Relationship Id="rId93" Type="http://schemas.openxmlformats.org/officeDocument/2006/relationships/tags" Target="../tags/tag867.xml"/><Relationship Id="rId98" Type="http://schemas.openxmlformats.org/officeDocument/2006/relationships/tags" Target="../tags/tag872.xml"/><Relationship Id="rId3" Type="http://schemas.openxmlformats.org/officeDocument/2006/relationships/tags" Target="../tags/tag777.xml"/><Relationship Id="rId25" Type="http://schemas.openxmlformats.org/officeDocument/2006/relationships/tags" Target="../tags/tag799.xml"/><Relationship Id="rId46" Type="http://schemas.openxmlformats.org/officeDocument/2006/relationships/tags" Target="../tags/tag820.xml"/><Relationship Id="rId67" Type="http://schemas.openxmlformats.org/officeDocument/2006/relationships/tags" Target="../tags/tag841.xml"/><Relationship Id="rId20" Type="http://schemas.openxmlformats.org/officeDocument/2006/relationships/tags" Target="../tags/tag794.xml"/><Relationship Id="rId41" Type="http://schemas.openxmlformats.org/officeDocument/2006/relationships/tags" Target="../tags/tag815.xml"/><Relationship Id="rId62" Type="http://schemas.openxmlformats.org/officeDocument/2006/relationships/tags" Target="../tags/tag836.xml"/><Relationship Id="rId83" Type="http://schemas.openxmlformats.org/officeDocument/2006/relationships/tags" Target="../tags/tag857.xml"/><Relationship Id="rId88" Type="http://schemas.openxmlformats.org/officeDocument/2006/relationships/tags" Target="../tags/tag862.xml"/><Relationship Id="rId111" Type="http://schemas.openxmlformats.org/officeDocument/2006/relationships/tags" Target="../tags/tag88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1003.xml"/><Relationship Id="rId21" Type="http://schemas.openxmlformats.org/officeDocument/2006/relationships/tags" Target="../tags/tag907.xml"/><Relationship Id="rId42" Type="http://schemas.openxmlformats.org/officeDocument/2006/relationships/tags" Target="../tags/tag928.xml"/><Relationship Id="rId63" Type="http://schemas.openxmlformats.org/officeDocument/2006/relationships/tags" Target="../tags/tag949.xml"/><Relationship Id="rId84" Type="http://schemas.openxmlformats.org/officeDocument/2006/relationships/tags" Target="../tags/tag970.xml"/><Relationship Id="rId138" Type="http://schemas.openxmlformats.org/officeDocument/2006/relationships/tags" Target="../tags/tag1024.xml"/><Relationship Id="rId107" Type="http://schemas.openxmlformats.org/officeDocument/2006/relationships/tags" Target="../tags/tag993.xml"/><Relationship Id="rId11" Type="http://schemas.openxmlformats.org/officeDocument/2006/relationships/tags" Target="../tags/tag897.xml"/><Relationship Id="rId32" Type="http://schemas.openxmlformats.org/officeDocument/2006/relationships/tags" Target="../tags/tag918.xml"/><Relationship Id="rId37" Type="http://schemas.openxmlformats.org/officeDocument/2006/relationships/tags" Target="../tags/tag923.xml"/><Relationship Id="rId53" Type="http://schemas.openxmlformats.org/officeDocument/2006/relationships/tags" Target="../tags/tag939.xml"/><Relationship Id="rId58" Type="http://schemas.openxmlformats.org/officeDocument/2006/relationships/tags" Target="../tags/tag944.xml"/><Relationship Id="rId74" Type="http://schemas.openxmlformats.org/officeDocument/2006/relationships/tags" Target="../tags/tag960.xml"/><Relationship Id="rId79" Type="http://schemas.openxmlformats.org/officeDocument/2006/relationships/tags" Target="../tags/tag965.xml"/><Relationship Id="rId102" Type="http://schemas.openxmlformats.org/officeDocument/2006/relationships/tags" Target="../tags/tag988.xml"/><Relationship Id="rId123" Type="http://schemas.openxmlformats.org/officeDocument/2006/relationships/tags" Target="../tags/tag1009.xml"/><Relationship Id="rId128" Type="http://schemas.openxmlformats.org/officeDocument/2006/relationships/tags" Target="../tags/tag1014.xml"/><Relationship Id="rId5" Type="http://schemas.openxmlformats.org/officeDocument/2006/relationships/tags" Target="../tags/tag891.xml"/><Relationship Id="rId90" Type="http://schemas.openxmlformats.org/officeDocument/2006/relationships/tags" Target="../tags/tag976.xml"/><Relationship Id="rId95" Type="http://schemas.openxmlformats.org/officeDocument/2006/relationships/tags" Target="../tags/tag981.xml"/><Relationship Id="rId22" Type="http://schemas.openxmlformats.org/officeDocument/2006/relationships/tags" Target="../tags/tag908.xml"/><Relationship Id="rId27" Type="http://schemas.openxmlformats.org/officeDocument/2006/relationships/tags" Target="../tags/tag913.xml"/><Relationship Id="rId43" Type="http://schemas.openxmlformats.org/officeDocument/2006/relationships/tags" Target="../tags/tag929.xml"/><Relationship Id="rId48" Type="http://schemas.openxmlformats.org/officeDocument/2006/relationships/tags" Target="../tags/tag934.xml"/><Relationship Id="rId64" Type="http://schemas.openxmlformats.org/officeDocument/2006/relationships/tags" Target="../tags/tag950.xml"/><Relationship Id="rId69" Type="http://schemas.openxmlformats.org/officeDocument/2006/relationships/tags" Target="../tags/tag955.xml"/><Relationship Id="rId113" Type="http://schemas.openxmlformats.org/officeDocument/2006/relationships/tags" Target="../tags/tag999.xml"/><Relationship Id="rId118" Type="http://schemas.openxmlformats.org/officeDocument/2006/relationships/tags" Target="../tags/tag1004.xml"/><Relationship Id="rId134" Type="http://schemas.openxmlformats.org/officeDocument/2006/relationships/tags" Target="../tags/tag1020.xml"/><Relationship Id="rId139" Type="http://schemas.openxmlformats.org/officeDocument/2006/relationships/tags" Target="../tags/tag1025.xml"/><Relationship Id="rId80" Type="http://schemas.openxmlformats.org/officeDocument/2006/relationships/tags" Target="../tags/tag966.xml"/><Relationship Id="rId85" Type="http://schemas.openxmlformats.org/officeDocument/2006/relationships/tags" Target="../tags/tag971.xml"/><Relationship Id="rId12" Type="http://schemas.openxmlformats.org/officeDocument/2006/relationships/tags" Target="../tags/tag898.xml"/><Relationship Id="rId17" Type="http://schemas.openxmlformats.org/officeDocument/2006/relationships/tags" Target="../tags/tag903.xml"/><Relationship Id="rId33" Type="http://schemas.openxmlformats.org/officeDocument/2006/relationships/tags" Target="../tags/tag919.xml"/><Relationship Id="rId38" Type="http://schemas.openxmlformats.org/officeDocument/2006/relationships/tags" Target="../tags/tag924.xml"/><Relationship Id="rId59" Type="http://schemas.openxmlformats.org/officeDocument/2006/relationships/tags" Target="../tags/tag945.xml"/><Relationship Id="rId103" Type="http://schemas.openxmlformats.org/officeDocument/2006/relationships/tags" Target="../tags/tag989.xml"/><Relationship Id="rId108" Type="http://schemas.openxmlformats.org/officeDocument/2006/relationships/tags" Target="../tags/tag994.xml"/><Relationship Id="rId124" Type="http://schemas.openxmlformats.org/officeDocument/2006/relationships/tags" Target="../tags/tag1010.xml"/><Relationship Id="rId129" Type="http://schemas.openxmlformats.org/officeDocument/2006/relationships/tags" Target="../tags/tag1015.xml"/><Relationship Id="rId54" Type="http://schemas.openxmlformats.org/officeDocument/2006/relationships/tags" Target="../tags/tag940.xml"/><Relationship Id="rId70" Type="http://schemas.openxmlformats.org/officeDocument/2006/relationships/tags" Target="../tags/tag956.xml"/><Relationship Id="rId75" Type="http://schemas.openxmlformats.org/officeDocument/2006/relationships/tags" Target="../tags/tag961.xml"/><Relationship Id="rId91" Type="http://schemas.openxmlformats.org/officeDocument/2006/relationships/tags" Target="../tags/tag977.xml"/><Relationship Id="rId96" Type="http://schemas.openxmlformats.org/officeDocument/2006/relationships/tags" Target="../tags/tag982.xml"/><Relationship Id="rId140" Type="http://schemas.openxmlformats.org/officeDocument/2006/relationships/tags" Target="../tags/tag1026.xml"/><Relationship Id="rId1" Type="http://schemas.openxmlformats.org/officeDocument/2006/relationships/tags" Target="../tags/tag887.xml"/><Relationship Id="rId6" Type="http://schemas.openxmlformats.org/officeDocument/2006/relationships/tags" Target="../tags/tag892.xml"/><Relationship Id="rId23" Type="http://schemas.openxmlformats.org/officeDocument/2006/relationships/tags" Target="../tags/tag909.xml"/><Relationship Id="rId28" Type="http://schemas.openxmlformats.org/officeDocument/2006/relationships/tags" Target="../tags/tag914.xml"/><Relationship Id="rId49" Type="http://schemas.openxmlformats.org/officeDocument/2006/relationships/tags" Target="../tags/tag935.xml"/><Relationship Id="rId114" Type="http://schemas.openxmlformats.org/officeDocument/2006/relationships/tags" Target="../tags/tag1000.xml"/><Relationship Id="rId119" Type="http://schemas.openxmlformats.org/officeDocument/2006/relationships/tags" Target="../tags/tag1005.xml"/><Relationship Id="rId44" Type="http://schemas.openxmlformats.org/officeDocument/2006/relationships/tags" Target="../tags/tag930.xml"/><Relationship Id="rId60" Type="http://schemas.openxmlformats.org/officeDocument/2006/relationships/tags" Target="../tags/tag946.xml"/><Relationship Id="rId65" Type="http://schemas.openxmlformats.org/officeDocument/2006/relationships/tags" Target="../tags/tag951.xml"/><Relationship Id="rId81" Type="http://schemas.openxmlformats.org/officeDocument/2006/relationships/tags" Target="../tags/tag967.xml"/><Relationship Id="rId86" Type="http://schemas.openxmlformats.org/officeDocument/2006/relationships/tags" Target="../tags/tag972.xml"/><Relationship Id="rId130" Type="http://schemas.openxmlformats.org/officeDocument/2006/relationships/tags" Target="../tags/tag1016.xml"/><Relationship Id="rId135" Type="http://schemas.openxmlformats.org/officeDocument/2006/relationships/tags" Target="../tags/tag1021.xml"/><Relationship Id="rId13" Type="http://schemas.openxmlformats.org/officeDocument/2006/relationships/tags" Target="../tags/tag899.xml"/><Relationship Id="rId18" Type="http://schemas.openxmlformats.org/officeDocument/2006/relationships/tags" Target="../tags/tag904.xml"/><Relationship Id="rId39" Type="http://schemas.openxmlformats.org/officeDocument/2006/relationships/tags" Target="../tags/tag925.xml"/><Relationship Id="rId109" Type="http://schemas.openxmlformats.org/officeDocument/2006/relationships/tags" Target="../tags/tag995.xml"/><Relationship Id="rId34" Type="http://schemas.openxmlformats.org/officeDocument/2006/relationships/tags" Target="../tags/tag920.xml"/><Relationship Id="rId50" Type="http://schemas.openxmlformats.org/officeDocument/2006/relationships/tags" Target="../tags/tag936.xml"/><Relationship Id="rId55" Type="http://schemas.openxmlformats.org/officeDocument/2006/relationships/tags" Target="../tags/tag941.xml"/><Relationship Id="rId76" Type="http://schemas.openxmlformats.org/officeDocument/2006/relationships/tags" Target="../tags/tag962.xml"/><Relationship Id="rId97" Type="http://schemas.openxmlformats.org/officeDocument/2006/relationships/tags" Target="../tags/tag983.xml"/><Relationship Id="rId104" Type="http://schemas.openxmlformats.org/officeDocument/2006/relationships/tags" Target="../tags/tag990.xml"/><Relationship Id="rId120" Type="http://schemas.openxmlformats.org/officeDocument/2006/relationships/tags" Target="../tags/tag1006.xml"/><Relationship Id="rId125" Type="http://schemas.openxmlformats.org/officeDocument/2006/relationships/tags" Target="../tags/tag1011.xml"/><Relationship Id="rId141" Type="http://schemas.openxmlformats.org/officeDocument/2006/relationships/tags" Target="../tags/tag1027.xml"/><Relationship Id="rId7" Type="http://schemas.openxmlformats.org/officeDocument/2006/relationships/tags" Target="../tags/tag893.xml"/><Relationship Id="rId71" Type="http://schemas.openxmlformats.org/officeDocument/2006/relationships/tags" Target="../tags/tag957.xml"/><Relationship Id="rId92" Type="http://schemas.openxmlformats.org/officeDocument/2006/relationships/tags" Target="../tags/tag978.xml"/><Relationship Id="rId2" Type="http://schemas.openxmlformats.org/officeDocument/2006/relationships/tags" Target="../tags/tag888.xml"/><Relationship Id="rId29" Type="http://schemas.openxmlformats.org/officeDocument/2006/relationships/tags" Target="../tags/tag915.xml"/><Relationship Id="rId24" Type="http://schemas.openxmlformats.org/officeDocument/2006/relationships/tags" Target="../tags/tag910.xml"/><Relationship Id="rId40" Type="http://schemas.openxmlformats.org/officeDocument/2006/relationships/tags" Target="../tags/tag926.xml"/><Relationship Id="rId45" Type="http://schemas.openxmlformats.org/officeDocument/2006/relationships/tags" Target="../tags/tag931.xml"/><Relationship Id="rId66" Type="http://schemas.openxmlformats.org/officeDocument/2006/relationships/tags" Target="../tags/tag952.xml"/><Relationship Id="rId87" Type="http://schemas.openxmlformats.org/officeDocument/2006/relationships/tags" Target="../tags/tag973.xml"/><Relationship Id="rId110" Type="http://schemas.openxmlformats.org/officeDocument/2006/relationships/tags" Target="../tags/tag996.xml"/><Relationship Id="rId115" Type="http://schemas.openxmlformats.org/officeDocument/2006/relationships/tags" Target="../tags/tag1001.xml"/><Relationship Id="rId131" Type="http://schemas.openxmlformats.org/officeDocument/2006/relationships/tags" Target="../tags/tag1017.xml"/><Relationship Id="rId136" Type="http://schemas.openxmlformats.org/officeDocument/2006/relationships/tags" Target="../tags/tag1022.xml"/><Relationship Id="rId61" Type="http://schemas.openxmlformats.org/officeDocument/2006/relationships/tags" Target="../tags/tag947.xml"/><Relationship Id="rId82" Type="http://schemas.openxmlformats.org/officeDocument/2006/relationships/tags" Target="../tags/tag968.xml"/><Relationship Id="rId19" Type="http://schemas.openxmlformats.org/officeDocument/2006/relationships/tags" Target="../tags/tag905.xml"/><Relationship Id="rId14" Type="http://schemas.openxmlformats.org/officeDocument/2006/relationships/tags" Target="../tags/tag900.xml"/><Relationship Id="rId30" Type="http://schemas.openxmlformats.org/officeDocument/2006/relationships/tags" Target="../tags/tag916.xml"/><Relationship Id="rId35" Type="http://schemas.openxmlformats.org/officeDocument/2006/relationships/tags" Target="../tags/tag921.xml"/><Relationship Id="rId56" Type="http://schemas.openxmlformats.org/officeDocument/2006/relationships/tags" Target="../tags/tag942.xml"/><Relationship Id="rId77" Type="http://schemas.openxmlformats.org/officeDocument/2006/relationships/tags" Target="../tags/tag963.xml"/><Relationship Id="rId100" Type="http://schemas.openxmlformats.org/officeDocument/2006/relationships/tags" Target="../tags/tag986.xml"/><Relationship Id="rId105" Type="http://schemas.openxmlformats.org/officeDocument/2006/relationships/tags" Target="../tags/tag991.xml"/><Relationship Id="rId126" Type="http://schemas.openxmlformats.org/officeDocument/2006/relationships/tags" Target="../tags/tag1012.xml"/><Relationship Id="rId8" Type="http://schemas.openxmlformats.org/officeDocument/2006/relationships/tags" Target="../tags/tag894.xml"/><Relationship Id="rId51" Type="http://schemas.openxmlformats.org/officeDocument/2006/relationships/tags" Target="../tags/tag937.xml"/><Relationship Id="rId72" Type="http://schemas.openxmlformats.org/officeDocument/2006/relationships/tags" Target="../tags/tag958.xml"/><Relationship Id="rId93" Type="http://schemas.openxmlformats.org/officeDocument/2006/relationships/tags" Target="../tags/tag979.xml"/><Relationship Id="rId98" Type="http://schemas.openxmlformats.org/officeDocument/2006/relationships/tags" Target="../tags/tag984.xml"/><Relationship Id="rId121" Type="http://schemas.openxmlformats.org/officeDocument/2006/relationships/tags" Target="../tags/tag1007.xml"/><Relationship Id="rId142" Type="http://schemas.openxmlformats.org/officeDocument/2006/relationships/tags" Target="../tags/tag1028.xml"/><Relationship Id="rId3" Type="http://schemas.openxmlformats.org/officeDocument/2006/relationships/tags" Target="../tags/tag889.xml"/><Relationship Id="rId25" Type="http://schemas.openxmlformats.org/officeDocument/2006/relationships/tags" Target="../tags/tag911.xml"/><Relationship Id="rId46" Type="http://schemas.openxmlformats.org/officeDocument/2006/relationships/tags" Target="../tags/tag932.xml"/><Relationship Id="rId67" Type="http://schemas.openxmlformats.org/officeDocument/2006/relationships/tags" Target="../tags/tag953.xml"/><Relationship Id="rId116" Type="http://schemas.openxmlformats.org/officeDocument/2006/relationships/tags" Target="../tags/tag1002.xml"/><Relationship Id="rId137" Type="http://schemas.openxmlformats.org/officeDocument/2006/relationships/tags" Target="../tags/tag1023.xml"/><Relationship Id="rId20" Type="http://schemas.openxmlformats.org/officeDocument/2006/relationships/tags" Target="../tags/tag906.xml"/><Relationship Id="rId41" Type="http://schemas.openxmlformats.org/officeDocument/2006/relationships/tags" Target="../tags/tag927.xml"/><Relationship Id="rId62" Type="http://schemas.openxmlformats.org/officeDocument/2006/relationships/tags" Target="../tags/tag948.xml"/><Relationship Id="rId83" Type="http://schemas.openxmlformats.org/officeDocument/2006/relationships/tags" Target="../tags/tag969.xml"/><Relationship Id="rId88" Type="http://schemas.openxmlformats.org/officeDocument/2006/relationships/tags" Target="../tags/tag974.xml"/><Relationship Id="rId111" Type="http://schemas.openxmlformats.org/officeDocument/2006/relationships/tags" Target="../tags/tag997.xml"/><Relationship Id="rId132" Type="http://schemas.openxmlformats.org/officeDocument/2006/relationships/tags" Target="../tags/tag1018.xml"/><Relationship Id="rId15" Type="http://schemas.openxmlformats.org/officeDocument/2006/relationships/tags" Target="../tags/tag901.xml"/><Relationship Id="rId36" Type="http://schemas.openxmlformats.org/officeDocument/2006/relationships/tags" Target="../tags/tag922.xml"/><Relationship Id="rId57" Type="http://schemas.openxmlformats.org/officeDocument/2006/relationships/tags" Target="../tags/tag943.xml"/><Relationship Id="rId106" Type="http://schemas.openxmlformats.org/officeDocument/2006/relationships/tags" Target="../tags/tag992.xml"/><Relationship Id="rId127" Type="http://schemas.openxmlformats.org/officeDocument/2006/relationships/tags" Target="../tags/tag1013.xml"/><Relationship Id="rId10" Type="http://schemas.openxmlformats.org/officeDocument/2006/relationships/tags" Target="../tags/tag896.xml"/><Relationship Id="rId31" Type="http://schemas.openxmlformats.org/officeDocument/2006/relationships/tags" Target="../tags/tag917.xml"/><Relationship Id="rId52" Type="http://schemas.openxmlformats.org/officeDocument/2006/relationships/tags" Target="../tags/tag938.xml"/><Relationship Id="rId73" Type="http://schemas.openxmlformats.org/officeDocument/2006/relationships/tags" Target="../tags/tag959.xml"/><Relationship Id="rId78" Type="http://schemas.openxmlformats.org/officeDocument/2006/relationships/tags" Target="../tags/tag964.xml"/><Relationship Id="rId94" Type="http://schemas.openxmlformats.org/officeDocument/2006/relationships/tags" Target="../tags/tag980.xml"/><Relationship Id="rId99" Type="http://schemas.openxmlformats.org/officeDocument/2006/relationships/tags" Target="../tags/tag985.xml"/><Relationship Id="rId101" Type="http://schemas.openxmlformats.org/officeDocument/2006/relationships/tags" Target="../tags/tag987.xml"/><Relationship Id="rId122" Type="http://schemas.openxmlformats.org/officeDocument/2006/relationships/tags" Target="../tags/tag1008.xml"/><Relationship Id="rId143" Type="http://schemas.openxmlformats.org/officeDocument/2006/relationships/slideLayout" Target="../slideLayouts/slideLayout6.xml"/><Relationship Id="rId4" Type="http://schemas.openxmlformats.org/officeDocument/2006/relationships/tags" Target="../tags/tag890.xml"/><Relationship Id="rId9" Type="http://schemas.openxmlformats.org/officeDocument/2006/relationships/tags" Target="../tags/tag895.xml"/><Relationship Id="rId26" Type="http://schemas.openxmlformats.org/officeDocument/2006/relationships/tags" Target="../tags/tag912.xml"/><Relationship Id="rId47" Type="http://schemas.openxmlformats.org/officeDocument/2006/relationships/tags" Target="../tags/tag933.xml"/><Relationship Id="rId68" Type="http://schemas.openxmlformats.org/officeDocument/2006/relationships/tags" Target="../tags/tag954.xml"/><Relationship Id="rId89" Type="http://schemas.openxmlformats.org/officeDocument/2006/relationships/tags" Target="../tags/tag975.xml"/><Relationship Id="rId112" Type="http://schemas.openxmlformats.org/officeDocument/2006/relationships/tags" Target="../tags/tag998.xml"/><Relationship Id="rId133" Type="http://schemas.openxmlformats.org/officeDocument/2006/relationships/tags" Target="../tags/tag1019.xml"/><Relationship Id="rId16" Type="http://schemas.openxmlformats.org/officeDocument/2006/relationships/tags" Target="../tags/tag902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1145.xml"/><Relationship Id="rId21" Type="http://schemas.openxmlformats.org/officeDocument/2006/relationships/tags" Target="../tags/tag1049.xml"/><Relationship Id="rId42" Type="http://schemas.openxmlformats.org/officeDocument/2006/relationships/tags" Target="../tags/tag1070.xml"/><Relationship Id="rId63" Type="http://schemas.openxmlformats.org/officeDocument/2006/relationships/tags" Target="../tags/tag1091.xml"/><Relationship Id="rId84" Type="http://schemas.openxmlformats.org/officeDocument/2006/relationships/tags" Target="../tags/tag1112.xml"/><Relationship Id="rId138" Type="http://schemas.openxmlformats.org/officeDocument/2006/relationships/tags" Target="../tags/tag1166.xml"/><Relationship Id="rId107" Type="http://schemas.openxmlformats.org/officeDocument/2006/relationships/tags" Target="../tags/tag1135.xml"/><Relationship Id="rId11" Type="http://schemas.openxmlformats.org/officeDocument/2006/relationships/tags" Target="../tags/tag1039.xml"/><Relationship Id="rId32" Type="http://schemas.openxmlformats.org/officeDocument/2006/relationships/tags" Target="../tags/tag1060.xml"/><Relationship Id="rId37" Type="http://schemas.openxmlformats.org/officeDocument/2006/relationships/tags" Target="../tags/tag1065.xml"/><Relationship Id="rId53" Type="http://schemas.openxmlformats.org/officeDocument/2006/relationships/tags" Target="../tags/tag1081.xml"/><Relationship Id="rId58" Type="http://schemas.openxmlformats.org/officeDocument/2006/relationships/tags" Target="../tags/tag1086.xml"/><Relationship Id="rId74" Type="http://schemas.openxmlformats.org/officeDocument/2006/relationships/tags" Target="../tags/tag1102.xml"/><Relationship Id="rId79" Type="http://schemas.openxmlformats.org/officeDocument/2006/relationships/tags" Target="../tags/tag1107.xml"/><Relationship Id="rId102" Type="http://schemas.openxmlformats.org/officeDocument/2006/relationships/tags" Target="../tags/tag1130.xml"/><Relationship Id="rId123" Type="http://schemas.openxmlformats.org/officeDocument/2006/relationships/tags" Target="../tags/tag1151.xml"/><Relationship Id="rId128" Type="http://schemas.openxmlformats.org/officeDocument/2006/relationships/tags" Target="../tags/tag1156.xml"/><Relationship Id="rId5" Type="http://schemas.openxmlformats.org/officeDocument/2006/relationships/tags" Target="../tags/tag1033.xml"/><Relationship Id="rId90" Type="http://schemas.openxmlformats.org/officeDocument/2006/relationships/tags" Target="../tags/tag1118.xml"/><Relationship Id="rId95" Type="http://schemas.openxmlformats.org/officeDocument/2006/relationships/tags" Target="../tags/tag1123.xml"/><Relationship Id="rId22" Type="http://schemas.openxmlformats.org/officeDocument/2006/relationships/tags" Target="../tags/tag1050.xml"/><Relationship Id="rId27" Type="http://schemas.openxmlformats.org/officeDocument/2006/relationships/tags" Target="../tags/tag1055.xml"/><Relationship Id="rId43" Type="http://schemas.openxmlformats.org/officeDocument/2006/relationships/tags" Target="../tags/tag1071.xml"/><Relationship Id="rId48" Type="http://schemas.openxmlformats.org/officeDocument/2006/relationships/tags" Target="../tags/tag1076.xml"/><Relationship Id="rId64" Type="http://schemas.openxmlformats.org/officeDocument/2006/relationships/tags" Target="../tags/tag1092.xml"/><Relationship Id="rId69" Type="http://schemas.openxmlformats.org/officeDocument/2006/relationships/tags" Target="../tags/tag1097.xml"/><Relationship Id="rId113" Type="http://schemas.openxmlformats.org/officeDocument/2006/relationships/tags" Target="../tags/tag1141.xml"/><Relationship Id="rId118" Type="http://schemas.openxmlformats.org/officeDocument/2006/relationships/tags" Target="../tags/tag1146.xml"/><Relationship Id="rId134" Type="http://schemas.openxmlformats.org/officeDocument/2006/relationships/tags" Target="../tags/tag1162.xml"/><Relationship Id="rId139" Type="http://schemas.openxmlformats.org/officeDocument/2006/relationships/tags" Target="../tags/tag1167.xml"/><Relationship Id="rId80" Type="http://schemas.openxmlformats.org/officeDocument/2006/relationships/tags" Target="../tags/tag1108.xml"/><Relationship Id="rId85" Type="http://schemas.openxmlformats.org/officeDocument/2006/relationships/tags" Target="../tags/tag1113.xml"/><Relationship Id="rId12" Type="http://schemas.openxmlformats.org/officeDocument/2006/relationships/tags" Target="../tags/tag1040.xml"/><Relationship Id="rId17" Type="http://schemas.openxmlformats.org/officeDocument/2006/relationships/tags" Target="../tags/tag1045.xml"/><Relationship Id="rId33" Type="http://schemas.openxmlformats.org/officeDocument/2006/relationships/tags" Target="../tags/tag1061.xml"/><Relationship Id="rId38" Type="http://schemas.openxmlformats.org/officeDocument/2006/relationships/tags" Target="../tags/tag1066.xml"/><Relationship Id="rId59" Type="http://schemas.openxmlformats.org/officeDocument/2006/relationships/tags" Target="../tags/tag1087.xml"/><Relationship Id="rId103" Type="http://schemas.openxmlformats.org/officeDocument/2006/relationships/tags" Target="../tags/tag1131.xml"/><Relationship Id="rId108" Type="http://schemas.openxmlformats.org/officeDocument/2006/relationships/tags" Target="../tags/tag1136.xml"/><Relationship Id="rId124" Type="http://schemas.openxmlformats.org/officeDocument/2006/relationships/tags" Target="../tags/tag1152.xml"/><Relationship Id="rId129" Type="http://schemas.openxmlformats.org/officeDocument/2006/relationships/tags" Target="../tags/tag1157.xml"/><Relationship Id="rId54" Type="http://schemas.openxmlformats.org/officeDocument/2006/relationships/tags" Target="../tags/tag1082.xml"/><Relationship Id="rId70" Type="http://schemas.openxmlformats.org/officeDocument/2006/relationships/tags" Target="../tags/tag1098.xml"/><Relationship Id="rId75" Type="http://schemas.openxmlformats.org/officeDocument/2006/relationships/tags" Target="../tags/tag1103.xml"/><Relationship Id="rId91" Type="http://schemas.openxmlformats.org/officeDocument/2006/relationships/tags" Target="../tags/tag1119.xml"/><Relationship Id="rId96" Type="http://schemas.openxmlformats.org/officeDocument/2006/relationships/tags" Target="../tags/tag1124.xml"/><Relationship Id="rId140" Type="http://schemas.openxmlformats.org/officeDocument/2006/relationships/tags" Target="../tags/tag1168.xml"/><Relationship Id="rId1" Type="http://schemas.openxmlformats.org/officeDocument/2006/relationships/tags" Target="../tags/tag1029.xml"/><Relationship Id="rId6" Type="http://schemas.openxmlformats.org/officeDocument/2006/relationships/tags" Target="../tags/tag1034.xml"/><Relationship Id="rId23" Type="http://schemas.openxmlformats.org/officeDocument/2006/relationships/tags" Target="../tags/tag1051.xml"/><Relationship Id="rId28" Type="http://schemas.openxmlformats.org/officeDocument/2006/relationships/tags" Target="../tags/tag1056.xml"/><Relationship Id="rId49" Type="http://schemas.openxmlformats.org/officeDocument/2006/relationships/tags" Target="../tags/tag1077.xml"/><Relationship Id="rId114" Type="http://schemas.openxmlformats.org/officeDocument/2006/relationships/tags" Target="../tags/tag1142.xml"/><Relationship Id="rId119" Type="http://schemas.openxmlformats.org/officeDocument/2006/relationships/tags" Target="../tags/tag1147.xml"/><Relationship Id="rId44" Type="http://schemas.openxmlformats.org/officeDocument/2006/relationships/tags" Target="../tags/tag1072.xml"/><Relationship Id="rId60" Type="http://schemas.openxmlformats.org/officeDocument/2006/relationships/tags" Target="../tags/tag1088.xml"/><Relationship Id="rId65" Type="http://schemas.openxmlformats.org/officeDocument/2006/relationships/tags" Target="../tags/tag1093.xml"/><Relationship Id="rId81" Type="http://schemas.openxmlformats.org/officeDocument/2006/relationships/tags" Target="../tags/tag1109.xml"/><Relationship Id="rId86" Type="http://schemas.openxmlformats.org/officeDocument/2006/relationships/tags" Target="../tags/tag1114.xml"/><Relationship Id="rId130" Type="http://schemas.openxmlformats.org/officeDocument/2006/relationships/tags" Target="../tags/tag1158.xml"/><Relationship Id="rId135" Type="http://schemas.openxmlformats.org/officeDocument/2006/relationships/tags" Target="../tags/tag1163.xml"/><Relationship Id="rId13" Type="http://schemas.openxmlformats.org/officeDocument/2006/relationships/tags" Target="../tags/tag1041.xml"/><Relationship Id="rId18" Type="http://schemas.openxmlformats.org/officeDocument/2006/relationships/tags" Target="../tags/tag1046.xml"/><Relationship Id="rId39" Type="http://schemas.openxmlformats.org/officeDocument/2006/relationships/tags" Target="../tags/tag1067.xml"/><Relationship Id="rId109" Type="http://schemas.openxmlformats.org/officeDocument/2006/relationships/tags" Target="../tags/tag1137.xml"/><Relationship Id="rId34" Type="http://schemas.openxmlformats.org/officeDocument/2006/relationships/tags" Target="../tags/tag1062.xml"/><Relationship Id="rId50" Type="http://schemas.openxmlformats.org/officeDocument/2006/relationships/tags" Target="../tags/tag1078.xml"/><Relationship Id="rId55" Type="http://schemas.openxmlformats.org/officeDocument/2006/relationships/tags" Target="../tags/tag1083.xml"/><Relationship Id="rId76" Type="http://schemas.openxmlformats.org/officeDocument/2006/relationships/tags" Target="../tags/tag1104.xml"/><Relationship Id="rId97" Type="http://schemas.openxmlformats.org/officeDocument/2006/relationships/tags" Target="../tags/tag1125.xml"/><Relationship Id="rId104" Type="http://schemas.openxmlformats.org/officeDocument/2006/relationships/tags" Target="../tags/tag1132.xml"/><Relationship Id="rId120" Type="http://schemas.openxmlformats.org/officeDocument/2006/relationships/tags" Target="../tags/tag1148.xml"/><Relationship Id="rId125" Type="http://schemas.openxmlformats.org/officeDocument/2006/relationships/tags" Target="../tags/tag1153.xml"/><Relationship Id="rId141" Type="http://schemas.openxmlformats.org/officeDocument/2006/relationships/slideLayout" Target="../slideLayouts/slideLayout6.xml"/><Relationship Id="rId7" Type="http://schemas.openxmlformats.org/officeDocument/2006/relationships/tags" Target="../tags/tag1035.xml"/><Relationship Id="rId71" Type="http://schemas.openxmlformats.org/officeDocument/2006/relationships/tags" Target="../tags/tag1099.xml"/><Relationship Id="rId92" Type="http://schemas.openxmlformats.org/officeDocument/2006/relationships/tags" Target="../tags/tag1120.xml"/><Relationship Id="rId2" Type="http://schemas.openxmlformats.org/officeDocument/2006/relationships/tags" Target="../tags/tag1030.xml"/><Relationship Id="rId29" Type="http://schemas.openxmlformats.org/officeDocument/2006/relationships/tags" Target="../tags/tag1057.xml"/><Relationship Id="rId24" Type="http://schemas.openxmlformats.org/officeDocument/2006/relationships/tags" Target="../tags/tag1052.xml"/><Relationship Id="rId40" Type="http://schemas.openxmlformats.org/officeDocument/2006/relationships/tags" Target="../tags/tag1068.xml"/><Relationship Id="rId45" Type="http://schemas.openxmlformats.org/officeDocument/2006/relationships/tags" Target="../tags/tag1073.xml"/><Relationship Id="rId66" Type="http://schemas.openxmlformats.org/officeDocument/2006/relationships/tags" Target="../tags/tag1094.xml"/><Relationship Id="rId87" Type="http://schemas.openxmlformats.org/officeDocument/2006/relationships/tags" Target="../tags/tag1115.xml"/><Relationship Id="rId110" Type="http://schemas.openxmlformats.org/officeDocument/2006/relationships/tags" Target="../tags/tag1138.xml"/><Relationship Id="rId115" Type="http://schemas.openxmlformats.org/officeDocument/2006/relationships/tags" Target="../tags/tag1143.xml"/><Relationship Id="rId131" Type="http://schemas.openxmlformats.org/officeDocument/2006/relationships/tags" Target="../tags/tag1159.xml"/><Relationship Id="rId136" Type="http://schemas.openxmlformats.org/officeDocument/2006/relationships/tags" Target="../tags/tag1164.xml"/><Relationship Id="rId61" Type="http://schemas.openxmlformats.org/officeDocument/2006/relationships/tags" Target="../tags/tag1089.xml"/><Relationship Id="rId82" Type="http://schemas.openxmlformats.org/officeDocument/2006/relationships/tags" Target="../tags/tag1110.xml"/><Relationship Id="rId19" Type="http://schemas.openxmlformats.org/officeDocument/2006/relationships/tags" Target="../tags/tag1047.xml"/><Relationship Id="rId14" Type="http://schemas.openxmlformats.org/officeDocument/2006/relationships/tags" Target="../tags/tag1042.xml"/><Relationship Id="rId30" Type="http://schemas.openxmlformats.org/officeDocument/2006/relationships/tags" Target="../tags/tag1058.xml"/><Relationship Id="rId35" Type="http://schemas.openxmlformats.org/officeDocument/2006/relationships/tags" Target="../tags/tag1063.xml"/><Relationship Id="rId56" Type="http://schemas.openxmlformats.org/officeDocument/2006/relationships/tags" Target="../tags/tag1084.xml"/><Relationship Id="rId77" Type="http://schemas.openxmlformats.org/officeDocument/2006/relationships/tags" Target="../tags/tag1105.xml"/><Relationship Id="rId100" Type="http://schemas.openxmlformats.org/officeDocument/2006/relationships/tags" Target="../tags/tag1128.xml"/><Relationship Id="rId105" Type="http://schemas.openxmlformats.org/officeDocument/2006/relationships/tags" Target="../tags/tag1133.xml"/><Relationship Id="rId126" Type="http://schemas.openxmlformats.org/officeDocument/2006/relationships/tags" Target="../tags/tag1154.xml"/><Relationship Id="rId8" Type="http://schemas.openxmlformats.org/officeDocument/2006/relationships/tags" Target="../tags/tag1036.xml"/><Relationship Id="rId51" Type="http://schemas.openxmlformats.org/officeDocument/2006/relationships/tags" Target="../tags/tag1079.xml"/><Relationship Id="rId72" Type="http://schemas.openxmlformats.org/officeDocument/2006/relationships/tags" Target="../tags/tag1100.xml"/><Relationship Id="rId93" Type="http://schemas.openxmlformats.org/officeDocument/2006/relationships/tags" Target="../tags/tag1121.xml"/><Relationship Id="rId98" Type="http://schemas.openxmlformats.org/officeDocument/2006/relationships/tags" Target="../tags/tag1126.xml"/><Relationship Id="rId121" Type="http://schemas.openxmlformats.org/officeDocument/2006/relationships/tags" Target="../tags/tag1149.xml"/><Relationship Id="rId3" Type="http://schemas.openxmlformats.org/officeDocument/2006/relationships/tags" Target="../tags/tag1031.xml"/><Relationship Id="rId25" Type="http://schemas.openxmlformats.org/officeDocument/2006/relationships/tags" Target="../tags/tag1053.xml"/><Relationship Id="rId46" Type="http://schemas.openxmlformats.org/officeDocument/2006/relationships/tags" Target="../tags/tag1074.xml"/><Relationship Id="rId67" Type="http://schemas.openxmlformats.org/officeDocument/2006/relationships/tags" Target="../tags/tag1095.xml"/><Relationship Id="rId116" Type="http://schemas.openxmlformats.org/officeDocument/2006/relationships/tags" Target="../tags/tag1144.xml"/><Relationship Id="rId137" Type="http://schemas.openxmlformats.org/officeDocument/2006/relationships/tags" Target="../tags/tag1165.xml"/><Relationship Id="rId20" Type="http://schemas.openxmlformats.org/officeDocument/2006/relationships/tags" Target="../tags/tag1048.xml"/><Relationship Id="rId41" Type="http://schemas.openxmlformats.org/officeDocument/2006/relationships/tags" Target="../tags/tag1069.xml"/><Relationship Id="rId62" Type="http://schemas.openxmlformats.org/officeDocument/2006/relationships/tags" Target="../tags/tag1090.xml"/><Relationship Id="rId83" Type="http://schemas.openxmlformats.org/officeDocument/2006/relationships/tags" Target="../tags/tag1111.xml"/><Relationship Id="rId88" Type="http://schemas.openxmlformats.org/officeDocument/2006/relationships/tags" Target="../tags/tag1116.xml"/><Relationship Id="rId111" Type="http://schemas.openxmlformats.org/officeDocument/2006/relationships/tags" Target="../tags/tag1139.xml"/><Relationship Id="rId132" Type="http://schemas.openxmlformats.org/officeDocument/2006/relationships/tags" Target="../tags/tag1160.xml"/><Relationship Id="rId15" Type="http://schemas.openxmlformats.org/officeDocument/2006/relationships/tags" Target="../tags/tag1043.xml"/><Relationship Id="rId36" Type="http://schemas.openxmlformats.org/officeDocument/2006/relationships/tags" Target="../tags/tag1064.xml"/><Relationship Id="rId57" Type="http://schemas.openxmlformats.org/officeDocument/2006/relationships/tags" Target="../tags/tag1085.xml"/><Relationship Id="rId106" Type="http://schemas.openxmlformats.org/officeDocument/2006/relationships/tags" Target="../tags/tag1134.xml"/><Relationship Id="rId127" Type="http://schemas.openxmlformats.org/officeDocument/2006/relationships/tags" Target="../tags/tag1155.xml"/><Relationship Id="rId10" Type="http://schemas.openxmlformats.org/officeDocument/2006/relationships/tags" Target="../tags/tag1038.xml"/><Relationship Id="rId31" Type="http://schemas.openxmlformats.org/officeDocument/2006/relationships/tags" Target="../tags/tag1059.xml"/><Relationship Id="rId52" Type="http://schemas.openxmlformats.org/officeDocument/2006/relationships/tags" Target="../tags/tag1080.xml"/><Relationship Id="rId73" Type="http://schemas.openxmlformats.org/officeDocument/2006/relationships/tags" Target="../tags/tag1101.xml"/><Relationship Id="rId78" Type="http://schemas.openxmlformats.org/officeDocument/2006/relationships/tags" Target="../tags/tag1106.xml"/><Relationship Id="rId94" Type="http://schemas.openxmlformats.org/officeDocument/2006/relationships/tags" Target="../tags/tag1122.xml"/><Relationship Id="rId99" Type="http://schemas.openxmlformats.org/officeDocument/2006/relationships/tags" Target="../tags/tag1127.xml"/><Relationship Id="rId101" Type="http://schemas.openxmlformats.org/officeDocument/2006/relationships/tags" Target="../tags/tag1129.xml"/><Relationship Id="rId122" Type="http://schemas.openxmlformats.org/officeDocument/2006/relationships/tags" Target="../tags/tag1150.xml"/><Relationship Id="rId4" Type="http://schemas.openxmlformats.org/officeDocument/2006/relationships/tags" Target="../tags/tag1032.xml"/><Relationship Id="rId9" Type="http://schemas.openxmlformats.org/officeDocument/2006/relationships/tags" Target="../tags/tag1037.xml"/><Relationship Id="rId26" Type="http://schemas.openxmlformats.org/officeDocument/2006/relationships/tags" Target="../tags/tag1054.xml"/><Relationship Id="rId47" Type="http://schemas.openxmlformats.org/officeDocument/2006/relationships/tags" Target="../tags/tag1075.xml"/><Relationship Id="rId68" Type="http://schemas.openxmlformats.org/officeDocument/2006/relationships/tags" Target="../tags/tag1096.xml"/><Relationship Id="rId89" Type="http://schemas.openxmlformats.org/officeDocument/2006/relationships/tags" Target="../tags/tag1117.xml"/><Relationship Id="rId112" Type="http://schemas.openxmlformats.org/officeDocument/2006/relationships/tags" Target="../tags/tag1140.xml"/><Relationship Id="rId133" Type="http://schemas.openxmlformats.org/officeDocument/2006/relationships/tags" Target="../tags/tag1161.xml"/><Relationship Id="rId16" Type="http://schemas.openxmlformats.org/officeDocument/2006/relationships/tags" Target="../tags/tag104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176.xml"/><Relationship Id="rId13" Type="http://schemas.openxmlformats.org/officeDocument/2006/relationships/tags" Target="../tags/tag1181.xml"/><Relationship Id="rId18" Type="http://schemas.openxmlformats.org/officeDocument/2006/relationships/tags" Target="../tags/tag1186.xml"/><Relationship Id="rId3" Type="http://schemas.openxmlformats.org/officeDocument/2006/relationships/tags" Target="../tags/tag1171.xml"/><Relationship Id="rId21" Type="http://schemas.openxmlformats.org/officeDocument/2006/relationships/slideLayout" Target="../slideLayouts/slideLayout6.xml"/><Relationship Id="rId7" Type="http://schemas.openxmlformats.org/officeDocument/2006/relationships/tags" Target="../tags/tag1175.xml"/><Relationship Id="rId12" Type="http://schemas.openxmlformats.org/officeDocument/2006/relationships/tags" Target="../tags/tag1180.xml"/><Relationship Id="rId17" Type="http://schemas.openxmlformats.org/officeDocument/2006/relationships/tags" Target="../tags/tag1185.xml"/><Relationship Id="rId2" Type="http://schemas.openxmlformats.org/officeDocument/2006/relationships/tags" Target="../tags/tag1170.xml"/><Relationship Id="rId16" Type="http://schemas.openxmlformats.org/officeDocument/2006/relationships/tags" Target="../tags/tag1184.xml"/><Relationship Id="rId20" Type="http://schemas.openxmlformats.org/officeDocument/2006/relationships/tags" Target="../tags/tag1188.xml"/><Relationship Id="rId1" Type="http://schemas.openxmlformats.org/officeDocument/2006/relationships/tags" Target="../tags/tag1169.xml"/><Relationship Id="rId6" Type="http://schemas.openxmlformats.org/officeDocument/2006/relationships/tags" Target="../tags/tag1174.xml"/><Relationship Id="rId11" Type="http://schemas.openxmlformats.org/officeDocument/2006/relationships/tags" Target="../tags/tag1179.xml"/><Relationship Id="rId5" Type="http://schemas.openxmlformats.org/officeDocument/2006/relationships/tags" Target="../tags/tag1173.xml"/><Relationship Id="rId15" Type="http://schemas.openxmlformats.org/officeDocument/2006/relationships/tags" Target="../tags/tag1183.xml"/><Relationship Id="rId10" Type="http://schemas.openxmlformats.org/officeDocument/2006/relationships/tags" Target="../tags/tag1178.xml"/><Relationship Id="rId19" Type="http://schemas.openxmlformats.org/officeDocument/2006/relationships/tags" Target="../tags/tag1187.xml"/><Relationship Id="rId4" Type="http://schemas.openxmlformats.org/officeDocument/2006/relationships/tags" Target="../tags/tag1172.xml"/><Relationship Id="rId9" Type="http://schemas.openxmlformats.org/officeDocument/2006/relationships/tags" Target="../tags/tag1177.xml"/><Relationship Id="rId14" Type="http://schemas.openxmlformats.org/officeDocument/2006/relationships/tags" Target="../tags/tag1182.xml"/><Relationship Id="rId22" Type="http://schemas.openxmlformats.org/officeDocument/2006/relationships/image" Target="../media/image25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196.xml"/><Relationship Id="rId13" Type="http://schemas.openxmlformats.org/officeDocument/2006/relationships/tags" Target="../tags/tag1201.xml"/><Relationship Id="rId18" Type="http://schemas.openxmlformats.org/officeDocument/2006/relationships/tags" Target="../tags/tag1206.xml"/><Relationship Id="rId3" Type="http://schemas.openxmlformats.org/officeDocument/2006/relationships/tags" Target="../tags/tag1191.xml"/><Relationship Id="rId21" Type="http://schemas.openxmlformats.org/officeDocument/2006/relationships/slideLayout" Target="../slideLayouts/slideLayout6.xml"/><Relationship Id="rId7" Type="http://schemas.openxmlformats.org/officeDocument/2006/relationships/tags" Target="../tags/tag1195.xml"/><Relationship Id="rId12" Type="http://schemas.openxmlformats.org/officeDocument/2006/relationships/tags" Target="../tags/tag1200.xml"/><Relationship Id="rId17" Type="http://schemas.openxmlformats.org/officeDocument/2006/relationships/tags" Target="../tags/tag1205.xml"/><Relationship Id="rId2" Type="http://schemas.openxmlformats.org/officeDocument/2006/relationships/tags" Target="../tags/tag1190.xml"/><Relationship Id="rId16" Type="http://schemas.openxmlformats.org/officeDocument/2006/relationships/tags" Target="../tags/tag1204.xml"/><Relationship Id="rId20" Type="http://schemas.openxmlformats.org/officeDocument/2006/relationships/tags" Target="../tags/tag1208.xml"/><Relationship Id="rId1" Type="http://schemas.openxmlformats.org/officeDocument/2006/relationships/tags" Target="../tags/tag1189.xml"/><Relationship Id="rId6" Type="http://schemas.openxmlformats.org/officeDocument/2006/relationships/tags" Target="../tags/tag1194.xml"/><Relationship Id="rId11" Type="http://schemas.openxmlformats.org/officeDocument/2006/relationships/tags" Target="../tags/tag1199.xml"/><Relationship Id="rId5" Type="http://schemas.openxmlformats.org/officeDocument/2006/relationships/tags" Target="../tags/tag1193.xml"/><Relationship Id="rId15" Type="http://schemas.openxmlformats.org/officeDocument/2006/relationships/tags" Target="../tags/tag1203.xml"/><Relationship Id="rId23" Type="http://schemas.openxmlformats.org/officeDocument/2006/relationships/image" Target="../media/image26.emf"/><Relationship Id="rId10" Type="http://schemas.openxmlformats.org/officeDocument/2006/relationships/tags" Target="../tags/tag1198.xml"/><Relationship Id="rId19" Type="http://schemas.openxmlformats.org/officeDocument/2006/relationships/tags" Target="../tags/tag1207.xml"/><Relationship Id="rId4" Type="http://schemas.openxmlformats.org/officeDocument/2006/relationships/tags" Target="../tags/tag1192.xml"/><Relationship Id="rId9" Type="http://schemas.openxmlformats.org/officeDocument/2006/relationships/tags" Target="../tags/tag1197.xml"/><Relationship Id="rId14" Type="http://schemas.openxmlformats.org/officeDocument/2006/relationships/tags" Target="../tags/tag1202.xml"/><Relationship Id="rId22" Type="http://schemas.openxmlformats.org/officeDocument/2006/relationships/notesSlide" Target="../notesSlides/notesSlide5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tags" Target="../tags/tag1325.xml"/><Relationship Id="rId21" Type="http://schemas.openxmlformats.org/officeDocument/2006/relationships/tags" Target="../tags/tag1229.xml"/><Relationship Id="rId42" Type="http://schemas.openxmlformats.org/officeDocument/2006/relationships/tags" Target="../tags/tag1250.xml"/><Relationship Id="rId63" Type="http://schemas.openxmlformats.org/officeDocument/2006/relationships/tags" Target="../tags/tag1271.xml"/><Relationship Id="rId84" Type="http://schemas.openxmlformats.org/officeDocument/2006/relationships/tags" Target="../tags/tag1292.xml"/><Relationship Id="rId138" Type="http://schemas.openxmlformats.org/officeDocument/2006/relationships/tags" Target="../tags/tag1346.xml"/><Relationship Id="rId159" Type="http://schemas.openxmlformats.org/officeDocument/2006/relationships/tags" Target="../tags/tag1367.xml"/><Relationship Id="rId107" Type="http://schemas.openxmlformats.org/officeDocument/2006/relationships/tags" Target="../tags/tag1315.xml"/><Relationship Id="rId11" Type="http://schemas.openxmlformats.org/officeDocument/2006/relationships/tags" Target="../tags/tag1219.xml"/><Relationship Id="rId32" Type="http://schemas.openxmlformats.org/officeDocument/2006/relationships/tags" Target="../tags/tag1240.xml"/><Relationship Id="rId53" Type="http://schemas.openxmlformats.org/officeDocument/2006/relationships/tags" Target="../tags/tag1261.xml"/><Relationship Id="rId74" Type="http://schemas.openxmlformats.org/officeDocument/2006/relationships/tags" Target="../tags/tag1282.xml"/><Relationship Id="rId128" Type="http://schemas.openxmlformats.org/officeDocument/2006/relationships/tags" Target="../tags/tag1336.xml"/><Relationship Id="rId149" Type="http://schemas.openxmlformats.org/officeDocument/2006/relationships/tags" Target="../tags/tag1357.xml"/><Relationship Id="rId5" Type="http://schemas.openxmlformats.org/officeDocument/2006/relationships/tags" Target="../tags/tag1213.xml"/><Relationship Id="rId95" Type="http://schemas.openxmlformats.org/officeDocument/2006/relationships/tags" Target="../tags/tag1303.xml"/><Relationship Id="rId160" Type="http://schemas.openxmlformats.org/officeDocument/2006/relationships/tags" Target="../tags/tag1368.xml"/><Relationship Id="rId22" Type="http://schemas.openxmlformats.org/officeDocument/2006/relationships/tags" Target="../tags/tag1230.xml"/><Relationship Id="rId43" Type="http://schemas.openxmlformats.org/officeDocument/2006/relationships/tags" Target="../tags/tag1251.xml"/><Relationship Id="rId64" Type="http://schemas.openxmlformats.org/officeDocument/2006/relationships/tags" Target="../tags/tag1272.xml"/><Relationship Id="rId118" Type="http://schemas.openxmlformats.org/officeDocument/2006/relationships/tags" Target="../tags/tag1326.xml"/><Relationship Id="rId139" Type="http://schemas.openxmlformats.org/officeDocument/2006/relationships/tags" Target="../tags/tag1347.xml"/><Relationship Id="rId85" Type="http://schemas.openxmlformats.org/officeDocument/2006/relationships/tags" Target="../tags/tag1293.xml"/><Relationship Id="rId150" Type="http://schemas.openxmlformats.org/officeDocument/2006/relationships/tags" Target="../tags/tag1358.xml"/><Relationship Id="rId12" Type="http://schemas.openxmlformats.org/officeDocument/2006/relationships/tags" Target="../tags/tag1220.xml"/><Relationship Id="rId17" Type="http://schemas.openxmlformats.org/officeDocument/2006/relationships/tags" Target="../tags/tag1225.xml"/><Relationship Id="rId33" Type="http://schemas.openxmlformats.org/officeDocument/2006/relationships/tags" Target="../tags/tag1241.xml"/><Relationship Id="rId38" Type="http://schemas.openxmlformats.org/officeDocument/2006/relationships/tags" Target="../tags/tag1246.xml"/><Relationship Id="rId59" Type="http://schemas.openxmlformats.org/officeDocument/2006/relationships/tags" Target="../tags/tag1267.xml"/><Relationship Id="rId103" Type="http://schemas.openxmlformats.org/officeDocument/2006/relationships/tags" Target="../tags/tag1311.xml"/><Relationship Id="rId108" Type="http://schemas.openxmlformats.org/officeDocument/2006/relationships/tags" Target="../tags/tag1316.xml"/><Relationship Id="rId124" Type="http://schemas.openxmlformats.org/officeDocument/2006/relationships/tags" Target="../tags/tag1332.xml"/><Relationship Id="rId129" Type="http://schemas.openxmlformats.org/officeDocument/2006/relationships/tags" Target="../tags/tag1337.xml"/><Relationship Id="rId54" Type="http://schemas.openxmlformats.org/officeDocument/2006/relationships/tags" Target="../tags/tag1262.xml"/><Relationship Id="rId70" Type="http://schemas.openxmlformats.org/officeDocument/2006/relationships/tags" Target="../tags/tag1278.xml"/><Relationship Id="rId75" Type="http://schemas.openxmlformats.org/officeDocument/2006/relationships/tags" Target="../tags/tag1283.xml"/><Relationship Id="rId91" Type="http://schemas.openxmlformats.org/officeDocument/2006/relationships/tags" Target="../tags/tag1299.xml"/><Relationship Id="rId96" Type="http://schemas.openxmlformats.org/officeDocument/2006/relationships/tags" Target="../tags/tag1304.xml"/><Relationship Id="rId140" Type="http://schemas.openxmlformats.org/officeDocument/2006/relationships/tags" Target="../tags/tag1348.xml"/><Relationship Id="rId145" Type="http://schemas.openxmlformats.org/officeDocument/2006/relationships/tags" Target="../tags/tag1353.xml"/><Relationship Id="rId161" Type="http://schemas.openxmlformats.org/officeDocument/2006/relationships/slideLayout" Target="../slideLayouts/slideLayout6.xml"/><Relationship Id="rId1" Type="http://schemas.openxmlformats.org/officeDocument/2006/relationships/tags" Target="../tags/tag1209.xml"/><Relationship Id="rId6" Type="http://schemas.openxmlformats.org/officeDocument/2006/relationships/tags" Target="../tags/tag1214.xml"/><Relationship Id="rId23" Type="http://schemas.openxmlformats.org/officeDocument/2006/relationships/tags" Target="../tags/tag1231.xml"/><Relationship Id="rId28" Type="http://schemas.openxmlformats.org/officeDocument/2006/relationships/tags" Target="../tags/tag1236.xml"/><Relationship Id="rId49" Type="http://schemas.openxmlformats.org/officeDocument/2006/relationships/tags" Target="../tags/tag1257.xml"/><Relationship Id="rId114" Type="http://schemas.openxmlformats.org/officeDocument/2006/relationships/tags" Target="../tags/tag1322.xml"/><Relationship Id="rId119" Type="http://schemas.openxmlformats.org/officeDocument/2006/relationships/tags" Target="../tags/tag1327.xml"/><Relationship Id="rId44" Type="http://schemas.openxmlformats.org/officeDocument/2006/relationships/tags" Target="../tags/tag1252.xml"/><Relationship Id="rId60" Type="http://schemas.openxmlformats.org/officeDocument/2006/relationships/tags" Target="../tags/tag1268.xml"/><Relationship Id="rId65" Type="http://schemas.openxmlformats.org/officeDocument/2006/relationships/tags" Target="../tags/tag1273.xml"/><Relationship Id="rId81" Type="http://schemas.openxmlformats.org/officeDocument/2006/relationships/tags" Target="../tags/tag1289.xml"/><Relationship Id="rId86" Type="http://schemas.openxmlformats.org/officeDocument/2006/relationships/tags" Target="../tags/tag1294.xml"/><Relationship Id="rId130" Type="http://schemas.openxmlformats.org/officeDocument/2006/relationships/tags" Target="../tags/tag1338.xml"/><Relationship Id="rId135" Type="http://schemas.openxmlformats.org/officeDocument/2006/relationships/tags" Target="../tags/tag1343.xml"/><Relationship Id="rId151" Type="http://schemas.openxmlformats.org/officeDocument/2006/relationships/tags" Target="../tags/tag1359.xml"/><Relationship Id="rId156" Type="http://schemas.openxmlformats.org/officeDocument/2006/relationships/tags" Target="../tags/tag1364.xml"/><Relationship Id="rId13" Type="http://schemas.openxmlformats.org/officeDocument/2006/relationships/tags" Target="../tags/tag1221.xml"/><Relationship Id="rId18" Type="http://schemas.openxmlformats.org/officeDocument/2006/relationships/tags" Target="../tags/tag1226.xml"/><Relationship Id="rId39" Type="http://schemas.openxmlformats.org/officeDocument/2006/relationships/tags" Target="../tags/tag1247.xml"/><Relationship Id="rId109" Type="http://schemas.openxmlformats.org/officeDocument/2006/relationships/tags" Target="../tags/tag1317.xml"/><Relationship Id="rId34" Type="http://schemas.openxmlformats.org/officeDocument/2006/relationships/tags" Target="../tags/tag1242.xml"/><Relationship Id="rId50" Type="http://schemas.openxmlformats.org/officeDocument/2006/relationships/tags" Target="../tags/tag1258.xml"/><Relationship Id="rId55" Type="http://schemas.openxmlformats.org/officeDocument/2006/relationships/tags" Target="../tags/tag1263.xml"/><Relationship Id="rId76" Type="http://schemas.openxmlformats.org/officeDocument/2006/relationships/tags" Target="../tags/tag1284.xml"/><Relationship Id="rId97" Type="http://schemas.openxmlformats.org/officeDocument/2006/relationships/tags" Target="../tags/tag1305.xml"/><Relationship Id="rId104" Type="http://schemas.openxmlformats.org/officeDocument/2006/relationships/tags" Target="../tags/tag1312.xml"/><Relationship Id="rId120" Type="http://schemas.openxmlformats.org/officeDocument/2006/relationships/tags" Target="../tags/tag1328.xml"/><Relationship Id="rId125" Type="http://schemas.openxmlformats.org/officeDocument/2006/relationships/tags" Target="../tags/tag1333.xml"/><Relationship Id="rId141" Type="http://schemas.openxmlformats.org/officeDocument/2006/relationships/tags" Target="../tags/tag1349.xml"/><Relationship Id="rId146" Type="http://schemas.openxmlformats.org/officeDocument/2006/relationships/tags" Target="../tags/tag1354.xml"/><Relationship Id="rId7" Type="http://schemas.openxmlformats.org/officeDocument/2006/relationships/tags" Target="../tags/tag1215.xml"/><Relationship Id="rId71" Type="http://schemas.openxmlformats.org/officeDocument/2006/relationships/tags" Target="../tags/tag1279.xml"/><Relationship Id="rId92" Type="http://schemas.openxmlformats.org/officeDocument/2006/relationships/tags" Target="../tags/tag1300.xml"/><Relationship Id="rId162" Type="http://schemas.openxmlformats.org/officeDocument/2006/relationships/image" Target="../media/image25.png"/><Relationship Id="rId2" Type="http://schemas.openxmlformats.org/officeDocument/2006/relationships/tags" Target="../tags/tag1210.xml"/><Relationship Id="rId29" Type="http://schemas.openxmlformats.org/officeDocument/2006/relationships/tags" Target="../tags/tag1237.xml"/><Relationship Id="rId24" Type="http://schemas.openxmlformats.org/officeDocument/2006/relationships/tags" Target="../tags/tag1232.xml"/><Relationship Id="rId40" Type="http://schemas.openxmlformats.org/officeDocument/2006/relationships/tags" Target="../tags/tag1248.xml"/><Relationship Id="rId45" Type="http://schemas.openxmlformats.org/officeDocument/2006/relationships/tags" Target="../tags/tag1253.xml"/><Relationship Id="rId66" Type="http://schemas.openxmlformats.org/officeDocument/2006/relationships/tags" Target="../tags/tag1274.xml"/><Relationship Id="rId87" Type="http://schemas.openxmlformats.org/officeDocument/2006/relationships/tags" Target="../tags/tag1295.xml"/><Relationship Id="rId110" Type="http://schemas.openxmlformats.org/officeDocument/2006/relationships/tags" Target="../tags/tag1318.xml"/><Relationship Id="rId115" Type="http://schemas.openxmlformats.org/officeDocument/2006/relationships/tags" Target="../tags/tag1323.xml"/><Relationship Id="rId131" Type="http://schemas.openxmlformats.org/officeDocument/2006/relationships/tags" Target="../tags/tag1339.xml"/><Relationship Id="rId136" Type="http://schemas.openxmlformats.org/officeDocument/2006/relationships/tags" Target="../tags/tag1344.xml"/><Relationship Id="rId157" Type="http://schemas.openxmlformats.org/officeDocument/2006/relationships/tags" Target="../tags/tag1365.xml"/><Relationship Id="rId61" Type="http://schemas.openxmlformats.org/officeDocument/2006/relationships/tags" Target="../tags/tag1269.xml"/><Relationship Id="rId82" Type="http://schemas.openxmlformats.org/officeDocument/2006/relationships/tags" Target="../tags/tag1290.xml"/><Relationship Id="rId152" Type="http://schemas.openxmlformats.org/officeDocument/2006/relationships/tags" Target="../tags/tag1360.xml"/><Relationship Id="rId19" Type="http://schemas.openxmlformats.org/officeDocument/2006/relationships/tags" Target="../tags/tag1227.xml"/><Relationship Id="rId14" Type="http://schemas.openxmlformats.org/officeDocument/2006/relationships/tags" Target="../tags/tag1222.xml"/><Relationship Id="rId30" Type="http://schemas.openxmlformats.org/officeDocument/2006/relationships/tags" Target="../tags/tag1238.xml"/><Relationship Id="rId35" Type="http://schemas.openxmlformats.org/officeDocument/2006/relationships/tags" Target="../tags/tag1243.xml"/><Relationship Id="rId56" Type="http://schemas.openxmlformats.org/officeDocument/2006/relationships/tags" Target="../tags/tag1264.xml"/><Relationship Id="rId77" Type="http://schemas.openxmlformats.org/officeDocument/2006/relationships/tags" Target="../tags/tag1285.xml"/><Relationship Id="rId100" Type="http://schemas.openxmlformats.org/officeDocument/2006/relationships/tags" Target="../tags/tag1308.xml"/><Relationship Id="rId105" Type="http://schemas.openxmlformats.org/officeDocument/2006/relationships/tags" Target="../tags/tag1313.xml"/><Relationship Id="rId126" Type="http://schemas.openxmlformats.org/officeDocument/2006/relationships/tags" Target="../tags/tag1334.xml"/><Relationship Id="rId147" Type="http://schemas.openxmlformats.org/officeDocument/2006/relationships/tags" Target="../tags/tag1355.xml"/><Relationship Id="rId8" Type="http://schemas.openxmlformats.org/officeDocument/2006/relationships/tags" Target="../tags/tag1216.xml"/><Relationship Id="rId51" Type="http://schemas.openxmlformats.org/officeDocument/2006/relationships/tags" Target="../tags/tag1259.xml"/><Relationship Id="rId72" Type="http://schemas.openxmlformats.org/officeDocument/2006/relationships/tags" Target="../tags/tag1280.xml"/><Relationship Id="rId93" Type="http://schemas.openxmlformats.org/officeDocument/2006/relationships/tags" Target="../tags/tag1301.xml"/><Relationship Id="rId98" Type="http://schemas.openxmlformats.org/officeDocument/2006/relationships/tags" Target="../tags/tag1306.xml"/><Relationship Id="rId121" Type="http://schemas.openxmlformats.org/officeDocument/2006/relationships/tags" Target="../tags/tag1329.xml"/><Relationship Id="rId142" Type="http://schemas.openxmlformats.org/officeDocument/2006/relationships/tags" Target="../tags/tag1350.xml"/><Relationship Id="rId163" Type="http://schemas.openxmlformats.org/officeDocument/2006/relationships/image" Target="../media/image26.png"/><Relationship Id="rId3" Type="http://schemas.openxmlformats.org/officeDocument/2006/relationships/tags" Target="../tags/tag1211.xml"/><Relationship Id="rId25" Type="http://schemas.openxmlformats.org/officeDocument/2006/relationships/tags" Target="../tags/tag1233.xml"/><Relationship Id="rId46" Type="http://schemas.openxmlformats.org/officeDocument/2006/relationships/tags" Target="../tags/tag1254.xml"/><Relationship Id="rId67" Type="http://schemas.openxmlformats.org/officeDocument/2006/relationships/tags" Target="../tags/tag1275.xml"/><Relationship Id="rId116" Type="http://schemas.openxmlformats.org/officeDocument/2006/relationships/tags" Target="../tags/tag1324.xml"/><Relationship Id="rId137" Type="http://schemas.openxmlformats.org/officeDocument/2006/relationships/tags" Target="../tags/tag1345.xml"/><Relationship Id="rId158" Type="http://schemas.openxmlformats.org/officeDocument/2006/relationships/tags" Target="../tags/tag1366.xml"/><Relationship Id="rId20" Type="http://schemas.openxmlformats.org/officeDocument/2006/relationships/tags" Target="../tags/tag1228.xml"/><Relationship Id="rId41" Type="http://schemas.openxmlformats.org/officeDocument/2006/relationships/tags" Target="../tags/tag1249.xml"/><Relationship Id="rId62" Type="http://schemas.openxmlformats.org/officeDocument/2006/relationships/tags" Target="../tags/tag1270.xml"/><Relationship Id="rId83" Type="http://schemas.openxmlformats.org/officeDocument/2006/relationships/tags" Target="../tags/tag1291.xml"/><Relationship Id="rId88" Type="http://schemas.openxmlformats.org/officeDocument/2006/relationships/tags" Target="../tags/tag1296.xml"/><Relationship Id="rId111" Type="http://schemas.openxmlformats.org/officeDocument/2006/relationships/tags" Target="../tags/tag1319.xml"/><Relationship Id="rId132" Type="http://schemas.openxmlformats.org/officeDocument/2006/relationships/tags" Target="../tags/tag1340.xml"/><Relationship Id="rId153" Type="http://schemas.openxmlformats.org/officeDocument/2006/relationships/tags" Target="../tags/tag1361.xml"/><Relationship Id="rId15" Type="http://schemas.openxmlformats.org/officeDocument/2006/relationships/tags" Target="../tags/tag1223.xml"/><Relationship Id="rId36" Type="http://schemas.openxmlformats.org/officeDocument/2006/relationships/tags" Target="../tags/tag1244.xml"/><Relationship Id="rId57" Type="http://schemas.openxmlformats.org/officeDocument/2006/relationships/tags" Target="../tags/tag1265.xml"/><Relationship Id="rId106" Type="http://schemas.openxmlformats.org/officeDocument/2006/relationships/tags" Target="../tags/tag1314.xml"/><Relationship Id="rId127" Type="http://schemas.openxmlformats.org/officeDocument/2006/relationships/tags" Target="../tags/tag1335.xml"/><Relationship Id="rId10" Type="http://schemas.openxmlformats.org/officeDocument/2006/relationships/tags" Target="../tags/tag1218.xml"/><Relationship Id="rId31" Type="http://schemas.openxmlformats.org/officeDocument/2006/relationships/tags" Target="../tags/tag1239.xml"/><Relationship Id="rId52" Type="http://schemas.openxmlformats.org/officeDocument/2006/relationships/tags" Target="../tags/tag1260.xml"/><Relationship Id="rId73" Type="http://schemas.openxmlformats.org/officeDocument/2006/relationships/tags" Target="../tags/tag1281.xml"/><Relationship Id="rId78" Type="http://schemas.openxmlformats.org/officeDocument/2006/relationships/tags" Target="../tags/tag1286.xml"/><Relationship Id="rId94" Type="http://schemas.openxmlformats.org/officeDocument/2006/relationships/tags" Target="../tags/tag1302.xml"/><Relationship Id="rId99" Type="http://schemas.openxmlformats.org/officeDocument/2006/relationships/tags" Target="../tags/tag1307.xml"/><Relationship Id="rId101" Type="http://schemas.openxmlformats.org/officeDocument/2006/relationships/tags" Target="../tags/tag1309.xml"/><Relationship Id="rId122" Type="http://schemas.openxmlformats.org/officeDocument/2006/relationships/tags" Target="../tags/tag1330.xml"/><Relationship Id="rId143" Type="http://schemas.openxmlformats.org/officeDocument/2006/relationships/tags" Target="../tags/tag1351.xml"/><Relationship Id="rId148" Type="http://schemas.openxmlformats.org/officeDocument/2006/relationships/tags" Target="../tags/tag1356.xml"/><Relationship Id="rId164" Type="http://schemas.openxmlformats.org/officeDocument/2006/relationships/image" Target="../media/image27.png"/><Relationship Id="rId4" Type="http://schemas.openxmlformats.org/officeDocument/2006/relationships/tags" Target="../tags/tag1212.xml"/><Relationship Id="rId9" Type="http://schemas.openxmlformats.org/officeDocument/2006/relationships/tags" Target="../tags/tag1217.xml"/><Relationship Id="rId26" Type="http://schemas.openxmlformats.org/officeDocument/2006/relationships/tags" Target="../tags/tag1234.xml"/><Relationship Id="rId47" Type="http://schemas.openxmlformats.org/officeDocument/2006/relationships/tags" Target="../tags/tag1255.xml"/><Relationship Id="rId68" Type="http://schemas.openxmlformats.org/officeDocument/2006/relationships/tags" Target="../tags/tag1276.xml"/><Relationship Id="rId89" Type="http://schemas.openxmlformats.org/officeDocument/2006/relationships/tags" Target="../tags/tag1297.xml"/><Relationship Id="rId112" Type="http://schemas.openxmlformats.org/officeDocument/2006/relationships/tags" Target="../tags/tag1320.xml"/><Relationship Id="rId133" Type="http://schemas.openxmlformats.org/officeDocument/2006/relationships/tags" Target="../tags/tag1341.xml"/><Relationship Id="rId154" Type="http://schemas.openxmlformats.org/officeDocument/2006/relationships/tags" Target="../tags/tag1362.xml"/><Relationship Id="rId16" Type="http://schemas.openxmlformats.org/officeDocument/2006/relationships/tags" Target="../tags/tag1224.xml"/><Relationship Id="rId37" Type="http://schemas.openxmlformats.org/officeDocument/2006/relationships/tags" Target="../tags/tag1245.xml"/><Relationship Id="rId58" Type="http://schemas.openxmlformats.org/officeDocument/2006/relationships/tags" Target="../tags/tag1266.xml"/><Relationship Id="rId79" Type="http://schemas.openxmlformats.org/officeDocument/2006/relationships/tags" Target="../tags/tag1287.xml"/><Relationship Id="rId102" Type="http://schemas.openxmlformats.org/officeDocument/2006/relationships/tags" Target="../tags/tag1310.xml"/><Relationship Id="rId123" Type="http://schemas.openxmlformats.org/officeDocument/2006/relationships/tags" Target="../tags/tag1331.xml"/><Relationship Id="rId144" Type="http://schemas.openxmlformats.org/officeDocument/2006/relationships/tags" Target="../tags/tag1352.xml"/><Relationship Id="rId90" Type="http://schemas.openxmlformats.org/officeDocument/2006/relationships/tags" Target="../tags/tag1298.xml"/><Relationship Id="rId27" Type="http://schemas.openxmlformats.org/officeDocument/2006/relationships/tags" Target="../tags/tag1235.xml"/><Relationship Id="rId48" Type="http://schemas.openxmlformats.org/officeDocument/2006/relationships/tags" Target="../tags/tag1256.xml"/><Relationship Id="rId69" Type="http://schemas.openxmlformats.org/officeDocument/2006/relationships/tags" Target="../tags/tag1277.xml"/><Relationship Id="rId113" Type="http://schemas.openxmlformats.org/officeDocument/2006/relationships/tags" Target="../tags/tag1321.xml"/><Relationship Id="rId134" Type="http://schemas.openxmlformats.org/officeDocument/2006/relationships/tags" Target="../tags/tag1342.xml"/><Relationship Id="rId80" Type="http://schemas.openxmlformats.org/officeDocument/2006/relationships/tags" Target="../tags/tag1288.xml"/><Relationship Id="rId155" Type="http://schemas.openxmlformats.org/officeDocument/2006/relationships/tags" Target="../tags/tag1363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tags" Target="../tags/tag1485.xml"/><Relationship Id="rId21" Type="http://schemas.openxmlformats.org/officeDocument/2006/relationships/tags" Target="../tags/tag1389.xml"/><Relationship Id="rId42" Type="http://schemas.openxmlformats.org/officeDocument/2006/relationships/tags" Target="../tags/tag1410.xml"/><Relationship Id="rId63" Type="http://schemas.openxmlformats.org/officeDocument/2006/relationships/tags" Target="../tags/tag1431.xml"/><Relationship Id="rId84" Type="http://schemas.openxmlformats.org/officeDocument/2006/relationships/tags" Target="../tags/tag1452.xml"/><Relationship Id="rId138" Type="http://schemas.openxmlformats.org/officeDocument/2006/relationships/tags" Target="../tags/tag1506.xml"/><Relationship Id="rId159" Type="http://schemas.openxmlformats.org/officeDocument/2006/relationships/tags" Target="../tags/tag1527.xml"/><Relationship Id="rId170" Type="http://schemas.openxmlformats.org/officeDocument/2006/relationships/tags" Target="../tags/tag1538.xml"/><Relationship Id="rId107" Type="http://schemas.openxmlformats.org/officeDocument/2006/relationships/tags" Target="../tags/tag1475.xml"/><Relationship Id="rId11" Type="http://schemas.openxmlformats.org/officeDocument/2006/relationships/tags" Target="../tags/tag1379.xml"/><Relationship Id="rId32" Type="http://schemas.openxmlformats.org/officeDocument/2006/relationships/tags" Target="../tags/tag1400.xml"/><Relationship Id="rId53" Type="http://schemas.openxmlformats.org/officeDocument/2006/relationships/tags" Target="../tags/tag1421.xml"/><Relationship Id="rId74" Type="http://schemas.openxmlformats.org/officeDocument/2006/relationships/tags" Target="../tags/tag1442.xml"/><Relationship Id="rId128" Type="http://schemas.openxmlformats.org/officeDocument/2006/relationships/tags" Target="../tags/tag1496.xml"/><Relationship Id="rId149" Type="http://schemas.openxmlformats.org/officeDocument/2006/relationships/tags" Target="../tags/tag1517.xml"/><Relationship Id="rId5" Type="http://schemas.openxmlformats.org/officeDocument/2006/relationships/tags" Target="../tags/tag1373.xml"/><Relationship Id="rId95" Type="http://schemas.openxmlformats.org/officeDocument/2006/relationships/tags" Target="../tags/tag1463.xml"/><Relationship Id="rId160" Type="http://schemas.openxmlformats.org/officeDocument/2006/relationships/tags" Target="../tags/tag1528.xml"/><Relationship Id="rId22" Type="http://schemas.openxmlformats.org/officeDocument/2006/relationships/tags" Target="../tags/tag1390.xml"/><Relationship Id="rId43" Type="http://schemas.openxmlformats.org/officeDocument/2006/relationships/tags" Target="../tags/tag1411.xml"/><Relationship Id="rId64" Type="http://schemas.openxmlformats.org/officeDocument/2006/relationships/tags" Target="../tags/tag1432.xml"/><Relationship Id="rId118" Type="http://schemas.openxmlformats.org/officeDocument/2006/relationships/tags" Target="../tags/tag1486.xml"/><Relationship Id="rId139" Type="http://schemas.openxmlformats.org/officeDocument/2006/relationships/tags" Target="../tags/tag1507.xml"/><Relationship Id="rId85" Type="http://schemas.openxmlformats.org/officeDocument/2006/relationships/tags" Target="../tags/tag1453.xml"/><Relationship Id="rId150" Type="http://schemas.openxmlformats.org/officeDocument/2006/relationships/tags" Target="../tags/tag1518.xml"/><Relationship Id="rId171" Type="http://schemas.openxmlformats.org/officeDocument/2006/relationships/tags" Target="../tags/tag1539.xml"/><Relationship Id="rId12" Type="http://schemas.openxmlformats.org/officeDocument/2006/relationships/tags" Target="../tags/tag1380.xml"/><Relationship Id="rId33" Type="http://schemas.openxmlformats.org/officeDocument/2006/relationships/tags" Target="../tags/tag1401.xml"/><Relationship Id="rId108" Type="http://schemas.openxmlformats.org/officeDocument/2006/relationships/tags" Target="../tags/tag1476.xml"/><Relationship Id="rId129" Type="http://schemas.openxmlformats.org/officeDocument/2006/relationships/tags" Target="../tags/tag1497.xml"/><Relationship Id="rId54" Type="http://schemas.openxmlformats.org/officeDocument/2006/relationships/tags" Target="../tags/tag1422.xml"/><Relationship Id="rId75" Type="http://schemas.openxmlformats.org/officeDocument/2006/relationships/tags" Target="../tags/tag1443.xml"/><Relationship Id="rId96" Type="http://schemas.openxmlformats.org/officeDocument/2006/relationships/tags" Target="../tags/tag1464.xml"/><Relationship Id="rId140" Type="http://schemas.openxmlformats.org/officeDocument/2006/relationships/tags" Target="../tags/tag1508.xml"/><Relationship Id="rId161" Type="http://schemas.openxmlformats.org/officeDocument/2006/relationships/tags" Target="../tags/tag1529.xml"/><Relationship Id="rId6" Type="http://schemas.openxmlformats.org/officeDocument/2006/relationships/tags" Target="../tags/tag1374.xml"/><Relationship Id="rId23" Type="http://schemas.openxmlformats.org/officeDocument/2006/relationships/tags" Target="../tags/tag1391.xml"/><Relationship Id="rId28" Type="http://schemas.openxmlformats.org/officeDocument/2006/relationships/tags" Target="../tags/tag1396.xml"/><Relationship Id="rId49" Type="http://schemas.openxmlformats.org/officeDocument/2006/relationships/tags" Target="../tags/tag1417.xml"/><Relationship Id="rId114" Type="http://schemas.openxmlformats.org/officeDocument/2006/relationships/tags" Target="../tags/tag1482.xml"/><Relationship Id="rId119" Type="http://schemas.openxmlformats.org/officeDocument/2006/relationships/tags" Target="../tags/tag1487.xml"/><Relationship Id="rId44" Type="http://schemas.openxmlformats.org/officeDocument/2006/relationships/tags" Target="../tags/tag1412.xml"/><Relationship Id="rId60" Type="http://schemas.openxmlformats.org/officeDocument/2006/relationships/tags" Target="../tags/tag1428.xml"/><Relationship Id="rId65" Type="http://schemas.openxmlformats.org/officeDocument/2006/relationships/tags" Target="../tags/tag1433.xml"/><Relationship Id="rId81" Type="http://schemas.openxmlformats.org/officeDocument/2006/relationships/tags" Target="../tags/tag1449.xml"/><Relationship Id="rId86" Type="http://schemas.openxmlformats.org/officeDocument/2006/relationships/tags" Target="../tags/tag1454.xml"/><Relationship Id="rId130" Type="http://schemas.openxmlformats.org/officeDocument/2006/relationships/tags" Target="../tags/tag1498.xml"/><Relationship Id="rId135" Type="http://schemas.openxmlformats.org/officeDocument/2006/relationships/tags" Target="../tags/tag1503.xml"/><Relationship Id="rId151" Type="http://schemas.openxmlformats.org/officeDocument/2006/relationships/tags" Target="../tags/tag1519.xml"/><Relationship Id="rId156" Type="http://schemas.openxmlformats.org/officeDocument/2006/relationships/tags" Target="../tags/tag1524.xml"/><Relationship Id="rId177" Type="http://schemas.openxmlformats.org/officeDocument/2006/relationships/image" Target="../media/image28.png"/><Relationship Id="rId172" Type="http://schemas.openxmlformats.org/officeDocument/2006/relationships/tags" Target="../tags/tag1540.xml"/><Relationship Id="rId13" Type="http://schemas.openxmlformats.org/officeDocument/2006/relationships/tags" Target="../tags/tag1381.xml"/><Relationship Id="rId18" Type="http://schemas.openxmlformats.org/officeDocument/2006/relationships/tags" Target="../tags/tag1386.xml"/><Relationship Id="rId39" Type="http://schemas.openxmlformats.org/officeDocument/2006/relationships/tags" Target="../tags/tag1407.xml"/><Relationship Id="rId109" Type="http://schemas.openxmlformats.org/officeDocument/2006/relationships/tags" Target="../tags/tag1477.xml"/><Relationship Id="rId34" Type="http://schemas.openxmlformats.org/officeDocument/2006/relationships/tags" Target="../tags/tag1402.xml"/><Relationship Id="rId50" Type="http://schemas.openxmlformats.org/officeDocument/2006/relationships/tags" Target="../tags/tag1418.xml"/><Relationship Id="rId55" Type="http://schemas.openxmlformats.org/officeDocument/2006/relationships/tags" Target="../tags/tag1423.xml"/><Relationship Id="rId76" Type="http://schemas.openxmlformats.org/officeDocument/2006/relationships/tags" Target="../tags/tag1444.xml"/><Relationship Id="rId97" Type="http://schemas.openxmlformats.org/officeDocument/2006/relationships/tags" Target="../tags/tag1465.xml"/><Relationship Id="rId104" Type="http://schemas.openxmlformats.org/officeDocument/2006/relationships/tags" Target="../tags/tag1472.xml"/><Relationship Id="rId120" Type="http://schemas.openxmlformats.org/officeDocument/2006/relationships/tags" Target="../tags/tag1488.xml"/><Relationship Id="rId125" Type="http://schemas.openxmlformats.org/officeDocument/2006/relationships/tags" Target="../tags/tag1493.xml"/><Relationship Id="rId141" Type="http://schemas.openxmlformats.org/officeDocument/2006/relationships/tags" Target="../tags/tag1509.xml"/><Relationship Id="rId146" Type="http://schemas.openxmlformats.org/officeDocument/2006/relationships/tags" Target="../tags/tag1514.xml"/><Relationship Id="rId167" Type="http://schemas.openxmlformats.org/officeDocument/2006/relationships/tags" Target="../tags/tag1535.xml"/><Relationship Id="rId7" Type="http://schemas.openxmlformats.org/officeDocument/2006/relationships/tags" Target="../tags/tag1375.xml"/><Relationship Id="rId71" Type="http://schemas.openxmlformats.org/officeDocument/2006/relationships/tags" Target="../tags/tag1439.xml"/><Relationship Id="rId92" Type="http://schemas.openxmlformats.org/officeDocument/2006/relationships/tags" Target="../tags/tag1460.xml"/><Relationship Id="rId162" Type="http://schemas.openxmlformats.org/officeDocument/2006/relationships/tags" Target="../tags/tag1530.xml"/><Relationship Id="rId2" Type="http://schemas.openxmlformats.org/officeDocument/2006/relationships/tags" Target="../tags/tag1370.xml"/><Relationship Id="rId29" Type="http://schemas.openxmlformats.org/officeDocument/2006/relationships/tags" Target="../tags/tag1397.xml"/><Relationship Id="rId24" Type="http://schemas.openxmlformats.org/officeDocument/2006/relationships/tags" Target="../tags/tag1392.xml"/><Relationship Id="rId40" Type="http://schemas.openxmlformats.org/officeDocument/2006/relationships/tags" Target="../tags/tag1408.xml"/><Relationship Id="rId45" Type="http://schemas.openxmlformats.org/officeDocument/2006/relationships/tags" Target="../tags/tag1413.xml"/><Relationship Id="rId66" Type="http://schemas.openxmlformats.org/officeDocument/2006/relationships/tags" Target="../tags/tag1434.xml"/><Relationship Id="rId87" Type="http://schemas.openxmlformats.org/officeDocument/2006/relationships/tags" Target="../tags/tag1455.xml"/><Relationship Id="rId110" Type="http://schemas.openxmlformats.org/officeDocument/2006/relationships/tags" Target="../tags/tag1478.xml"/><Relationship Id="rId115" Type="http://schemas.openxmlformats.org/officeDocument/2006/relationships/tags" Target="../tags/tag1483.xml"/><Relationship Id="rId131" Type="http://schemas.openxmlformats.org/officeDocument/2006/relationships/tags" Target="../tags/tag1499.xml"/><Relationship Id="rId136" Type="http://schemas.openxmlformats.org/officeDocument/2006/relationships/tags" Target="../tags/tag1504.xml"/><Relationship Id="rId157" Type="http://schemas.openxmlformats.org/officeDocument/2006/relationships/tags" Target="../tags/tag1525.xml"/><Relationship Id="rId178" Type="http://schemas.openxmlformats.org/officeDocument/2006/relationships/image" Target="../media/image29.png"/><Relationship Id="rId61" Type="http://schemas.openxmlformats.org/officeDocument/2006/relationships/tags" Target="../tags/tag1429.xml"/><Relationship Id="rId82" Type="http://schemas.openxmlformats.org/officeDocument/2006/relationships/tags" Target="../tags/tag1450.xml"/><Relationship Id="rId152" Type="http://schemas.openxmlformats.org/officeDocument/2006/relationships/tags" Target="../tags/tag1520.xml"/><Relationship Id="rId173" Type="http://schemas.openxmlformats.org/officeDocument/2006/relationships/tags" Target="../tags/tag1541.xml"/><Relationship Id="rId19" Type="http://schemas.openxmlformats.org/officeDocument/2006/relationships/tags" Target="../tags/tag1387.xml"/><Relationship Id="rId14" Type="http://schemas.openxmlformats.org/officeDocument/2006/relationships/tags" Target="../tags/tag1382.xml"/><Relationship Id="rId30" Type="http://schemas.openxmlformats.org/officeDocument/2006/relationships/tags" Target="../tags/tag1398.xml"/><Relationship Id="rId35" Type="http://schemas.openxmlformats.org/officeDocument/2006/relationships/tags" Target="../tags/tag1403.xml"/><Relationship Id="rId56" Type="http://schemas.openxmlformats.org/officeDocument/2006/relationships/tags" Target="../tags/tag1424.xml"/><Relationship Id="rId77" Type="http://schemas.openxmlformats.org/officeDocument/2006/relationships/tags" Target="../tags/tag1445.xml"/><Relationship Id="rId100" Type="http://schemas.openxmlformats.org/officeDocument/2006/relationships/tags" Target="../tags/tag1468.xml"/><Relationship Id="rId105" Type="http://schemas.openxmlformats.org/officeDocument/2006/relationships/tags" Target="../tags/tag1473.xml"/><Relationship Id="rId126" Type="http://schemas.openxmlformats.org/officeDocument/2006/relationships/tags" Target="../tags/tag1494.xml"/><Relationship Id="rId147" Type="http://schemas.openxmlformats.org/officeDocument/2006/relationships/tags" Target="../tags/tag1515.xml"/><Relationship Id="rId168" Type="http://schemas.openxmlformats.org/officeDocument/2006/relationships/tags" Target="../tags/tag1536.xml"/><Relationship Id="rId8" Type="http://schemas.openxmlformats.org/officeDocument/2006/relationships/tags" Target="../tags/tag1376.xml"/><Relationship Id="rId51" Type="http://schemas.openxmlformats.org/officeDocument/2006/relationships/tags" Target="../tags/tag1419.xml"/><Relationship Id="rId72" Type="http://schemas.openxmlformats.org/officeDocument/2006/relationships/tags" Target="../tags/tag1440.xml"/><Relationship Id="rId93" Type="http://schemas.openxmlformats.org/officeDocument/2006/relationships/tags" Target="../tags/tag1461.xml"/><Relationship Id="rId98" Type="http://schemas.openxmlformats.org/officeDocument/2006/relationships/tags" Target="../tags/tag1466.xml"/><Relationship Id="rId121" Type="http://schemas.openxmlformats.org/officeDocument/2006/relationships/tags" Target="../tags/tag1489.xml"/><Relationship Id="rId142" Type="http://schemas.openxmlformats.org/officeDocument/2006/relationships/tags" Target="../tags/tag1510.xml"/><Relationship Id="rId163" Type="http://schemas.openxmlformats.org/officeDocument/2006/relationships/tags" Target="../tags/tag1531.xml"/><Relationship Id="rId3" Type="http://schemas.openxmlformats.org/officeDocument/2006/relationships/tags" Target="../tags/tag1371.xml"/><Relationship Id="rId25" Type="http://schemas.openxmlformats.org/officeDocument/2006/relationships/tags" Target="../tags/tag1393.xml"/><Relationship Id="rId46" Type="http://schemas.openxmlformats.org/officeDocument/2006/relationships/tags" Target="../tags/tag1414.xml"/><Relationship Id="rId67" Type="http://schemas.openxmlformats.org/officeDocument/2006/relationships/tags" Target="../tags/tag1435.xml"/><Relationship Id="rId116" Type="http://schemas.openxmlformats.org/officeDocument/2006/relationships/tags" Target="../tags/tag1484.xml"/><Relationship Id="rId137" Type="http://schemas.openxmlformats.org/officeDocument/2006/relationships/tags" Target="../tags/tag1505.xml"/><Relationship Id="rId158" Type="http://schemas.openxmlformats.org/officeDocument/2006/relationships/tags" Target="../tags/tag1526.xml"/><Relationship Id="rId20" Type="http://schemas.openxmlformats.org/officeDocument/2006/relationships/tags" Target="../tags/tag1388.xml"/><Relationship Id="rId41" Type="http://schemas.openxmlformats.org/officeDocument/2006/relationships/tags" Target="../tags/tag1409.xml"/><Relationship Id="rId62" Type="http://schemas.openxmlformats.org/officeDocument/2006/relationships/tags" Target="../tags/tag1430.xml"/><Relationship Id="rId83" Type="http://schemas.openxmlformats.org/officeDocument/2006/relationships/tags" Target="../tags/tag1451.xml"/><Relationship Id="rId88" Type="http://schemas.openxmlformats.org/officeDocument/2006/relationships/tags" Target="../tags/tag1456.xml"/><Relationship Id="rId111" Type="http://schemas.openxmlformats.org/officeDocument/2006/relationships/tags" Target="../tags/tag1479.xml"/><Relationship Id="rId132" Type="http://schemas.openxmlformats.org/officeDocument/2006/relationships/tags" Target="../tags/tag1500.xml"/><Relationship Id="rId153" Type="http://schemas.openxmlformats.org/officeDocument/2006/relationships/tags" Target="../tags/tag1521.xml"/><Relationship Id="rId174" Type="http://schemas.openxmlformats.org/officeDocument/2006/relationships/tags" Target="../tags/tag1542.xml"/><Relationship Id="rId179" Type="http://schemas.openxmlformats.org/officeDocument/2006/relationships/image" Target="../media/image30.png"/><Relationship Id="rId15" Type="http://schemas.openxmlformats.org/officeDocument/2006/relationships/tags" Target="../tags/tag1383.xml"/><Relationship Id="rId36" Type="http://schemas.openxmlformats.org/officeDocument/2006/relationships/tags" Target="../tags/tag1404.xml"/><Relationship Id="rId57" Type="http://schemas.openxmlformats.org/officeDocument/2006/relationships/tags" Target="../tags/tag1425.xml"/><Relationship Id="rId106" Type="http://schemas.openxmlformats.org/officeDocument/2006/relationships/tags" Target="../tags/tag1474.xml"/><Relationship Id="rId127" Type="http://schemas.openxmlformats.org/officeDocument/2006/relationships/tags" Target="../tags/tag1495.xml"/><Relationship Id="rId10" Type="http://schemas.openxmlformats.org/officeDocument/2006/relationships/tags" Target="../tags/tag1378.xml"/><Relationship Id="rId31" Type="http://schemas.openxmlformats.org/officeDocument/2006/relationships/tags" Target="../tags/tag1399.xml"/><Relationship Id="rId52" Type="http://schemas.openxmlformats.org/officeDocument/2006/relationships/tags" Target="../tags/tag1420.xml"/><Relationship Id="rId73" Type="http://schemas.openxmlformats.org/officeDocument/2006/relationships/tags" Target="../tags/tag1441.xml"/><Relationship Id="rId78" Type="http://schemas.openxmlformats.org/officeDocument/2006/relationships/tags" Target="../tags/tag1446.xml"/><Relationship Id="rId94" Type="http://schemas.openxmlformats.org/officeDocument/2006/relationships/tags" Target="../tags/tag1462.xml"/><Relationship Id="rId99" Type="http://schemas.openxmlformats.org/officeDocument/2006/relationships/tags" Target="../tags/tag1467.xml"/><Relationship Id="rId101" Type="http://schemas.openxmlformats.org/officeDocument/2006/relationships/tags" Target="../tags/tag1469.xml"/><Relationship Id="rId122" Type="http://schemas.openxmlformats.org/officeDocument/2006/relationships/tags" Target="../tags/tag1490.xml"/><Relationship Id="rId143" Type="http://schemas.openxmlformats.org/officeDocument/2006/relationships/tags" Target="../tags/tag1511.xml"/><Relationship Id="rId148" Type="http://schemas.openxmlformats.org/officeDocument/2006/relationships/tags" Target="../tags/tag1516.xml"/><Relationship Id="rId164" Type="http://schemas.openxmlformats.org/officeDocument/2006/relationships/tags" Target="../tags/tag1532.xml"/><Relationship Id="rId169" Type="http://schemas.openxmlformats.org/officeDocument/2006/relationships/tags" Target="../tags/tag1537.xml"/><Relationship Id="rId4" Type="http://schemas.openxmlformats.org/officeDocument/2006/relationships/tags" Target="../tags/tag1372.xml"/><Relationship Id="rId9" Type="http://schemas.openxmlformats.org/officeDocument/2006/relationships/tags" Target="../tags/tag1377.xml"/><Relationship Id="rId26" Type="http://schemas.openxmlformats.org/officeDocument/2006/relationships/tags" Target="../tags/tag1394.xml"/><Relationship Id="rId47" Type="http://schemas.openxmlformats.org/officeDocument/2006/relationships/tags" Target="../tags/tag1415.xml"/><Relationship Id="rId68" Type="http://schemas.openxmlformats.org/officeDocument/2006/relationships/tags" Target="../tags/tag1436.xml"/><Relationship Id="rId89" Type="http://schemas.openxmlformats.org/officeDocument/2006/relationships/tags" Target="../tags/tag1457.xml"/><Relationship Id="rId112" Type="http://schemas.openxmlformats.org/officeDocument/2006/relationships/tags" Target="../tags/tag1480.xml"/><Relationship Id="rId133" Type="http://schemas.openxmlformats.org/officeDocument/2006/relationships/tags" Target="../tags/tag1501.xml"/><Relationship Id="rId154" Type="http://schemas.openxmlformats.org/officeDocument/2006/relationships/tags" Target="../tags/tag1522.xml"/><Relationship Id="rId175" Type="http://schemas.openxmlformats.org/officeDocument/2006/relationships/tags" Target="../tags/tag1543.xml"/><Relationship Id="rId16" Type="http://schemas.openxmlformats.org/officeDocument/2006/relationships/tags" Target="../tags/tag1384.xml"/><Relationship Id="rId37" Type="http://schemas.openxmlformats.org/officeDocument/2006/relationships/tags" Target="../tags/tag1405.xml"/><Relationship Id="rId58" Type="http://schemas.openxmlformats.org/officeDocument/2006/relationships/tags" Target="../tags/tag1426.xml"/><Relationship Id="rId79" Type="http://schemas.openxmlformats.org/officeDocument/2006/relationships/tags" Target="../tags/tag1447.xml"/><Relationship Id="rId102" Type="http://schemas.openxmlformats.org/officeDocument/2006/relationships/tags" Target="../tags/tag1470.xml"/><Relationship Id="rId123" Type="http://schemas.openxmlformats.org/officeDocument/2006/relationships/tags" Target="../tags/tag1491.xml"/><Relationship Id="rId144" Type="http://schemas.openxmlformats.org/officeDocument/2006/relationships/tags" Target="../tags/tag1512.xml"/><Relationship Id="rId90" Type="http://schemas.openxmlformats.org/officeDocument/2006/relationships/tags" Target="../tags/tag1458.xml"/><Relationship Id="rId165" Type="http://schemas.openxmlformats.org/officeDocument/2006/relationships/tags" Target="../tags/tag1533.xml"/><Relationship Id="rId27" Type="http://schemas.openxmlformats.org/officeDocument/2006/relationships/tags" Target="../tags/tag1395.xml"/><Relationship Id="rId48" Type="http://schemas.openxmlformats.org/officeDocument/2006/relationships/tags" Target="../tags/tag1416.xml"/><Relationship Id="rId69" Type="http://schemas.openxmlformats.org/officeDocument/2006/relationships/tags" Target="../tags/tag1437.xml"/><Relationship Id="rId113" Type="http://schemas.openxmlformats.org/officeDocument/2006/relationships/tags" Target="../tags/tag1481.xml"/><Relationship Id="rId134" Type="http://schemas.openxmlformats.org/officeDocument/2006/relationships/tags" Target="../tags/tag1502.xml"/><Relationship Id="rId80" Type="http://schemas.openxmlformats.org/officeDocument/2006/relationships/tags" Target="../tags/tag1448.xml"/><Relationship Id="rId155" Type="http://schemas.openxmlformats.org/officeDocument/2006/relationships/tags" Target="../tags/tag1523.xml"/><Relationship Id="rId176" Type="http://schemas.openxmlformats.org/officeDocument/2006/relationships/slideLayout" Target="../slideLayouts/slideLayout6.xml"/><Relationship Id="rId17" Type="http://schemas.openxmlformats.org/officeDocument/2006/relationships/tags" Target="../tags/tag1385.xml"/><Relationship Id="rId38" Type="http://schemas.openxmlformats.org/officeDocument/2006/relationships/tags" Target="../tags/tag1406.xml"/><Relationship Id="rId59" Type="http://schemas.openxmlformats.org/officeDocument/2006/relationships/tags" Target="../tags/tag1427.xml"/><Relationship Id="rId103" Type="http://schemas.openxmlformats.org/officeDocument/2006/relationships/tags" Target="../tags/tag1471.xml"/><Relationship Id="rId124" Type="http://schemas.openxmlformats.org/officeDocument/2006/relationships/tags" Target="../tags/tag1492.xml"/><Relationship Id="rId70" Type="http://schemas.openxmlformats.org/officeDocument/2006/relationships/tags" Target="../tags/tag1438.xml"/><Relationship Id="rId91" Type="http://schemas.openxmlformats.org/officeDocument/2006/relationships/tags" Target="../tags/tag1459.xml"/><Relationship Id="rId145" Type="http://schemas.openxmlformats.org/officeDocument/2006/relationships/tags" Target="../tags/tag1513.xml"/><Relationship Id="rId166" Type="http://schemas.openxmlformats.org/officeDocument/2006/relationships/tags" Target="../tags/tag1534.xml"/><Relationship Id="rId1" Type="http://schemas.openxmlformats.org/officeDocument/2006/relationships/tags" Target="../tags/tag1369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tags" Target="../tags/tag1660.xml"/><Relationship Id="rId21" Type="http://schemas.openxmlformats.org/officeDocument/2006/relationships/tags" Target="../tags/tag1564.xml"/><Relationship Id="rId42" Type="http://schemas.openxmlformats.org/officeDocument/2006/relationships/tags" Target="../tags/tag1585.xml"/><Relationship Id="rId63" Type="http://schemas.openxmlformats.org/officeDocument/2006/relationships/tags" Target="../tags/tag1606.xml"/><Relationship Id="rId84" Type="http://schemas.openxmlformats.org/officeDocument/2006/relationships/tags" Target="../tags/tag1627.xml"/><Relationship Id="rId138" Type="http://schemas.openxmlformats.org/officeDocument/2006/relationships/tags" Target="../tags/tag1681.xml"/><Relationship Id="rId159" Type="http://schemas.openxmlformats.org/officeDocument/2006/relationships/tags" Target="../tags/tag1702.xml"/><Relationship Id="rId170" Type="http://schemas.openxmlformats.org/officeDocument/2006/relationships/slideLayout" Target="../slideLayouts/slideLayout6.xml"/><Relationship Id="rId107" Type="http://schemas.openxmlformats.org/officeDocument/2006/relationships/tags" Target="../tags/tag1650.xml"/><Relationship Id="rId11" Type="http://schemas.openxmlformats.org/officeDocument/2006/relationships/tags" Target="../tags/tag1554.xml"/><Relationship Id="rId32" Type="http://schemas.openxmlformats.org/officeDocument/2006/relationships/tags" Target="../tags/tag1575.xml"/><Relationship Id="rId53" Type="http://schemas.openxmlformats.org/officeDocument/2006/relationships/tags" Target="../tags/tag1596.xml"/><Relationship Id="rId74" Type="http://schemas.openxmlformats.org/officeDocument/2006/relationships/tags" Target="../tags/tag1617.xml"/><Relationship Id="rId128" Type="http://schemas.openxmlformats.org/officeDocument/2006/relationships/tags" Target="../tags/tag1671.xml"/><Relationship Id="rId149" Type="http://schemas.openxmlformats.org/officeDocument/2006/relationships/tags" Target="../tags/tag1692.xml"/><Relationship Id="rId5" Type="http://schemas.openxmlformats.org/officeDocument/2006/relationships/tags" Target="../tags/tag1548.xml"/><Relationship Id="rId95" Type="http://schemas.openxmlformats.org/officeDocument/2006/relationships/tags" Target="../tags/tag1638.xml"/><Relationship Id="rId160" Type="http://schemas.openxmlformats.org/officeDocument/2006/relationships/tags" Target="../tags/tag1703.xml"/><Relationship Id="rId22" Type="http://schemas.openxmlformats.org/officeDocument/2006/relationships/tags" Target="../tags/tag1565.xml"/><Relationship Id="rId43" Type="http://schemas.openxmlformats.org/officeDocument/2006/relationships/tags" Target="../tags/tag1586.xml"/><Relationship Id="rId64" Type="http://schemas.openxmlformats.org/officeDocument/2006/relationships/tags" Target="../tags/tag1607.xml"/><Relationship Id="rId118" Type="http://schemas.openxmlformats.org/officeDocument/2006/relationships/tags" Target="../tags/tag1661.xml"/><Relationship Id="rId139" Type="http://schemas.openxmlformats.org/officeDocument/2006/relationships/tags" Target="../tags/tag1682.xml"/><Relationship Id="rId85" Type="http://schemas.openxmlformats.org/officeDocument/2006/relationships/tags" Target="../tags/tag1628.xml"/><Relationship Id="rId150" Type="http://schemas.openxmlformats.org/officeDocument/2006/relationships/tags" Target="../tags/tag1693.xml"/><Relationship Id="rId12" Type="http://schemas.openxmlformats.org/officeDocument/2006/relationships/tags" Target="../tags/tag1555.xml"/><Relationship Id="rId33" Type="http://schemas.openxmlformats.org/officeDocument/2006/relationships/tags" Target="../tags/tag1576.xml"/><Relationship Id="rId108" Type="http://schemas.openxmlformats.org/officeDocument/2006/relationships/tags" Target="../tags/tag1651.xml"/><Relationship Id="rId129" Type="http://schemas.openxmlformats.org/officeDocument/2006/relationships/tags" Target="../tags/tag1672.xml"/><Relationship Id="rId54" Type="http://schemas.openxmlformats.org/officeDocument/2006/relationships/tags" Target="../tags/tag1597.xml"/><Relationship Id="rId70" Type="http://schemas.openxmlformats.org/officeDocument/2006/relationships/tags" Target="../tags/tag1613.xml"/><Relationship Id="rId75" Type="http://schemas.openxmlformats.org/officeDocument/2006/relationships/tags" Target="../tags/tag1618.xml"/><Relationship Id="rId91" Type="http://schemas.openxmlformats.org/officeDocument/2006/relationships/tags" Target="../tags/tag1634.xml"/><Relationship Id="rId96" Type="http://schemas.openxmlformats.org/officeDocument/2006/relationships/tags" Target="../tags/tag1639.xml"/><Relationship Id="rId140" Type="http://schemas.openxmlformats.org/officeDocument/2006/relationships/tags" Target="../tags/tag1683.xml"/><Relationship Id="rId145" Type="http://schemas.openxmlformats.org/officeDocument/2006/relationships/tags" Target="../tags/tag1688.xml"/><Relationship Id="rId161" Type="http://schemas.openxmlformats.org/officeDocument/2006/relationships/tags" Target="../tags/tag1704.xml"/><Relationship Id="rId166" Type="http://schemas.openxmlformats.org/officeDocument/2006/relationships/tags" Target="../tags/tag1709.xml"/><Relationship Id="rId1" Type="http://schemas.openxmlformats.org/officeDocument/2006/relationships/tags" Target="../tags/tag1544.xml"/><Relationship Id="rId6" Type="http://schemas.openxmlformats.org/officeDocument/2006/relationships/tags" Target="../tags/tag1549.xml"/><Relationship Id="rId23" Type="http://schemas.openxmlformats.org/officeDocument/2006/relationships/tags" Target="../tags/tag1566.xml"/><Relationship Id="rId28" Type="http://schemas.openxmlformats.org/officeDocument/2006/relationships/tags" Target="../tags/tag1571.xml"/><Relationship Id="rId49" Type="http://schemas.openxmlformats.org/officeDocument/2006/relationships/tags" Target="../tags/tag1592.xml"/><Relationship Id="rId114" Type="http://schemas.openxmlformats.org/officeDocument/2006/relationships/tags" Target="../tags/tag1657.xml"/><Relationship Id="rId119" Type="http://schemas.openxmlformats.org/officeDocument/2006/relationships/tags" Target="../tags/tag1662.xml"/><Relationship Id="rId44" Type="http://schemas.openxmlformats.org/officeDocument/2006/relationships/tags" Target="../tags/tag1587.xml"/><Relationship Id="rId60" Type="http://schemas.openxmlformats.org/officeDocument/2006/relationships/tags" Target="../tags/tag1603.xml"/><Relationship Id="rId65" Type="http://schemas.openxmlformats.org/officeDocument/2006/relationships/tags" Target="../tags/tag1608.xml"/><Relationship Id="rId81" Type="http://schemas.openxmlformats.org/officeDocument/2006/relationships/tags" Target="../tags/tag1624.xml"/><Relationship Id="rId86" Type="http://schemas.openxmlformats.org/officeDocument/2006/relationships/tags" Target="../tags/tag1629.xml"/><Relationship Id="rId130" Type="http://schemas.openxmlformats.org/officeDocument/2006/relationships/tags" Target="../tags/tag1673.xml"/><Relationship Id="rId135" Type="http://schemas.openxmlformats.org/officeDocument/2006/relationships/tags" Target="../tags/tag1678.xml"/><Relationship Id="rId151" Type="http://schemas.openxmlformats.org/officeDocument/2006/relationships/tags" Target="../tags/tag1694.xml"/><Relationship Id="rId156" Type="http://schemas.openxmlformats.org/officeDocument/2006/relationships/tags" Target="../tags/tag1699.xml"/><Relationship Id="rId13" Type="http://schemas.openxmlformats.org/officeDocument/2006/relationships/tags" Target="../tags/tag1556.xml"/><Relationship Id="rId18" Type="http://schemas.openxmlformats.org/officeDocument/2006/relationships/tags" Target="../tags/tag1561.xml"/><Relationship Id="rId39" Type="http://schemas.openxmlformats.org/officeDocument/2006/relationships/tags" Target="../tags/tag1582.xml"/><Relationship Id="rId109" Type="http://schemas.openxmlformats.org/officeDocument/2006/relationships/tags" Target="../tags/tag1652.xml"/><Relationship Id="rId34" Type="http://schemas.openxmlformats.org/officeDocument/2006/relationships/tags" Target="../tags/tag1577.xml"/><Relationship Id="rId50" Type="http://schemas.openxmlformats.org/officeDocument/2006/relationships/tags" Target="../tags/tag1593.xml"/><Relationship Id="rId55" Type="http://schemas.openxmlformats.org/officeDocument/2006/relationships/tags" Target="../tags/tag1598.xml"/><Relationship Id="rId76" Type="http://schemas.openxmlformats.org/officeDocument/2006/relationships/tags" Target="../tags/tag1619.xml"/><Relationship Id="rId97" Type="http://schemas.openxmlformats.org/officeDocument/2006/relationships/tags" Target="../tags/tag1640.xml"/><Relationship Id="rId104" Type="http://schemas.openxmlformats.org/officeDocument/2006/relationships/tags" Target="../tags/tag1647.xml"/><Relationship Id="rId120" Type="http://schemas.openxmlformats.org/officeDocument/2006/relationships/tags" Target="../tags/tag1663.xml"/><Relationship Id="rId125" Type="http://schemas.openxmlformats.org/officeDocument/2006/relationships/tags" Target="../tags/tag1668.xml"/><Relationship Id="rId141" Type="http://schemas.openxmlformats.org/officeDocument/2006/relationships/tags" Target="../tags/tag1684.xml"/><Relationship Id="rId146" Type="http://schemas.openxmlformats.org/officeDocument/2006/relationships/tags" Target="../tags/tag1689.xml"/><Relationship Id="rId167" Type="http://schemas.openxmlformats.org/officeDocument/2006/relationships/tags" Target="../tags/tag1710.xml"/><Relationship Id="rId7" Type="http://schemas.openxmlformats.org/officeDocument/2006/relationships/tags" Target="../tags/tag1550.xml"/><Relationship Id="rId71" Type="http://schemas.openxmlformats.org/officeDocument/2006/relationships/tags" Target="../tags/tag1614.xml"/><Relationship Id="rId92" Type="http://schemas.openxmlformats.org/officeDocument/2006/relationships/tags" Target="../tags/tag1635.xml"/><Relationship Id="rId162" Type="http://schemas.openxmlformats.org/officeDocument/2006/relationships/tags" Target="../tags/tag1705.xml"/><Relationship Id="rId2" Type="http://schemas.openxmlformats.org/officeDocument/2006/relationships/tags" Target="../tags/tag1545.xml"/><Relationship Id="rId29" Type="http://schemas.openxmlformats.org/officeDocument/2006/relationships/tags" Target="../tags/tag1572.xml"/><Relationship Id="rId24" Type="http://schemas.openxmlformats.org/officeDocument/2006/relationships/tags" Target="../tags/tag1567.xml"/><Relationship Id="rId40" Type="http://schemas.openxmlformats.org/officeDocument/2006/relationships/tags" Target="../tags/tag1583.xml"/><Relationship Id="rId45" Type="http://schemas.openxmlformats.org/officeDocument/2006/relationships/tags" Target="../tags/tag1588.xml"/><Relationship Id="rId66" Type="http://schemas.openxmlformats.org/officeDocument/2006/relationships/tags" Target="../tags/tag1609.xml"/><Relationship Id="rId87" Type="http://schemas.openxmlformats.org/officeDocument/2006/relationships/tags" Target="../tags/tag1630.xml"/><Relationship Id="rId110" Type="http://schemas.openxmlformats.org/officeDocument/2006/relationships/tags" Target="../tags/tag1653.xml"/><Relationship Id="rId115" Type="http://schemas.openxmlformats.org/officeDocument/2006/relationships/tags" Target="../tags/tag1658.xml"/><Relationship Id="rId131" Type="http://schemas.openxmlformats.org/officeDocument/2006/relationships/tags" Target="../tags/tag1674.xml"/><Relationship Id="rId136" Type="http://schemas.openxmlformats.org/officeDocument/2006/relationships/tags" Target="../tags/tag1679.xml"/><Relationship Id="rId157" Type="http://schemas.openxmlformats.org/officeDocument/2006/relationships/tags" Target="../tags/tag1700.xml"/><Relationship Id="rId61" Type="http://schemas.openxmlformats.org/officeDocument/2006/relationships/tags" Target="../tags/tag1604.xml"/><Relationship Id="rId82" Type="http://schemas.openxmlformats.org/officeDocument/2006/relationships/tags" Target="../tags/tag1625.xml"/><Relationship Id="rId152" Type="http://schemas.openxmlformats.org/officeDocument/2006/relationships/tags" Target="../tags/tag1695.xml"/><Relationship Id="rId19" Type="http://schemas.openxmlformats.org/officeDocument/2006/relationships/tags" Target="../tags/tag1562.xml"/><Relationship Id="rId14" Type="http://schemas.openxmlformats.org/officeDocument/2006/relationships/tags" Target="../tags/tag1557.xml"/><Relationship Id="rId30" Type="http://schemas.openxmlformats.org/officeDocument/2006/relationships/tags" Target="../tags/tag1573.xml"/><Relationship Id="rId35" Type="http://schemas.openxmlformats.org/officeDocument/2006/relationships/tags" Target="../tags/tag1578.xml"/><Relationship Id="rId56" Type="http://schemas.openxmlformats.org/officeDocument/2006/relationships/tags" Target="../tags/tag1599.xml"/><Relationship Id="rId77" Type="http://schemas.openxmlformats.org/officeDocument/2006/relationships/tags" Target="../tags/tag1620.xml"/><Relationship Id="rId100" Type="http://schemas.openxmlformats.org/officeDocument/2006/relationships/tags" Target="../tags/tag1643.xml"/><Relationship Id="rId105" Type="http://schemas.openxmlformats.org/officeDocument/2006/relationships/tags" Target="../tags/tag1648.xml"/><Relationship Id="rId126" Type="http://schemas.openxmlformats.org/officeDocument/2006/relationships/tags" Target="../tags/tag1669.xml"/><Relationship Id="rId147" Type="http://schemas.openxmlformats.org/officeDocument/2006/relationships/tags" Target="../tags/tag1690.xml"/><Relationship Id="rId168" Type="http://schemas.openxmlformats.org/officeDocument/2006/relationships/tags" Target="../tags/tag1711.xml"/><Relationship Id="rId8" Type="http://schemas.openxmlformats.org/officeDocument/2006/relationships/tags" Target="../tags/tag1551.xml"/><Relationship Id="rId51" Type="http://schemas.openxmlformats.org/officeDocument/2006/relationships/tags" Target="../tags/tag1594.xml"/><Relationship Id="rId72" Type="http://schemas.openxmlformats.org/officeDocument/2006/relationships/tags" Target="../tags/tag1615.xml"/><Relationship Id="rId93" Type="http://schemas.openxmlformats.org/officeDocument/2006/relationships/tags" Target="../tags/tag1636.xml"/><Relationship Id="rId98" Type="http://schemas.openxmlformats.org/officeDocument/2006/relationships/tags" Target="../tags/tag1641.xml"/><Relationship Id="rId121" Type="http://schemas.openxmlformats.org/officeDocument/2006/relationships/tags" Target="../tags/tag1664.xml"/><Relationship Id="rId142" Type="http://schemas.openxmlformats.org/officeDocument/2006/relationships/tags" Target="../tags/tag1685.xml"/><Relationship Id="rId163" Type="http://schemas.openxmlformats.org/officeDocument/2006/relationships/tags" Target="../tags/tag1706.xml"/><Relationship Id="rId3" Type="http://schemas.openxmlformats.org/officeDocument/2006/relationships/tags" Target="../tags/tag1546.xml"/><Relationship Id="rId25" Type="http://schemas.openxmlformats.org/officeDocument/2006/relationships/tags" Target="../tags/tag1568.xml"/><Relationship Id="rId46" Type="http://schemas.openxmlformats.org/officeDocument/2006/relationships/tags" Target="../tags/tag1589.xml"/><Relationship Id="rId67" Type="http://schemas.openxmlformats.org/officeDocument/2006/relationships/tags" Target="../tags/tag1610.xml"/><Relationship Id="rId116" Type="http://schemas.openxmlformats.org/officeDocument/2006/relationships/tags" Target="../tags/tag1659.xml"/><Relationship Id="rId137" Type="http://schemas.openxmlformats.org/officeDocument/2006/relationships/tags" Target="../tags/tag1680.xml"/><Relationship Id="rId158" Type="http://schemas.openxmlformats.org/officeDocument/2006/relationships/tags" Target="../tags/tag1701.xml"/><Relationship Id="rId20" Type="http://schemas.openxmlformats.org/officeDocument/2006/relationships/tags" Target="../tags/tag1563.xml"/><Relationship Id="rId41" Type="http://schemas.openxmlformats.org/officeDocument/2006/relationships/tags" Target="../tags/tag1584.xml"/><Relationship Id="rId62" Type="http://schemas.openxmlformats.org/officeDocument/2006/relationships/tags" Target="../tags/tag1605.xml"/><Relationship Id="rId83" Type="http://schemas.openxmlformats.org/officeDocument/2006/relationships/tags" Target="../tags/tag1626.xml"/><Relationship Id="rId88" Type="http://schemas.openxmlformats.org/officeDocument/2006/relationships/tags" Target="../tags/tag1631.xml"/><Relationship Id="rId111" Type="http://schemas.openxmlformats.org/officeDocument/2006/relationships/tags" Target="../tags/tag1654.xml"/><Relationship Id="rId132" Type="http://schemas.openxmlformats.org/officeDocument/2006/relationships/tags" Target="../tags/tag1675.xml"/><Relationship Id="rId153" Type="http://schemas.openxmlformats.org/officeDocument/2006/relationships/tags" Target="../tags/tag1696.xml"/><Relationship Id="rId15" Type="http://schemas.openxmlformats.org/officeDocument/2006/relationships/tags" Target="../tags/tag1558.xml"/><Relationship Id="rId36" Type="http://schemas.openxmlformats.org/officeDocument/2006/relationships/tags" Target="../tags/tag1579.xml"/><Relationship Id="rId57" Type="http://schemas.openxmlformats.org/officeDocument/2006/relationships/tags" Target="../tags/tag1600.xml"/><Relationship Id="rId106" Type="http://schemas.openxmlformats.org/officeDocument/2006/relationships/tags" Target="../tags/tag1649.xml"/><Relationship Id="rId127" Type="http://schemas.openxmlformats.org/officeDocument/2006/relationships/tags" Target="../tags/tag1670.xml"/><Relationship Id="rId10" Type="http://schemas.openxmlformats.org/officeDocument/2006/relationships/tags" Target="../tags/tag1553.xml"/><Relationship Id="rId31" Type="http://schemas.openxmlformats.org/officeDocument/2006/relationships/tags" Target="../tags/tag1574.xml"/><Relationship Id="rId52" Type="http://schemas.openxmlformats.org/officeDocument/2006/relationships/tags" Target="../tags/tag1595.xml"/><Relationship Id="rId73" Type="http://schemas.openxmlformats.org/officeDocument/2006/relationships/tags" Target="../tags/tag1616.xml"/><Relationship Id="rId78" Type="http://schemas.openxmlformats.org/officeDocument/2006/relationships/tags" Target="../tags/tag1621.xml"/><Relationship Id="rId94" Type="http://schemas.openxmlformats.org/officeDocument/2006/relationships/tags" Target="../tags/tag1637.xml"/><Relationship Id="rId99" Type="http://schemas.openxmlformats.org/officeDocument/2006/relationships/tags" Target="../tags/tag1642.xml"/><Relationship Id="rId101" Type="http://schemas.openxmlformats.org/officeDocument/2006/relationships/tags" Target="../tags/tag1644.xml"/><Relationship Id="rId122" Type="http://schemas.openxmlformats.org/officeDocument/2006/relationships/tags" Target="../tags/tag1665.xml"/><Relationship Id="rId143" Type="http://schemas.openxmlformats.org/officeDocument/2006/relationships/tags" Target="../tags/tag1686.xml"/><Relationship Id="rId148" Type="http://schemas.openxmlformats.org/officeDocument/2006/relationships/tags" Target="../tags/tag1691.xml"/><Relationship Id="rId164" Type="http://schemas.openxmlformats.org/officeDocument/2006/relationships/tags" Target="../tags/tag1707.xml"/><Relationship Id="rId169" Type="http://schemas.openxmlformats.org/officeDocument/2006/relationships/tags" Target="../tags/tag1712.xml"/><Relationship Id="rId4" Type="http://schemas.openxmlformats.org/officeDocument/2006/relationships/tags" Target="../tags/tag1547.xml"/><Relationship Id="rId9" Type="http://schemas.openxmlformats.org/officeDocument/2006/relationships/tags" Target="../tags/tag1552.xml"/><Relationship Id="rId26" Type="http://schemas.openxmlformats.org/officeDocument/2006/relationships/tags" Target="../tags/tag1569.xml"/><Relationship Id="rId47" Type="http://schemas.openxmlformats.org/officeDocument/2006/relationships/tags" Target="../tags/tag1590.xml"/><Relationship Id="rId68" Type="http://schemas.openxmlformats.org/officeDocument/2006/relationships/tags" Target="../tags/tag1611.xml"/><Relationship Id="rId89" Type="http://schemas.openxmlformats.org/officeDocument/2006/relationships/tags" Target="../tags/tag1632.xml"/><Relationship Id="rId112" Type="http://schemas.openxmlformats.org/officeDocument/2006/relationships/tags" Target="../tags/tag1655.xml"/><Relationship Id="rId133" Type="http://schemas.openxmlformats.org/officeDocument/2006/relationships/tags" Target="../tags/tag1676.xml"/><Relationship Id="rId154" Type="http://schemas.openxmlformats.org/officeDocument/2006/relationships/tags" Target="../tags/tag1697.xml"/><Relationship Id="rId16" Type="http://schemas.openxmlformats.org/officeDocument/2006/relationships/tags" Target="../tags/tag1559.xml"/><Relationship Id="rId37" Type="http://schemas.openxmlformats.org/officeDocument/2006/relationships/tags" Target="../tags/tag1580.xml"/><Relationship Id="rId58" Type="http://schemas.openxmlformats.org/officeDocument/2006/relationships/tags" Target="../tags/tag1601.xml"/><Relationship Id="rId79" Type="http://schemas.openxmlformats.org/officeDocument/2006/relationships/tags" Target="../tags/tag1622.xml"/><Relationship Id="rId102" Type="http://schemas.openxmlformats.org/officeDocument/2006/relationships/tags" Target="../tags/tag1645.xml"/><Relationship Id="rId123" Type="http://schemas.openxmlformats.org/officeDocument/2006/relationships/tags" Target="../tags/tag1666.xml"/><Relationship Id="rId144" Type="http://schemas.openxmlformats.org/officeDocument/2006/relationships/tags" Target="../tags/tag1687.xml"/><Relationship Id="rId90" Type="http://schemas.openxmlformats.org/officeDocument/2006/relationships/tags" Target="../tags/tag1633.xml"/><Relationship Id="rId165" Type="http://schemas.openxmlformats.org/officeDocument/2006/relationships/tags" Target="../tags/tag1708.xml"/><Relationship Id="rId27" Type="http://schemas.openxmlformats.org/officeDocument/2006/relationships/tags" Target="../tags/tag1570.xml"/><Relationship Id="rId48" Type="http://schemas.openxmlformats.org/officeDocument/2006/relationships/tags" Target="../tags/tag1591.xml"/><Relationship Id="rId69" Type="http://schemas.openxmlformats.org/officeDocument/2006/relationships/tags" Target="../tags/tag1612.xml"/><Relationship Id="rId113" Type="http://schemas.openxmlformats.org/officeDocument/2006/relationships/tags" Target="../tags/tag1656.xml"/><Relationship Id="rId134" Type="http://schemas.openxmlformats.org/officeDocument/2006/relationships/tags" Target="../tags/tag1677.xml"/><Relationship Id="rId80" Type="http://schemas.openxmlformats.org/officeDocument/2006/relationships/tags" Target="../tags/tag1623.xml"/><Relationship Id="rId155" Type="http://schemas.openxmlformats.org/officeDocument/2006/relationships/tags" Target="../tags/tag1698.xml"/><Relationship Id="rId17" Type="http://schemas.openxmlformats.org/officeDocument/2006/relationships/tags" Target="../tags/tag1560.xml"/><Relationship Id="rId38" Type="http://schemas.openxmlformats.org/officeDocument/2006/relationships/tags" Target="../tags/tag1581.xml"/><Relationship Id="rId59" Type="http://schemas.openxmlformats.org/officeDocument/2006/relationships/tags" Target="../tags/tag1602.xml"/><Relationship Id="rId103" Type="http://schemas.openxmlformats.org/officeDocument/2006/relationships/tags" Target="../tags/tag1646.xml"/><Relationship Id="rId124" Type="http://schemas.openxmlformats.org/officeDocument/2006/relationships/tags" Target="../tags/tag166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tags" Target="../tags/tag1829.xml"/><Relationship Id="rId21" Type="http://schemas.openxmlformats.org/officeDocument/2006/relationships/tags" Target="../tags/tag1733.xml"/><Relationship Id="rId42" Type="http://schemas.openxmlformats.org/officeDocument/2006/relationships/tags" Target="../tags/tag1754.xml"/><Relationship Id="rId63" Type="http://schemas.openxmlformats.org/officeDocument/2006/relationships/tags" Target="../tags/tag1775.xml"/><Relationship Id="rId84" Type="http://schemas.openxmlformats.org/officeDocument/2006/relationships/tags" Target="../tags/tag1796.xml"/><Relationship Id="rId138" Type="http://schemas.openxmlformats.org/officeDocument/2006/relationships/tags" Target="../tags/tag1850.xml"/><Relationship Id="rId107" Type="http://schemas.openxmlformats.org/officeDocument/2006/relationships/tags" Target="../tags/tag1819.xml"/><Relationship Id="rId11" Type="http://schemas.openxmlformats.org/officeDocument/2006/relationships/tags" Target="../tags/tag1723.xml"/><Relationship Id="rId32" Type="http://schemas.openxmlformats.org/officeDocument/2006/relationships/tags" Target="../tags/tag1744.xml"/><Relationship Id="rId37" Type="http://schemas.openxmlformats.org/officeDocument/2006/relationships/tags" Target="../tags/tag1749.xml"/><Relationship Id="rId53" Type="http://schemas.openxmlformats.org/officeDocument/2006/relationships/tags" Target="../tags/tag1765.xml"/><Relationship Id="rId58" Type="http://schemas.openxmlformats.org/officeDocument/2006/relationships/tags" Target="../tags/tag1770.xml"/><Relationship Id="rId74" Type="http://schemas.openxmlformats.org/officeDocument/2006/relationships/tags" Target="../tags/tag1786.xml"/><Relationship Id="rId79" Type="http://schemas.openxmlformats.org/officeDocument/2006/relationships/tags" Target="../tags/tag1791.xml"/><Relationship Id="rId102" Type="http://schemas.openxmlformats.org/officeDocument/2006/relationships/tags" Target="../tags/tag1814.xml"/><Relationship Id="rId123" Type="http://schemas.openxmlformats.org/officeDocument/2006/relationships/tags" Target="../tags/tag1835.xml"/><Relationship Id="rId128" Type="http://schemas.openxmlformats.org/officeDocument/2006/relationships/tags" Target="../tags/tag1840.xml"/><Relationship Id="rId5" Type="http://schemas.openxmlformats.org/officeDocument/2006/relationships/tags" Target="../tags/tag1717.xml"/><Relationship Id="rId90" Type="http://schemas.openxmlformats.org/officeDocument/2006/relationships/tags" Target="../tags/tag1802.xml"/><Relationship Id="rId95" Type="http://schemas.openxmlformats.org/officeDocument/2006/relationships/tags" Target="../tags/tag1807.xml"/><Relationship Id="rId22" Type="http://schemas.openxmlformats.org/officeDocument/2006/relationships/tags" Target="../tags/tag1734.xml"/><Relationship Id="rId27" Type="http://schemas.openxmlformats.org/officeDocument/2006/relationships/tags" Target="../tags/tag1739.xml"/><Relationship Id="rId43" Type="http://schemas.openxmlformats.org/officeDocument/2006/relationships/tags" Target="../tags/tag1755.xml"/><Relationship Id="rId48" Type="http://schemas.openxmlformats.org/officeDocument/2006/relationships/tags" Target="../tags/tag1760.xml"/><Relationship Id="rId64" Type="http://schemas.openxmlformats.org/officeDocument/2006/relationships/tags" Target="../tags/tag1776.xml"/><Relationship Id="rId69" Type="http://schemas.openxmlformats.org/officeDocument/2006/relationships/tags" Target="../tags/tag1781.xml"/><Relationship Id="rId113" Type="http://schemas.openxmlformats.org/officeDocument/2006/relationships/tags" Target="../tags/tag1825.xml"/><Relationship Id="rId118" Type="http://schemas.openxmlformats.org/officeDocument/2006/relationships/tags" Target="../tags/tag1830.xml"/><Relationship Id="rId134" Type="http://schemas.openxmlformats.org/officeDocument/2006/relationships/tags" Target="../tags/tag1846.xml"/><Relationship Id="rId139" Type="http://schemas.openxmlformats.org/officeDocument/2006/relationships/tags" Target="../tags/tag1851.xml"/><Relationship Id="rId80" Type="http://schemas.openxmlformats.org/officeDocument/2006/relationships/tags" Target="../tags/tag1792.xml"/><Relationship Id="rId85" Type="http://schemas.openxmlformats.org/officeDocument/2006/relationships/tags" Target="../tags/tag1797.xml"/><Relationship Id="rId12" Type="http://schemas.openxmlformats.org/officeDocument/2006/relationships/tags" Target="../tags/tag1724.xml"/><Relationship Id="rId17" Type="http://schemas.openxmlformats.org/officeDocument/2006/relationships/tags" Target="../tags/tag1729.xml"/><Relationship Id="rId33" Type="http://schemas.openxmlformats.org/officeDocument/2006/relationships/tags" Target="../tags/tag1745.xml"/><Relationship Id="rId38" Type="http://schemas.openxmlformats.org/officeDocument/2006/relationships/tags" Target="../tags/tag1750.xml"/><Relationship Id="rId59" Type="http://schemas.openxmlformats.org/officeDocument/2006/relationships/tags" Target="../tags/tag1771.xml"/><Relationship Id="rId103" Type="http://schemas.openxmlformats.org/officeDocument/2006/relationships/tags" Target="../tags/tag1815.xml"/><Relationship Id="rId108" Type="http://schemas.openxmlformats.org/officeDocument/2006/relationships/tags" Target="../tags/tag1820.xml"/><Relationship Id="rId124" Type="http://schemas.openxmlformats.org/officeDocument/2006/relationships/tags" Target="../tags/tag1836.xml"/><Relationship Id="rId129" Type="http://schemas.openxmlformats.org/officeDocument/2006/relationships/tags" Target="../tags/tag1841.xml"/><Relationship Id="rId54" Type="http://schemas.openxmlformats.org/officeDocument/2006/relationships/tags" Target="../tags/tag1766.xml"/><Relationship Id="rId70" Type="http://schemas.openxmlformats.org/officeDocument/2006/relationships/tags" Target="../tags/tag1782.xml"/><Relationship Id="rId75" Type="http://schemas.openxmlformats.org/officeDocument/2006/relationships/tags" Target="../tags/tag1787.xml"/><Relationship Id="rId91" Type="http://schemas.openxmlformats.org/officeDocument/2006/relationships/tags" Target="../tags/tag1803.xml"/><Relationship Id="rId96" Type="http://schemas.openxmlformats.org/officeDocument/2006/relationships/tags" Target="../tags/tag1808.xml"/><Relationship Id="rId140" Type="http://schemas.openxmlformats.org/officeDocument/2006/relationships/tags" Target="../tags/tag1852.xml"/><Relationship Id="rId1" Type="http://schemas.openxmlformats.org/officeDocument/2006/relationships/tags" Target="../tags/tag1713.xml"/><Relationship Id="rId6" Type="http://schemas.openxmlformats.org/officeDocument/2006/relationships/tags" Target="../tags/tag1718.xml"/><Relationship Id="rId23" Type="http://schemas.openxmlformats.org/officeDocument/2006/relationships/tags" Target="../tags/tag1735.xml"/><Relationship Id="rId28" Type="http://schemas.openxmlformats.org/officeDocument/2006/relationships/tags" Target="../tags/tag1740.xml"/><Relationship Id="rId49" Type="http://schemas.openxmlformats.org/officeDocument/2006/relationships/tags" Target="../tags/tag1761.xml"/><Relationship Id="rId114" Type="http://schemas.openxmlformats.org/officeDocument/2006/relationships/tags" Target="../tags/tag1826.xml"/><Relationship Id="rId119" Type="http://schemas.openxmlformats.org/officeDocument/2006/relationships/tags" Target="../tags/tag1831.xml"/><Relationship Id="rId44" Type="http://schemas.openxmlformats.org/officeDocument/2006/relationships/tags" Target="../tags/tag1756.xml"/><Relationship Id="rId60" Type="http://schemas.openxmlformats.org/officeDocument/2006/relationships/tags" Target="../tags/tag1772.xml"/><Relationship Id="rId65" Type="http://schemas.openxmlformats.org/officeDocument/2006/relationships/tags" Target="../tags/tag1777.xml"/><Relationship Id="rId81" Type="http://schemas.openxmlformats.org/officeDocument/2006/relationships/tags" Target="../tags/tag1793.xml"/><Relationship Id="rId86" Type="http://schemas.openxmlformats.org/officeDocument/2006/relationships/tags" Target="../tags/tag1798.xml"/><Relationship Id="rId130" Type="http://schemas.openxmlformats.org/officeDocument/2006/relationships/tags" Target="../tags/tag1842.xml"/><Relationship Id="rId135" Type="http://schemas.openxmlformats.org/officeDocument/2006/relationships/tags" Target="../tags/tag1847.xml"/><Relationship Id="rId13" Type="http://schemas.openxmlformats.org/officeDocument/2006/relationships/tags" Target="../tags/tag1725.xml"/><Relationship Id="rId18" Type="http://schemas.openxmlformats.org/officeDocument/2006/relationships/tags" Target="../tags/tag1730.xml"/><Relationship Id="rId39" Type="http://schemas.openxmlformats.org/officeDocument/2006/relationships/tags" Target="../tags/tag1751.xml"/><Relationship Id="rId109" Type="http://schemas.openxmlformats.org/officeDocument/2006/relationships/tags" Target="../tags/tag1821.xml"/><Relationship Id="rId34" Type="http://schemas.openxmlformats.org/officeDocument/2006/relationships/tags" Target="../tags/tag1746.xml"/><Relationship Id="rId50" Type="http://schemas.openxmlformats.org/officeDocument/2006/relationships/tags" Target="../tags/tag1762.xml"/><Relationship Id="rId55" Type="http://schemas.openxmlformats.org/officeDocument/2006/relationships/tags" Target="../tags/tag1767.xml"/><Relationship Id="rId76" Type="http://schemas.openxmlformats.org/officeDocument/2006/relationships/tags" Target="../tags/tag1788.xml"/><Relationship Id="rId97" Type="http://schemas.openxmlformats.org/officeDocument/2006/relationships/tags" Target="../tags/tag1809.xml"/><Relationship Id="rId104" Type="http://schemas.openxmlformats.org/officeDocument/2006/relationships/tags" Target="../tags/tag1816.xml"/><Relationship Id="rId120" Type="http://schemas.openxmlformats.org/officeDocument/2006/relationships/tags" Target="../tags/tag1832.xml"/><Relationship Id="rId125" Type="http://schemas.openxmlformats.org/officeDocument/2006/relationships/tags" Target="../tags/tag1837.xml"/><Relationship Id="rId141" Type="http://schemas.openxmlformats.org/officeDocument/2006/relationships/tags" Target="../tags/tag1853.xml"/><Relationship Id="rId7" Type="http://schemas.openxmlformats.org/officeDocument/2006/relationships/tags" Target="../tags/tag1719.xml"/><Relationship Id="rId71" Type="http://schemas.openxmlformats.org/officeDocument/2006/relationships/tags" Target="../tags/tag1783.xml"/><Relationship Id="rId92" Type="http://schemas.openxmlformats.org/officeDocument/2006/relationships/tags" Target="../tags/tag1804.xml"/><Relationship Id="rId2" Type="http://schemas.openxmlformats.org/officeDocument/2006/relationships/tags" Target="../tags/tag1714.xml"/><Relationship Id="rId29" Type="http://schemas.openxmlformats.org/officeDocument/2006/relationships/tags" Target="../tags/tag1741.xml"/><Relationship Id="rId24" Type="http://schemas.openxmlformats.org/officeDocument/2006/relationships/tags" Target="../tags/tag1736.xml"/><Relationship Id="rId40" Type="http://schemas.openxmlformats.org/officeDocument/2006/relationships/tags" Target="../tags/tag1752.xml"/><Relationship Id="rId45" Type="http://schemas.openxmlformats.org/officeDocument/2006/relationships/tags" Target="../tags/tag1757.xml"/><Relationship Id="rId66" Type="http://schemas.openxmlformats.org/officeDocument/2006/relationships/tags" Target="../tags/tag1778.xml"/><Relationship Id="rId87" Type="http://schemas.openxmlformats.org/officeDocument/2006/relationships/tags" Target="../tags/tag1799.xml"/><Relationship Id="rId110" Type="http://schemas.openxmlformats.org/officeDocument/2006/relationships/tags" Target="../tags/tag1822.xml"/><Relationship Id="rId115" Type="http://schemas.openxmlformats.org/officeDocument/2006/relationships/tags" Target="../tags/tag1827.xml"/><Relationship Id="rId131" Type="http://schemas.openxmlformats.org/officeDocument/2006/relationships/tags" Target="../tags/tag1843.xml"/><Relationship Id="rId136" Type="http://schemas.openxmlformats.org/officeDocument/2006/relationships/tags" Target="../tags/tag1848.xml"/><Relationship Id="rId61" Type="http://schemas.openxmlformats.org/officeDocument/2006/relationships/tags" Target="../tags/tag1773.xml"/><Relationship Id="rId82" Type="http://schemas.openxmlformats.org/officeDocument/2006/relationships/tags" Target="../tags/tag1794.xml"/><Relationship Id="rId19" Type="http://schemas.openxmlformats.org/officeDocument/2006/relationships/tags" Target="../tags/tag1731.xml"/><Relationship Id="rId14" Type="http://schemas.openxmlformats.org/officeDocument/2006/relationships/tags" Target="../tags/tag1726.xml"/><Relationship Id="rId30" Type="http://schemas.openxmlformats.org/officeDocument/2006/relationships/tags" Target="../tags/tag1742.xml"/><Relationship Id="rId35" Type="http://schemas.openxmlformats.org/officeDocument/2006/relationships/tags" Target="../tags/tag1747.xml"/><Relationship Id="rId56" Type="http://schemas.openxmlformats.org/officeDocument/2006/relationships/tags" Target="../tags/tag1768.xml"/><Relationship Id="rId77" Type="http://schemas.openxmlformats.org/officeDocument/2006/relationships/tags" Target="../tags/tag1789.xml"/><Relationship Id="rId100" Type="http://schemas.openxmlformats.org/officeDocument/2006/relationships/tags" Target="../tags/tag1812.xml"/><Relationship Id="rId105" Type="http://schemas.openxmlformats.org/officeDocument/2006/relationships/tags" Target="../tags/tag1817.xml"/><Relationship Id="rId126" Type="http://schemas.openxmlformats.org/officeDocument/2006/relationships/tags" Target="../tags/tag1838.xml"/><Relationship Id="rId8" Type="http://schemas.openxmlformats.org/officeDocument/2006/relationships/tags" Target="../tags/tag1720.xml"/><Relationship Id="rId51" Type="http://schemas.openxmlformats.org/officeDocument/2006/relationships/tags" Target="../tags/tag1763.xml"/><Relationship Id="rId72" Type="http://schemas.openxmlformats.org/officeDocument/2006/relationships/tags" Target="../tags/tag1784.xml"/><Relationship Id="rId93" Type="http://schemas.openxmlformats.org/officeDocument/2006/relationships/tags" Target="../tags/tag1805.xml"/><Relationship Id="rId98" Type="http://schemas.openxmlformats.org/officeDocument/2006/relationships/tags" Target="../tags/tag1810.xml"/><Relationship Id="rId121" Type="http://schemas.openxmlformats.org/officeDocument/2006/relationships/tags" Target="../tags/tag1833.xml"/><Relationship Id="rId142" Type="http://schemas.openxmlformats.org/officeDocument/2006/relationships/tags" Target="../tags/tag1854.xml"/><Relationship Id="rId3" Type="http://schemas.openxmlformats.org/officeDocument/2006/relationships/tags" Target="../tags/tag1715.xml"/><Relationship Id="rId25" Type="http://schemas.openxmlformats.org/officeDocument/2006/relationships/tags" Target="../tags/tag1737.xml"/><Relationship Id="rId46" Type="http://schemas.openxmlformats.org/officeDocument/2006/relationships/tags" Target="../tags/tag1758.xml"/><Relationship Id="rId67" Type="http://schemas.openxmlformats.org/officeDocument/2006/relationships/tags" Target="../tags/tag1779.xml"/><Relationship Id="rId116" Type="http://schemas.openxmlformats.org/officeDocument/2006/relationships/tags" Target="../tags/tag1828.xml"/><Relationship Id="rId137" Type="http://schemas.openxmlformats.org/officeDocument/2006/relationships/tags" Target="../tags/tag1849.xml"/><Relationship Id="rId20" Type="http://schemas.openxmlformats.org/officeDocument/2006/relationships/tags" Target="../tags/tag1732.xml"/><Relationship Id="rId41" Type="http://schemas.openxmlformats.org/officeDocument/2006/relationships/tags" Target="../tags/tag1753.xml"/><Relationship Id="rId62" Type="http://schemas.openxmlformats.org/officeDocument/2006/relationships/tags" Target="../tags/tag1774.xml"/><Relationship Id="rId83" Type="http://schemas.openxmlformats.org/officeDocument/2006/relationships/tags" Target="../tags/tag1795.xml"/><Relationship Id="rId88" Type="http://schemas.openxmlformats.org/officeDocument/2006/relationships/tags" Target="../tags/tag1800.xml"/><Relationship Id="rId111" Type="http://schemas.openxmlformats.org/officeDocument/2006/relationships/tags" Target="../tags/tag1823.xml"/><Relationship Id="rId132" Type="http://schemas.openxmlformats.org/officeDocument/2006/relationships/tags" Target="../tags/tag1844.xml"/><Relationship Id="rId15" Type="http://schemas.openxmlformats.org/officeDocument/2006/relationships/tags" Target="../tags/tag1727.xml"/><Relationship Id="rId36" Type="http://schemas.openxmlformats.org/officeDocument/2006/relationships/tags" Target="../tags/tag1748.xml"/><Relationship Id="rId57" Type="http://schemas.openxmlformats.org/officeDocument/2006/relationships/tags" Target="../tags/tag1769.xml"/><Relationship Id="rId106" Type="http://schemas.openxmlformats.org/officeDocument/2006/relationships/tags" Target="../tags/tag1818.xml"/><Relationship Id="rId127" Type="http://schemas.openxmlformats.org/officeDocument/2006/relationships/tags" Target="../tags/tag1839.xml"/><Relationship Id="rId10" Type="http://schemas.openxmlformats.org/officeDocument/2006/relationships/tags" Target="../tags/tag1722.xml"/><Relationship Id="rId31" Type="http://schemas.openxmlformats.org/officeDocument/2006/relationships/tags" Target="../tags/tag1743.xml"/><Relationship Id="rId52" Type="http://schemas.openxmlformats.org/officeDocument/2006/relationships/tags" Target="../tags/tag1764.xml"/><Relationship Id="rId73" Type="http://schemas.openxmlformats.org/officeDocument/2006/relationships/tags" Target="../tags/tag1785.xml"/><Relationship Id="rId78" Type="http://schemas.openxmlformats.org/officeDocument/2006/relationships/tags" Target="../tags/tag1790.xml"/><Relationship Id="rId94" Type="http://schemas.openxmlformats.org/officeDocument/2006/relationships/tags" Target="../tags/tag1806.xml"/><Relationship Id="rId99" Type="http://schemas.openxmlformats.org/officeDocument/2006/relationships/tags" Target="../tags/tag1811.xml"/><Relationship Id="rId101" Type="http://schemas.openxmlformats.org/officeDocument/2006/relationships/tags" Target="../tags/tag1813.xml"/><Relationship Id="rId122" Type="http://schemas.openxmlformats.org/officeDocument/2006/relationships/tags" Target="../tags/tag1834.xml"/><Relationship Id="rId143" Type="http://schemas.openxmlformats.org/officeDocument/2006/relationships/slideLayout" Target="../slideLayouts/slideLayout6.xml"/><Relationship Id="rId4" Type="http://schemas.openxmlformats.org/officeDocument/2006/relationships/tags" Target="../tags/tag1716.xml"/><Relationship Id="rId9" Type="http://schemas.openxmlformats.org/officeDocument/2006/relationships/tags" Target="../tags/tag1721.xml"/><Relationship Id="rId26" Type="http://schemas.openxmlformats.org/officeDocument/2006/relationships/tags" Target="../tags/tag1738.xml"/><Relationship Id="rId47" Type="http://schemas.openxmlformats.org/officeDocument/2006/relationships/tags" Target="../tags/tag1759.xml"/><Relationship Id="rId68" Type="http://schemas.openxmlformats.org/officeDocument/2006/relationships/tags" Target="../tags/tag1780.xml"/><Relationship Id="rId89" Type="http://schemas.openxmlformats.org/officeDocument/2006/relationships/tags" Target="../tags/tag1801.xml"/><Relationship Id="rId112" Type="http://schemas.openxmlformats.org/officeDocument/2006/relationships/tags" Target="../tags/tag1824.xml"/><Relationship Id="rId133" Type="http://schemas.openxmlformats.org/officeDocument/2006/relationships/tags" Target="../tags/tag1845.xml"/><Relationship Id="rId16" Type="http://schemas.openxmlformats.org/officeDocument/2006/relationships/tags" Target="../tags/tag1728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1867.xml"/><Relationship Id="rId18" Type="http://schemas.openxmlformats.org/officeDocument/2006/relationships/tags" Target="../tags/tag1872.xml"/><Relationship Id="rId26" Type="http://schemas.openxmlformats.org/officeDocument/2006/relationships/tags" Target="../tags/tag1880.xml"/><Relationship Id="rId39" Type="http://schemas.openxmlformats.org/officeDocument/2006/relationships/tags" Target="../tags/tag1893.xml"/><Relationship Id="rId21" Type="http://schemas.openxmlformats.org/officeDocument/2006/relationships/tags" Target="../tags/tag1875.xml"/><Relationship Id="rId34" Type="http://schemas.openxmlformats.org/officeDocument/2006/relationships/tags" Target="../tags/tag1888.xml"/><Relationship Id="rId42" Type="http://schemas.openxmlformats.org/officeDocument/2006/relationships/tags" Target="../tags/tag1896.xml"/><Relationship Id="rId47" Type="http://schemas.openxmlformats.org/officeDocument/2006/relationships/tags" Target="../tags/tag1901.xml"/><Relationship Id="rId7" Type="http://schemas.openxmlformats.org/officeDocument/2006/relationships/tags" Target="../tags/tag1861.xml"/><Relationship Id="rId2" Type="http://schemas.openxmlformats.org/officeDocument/2006/relationships/tags" Target="../tags/tag1856.xml"/><Relationship Id="rId16" Type="http://schemas.openxmlformats.org/officeDocument/2006/relationships/tags" Target="../tags/tag1870.xml"/><Relationship Id="rId29" Type="http://schemas.openxmlformats.org/officeDocument/2006/relationships/tags" Target="../tags/tag1883.xml"/><Relationship Id="rId11" Type="http://schemas.openxmlformats.org/officeDocument/2006/relationships/tags" Target="../tags/tag1865.xml"/><Relationship Id="rId24" Type="http://schemas.openxmlformats.org/officeDocument/2006/relationships/tags" Target="../tags/tag1878.xml"/><Relationship Id="rId32" Type="http://schemas.openxmlformats.org/officeDocument/2006/relationships/tags" Target="../tags/tag1886.xml"/><Relationship Id="rId37" Type="http://schemas.openxmlformats.org/officeDocument/2006/relationships/tags" Target="../tags/tag1891.xml"/><Relationship Id="rId40" Type="http://schemas.openxmlformats.org/officeDocument/2006/relationships/tags" Target="../tags/tag1894.xml"/><Relationship Id="rId45" Type="http://schemas.openxmlformats.org/officeDocument/2006/relationships/tags" Target="../tags/tag1899.xml"/><Relationship Id="rId5" Type="http://schemas.openxmlformats.org/officeDocument/2006/relationships/tags" Target="../tags/tag1859.xml"/><Relationship Id="rId15" Type="http://schemas.openxmlformats.org/officeDocument/2006/relationships/tags" Target="../tags/tag1869.xml"/><Relationship Id="rId23" Type="http://schemas.openxmlformats.org/officeDocument/2006/relationships/tags" Target="../tags/tag1877.xml"/><Relationship Id="rId28" Type="http://schemas.openxmlformats.org/officeDocument/2006/relationships/tags" Target="../tags/tag1882.xml"/><Relationship Id="rId36" Type="http://schemas.openxmlformats.org/officeDocument/2006/relationships/tags" Target="../tags/tag1890.xml"/><Relationship Id="rId49" Type="http://schemas.openxmlformats.org/officeDocument/2006/relationships/slideLayout" Target="../slideLayouts/slideLayout6.xml"/><Relationship Id="rId10" Type="http://schemas.openxmlformats.org/officeDocument/2006/relationships/tags" Target="../tags/tag1864.xml"/><Relationship Id="rId19" Type="http://schemas.openxmlformats.org/officeDocument/2006/relationships/tags" Target="../tags/tag1873.xml"/><Relationship Id="rId31" Type="http://schemas.openxmlformats.org/officeDocument/2006/relationships/tags" Target="../tags/tag1885.xml"/><Relationship Id="rId44" Type="http://schemas.openxmlformats.org/officeDocument/2006/relationships/tags" Target="../tags/tag1898.xml"/><Relationship Id="rId4" Type="http://schemas.openxmlformats.org/officeDocument/2006/relationships/tags" Target="../tags/tag1858.xml"/><Relationship Id="rId9" Type="http://schemas.openxmlformats.org/officeDocument/2006/relationships/tags" Target="../tags/tag1863.xml"/><Relationship Id="rId14" Type="http://schemas.openxmlformats.org/officeDocument/2006/relationships/tags" Target="../tags/tag1868.xml"/><Relationship Id="rId22" Type="http://schemas.openxmlformats.org/officeDocument/2006/relationships/tags" Target="../tags/tag1876.xml"/><Relationship Id="rId27" Type="http://schemas.openxmlformats.org/officeDocument/2006/relationships/tags" Target="../tags/tag1881.xml"/><Relationship Id="rId30" Type="http://schemas.openxmlformats.org/officeDocument/2006/relationships/tags" Target="../tags/tag1884.xml"/><Relationship Id="rId35" Type="http://schemas.openxmlformats.org/officeDocument/2006/relationships/tags" Target="../tags/tag1889.xml"/><Relationship Id="rId43" Type="http://schemas.openxmlformats.org/officeDocument/2006/relationships/tags" Target="../tags/tag1897.xml"/><Relationship Id="rId48" Type="http://schemas.openxmlformats.org/officeDocument/2006/relationships/tags" Target="../tags/tag1902.xml"/><Relationship Id="rId8" Type="http://schemas.openxmlformats.org/officeDocument/2006/relationships/tags" Target="../tags/tag1862.xml"/><Relationship Id="rId3" Type="http://schemas.openxmlformats.org/officeDocument/2006/relationships/tags" Target="../tags/tag1857.xml"/><Relationship Id="rId12" Type="http://schemas.openxmlformats.org/officeDocument/2006/relationships/tags" Target="../tags/tag1866.xml"/><Relationship Id="rId17" Type="http://schemas.openxmlformats.org/officeDocument/2006/relationships/tags" Target="../tags/tag1871.xml"/><Relationship Id="rId25" Type="http://schemas.openxmlformats.org/officeDocument/2006/relationships/tags" Target="../tags/tag1879.xml"/><Relationship Id="rId33" Type="http://schemas.openxmlformats.org/officeDocument/2006/relationships/tags" Target="../tags/tag1887.xml"/><Relationship Id="rId38" Type="http://schemas.openxmlformats.org/officeDocument/2006/relationships/tags" Target="../tags/tag1892.xml"/><Relationship Id="rId46" Type="http://schemas.openxmlformats.org/officeDocument/2006/relationships/tags" Target="../tags/tag1900.xml"/><Relationship Id="rId20" Type="http://schemas.openxmlformats.org/officeDocument/2006/relationships/tags" Target="../tags/tag1874.xml"/><Relationship Id="rId41" Type="http://schemas.openxmlformats.org/officeDocument/2006/relationships/tags" Target="../tags/tag1895.xml"/><Relationship Id="rId1" Type="http://schemas.openxmlformats.org/officeDocument/2006/relationships/tags" Target="../tags/tag1855.xml"/><Relationship Id="rId6" Type="http://schemas.openxmlformats.org/officeDocument/2006/relationships/tags" Target="../tags/tag1860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tags" Target="../tags/tag1928.xml"/><Relationship Id="rId21" Type="http://schemas.openxmlformats.org/officeDocument/2006/relationships/tags" Target="../tags/tag1923.xml"/><Relationship Id="rId42" Type="http://schemas.openxmlformats.org/officeDocument/2006/relationships/tags" Target="../tags/tag1944.xml"/><Relationship Id="rId47" Type="http://schemas.openxmlformats.org/officeDocument/2006/relationships/tags" Target="../tags/tag1949.xml"/><Relationship Id="rId63" Type="http://schemas.openxmlformats.org/officeDocument/2006/relationships/tags" Target="../tags/tag1965.xml"/><Relationship Id="rId68" Type="http://schemas.openxmlformats.org/officeDocument/2006/relationships/tags" Target="../tags/tag1970.xml"/><Relationship Id="rId84" Type="http://schemas.openxmlformats.org/officeDocument/2006/relationships/tags" Target="../tags/tag1986.xml"/><Relationship Id="rId16" Type="http://schemas.openxmlformats.org/officeDocument/2006/relationships/tags" Target="../tags/tag1918.xml"/><Relationship Id="rId11" Type="http://schemas.openxmlformats.org/officeDocument/2006/relationships/tags" Target="../tags/tag1913.xml"/><Relationship Id="rId32" Type="http://schemas.openxmlformats.org/officeDocument/2006/relationships/tags" Target="../tags/tag1934.xml"/><Relationship Id="rId37" Type="http://schemas.openxmlformats.org/officeDocument/2006/relationships/tags" Target="../tags/tag1939.xml"/><Relationship Id="rId53" Type="http://schemas.openxmlformats.org/officeDocument/2006/relationships/tags" Target="../tags/tag1955.xml"/><Relationship Id="rId58" Type="http://schemas.openxmlformats.org/officeDocument/2006/relationships/tags" Target="../tags/tag1960.xml"/><Relationship Id="rId74" Type="http://schemas.openxmlformats.org/officeDocument/2006/relationships/tags" Target="../tags/tag1976.xml"/><Relationship Id="rId79" Type="http://schemas.openxmlformats.org/officeDocument/2006/relationships/tags" Target="../tags/tag1981.xml"/><Relationship Id="rId5" Type="http://schemas.openxmlformats.org/officeDocument/2006/relationships/tags" Target="../tags/tag1907.xml"/><Relationship Id="rId19" Type="http://schemas.openxmlformats.org/officeDocument/2006/relationships/tags" Target="../tags/tag1921.xml"/><Relationship Id="rId14" Type="http://schemas.openxmlformats.org/officeDocument/2006/relationships/tags" Target="../tags/tag1916.xml"/><Relationship Id="rId22" Type="http://schemas.openxmlformats.org/officeDocument/2006/relationships/tags" Target="../tags/tag1924.xml"/><Relationship Id="rId27" Type="http://schemas.openxmlformats.org/officeDocument/2006/relationships/tags" Target="../tags/tag1929.xml"/><Relationship Id="rId30" Type="http://schemas.openxmlformats.org/officeDocument/2006/relationships/tags" Target="../tags/tag1932.xml"/><Relationship Id="rId35" Type="http://schemas.openxmlformats.org/officeDocument/2006/relationships/tags" Target="../tags/tag1937.xml"/><Relationship Id="rId43" Type="http://schemas.openxmlformats.org/officeDocument/2006/relationships/tags" Target="../tags/tag1945.xml"/><Relationship Id="rId48" Type="http://schemas.openxmlformats.org/officeDocument/2006/relationships/tags" Target="../tags/tag1950.xml"/><Relationship Id="rId56" Type="http://schemas.openxmlformats.org/officeDocument/2006/relationships/tags" Target="../tags/tag1958.xml"/><Relationship Id="rId64" Type="http://schemas.openxmlformats.org/officeDocument/2006/relationships/tags" Target="../tags/tag1966.xml"/><Relationship Id="rId69" Type="http://schemas.openxmlformats.org/officeDocument/2006/relationships/tags" Target="../tags/tag1971.xml"/><Relationship Id="rId77" Type="http://schemas.openxmlformats.org/officeDocument/2006/relationships/tags" Target="../tags/tag1979.xml"/><Relationship Id="rId8" Type="http://schemas.openxmlformats.org/officeDocument/2006/relationships/tags" Target="../tags/tag1910.xml"/><Relationship Id="rId51" Type="http://schemas.openxmlformats.org/officeDocument/2006/relationships/tags" Target="../tags/tag1953.xml"/><Relationship Id="rId72" Type="http://schemas.openxmlformats.org/officeDocument/2006/relationships/tags" Target="../tags/tag1974.xml"/><Relationship Id="rId80" Type="http://schemas.openxmlformats.org/officeDocument/2006/relationships/tags" Target="../tags/tag1982.xml"/><Relationship Id="rId85" Type="http://schemas.openxmlformats.org/officeDocument/2006/relationships/slideLayout" Target="../slideLayouts/slideLayout6.xml"/><Relationship Id="rId3" Type="http://schemas.openxmlformats.org/officeDocument/2006/relationships/tags" Target="../tags/tag1905.xml"/><Relationship Id="rId12" Type="http://schemas.openxmlformats.org/officeDocument/2006/relationships/tags" Target="../tags/tag1914.xml"/><Relationship Id="rId17" Type="http://schemas.openxmlformats.org/officeDocument/2006/relationships/tags" Target="../tags/tag1919.xml"/><Relationship Id="rId25" Type="http://schemas.openxmlformats.org/officeDocument/2006/relationships/tags" Target="../tags/tag1927.xml"/><Relationship Id="rId33" Type="http://schemas.openxmlformats.org/officeDocument/2006/relationships/tags" Target="../tags/tag1935.xml"/><Relationship Id="rId38" Type="http://schemas.openxmlformats.org/officeDocument/2006/relationships/tags" Target="../tags/tag1940.xml"/><Relationship Id="rId46" Type="http://schemas.openxmlformats.org/officeDocument/2006/relationships/tags" Target="../tags/tag1948.xml"/><Relationship Id="rId59" Type="http://schemas.openxmlformats.org/officeDocument/2006/relationships/tags" Target="../tags/tag1961.xml"/><Relationship Id="rId67" Type="http://schemas.openxmlformats.org/officeDocument/2006/relationships/tags" Target="../tags/tag1969.xml"/><Relationship Id="rId20" Type="http://schemas.openxmlformats.org/officeDocument/2006/relationships/tags" Target="../tags/tag1922.xml"/><Relationship Id="rId41" Type="http://schemas.openxmlformats.org/officeDocument/2006/relationships/tags" Target="../tags/tag1943.xml"/><Relationship Id="rId54" Type="http://schemas.openxmlformats.org/officeDocument/2006/relationships/tags" Target="../tags/tag1956.xml"/><Relationship Id="rId62" Type="http://schemas.openxmlformats.org/officeDocument/2006/relationships/tags" Target="../tags/tag1964.xml"/><Relationship Id="rId70" Type="http://schemas.openxmlformats.org/officeDocument/2006/relationships/tags" Target="../tags/tag1972.xml"/><Relationship Id="rId75" Type="http://schemas.openxmlformats.org/officeDocument/2006/relationships/tags" Target="../tags/tag1977.xml"/><Relationship Id="rId83" Type="http://schemas.openxmlformats.org/officeDocument/2006/relationships/tags" Target="../tags/tag1985.xml"/><Relationship Id="rId1" Type="http://schemas.openxmlformats.org/officeDocument/2006/relationships/tags" Target="../tags/tag1903.xml"/><Relationship Id="rId6" Type="http://schemas.openxmlformats.org/officeDocument/2006/relationships/tags" Target="../tags/tag1908.xml"/><Relationship Id="rId15" Type="http://schemas.openxmlformats.org/officeDocument/2006/relationships/tags" Target="../tags/tag1917.xml"/><Relationship Id="rId23" Type="http://schemas.openxmlformats.org/officeDocument/2006/relationships/tags" Target="../tags/tag1925.xml"/><Relationship Id="rId28" Type="http://schemas.openxmlformats.org/officeDocument/2006/relationships/tags" Target="../tags/tag1930.xml"/><Relationship Id="rId36" Type="http://schemas.openxmlformats.org/officeDocument/2006/relationships/tags" Target="../tags/tag1938.xml"/><Relationship Id="rId49" Type="http://schemas.openxmlformats.org/officeDocument/2006/relationships/tags" Target="../tags/tag1951.xml"/><Relationship Id="rId57" Type="http://schemas.openxmlformats.org/officeDocument/2006/relationships/tags" Target="../tags/tag1959.xml"/><Relationship Id="rId10" Type="http://schemas.openxmlformats.org/officeDocument/2006/relationships/tags" Target="../tags/tag1912.xml"/><Relationship Id="rId31" Type="http://schemas.openxmlformats.org/officeDocument/2006/relationships/tags" Target="../tags/tag1933.xml"/><Relationship Id="rId44" Type="http://schemas.openxmlformats.org/officeDocument/2006/relationships/tags" Target="../tags/tag1946.xml"/><Relationship Id="rId52" Type="http://schemas.openxmlformats.org/officeDocument/2006/relationships/tags" Target="../tags/tag1954.xml"/><Relationship Id="rId60" Type="http://schemas.openxmlformats.org/officeDocument/2006/relationships/tags" Target="../tags/tag1962.xml"/><Relationship Id="rId65" Type="http://schemas.openxmlformats.org/officeDocument/2006/relationships/tags" Target="../tags/tag1967.xml"/><Relationship Id="rId73" Type="http://schemas.openxmlformats.org/officeDocument/2006/relationships/tags" Target="../tags/tag1975.xml"/><Relationship Id="rId78" Type="http://schemas.openxmlformats.org/officeDocument/2006/relationships/tags" Target="../tags/tag1980.xml"/><Relationship Id="rId81" Type="http://schemas.openxmlformats.org/officeDocument/2006/relationships/tags" Target="../tags/tag1983.xml"/><Relationship Id="rId86" Type="http://schemas.openxmlformats.org/officeDocument/2006/relationships/notesSlide" Target="../notesSlides/notesSlide6.xml"/><Relationship Id="rId4" Type="http://schemas.openxmlformats.org/officeDocument/2006/relationships/tags" Target="../tags/tag1906.xml"/><Relationship Id="rId9" Type="http://schemas.openxmlformats.org/officeDocument/2006/relationships/tags" Target="../tags/tag1911.xml"/><Relationship Id="rId13" Type="http://schemas.openxmlformats.org/officeDocument/2006/relationships/tags" Target="../tags/tag1915.xml"/><Relationship Id="rId18" Type="http://schemas.openxmlformats.org/officeDocument/2006/relationships/tags" Target="../tags/tag1920.xml"/><Relationship Id="rId39" Type="http://schemas.openxmlformats.org/officeDocument/2006/relationships/tags" Target="../tags/tag1941.xml"/><Relationship Id="rId34" Type="http://schemas.openxmlformats.org/officeDocument/2006/relationships/tags" Target="../tags/tag1936.xml"/><Relationship Id="rId50" Type="http://schemas.openxmlformats.org/officeDocument/2006/relationships/tags" Target="../tags/tag1952.xml"/><Relationship Id="rId55" Type="http://schemas.openxmlformats.org/officeDocument/2006/relationships/tags" Target="../tags/tag1957.xml"/><Relationship Id="rId76" Type="http://schemas.openxmlformats.org/officeDocument/2006/relationships/tags" Target="../tags/tag1978.xml"/><Relationship Id="rId7" Type="http://schemas.openxmlformats.org/officeDocument/2006/relationships/tags" Target="../tags/tag1909.xml"/><Relationship Id="rId71" Type="http://schemas.openxmlformats.org/officeDocument/2006/relationships/tags" Target="../tags/tag1973.xml"/><Relationship Id="rId2" Type="http://schemas.openxmlformats.org/officeDocument/2006/relationships/tags" Target="../tags/tag1904.xml"/><Relationship Id="rId29" Type="http://schemas.openxmlformats.org/officeDocument/2006/relationships/tags" Target="../tags/tag1931.xml"/><Relationship Id="rId24" Type="http://schemas.openxmlformats.org/officeDocument/2006/relationships/tags" Target="../tags/tag1926.xml"/><Relationship Id="rId40" Type="http://schemas.openxmlformats.org/officeDocument/2006/relationships/tags" Target="../tags/tag1942.xml"/><Relationship Id="rId45" Type="http://schemas.openxmlformats.org/officeDocument/2006/relationships/tags" Target="../tags/tag1947.xml"/><Relationship Id="rId66" Type="http://schemas.openxmlformats.org/officeDocument/2006/relationships/tags" Target="../tags/tag1968.xml"/><Relationship Id="rId61" Type="http://schemas.openxmlformats.org/officeDocument/2006/relationships/tags" Target="../tags/tag1963.xml"/><Relationship Id="rId82" Type="http://schemas.openxmlformats.org/officeDocument/2006/relationships/tags" Target="../tags/tag1984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tags" Target="../tags/tag2103.xml"/><Relationship Id="rId299" Type="http://schemas.openxmlformats.org/officeDocument/2006/relationships/tags" Target="../tags/tag2285.xml"/><Relationship Id="rId21" Type="http://schemas.openxmlformats.org/officeDocument/2006/relationships/tags" Target="../tags/tag2007.xml"/><Relationship Id="rId63" Type="http://schemas.openxmlformats.org/officeDocument/2006/relationships/tags" Target="../tags/tag2049.xml"/><Relationship Id="rId159" Type="http://schemas.openxmlformats.org/officeDocument/2006/relationships/tags" Target="../tags/tag2145.xml"/><Relationship Id="rId324" Type="http://schemas.openxmlformats.org/officeDocument/2006/relationships/slideLayout" Target="../slideLayouts/slideLayout7.xml"/><Relationship Id="rId170" Type="http://schemas.openxmlformats.org/officeDocument/2006/relationships/tags" Target="../tags/tag2156.xml"/><Relationship Id="rId226" Type="http://schemas.openxmlformats.org/officeDocument/2006/relationships/tags" Target="../tags/tag2212.xml"/><Relationship Id="rId268" Type="http://schemas.openxmlformats.org/officeDocument/2006/relationships/tags" Target="../tags/tag2254.xml"/><Relationship Id="rId32" Type="http://schemas.openxmlformats.org/officeDocument/2006/relationships/tags" Target="../tags/tag2018.xml"/><Relationship Id="rId74" Type="http://schemas.openxmlformats.org/officeDocument/2006/relationships/tags" Target="../tags/tag2060.xml"/><Relationship Id="rId128" Type="http://schemas.openxmlformats.org/officeDocument/2006/relationships/tags" Target="../tags/tag2114.xml"/><Relationship Id="rId5" Type="http://schemas.openxmlformats.org/officeDocument/2006/relationships/tags" Target="../tags/tag1991.xml"/><Relationship Id="rId181" Type="http://schemas.openxmlformats.org/officeDocument/2006/relationships/tags" Target="../tags/tag2167.xml"/><Relationship Id="rId237" Type="http://schemas.openxmlformats.org/officeDocument/2006/relationships/tags" Target="../tags/tag2223.xml"/><Relationship Id="rId279" Type="http://schemas.openxmlformats.org/officeDocument/2006/relationships/tags" Target="../tags/tag2265.xml"/><Relationship Id="rId43" Type="http://schemas.openxmlformats.org/officeDocument/2006/relationships/tags" Target="../tags/tag2029.xml"/><Relationship Id="rId139" Type="http://schemas.openxmlformats.org/officeDocument/2006/relationships/tags" Target="../tags/tag2125.xml"/><Relationship Id="rId290" Type="http://schemas.openxmlformats.org/officeDocument/2006/relationships/tags" Target="../tags/tag2276.xml"/><Relationship Id="rId304" Type="http://schemas.openxmlformats.org/officeDocument/2006/relationships/tags" Target="../tags/tag2290.xml"/><Relationship Id="rId85" Type="http://schemas.openxmlformats.org/officeDocument/2006/relationships/tags" Target="../tags/tag2071.xml"/><Relationship Id="rId150" Type="http://schemas.openxmlformats.org/officeDocument/2006/relationships/tags" Target="../tags/tag2136.xml"/><Relationship Id="rId192" Type="http://schemas.openxmlformats.org/officeDocument/2006/relationships/tags" Target="../tags/tag2178.xml"/><Relationship Id="rId206" Type="http://schemas.openxmlformats.org/officeDocument/2006/relationships/tags" Target="../tags/tag2192.xml"/><Relationship Id="rId248" Type="http://schemas.openxmlformats.org/officeDocument/2006/relationships/tags" Target="../tags/tag2234.xml"/><Relationship Id="rId12" Type="http://schemas.openxmlformats.org/officeDocument/2006/relationships/tags" Target="../tags/tag1998.xml"/><Relationship Id="rId108" Type="http://schemas.openxmlformats.org/officeDocument/2006/relationships/tags" Target="../tags/tag2094.xml"/><Relationship Id="rId315" Type="http://schemas.openxmlformats.org/officeDocument/2006/relationships/tags" Target="../tags/tag2301.xml"/><Relationship Id="rId54" Type="http://schemas.openxmlformats.org/officeDocument/2006/relationships/tags" Target="../tags/tag2040.xml"/><Relationship Id="rId96" Type="http://schemas.openxmlformats.org/officeDocument/2006/relationships/tags" Target="../tags/tag2082.xml"/><Relationship Id="rId161" Type="http://schemas.openxmlformats.org/officeDocument/2006/relationships/tags" Target="../tags/tag2147.xml"/><Relationship Id="rId217" Type="http://schemas.openxmlformats.org/officeDocument/2006/relationships/tags" Target="../tags/tag2203.xml"/><Relationship Id="rId259" Type="http://schemas.openxmlformats.org/officeDocument/2006/relationships/tags" Target="../tags/tag2245.xml"/><Relationship Id="rId23" Type="http://schemas.openxmlformats.org/officeDocument/2006/relationships/tags" Target="../tags/tag2009.xml"/><Relationship Id="rId119" Type="http://schemas.openxmlformats.org/officeDocument/2006/relationships/tags" Target="../tags/tag2105.xml"/><Relationship Id="rId270" Type="http://schemas.openxmlformats.org/officeDocument/2006/relationships/tags" Target="../tags/tag2256.xml"/><Relationship Id="rId326" Type="http://schemas.openxmlformats.org/officeDocument/2006/relationships/image" Target="../media/image31.png"/><Relationship Id="rId65" Type="http://schemas.openxmlformats.org/officeDocument/2006/relationships/tags" Target="../tags/tag2051.xml"/><Relationship Id="rId130" Type="http://schemas.openxmlformats.org/officeDocument/2006/relationships/tags" Target="../tags/tag2116.xml"/><Relationship Id="rId172" Type="http://schemas.openxmlformats.org/officeDocument/2006/relationships/tags" Target="../tags/tag2158.xml"/><Relationship Id="rId228" Type="http://schemas.openxmlformats.org/officeDocument/2006/relationships/tags" Target="../tags/tag2214.xml"/><Relationship Id="rId281" Type="http://schemas.openxmlformats.org/officeDocument/2006/relationships/tags" Target="../tags/tag2267.xml"/><Relationship Id="rId34" Type="http://schemas.openxmlformats.org/officeDocument/2006/relationships/tags" Target="../tags/tag2020.xml"/><Relationship Id="rId76" Type="http://schemas.openxmlformats.org/officeDocument/2006/relationships/tags" Target="../tags/tag2062.xml"/><Relationship Id="rId141" Type="http://schemas.openxmlformats.org/officeDocument/2006/relationships/tags" Target="../tags/tag2127.xml"/><Relationship Id="rId7" Type="http://schemas.openxmlformats.org/officeDocument/2006/relationships/tags" Target="../tags/tag1993.xml"/><Relationship Id="rId162" Type="http://schemas.openxmlformats.org/officeDocument/2006/relationships/tags" Target="../tags/tag2148.xml"/><Relationship Id="rId183" Type="http://schemas.openxmlformats.org/officeDocument/2006/relationships/tags" Target="../tags/tag2169.xml"/><Relationship Id="rId218" Type="http://schemas.openxmlformats.org/officeDocument/2006/relationships/tags" Target="../tags/tag2204.xml"/><Relationship Id="rId239" Type="http://schemas.openxmlformats.org/officeDocument/2006/relationships/tags" Target="../tags/tag2225.xml"/><Relationship Id="rId250" Type="http://schemas.openxmlformats.org/officeDocument/2006/relationships/tags" Target="../tags/tag2236.xml"/><Relationship Id="rId271" Type="http://schemas.openxmlformats.org/officeDocument/2006/relationships/tags" Target="../tags/tag2257.xml"/><Relationship Id="rId292" Type="http://schemas.openxmlformats.org/officeDocument/2006/relationships/tags" Target="../tags/tag2278.xml"/><Relationship Id="rId306" Type="http://schemas.openxmlformats.org/officeDocument/2006/relationships/tags" Target="../tags/tag2292.xml"/><Relationship Id="rId24" Type="http://schemas.openxmlformats.org/officeDocument/2006/relationships/tags" Target="../tags/tag2010.xml"/><Relationship Id="rId45" Type="http://schemas.openxmlformats.org/officeDocument/2006/relationships/tags" Target="../tags/tag2031.xml"/><Relationship Id="rId66" Type="http://schemas.openxmlformats.org/officeDocument/2006/relationships/tags" Target="../tags/tag2052.xml"/><Relationship Id="rId87" Type="http://schemas.openxmlformats.org/officeDocument/2006/relationships/tags" Target="../tags/tag2073.xml"/><Relationship Id="rId110" Type="http://schemas.openxmlformats.org/officeDocument/2006/relationships/tags" Target="../tags/tag2096.xml"/><Relationship Id="rId131" Type="http://schemas.openxmlformats.org/officeDocument/2006/relationships/tags" Target="../tags/tag2117.xml"/><Relationship Id="rId327" Type="http://schemas.openxmlformats.org/officeDocument/2006/relationships/image" Target="../media/image32.png"/><Relationship Id="rId152" Type="http://schemas.openxmlformats.org/officeDocument/2006/relationships/tags" Target="../tags/tag2138.xml"/><Relationship Id="rId173" Type="http://schemas.openxmlformats.org/officeDocument/2006/relationships/tags" Target="../tags/tag2159.xml"/><Relationship Id="rId194" Type="http://schemas.openxmlformats.org/officeDocument/2006/relationships/tags" Target="../tags/tag2180.xml"/><Relationship Id="rId208" Type="http://schemas.openxmlformats.org/officeDocument/2006/relationships/tags" Target="../tags/tag2194.xml"/><Relationship Id="rId229" Type="http://schemas.openxmlformats.org/officeDocument/2006/relationships/tags" Target="../tags/tag2215.xml"/><Relationship Id="rId240" Type="http://schemas.openxmlformats.org/officeDocument/2006/relationships/tags" Target="../tags/tag2226.xml"/><Relationship Id="rId261" Type="http://schemas.openxmlformats.org/officeDocument/2006/relationships/tags" Target="../tags/tag2247.xml"/><Relationship Id="rId14" Type="http://schemas.openxmlformats.org/officeDocument/2006/relationships/tags" Target="../tags/tag2000.xml"/><Relationship Id="rId35" Type="http://schemas.openxmlformats.org/officeDocument/2006/relationships/tags" Target="../tags/tag2021.xml"/><Relationship Id="rId56" Type="http://schemas.openxmlformats.org/officeDocument/2006/relationships/tags" Target="../tags/tag2042.xml"/><Relationship Id="rId77" Type="http://schemas.openxmlformats.org/officeDocument/2006/relationships/tags" Target="../tags/tag2063.xml"/><Relationship Id="rId100" Type="http://schemas.openxmlformats.org/officeDocument/2006/relationships/tags" Target="../tags/tag2086.xml"/><Relationship Id="rId282" Type="http://schemas.openxmlformats.org/officeDocument/2006/relationships/tags" Target="../tags/tag2268.xml"/><Relationship Id="rId317" Type="http://schemas.openxmlformats.org/officeDocument/2006/relationships/tags" Target="../tags/tag2303.xml"/><Relationship Id="rId8" Type="http://schemas.openxmlformats.org/officeDocument/2006/relationships/tags" Target="../tags/tag1994.xml"/><Relationship Id="rId98" Type="http://schemas.openxmlformats.org/officeDocument/2006/relationships/tags" Target="../tags/tag2084.xml"/><Relationship Id="rId121" Type="http://schemas.openxmlformats.org/officeDocument/2006/relationships/tags" Target="../tags/tag2107.xml"/><Relationship Id="rId142" Type="http://schemas.openxmlformats.org/officeDocument/2006/relationships/tags" Target="../tags/tag2128.xml"/><Relationship Id="rId163" Type="http://schemas.openxmlformats.org/officeDocument/2006/relationships/tags" Target="../tags/tag2149.xml"/><Relationship Id="rId184" Type="http://schemas.openxmlformats.org/officeDocument/2006/relationships/tags" Target="../tags/tag2170.xml"/><Relationship Id="rId219" Type="http://schemas.openxmlformats.org/officeDocument/2006/relationships/tags" Target="../tags/tag2205.xml"/><Relationship Id="rId230" Type="http://schemas.openxmlformats.org/officeDocument/2006/relationships/tags" Target="../tags/tag2216.xml"/><Relationship Id="rId251" Type="http://schemas.openxmlformats.org/officeDocument/2006/relationships/tags" Target="../tags/tag2237.xml"/><Relationship Id="rId25" Type="http://schemas.openxmlformats.org/officeDocument/2006/relationships/tags" Target="../tags/tag2011.xml"/><Relationship Id="rId46" Type="http://schemas.openxmlformats.org/officeDocument/2006/relationships/tags" Target="../tags/tag2032.xml"/><Relationship Id="rId67" Type="http://schemas.openxmlformats.org/officeDocument/2006/relationships/tags" Target="../tags/tag2053.xml"/><Relationship Id="rId272" Type="http://schemas.openxmlformats.org/officeDocument/2006/relationships/tags" Target="../tags/tag2258.xml"/><Relationship Id="rId293" Type="http://schemas.openxmlformats.org/officeDocument/2006/relationships/tags" Target="../tags/tag2279.xml"/><Relationship Id="rId307" Type="http://schemas.openxmlformats.org/officeDocument/2006/relationships/tags" Target="../tags/tag2293.xml"/><Relationship Id="rId328" Type="http://schemas.openxmlformats.org/officeDocument/2006/relationships/image" Target="../media/image33.png"/><Relationship Id="rId88" Type="http://schemas.openxmlformats.org/officeDocument/2006/relationships/tags" Target="../tags/tag2074.xml"/><Relationship Id="rId111" Type="http://schemas.openxmlformats.org/officeDocument/2006/relationships/tags" Target="../tags/tag2097.xml"/><Relationship Id="rId132" Type="http://schemas.openxmlformats.org/officeDocument/2006/relationships/tags" Target="../tags/tag2118.xml"/><Relationship Id="rId153" Type="http://schemas.openxmlformats.org/officeDocument/2006/relationships/tags" Target="../tags/tag2139.xml"/><Relationship Id="rId174" Type="http://schemas.openxmlformats.org/officeDocument/2006/relationships/tags" Target="../tags/tag2160.xml"/><Relationship Id="rId195" Type="http://schemas.openxmlformats.org/officeDocument/2006/relationships/tags" Target="../tags/tag2181.xml"/><Relationship Id="rId209" Type="http://schemas.openxmlformats.org/officeDocument/2006/relationships/tags" Target="../tags/tag2195.xml"/><Relationship Id="rId220" Type="http://schemas.openxmlformats.org/officeDocument/2006/relationships/tags" Target="../tags/tag2206.xml"/><Relationship Id="rId241" Type="http://schemas.openxmlformats.org/officeDocument/2006/relationships/tags" Target="../tags/tag2227.xml"/><Relationship Id="rId15" Type="http://schemas.openxmlformats.org/officeDocument/2006/relationships/tags" Target="../tags/tag2001.xml"/><Relationship Id="rId36" Type="http://schemas.openxmlformats.org/officeDocument/2006/relationships/tags" Target="../tags/tag2022.xml"/><Relationship Id="rId57" Type="http://schemas.openxmlformats.org/officeDocument/2006/relationships/tags" Target="../tags/tag2043.xml"/><Relationship Id="rId262" Type="http://schemas.openxmlformats.org/officeDocument/2006/relationships/tags" Target="../tags/tag2248.xml"/><Relationship Id="rId283" Type="http://schemas.openxmlformats.org/officeDocument/2006/relationships/tags" Target="../tags/tag2269.xml"/><Relationship Id="rId318" Type="http://schemas.openxmlformats.org/officeDocument/2006/relationships/tags" Target="../tags/tag2304.xml"/><Relationship Id="rId78" Type="http://schemas.openxmlformats.org/officeDocument/2006/relationships/tags" Target="../tags/tag2064.xml"/><Relationship Id="rId99" Type="http://schemas.openxmlformats.org/officeDocument/2006/relationships/tags" Target="../tags/tag2085.xml"/><Relationship Id="rId101" Type="http://schemas.openxmlformats.org/officeDocument/2006/relationships/tags" Target="../tags/tag2087.xml"/><Relationship Id="rId122" Type="http://schemas.openxmlformats.org/officeDocument/2006/relationships/tags" Target="../tags/tag2108.xml"/><Relationship Id="rId143" Type="http://schemas.openxmlformats.org/officeDocument/2006/relationships/tags" Target="../tags/tag2129.xml"/><Relationship Id="rId164" Type="http://schemas.openxmlformats.org/officeDocument/2006/relationships/tags" Target="../tags/tag2150.xml"/><Relationship Id="rId185" Type="http://schemas.openxmlformats.org/officeDocument/2006/relationships/tags" Target="../tags/tag2171.xml"/><Relationship Id="rId9" Type="http://schemas.openxmlformats.org/officeDocument/2006/relationships/tags" Target="../tags/tag1995.xml"/><Relationship Id="rId210" Type="http://schemas.openxmlformats.org/officeDocument/2006/relationships/tags" Target="../tags/tag2196.xml"/><Relationship Id="rId26" Type="http://schemas.openxmlformats.org/officeDocument/2006/relationships/tags" Target="../tags/tag2012.xml"/><Relationship Id="rId231" Type="http://schemas.openxmlformats.org/officeDocument/2006/relationships/tags" Target="../tags/tag2217.xml"/><Relationship Id="rId252" Type="http://schemas.openxmlformats.org/officeDocument/2006/relationships/tags" Target="../tags/tag2238.xml"/><Relationship Id="rId273" Type="http://schemas.openxmlformats.org/officeDocument/2006/relationships/tags" Target="../tags/tag2259.xml"/><Relationship Id="rId294" Type="http://schemas.openxmlformats.org/officeDocument/2006/relationships/tags" Target="../tags/tag2280.xml"/><Relationship Id="rId308" Type="http://schemas.openxmlformats.org/officeDocument/2006/relationships/tags" Target="../tags/tag2294.xml"/><Relationship Id="rId47" Type="http://schemas.openxmlformats.org/officeDocument/2006/relationships/tags" Target="../tags/tag2033.xml"/><Relationship Id="rId68" Type="http://schemas.openxmlformats.org/officeDocument/2006/relationships/tags" Target="../tags/tag2054.xml"/><Relationship Id="rId89" Type="http://schemas.openxmlformats.org/officeDocument/2006/relationships/tags" Target="../tags/tag2075.xml"/><Relationship Id="rId112" Type="http://schemas.openxmlformats.org/officeDocument/2006/relationships/tags" Target="../tags/tag2098.xml"/><Relationship Id="rId133" Type="http://schemas.openxmlformats.org/officeDocument/2006/relationships/tags" Target="../tags/tag2119.xml"/><Relationship Id="rId154" Type="http://schemas.openxmlformats.org/officeDocument/2006/relationships/tags" Target="../tags/tag2140.xml"/><Relationship Id="rId175" Type="http://schemas.openxmlformats.org/officeDocument/2006/relationships/tags" Target="../tags/tag2161.xml"/><Relationship Id="rId196" Type="http://schemas.openxmlformats.org/officeDocument/2006/relationships/tags" Target="../tags/tag2182.xml"/><Relationship Id="rId200" Type="http://schemas.openxmlformats.org/officeDocument/2006/relationships/tags" Target="../tags/tag2186.xml"/><Relationship Id="rId16" Type="http://schemas.openxmlformats.org/officeDocument/2006/relationships/tags" Target="../tags/tag2002.xml"/><Relationship Id="rId221" Type="http://schemas.openxmlformats.org/officeDocument/2006/relationships/tags" Target="../tags/tag2207.xml"/><Relationship Id="rId242" Type="http://schemas.openxmlformats.org/officeDocument/2006/relationships/tags" Target="../tags/tag2228.xml"/><Relationship Id="rId263" Type="http://schemas.openxmlformats.org/officeDocument/2006/relationships/tags" Target="../tags/tag2249.xml"/><Relationship Id="rId284" Type="http://schemas.openxmlformats.org/officeDocument/2006/relationships/tags" Target="../tags/tag2270.xml"/><Relationship Id="rId319" Type="http://schemas.openxmlformats.org/officeDocument/2006/relationships/tags" Target="../tags/tag2305.xml"/><Relationship Id="rId37" Type="http://schemas.openxmlformats.org/officeDocument/2006/relationships/tags" Target="../tags/tag2023.xml"/><Relationship Id="rId58" Type="http://schemas.openxmlformats.org/officeDocument/2006/relationships/tags" Target="../tags/tag2044.xml"/><Relationship Id="rId79" Type="http://schemas.openxmlformats.org/officeDocument/2006/relationships/tags" Target="../tags/tag2065.xml"/><Relationship Id="rId102" Type="http://schemas.openxmlformats.org/officeDocument/2006/relationships/tags" Target="../tags/tag2088.xml"/><Relationship Id="rId123" Type="http://schemas.openxmlformats.org/officeDocument/2006/relationships/tags" Target="../tags/tag2109.xml"/><Relationship Id="rId144" Type="http://schemas.openxmlformats.org/officeDocument/2006/relationships/tags" Target="../tags/tag2130.xml"/><Relationship Id="rId90" Type="http://schemas.openxmlformats.org/officeDocument/2006/relationships/tags" Target="../tags/tag2076.xml"/><Relationship Id="rId165" Type="http://schemas.openxmlformats.org/officeDocument/2006/relationships/tags" Target="../tags/tag2151.xml"/><Relationship Id="rId186" Type="http://schemas.openxmlformats.org/officeDocument/2006/relationships/tags" Target="../tags/tag2172.xml"/><Relationship Id="rId211" Type="http://schemas.openxmlformats.org/officeDocument/2006/relationships/tags" Target="../tags/tag2197.xml"/><Relationship Id="rId232" Type="http://schemas.openxmlformats.org/officeDocument/2006/relationships/tags" Target="../tags/tag2218.xml"/><Relationship Id="rId253" Type="http://schemas.openxmlformats.org/officeDocument/2006/relationships/tags" Target="../tags/tag2239.xml"/><Relationship Id="rId274" Type="http://schemas.openxmlformats.org/officeDocument/2006/relationships/tags" Target="../tags/tag2260.xml"/><Relationship Id="rId295" Type="http://schemas.openxmlformats.org/officeDocument/2006/relationships/tags" Target="../tags/tag2281.xml"/><Relationship Id="rId309" Type="http://schemas.openxmlformats.org/officeDocument/2006/relationships/tags" Target="../tags/tag2295.xml"/><Relationship Id="rId27" Type="http://schemas.openxmlformats.org/officeDocument/2006/relationships/tags" Target="../tags/tag2013.xml"/><Relationship Id="rId48" Type="http://schemas.openxmlformats.org/officeDocument/2006/relationships/tags" Target="../tags/tag2034.xml"/><Relationship Id="rId69" Type="http://schemas.openxmlformats.org/officeDocument/2006/relationships/tags" Target="../tags/tag2055.xml"/><Relationship Id="rId113" Type="http://schemas.openxmlformats.org/officeDocument/2006/relationships/tags" Target="../tags/tag2099.xml"/><Relationship Id="rId134" Type="http://schemas.openxmlformats.org/officeDocument/2006/relationships/tags" Target="../tags/tag2120.xml"/><Relationship Id="rId320" Type="http://schemas.openxmlformats.org/officeDocument/2006/relationships/tags" Target="../tags/tag2306.xml"/><Relationship Id="rId80" Type="http://schemas.openxmlformats.org/officeDocument/2006/relationships/tags" Target="../tags/tag2066.xml"/><Relationship Id="rId155" Type="http://schemas.openxmlformats.org/officeDocument/2006/relationships/tags" Target="../tags/tag2141.xml"/><Relationship Id="rId176" Type="http://schemas.openxmlformats.org/officeDocument/2006/relationships/tags" Target="../tags/tag2162.xml"/><Relationship Id="rId197" Type="http://schemas.openxmlformats.org/officeDocument/2006/relationships/tags" Target="../tags/tag2183.xml"/><Relationship Id="rId201" Type="http://schemas.openxmlformats.org/officeDocument/2006/relationships/tags" Target="../tags/tag2187.xml"/><Relationship Id="rId222" Type="http://schemas.openxmlformats.org/officeDocument/2006/relationships/tags" Target="../tags/tag2208.xml"/><Relationship Id="rId243" Type="http://schemas.openxmlformats.org/officeDocument/2006/relationships/tags" Target="../tags/tag2229.xml"/><Relationship Id="rId264" Type="http://schemas.openxmlformats.org/officeDocument/2006/relationships/tags" Target="../tags/tag2250.xml"/><Relationship Id="rId285" Type="http://schemas.openxmlformats.org/officeDocument/2006/relationships/tags" Target="../tags/tag2271.xml"/><Relationship Id="rId17" Type="http://schemas.openxmlformats.org/officeDocument/2006/relationships/tags" Target="../tags/tag2003.xml"/><Relationship Id="rId38" Type="http://schemas.openxmlformats.org/officeDocument/2006/relationships/tags" Target="../tags/tag2024.xml"/><Relationship Id="rId59" Type="http://schemas.openxmlformats.org/officeDocument/2006/relationships/tags" Target="../tags/tag2045.xml"/><Relationship Id="rId103" Type="http://schemas.openxmlformats.org/officeDocument/2006/relationships/tags" Target="../tags/tag2089.xml"/><Relationship Id="rId124" Type="http://schemas.openxmlformats.org/officeDocument/2006/relationships/tags" Target="../tags/tag2110.xml"/><Relationship Id="rId310" Type="http://schemas.openxmlformats.org/officeDocument/2006/relationships/tags" Target="../tags/tag2296.xml"/><Relationship Id="rId70" Type="http://schemas.openxmlformats.org/officeDocument/2006/relationships/tags" Target="../tags/tag2056.xml"/><Relationship Id="rId91" Type="http://schemas.openxmlformats.org/officeDocument/2006/relationships/tags" Target="../tags/tag2077.xml"/><Relationship Id="rId145" Type="http://schemas.openxmlformats.org/officeDocument/2006/relationships/tags" Target="../tags/tag2131.xml"/><Relationship Id="rId166" Type="http://schemas.openxmlformats.org/officeDocument/2006/relationships/tags" Target="../tags/tag2152.xml"/><Relationship Id="rId187" Type="http://schemas.openxmlformats.org/officeDocument/2006/relationships/tags" Target="../tags/tag2173.xml"/><Relationship Id="rId1" Type="http://schemas.openxmlformats.org/officeDocument/2006/relationships/tags" Target="../tags/tag1987.xml"/><Relationship Id="rId212" Type="http://schemas.openxmlformats.org/officeDocument/2006/relationships/tags" Target="../tags/tag2198.xml"/><Relationship Id="rId233" Type="http://schemas.openxmlformats.org/officeDocument/2006/relationships/tags" Target="../tags/tag2219.xml"/><Relationship Id="rId254" Type="http://schemas.openxmlformats.org/officeDocument/2006/relationships/tags" Target="../tags/tag2240.xml"/><Relationship Id="rId28" Type="http://schemas.openxmlformats.org/officeDocument/2006/relationships/tags" Target="../tags/tag2014.xml"/><Relationship Id="rId49" Type="http://schemas.openxmlformats.org/officeDocument/2006/relationships/tags" Target="../tags/tag2035.xml"/><Relationship Id="rId114" Type="http://schemas.openxmlformats.org/officeDocument/2006/relationships/tags" Target="../tags/tag2100.xml"/><Relationship Id="rId275" Type="http://schemas.openxmlformats.org/officeDocument/2006/relationships/tags" Target="../tags/tag2261.xml"/><Relationship Id="rId296" Type="http://schemas.openxmlformats.org/officeDocument/2006/relationships/tags" Target="../tags/tag2282.xml"/><Relationship Id="rId300" Type="http://schemas.openxmlformats.org/officeDocument/2006/relationships/tags" Target="../tags/tag2286.xml"/><Relationship Id="rId60" Type="http://schemas.openxmlformats.org/officeDocument/2006/relationships/tags" Target="../tags/tag2046.xml"/><Relationship Id="rId81" Type="http://schemas.openxmlformats.org/officeDocument/2006/relationships/tags" Target="../tags/tag2067.xml"/><Relationship Id="rId135" Type="http://schemas.openxmlformats.org/officeDocument/2006/relationships/tags" Target="../tags/tag2121.xml"/><Relationship Id="rId156" Type="http://schemas.openxmlformats.org/officeDocument/2006/relationships/tags" Target="../tags/tag2142.xml"/><Relationship Id="rId177" Type="http://schemas.openxmlformats.org/officeDocument/2006/relationships/tags" Target="../tags/tag2163.xml"/><Relationship Id="rId198" Type="http://schemas.openxmlformats.org/officeDocument/2006/relationships/tags" Target="../tags/tag2184.xml"/><Relationship Id="rId321" Type="http://schemas.openxmlformats.org/officeDocument/2006/relationships/tags" Target="../tags/tag2307.xml"/><Relationship Id="rId202" Type="http://schemas.openxmlformats.org/officeDocument/2006/relationships/tags" Target="../tags/tag2188.xml"/><Relationship Id="rId223" Type="http://schemas.openxmlformats.org/officeDocument/2006/relationships/tags" Target="../tags/tag2209.xml"/><Relationship Id="rId244" Type="http://schemas.openxmlformats.org/officeDocument/2006/relationships/tags" Target="../tags/tag2230.xml"/><Relationship Id="rId18" Type="http://schemas.openxmlformats.org/officeDocument/2006/relationships/tags" Target="../tags/tag2004.xml"/><Relationship Id="rId39" Type="http://schemas.openxmlformats.org/officeDocument/2006/relationships/tags" Target="../tags/tag2025.xml"/><Relationship Id="rId265" Type="http://schemas.openxmlformats.org/officeDocument/2006/relationships/tags" Target="../tags/tag2251.xml"/><Relationship Id="rId286" Type="http://schemas.openxmlformats.org/officeDocument/2006/relationships/tags" Target="../tags/tag2272.xml"/><Relationship Id="rId50" Type="http://schemas.openxmlformats.org/officeDocument/2006/relationships/tags" Target="../tags/tag2036.xml"/><Relationship Id="rId104" Type="http://schemas.openxmlformats.org/officeDocument/2006/relationships/tags" Target="../tags/tag2090.xml"/><Relationship Id="rId125" Type="http://schemas.openxmlformats.org/officeDocument/2006/relationships/tags" Target="../tags/tag2111.xml"/><Relationship Id="rId146" Type="http://schemas.openxmlformats.org/officeDocument/2006/relationships/tags" Target="../tags/tag2132.xml"/><Relationship Id="rId167" Type="http://schemas.openxmlformats.org/officeDocument/2006/relationships/tags" Target="../tags/tag2153.xml"/><Relationship Id="rId188" Type="http://schemas.openxmlformats.org/officeDocument/2006/relationships/tags" Target="../tags/tag2174.xml"/><Relationship Id="rId311" Type="http://schemas.openxmlformats.org/officeDocument/2006/relationships/tags" Target="../tags/tag2297.xml"/><Relationship Id="rId71" Type="http://schemas.openxmlformats.org/officeDocument/2006/relationships/tags" Target="../tags/tag2057.xml"/><Relationship Id="rId92" Type="http://schemas.openxmlformats.org/officeDocument/2006/relationships/tags" Target="../tags/tag2078.xml"/><Relationship Id="rId213" Type="http://schemas.openxmlformats.org/officeDocument/2006/relationships/tags" Target="../tags/tag2199.xml"/><Relationship Id="rId234" Type="http://schemas.openxmlformats.org/officeDocument/2006/relationships/tags" Target="../tags/tag2220.xml"/><Relationship Id="rId2" Type="http://schemas.openxmlformats.org/officeDocument/2006/relationships/tags" Target="../tags/tag1988.xml"/><Relationship Id="rId29" Type="http://schemas.openxmlformats.org/officeDocument/2006/relationships/tags" Target="../tags/tag2015.xml"/><Relationship Id="rId255" Type="http://schemas.openxmlformats.org/officeDocument/2006/relationships/tags" Target="../tags/tag2241.xml"/><Relationship Id="rId276" Type="http://schemas.openxmlformats.org/officeDocument/2006/relationships/tags" Target="../tags/tag2262.xml"/><Relationship Id="rId297" Type="http://schemas.openxmlformats.org/officeDocument/2006/relationships/tags" Target="../tags/tag2283.xml"/><Relationship Id="rId40" Type="http://schemas.openxmlformats.org/officeDocument/2006/relationships/tags" Target="../tags/tag2026.xml"/><Relationship Id="rId115" Type="http://schemas.openxmlformats.org/officeDocument/2006/relationships/tags" Target="../tags/tag2101.xml"/><Relationship Id="rId136" Type="http://schemas.openxmlformats.org/officeDocument/2006/relationships/tags" Target="../tags/tag2122.xml"/><Relationship Id="rId157" Type="http://schemas.openxmlformats.org/officeDocument/2006/relationships/tags" Target="../tags/tag2143.xml"/><Relationship Id="rId178" Type="http://schemas.openxmlformats.org/officeDocument/2006/relationships/tags" Target="../tags/tag2164.xml"/><Relationship Id="rId301" Type="http://schemas.openxmlformats.org/officeDocument/2006/relationships/tags" Target="../tags/tag2287.xml"/><Relationship Id="rId322" Type="http://schemas.openxmlformats.org/officeDocument/2006/relationships/tags" Target="../tags/tag2308.xml"/><Relationship Id="rId61" Type="http://schemas.openxmlformats.org/officeDocument/2006/relationships/tags" Target="../tags/tag2047.xml"/><Relationship Id="rId82" Type="http://schemas.openxmlformats.org/officeDocument/2006/relationships/tags" Target="../tags/tag2068.xml"/><Relationship Id="rId199" Type="http://schemas.openxmlformats.org/officeDocument/2006/relationships/tags" Target="../tags/tag2185.xml"/><Relationship Id="rId203" Type="http://schemas.openxmlformats.org/officeDocument/2006/relationships/tags" Target="../tags/tag2189.xml"/><Relationship Id="rId19" Type="http://schemas.openxmlformats.org/officeDocument/2006/relationships/tags" Target="../tags/tag2005.xml"/><Relationship Id="rId224" Type="http://schemas.openxmlformats.org/officeDocument/2006/relationships/tags" Target="../tags/tag2210.xml"/><Relationship Id="rId245" Type="http://schemas.openxmlformats.org/officeDocument/2006/relationships/tags" Target="../tags/tag2231.xml"/><Relationship Id="rId266" Type="http://schemas.openxmlformats.org/officeDocument/2006/relationships/tags" Target="../tags/tag2252.xml"/><Relationship Id="rId287" Type="http://schemas.openxmlformats.org/officeDocument/2006/relationships/tags" Target="../tags/tag2273.xml"/><Relationship Id="rId30" Type="http://schemas.openxmlformats.org/officeDocument/2006/relationships/tags" Target="../tags/tag2016.xml"/><Relationship Id="rId105" Type="http://schemas.openxmlformats.org/officeDocument/2006/relationships/tags" Target="../tags/tag2091.xml"/><Relationship Id="rId126" Type="http://schemas.openxmlformats.org/officeDocument/2006/relationships/tags" Target="../tags/tag2112.xml"/><Relationship Id="rId147" Type="http://schemas.openxmlformats.org/officeDocument/2006/relationships/tags" Target="../tags/tag2133.xml"/><Relationship Id="rId168" Type="http://schemas.openxmlformats.org/officeDocument/2006/relationships/tags" Target="../tags/tag2154.xml"/><Relationship Id="rId312" Type="http://schemas.openxmlformats.org/officeDocument/2006/relationships/tags" Target="../tags/tag2298.xml"/><Relationship Id="rId51" Type="http://schemas.openxmlformats.org/officeDocument/2006/relationships/tags" Target="../tags/tag2037.xml"/><Relationship Id="rId72" Type="http://schemas.openxmlformats.org/officeDocument/2006/relationships/tags" Target="../tags/tag2058.xml"/><Relationship Id="rId93" Type="http://schemas.openxmlformats.org/officeDocument/2006/relationships/tags" Target="../tags/tag2079.xml"/><Relationship Id="rId189" Type="http://schemas.openxmlformats.org/officeDocument/2006/relationships/tags" Target="../tags/tag2175.xml"/><Relationship Id="rId3" Type="http://schemas.openxmlformats.org/officeDocument/2006/relationships/tags" Target="../tags/tag1989.xml"/><Relationship Id="rId214" Type="http://schemas.openxmlformats.org/officeDocument/2006/relationships/tags" Target="../tags/tag2200.xml"/><Relationship Id="rId235" Type="http://schemas.openxmlformats.org/officeDocument/2006/relationships/tags" Target="../tags/tag2221.xml"/><Relationship Id="rId256" Type="http://schemas.openxmlformats.org/officeDocument/2006/relationships/tags" Target="../tags/tag2242.xml"/><Relationship Id="rId277" Type="http://schemas.openxmlformats.org/officeDocument/2006/relationships/tags" Target="../tags/tag2263.xml"/><Relationship Id="rId298" Type="http://schemas.openxmlformats.org/officeDocument/2006/relationships/tags" Target="../tags/tag2284.xml"/><Relationship Id="rId116" Type="http://schemas.openxmlformats.org/officeDocument/2006/relationships/tags" Target="../tags/tag2102.xml"/><Relationship Id="rId137" Type="http://schemas.openxmlformats.org/officeDocument/2006/relationships/tags" Target="../tags/tag2123.xml"/><Relationship Id="rId158" Type="http://schemas.openxmlformats.org/officeDocument/2006/relationships/tags" Target="../tags/tag2144.xml"/><Relationship Id="rId302" Type="http://schemas.openxmlformats.org/officeDocument/2006/relationships/tags" Target="../tags/tag2288.xml"/><Relationship Id="rId323" Type="http://schemas.openxmlformats.org/officeDocument/2006/relationships/tags" Target="../tags/tag2309.xml"/><Relationship Id="rId20" Type="http://schemas.openxmlformats.org/officeDocument/2006/relationships/tags" Target="../tags/tag2006.xml"/><Relationship Id="rId41" Type="http://schemas.openxmlformats.org/officeDocument/2006/relationships/tags" Target="../tags/tag2027.xml"/><Relationship Id="rId62" Type="http://schemas.openxmlformats.org/officeDocument/2006/relationships/tags" Target="../tags/tag2048.xml"/><Relationship Id="rId83" Type="http://schemas.openxmlformats.org/officeDocument/2006/relationships/tags" Target="../tags/tag2069.xml"/><Relationship Id="rId179" Type="http://schemas.openxmlformats.org/officeDocument/2006/relationships/tags" Target="../tags/tag2165.xml"/><Relationship Id="rId190" Type="http://schemas.openxmlformats.org/officeDocument/2006/relationships/tags" Target="../tags/tag2176.xml"/><Relationship Id="rId204" Type="http://schemas.openxmlformats.org/officeDocument/2006/relationships/tags" Target="../tags/tag2190.xml"/><Relationship Id="rId225" Type="http://schemas.openxmlformats.org/officeDocument/2006/relationships/tags" Target="../tags/tag2211.xml"/><Relationship Id="rId246" Type="http://schemas.openxmlformats.org/officeDocument/2006/relationships/tags" Target="../tags/tag2232.xml"/><Relationship Id="rId267" Type="http://schemas.openxmlformats.org/officeDocument/2006/relationships/tags" Target="../tags/tag2253.xml"/><Relationship Id="rId288" Type="http://schemas.openxmlformats.org/officeDocument/2006/relationships/tags" Target="../tags/tag2274.xml"/><Relationship Id="rId106" Type="http://schemas.openxmlformats.org/officeDocument/2006/relationships/tags" Target="../tags/tag2092.xml"/><Relationship Id="rId127" Type="http://schemas.openxmlformats.org/officeDocument/2006/relationships/tags" Target="../tags/tag2113.xml"/><Relationship Id="rId313" Type="http://schemas.openxmlformats.org/officeDocument/2006/relationships/tags" Target="../tags/tag2299.xml"/><Relationship Id="rId10" Type="http://schemas.openxmlformats.org/officeDocument/2006/relationships/tags" Target="../tags/tag1996.xml"/><Relationship Id="rId31" Type="http://schemas.openxmlformats.org/officeDocument/2006/relationships/tags" Target="../tags/tag2017.xml"/><Relationship Id="rId52" Type="http://schemas.openxmlformats.org/officeDocument/2006/relationships/tags" Target="../tags/tag2038.xml"/><Relationship Id="rId73" Type="http://schemas.openxmlformats.org/officeDocument/2006/relationships/tags" Target="../tags/tag2059.xml"/><Relationship Id="rId94" Type="http://schemas.openxmlformats.org/officeDocument/2006/relationships/tags" Target="../tags/tag2080.xml"/><Relationship Id="rId148" Type="http://schemas.openxmlformats.org/officeDocument/2006/relationships/tags" Target="../tags/tag2134.xml"/><Relationship Id="rId169" Type="http://schemas.openxmlformats.org/officeDocument/2006/relationships/tags" Target="../tags/tag2155.xml"/><Relationship Id="rId4" Type="http://schemas.openxmlformats.org/officeDocument/2006/relationships/tags" Target="../tags/tag1990.xml"/><Relationship Id="rId180" Type="http://schemas.openxmlformats.org/officeDocument/2006/relationships/tags" Target="../tags/tag2166.xml"/><Relationship Id="rId215" Type="http://schemas.openxmlformats.org/officeDocument/2006/relationships/tags" Target="../tags/tag2201.xml"/><Relationship Id="rId236" Type="http://schemas.openxmlformats.org/officeDocument/2006/relationships/tags" Target="../tags/tag2222.xml"/><Relationship Id="rId257" Type="http://schemas.openxmlformats.org/officeDocument/2006/relationships/tags" Target="../tags/tag2243.xml"/><Relationship Id="rId278" Type="http://schemas.openxmlformats.org/officeDocument/2006/relationships/tags" Target="../tags/tag2264.xml"/><Relationship Id="rId303" Type="http://schemas.openxmlformats.org/officeDocument/2006/relationships/tags" Target="../tags/tag2289.xml"/><Relationship Id="rId42" Type="http://schemas.openxmlformats.org/officeDocument/2006/relationships/tags" Target="../tags/tag2028.xml"/><Relationship Id="rId84" Type="http://schemas.openxmlformats.org/officeDocument/2006/relationships/tags" Target="../tags/tag2070.xml"/><Relationship Id="rId138" Type="http://schemas.openxmlformats.org/officeDocument/2006/relationships/tags" Target="../tags/tag2124.xml"/><Relationship Id="rId191" Type="http://schemas.openxmlformats.org/officeDocument/2006/relationships/tags" Target="../tags/tag2177.xml"/><Relationship Id="rId205" Type="http://schemas.openxmlformats.org/officeDocument/2006/relationships/tags" Target="../tags/tag2191.xml"/><Relationship Id="rId247" Type="http://schemas.openxmlformats.org/officeDocument/2006/relationships/tags" Target="../tags/tag2233.xml"/><Relationship Id="rId107" Type="http://schemas.openxmlformats.org/officeDocument/2006/relationships/tags" Target="../tags/tag2093.xml"/><Relationship Id="rId289" Type="http://schemas.openxmlformats.org/officeDocument/2006/relationships/tags" Target="../tags/tag2275.xml"/><Relationship Id="rId11" Type="http://schemas.openxmlformats.org/officeDocument/2006/relationships/tags" Target="../tags/tag1997.xml"/><Relationship Id="rId53" Type="http://schemas.openxmlformats.org/officeDocument/2006/relationships/tags" Target="../tags/tag2039.xml"/><Relationship Id="rId149" Type="http://schemas.openxmlformats.org/officeDocument/2006/relationships/tags" Target="../tags/tag2135.xml"/><Relationship Id="rId314" Type="http://schemas.openxmlformats.org/officeDocument/2006/relationships/tags" Target="../tags/tag2300.xml"/><Relationship Id="rId95" Type="http://schemas.openxmlformats.org/officeDocument/2006/relationships/tags" Target="../tags/tag2081.xml"/><Relationship Id="rId160" Type="http://schemas.openxmlformats.org/officeDocument/2006/relationships/tags" Target="../tags/tag2146.xml"/><Relationship Id="rId216" Type="http://schemas.openxmlformats.org/officeDocument/2006/relationships/tags" Target="../tags/tag2202.xml"/><Relationship Id="rId258" Type="http://schemas.openxmlformats.org/officeDocument/2006/relationships/tags" Target="../tags/tag2244.xml"/><Relationship Id="rId22" Type="http://schemas.openxmlformats.org/officeDocument/2006/relationships/tags" Target="../tags/tag2008.xml"/><Relationship Id="rId64" Type="http://schemas.openxmlformats.org/officeDocument/2006/relationships/tags" Target="../tags/tag2050.xml"/><Relationship Id="rId118" Type="http://schemas.openxmlformats.org/officeDocument/2006/relationships/tags" Target="../tags/tag2104.xml"/><Relationship Id="rId325" Type="http://schemas.openxmlformats.org/officeDocument/2006/relationships/notesSlide" Target="../notesSlides/notesSlide7.xml"/><Relationship Id="rId171" Type="http://schemas.openxmlformats.org/officeDocument/2006/relationships/tags" Target="../tags/tag2157.xml"/><Relationship Id="rId227" Type="http://schemas.openxmlformats.org/officeDocument/2006/relationships/tags" Target="../tags/tag2213.xml"/><Relationship Id="rId269" Type="http://schemas.openxmlformats.org/officeDocument/2006/relationships/tags" Target="../tags/tag2255.xml"/><Relationship Id="rId33" Type="http://schemas.openxmlformats.org/officeDocument/2006/relationships/tags" Target="../tags/tag2019.xml"/><Relationship Id="rId129" Type="http://schemas.openxmlformats.org/officeDocument/2006/relationships/tags" Target="../tags/tag2115.xml"/><Relationship Id="rId280" Type="http://schemas.openxmlformats.org/officeDocument/2006/relationships/tags" Target="../tags/tag2266.xml"/><Relationship Id="rId75" Type="http://schemas.openxmlformats.org/officeDocument/2006/relationships/tags" Target="../tags/tag2061.xml"/><Relationship Id="rId140" Type="http://schemas.openxmlformats.org/officeDocument/2006/relationships/tags" Target="../tags/tag2126.xml"/><Relationship Id="rId182" Type="http://schemas.openxmlformats.org/officeDocument/2006/relationships/tags" Target="../tags/tag2168.xml"/><Relationship Id="rId6" Type="http://schemas.openxmlformats.org/officeDocument/2006/relationships/tags" Target="../tags/tag1992.xml"/><Relationship Id="rId238" Type="http://schemas.openxmlformats.org/officeDocument/2006/relationships/tags" Target="../tags/tag2224.xml"/><Relationship Id="rId291" Type="http://schemas.openxmlformats.org/officeDocument/2006/relationships/tags" Target="../tags/tag2277.xml"/><Relationship Id="rId305" Type="http://schemas.openxmlformats.org/officeDocument/2006/relationships/tags" Target="../tags/tag2291.xml"/><Relationship Id="rId44" Type="http://schemas.openxmlformats.org/officeDocument/2006/relationships/tags" Target="../tags/tag2030.xml"/><Relationship Id="rId86" Type="http://schemas.openxmlformats.org/officeDocument/2006/relationships/tags" Target="../tags/tag2072.xml"/><Relationship Id="rId151" Type="http://schemas.openxmlformats.org/officeDocument/2006/relationships/tags" Target="../tags/tag2137.xml"/><Relationship Id="rId193" Type="http://schemas.openxmlformats.org/officeDocument/2006/relationships/tags" Target="../tags/tag2179.xml"/><Relationship Id="rId207" Type="http://schemas.openxmlformats.org/officeDocument/2006/relationships/tags" Target="../tags/tag2193.xml"/><Relationship Id="rId249" Type="http://schemas.openxmlformats.org/officeDocument/2006/relationships/tags" Target="../tags/tag2235.xml"/><Relationship Id="rId13" Type="http://schemas.openxmlformats.org/officeDocument/2006/relationships/tags" Target="../tags/tag1999.xml"/><Relationship Id="rId109" Type="http://schemas.openxmlformats.org/officeDocument/2006/relationships/tags" Target="../tags/tag2095.xml"/><Relationship Id="rId260" Type="http://schemas.openxmlformats.org/officeDocument/2006/relationships/tags" Target="../tags/tag2246.xml"/><Relationship Id="rId316" Type="http://schemas.openxmlformats.org/officeDocument/2006/relationships/tags" Target="../tags/tag2302.xml"/><Relationship Id="rId55" Type="http://schemas.openxmlformats.org/officeDocument/2006/relationships/tags" Target="../tags/tag2041.xml"/><Relationship Id="rId97" Type="http://schemas.openxmlformats.org/officeDocument/2006/relationships/tags" Target="../tags/tag2083.xml"/><Relationship Id="rId120" Type="http://schemas.openxmlformats.org/officeDocument/2006/relationships/tags" Target="../tags/tag2106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2426.xml"/><Relationship Id="rId21" Type="http://schemas.openxmlformats.org/officeDocument/2006/relationships/tags" Target="../tags/tag2330.xml"/><Relationship Id="rId42" Type="http://schemas.openxmlformats.org/officeDocument/2006/relationships/tags" Target="../tags/tag2351.xml"/><Relationship Id="rId63" Type="http://schemas.openxmlformats.org/officeDocument/2006/relationships/tags" Target="../tags/tag2372.xml"/><Relationship Id="rId84" Type="http://schemas.openxmlformats.org/officeDocument/2006/relationships/tags" Target="../tags/tag2393.xml"/><Relationship Id="rId138" Type="http://schemas.openxmlformats.org/officeDocument/2006/relationships/tags" Target="../tags/tag2447.xml"/><Relationship Id="rId159" Type="http://schemas.openxmlformats.org/officeDocument/2006/relationships/tags" Target="../tags/tag2468.xml"/><Relationship Id="rId170" Type="http://schemas.openxmlformats.org/officeDocument/2006/relationships/tags" Target="../tags/tag2479.xml"/><Relationship Id="rId191" Type="http://schemas.openxmlformats.org/officeDocument/2006/relationships/tags" Target="../tags/tag2500.xml"/><Relationship Id="rId107" Type="http://schemas.openxmlformats.org/officeDocument/2006/relationships/tags" Target="../tags/tag2416.xml"/><Relationship Id="rId11" Type="http://schemas.openxmlformats.org/officeDocument/2006/relationships/tags" Target="../tags/tag2320.xml"/><Relationship Id="rId32" Type="http://schemas.openxmlformats.org/officeDocument/2006/relationships/tags" Target="../tags/tag2341.xml"/><Relationship Id="rId53" Type="http://schemas.openxmlformats.org/officeDocument/2006/relationships/tags" Target="../tags/tag2362.xml"/><Relationship Id="rId74" Type="http://schemas.openxmlformats.org/officeDocument/2006/relationships/tags" Target="../tags/tag2383.xml"/><Relationship Id="rId128" Type="http://schemas.openxmlformats.org/officeDocument/2006/relationships/tags" Target="../tags/tag2437.xml"/><Relationship Id="rId149" Type="http://schemas.openxmlformats.org/officeDocument/2006/relationships/tags" Target="../tags/tag2458.xml"/><Relationship Id="rId5" Type="http://schemas.openxmlformats.org/officeDocument/2006/relationships/tags" Target="../tags/tag2314.xml"/><Relationship Id="rId95" Type="http://schemas.openxmlformats.org/officeDocument/2006/relationships/tags" Target="../tags/tag2404.xml"/><Relationship Id="rId160" Type="http://schemas.openxmlformats.org/officeDocument/2006/relationships/tags" Target="../tags/tag2469.xml"/><Relationship Id="rId181" Type="http://schemas.openxmlformats.org/officeDocument/2006/relationships/tags" Target="../tags/tag2490.xml"/><Relationship Id="rId22" Type="http://schemas.openxmlformats.org/officeDocument/2006/relationships/tags" Target="../tags/tag2331.xml"/><Relationship Id="rId43" Type="http://schemas.openxmlformats.org/officeDocument/2006/relationships/tags" Target="../tags/tag2352.xml"/><Relationship Id="rId64" Type="http://schemas.openxmlformats.org/officeDocument/2006/relationships/tags" Target="../tags/tag2373.xml"/><Relationship Id="rId118" Type="http://schemas.openxmlformats.org/officeDocument/2006/relationships/tags" Target="../tags/tag2427.xml"/><Relationship Id="rId139" Type="http://schemas.openxmlformats.org/officeDocument/2006/relationships/tags" Target="../tags/tag2448.xml"/><Relationship Id="rId85" Type="http://schemas.openxmlformats.org/officeDocument/2006/relationships/tags" Target="../tags/tag2394.xml"/><Relationship Id="rId150" Type="http://schemas.openxmlformats.org/officeDocument/2006/relationships/tags" Target="../tags/tag2459.xml"/><Relationship Id="rId171" Type="http://schemas.openxmlformats.org/officeDocument/2006/relationships/tags" Target="../tags/tag2480.xml"/><Relationship Id="rId192" Type="http://schemas.openxmlformats.org/officeDocument/2006/relationships/tags" Target="../tags/tag2501.xml"/><Relationship Id="rId12" Type="http://schemas.openxmlformats.org/officeDocument/2006/relationships/tags" Target="../tags/tag2321.xml"/><Relationship Id="rId33" Type="http://schemas.openxmlformats.org/officeDocument/2006/relationships/tags" Target="../tags/tag2342.xml"/><Relationship Id="rId108" Type="http://schemas.openxmlformats.org/officeDocument/2006/relationships/tags" Target="../tags/tag2417.xml"/><Relationship Id="rId129" Type="http://schemas.openxmlformats.org/officeDocument/2006/relationships/tags" Target="../tags/tag2438.xml"/><Relationship Id="rId54" Type="http://schemas.openxmlformats.org/officeDocument/2006/relationships/tags" Target="../tags/tag2363.xml"/><Relationship Id="rId75" Type="http://schemas.openxmlformats.org/officeDocument/2006/relationships/tags" Target="../tags/tag2384.xml"/><Relationship Id="rId96" Type="http://schemas.openxmlformats.org/officeDocument/2006/relationships/tags" Target="../tags/tag2405.xml"/><Relationship Id="rId140" Type="http://schemas.openxmlformats.org/officeDocument/2006/relationships/tags" Target="../tags/tag2449.xml"/><Relationship Id="rId161" Type="http://schemas.openxmlformats.org/officeDocument/2006/relationships/tags" Target="../tags/tag2470.xml"/><Relationship Id="rId182" Type="http://schemas.openxmlformats.org/officeDocument/2006/relationships/tags" Target="../tags/tag2491.xml"/><Relationship Id="rId6" Type="http://schemas.openxmlformats.org/officeDocument/2006/relationships/tags" Target="../tags/tag2315.xml"/><Relationship Id="rId23" Type="http://schemas.openxmlformats.org/officeDocument/2006/relationships/tags" Target="../tags/tag2332.xml"/><Relationship Id="rId119" Type="http://schemas.openxmlformats.org/officeDocument/2006/relationships/tags" Target="../tags/tag2428.xml"/><Relationship Id="rId44" Type="http://schemas.openxmlformats.org/officeDocument/2006/relationships/tags" Target="../tags/tag2353.xml"/><Relationship Id="rId65" Type="http://schemas.openxmlformats.org/officeDocument/2006/relationships/tags" Target="../tags/tag2374.xml"/><Relationship Id="rId86" Type="http://schemas.openxmlformats.org/officeDocument/2006/relationships/tags" Target="../tags/tag2395.xml"/><Relationship Id="rId130" Type="http://schemas.openxmlformats.org/officeDocument/2006/relationships/tags" Target="../tags/tag2439.xml"/><Relationship Id="rId151" Type="http://schemas.openxmlformats.org/officeDocument/2006/relationships/tags" Target="../tags/tag2460.xml"/><Relationship Id="rId172" Type="http://schemas.openxmlformats.org/officeDocument/2006/relationships/tags" Target="../tags/tag2481.xml"/><Relationship Id="rId193" Type="http://schemas.openxmlformats.org/officeDocument/2006/relationships/tags" Target="../tags/tag2502.xml"/><Relationship Id="rId13" Type="http://schemas.openxmlformats.org/officeDocument/2006/relationships/tags" Target="../tags/tag2322.xml"/><Relationship Id="rId109" Type="http://schemas.openxmlformats.org/officeDocument/2006/relationships/tags" Target="../tags/tag2418.xml"/><Relationship Id="rId34" Type="http://schemas.openxmlformats.org/officeDocument/2006/relationships/tags" Target="../tags/tag2343.xml"/><Relationship Id="rId55" Type="http://schemas.openxmlformats.org/officeDocument/2006/relationships/tags" Target="../tags/tag2364.xml"/><Relationship Id="rId76" Type="http://schemas.openxmlformats.org/officeDocument/2006/relationships/tags" Target="../tags/tag2385.xml"/><Relationship Id="rId97" Type="http://schemas.openxmlformats.org/officeDocument/2006/relationships/tags" Target="../tags/tag2406.xml"/><Relationship Id="rId120" Type="http://schemas.openxmlformats.org/officeDocument/2006/relationships/tags" Target="../tags/tag2429.xml"/><Relationship Id="rId141" Type="http://schemas.openxmlformats.org/officeDocument/2006/relationships/tags" Target="../tags/tag2450.xml"/><Relationship Id="rId7" Type="http://schemas.openxmlformats.org/officeDocument/2006/relationships/tags" Target="../tags/tag2316.xml"/><Relationship Id="rId162" Type="http://schemas.openxmlformats.org/officeDocument/2006/relationships/tags" Target="../tags/tag2471.xml"/><Relationship Id="rId183" Type="http://schemas.openxmlformats.org/officeDocument/2006/relationships/tags" Target="../tags/tag2492.xml"/><Relationship Id="rId2" Type="http://schemas.openxmlformats.org/officeDocument/2006/relationships/tags" Target="../tags/tag2311.xml"/><Relationship Id="rId29" Type="http://schemas.openxmlformats.org/officeDocument/2006/relationships/tags" Target="../tags/tag2338.xml"/><Relationship Id="rId24" Type="http://schemas.openxmlformats.org/officeDocument/2006/relationships/tags" Target="../tags/tag2333.xml"/><Relationship Id="rId40" Type="http://schemas.openxmlformats.org/officeDocument/2006/relationships/tags" Target="../tags/tag2349.xml"/><Relationship Id="rId45" Type="http://schemas.openxmlformats.org/officeDocument/2006/relationships/tags" Target="../tags/tag2354.xml"/><Relationship Id="rId66" Type="http://schemas.openxmlformats.org/officeDocument/2006/relationships/tags" Target="../tags/tag2375.xml"/><Relationship Id="rId87" Type="http://schemas.openxmlformats.org/officeDocument/2006/relationships/tags" Target="../tags/tag2396.xml"/><Relationship Id="rId110" Type="http://schemas.openxmlformats.org/officeDocument/2006/relationships/tags" Target="../tags/tag2419.xml"/><Relationship Id="rId115" Type="http://schemas.openxmlformats.org/officeDocument/2006/relationships/tags" Target="../tags/tag2424.xml"/><Relationship Id="rId131" Type="http://schemas.openxmlformats.org/officeDocument/2006/relationships/tags" Target="../tags/tag2440.xml"/><Relationship Id="rId136" Type="http://schemas.openxmlformats.org/officeDocument/2006/relationships/tags" Target="../tags/tag2445.xml"/><Relationship Id="rId157" Type="http://schemas.openxmlformats.org/officeDocument/2006/relationships/tags" Target="../tags/tag2466.xml"/><Relationship Id="rId178" Type="http://schemas.openxmlformats.org/officeDocument/2006/relationships/tags" Target="../tags/tag2487.xml"/><Relationship Id="rId61" Type="http://schemas.openxmlformats.org/officeDocument/2006/relationships/tags" Target="../tags/tag2370.xml"/><Relationship Id="rId82" Type="http://schemas.openxmlformats.org/officeDocument/2006/relationships/tags" Target="../tags/tag2391.xml"/><Relationship Id="rId152" Type="http://schemas.openxmlformats.org/officeDocument/2006/relationships/tags" Target="../tags/tag2461.xml"/><Relationship Id="rId173" Type="http://schemas.openxmlformats.org/officeDocument/2006/relationships/tags" Target="../tags/tag2482.xml"/><Relationship Id="rId194" Type="http://schemas.openxmlformats.org/officeDocument/2006/relationships/tags" Target="../tags/tag2503.xml"/><Relationship Id="rId199" Type="http://schemas.openxmlformats.org/officeDocument/2006/relationships/tags" Target="../tags/tag2508.xml"/><Relationship Id="rId19" Type="http://schemas.openxmlformats.org/officeDocument/2006/relationships/tags" Target="../tags/tag2328.xml"/><Relationship Id="rId14" Type="http://schemas.openxmlformats.org/officeDocument/2006/relationships/tags" Target="../tags/tag2323.xml"/><Relationship Id="rId30" Type="http://schemas.openxmlformats.org/officeDocument/2006/relationships/tags" Target="../tags/tag2339.xml"/><Relationship Id="rId35" Type="http://schemas.openxmlformats.org/officeDocument/2006/relationships/tags" Target="../tags/tag2344.xml"/><Relationship Id="rId56" Type="http://schemas.openxmlformats.org/officeDocument/2006/relationships/tags" Target="../tags/tag2365.xml"/><Relationship Id="rId77" Type="http://schemas.openxmlformats.org/officeDocument/2006/relationships/tags" Target="../tags/tag2386.xml"/><Relationship Id="rId100" Type="http://schemas.openxmlformats.org/officeDocument/2006/relationships/tags" Target="../tags/tag2409.xml"/><Relationship Id="rId105" Type="http://schemas.openxmlformats.org/officeDocument/2006/relationships/tags" Target="../tags/tag2414.xml"/><Relationship Id="rId126" Type="http://schemas.openxmlformats.org/officeDocument/2006/relationships/tags" Target="../tags/tag2435.xml"/><Relationship Id="rId147" Type="http://schemas.openxmlformats.org/officeDocument/2006/relationships/tags" Target="../tags/tag2456.xml"/><Relationship Id="rId168" Type="http://schemas.openxmlformats.org/officeDocument/2006/relationships/tags" Target="../tags/tag2477.xml"/><Relationship Id="rId8" Type="http://schemas.openxmlformats.org/officeDocument/2006/relationships/tags" Target="../tags/tag2317.xml"/><Relationship Id="rId51" Type="http://schemas.openxmlformats.org/officeDocument/2006/relationships/tags" Target="../tags/tag2360.xml"/><Relationship Id="rId72" Type="http://schemas.openxmlformats.org/officeDocument/2006/relationships/tags" Target="../tags/tag2381.xml"/><Relationship Id="rId93" Type="http://schemas.openxmlformats.org/officeDocument/2006/relationships/tags" Target="../tags/tag2402.xml"/><Relationship Id="rId98" Type="http://schemas.openxmlformats.org/officeDocument/2006/relationships/tags" Target="../tags/tag2407.xml"/><Relationship Id="rId121" Type="http://schemas.openxmlformats.org/officeDocument/2006/relationships/tags" Target="../tags/tag2430.xml"/><Relationship Id="rId142" Type="http://schemas.openxmlformats.org/officeDocument/2006/relationships/tags" Target="../tags/tag2451.xml"/><Relationship Id="rId163" Type="http://schemas.openxmlformats.org/officeDocument/2006/relationships/tags" Target="../tags/tag2472.xml"/><Relationship Id="rId184" Type="http://schemas.openxmlformats.org/officeDocument/2006/relationships/tags" Target="../tags/tag2493.xml"/><Relationship Id="rId189" Type="http://schemas.openxmlformats.org/officeDocument/2006/relationships/tags" Target="../tags/tag2498.xml"/><Relationship Id="rId3" Type="http://schemas.openxmlformats.org/officeDocument/2006/relationships/tags" Target="../tags/tag2312.xml"/><Relationship Id="rId25" Type="http://schemas.openxmlformats.org/officeDocument/2006/relationships/tags" Target="../tags/tag2334.xml"/><Relationship Id="rId46" Type="http://schemas.openxmlformats.org/officeDocument/2006/relationships/tags" Target="../tags/tag2355.xml"/><Relationship Id="rId67" Type="http://schemas.openxmlformats.org/officeDocument/2006/relationships/tags" Target="../tags/tag2376.xml"/><Relationship Id="rId116" Type="http://schemas.openxmlformats.org/officeDocument/2006/relationships/tags" Target="../tags/tag2425.xml"/><Relationship Id="rId137" Type="http://schemas.openxmlformats.org/officeDocument/2006/relationships/tags" Target="../tags/tag2446.xml"/><Relationship Id="rId158" Type="http://schemas.openxmlformats.org/officeDocument/2006/relationships/tags" Target="../tags/tag2467.xml"/><Relationship Id="rId20" Type="http://schemas.openxmlformats.org/officeDocument/2006/relationships/tags" Target="../tags/tag2329.xml"/><Relationship Id="rId41" Type="http://schemas.openxmlformats.org/officeDocument/2006/relationships/tags" Target="../tags/tag2350.xml"/><Relationship Id="rId62" Type="http://schemas.openxmlformats.org/officeDocument/2006/relationships/tags" Target="../tags/tag2371.xml"/><Relationship Id="rId83" Type="http://schemas.openxmlformats.org/officeDocument/2006/relationships/tags" Target="../tags/tag2392.xml"/><Relationship Id="rId88" Type="http://schemas.openxmlformats.org/officeDocument/2006/relationships/tags" Target="../tags/tag2397.xml"/><Relationship Id="rId111" Type="http://schemas.openxmlformats.org/officeDocument/2006/relationships/tags" Target="../tags/tag2420.xml"/><Relationship Id="rId132" Type="http://schemas.openxmlformats.org/officeDocument/2006/relationships/tags" Target="../tags/tag2441.xml"/><Relationship Id="rId153" Type="http://schemas.openxmlformats.org/officeDocument/2006/relationships/tags" Target="../tags/tag2462.xml"/><Relationship Id="rId174" Type="http://schemas.openxmlformats.org/officeDocument/2006/relationships/tags" Target="../tags/tag2483.xml"/><Relationship Id="rId179" Type="http://schemas.openxmlformats.org/officeDocument/2006/relationships/tags" Target="../tags/tag2488.xml"/><Relationship Id="rId195" Type="http://schemas.openxmlformats.org/officeDocument/2006/relationships/tags" Target="../tags/tag2504.xml"/><Relationship Id="rId190" Type="http://schemas.openxmlformats.org/officeDocument/2006/relationships/tags" Target="../tags/tag2499.xml"/><Relationship Id="rId15" Type="http://schemas.openxmlformats.org/officeDocument/2006/relationships/tags" Target="../tags/tag2324.xml"/><Relationship Id="rId36" Type="http://schemas.openxmlformats.org/officeDocument/2006/relationships/tags" Target="../tags/tag2345.xml"/><Relationship Id="rId57" Type="http://schemas.openxmlformats.org/officeDocument/2006/relationships/tags" Target="../tags/tag2366.xml"/><Relationship Id="rId106" Type="http://schemas.openxmlformats.org/officeDocument/2006/relationships/tags" Target="../tags/tag2415.xml"/><Relationship Id="rId127" Type="http://schemas.openxmlformats.org/officeDocument/2006/relationships/tags" Target="../tags/tag2436.xml"/><Relationship Id="rId10" Type="http://schemas.openxmlformats.org/officeDocument/2006/relationships/tags" Target="../tags/tag2319.xml"/><Relationship Id="rId31" Type="http://schemas.openxmlformats.org/officeDocument/2006/relationships/tags" Target="../tags/tag2340.xml"/><Relationship Id="rId52" Type="http://schemas.openxmlformats.org/officeDocument/2006/relationships/tags" Target="../tags/tag2361.xml"/><Relationship Id="rId73" Type="http://schemas.openxmlformats.org/officeDocument/2006/relationships/tags" Target="../tags/tag2382.xml"/><Relationship Id="rId78" Type="http://schemas.openxmlformats.org/officeDocument/2006/relationships/tags" Target="../tags/tag2387.xml"/><Relationship Id="rId94" Type="http://schemas.openxmlformats.org/officeDocument/2006/relationships/tags" Target="../tags/tag2403.xml"/><Relationship Id="rId99" Type="http://schemas.openxmlformats.org/officeDocument/2006/relationships/tags" Target="../tags/tag2408.xml"/><Relationship Id="rId101" Type="http://schemas.openxmlformats.org/officeDocument/2006/relationships/tags" Target="../tags/tag2410.xml"/><Relationship Id="rId122" Type="http://schemas.openxmlformats.org/officeDocument/2006/relationships/tags" Target="../tags/tag2431.xml"/><Relationship Id="rId143" Type="http://schemas.openxmlformats.org/officeDocument/2006/relationships/tags" Target="../tags/tag2452.xml"/><Relationship Id="rId148" Type="http://schemas.openxmlformats.org/officeDocument/2006/relationships/tags" Target="../tags/tag2457.xml"/><Relationship Id="rId164" Type="http://schemas.openxmlformats.org/officeDocument/2006/relationships/tags" Target="../tags/tag2473.xml"/><Relationship Id="rId169" Type="http://schemas.openxmlformats.org/officeDocument/2006/relationships/tags" Target="../tags/tag2478.xml"/><Relationship Id="rId185" Type="http://schemas.openxmlformats.org/officeDocument/2006/relationships/tags" Target="../tags/tag2494.xml"/><Relationship Id="rId4" Type="http://schemas.openxmlformats.org/officeDocument/2006/relationships/tags" Target="../tags/tag2313.xml"/><Relationship Id="rId9" Type="http://schemas.openxmlformats.org/officeDocument/2006/relationships/tags" Target="../tags/tag2318.xml"/><Relationship Id="rId180" Type="http://schemas.openxmlformats.org/officeDocument/2006/relationships/tags" Target="../tags/tag2489.xml"/><Relationship Id="rId26" Type="http://schemas.openxmlformats.org/officeDocument/2006/relationships/tags" Target="../tags/tag2335.xml"/><Relationship Id="rId47" Type="http://schemas.openxmlformats.org/officeDocument/2006/relationships/tags" Target="../tags/tag2356.xml"/><Relationship Id="rId68" Type="http://schemas.openxmlformats.org/officeDocument/2006/relationships/tags" Target="../tags/tag2377.xml"/><Relationship Id="rId89" Type="http://schemas.openxmlformats.org/officeDocument/2006/relationships/tags" Target="../tags/tag2398.xml"/><Relationship Id="rId112" Type="http://schemas.openxmlformats.org/officeDocument/2006/relationships/tags" Target="../tags/tag2421.xml"/><Relationship Id="rId133" Type="http://schemas.openxmlformats.org/officeDocument/2006/relationships/tags" Target="../tags/tag2442.xml"/><Relationship Id="rId154" Type="http://schemas.openxmlformats.org/officeDocument/2006/relationships/tags" Target="../tags/tag2463.xml"/><Relationship Id="rId175" Type="http://schemas.openxmlformats.org/officeDocument/2006/relationships/tags" Target="../tags/tag2484.xml"/><Relationship Id="rId196" Type="http://schemas.openxmlformats.org/officeDocument/2006/relationships/tags" Target="../tags/tag2505.xml"/><Relationship Id="rId200" Type="http://schemas.openxmlformats.org/officeDocument/2006/relationships/tags" Target="../tags/tag2509.xml"/><Relationship Id="rId16" Type="http://schemas.openxmlformats.org/officeDocument/2006/relationships/tags" Target="../tags/tag2325.xml"/><Relationship Id="rId37" Type="http://schemas.openxmlformats.org/officeDocument/2006/relationships/tags" Target="../tags/tag2346.xml"/><Relationship Id="rId58" Type="http://schemas.openxmlformats.org/officeDocument/2006/relationships/tags" Target="../tags/tag2367.xml"/><Relationship Id="rId79" Type="http://schemas.openxmlformats.org/officeDocument/2006/relationships/tags" Target="../tags/tag2388.xml"/><Relationship Id="rId102" Type="http://schemas.openxmlformats.org/officeDocument/2006/relationships/tags" Target="../tags/tag2411.xml"/><Relationship Id="rId123" Type="http://schemas.openxmlformats.org/officeDocument/2006/relationships/tags" Target="../tags/tag2432.xml"/><Relationship Id="rId144" Type="http://schemas.openxmlformats.org/officeDocument/2006/relationships/tags" Target="../tags/tag2453.xml"/><Relationship Id="rId90" Type="http://schemas.openxmlformats.org/officeDocument/2006/relationships/tags" Target="../tags/tag2399.xml"/><Relationship Id="rId165" Type="http://schemas.openxmlformats.org/officeDocument/2006/relationships/tags" Target="../tags/tag2474.xml"/><Relationship Id="rId186" Type="http://schemas.openxmlformats.org/officeDocument/2006/relationships/tags" Target="../tags/tag2495.xml"/><Relationship Id="rId27" Type="http://schemas.openxmlformats.org/officeDocument/2006/relationships/tags" Target="../tags/tag2336.xml"/><Relationship Id="rId48" Type="http://schemas.openxmlformats.org/officeDocument/2006/relationships/tags" Target="../tags/tag2357.xml"/><Relationship Id="rId69" Type="http://schemas.openxmlformats.org/officeDocument/2006/relationships/tags" Target="../tags/tag2378.xml"/><Relationship Id="rId113" Type="http://schemas.openxmlformats.org/officeDocument/2006/relationships/tags" Target="../tags/tag2422.xml"/><Relationship Id="rId134" Type="http://schemas.openxmlformats.org/officeDocument/2006/relationships/tags" Target="../tags/tag2443.xml"/><Relationship Id="rId80" Type="http://schemas.openxmlformats.org/officeDocument/2006/relationships/tags" Target="../tags/tag2389.xml"/><Relationship Id="rId155" Type="http://schemas.openxmlformats.org/officeDocument/2006/relationships/tags" Target="../tags/tag2464.xml"/><Relationship Id="rId176" Type="http://schemas.openxmlformats.org/officeDocument/2006/relationships/tags" Target="../tags/tag2485.xml"/><Relationship Id="rId197" Type="http://schemas.openxmlformats.org/officeDocument/2006/relationships/tags" Target="../tags/tag2506.xml"/><Relationship Id="rId201" Type="http://schemas.openxmlformats.org/officeDocument/2006/relationships/slideLayout" Target="../slideLayouts/slideLayout6.xml"/><Relationship Id="rId17" Type="http://schemas.openxmlformats.org/officeDocument/2006/relationships/tags" Target="../tags/tag2326.xml"/><Relationship Id="rId38" Type="http://schemas.openxmlformats.org/officeDocument/2006/relationships/tags" Target="../tags/tag2347.xml"/><Relationship Id="rId59" Type="http://schemas.openxmlformats.org/officeDocument/2006/relationships/tags" Target="../tags/tag2368.xml"/><Relationship Id="rId103" Type="http://schemas.openxmlformats.org/officeDocument/2006/relationships/tags" Target="../tags/tag2412.xml"/><Relationship Id="rId124" Type="http://schemas.openxmlformats.org/officeDocument/2006/relationships/tags" Target="../tags/tag2433.xml"/><Relationship Id="rId70" Type="http://schemas.openxmlformats.org/officeDocument/2006/relationships/tags" Target="../tags/tag2379.xml"/><Relationship Id="rId91" Type="http://schemas.openxmlformats.org/officeDocument/2006/relationships/tags" Target="../tags/tag2400.xml"/><Relationship Id="rId145" Type="http://schemas.openxmlformats.org/officeDocument/2006/relationships/tags" Target="../tags/tag2454.xml"/><Relationship Id="rId166" Type="http://schemas.openxmlformats.org/officeDocument/2006/relationships/tags" Target="../tags/tag2475.xml"/><Relationship Id="rId187" Type="http://schemas.openxmlformats.org/officeDocument/2006/relationships/tags" Target="../tags/tag2496.xml"/><Relationship Id="rId1" Type="http://schemas.openxmlformats.org/officeDocument/2006/relationships/tags" Target="../tags/tag2310.xml"/><Relationship Id="rId28" Type="http://schemas.openxmlformats.org/officeDocument/2006/relationships/tags" Target="../tags/tag2337.xml"/><Relationship Id="rId49" Type="http://schemas.openxmlformats.org/officeDocument/2006/relationships/tags" Target="../tags/tag2358.xml"/><Relationship Id="rId114" Type="http://schemas.openxmlformats.org/officeDocument/2006/relationships/tags" Target="../tags/tag2423.xml"/><Relationship Id="rId60" Type="http://schemas.openxmlformats.org/officeDocument/2006/relationships/tags" Target="../tags/tag2369.xml"/><Relationship Id="rId81" Type="http://schemas.openxmlformats.org/officeDocument/2006/relationships/tags" Target="../tags/tag2390.xml"/><Relationship Id="rId135" Type="http://schemas.openxmlformats.org/officeDocument/2006/relationships/tags" Target="../tags/tag2444.xml"/><Relationship Id="rId156" Type="http://schemas.openxmlformats.org/officeDocument/2006/relationships/tags" Target="../tags/tag2465.xml"/><Relationship Id="rId177" Type="http://schemas.openxmlformats.org/officeDocument/2006/relationships/tags" Target="../tags/tag2486.xml"/><Relationship Id="rId198" Type="http://schemas.openxmlformats.org/officeDocument/2006/relationships/tags" Target="../tags/tag2507.xml"/><Relationship Id="rId18" Type="http://schemas.openxmlformats.org/officeDocument/2006/relationships/tags" Target="../tags/tag2327.xml"/><Relationship Id="rId39" Type="http://schemas.openxmlformats.org/officeDocument/2006/relationships/tags" Target="../tags/tag2348.xml"/><Relationship Id="rId50" Type="http://schemas.openxmlformats.org/officeDocument/2006/relationships/tags" Target="../tags/tag2359.xml"/><Relationship Id="rId104" Type="http://schemas.openxmlformats.org/officeDocument/2006/relationships/tags" Target="../tags/tag2413.xml"/><Relationship Id="rId125" Type="http://schemas.openxmlformats.org/officeDocument/2006/relationships/tags" Target="../tags/tag2434.xml"/><Relationship Id="rId146" Type="http://schemas.openxmlformats.org/officeDocument/2006/relationships/tags" Target="../tags/tag2455.xml"/><Relationship Id="rId167" Type="http://schemas.openxmlformats.org/officeDocument/2006/relationships/tags" Target="../tags/tag2476.xml"/><Relationship Id="rId188" Type="http://schemas.openxmlformats.org/officeDocument/2006/relationships/tags" Target="../tags/tag2497.xml"/><Relationship Id="rId71" Type="http://schemas.openxmlformats.org/officeDocument/2006/relationships/tags" Target="../tags/tag2380.xml"/><Relationship Id="rId92" Type="http://schemas.openxmlformats.org/officeDocument/2006/relationships/tags" Target="../tags/tag2401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tags" Target="../tags/tag2626.xml"/><Relationship Id="rId21" Type="http://schemas.openxmlformats.org/officeDocument/2006/relationships/tags" Target="../tags/tag2530.xml"/><Relationship Id="rId42" Type="http://schemas.openxmlformats.org/officeDocument/2006/relationships/tags" Target="../tags/tag2551.xml"/><Relationship Id="rId63" Type="http://schemas.openxmlformats.org/officeDocument/2006/relationships/tags" Target="../tags/tag2572.xml"/><Relationship Id="rId84" Type="http://schemas.openxmlformats.org/officeDocument/2006/relationships/tags" Target="../tags/tag2593.xml"/><Relationship Id="rId138" Type="http://schemas.openxmlformats.org/officeDocument/2006/relationships/tags" Target="../tags/tag2647.xml"/><Relationship Id="rId107" Type="http://schemas.openxmlformats.org/officeDocument/2006/relationships/tags" Target="../tags/tag2616.xml"/><Relationship Id="rId11" Type="http://schemas.openxmlformats.org/officeDocument/2006/relationships/tags" Target="../tags/tag2520.xml"/><Relationship Id="rId32" Type="http://schemas.openxmlformats.org/officeDocument/2006/relationships/tags" Target="../tags/tag2541.xml"/><Relationship Id="rId37" Type="http://schemas.openxmlformats.org/officeDocument/2006/relationships/tags" Target="../tags/tag2546.xml"/><Relationship Id="rId53" Type="http://schemas.openxmlformats.org/officeDocument/2006/relationships/tags" Target="../tags/tag2562.xml"/><Relationship Id="rId58" Type="http://schemas.openxmlformats.org/officeDocument/2006/relationships/tags" Target="../tags/tag2567.xml"/><Relationship Id="rId74" Type="http://schemas.openxmlformats.org/officeDocument/2006/relationships/tags" Target="../tags/tag2583.xml"/><Relationship Id="rId79" Type="http://schemas.openxmlformats.org/officeDocument/2006/relationships/tags" Target="../tags/tag2588.xml"/><Relationship Id="rId102" Type="http://schemas.openxmlformats.org/officeDocument/2006/relationships/tags" Target="../tags/tag2611.xml"/><Relationship Id="rId123" Type="http://schemas.openxmlformats.org/officeDocument/2006/relationships/tags" Target="../tags/tag2632.xml"/><Relationship Id="rId128" Type="http://schemas.openxmlformats.org/officeDocument/2006/relationships/tags" Target="../tags/tag2637.xml"/><Relationship Id="rId5" Type="http://schemas.openxmlformats.org/officeDocument/2006/relationships/tags" Target="../tags/tag2514.xml"/><Relationship Id="rId90" Type="http://schemas.openxmlformats.org/officeDocument/2006/relationships/tags" Target="../tags/tag2599.xml"/><Relationship Id="rId95" Type="http://schemas.openxmlformats.org/officeDocument/2006/relationships/tags" Target="../tags/tag2604.xml"/><Relationship Id="rId22" Type="http://schemas.openxmlformats.org/officeDocument/2006/relationships/tags" Target="../tags/tag2531.xml"/><Relationship Id="rId27" Type="http://schemas.openxmlformats.org/officeDocument/2006/relationships/tags" Target="../tags/tag2536.xml"/><Relationship Id="rId43" Type="http://schemas.openxmlformats.org/officeDocument/2006/relationships/tags" Target="../tags/tag2552.xml"/><Relationship Id="rId48" Type="http://schemas.openxmlformats.org/officeDocument/2006/relationships/tags" Target="../tags/tag2557.xml"/><Relationship Id="rId64" Type="http://schemas.openxmlformats.org/officeDocument/2006/relationships/tags" Target="../tags/tag2573.xml"/><Relationship Id="rId69" Type="http://schemas.openxmlformats.org/officeDocument/2006/relationships/tags" Target="../tags/tag2578.xml"/><Relationship Id="rId113" Type="http://schemas.openxmlformats.org/officeDocument/2006/relationships/tags" Target="../tags/tag2622.xml"/><Relationship Id="rId118" Type="http://schemas.openxmlformats.org/officeDocument/2006/relationships/tags" Target="../tags/tag2627.xml"/><Relationship Id="rId134" Type="http://schemas.openxmlformats.org/officeDocument/2006/relationships/tags" Target="../tags/tag2643.xml"/><Relationship Id="rId139" Type="http://schemas.openxmlformats.org/officeDocument/2006/relationships/tags" Target="../tags/tag2648.xml"/><Relationship Id="rId80" Type="http://schemas.openxmlformats.org/officeDocument/2006/relationships/tags" Target="../tags/tag2589.xml"/><Relationship Id="rId85" Type="http://schemas.openxmlformats.org/officeDocument/2006/relationships/tags" Target="../tags/tag2594.xml"/><Relationship Id="rId12" Type="http://schemas.openxmlformats.org/officeDocument/2006/relationships/tags" Target="../tags/tag2521.xml"/><Relationship Id="rId17" Type="http://schemas.openxmlformats.org/officeDocument/2006/relationships/tags" Target="../tags/tag2526.xml"/><Relationship Id="rId33" Type="http://schemas.openxmlformats.org/officeDocument/2006/relationships/tags" Target="../tags/tag2542.xml"/><Relationship Id="rId38" Type="http://schemas.openxmlformats.org/officeDocument/2006/relationships/tags" Target="../tags/tag2547.xml"/><Relationship Id="rId59" Type="http://schemas.openxmlformats.org/officeDocument/2006/relationships/tags" Target="../tags/tag2568.xml"/><Relationship Id="rId103" Type="http://schemas.openxmlformats.org/officeDocument/2006/relationships/tags" Target="../tags/tag2612.xml"/><Relationship Id="rId108" Type="http://schemas.openxmlformats.org/officeDocument/2006/relationships/tags" Target="../tags/tag2617.xml"/><Relationship Id="rId124" Type="http://schemas.openxmlformats.org/officeDocument/2006/relationships/tags" Target="../tags/tag2633.xml"/><Relationship Id="rId129" Type="http://schemas.openxmlformats.org/officeDocument/2006/relationships/tags" Target="../tags/tag2638.xml"/><Relationship Id="rId54" Type="http://schemas.openxmlformats.org/officeDocument/2006/relationships/tags" Target="../tags/tag2563.xml"/><Relationship Id="rId70" Type="http://schemas.openxmlformats.org/officeDocument/2006/relationships/tags" Target="../tags/tag2579.xml"/><Relationship Id="rId75" Type="http://schemas.openxmlformats.org/officeDocument/2006/relationships/tags" Target="../tags/tag2584.xml"/><Relationship Id="rId91" Type="http://schemas.openxmlformats.org/officeDocument/2006/relationships/tags" Target="../tags/tag2600.xml"/><Relationship Id="rId96" Type="http://schemas.openxmlformats.org/officeDocument/2006/relationships/tags" Target="../tags/tag2605.xml"/><Relationship Id="rId140" Type="http://schemas.openxmlformats.org/officeDocument/2006/relationships/tags" Target="../tags/tag2649.xml"/><Relationship Id="rId1" Type="http://schemas.openxmlformats.org/officeDocument/2006/relationships/tags" Target="../tags/tag2510.xml"/><Relationship Id="rId6" Type="http://schemas.openxmlformats.org/officeDocument/2006/relationships/tags" Target="../tags/tag2515.xml"/><Relationship Id="rId23" Type="http://schemas.openxmlformats.org/officeDocument/2006/relationships/tags" Target="../tags/tag2532.xml"/><Relationship Id="rId28" Type="http://schemas.openxmlformats.org/officeDocument/2006/relationships/tags" Target="../tags/tag2537.xml"/><Relationship Id="rId49" Type="http://schemas.openxmlformats.org/officeDocument/2006/relationships/tags" Target="../tags/tag2558.xml"/><Relationship Id="rId114" Type="http://schemas.openxmlformats.org/officeDocument/2006/relationships/tags" Target="../tags/tag2623.xml"/><Relationship Id="rId119" Type="http://schemas.openxmlformats.org/officeDocument/2006/relationships/tags" Target="../tags/tag2628.xml"/><Relationship Id="rId44" Type="http://schemas.openxmlformats.org/officeDocument/2006/relationships/tags" Target="../tags/tag2553.xml"/><Relationship Id="rId60" Type="http://schemas.openxmlformats.org/officeDocument/2006/relationships/tags" Target="../tags/tag2569.xml"/><Relationship Id="rId65" Type="http://schemas.openxmlformats.org/officeDocument/2006/relationships/tags" Target="../tags/tag2574.xml"/><Relationship Id="rId81" Type="http://schemas.openxmlformats.org/officeDocument/2006/relationships/tags" Target="../tags/tag2590.xml"/><Relationship Id="rId86" Type="http://schemas.openxmlformats.org/officeDocument/2006/relationships/tags" Target="../tags/tag2595.xml"/><Relationship Id="rId130" Type="http://schemas.openxmlformats.org/officeDocument/2006/relationships/tags" Target="../tags/tag2639.xml"/><Relationship Id="rId135" Type="http://schemas.openxmlformats.org/officeDocument/2006/relationships/tags" Target="../tags/tag2644.xml"/><Relationship Id="rId13" Type="http://schemas.openxmlformats.org/officeDocument/2006/relationships/tags" Target="../tags/tag2522.xml"/><Relationship Id="rId18" Type="http://schemas.openxmlformats.org/officeDocument/2006/relationships/tags" Target="../tags/tag2527.xml"/><Relationship Id="rId39" Type="http://schemas.openxmlformats.org/officeDocument/2006/relationships/tags" Target="../tags/tag2548.xml"/><Relationship Id="rId109" Type="http://schemas.openxmlformats.org/officeDocument/2006/relationships/tags" Target="../tags/tag2618.xml"/><Relationship Id="rId34" Type="http://schemas.openxmlformats.org/officeDocument/2006/relationships/tags" Target="../tags/tag2543.xml"/><Relationship Id="rId50" Type="http://schemas.openxmlformats.org/officeDocument/2006/relationships/tags" Target="../tags/tag2559.xml"/><Relationship Id="rId55" Type="http://schemas.openxmlformats.org/officeDocument/2006/relationships/tags" Target="../tags/tag2564.xml"/><Relationship Id="rId76" Type="http://schemas.openxmlformats.org/officeDocument/2006/relationships/tags" Target="../tags/tag2585.xml"/><Relationship Id="rId97" Type="http://schemas.openxmlformats.org/officeDocument/2006/relationships/tags" Target="../tags/tag2606.xml"/><Relationship Id="rId104" Type="http://schemas.openxmlformats.org/officeDocument/2006/relationships/tags" Target="../tags/tag2613.xml"/><Relationship Id="rId120" Type="http://schemas.openxmlformats.org/officeDocument/2006/relationships/tags" Target="../tags/tag2629.xml"/><Relationship Id="rId125" Type="http://schemas.openxmlformats.org/officeDocument/2006/relationships/tags" Target="../tags/tag2634.xml"/><Relationship Id="rId141" Type="http://schemas.openxmlformats.org/officeDocument/2006/relationships/tags" Target="../tags/tag2650.xml"/><Relationship Id="rId7" Type="http://schemas.openxmlformats.org/officeDocument/2006/relationships/tags" Target="../tags/tag2516.xml"/><Relationship Id="rId71" Type="http://schemas.openxmlformats.org/officeDocument/2006/relationships/tags" Target="../tags/tag2580.xml"/><Relationship Id="rId92" Type="http://schemas.openxmlformats.org/officeDocument/2006/relationships/tags" Target="../tags/tag2601.xml"/><Relationship Id="rId2" Type="http://schemas.openxmlformats.org/officeDocument/2006/relationships/tags" Target="../tags/tag2511.xml"/><Relationship Id="rId29" Type="http://schemas.openxmlformats.org/officeDocument/2006/relationships/tags" Target="../tags/tag2538.xml"/><Relationship Id="rId24" Type="http://schemas.openxmlformats.org/officeDocument/2006/relationships/tags" Target="../tags/tag2533.xml"/><Relationship Id="rId40" Type="http://schemas.openxmlformats.org/officeDocument/2006/relationships/tags" Target="../tags/tag2549.xml"/><Relationship Id="rId45" Type="http://schemas.openxmlformats.org/officeDocument/2006/relationships/tags" Target="../tags/tag2554.xml"/><Relationship Id="rId66" Type="http://schemas.openxmlformats.org/officeDocument/2006/relationships/tags" Target="../tags/tag2575.xml"/><Relationship Id="rId87" Type="http://schemas.openxmlformats.org/officeDocument/2006/relationships/tags" Target="../tags/tag2596.xml"/><Relationship Id="rId110" Type="http://schemas.openxmlformats.org/officeDocument/2006/relationships/tags" Target="../tags/tag2619.xml"/><Relationship Id="rId115" Type="http://schemas.openxmlformats.org/officeDocument/2006/relationships/tags" Target="../tags/tag2624.xml"/><Relationship Id="rId131" Type="http://schemas.openxmlformats.org/officeDocument/2006/relationships/tags" Target="../tags/tag2640.xml"/><Relationship Id="rId136" Type="http://schemas.openxmlformats.org/officeDocument/2006/relationships/tags" Target="../tags/tag2645.xml"/><Relationship Id="rId61" Type="http://schemas.openxmlformats.org/officeDocument/2006/relationships/tags" Target="../tags/tag2570.xml"/><Relationship Id="rId82" Type="http://schemas.openxmlformats.org/officeDocument/2006/relationships/tags" Target="../tags/tag2591.xml"/><Relationship Id="rId19" Type="http://schemas.openxmlformats.org/officeDocument/2006/relationships/tags" Target="../tags/tag2528.xml"/><Relationship Id="rId14" Type="http://schemas.openxmlformats.org/officeDocument/2006/relationships/tags" Target="../tags/tag2523.xml"/><Relationship Id="rId30" Type="http://schemas.openxmlformats.org/officeDocument/2006/relationships/tags" Target="../tags/tag2539.xml"/><Relationship Id="rId35" Type="http://schemas.openxmlformats.org/officeDocument/2006/relationships/tags" Target="../tags/tag2544.xml"/><Relationship Id="rId56" Type="http://schemas.openxmlformats.org/officeDocument/2006/relationships/tags" Target="../tags/tag2565.xml"/><Relationship Id="rId77" Type="http://schemas.openxmlformats.org/officeDocument/2006/relationships/tags" Target="../tags/tag2586.xml"/><Relationship Id="rId100" Type="http://schemas.openxmlformats.org/officeDocument/2006/relationships/tags" Target="../tags/tag2609.xml"/><Relationship Id="rId105" Type="http://schemas.openxmlformats.org/officeDocument/2006/relationships/tags" Target="../tags/tag2614.xml"/><Relationship Id="rId126" Type="http://schemas.openxmlformats.org/officeDocument/2006/relationships/tags" Target="../tags/tag2635.xml"/><Relationship Id="rId8" Type="http://schemas.openxmlformats.org/officeDocument/2006/relationships/tags" Target="../tags/tag2517.xml"/><Relationship Id="rId51" Type="http://schemas.openxmlformats.org/officeDocument/2006/relationships/tags" Target="../tags/tag2560.xml"/><Relationship Id="rId72" Type="http://schemas.openxmlformats.org/officeDocument/2006/relationships/tags" Target="../tags/tag2581.xml"/><Relationship Id="rId93" Type="http://schemas.openxmlformats.org/officeDocument/2006/relationships/tags" Target="../tags/tag2602.xml"/><Relationship Id="rId98" Type="http://schemas.openxmlformats.org/officeDocument/2006/relationships/tags" Target="../tags/tag2607.xml"/><Relationship Id="rId121" Type="http://schemas.openxmlformats.org/officeDocument/2006/relationships/tags" Target="../tags/tag2630.xml"/><Relationship Id="rId142" Type="http://schemas.openxmlformats.org/officeDocument/2006/relationships/tags" Target="../tags/tag2651.xml"/><Relationship Id="rId3" Type="http://schemas.openxmlformats.org/officeDocument/2006/relationships/tags" Target="../tags/tag2512.xml"/><Relationship Id="rId25" Type="http://schemas.openxmlformats.org/officeDocument/2006/relationships/tags" Target="../tags/tag2534.xml"/><Relationship Id="rId46" Type="http://schemas.openxmlformats.org/officeDocument/2006/relationships/tags" Target="../tags/tag2555.xml"/><Relationship Id="rId67" Type="http://schemas.openxmlformats.org/officeDocument/2006/relationships/tags" Target="../tags/tag2576.xml"/><Relationship Id="rId116" Type="http://schemas.openxmlformats.org/officeDocument/2006/relationships/tags" Target="../tags/tag2625.xml"/><Relationship Id="rId137" Type="http://schemas.openxmlformats.org/officeDocument/2006/relationships/tags" Target="../tags/tag2646.xml"/><Relationship Id="rId20" Type="http://schemas.openxmlformats.org/officeDocument/2006/relationships/tags" Target="../tags/tag2529.xml"/><Relationship Id="rId41" Type="http://schemas.openxmlformats.org/officeDocument/2006/relationships/tags" Target="../tags/tag2550.xml"/><Relationship Id="rId62" Type="http://schemas.openxmlformats.org/officeDocument/2006/relationships/tags" Target="../tags/tag2571.xml"/><Relationship Id="rId83" Type="http://schemas.openxmlformats.org/officeDocument/2006/relationships/tags" Target="../tags/tag2592.xml"/><Relationship Id="rId88" Type="http://schemas.openxmlformats.org/officeDocument/2006/relationships/tags" Target="../tags/tag2597.xml"/><Relationship Id="rId111" Type="http://schemas.openxmlformats.org/officeDocument/2006/relationships/tags" Target="../tags/tag2620.xml"/><Relationship Id="rId132" Type="http://schemas.openxmlformats.org/officeDocument/2006/relationships/tags" Target="../tags/tag2641.xml"/><Relationship Id="rId15" Type="http://schemas.openxmlformats.org/officeDocument/2006/relationships/tags" Target="../tags/tag2524.xml"/><Relationship Id="rId36" Type="http://schemas.openxmlformats.org/officeDocument/2006/relationships/tags" Target="../tags/tag2545.xml"/><Relationship Id="rId57" Type="http://schemas.openxmlformats.org/officeDocument/2006/relationships/tags" Target="../tags/tag2566.xml"/><Relationship Id="rId106" Type="http://schemas.openxmlformats.org/officeDocument/2006/relationships/tags" Target="../tags/tag2615.xml"/><Relationship Id="rId127" Type="http://schemas.openxmlformats.org/officeDocument/2006/relationships/tags" Target="../tags/tag2636.xml"/><Relationship Id="rId10" Type="http://schemas.openxmlformats.org/officeDocument/2006/relationships/tags" Target="../tags/tag2519.xml"/><Relationship Id="rId31" Type="http://schemas.openxmlformats.org/officeDocument/2006/relationships/tags" Target="../tags/tag2540.xml"/><Relationship Id="rId52" Type="http://schemas.openxmlformats.org/officeDocument/2006/relationships/tags" Target="../tags/tag2561.xml"/><Relationship Id="rId73" Type="http://schemas.openxmlformats.org/officeDocument/2006/relationships/tags" Target="../tags/tag2582.xml"/><Relationship Id="rId78" Type="http://schemas.openxmlformats.org/officeDocument/2006/relationships/tags" Target="../tags/tag2587.xml"/><Relationship Id="rId94" Type="http://schemas.openxmlformats.org/officeDocument/2006/relationships/tags" Target="../tags/tag2603.xml"/><Relationship Id="rId99" Type="http://schemas.openxmlformats.org/officeDocument/2006/relationships/tags" Target="../tags/tag2608.xml"/><Relationship Id="rId101" Type="http://schemas.openxmlformats.org/officeDocument/2006/relationships/tags" Target="../tags/tag2610.xml"/><Relationship Id="rId122" Type="http://schemas.openxmlformats.org/officeDocument/2006/relationships/tags" Target="../tags/tag2631.xml"/><Relationship Id="rId143" Type="http://schemas.openxmlformats.org/officeDocument/2006/relationships/slideLayout" Target="../slideLayouts/slideLayout6.xml"/><Relationship Id="rId4" Type="http://schemas.openxmlformats.org/officeDocument/2006/relationships/tags" Target="../tags/tag2513.xml"/><Relationship Id="rId9" Type="http://schemas.openxmlformats.org/officeDocument/2006/relationships/tags" Target="../tags/tag2518.xml"/><Relationship Id="rId26" Type="http://schemas.openxmlformats.org/officeDocument/2006/relationships/tags" Target="../tags/tag2535.xml"/><Relationship Id="rId47" Type="http://schemas.openxmlformats.org/officeDocument/2006/relationships/tags" Target="../tags/tag2556.xml"/><Relationship Id="rId68" Type="http://schemas.openxmlformats.org/officeDocument/2006/relationships/tags" Target="../tags/tag2577.xml"/><Relationship Id="rId89" Type="http://schemas.openxmlformats.org/officeDocument/2006/relationships/tags" Target="../tags/tag2598.xml"/><Relationship Id="rId112" Type="http://schemas.openxmlformats.org/officeDocument/2006/relationships/tags" Target="../tags/tag2621.xml"/><Relationship Id="rId133" Type="http://schemas.openxmlformats.org/officeDocument/2006/relationships/tags" Target="../tags/tag2642.xml"/><Relationship Id="rId16" Type="http://schemas.openxmlformats.org/officeDocument/2006/relationships/tags" Target="../tags/tag25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jpe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tags" Target="../tags/tag2768.xml"/><Relationship Id="rId299" Type="http://schemas.openxmlformats.org/officeDocument/2006/relationships/tags" Target="../tags/tag2950.xml"/><Relationship Id="rId21" Type="http://schemas.openxmlformats.org/officeDocument/2006/relationships/tags" Target="../tags/tag2672.xml"/><Relationship Id="rId63" Type="http://schemas.openxmlformats.org/officeDocument/2006/relationships/tags" Target="../tags/tag2714.xml"/><Relationship Id="rId159" Type="http://schemas.openxmlformats.org/officeDocument/2006/relationships/tags" Target="../tags/tag2810.xml"/><Relationship Id="rId324" Type="http://schemas.openxmlformats.org/officeDocument/2006/relationships/slideLayout" Target="../slideLayouts/slideLayout7.xml"/><Relationship Id="rId170" Type="http://schemas.openxmlformats.org/officeDocument/2006/relationships/tags" Target="../tags/tag2821.xml"/><Relationship Id="rId226" Type="http://schemas.openxmlformats.org/officeDocument/2006/relationships/tags" Target="../tags/tag2877.xml"/><Relationship Id="rId268" Type="http://schemas.openxmlformats.org/officeDocument/2006/relationships/tags" Target="../tags/tag2919.xml"/><Relationship Id="rId32" Type="http://schemas.openxmlformats.org/officeDocument/2006/relationships/tags" Target="../tags/tag2683.xml"/><Relationship Id="rId74" Type="http://schemas.openxmlformats.org/officeDocument/2006/relationships/tags" Target="../tags/tag2725.xml"/><Relationship Id="rId128" Type="http://schemas.openxmlformats.org/officeDocument/2006/relationships/tags" Target="../tags/tag2779.xml"/><Relationship Id="rId5" Type="http://schemas.openxmlformats.org/officeDocument/2006/relationships/tags" Target="../tags/tag2656.xml"/><Relationship Id="rId181" Type="http://schemas.openxmlformats.org/officeDocument/2006/relationships/tags" Target="../tags/tag2832.xml"/><Relationship Id="rId237" Type="http://schemas.openxmlformats.org/officeDocument/2006/relationships/tags" Target="../tags/tag2888.xml"/><Relationship Id="rId279" Type="http://schemas.openxmlformats.org/officeDocument/2006/relationships/tags" Target="../tags/tag2930.xml"/><Relationship Id="rId43" Type="http://schemas.openxmlformats.org/officeDocument/2006/relationships/tags" Target="../tags/tag2694.xml"/><Relationship Id="rId139" Type="http://schemas.openxmlformats.org/officeDocument/2006/relationships/tags" Target="../tags/tag2790.xml"/><Relationship Id="rId290" Type="http://schemas.openxmlformats.org/officeDocument/2006/relationships/tags" Target="../tags/tag2941.xml"/><Relationship Id="rId304" Type="http://schemas.openxmlformats.org/officeDocument/2006/relationships/tags" Target="../tags/tag2955.xml"/><Relationship Id="rId85" Type="http://schemas.openxmlformats.org/officeDocument/2006/relationships/tags" Target="../tags/tag2736.xml"/><Relationship Id="rId150" Type="http://schemas.openxmlformats.org/officeDocument/2006/relationships/tags" Target="../tags/tag2801.xml"/><Relationship Id="rId192" Type="http://schemas.openxmlformats.org/officeDocument/2006/relationships/tags" Target="../tags/tag2843.xml"/><Relationship Id="rId206" Type="http://schemas.openxmlformats.org/officeDocument/2006/relationships/tags" Target="../tags/tag2857.xml"/><Relationship Id="rId248" Type="http://schemas.openxmlformats.org/officeDocument/2006/relationships/tags" Target="../tags/tag2899.xml"/><Relationship Id="rId12" Type="http://schemas.openxmlformats.org/officeDocument/2006/relationships/tags" Target="../tags/tag2663.xml"/><Relationship Id="rId108" Type="http://schemas.openxmlformats.org/officeDocument/2006/relationships/tags" Target="../tags/tag2759.xml"/><Relationship Id="rId315" Type="http://schemas.openxmlformats.org/officeDocument/2006/relationships/tags" Target="../tags/tag2966.xml"/><Relationship Id="rId54" Type="http://schemas.openxmlformats.org/officeDocument/2006/relationships/tags" Target="../tags/tag2705.xml"/><Relationship Id="rId96" Type="http://schemas.openxmlformats.org/officeDocument/2006/relationships/tags" Target="../tags/tag2747.xml"/><Relationship Id="rId161" Type="http://schemas.openxmlformats.org/officeDocument/2006/relationships/tags" Target="../tags/tag2812.xml"/><Relationship Id="rId217" Type="http://schemas.openxmlformats.org/officeDocument/2006/relationships/tags" Target="../tags/tag2868.xml"/><Relationship Id="rId259" Type="http://schemas.openxmlformats.org/officeDocument/2006/relationships/tags" Target="../tags/tag2910.xml"/><Relationship Id="rId23" Type="http://schemas.openxmlformats.org/officeDocument/2006/relationships/tags" Target="../tags/tag2674.xml"/><Relationship Id="rId119" Type="http://schemas.openxmlformats.org/officeDocument/2006/relationships/tags" Target="../tags/tag2770.xml"/><Relationship Id="rId270" Type="http://schemas.openxmlformats.org/officeDocument/2006/relationships/tags" Target="../tags/tag2921.xml"/><Relationship Id="rId326" Type="http://schemas.openxmlformats.org/officeDocument/2006/relationships/image" Target="../media/image31.png"/><Relationship Id="rId65" Type="http://schemas.openxmlformats.org/officeDocument/2006/relationships/tags" Target="../tags/tag2716.xml"/><Relationship Id="rId130" Type="http://schemas.openxmlformats.org/officeDocument/2006/relationships/tags" Target="../tags/tag2781.xml"/><Relationship Id="rId172" Type="http://schemas.openxmlformats.org/officeDocument/2006/relationships/tags" Target="../tags/tag2823.xml"/><Relationship Id="rId228" Type="http://schemas.openxmlformats.org/officeDocument/2006/relationships/tags" Target="../tags/tag2879.xml"/><Relationship Id="rId281" Type="http://schemas.openxmlformats.org/officeDocument/2006/relationships/tags" Target="../tags/tag2932.xml"/><Relationship Id="rId34" Type="http://schemas.openxmlformats.org/officeDocument/2006/relationships/tags" Target="../tags/tag2685.xml"/><Relationship Id="rId76" Type="http://schemas.openxmlformats.org/officeDocument/2006/relationships/tags" Target="../tags/tag2727.xml"/><Relationship Id="rId141" Type="http://schemas.openxmlformats.org/officeDocument/2006/relationships/tags" Target="../tags/tag2792.xml"/><Relationship Id="rId7" Type="http://schemas.openxmlformats.org/officeDocument/2006/relationships/tags" Target="../tags/tag2658.xml"/><Relationship Id="rId183" Type="http://schemas.openxmlformats.org/officeDocument/2006/relationships/tags" Target="../tags/tag2834.xml"/><Relationship Id="rId239" Type="http://schemas.openxmlformats.org/officeDocument/2006/relationships/tags" Target="../tags/tag2890.xml"/><Relationship Id="rId250" Type="http://schemas.openxmlformats.org/officeDocument/2006/relationships/tags" Target="../tags/tag2901.xml"/><Relationship Id="rId271" Type="http://schemas.openxmlformats.org/officeDocument/2006/relationships/tags" Target="../tags/tag2922.xml"/><Relationship Id="rId292" Type="http://schemas.openxmlformats.org/officeDocument/2006/relationships/tags" Target="../tags/tag2943.xml"/><Relationship Id="rId306" Type="http://schemas.openxmlformats.org/officeDocument/2006/relationships/tags" Target="../tags/tag2957.xml"/><Relationship Id="rId24" Type="http://schemas.openxmlformats.org/officeDocument/2006/relationships/tags" Target="../tags/tag2675.xml"/><Relationship Id="rId45" Type="http://schemas.openxmlformats.org/officeDocument/2006/relationships/tags" Target="../tags/tag2696.xml"/><Relationship Id="rId66" Type="http://schemas.openxmlformats.org/officeDocument/2006/relationships/tags" Target="../tags/tag2717.xml"/><Relationship Id="rId87" Type="http://schemas.openxmlformats.org/officeDocument/2006/relationships/tags" Target="../tags/tag2738.xml"/><Relationship Id="rId110" Type="http://schemas.openxmlformats.org/officeDocument/2006/relationships/tags" Target="../tags/tag2761.xml"/><Relationship Id="rId131" Type="http://schemas.openxmlformats.org/officeDocument/2006/relationships/tags" Target="../tags/tag2782.xml"/><Relationship Id="rId327" Type="http://schemas.openxmlformats.org/officeDocument/2006/relationships/image" Target="../media/image32.png"/><Relationship Id="rId152" Type="http://schemas.openxmlformats.org/officeDocument/2006/relationships/tags" Target="../tags/tag2803.xml"/><Relationship Id="rId173" Type="http://schemas.openxmlformats.org/officeDocument/2006/relationships/tags" Target="../tags/tag2824.xml"/><Relationship Id="rId194" Type="http://schemas.openxmlformats.org/officeDocument/2006/relationships/tags" Target="../tags/tag2845.xml"/><Relationship Id="rId208" Type="http://schemas.openxmlformats.org/officeDocument/2006/relationships/tags" Target="../tags/tag2859.xml"/><Relationship Id="rId229" Type="http://schemas.openxmlformats.org/officeDocument/2006/relationships/tags" Target="../tags/tag2880.xml"/><Relationship Id="rId240" Type="http://schemas.openxmlformats.org/officeDocument/2006/relationships/tags" Target="../tags/tag2891.xml"/><Relationship Id="rId261" Type="http://schemas.openxmlformats.org/officeDocument/2006/relationships/tags" Target="../tags/tag2912.xml"/><Relationship Id="rId14" Type="http://schemas.openxmlformats.org/officeDocument/2006/relationships/tags" Target="../tags/tag2665.xml"/><Relationship Id="rId35" Type="http://schemas.openxmlformats.org/officeDocument/2006/relationships/tags" Target="../tags/tag2686.xml"/><Relationship Id="rId56" Type="http://schemas.openxmlformats.org/officeDocument/2006/relationships/tags" Target="../tags/tag2707.xml"/><Relationship Id="rId77" Type="http://schemas.openxmlformats.org/officeDocument/2006/relationships/tags" Target="../tags/tag2728.xml"/><Relationship Id="rId100" Type="http://schemas.openxmlformats.org/officeDocument/2006/relationships/tags" Target="../tags/tag2751.xml"/><Relationship Id="rId282" Type="http://schemas.openxmlformats.org/officeDocument/2006/relationships/tags" Target="../tags/tag2933.xml"/><Relationship Id="rId317" Type="http://schemas.openxmlformats.org/officeDocument/2006/relationships/tags" Target="../tags/tag2968.xml"/><Relationship Id="rId8" Type="http://schemas.openxmlformats.org/officeDocument/2006/relationships/tags" Target="../tags/tag2659.xml"/><Relationship Id="rId98" Type="http://schemas.openxmlformats.org/officeDocument/2006/relationships/tags" Target="../tags/tag2749.xml"/><Relationship Id="rId121" Type="http://schemas.openxmlformats.org/officeDocument/2006/relationships/tags" Target="../tags/tag2772.xml"/><Relationship Id="rId142" Type="http://schemas.openxmlformats.org/officeDocument/2006/relationships/tags" Target="../tags/tag2793.xml"/><Relationship Id="rId163" Type="http://schemas.openxmlformats.org/officeDocument/2006/relationships/tags" Target="../tags/tag2814.xml"/><Relationship Id="rId184" Type="http://schemas.openxmlformats.org/officeDocument/2006/relationships/tags" Target="../tags/tag2835.xml"/><Relationship Id="rId219" Type="http://schemas.openxmlformats.org/officeDocument/2006/relationships/tags" Target="../tags/tag2870.xml"/><Relationship Id="rId230" Type="http://schemas.openxmlformats.org/officeDocument/2006/relationships/tags" Target="../tags/tag2881.xml"/><Relationship Id="rId251" Type="http://schemas.openxmlformats.org/officeDocument/2006/relationships/tags" Target="../tags/tag2902.xml"/><Relationship Id="rId25" Type="http://schemas.openxmlformats.org/officeDocument/2006/relationships/tags" Target="../tags/tag2676.xml"/><Relationship Id="rId46" Type="http://schemas.openxmlformats.org/officeDocument/2006/relationships/tags" Target="../tags/tag2697.xml"/><Relationship Id="rId67" Type="http://schemas.openxmlformats.org/officeDocument/2006/relationships/tags" Target="../tags/tag2718.xml"/><Relationship Id="rId272" Type="http://schemas.openxmlformats.org/officeDocument/2006/relationships/tags" Target="../tags/tag2923.xml"/><Relationship Id="rId293" Type="http://schemas.openxmlformats.org/officeDocument/2006/relationships/tags" Target="../tags/tag2944.xml"/><Relationship Id="rId307" Type="http://schemas.openxmlformats.org/officeDocument/2006/relationships/tags" Target="../tags/tag2958.xml"/><Relationship Id="rId328" Type="http://schemas.openxmlformats.org/officeDocument/2006/relationships/image" Target="../media/image33.png"/><Relationship Id="rId88" Type="http://schemas.openxmlformats.org/officeDocument/2006/relationships/tags" Target="../tags/tag2739.xml"/><Relationship Id="rId111" Type="http://schemas.openxmlformats.org/officeDocument/2006/relationships/tags" Target="../tags/tag2762.xml"/><Relationship Id="rId132" Type="http://schemas.openxmlformats.org/officeDocument/2006/relationships/tags" Target="../tags/tag2783.xml"/><Relationship Id="rId153" Type="http://schemas.openxmlformats.org/officeDocument/2006/relationships/tags" Target="../tags/tag2804.xml"/><Relationship Id="rId174" Type="http://schemas.openxmlformats.org/officeDocument/2006/relationships/tags" Target="../tags/tag2825.xml"/><Relationship Id="rId195" Type="http://schemas.openxmlformats.org/officeDocument/2006/relationships/tags" Target="../tags/tag2846.xml"/><Relationship Id="rId209" Type="http://schemas.openxmlformats.org/officeDocument/2006/relationships/tags" Target="../tags/tag2860.xml"/><Relationship Id="rId220" Type="http://schemas.openxmlformats.org/officeDocument/2006/relationships/tags" Target="../tags/tag2871.xml"/><Relationship Id="rId241" Type="http://schemas.openxmlformats.org/officeDocument/2006/relationships/tags" Target="../tags/tag2892.xml"/><Relationship Id="rId15" Type="http://schemas.openxmlformats.org/officeDocument/2006/relationships/tags" Target="../tags/tag2666.xml"/><Relationship Id="rId36" Type="http://schemas.openxmlformats.org/officeDocument/2006/relationships/tags" Target="../tags/tag2687.xml"/><Relationship Id="rId57" Type="http://schemas.openxmlformats.org/officeDocument/2006/relationships/tags" Target="../tags/tag2708.xml"/><Relationship Id="rId262" Type="http://schemas.openxmlformats.org/officeDocument/2006/relationships/tags" Target="../tags/tag2913.xml"/><Relationship Id="rId283" Type="http://schemas.openxmlformats.org/officeDocument/2006/relationships/tags" Target="../tags/tag2934.xml"/><Relationship Id="rId318" Type="http://schemas.openxmlformats.org/officeDocument/2006/relationships/tags" Target="../tags/tag2969.xml"/><Relationship Id="rId78" Type="http://schemas.openxmlformats.org/officeDocument/2006/relationships/tags" Target="../tags/tag2729.xml"/><Relationship Id="rId99" Type="http://schemas.openxmlformats.org/officeDocument/2006/relationships/tags" Target="../tags/tag2750.xml"/><Relationship Id="rId101" Type="http://schemas.openxmlformats.org/officeDocument/2006/relationships/tags" Target="../tags/tag2752.xml"/><Relationship Id="rId122" Type="http://schemas.openxmlformats.org/officeDocument/2006/relationships/tags" Target="../tags/tag2773.xml"/><Relationship Id="rId143" Type="http://schemas.openxmlformats.org/officeDocument/2006/relationships/tags" Target="../tags/tag2794.xml"/><Relationship Id="rId164" Type="http://schemas.openxmlformats.org/officeDocument/2006/relationships/tags" Target="../tags/tag2815.xml"/><Relationship Id="rId185" Type="http://schemas.openxmlformats.org/officeDocument/2006/relationships/tags" Target="../tags/tag2836.xml"/><Relationship Id="rId9" Type="http://schemas.openxmlformats.org/officeDocument/2006/relationships/tags" Target="../tags/tag2660.xml"/><Relationship Id="rId210" Type="http://schemas.openxmlformats.org/officeDocument/2006/relationships/tags" Target="../tags/tag2861.xml"/><Relationship Id="rId26" Type="http://schemas.openxmlformats.org/officeDocument/2006/relationships/tags" Target="../tags/tag2677.xml"/><Relationship Id="rId231" Type="http://schemas.openxmlformats.org/officeDocument/2006/relationships/tags" Target="../tags/tag2882.xml"/><Relationship Id="rId252" Type="http://schemas.openxmlformats.org/officeDocument/2006/relationships/tags" Target="../tags/tag2903.xml"/><Relationship Id="rId273" Type="http://schemas.openxmlformats.org/officeDocument/2006/relationships/tags" Target="../tags/tag2924.xml"/><Relationship Id="rId294" Type="http://schemas.openxmlformats.org/officeDocument/2006/relationships/tags" Target="../tags/tag2945.xml"/><Relationship Id="rId308" Type="http://schemas.openxmlformats.org/officeDocument/2006/relationships/tags" Target="../tags/tag2959.xml"/><Relationship Id="rId329" Type="http://schemas.openxmlformats.org/officeDocument/2006/relationships/image" Target="../media/image39.png"/><Relationship Id="rId47" Type="http://schemas.openxmlformats.org/officeDocument/2006/relationships/tags" Target="../tags/tag2698.xml"/><Relationship Id="rId68" Type="http://schemas.openxmlformats.org/officeDocument/2006/relationships/tags" Target="../tags/tag2719.xml"/><Relationship Id="rId89" Type="http://schemas.openxmlformats.org/officeDocument/2006/relationships/tags" Target="../tags/tag2740.xml"/><Relationship Id="rId112" Type="http://schemas.openxmlformats.org/officeDocument/2006/relationships/tags" Target="../tags/tag2763.xml"/><Relationship Id="rId133" Type="http://schemas.openxmlformats.org/officeDocument/2006/relationships/tags" Target="../tags/tag2784.xml"/><Relationship Id="rId154" Type="http://schemas.openxmlformats.org/officeDocument/2006/relationships/tags" Target="../tags/tag2805.xml"/><Relationship Id="rId175" Type="http://schemas.openxmlformats.org/officeDocument/2006/relationships/tags" Target="../tags/tag2826.xml"/><Relationship Id="rId196" Type="http://schemas.openxmlformats.org/officeDocument/2006/relationships/tags" Target="../tags/tag2847.xml"/><Relationship Id="rId200" Type="http://schemas.openxmlformats.org/officeDocument/2006/relationships/tags" Target="../tags/tag2851.xml"/><Relationship Id="rId16" Type="http://schemas.openxmlformats.org/officeDocument/2006/relationships/tags" Target="../tags/tag2667.xml"/><Relationship Id="rId221" Type="http://schemas.openxmlformats.org/officeDocument/2006/relationships/tags" Target="../tags/tag2872.xml"/><Relationship Id="rId242" Type="http://schemas.openxmlformats.org/officeDocument/2006/relationships/tags" Target="../tags/tag2893.xml"/><Relationship Id="rId263" Type="http://schemas.openxmlformats.org/officeDocument/2006/relationships/tags" Target="../tags/tag2914.xml"/><Relationship Id="rId284" Type="http://schemas.openxmlformats.org/officeDocument/2006/relationships/tags" Target="../tags/tag2935.xml"/><Relationship Id="rId319" Type="http://schemas.openxmlformats.org/officeDocument/2006/relationships/tags" Target="../tags/tag2970.xml"/><Relationship Id="rId37" Type="http://schemas.openxmlformats.org/officeDocument/2006/relationships/tags" Target="../tags/tag2688.xml"/><Relationship Id="rId58" Type="http://schemas.openxmlformats.org/officeDocument/2006/relationships/tags" Target="../tags/tag2709.xml"/><Relationship Id="rId79" Type="http://schemas.openxmlformats.org/officeDocument/2006/relationships/tags" Target="../tags/tag2730.xml"/><Relationship Id="rId102" Type="http://schemas.openxmlformats.org/officeDocument/2006/relationships/tags" Target="../tags/tag2753.xml"/><Relationship Id="rId123" Type="http://schemas.openxmlformats.org/officeDocument/2006/relationships/tags" Target="../tags/tag2774.xml"/><Relationship Id="rId144" Type="http://schemas.openxmlformats.org/officeDocument/2006/relationships/tags" Target="../tags/tag2795.xml"/><Relationship Id="rId330" Type="http://schemas.openxmlformats.org/officeDocument/2006/relationships/image" Target="../media/image40.png"/><Relationship Id="rId90" Type="http://schemas.openxmlformats.org/officeDocument/2006/relationships/tags" Target="../tags/tag2741.xml"/><Relationship Id="rId165" Type="http://schemas.openxmlformats.org/officeDocument/2006/relationships/tags" Target="../tags/tag2816.xml"/><Relationship Id="rId186" Type="http://schemas.openxmlformats.org/officeDocument/2006/relationships/tags" Target="../tags/tag2837.xml"/><Relationship Id="rId211" Type="http://schemas.openxmlformats.org/officeDocument/2006/relationships/tags" Target="../tags/tag2862.xml"/><Relationship Id="rId232" Type="http://schemas.openxmlformats.org/officeDocument/2006/relationships/tags" Target="../tags/tag2883.xml"/><Relationship Id="rId253" Type="http://schemas.openxmlformats.org/officeDocument/2006/relationships/tags" Target="../tags/tag2904.xml"/><Relationship Id="rId274" Type="http://schemas.openxmlformats.org/officeDocument/2006/relationships/tags" Target="../tags/tag2925.xml"/><Relationship Id="rId295" Type="http://schemas.openxmlformats.org/officeDocument/2006/relationships/tags" Target="../tags/tag2946.xml"/><Relationship Id="rId309" Type="http://schemas.openxmlformats.org/officeDocument/2006/relationships/tags" Target="../tags/tag2960.xml"/><Relationship Id="rId27" Type="http://schemas.openxmlformats.org/officeDocument/2006/relationships/tags" Target="../tags/tag2678.xml"/><Relationship Id="rId48" Type="http://schemas.openxmlformats.org/officeDocument/2006/relationships/tags" Target="../tags/tag2699.xml"/><Relationship Id="rId69" Type="http://schemas.openxmlformats.org/officeDocument/2006/relationships/tags" Target="../tags/tag2720.xml"/><Relationship Id="rId113" Type="http://schemas.openxmlformats.org/officeDocument/2006/relationships/tags" Target="../tags/tag2764.xml"/><Relationship Id="rId134" Type="http://schemas.openxmlformats.org/officeDocument/2006/relationships/tags" Target="../tags/tag2785.xml"/><Relationship Id="rId320" Type="http://schemas.openxmlformats.org/officeDocument/2006/relationships/tags" Target="../tags/tag2971.xml"/><Relationship Id="rId80" Type="http://schemas.openxmlformats.org/officeDocument/2006/relationships/tags" Target="../tags/tag2731.xml"/><Relationship Id="rId155" Type="http://schemas.openxmlformats.org/officeDocument/2006/relationships/tags" Target="../tags/tag2806.xml"/><Relationship Id="rId176" Type="http://schemas.openxmlformats.org/officeDocument/2006/relationships/tags" Target="../tags/tag2827.xml"/><Relationship Id="rId197" Type="http://schemas.openxmlformats.org/officeDocument/2006/relationships/tags" Target="../tags/tag2848.xml"/><Relationship Id="rId201" Type="http://schemas.openxmlformats.org/officeDocument/2006/relationships/tags" Target="../tags/tag2852.xml"/><Relationship Id="rId222" Type="http://schemas.openxmlformats.org/officeDocument/2006/relationships/tags" Target="../tags/tag2873.xml"/><Relationship Id="rId243" Type="http://schemas.openxmlformats.org/officeDocument/2006/relationships/tags" Target="../tags/tag2894.xml"/><Relationship Id="rId264" Type="http://schemas.openxmlformats.org/officeDocument/2006/relationships/tags" Target="../tags/tag2915.xml"/><Relationship Id="rId285" Type="http://schemas.openxmlformats.org/officeDocument/2006/relationships/tags" Target="../tags/tag2936.xml"/><Relationship Id="rId17" Type="http://schemas.openxmlformats.org/officeDocument/2006/relationships/tags" Target="../tags/tag2668.xml"/><Relationship Id="rId38" Type="http://schemas.openxmlformats.org/officeDocument/2006/relationships/tags" Target="../tags/tag2689.xml"/><Relationship Id="rId59" Type="http://schemas.openxmlformats.org/officeDocument/2006/relationships/tags" Target="../tags/tag2710.xml"/><Relationship Id="rId103" Type="http://schemas.openxmlformats.org/officeDocument/2006/relationships/tags" Target="../tags/tag2754.xml"/><Relationship Id="rId124" Type="http://schemas.openxmlformats.org/officeDocument/2006/relationships/tags" Target="../tags/tag2775.xml"/><Relationship Id="rId310" Type="http://schemas.openxmlformats.org/officeDocument/2006/relationships/tags" Target="../tags/tag2961.xml"/><Relationship Id="rId70" Type="http://schemas.openxmlformats.org/officeDocument/2006/relationships/tags" Target="../tags/tag2721.xml"/><Relationship Id="rId91" Type="http://schemas.openxmlformats.org/officeDocument/2006/relationships/tags" Target="../tags/tag2742.xml"/><Relationship Id="rId145" Type="http://schemas.openxmlformats.org/officeDocument/2006/relationships/tags" Target="../tags/tag2796.xml"/><Relationship Id="rId166" Type="http://schemas.openxmlformats.org/officeDocument/2006/relationships/tags" Target="../tags/tag2817.xml"/><Relationship Id="rId187" Type="http://schemas.openxmlformats.org/officeDocument/2006/relationships/tags" Target="../tags/tag2838.xml"/><Relationship Id="rId1" Type="http://schemas.openxmlformats.org/officeDocument/2006/relationships/tags" Target="../tags/tag2652.xml"/><Relationship Id="rId212" Type="http://schemas.openxmlformats.org/officeDocument/2006/relationships/tags" Target="../tags/tag2863.xml"/><Relationship Id="rId233" Type="http://schemas.openxmlformats.org/officeDocument/2006/relationships/tags" Target="../tags/tag2884.xml"/><Relationship Id="rId254" Type="http://schemas.openxmlformats.org/officeDocument/2006/relationships/tags" Target="../tags/tag2905.xml"/><Relationship Id="rId28" Type="http://schemas.openxmlformats.org/officeDocument/2006/relationships/tags" Target="../tags/tag2679.xml"/><Relationship Id="rId49" Type="http://schemas.openxmlformats.org/officeDocument/2006/relationships/tags" Target="../tags/tag2700.xml"/><Relationship Id="rId114" Type="http://schemas.openxmlformats.org/officeDocument/2006/relationships/tags" Target="../tags/tag2765.xml"/><Relationship Id="rId275" Type="http://schemas.openxmlformats.org/officeDocument/2006/relationships/tags" Target="../tags/tag2926.xml"/><Relationship Id="rId296" Type="http://schemas.openxmlformats.org/officeDocument/2006/relationships/tags" Target="../tags/tag2947.xml"/><Relationship Id="rId300" Type="http://schemas.openxmlformats.org/officeDocument/2006/relationships/tags" Target="../tags/tag2951.xml"/><Relationship Id="rId60" Type="http://schemas.openxmlformats.org/officeDocument/2006/relationships/tags" Target="../tags/tag2711.xml"/><Relationship Id="rId81" Type="http://schemas.openxmlformats.org/officeDocument/2006/relationships/tags" Target="../tags/tag2732.xml"/><Relationship Id="rId135" Type="http://schemas.openxmlformats.org/officeDocument/2006/relationships/tags" Target="../tags/tag2786.xml"/><Relationship Id="rId156" Type="http://schemas.openxmlformats.org/officeDocument/2006/relationships/tags" Target="../tags/tag2807.xml"/><Relationship Id="rId177" Type="http://schemas.openxmlformats.org/officeDocument/2006/relationships/tags" Target="../tags/tag2828.xml"/><Relationship Id="rId198" Type="http://schemas.openxmlformats.org/officeDocument/2006/relationships/tags" Target="../tags/tag2849.xml"/><Relationship Id="rId321" Type="http://schemas.openxmlformats.org/officeDocument/2006/relationships/tags" Target="../tags/tag2972.xml"/><Relationship Id="rId202" Type="http://schemas.openxmlformats.org/officeDocument/2006/relationships/tags" Target="../tags/tag2853.xml"/><Relationship Id="rId223" Type="http://schemas.openxmlformats.org/officeDocument/2006/relationships/tags" Target="../tags/tag2874.xml"/><Relationship Id="rId244" Type="http://schemas.openxmlformats.org/officeDocument/2006/relationships/tags" Target="../tags/tag2895.xml"/><Relationship Id="rId18" Type="http://schemas.openxmlformats.org/officeDocument/2006/relationships/tags" Target="../tags/tag2669.xml"/><Relationship Id="rId39" Type="http://schemas.openxmlformats.org/officeDocument/2006/relationships/tags" Target="../tags/tag2690.xml"/><Relationship Id="rId265" Type="http://schemas.openxmlformats.org/officeDocument/2006/relationships/tags" Target="../tags/tag2916.xml"/><Relationship Id="rId286" Type="http://schemas.openxmlformats.org/officeDocument/2006/relationships/tags" Target="../tags/tag2937.xml"/><Relationship Id="rId50" Type="http://schemas.openxmlformats.org/officeDocument/2006/relationships/tags" Target="../tags/tag2701.xml"/><Relationship Id="rId104" Type="http://schemas.openxmlformats.org/officeDocument/2006/relationships/tags" Target="../tags/tag2755.xml"/><Relationship Id="rId125" Type="http://schemas.openxmlformats.org/officeDocument/2006/relationships/tags" Target="../tags/tag2776.xml"/><Relationship Id="rId146" Type="http://schemas.openxmlformats.org/officeDocument/2006/relationships/tags" Target="../tags/tag2797.xml"/><Relationship Id="rId167" Type="http://schemas.openxmlformats.org/officeDocument/2006/relationships/tags" Target="../tags/tag2818.xml"/><Relationship Id="rId188" Type="http://schemas.openxmlformats.org/officeDocument/2006/relationships/tags" Target="../tags/tag2839.xml"/><Relationship Id="rId311" Type="http://schemas.openxmlformats.org/officeDocument/2006/relationships/tags" Target="../tags/tag2962.xml"/><Relationship Id="rId71" Type="http://schemas.openxmlformats.org/officeDocument/2006/relationships/tags" Target="../tags/tag2722.xml"/><Relationship Id="rId92" Type="http://schemas.openxmlformats.org/officeDocument/2006/relationships/tags" Target="../tags/tag2743.xml"/><Relationship Id="rId213" Type="http://schemas.openxmlformats.org/officeDocument/2006/relationships/tags" Target="../tags/tag2864.xml"/><Relationship Id="rId234" Type="http://schemas.openxmlformats.org/officeDocument/2006/relationships/tags" Target="../tags/tag2885.xml"/><Relationship Id="rId2" Type="http://schemas.openxmlformats.org/officeDocument/2006/relationships/tags" Target="../tags/tag2653.xml"/><Relationship Id="rId29" Type="http://schemas.openxmlformats.org/officeDocument/2006/relationships/tags" Target="../tags/tag2680.xml"/><Relationship Id="rId255" Type="http://schemas.openxmlformats.org/officeDocument/2006/relationships/tags" Target="../tags/tag2906.xml"/><Relationship Id="rId276" Type="http://schemas.openxmlformats.org/officeDocument/2006/relationships/tags" Target="../tags/tag2927.xml"/><Relationship Id="rId297" Type="http://schemas.openxmlformats.org/officeDocument/2006/relationships/tags" Target="../tags/tag2948.xml"/><Relationship Id="rId40" Type="http://schemas.openxmlformats.org/officeDocument/2006/relationships/tags" Target="../tags/tag2691.xml"/><Relationship Id="rId115" Type="http://schemas.openxmlformats.org/officeDocument/2006/relationships/tags" Target="../tags/tag2766.xml"/><Relationship Id="rId136" Type="http://schemas.openxmlformats.org/officeDocument/2006/relationships/tags" Target="../tags/tag2787.xml"/><Relationship Id="rId157" Type="http://schemas.openxmlformats.org/officeDocument/2006/relationships/tags" Target="../tags/tag2808.xml"/><Relationship Id="rId178" Type="http://schemas.openxmlformats.org/officeDocument/2006/relationships/tags" Target="../tags/tag2829.xml"/><Relationship Id="rId301" Type="http://schemas.openxmlformats.org/officeDocument/2006/relationships/tags" Target="../tags/tag2952.xml"/><Relationship Id="rId322" Type="http://schemas.openxmlformats.org/officeDocument/2006/relationships/tags" Target="../tags/tag2973.xml"/><Relationship Id="rId61" Type="http://schemas.openxmlformats.org/officeDocument/2006/relationships/tags" Target="../tags/tag2712.xml"/><Relationship Id="rId82" Type="http://schemas.openxmlformats.org/officeDocument/2006/relationships/tags" Target="../tags/tag2733.xml"/><Relationship Id="rId199" Type="http://schemas.openxmlformats.org/officeDocument/2006/relationships/tags" Target="../tags/tag2850.xml"/><Relationship Id="rId203" Type="http://schemas.openxmlformats.org/officeDocument/2006/relationships/tags" Target="../tags/tag2854.xml"/><Relationship Id="rId19" Type="http://schemas.openxmlformats.org/officeDocument/2006/relationships/tags" Target="../tags/tag2670.xml"/><Relationship Id="rId224" Type="http://schemas.openxmlformats.org/officeDocument/2006/relationships/tags" Target="../tags/tag2875.xml"/><Relationship Id="rId245" Type="http://schemas.openxmlformats.org/officeDocument/2006/relationships/tags" Target="../tags/tag2896.xml"/><Relationship Id="rId266" Type="http://schemas.openxmlformats.org/officeDocument/2006/relationships/tags" Target="../tags/tag2917.xml"/><Relationship Id="rId287" Type="http://schemas.openxmlformats.org/officeDocument/2006/relationships/tags" Target="../tags/tag2938.xml"/><Relationship Id="rId30" Type="http://schemas.openxmlformats.org/officeDocument/2006/relationships/tags" Target="../tags/tag2681.xml"/><Relationship Id="rId105" Type="http://schemas.openxmlformats.org/officeDocument/2006/relationships/tags" Target="../tags/tag2756.xml"/><Relationship Id="rId126" Type="http://schemas.openxmlformats.org/officeDocument/2006/relationships/tags" Target="../tags/tag2777.xml"/><Relationship Id="rId147" Type="http://schemas.openxmlformats.org/officeDocument/2006/relationships/tags" Target="../tags/tag2798.xml"/><Relationship Id="rId168" Type="http://schemas.openxmlformats.org/officeDocument/2006/relationships/tags" Target="../tags/tag2819.xml"/><Relationship Id="rId312" Type="http://schemas.openxmlformats.org/officeDocument/2006/relationships/tags" Target="../tags/tag2963.xml"/><Relationship Id="rId51" Type="http://schemas.openxmlformats.org/officeDocument/2006/relationships/tags" Target="../tags/tag2702.xml"/><Relationship Id="rId72" Type="http://schemas.openxmlformats.org/officeDocument/2006/relationships/tags" Target="../tags/tag2723.xml"/><Relationship Id="rId93" Type="http://schemas.openxmlformats.org/officeDocument/2006/relationships/tags" Target="../tags/tag2744.xml"/><Relationship Id="rId189" Type="http://schemas.openxmlformats.org/officeDocument/2006/relationships/tags" Target="../tags/tag2840.xml"/><Relationship Id="rId3" Type="http://schemas.openxmlformats.org/officeDocument/2006/relationships/tags" Target="../tags/tag2654.xml"/><Relationship Id="rId214" Type="http://schemas.openxmlformats.org/officeDocument/2006/relationships/tags" Target="../tags/tag2865.xml"/><Relationship Id="rId235" Type="http://schemas.openxmlformats.org/officeDocument/2006/relationships/tags" Target="../tags/tag2886.xml"/><Relationship Id="rId256" Type="http://schemas.openxmlformats.org/officeDocument/2006/relationships/tags" Target="../tags/tag2907.xml"/><Relationship Id="rId277" Type="http://schemas.openxmlformats.org/officeDocument/2006/relationships/tags" Target="../tags/tag2928.xml"/><Relationship Id="rId298" Type="http://schemas.openxmlformats.org/officeDocument/2006/relationships/tags" Target="../tags/tag2949.xml"/><Relationship Id="rId116" Type="http://schemas.openxmlformats.org/officeDocument/2006/relationships/tags" Target="../tags/tag2767.xml"/><Relationship Id="rId137" Type="http://schemas.openxmlformats.org/officeDocument/2006/relationships/tags" Target="../tags/tag2788.xml"/><Relationship Id="rId158" Type="http://schemas.openxmlformats.org/officeDocument/2006/relationships/tags" Target="../tags/tag2809.xml"/><Relationship Id="rId302" Type="http://schemas.openxmlformats.org/officeDocument/2006/relationships/tags" Target="../tags/tag2953.xml"/><Relationship Id="rId323" Type="http://schemas.openxmlformats.org/officeDocument/2006/relationships/tags" Target="../tags/tag2974.xml"/><Relationship Id="rId20" Type="http://schemas.openxmlformats.org/officeDocument/2006/relationships/tags" Target="../tags/tag2671.xml"/><Relationship Id="rId41" Type="http://schemas.openxmlformats.org/officeDocument/2006/relationships/tags" Target="../tags/tag2692.xml"/><Relationship Id="rId62" Type="http://schemas.openxmlformats.org/officeDocument/2006/relationships/tags" Target="../tags/tag2713.xml"/><Relationship Id="rId83" Type="http://schemas.openxmlformats.org/officeDocument/2006/relationships/tags" Target="../tags/tag2734.xml"/><Relationship Id="rId179" Type="http://schemas.openxmlformats.org/officeDocument/2006/relationships/tags" Target="../tags/tag2830.xml"/><Relationship Id="rId190" Type="http://schemas.openxmlformats.org/officeDocument/2006/relationships/tags" Target="../tags/tag2841.xml"/><Relationship Id="rId204" Type="http://schemas.openxmlformats.org/officeDocument/2006/relationships/tags" Target="../tags/tag2855.xml"/><Relationship Id="rId225" Type="http://schemas.openxmlformats.org/officeDocument/2006/relationships/tags" Target="../tags/tag2876.xml"/><Relationship Id="rId246" Type="http://schemas.openxmlformats.org/officeDocument/2006/relationships/tags" Target="../tags/tag2897.xml"/><Relationship Id="rId267" Type="http://schemas.openxmlformats.org/officeDocument/2006/relationships/tags" Target="../tags/tag2918.xml"/><Relationship Id="rId288" Type="http://schemas.openxmlformats.org/officeDocument/2006/relationships/tags" Target="../tags/tag2939.xml"/><Relationship Id="rId106" Type="http://schemas.openxmlformats.org/officeDocument/2006/relationships/tags" Target="../tags/tag2757.xml"/><Relationship Id="rId127" Type="http://schemas.openxmlformats.org/officeDocument/2006/relationships/tags" Target="../tags/tag2778.xml"/><Relationship Id="rId313" Type="http://schemas.openxmlformats.org/officeDocument/2006/relationships/tags" Target="../tags/tag2964.xml"/><Relationship Id="rId10" Type="http://schemas.openxmlformats.org/officeDocument/2006/relationships/tags" Target="../tags/tag2661.xml"/><Relationship Id="rId31" Type="http://schemas.openxmlformats.org/officeDocument/2006/relationships/tags" Target="../tags/tag2682.xml"/><Relationship Id="rId52" Type="http://schemas.openxmlformats.org/officeDocument/2006/relationships/tags" Target="../tags/tag2703.xml"/><Relationship Id="rId73" Type="http://schemas.openxmlformats.org/officeDocument/2006/relationships/tags" Target="../tags/tag2724.xml"/><Relationship Id="rId94" Type="http://schemas.openxmlformats.org/officeDocument/2006/relationships/tags" Target="../tags/tag2745.xml"/><Relationship Id="rId148" Type="http://schemas.openxmlformats.org/officeDocument/2006/relationships/tags" Target="../tags/tag2799.xml"/><Relationship Id="rId169" Type="http://schemas.openxmlformats.org/officeDocument/2006/relationships/tags" Target="../tags/tag2820.xml"/><Relationship Id="rId4" Type="http://schemas.openxmlformats.org/officeDocument/2006/relationships/tags" Target="../tags/tag2655.xml"/><Relationship Id="rId180" Type="http://schemas.openxmlformats.org/officeDocument/2006/relationships/tags" Target="../tags/tag2831.xml"/><Relationship Id="rId215" Type="http://schemas.openxmlformats.org/officeDocument/2006/relationships/tags" Target="../tags/tag2866.xml"/><Relationship Id="rId236" Type="http://schemas.openxmlformats.org/officeDocument/2006/relationships/tags" Target="../tags/tag2887.xml"/><Relationship Id="rId257" Type="http://schemas.openxmlformats.org/officeDocument/2006/relationships/tags" Target="../tags/tag2908.xml"/><Relationship Id="rId278" Type="http://schemas.openxmlformats.org/officeDocument/2006/relationships/tags" Target="../tags/tag2929.xml"/><Relationship Id="rId303" Type="http://schemas.openxmlformats.org/officeDocument/2006/relationships/tags" Target="../tags/tag2954.xml"/><Relationship Id="rId42" Type="http://schemas.openxmlformats.org/officeDocument/2006/relationships/tags" Target="../tags/tag2693.xml"/><Relationship Id="rId84" Type="http://schemas.openxmlformats.org/officeDocument/2006/relationships/tags" Target="../tags/tag2735.xml"/><Relationship Id="rId138" Type="http://schemas.openxmlformats.org/officeDocument/2006/relationships/tags" Target="../tags/tag2789.xml"/><Relationship Id="rId191" Type="http://schemas.openxmlformats.org/officeDocument/2006/relationships/tags" Target="../tags/tag2842.xml"/><Relationship Id="rId205" Type="http://schemas.openxmlformats.org/officeDocument/2006/relationships/tags" Target="../tags/tag2856.xml"/><Relationship Id="rId247" Type="http://schemas.openxmlformats.org/officeDocument/2006/relationships/tags" Target="../tags/tag2898.xml"/><Relationship Id="rId107" Type="http://schemas.openxmlformats.org/officeDocument/2006/relationships/tags" Target="../tags/tag2758.xml"/><Relationship Id="rId289" Type="http://schemas.openxmlformats.org/officeDocument/2006/relationships/tags" Target="../tags/tag2940.xml"/><Relationship Id="rId11" Type="http://schemas.openxmlformats.org/officeDocument/2006/relationships/tags" Target="../tags/tag2662.xml"/><Relationship Id="rId53" Type="http://schemas.openxmlformats.org/officeDocument/2006/relationships/tags" Target="../tags/tag2704.xml"/><Relationship Id="rId149" Type="http://schemas.openxmlformats.org/officeDocument/2006/relationships/tags" Target="../tags/tag2800.xml"/><Relationship Id="rId314" Type="http://schemas.openxmlformats.org/officeDocument/2006/relationships/tags" Target="../tags/tag2965.xml"/><Relationship Id="rId95" Type="http://schemas.openxmlformats.org/officeDocument/2006/relationships/tags" Target="../tags/tag2746.xml"/><Relationship Id="rId160" Type="http://schemas.openxmlformats.org/officeDocument/2006/relationships/tags" Target="../tags/tag2811.xml"/><Relationship Id="rId216" Type="http://schemas.openxmlformats.org/officeDocument/2006/relationships/tags" Target="../tags/tag2867.xml"/><Relationship Id="rId258" Type="http://schemas.openxmlformats.org/officeDocument/2006/relationships/tags" Target="../tags/tag2909.xml"/><Relationship Id="rId22" Type="http://schemas.openxmlformats.org/officeDocument/2006/relationships/tags" Target="../tags/tag2673.xml"/><Relationship Id="rId64" Type="http://schemas.openxmlformats.org/officeDocument/2006/relationships/tags" Target="../tags/tag2715.xml"/><Relationship Id="rId118" Type="http://schemas.openxmlformats.org/officeDocument/2006/relationships/tags" Target="../tags/tag2769.xml"/><Relationship Id="rId325" Type="http://schemas.openxmlformats.org/officeDocument/2006/relationships/notesSlide" Target="../notesSlides/notesSlide8.xml"/><Relationship Id="rId171" Type="http://schemas.openxmlformats.org/officeDocument/2006/relationships/tags" Target="../tags/tag2822.xml"/><Relationship Id="rId227" Type="http://schemas.openxmlformats.org/officeDocument/2006/relationships/tags" Target="../tags/tag2878.xml"/><Relationship Id="rId269" Type="http://schemas.openxmlformats.org/officeDocument/2006/relationships/tags" Target="../tags/tag2920.xml"/><Relationship Id="rId33" Type="http://schemas.openxmlformats.org/officeDocument/2006/relationships/tags" Target="../tags/tag2684.xml"/><Relationship Id="rId129" Type="http://schemas.openxmlformats.org/officeDocument/2006/relationships/tags" Target="../tags/tag2780.xml"/><Relationship Id="rId280" Type="http://schemas.openxmlformats.org/officeDocument/2006/relationships/tags" Target="../tags/tag2931.xml"/><Relationship Id="rId75" Type="http://schemas.openxmlformats.org/officeDocument/2006/relationships/tags" Target="../tags/tag2726.xml"/><Relationship Id="rId140" Type="http://schemas.openxmlformats.org/officeDocument/2006/relationships/tags" Target="../tags/tag2791.xml"/><Relationship Id="rId182" Type="http://schemas.openxmlformats.org/officeDocument/2006/relationships/tags" Target="../tags/tag2833.xml"/><Relationship Id="rId6" Type="http://schemas.openxmlformats.org/officeDocument/2006/relationships/tags" Target="../tags/tag2657.xml"/><Relationship Id="rId238" Type="http://schemas.openxmlformats.org/officeDocument/2006/relationships/tags" Target="../tags/tag2889.xml"/><Relationship Id="rId291" Type="http://schemas.openxmlformats.org/officeDocument/2006/relationships/tags" Target="../tags/tag2942.xml"/><Relationship Id="rId305" Type="http://schemas.openxmlformats.org/officeDocument/2006/relationships/tags" Target="../tags/tag2956.xml"/><Relationship Id="rId44" Type="http://schemas.openxmlformats.org/officeDocument/2006/relationships/tags" Target="../tags/tag2695.xml"/><Relationship Id="rId86" Type="http://schemas.openxmlformats.org/officeDocument/2006/relationships/tags" Target="../tags/tag2737.xml"/><Relationship Id="rId151" Type="http://schemas.openxmlformats.org/officeDocument/2006/relationships/tags" Target="../tags/tag2802.xml"/><Relationship Id="rId193" Type="http://schemas.openxmlformats.org/officeDocument/2006/relationships/tags" Target="../tags/tag2844.xml"/><Relationship Id="rId207" Type="http://schemas.openxmlformats.org/officeDocument/2006/relationships/tags" Target="../tags/tag2858.xml"/><Relationship Id="rId249" Type="http://schemas.openxmlformats.org/officeDocument/2006/relationships/tags" Target="../tags/tag2900.xml"/><Relationship Id="rId13" Type="http://schemas.openxmlformats.org/officeDocument/2006/relationships/tags" Target="../tags/tag2664.xml"/><Relationship Id="rId109" Type="http://schemas.openxmlformats.org/officeDocument/2006/relationships/tags" Target="../tags/tag2760.xml"/><Relationship Id="rId260" Type="http://schemas.openxmlformats.org/officeDocument/2006/relationships/tags" Target="../tags/tag2911.xml"/><Relationship Id="rId316" Type="http://schemas.openxmlformats.org/officeDocument/2006/relationships/tags" Target="../tags/tag2967.xml"/><Relationship Id="rId55" Type="http://schemas.openxmlformats.org/officeDocument/2006/relationships/tags" Target="../tags/tag2706.xml"/><Relationship Id="rId97" Type="http://schemas.openxmlformats.org/officeDocument/2006/relationships/tags" Target="../tags/tag2748.xml"/><Relationship Id="rId120" Type="http://schemas.openxmlformats.org/officeDocument/2006/relationships/tags" Target="../tags/tag2771.xml"/><Relationship Id="rId162" Type="http://schemas.openxmlformats.org/officeDocument/2006/relationships/tags" Target="../tags/tag2813.xml"/><Relationship Id="rId218" Type="http://schemas.openxmlformats.org/officeDocument/2006/relationships/tags" Target="../tags/tag2869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tags" Target="../tags/tag3091.xml"/><Relationship Id="rId21" Type="http://schemas.openxmlformats.org/officeDocument/2006/relationships/tags" Target="../tags/tag2995.xml"/><Relationship Id="rId42" Type="http://schemas.openxmlformats.org/officeDocument/2006/relationships/tags" Target="../tags/tag3016.xml"/><Relationship Id="rId63" Type="http://schemas.openxmlformats.org/officeDocument/2006/relationships/tags" Target="../tags/tag3037.xml"/><Relationship Id="rId84" Type="http://schemas.openxmlformats.org/officeDocument/2006/relationships/tags" Target="../tags/tag3058.xml"/><Relationship Id="rId138" Type="http://schemas.openxmlformats.org/officeDocument/2006/relationships/tags" Target="../tags/tag3112.xml"/><Relationship Id="rId107" Type="http://schemas.openxmlformats.org/officeDocument/2006/relationships/tags" Target="../tags/tag3081.xml"/><Relationship Id="rId11" Type="http://schemas.openxmlformats.org/officeDocument/2006/relationships/tags" Target="../tags/tag2985.xml"/><Relationship Id="rId32" Type="http://schemas.openxmlformats.org/officeDocument/2006/relationships/tags" Target="../tags/tag3006.xml"/><Relationship Id="rId53" Type="http://schemas.openxmlformats.org/officeDocument/2006/relationships/tags" Target="../tags/tag3027.xml"/><Relationship Id="rId74" Type="http://schemas.openxmlformats.org/officeDocument/2006/relationships/tags" Target="../tags/tag3048.xml"/><Relationship Id="rId128" Type="http://schemas.openxmlformats.org/officeDocument/2006/relationships/tags" Target="../tags/tag3102.xml"/><Relationship Id="rId5" Type="http://schemas.openxmlformats.org/officeDocument/2006/relationships/tags" Target="../tags/tag2979.xml"/><Relationship Id="rId90" Type="http://schemas.openxmlformats.org/officeDocument/2006/relationships/tags" Target="../tags/tag3064.xml"/><Relationship Id="rId95" Type="http://schemas.openxmlformats.org/officeDocument/2006/relationships/tags" Target="../tags/tag3069.xml"/><Relationship Id="rId22" Type="http://schemas.openxmlformats.org/officeDocument/2006/relationships/tags" Target="../tags/tag2996.xml"/><Relationship Id="rId27" Type="http://schemas.openxmlformats.org/officeDocument/2006/relationships/tags" Target="../tags/tag3001.xml"/><Relationship Id="rId43" Type="http://schemas.openxmlformats.org/officeDocument/2006/relationships/tags" Target="../tags/tag3017.xml"/><Relationship Id="rId48" Type="http://schemas.openxmlformats.org/officeDocument/2006/relationships/tags" Target="../tags/tag3022.xml"/><Relationship Id="rId64" Type="http://schemas.openxmlformats.org/officeDocument/2006/relationships/tags" Target="../tags/tag3038.xml"/><Relationship Id="rId69" Type="http://schemas.openxmlformats.org/officeDocument/2006/relationships/tags" Target="../tags/tag3043.xml"/><Relationship Id="rId113" Type="http://schemas.openxmlformats.org/officeDocument/2006/relationships/tags" Target="../tags/tag3087.xml"/><Relationship Id="rId118" Type="http://schemas.openxmlformats.org/officeDocument/2006/relationships/tags" Target="../tags/tag3092.xml"/><Relationship Id="rId134" Type="http://schemas.openxmlformats.org/officeDocument/2006/relationships/tags" Target="../tags/tag3108.xml"/><Relationship Id="rId139" Type="http://schemas.openxmlformats.org/officeDocument/2006/relationships/tags" Target="../tags/tag3113.xml"/><Relationship Id="rId80" Type="http://schemas.openxmlformats.org/officeDocument/2006/relationships/tags" Target="../tags/tag3054.xml"/><Relationship Id="rId85" Type="http://schemas.openxmlformats.org/officeDocument/2006/relationships/tags" Target="../tags/tag3059.xml"/><Relationship Id="rId12" Type="http://schemas.openxmlformats.org/officeDocument/2006/relationships/tags" Target="../tags/tag2986.xml"/><Relationship Id="rId17" Type="http://schemas.openxmlformats.org/officeDocument/2006/relationships/tags" Target="../tags/tag2991.xml"/><Relationship Id="rId33" Type="http://schemas.openxmlformats.org/officeDocument/2006/relationships/tags" Target="../tags/tag3007.xml"/><Relationship Id="rId38" Type="http://schemas.openxmlformats.org/officeDocument/2006/relationships/tags" Target="../tags/tag3012.xml"/><Relationship Id="rId59" Type="http://schemas.openxmlformats.org/officeDocument/2006/relationships/tags" Target="../tags/tag3033.xml"/><Relationship Id="rId103" Type="http://schemas.openxmlformats.org/officeDocument/2006/relationships/tags" Target="../tags/tag3077.xml"/><Relationship Id="rId108" Type="http://schemas.openxmlformats.org/officeDocument/2006/relationships/tags" Target="../tags/tag3082.xml"/><Relationship Id="rId124" Type="http://schemas.openxmlformats.org/officeDocument/2006/relationships/tags" Target="../tags/tag3098.xml"/><Relationship Id="rId129" Type="http://schemas.openxmlformats.org/officeDocument/2006/relationships/tags" Target="../tags/tag3103.xml"/><Relationship Id="rId54" Type="http://schemas.openxmlformats.org/officeDocument/2006/relationships/tags" Target="../tags/tag3028.xml"/><Relationship Id="rId70" Type="http://schemas.openxmlformats.org/officeDocument/2006/relationships/tags" Target="../tags/tag3044.xml"/><Relationship Id="rId75" Type="http://schemas.openxmlformats.org/officeDocument/2006/relationships/tags" Target="../tags/tag3049.xml"/><Relationship Id="rId91" Type="http://schemas.openxmlformats.org/officeDocument/2006/relationships/tags" Target="../tags/tag3065.xml"/><Relationship Id="rId96" Type="http://schemas.openxmlformats.org/officeDocument/2006/relationships/tags" Target="../tags/tag3070.xml"/><Relationship Id="rId140" Type="http://schemas.openxmlformats.org/officeDocument/2006/relationships/tags" Target="../tags/tag3114.xml"/><Relationship Id="rId145" Type="http://schemas.openxmlformats.org/officeDocument/2006/relationships/tags" Target="../tags/tag3119.xml"/><Relationship Id="rId1" Type="http://schemas.openxmlformats.org/officeDocument/2006/relationships/tags" Target="../tags/tag2975.xml"/><Relationship Id="rId6" Type="http://schemas.openxmlformats.org/officeDocument/2006/relationships/tags" Target="../tags/tag2980.xml"/><Relationship Id="rId23" Type="http://schemas.openxmlformats.org/officeDocument/2006/relationships/tags" Target="../tags/tag2997.xml"/><Relationship Id="rId28" Type="http://schemas.openxmlformats.org/officeDocument/2006/relationships/tags" Target="../tags/tag3002.xml"/><Relationship Id="rId49" Type="http://schemas.openxmlformats.org/officeDocument/2006/relationships/tags" Target="../tags/tag3023.xml"/><Relationship Id="rId114" Type="http://schemas.openxmlformats.org/officeDocument/2006/relationships/tags" Target="../tags/tag3088.xml"/><Relationship Id="rId119" Type="http://schemas.openxmlformats.org/officeDocument/2006/relationships/tags" Target="../tags/tag3093.xml"/><Relationship Id="rId44" Type="http://schemas.openxmlformats.org/officeDocument/2006/relationships/tags" Target="../tags/tag3018.xml"/><Relationship Id="rId60" Type="http://schemas.openxmlformats.org/officeDocument/2006/relationships/tags" Target="../tags/tag3034.xml"/><Relationship Id="rId65" Type="http://schemas.openxmlformats.org/officeDocument/2006/relationships/tags" Target="../tags/tag3039.xml"/><Relationship Id="rId81" Type="http://schemas.openxmlformats.org/officeDocument/2006/relationships/tags" Target="../tags/tag3055.xml"/><Relationship Id="rId86" Type="http://schemas.openxmlformats.org/officeDocument/2006/relationships/tags" Target="../tags/tag3060.xml"/><Relationship Id="rId130" Type="http://schemas.openxmlformats.org/officeDocument/2006/relationships/tags" Target="../tags/tag3104.xml"/><Relationship Id="rId135" Type="http://schemas.openxmlformats.org/officeDocument/2006/relationships/tags" Target="../tags/tag3109.xml"/><Relationship Id="rId13" Type="http://schemas.openxmlformats.org/officeDocument/2006/relationships/tags" Target="../tags/tag2987.xml"/><Relationship Id="rId18" Type="http://schemas.openxmlformats.org/officeDocument/2006/relationships/tags" Target="../tags/tag2992.xml"/><Relationship Id="rId39" Type="http://schemas.openxmlformats.org/officeDocument/2006/relationships/tags" Target="../tags/tag3013.xml"/><Relationship Id="rId109" Type="http://schemas.openxmlformats.org/officeDocument/2006/relationships/tags" Target="../tags/tag3083.xml"/><Relationship Id="rId34" Type="http://schemas.openxmlformats.org/officeDocument/2006/relationships/tags" Target="../tags/tag3008.xml"/><Relationship Id="rId50" Type="http://schemas.openxmlformats.org/officeDocument/2006/relationships/tags" Target="../tags/tag3024.xml"/><Relationship Id="rId55" Type="http://schemas.openxmlformats.org/officeDocument/2006/relationships/tags" Target="../tags/tag3029.xml"/><Relationship Id="rId76" Type="http://schemas.openxmlformats.org/officeDocument/2006/relationships/tags" Target="../tags/tag3050.xml"/><Relationship Id="rId97" Type="http://schemas.openxmlformats.org/officeDocument/2006/relationships/tags" Target="../tags/tag3071.xml"/><Relationship Id="rId104" Type="http://schemas.openxmlformats.org/officeDocument/2006/relationships/tags" Target="../tags/tag3078.xml"/><Relationship Id="rId120" Type="http://schemas.openxmlformats.org/officeDocument/2006/relationships/tags" Target="../tags/tag3094.xml"/><Relationship Id="rId125" Type="http://schemas.openxmlformats.org/officeDocument/2006/relationships/tags" Target="../tags/tag3099.xml"/><Relationship Id="rId141" Type="http://schemas.openxmlformats.org/officeDocument/2006/relationships/tags" Target="../tags/tag3115.xml"/><Relationship Id="rId146" Type="http://schemas.openxmlformats.org/officeDocument/2006/relationships/slideLayout" Target="../slideLayouts/slideLayout6.xml"/><Relationship Id="rId7" Type="http://schemas.openxmlformats.org/officeDocument/2006/relationships/tags" Target="../tags/tag2981.xml"/><Relationship Id="rId71" Type="http://schemas.openxmlformats.org/officeDocument/2006/relationships/tags" Target="../tags/tag3045.xml"/><Relationship Id="rId92" Type="http://schemas.openxmlformats.org/officeDocument/2006/relationships/tags" Target="../tags/tag3066.xml"/><Relationship Id="rId2" Type="http://schemas.openxmlformats.org/officeDocument/2006/relationships/tags" Target="../tags/tag2976.xml"/><Relationship Id="rId29" Type="http://schemas.openxmlformats.org/officeDocument/2006/relationships/tags" Target="../tags/tag3003.xml"/><Relationship Id="rId24" Type="http://schemas.openxmlformats.org/officeDocument/2006/relationships/tags" Target="../tags/tag2998.xml"/><Relationship Id="rId40" Type="http://schemas.openxmlformats.org/officeDocument/2006/relationships/tags" Target="../tags/tag3014.xml"/><Relationship Id="rId45" Type="http://schemas.openxmlformats.org/officeDocument/2006/relationships/tags" Target="../tags/tag3019.xml"/><Relationship Id="rId66" Type="http://schemas.openxmlformats.org/officeDocument/2006/relationships/tags" Target="../tags/tag3040.xml"/><Relationship Id="rId87" Type="http://schemas.openxmlformats.org/officeDocument/2006/relationships/tags" Target="../tags/tag3061.xml"/><Relationship Id="rId110" Type="http://schemas.openxmlformats.org/officeDocument/2006/relationships/tags" Target="../tags/tag3084.xml"/><Relationship Id="rId115" Type="http://schemas.openxmlformats.org/officeDocument/2006/relationships/tags" Target="../tags/tag3089.xml"/><Relationship Id="rId131" Type="http://schemas.openxmlformats.org/officeDocument/2006/relationships/tags" Target="../tags/tag3105.xml"/><Relationship Id="rId136" Type="http://schemas.openxmlformats.org/officeDocument/2006/relationships/tags" Target="../tags/tag3110.xml"/><Relationship Id="rId61" Type="http://schemas.openxmlformats.org/officeDocument/2006/relationships/tags" Target="../tags/tag3035.xml"/><Relationship Id="rId82" Type="http://schemas.openxmlformats.org/officeDocument/2006/relationships/tags" Target="../tags/tag3056.xml"/><Relationship Id="rId19" Type="http://schemas.openxmlformats.org/officeDocument/2006/relationships/tags" Target="../tags/tag2993.xml"/><Relationship Id="rId14" Type="http://schemas.openxmlformats.org/officeDocument/2006/relationships/tags" Target="../tags/tag2988.xml"/><Relationship Id="rId30" Type="http://schemas.openxmlformats.org/officeDocument/2006/relationships/tags" Target="../tags/tag3004.xml"/><Relationship Id="rId35" Type="http://schemas.openxmlformats.org/officeDocument/2006/relationships/tags" Target="../tags/tag3009.xml"/><Relationship Id="rId56" Type="http://schemas.openxmlformats.org/officeDocument/2006/relationships/tags" Target="../tags/tag3030.xml"/><Relationship Id="rId77" Type="http://schemas.openxmlformats.org/officeDocument/2006/relationships/tags" Target="../tags/tag3051.xml"/><Relationship Id="rId100" Type="http://schemas.openxmlformats.org/officeDocument/2006/relationships/tags" Target="../tags/tag3074.xml"/><Relationship Id="rId105" Type="http://schemas.openxmlformats.org/officeDocument/2006/relationships/tags" Target="../tags/tag3079.xml"/><Relationship Id="rId126" Type="http://schemas.openxmlformats.org/officeDocument/2006/relationships/tags" Target="../tags/tag3100.xml"/><Relationship Id="rId8" Type="http://schemas.openxmlformats.org/officeDocument/2006/relationships/tags" Target="../tags/tag2982.xml"/><Relationship Id="rId51" Type="http://schemas.openxmlformats.org/officeDocument/2006/relationships/tags" Target="../tags/tag3025.xml"/><Relationship Id="rId72" Type="http://schemas.openxmlformats.org/officeDocument/2006/relationships/tags" Target="../tags/tag3046.xml"/><Relationship Id="rId93" Type="http://schemas.openxmlformats.org/officeDocument/2006/relationships/tags" Target="../tags/tag3067.xml"/><Relationship Id="rId98" Type="http://schemas.openxmlformats.org/officeDocument/2006/relationships/tags" Target="../tags/tag3072.xml"/><Relationship Id="rId121" Type="http://schemas.openxmlformats.org/officeDocument/2006/relationships/tags" Target="../tags/tag3095.xml"/><Relationship Id="rId142" Type="http://schemas.openxmlformats.org/officeDocument/2006/relationships/tags" Target="../tags/tag3116.xml"/><Relationship Id="rId3" Type="http://schemas.openxmlformats.org/officeDocument/2006/relationships/tags" Target="../tags/tag2977.xml"/><Relationship Id="rId25" Type="http://schemas.openxmlformats.org/officeDocument/2006/relationships/tags" Target="../tags/tag2999.xml"/><Relationship Id="rId46" Type="http://schemas.openxmlformats.org/officeDocument/2006/relationships/tags" Target="../tags/tag3020.xml"/><Relationship Id="rId67" Type="http://schemas.openxmlformats.org/officeDocument/2006/relationships/tags" Target="../tags/tag3041.xml"/><Relationship Id="rId116" Type="http://schemas.openxmlformats.org/officeDocument/2006/relationships/tags" Target="../tags/tag3090.xml"/><Relationship Id="rId137" Type="http://schemas.openxmlformats.org/officeDocument/2006/relationships/tags" Target="../tags/tag3111.xml"/><Relationship Id="rId20" Type="http://schemas.openxmlformats.org/officeDocument/2006/relationships/tags" Target="../tags/tag2994.xml"/><Relationship Id="rId41" Type="http://schemas.openxmlformats.org/officeDocument/2006/relationships/tags" Target="../tags/tag3015.xml"/><Relationship Id="rId62" Type="http://schemas.openxmlformats.org/officeDocument/2006/relationships/tags" Target="../tags/tag3036.xml"/><Relationship Id="rId83" Type="http://schemas.openxmlformats.org/officeDocument/2006/relationships/tags" Target="../tags/tag3057.xml"/><Relationship Id="rId88" Type="http://schemas.openxmlformats.org/officeDocument/2006/relationships/tags" Target="../tags/tag3062.xml"/><Relationship Id="rId111" Type="http://schemas.openxmlformats.org/officeDocument/2006/relationships/tags" Target="../tags/tag3085.xml"/><Relationship Id="rId132" Type="http://schemas.openxmlformats.org/officeDocument/2006/relationships/tags" Target="../tags/tag3106.xml"/><Relationship Id="rId15" Type="http://schemas.openxmlformats.org/officeDocument/2006/relationships/tags" Target="../tags/tag2989.xml"/><Relationship Id="rId36" Type="http://schemas.openxmlformats.org/officeDocument/2006/relationships/tags" Target="../tags/tag3010.xml"/><Relationship Id="rId57" Type="http://schemas.openxmlformats.org/officeDocument/2006/relationships/tags" Target="../tags/tag3031.xml"/><Relationship Id="rId106" Type="http://schemas.openxmlformats.org/officeDocument/2006/relationships/tags" Target="../tags/tag3080.xml"/><Relationship Id="rId127" Type="http://schemas.openxmlformats.org/officeDocument/2006/relationships/tags" Target="../tags/tag3101.xml"/><Relationship Id="rId10" Type="http://schemas.openxmlformats.org/officeDocument/2006/relationships/tags" Target="../tags/tag2984.xml"/><Relationship Id="rId31" Type="http://schemas.openxmlformats.org/officeDocument/2006/relationships/tags" Target="../tags/tag3005.xml"/><Relationship Id="rId52" Type="http://schemas.openxmlformats.org/officeDocument/2006/relationships/tags" Target="../tags/tag3026.xml"/><Relationship Id="rId73" Type="http://schemas.openxmlformats.org/officeDocument/2006/relationships/tags" Target="../tags/tag3047.xml"/><Relationship Id="rId78" Type="http://schemas.openxmlformats.org/officeDocument/2006/relationships/tags" Target="../tags/tag3052.xml"/><Relationship Id="rId94" Type="http://schemas.openxmlformats.org/officeDocument/2006/relationships/tags" Target="../tags/tag3068.xml"/><Relationship Id="rId99" Type="http://schemas.openxmlformats.org/officeDocument/2006/relationships/tags" Target="../tags/tag3073.xml"/><Relationship Id="rId101" Type="http://schemas.openxmlformats.org/officeDocument/2006/relationships/tags" Target="../tags/tag3075.xml"/><Relationship Id="rId122" Type="http://schemas.openxmlformats.org/officeDocument/2006/relationships/tags" Target="../tags/tag3096.xml"/><Relationship Id="rId143" Type="http://schemas.openxmlformats.org/officeDocument/2006/relationships/tags" Target="../tags/tag3117.xml"/><Relationship Id="rId4" Type="http://schemas.openxmlformats.org/officeDocument/2006/relationships/tags" Target="../tags/tag2978.xml"/><Relationship Id="rId9" Type="http://schemas.openxmlformats.org/officeDocument/2006/relationships/tags" Target="../tags/tag2983.xml"/><Relationship Id="rId26" Type="http://schemas.openxmlformats.org/officeDocument/2006/relationships/tags" Target="../tags/tag3000.xml"/><Relationship Id="rId47" Type="http://schemas.openxmlformats.org/officeDocument/2006/relationships/tags" Target="../tags/tag3021.xml"/><Relationship Id="rId68" Type="http://schemas.openxmlformats.org/officeDocument/2006/relationships/tags" Target="../tags/tag3042.xml"/><Relationship Id="rId89" Type="http://schemas.openxmlformats.org/officeDocument/2006/relationships/tags" Target="../tags/tag3063.xml"/><Relationship Id="rId112" Type="http://schemas.openxmlformats.org/officeDocument/2006/relationships/tags" Target="../tags/tag3086.xml"/><Relationship Id="rId133" Type="http://schemas.openxmlformats.org/officeDocument/2006/relationships/tags" Target="../tags/tag3107.xml"/><Relationship Id="rId16" Type="http://schemas.openxmlformats.org/officeDocument/2006/relationships/tags" Target="../tags/tag2990.xml"/><Relationship Id="rId37" Type="http://schemas.openxmlformats.org/officeDocument/2006/relationships/tags" Target="../tags/tag3011.xml"/><Relationship Id="rId58" Type="http://schemas.openxmlformats.org/officeDocument/2006/relationships/tags" Target="../tags/tag3032.xml"/><Relationship Id="rId79" Type="http://schemas.openxmlformats.org/officeDocument/2006/relationships/tags" Target="../tags/tag3053.xml"/><Relationship Id="rId102" Type="http://schemas.openxmlformats.org/officeDocument/2006/relationships/tags" Target="../tags/tag3076.xml"/><Relationship Id="rId123" Type="http://schemas.openxmlformats.org/officeDocument/2006/relationships/tags" Target="../tags/tag3097.xml"/><Relationship Id="rId144" Type="http://schemas.openxmlformats.org/officeDocument/2006/relationships/tags" Target="../tags/tag3118.xm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tags" Target="../tags/tag3145.xml"/><Relationship Id="rId117" Type="http://schemas.openxmlformats.org/officeDocument/2006/relationships/tags" Target="../tags/tag3236.xml"/><Relationship Id="rId21" Type="http://schemas.openxmlformats.org/officeDocument/2006/relationships/tags" Target="../tags/tag3140.xml"/><Relationship Id="rId42" Type="http://schemas.openxmlformats.org/officeDocument/2006/relationships/tags" Target="../tags/tag3161.xml"/><Relationship Id="rId47" Type="http://schemas.openxmlformats.org/officeDocument/2006/relationships/tags" Target="../tags/tag3166.xml"/><Relationship Id="rId63" Type="http://schemas.openxmlformats.org/officeDocument/2006/relationships/tags" Target="../tags/tag3182.xml"/><Relationship Id="rId68" Type="http://schemas.openxmlformats.org/officeDocument/2006/relationships/tags" Target="../tags/tag3187.xml"/><Relationship Id="rId84" Type="http://schemas.openxmlformats.org/officeDocument/2006/relationships/tags" Target="../tags/tag3203.xml"/><Relationship Id="rId89" Type="http://schemas.openxmlformats.org/officeDocument/2006/relationships/tags" Target="../tags/tag3208.xml"/><Relationship Id="rId112" Type="http://schemas.openxmlformats.org/officeDocument/2006/relationships/tags" Target="../tags/tag3231.xml"/><Relationship Id="rId16" Type="http://schemas.openxmlformats.org/officeDocument/2006/relationships/tags" Target="../tags/tag3135.xml"/><Relationship Id="rId107" Type="http://schemas.openxmlformats.org/officeDocument/2006/relationships/tags" Target="../tags/tag3226.xml"/><Relationship Id="rId11" Type="http://schemas.openxmlformats.org/officeDocument/2006/relationships/tags" Target="../tags/tag3130.xml"/><Relationship Id="rId32" Type="http://schemas.openxmlformats.org/officeDocument/2006/relationships/tags" Target="../tags/tag3151.xml"/><Relationship Id="rId37" Type="http://schemas.openxmlformats.org/officeDocument/2006/relationships/tags" Target="../tags/tag3156.xml"/><Relationship Id="rId53" Type="http://schemas.openxmlformats.org/officeDocument/2006/relationships/tags" Target="../tags/tag3172.xml"/><Relationship Id="rId58" Type="http://schemas.openxmlformats.org/officeDocument/2006/relationships/tags" Target="../tags/tag3177.xml"/><Relationship Id="rId74" Type="http://schemas.openxmlformats.org/officeDocument/2006/relationships/tags" Target="../tags/tag3193.xml"/><Relationship Id="rId79" Type="http://schemas.openxmlformats.org/officeDocument/2006/relationships/tags" Target="../tags/tag3198.xml"/><Relationship Id="rId102" Type="http://schemas.openxmlformats.org/officeDocument/2006/relationships/tags" Target="../tags/tag3221.xml"/><Relationship Id="rId5" Type="http://schemas.openxmlformats.org/officeDocument/2006/relationships/tags" Target="../tags/tag3124.xml"/><Relationship Id="rId90" Type="http://schemas.openxmlformats.org/officeDocument/2006/relationships/tags" Target="../tags/tag3209.xml"/><Relationship Id="rId95" Type="http://schemas.openxmlformats.org/officeDocument/2006/relationships/tags" Target="../tags/tag3214.xml"/><Relationship Id="rId22" Type="http://schemas.openxmlformats.org/officeDocument/2006/relationships/tags" Target="../tags/tag3141.xml"/><Relationship Id="rId27" Type="http://schemas.openxmlformats.org/officeDocument/2006/relationships/tags" Target="../tags/tag3146.xml"/><Relationship Id="rId43" Type="http://schemas.openxmlformats.org/officeDocument/2006/relationships/tags" Target="../tags/tag3162.xml"/><Relationship Id="rId48" Type="http://schemas.openxmlformats.org/officeDocument/2006/relationships/tags" Target="../tags/tag3167.xml"/><Relationship Id="rId64" Type="http://schemas.openxmlformats.org/officeDocument/2006/relationships/tags" Target="../tags/tag3183.xml"/><Relationship Id="rId69" Type="http://schemas.openxmlformats.org/officeDocument/2006/relationships/tags" Target="../tags/tag3188.xml"/><Relationship Id="rId113" Type="http://schemas.openxmlformats.org/officeDocument/2006/relationships/tags" Target="../tags/tag3232.xml"/><Relationship Id="rId118" Type="http://schemas.openxmlformats.org/officeDocument/2006/relationships/tags" Target="../tags/tag3237.xml"/><Relationship Id="rId80" Type="http://schemas.openxmlformats.org/officeDocument/2006/relationships/tags" Target="../tags/tag3199.xml"/><Relationship Id="rId85" Type="http://schemas.openxmlformats.org/officeDocument/2006/relationships/tags" Target="../tags/tag3204.xml"/><Relationship Id="rId12" Type="http://schemas.openxmlformats.org/officeDocument/2006/relationships/tags" Target="../tags/tag3131.xml"/><Relationship Id="rId17" Type="http://schemas.openxmlformats.org/officeDocument/2006/relationships/tags" Target="../tags/tag3136.xml"/><Relationship Id="rId33" Type="http://schemas.openxmlformats.org/officeDocument/2006/relationships/tags" Target="../tags/tag3152.xml"/><Relationship Id="rId38" Type="http://schemas.openxmlformats.org/officeDocument/2006/relationships/tags" Target="../tags/tag3157.xml"/><Relationship Id="rId59" Type="http://schemas.openxmlformats.org/officeDocument/2006/relationships/tags" Target="../tags/tag3178.xml"/><Relationship Id="rId103" Type="http://schemas.openxmlformats.org/officeDocument/2006/relationships/tags" Target="../tags/tag3222.xml"/><Relationship Id="rId108" Type="http://schemas.openxmlformats.org/officeDocument/2006/relationships/tags" Target="../tags/tag3227.xml"/><Relationship Id="rId54" Type="http://schemas.openxmlformats.org/officeDocument/2006/relationships/tags" Target="../tags/tag3173.xml"/><Relationship Id="rId70" Type="http://schemas.openxmlformats.org/officeDocument/2006/relationships/tags" Target="../tags/tag3189.xml"/><Relationship Id="rId75" Type="http://schemas.openxmlformats.org/officeDocument/2006/relationships/tags" Target="../tags/tag3194.xml"/><Relationship Id="rId91" Type="http://schemas.openxmlformats.org/officeDocument/2006/relationships/tags" Target="../tags/tag3210.xml"/><Relationship Id="rId96" Type="http://schemas.openxmlformats.org/officeDocument/2006/relationships/tags" Target="../tags/tag3215.xml"/><Relationship Id="rId1" Type="http://schemas.openxmlformats.org/officeDocument/2006/relationships/tags" Target="../tags/tag3120.xml"/><Relationship Id="rId6" Type="http://schemas.openxmlformats.org/officeDocument/2006/relationships/tags" Target="../tags/tag3125.xml"/><Relationship Id="rId23" Type="http://schemas.openxmlformats.org/officeDocument/2006/relationships/tags" Target="../tags/tag3142.xml"/><Relationship Id="rId28" Type="http://schemas.openxmlformats.org/officeDocument/2006/relationships/tags" Target="../tags/tag3147.xml"/><Relationship Id="rId49" Type="http://schemas.openxmlformats.org/officeDocument/2006/relationships/tags" Target="../tags/tag3168.xml"/><Relationship Id="rId114" Type="http://schemas.openxmlformats.org/officeDocument/2006/relationships/tags" Target="../tags/tag3233.xml"/><Relationship Id="rId119" Type="http://schemas.openxmlformats.org/officeDocument/2006/relationships/tags" Target="../tags/tag3238.xml"/><Relationship Id="rId10" Type="http://schemas.openxmlformats.org/officeDocument/2006/relationships/tags" Target="../tags/tag3129.xml"/><Relationship Id="rId31" Type="http://schemas.openxmlformats.org/officeDocument/2006/relationships/tags" Target="../tags/tag3150.xml"/><Relationship Id="rId44" Type="http://schemas.openxmlformats.org/officeDocument/2006/relationships/tags" Target="../tags/tag3163.xml"/><Relationship Id="rId52" Type="http://schemas.openxmlformats.org/officeDocument/2006/relationships/tags" Target="../tags/tag3171.xml"/><Relationship Id="rId60" Type="http://schemas.openxmlformats.org/officeDocument/2006/relationships/tags" Target="../tags/tag3179.xml"/><Relationship Id="rId65" Type="http://schemas.openxmlformats.org/officeDocument/2006/relationships/tags" Target="../tags/tag3184.xml"/><Relationship Id="rId73" Type="http://schemas.openxmlformats.org/officeDocument/2006/relationships/tags" Target="../tags/tag3192.xml"/><Relationship Id="rId78" Type="http://schemas.openxmlformats.org/officeDocument/2006/relationships/tags" Target="../tags/tag3197.xml"/><Relationship Id="rId81" Type="http://schemas.openxmlformats.org/officeDocument/2006/relationships/tags" Target="../tags/tag3200.xml"/><Relationship Id="rId86" Type="http://schemas.openxmlformats.org/officeDocument/2006/relationships/tags" Target="../tags/tag3205.xml"/><Relationship Id="rId94" Type="http://schemas.openxmlformats.org/officeDocument/2006/relationships/tags" Target="../tags/tag3213.xml"/><Relationship Id="rId99" Type="http://schemas.openxmlformats.org/officeDocument/2006/relationships/tags" Target="../tags/tag3218.xml"/><Relationship Id="rId101" Type="http://schemas.openxmlformats.org/officeDocument/2006/relationships/tags" Target="../tags/tag3220.xml"/><Relationship Id="rId4" Type="http://schemas.openxmlformats.org/officeDocument/2006/relationships/tags" Target="../tags/tag3123.xml"/><Relationship Id="rId9" Type="http://schemas.openxmlformats.org/officeDocument/2006/relationships/tags" Target="../tags/tag3128.xml"/><Relationship Id="rId13" Type="http://schemas.openxmlformats.org/officeDocument/2006/relationships/tags" Target="../tags/tag3132.xml"/><Relationship Id="rId18" Type="http://schemas.openxmlformats.org/officeDocument/2006/relationships/tags" Target="../tags/tag3137.xml"/><Relationship Id="rId39" Type="http://schemas.openxmlformats.org/officeDocument/2006/relationships/tags" Target="../tags/tag3158.xml"/><Relationship Id="rId109" Type="http://schemas.openxmlformats.org/officeDocument/2006/relationships/tags" Target="../tags/tag3228.xml"/><Relationship Id="rId34" Type="http://schemas.openxmlformats.org/officeDocument/2006/relationships/tags" Target="../tags/tag3153.xml"/><Relationship Id="rId50" Type="http://schemas.openxmlformats.org/officeDocument/2006/relationships/tags" Target="../tags/tag3169.xml"/><Relationship Id="rId55" Type="http://schemas.openxmlformats.org/officeDocument/2006/relationships/tags" Target="../tags/tag3174.xml"/><Relationship Id="rId76" Type="http://schemas.openxmlformats.org/officeDocument/2006/relationships/tags" Target="../tags/tag3195.xml"/><Relationship Id="rId97" Type="http://schemas.openxmlformats.org/officeDocument/2006/relationships/tags" Target="../tags/tag3216.xml"/><Relationship Id="rId104" Type="http://schemas.openxmlformats.org/officeDocument/2006/relationships/tags" Target="../tags/tag3223.xml"/><Relationship Id="rId120" Type="http://schemas.openxmlformats.org/officeDocument/2006/relationships/slideLayout" Target="../slideLayouts/slideLayout6.xml"/><Relationship Id="rId7" Type="http://schemas.openxmlformats.org/officeDocument/2006/relationships/tags" Target="../tags/tag3126.xml"/><Relationship Id="rId71" Type="http://schemas.openxmlformats.org/officeDocument/2006/relationships/tags" Target="../tags/tag3190.xml"/><Relationship Id="rId92" Type="http://schemas.openxmlformats.org/officeDocument/2006/relationships/tags" Target="../tags/tag3211.xml"/><Relationship Id="rId2" Type="http://schemas.openxmlformats.org/officeDocument/2006/relationships/tags" Target="../tags/tag3121.xml"/><Relationship Id="rId29" Type="http://schemas.openxmlformats.org/officeDocument/2006/relationships/tags" Target="../tags/tag3148.xml"/><Relationship Id="rId24" Type="http://schemas.openxmlformats.org/officeDocument/2006/relationships/tags" Target="../tags/tag3143.xml"/><Relationship Id="rId40" Type="http://schemas.openxmlformats.org/officeDocument/2006/relationships/tags" Target="../tags/tag3159.xml"/><Relationship Id="rId45" Type="http://schemas.openxmlformats.org/officeDocument/2006/relationships/tags" Target="../tags/tag3164.xml"/><Relationship Id="rId66" Type="http://schemas.openxmlformats.org/officeDocument/2006/relationships/tags" Target="../tags/tag3185.xml"/><Relationship Id="rId87" Type="http://schemas.openxmlformats.org/officeDocument/2006/relationships/tags" Target="../tags/tag3206.xml"/><Relationship Id="rId110" Type="http://schemas.openxmlformats.org/officeDocument/2006/relationships/tags" Target="../tags/tag3229.xml"/><Relationship Id="rId115" Type="http://schemas.openxmlformats.org/officeDocument/2006/relationships/tags" Target="../tags/tag3234.xml"/><Relationship Id="rId61" Type="http://schemas.openxmlformats.org/officeDocument/2006/relationships/tags" Target="../tags/tag3180.xml"/><Relationship Id="rId82" Type="http://schemas.openxmlformats.org/officeDocument/2006/relationships/tags" Target="../tags/tag3201.xml"/><Relationship Id="rId19" Type="http://schemas.openxmlformats.org/officeDocument/2006/relationships/tags" Target="../tags/tag3138.xml"/><Relationship Id="rId14" Type="http://schemas.openxmlformats.org/officeDocument/2006/relationships/tags" Target="../tags/tag3133.xml"/><Relationship Id="rId30" Type="http://schemas.openxmlformats.org/officeDocument/2006/relationships/tags" Target="../tags/tag3149.xml"/><Relationship Id="rId35" Type="http://schemas.openxmlformats.org/officeDocument/2006/relationships/tags" Target="../tags/tag3154.xml"/><Relationship Id="rId56" Type="http://schemas.openxmlformats.org/officeDocument/2006/relationships/tags" Target="../tags/tag3175.xml"/><Relationship Id="rId77" Type="http://schemas.openxmlformats.org/officeDocument/2006/relationships/tags" Target="../tags/tag3196.xml"/><Relationship Id="rId100" Type="http://schemas.openxmlformats.org/officeDocument/2006/relationships/tags" Target="../tags/tag3219.xml"/><Relationship Id="rId105" Type="http://schemas.openxmlformats.org/officeDocument/2006/relationships/tags" Target="../tags/tag3224.xml"/><Relationship Id="rId8" Type="http://schemas.openxmlformats.org/officeDocument/2006/relationships/tags" Target="../tags/tag3127.xml"/><Relationship Id="rId51" Type="http://schemas.openxmlformats.org/officeDocument/2006/relationships/tags" Target="../tags/tag3170.xml"/><Relationship Id="rId72" Type="http://schemas.openxmlformats.org/officeDocument/2006/relationships/tags" Target="../tags/tag3191.xml"/><Relationship Id="rId93" Type="http://schemas.openxmlformats.org/officeDocument/2006/relationships/tags" Target="../tags/tag3212.xml"/><Relationship Id="rId98" Type="http://schemas.openxmlformats.org/officeDocument/2006/relationships/tags" Target="../tags/tag3217.xml"/><Relationship Id="rId3" Type="http://schemas.openxmlformats.org/officeDocument/2006/relationships/tags" Target="../tags/tag3122.xml"/><Relationship Id="rId25" Type="http://schemas.openxmlformats.org/officeDocument/2006/relationships/tags" Target="../tags/tag3144.xml"/><Relationship Id="rId46" Type="http://schemas.openxmlformats.org/officeDocument/2006/relationships/tags" Target="../tags/tag3165.xml"/><Relationship Id="rId67" Type="http://schemas.openxmlformats.org/officeDocument/2006/relationships/tags" Target="../tags/tag3186.xml"/><Relationship Id="rId116" Type="http://schemas.openxmlformats.org/officeDocument/2006/relationships/tags" Target="../tags/tag3235.xml"/><Relationship Id="rId20" Type="http://schemas.openxmlformats.org/officeDocument/2006/relationships/tags" Target="../tags/tag3139.xml"/><Relationship Id="rId41" Type="http://schemas.openxmlformats.org/officeDocument/2006/relationships/tags" Target="../tags/tag3160.xml"/><Relationship Id="rId62" Type="http://schemas.openxmlformats.org/officeDocument/2006/relationships/tags" Target="../tags/tag3181.xml"/><Relationship Id="rId83" Type="http://schemas.openxmlformats.org/officeDocument/2006/relationships/tags" Target="../tags/tag3202.xml"/><Relationship Id="rId88" Type="http://schemas.openxmlformats.org/officeDocument/2006/relationships/tags" Target="../tags/tag3207.xml"/><Relationship Id="rId111" Type="http://schemas.openxmlformats.org/officeDocument/2006/relationships/tags" Target="../tags/tag3230.xml"/><Relationship Id="rId15" Type="http://schemas.openxmlformats.org/officeDocument/2006/relationships/tags" Target="../tags/tag3134.xml"/><Relationship Id="rId36" Type="http://schemas.openxmlformats.org/officeDocument/2006/relationships/tags" Target="../tags/tag3155.xml"/><Relationship Id="rId57" Type="http://schemas.openxmlformats.org/officeDocument/2006/relationships/tags" Target="../tags/tag3176.xml"/><Relationship Id="rId106" Type="http://schemas.openxmlformats.org/officeDocument/2006/relationships/tags" Target="../tags/tag3225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tags" Target="../tags/tag39.xml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42" Type="http://schemas.openxmlformats.org/officeDocument/2006/relationships/tags" Target="../tags/tag42.xml"/><Relationship Id="rId47" Type="http://schemas.openxmlformats.org/officeDocument/2006/relationships/tags" Target="../tags/tag47.xml"/><Relationship Id="rId50" Type="http://schemas.openxmlformats.org/officeDocument/2006/relationships/slideLayout" Target="../slideLayouts/slideLayout6.xml"/><Relationship Id="rId55" Type="http://schemas.openxmlformats.org/officeDocument/2006/relationships/image" Target="../media/image6.png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9" Type="http://schemas.openxmlformats.org/officeDocument/2006/relationships/tags" Target="../tags/tag29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40" Type="http://schemas.openxmlformats.org/officeDocument/2006/relationships/tags" Target="../tags/tag40.xml"/><Relationship Id="rId45" Type="http://schemas.openxmlformats.org/officeDocument/2006/relationships/tags" Target="../tags/tag45.xml"/><Relationship Id="rId53" Type="http://schemas.openxmlformats.org/officeDocument/2006/relationships/image" Target="../media/image4.png"/><Relationship Id="rId5" Type="http://schemas.openxmlformats.org/officeDocument/2006/relationships/tags" Target="../tags/tag5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43" Type="http://schemas.openxmlformats.org/officeDocument/2006/relationships/tags" Target="../tags/tag43.xml"/><Relationship Id="rId48" Type="http://schemas.openxmlformats.org/officeDocument/2006/relationships/tags" Target="../tags/tag48.xml"/><Relationship Id="rId56" Type="http://schemas.openxmlformats.org/officeDocument/2006/relationships/image" Target="../media/image7.png"/><Relationship Id="rId8" Type="http://schemas.openxmlformats.org/officeDocument/2006/relationships/tags" Target="../tags/tag8.xml"/><Relationship Id="rId51" Type="http://schemas.openxmlformats.org/officeDocument/2006/relationships/image" Target="../media/image1.png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tags" Target="../tags/tag38.xml"/><Relationship Id="rId46" Type="http://schemas.openxmlformats.org/officeDocument/2006/relationships/tags" Target="../tags/tag46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54" Type="http://schemas.openxmlformats.org/officeDocument/2006/relationships/image" Target="../media/image5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49" Type="http://schemas.openxmlformats.org/officeDocument/2006/relationships/tags" Target="../tags/tag49.xml"/><Relationship Id="rId57" Type="http://schemas.openxmlformats.org/officeDocument/2006/relationships/image" Target="../media/image8.png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44" Type="http://schemas.openxmlformats.org/officeDocument/2006/relationships/tags" Target="../tags/tag44.xml"/><Relationship Id="rId52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3251.xml"/><Relationship Id="rId18" Type="http://schemas.openxmlformats.org/officeDocument/2006/relationships/tags" Target="../tags/tag3256.xml"/><Relationship Id="rId26" Type="http://schemas.openxmlformats.org/officeDocument/2006/relationships/tags" Target="../tags/tag3264.xml"/><Relationship Id="rId39" Type="http://schemas.openxmlformats.org/officeDocument/2006/relationships/tags" Target="../tags/tag3277.xml"/><Relationship Id="rId21" Type="http://schemas.openxmlformats.org/officeDocument/2006/relationships/tags" Target="../tags/tag3259.xml"/><Relationship Id="rId34" Type="http://schemas.openxmlformats.org/officeDocument/2006/relationships/tags" Target="../tags/tag3272.xml"/><Relationship Id="rId42" Type="http://schemas.openxmlformats.org/officeDocument/2006/relationships/tags" Target="../tags/tag3280.xml"/><Relationship Id="rId47" Type="http://schemas.openxmlformats.org/officeDocument/2006/relationships/tags" Target="../tags/tag3285.xml"/><Relationship Id="rId50" Type="http://schemas.openxmlformats.org/officeDocument/2006/relationships/tags" Target="../tags/tag3288.xml"/><Relationship Id="rId55" Type="http://schemas.openxmlformats.org/officeDocument/2006/relationships/tags" Target="../tags/tag3293.xml"/><Relationship Id="rId7" Type="http://schemas.openxmlformats.org/officeDocument/2006/relationships/tags" Target="../tags/tag3245.xml"/><Relationship Id="rId2" Type="http://schemas.openxmlformats.org/officeDocument/2006/relationships/tags" Target="../tags/tag3240.xml"/><Relationship Id="rId16" Type="http://schemas.openxmlformats.org/officeDocument/2006/relationships/tags" Target="../tags/tag3254.xml"/><Relationship Id="rId29" Type="http://schemas.openxmlformats.org/officeDocument/2006/relationships/tags" Target="../tags/tag3267.xml"/><Relationship Id="rId11" Type="http://schemas.openxmlformats.org/officeDocument/2006/relationships/tags" Target="../tags/tag3249.xml"/><Relationship Id="rId24" Type="http://schemas.openxmlformats.org/officeDocument/2006/relationships/tags" Target="../tags/tag3262.xml"/><Relationship Id="rId32" Type="http://schemas.openxmlformats.org/officeDocument/2006/relationships/tags" Target="../tags/tag3270.xml"/><Relationship Id="rId37" Type="http://schemas.openxmlformats.org/officeDocument/2006/relationships/tags" Target="../tags/tag3275.xml"/><Relationship Id="rId40" Type="http://schemas.openxmlformats.org/officeDocument/2006/relationships/tags" Target="../tags/tag3278.xml"/><Relationship Id="rId45" Type="http://schemas.openxmlformats.org/officeDocument/2006/relationships/tags" Target="../tags/tag3283.xml"/><Relationship Id="rId53" Type="http://schemas.openxmlformats.org/officeDocument/2006/relationships/tags" Target="../tags/tag3291.xml"/><Relationship Id="rId58" Type="http://schemas.openxmlformats.org/officeDocument/2006/relationships/tags" Target="../tags/tag3296.xml"/><Relationship Id="rId5" Type="http://schemas.openxmlformats.org/officeDocument/2006/relationships/tags" Target="../tags/tag3243.xml"/><Relationship Id="rId61" Type="http://schemas.openxmlformats.org/officeDocument/2006/relationships/tags" Target="../tags/tag3299.xml"/><Relationship Id="rId19" Type="http://schemas.openxmlformats.org/officeDocument/2006/relationships/tags" Target="../tags/tag3257.xml"/><Relationship Id="rId14" Type="http://schemas.openxmlformats.org/officeDocument/2006/relationships/tags" Target="../tags/tag3252.xml"/><Relationship Id="rId22" Type="http://schemas.openxmlformats.org/officeDocument/2006/relationships/tags" Target="../tags/tag3260.xml"/><Relationship Id="rId27" Type="http://schemas.openxmlformats.org/officeDocument/2006/relationships/tags" Target="../tags/tag3265.xml"/><Relationship Id="rId30" Type="http://schemas.openxmlformats.org/officeDocument/2006/relationships/tags" Target="../tags/tag3268.xml"/><Relationship Id="rId35" Type="http://schemas.openxmlformats.org/officeDocument/2006/relationships/tags" Target="../tags/tag3273.xml"/><Relationship Id="rId43" Type="http://schemas.openxmlformats.org/officeDocument/2006/relationships/tags" Target="../tags/tag3281.xml"/><Relationship Id="rId48" Type="http://schemas.openxmlformats.org/officeDocument/2006/relationships/tags" Target="../tags/tag3286.xml"/><Relationship Id="rId56" Type="http://schemas.openxmlformats.org/officeDocument/2006/relationships/tags" Target="../tags/tag3294.xml"/><Relationship Id="rId8" Type="http://schemas.openxmlformats.org/officeDocument/2006/relationships/tags" Target="../tags/tag3246.xml"/><Relationship Id="rId51" Type="http://schemas.openxmlformats.org/officeDocument/2006/relationships/tags" Target="../tags/tag3289.xml"/><Relationship Id="rId3" Type="http://schemas.openxmlformats.org/officeDocument/2006/relationships/tags" Target="../tags/tag3241.xml"/><Relationship Id="rId12" Type="http://schemas.openxmlformats.org/officeDocument/2006/relationships/tags" Target="../tags/tag3250.xml"/><Relationship Id="rId17" Type="http://schemas.openxmlformats.org/officeDocument/2006/relationships/tags" Target="../tags/tag3255.xml"/><Relationship Id="rId25" Type="http://schemas.openxmlformats.org/officeDocument/2006/relationships/tags" Target="../tags/tag3263.xml"/><Relationship Id="rId33" Type="http://schemas.openxmlformats.org/officeDocument/2006/relationships/tags" Target="../tags/tag3271.xml"/><Relationship Id="rId38" Type="http://schemas.openxmlformats.org/officeDocument/2006/relationships/tags" Target="../tags/tag3276.xml"/><Relationship Id="rId46" Type="http://schemas.openxmlformats.org/officeDocument/2006/relationships/tags" Target="../tags/tag3284.xml"/><Relationship Id="rId59" Type="http://schemas.openxmlformats.org/officeDocument/2006/relationships/tags" Target="../tags/tag3297.xml"/><Relationship Id="rId20" Type="http://schemas.openxmlformats.org/officeDocument/2006/relationships/tags" Target="../tags/tag3258.xml"/><Relationship Id="rId41" Type="http://schemas.openxmlformats.org/officeDocument/2006/relationships/tags" Target="../tags/tag3279.xml"/><Relationship Id="rId54" Type="http://schemas.openxmlformats.org/officeDocument/2006/relationships/tags" Target="../tags/tag3292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3239.xml"/><Relationship Id="rId6" Type="http://schemas.openxmlformats.org/officeDocument/2006/relationships/tags" Target="../tags/tag3244.xml"/><Relationship Id="rId15" Type="http://schemas.openxmlformats.org/officeDocument/2006/relationships/tags" Target="../tags/tag3253.xml"/><Relationship Id="rId23" Type="http://schemas.openxmlformats.org/officeDocument/2006/relationships/tags" Target="../tags/tag3261.xml"/><Relationship Id="rId28" Type="http://schemas.openxmlformats.org/officeDocument/2006/relationships/tags" Target="../tags/tag3266.xml"/><Relationship Id="rId36" Type="http://schemas.openxmlformats.org/officeDocument/2006/relationships/tags" Target="../tags/tag3274.xml"/><Relationship Id="rId49" Type="http://schemas.openxmlformats.org/officeDocument/2006/relationships/tags" Target="../tags/tag3287.xml"/><Relationship Id="rId57" Type="http://schemas.openxmlformats.org/officeDocument/2006/relationships/tags" Target="../tags/tag3295.xml"/><Relationship Id="rId10" Type="http://schemas.openxmlformats.org/officeDocument/2006/relationships/tags" Target="../tags/tag3248.xml"/><Relationship Id="rId31" Type="http://schemas.openxmlformats.org/officeDocument/2006/relationships/tags" Target="../tags/tag3269.xml"/><Relationship Id="rId44" Type="http://schemas.openxmlformats.org/officeDocument/2006/relationships/tags" Target="../tags/tag3282.xml"/><Relationship Id="rId52" Type="http://schemas.openxmlformats.org/officeDocument/2006/relationships/tags" Target="../tags/tag3290.xml"/><Relationship Id="rId60" Type="http://schemas.openxmlformats.org/officeDocument/2006/relationships/tags" Target="../tags/tag3298.xml"/><Relationship Id="rId4" Type="http://schemas.openxmlformats.org/officeDocument/2006/relationships/tags" Target="../tags/tag3242.xml"/><Relationship Id="rId9" Type="http://schemas.openxmlformats.org/officeDocument/2006/relationships/tags" Target="../tags/tag3247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tags" Target="../tags/tag3416.xml"/><Relationship Id="rId21" Type="http://schemas.openxmlformats.org/officeDocument/2006/relationships/tags" Target="../tags/tag3320.xml"/><Relationship Id="rId63" Type="http://schemas.openxmlformats.org/officeDocument/2006/relationships/tags" Target="../tags/tag3362.xml"/><Relationship Id="rId159" Type="http://schemas.openxmlformats.org/officeDocument/2006/relationships/tags" Target="../tags/tag3458.xml"/><Relationship Id="rId170" Type="http://schemas.openxmlformats.org/officeDocument/2006/relationships/tags" Target="../tags/tag3469.xml"/><Relationship Id="rId226" Type="http://schemas.openxmlformats.org/officeDocument/2006/relationships/tags" Target="../tags/tag3525.xml"/><Relationship Id="rId268" Type="http://schemas.openxmlformats.org/officeDocument/2006/relationships/tags" Target="../tags/tag3567.xml"/><Relationship Id="rId32" Type="http://schemas.openxmlformats.org/officeDocument/2006/relationships/tags" Target="../tags/tag3331.xml"/><Relationship Id="rId74" Type="http://schemas.openxmlformats.org/officeDocument/2006/relationships/tags" Target="../tags/tag3373.xml"/><Relationship Id="rId128" Type="http://schemas.openxmlformats.org/officeDocument/2006/relationships/tags" Target="../tags/tag3427.xml"/><Relationship Id="rId5" Type="http://schemas.openxmlformats.org/officeDocument/2006/relationships/tags" Target="../tags/tag3304.xml"/><Relationship Id="rId181" Type="http://schemas.openxmlformats.org/officeDocument/2006/relationships/tags" Target="../tags/tag3480.xml"/><Relationship Id="rId237" Type="http://schemas.openxmlformats.org/officeDocument/2006/relationships/tags" Target="../tags/tag3536.xml"/><Relationship Id="rId279" Type="http://schemas.openxmlformats.org/officeDocument/2006/relationships/tags" Target="../tags/tag3578.xml"/><Relationship Id="rId43" Type="http://schemas.openxmlformats.org/officeDocument/2006/relationships/tags" Target="../tags/tag3342.xml"/><Relationship Id="rId139" Type="http://schemas.openxmlformats.org/officeDocument/2006/relationships/tags" Target="../tags/tag3438.xml"/><Relationship Id="rId85" Type="http://schemas.openxmlformats.org/officeDocument/2006/relationships/tags" Target="../tags/tag3384.xml"/><Relationship Id="rId150" Type="http://schemas.openxmlformats.org/officeDocument/2006/relationships/tags" Target="../tags/tag3449.xml"/><Relationship Id="rId192" Type="http://schemas.openxmlformats.org/officeDocument/2006/relationships/tags" Target="../tags/tag3491.xml"/><Relationship Id="rId206" Type="http://schemas.openxmlformats.org/officeDocument/2006/relationships/tags" Target="../tags/tag3505.xml"/><Relationship Id="rId248" Type="http://schemas.openxmlformats.org/officeDocument/2006/relationships/tags" Target="../tags/tag3547.xml"/><Relationship Id="rId269" Type="http://schemas.openxmlformats.org/officeDocument/2006/relationships/tags" Target="../tags/tag3568.xml"/><Relationship Id="rId12" Type="http://schemas.openxmlformats.org/officeDocument/2006/relationships/tags" Target="../tags/tag3311.xml"/><Relationship Id="rId33" Type="http://schemas.openxmlformats.org/officeDocument/2006/relationships/tags" Target="../tags/tag3332.xml"/><Relationship Id="rId108" Type="http://schemas.openxmlformats.org/officeDocument/2006/relationships/tags" Target="../tags/tag3407.xml"/><Relationship Id="rId129" Type="http://schemas.openxmlformats.org/officeDocument/2006/relationships/tags" Target="../tags/tag3428.xml"/><Relationship Id="rId280" Type="http://schemas.openxmlformats.org/officeDocument/2006/relationships/tags" Target="../tags/tag3579.xml"/><Relationship Id="rId54" Type="http://schemas.openxmlformats.org/officeDocument/2006/relationships/tags" Target="../tags/tag3353.xml"/><Relationship Id="rId75" Type="http://schemas.openxmlformats.org/officeDocument/2006/relationships/tags" Target="../tags/tag3374.xml"/><Relationship Id="rId96" Type="http://schemas.openxmlformats.org/officeDocument/2006/relationships/tags" Target="../tags/tag3395.xml"/><Relationship Id="rId140" Type="http://schemas.openxmlformats.org/officeDocument/2006/relationships/tags" Target="../tags/tag3439.xml"/><Relationship Id="rId161" Type="http://schemas.openxmlformats.org/officeDocument/2006/relationships/tags" Target="../tags/tag3460.xml"/><Relationship Id="rId182" Type="http://schemas.openxmlformats.org/officeDocument/2006/relationships/tags" Target="../tags/tag3481.xml"/><Relationship Id="rId217" Type="http://schemas.openxmlformats.org/officeDocument/2006/relationships/tags" Target="../tags/tag3516.xml"/><Relationship Id="rId6" Type="http://schemas.openxmlformats.org/officeDocument/2006/relationships/tags" Target="../tags/tag3305.xml"/><Relationship Id="rId238" Type="http://schemas.openxmlformats.org/officeDocument/2006/relationships/tags" Target="../tags/tag3537.xml"/><Relationship Id="rId259" Type="http://schemas.openxmlformats.org/officeDocument/2006/relationships/tags" Target="../tags/tag3558.xml"/><Relationship Id="rId23" Type="http://schemas.openxmlformats.org/officeDocument/2006/relationships/tags" Target="../tags/tag3322.xml"/><Relationship Id="rId119" Type="http://schemas.openxmlformats.org/officeDocument/2006/relationships/tags" Target="../tags/tag3418.xml"/><Relationship Id="rId270" Type="http://schemas.openxmlformats.org/officeDocument/2006/relationships/tags" Target="../tags/tag3569.xml"/><Relationship Id="rId44" Type="http://schemas.openxmlformats.org/officeDocument/2006/relationships/tags" Target="../tags/tag3343.xml"/><Relationship Id="rId65" Type="http://schemas.openxmlformats.org/officeDocument/2006/relationships/tags" Target="../tags/tag3364.xml"/><Relationship Id="rId86" Type="http://schemas.openxmlformats.org/officeDocument/2006/relationships/tags" Target="../tags/tag3385.xml"/><Relationship Id="rId130" Type="http://schemas.openxmlformats.org/officeDocument/2006/relationships/tags" Target="../tags/tag3429.xml"/><Relationship Id="rId151" Type="http://schemas.openxmlformats.org/officeDocument/2006/relationships/tags" Target="../tags/tag3450.xml"/><Relationship Id="rId172" Type="http://schemas.openxmlformats.org/officeDocument/2006/relationships/tags" Target="../tags/tag3471.xml"/><Relationship Id="rId193" Type="http://schemas.openxmlformats.org/officeDocument/2006/relationships/tags" Target="../tags/tag3492.xml"/><Relationship Id="rId207" Type="http://schemas.openxmlformats.org/officeDocument/2006/relationships/tags" Target="../tags/tag3506.xml"/><Relationship Id="rId228" Type="http://schemas.openxmlformats.org/officeDocument/2006/relationships/tags" Target="../tags/tag3527.xml"/><Relationship Id="rId249" Type="http://schemas.openxmlformats.org/officeDocument/2006/relationships/tags" Target="../tags/tag3548.xml"/><Relationship Id="rId13" Type="http://schemas.openxmlformats.org/officeDocument/2006/relationships/tags" Target="../tags/tag3312.xml"/><Relationship Id="rId109" Type="http://schemas.openxmlformats.org/officeDocument/2006/relationships/tags" Target="../tags/tag3408.xml"/><Relationship Id="rId260" Type="http://schemas.openxmlformats.org/officeDocument/2006/relationships/tags" Target="../tags/tag3559.xml"/><Relationship Id="rId281" Type="http://schemas.openxmlformats.org/officeDocument/2006/relationships/tags" Target="../tags/tag3580.xml"/><Relationship Id="rId34" Type="http://schemas.openxmlformats.org/officeDocument/2006/relationships/tags" Target="../tags/tag3333.xml"/><Relationship Id="rId55" Type="http://schemas.openxmlformats.org/officeDocument/2006/relationships/tags" Target="../tags/tag3354.xml"/><Relationship Id="rId76" Type="http://schemas.openxmlformats.org/officeDocument/2006/relationships/tags" Target="../tags/tag3375.xml"/><Relationship Id="rId97" Type="http://schemas.openxmlformats.org/officeDocument/2006/relationships/tags" Target="../tags/tag3396.xml"/><Relationship Id="rId120" Type="http://schemas.openxmlformats.org/officeDocument/2006/relationships/tags" Target="../tags/tag3419.xml"/><Relationship Id="rId141" Type="http://schemas.openxmlformats.org/officeDocument/2006/relationships/tags" Target="../tags/tag3440.xml"/><Relationship Id="rId7" Type="http://schemas.openxmlformats.org/officeDocument/2006/relationships/tags" Target="../tags/tag3306.xml"/><Relationship Id="rId162" Type="http://schemas.openxmlformats.org/officeDocument/2006/relationships/tags" Target="../tags/tag3461.xml"/><Relationship Id="rId183" Type="http://schemas.openxmlformats.org/officeDocument/2006/relationships/tags" Target="../tags/tag3482.xml"/><Relationship Id="rId218" Type="http://schemas.openxmlformats.org/officeDocument/2006/relationships/tags" Target="../tags/tag3517.xml"/><Relationship Id="rId239" Type="http://schemas.openxmlformats.org/officeDocument/2006/relationships/tags" Target="../tags/tag3538.xml"/><Relationship Id="rId250" Type="http://schemas.openxmlformats.org/officeDocument/2006/relationships/tags" Target="../tags/tag3549.xml"/><Relationship Id="rId271" Type="http://schemas.openxmlformats.org/officeDocument/2006/relationships/tags" Target="../tags/tag3570.xml"/><Relationship Id="rId24" Type="http://schemas.openxmlformats.org/officeDocument/2006/relationships/tags" Target="../tags/tag3323.xml"/><Relationship Id="rId45" Type="http://schemas.openxmlformats.org/officeDocument/2006/relationships/tags" Target="../tags/tag3344.xml"/><Relationship Id="rId66" Type="http://schemas.openxmlformats.org/officeDocument/2006/relationships/tags" Target="../tags/tag3365.xml"/><Relationship Id="rId87" Type="http://schemas.openxmlformats.org/officeDocument/2006/relationships/tags" Target="../tags/tag3386.xml"/><Relationship Id="rId110" Type="http://schemas.openxmlformats.org/officeDocument/2006/relationships/tags" Target="../tags/tag3409.xml"/><Relationship Id="rId131" Type="http://schemas.openxmlformats.org/officeDocument/2006/relationships/tags" Target="../tags/tag3430.xml"/><Relationship Id="rId152" Type="http://schemas.openxmlformats.org/officeDocument/2006/relationships/tags" Target="../tags/tag3451.xml"/><Relationship Id="rId173" Type="http://schemas.openxmlformats.org/officeDocument/2006/relationships/tags" Target="../tags/tag3472.xml"/><Relationship Id="rId194" Type="http://schemas.openxmlformats.org/officeDocument/2006/relationships/tags" Target="../tags/tag3493.xml"/><Relationship Id="rId208" Type="http://schemas.openxmlformats.org/officeDocument/2006/relationships/tags" Target="../tags/tag3507.xml"/><Relationship Id="rId229" Type="http://schemas.openxmlformats.org/officeDocument/2006/relationships/tags" Target="../tags/tag3528.xml"/><Relationship Id="rId240" Type="http://schemas.openxmlformats.org/officeDocument/2006/relationships/tags" Target="../tags/tag3539.xml"/><Relationship Id="rId261" Type="http://schemas.openxmlformats.org/officeDocument/2006/relationships/tags" Target="../tags/tag3560.xml"/><Relationship Id="rId14" Type="http://schemas.openxmlformats.org/officeDocument/2006/relationships/tags" Target="../tags/tag3313.xml"/><Relationship Id="rId35" Type="http://schemas.openxmlformats.org/officeDocument/2006/relationships/tags" Target="../tags/tag3334.xml"/><Relationship Id="rId56" Type="http://schemas.openxmlformats.org/officeDocument/2006/relationships/tags" Target="../tags/tag3355.xml"/><Relationship Id="rId77" Type="http://schemas.openxmlformats.org/officeDocument/2006/relationships/tags" Target="../tags/tag3376.xml"/><Relationship Id="rId100" Type="http://schemas.openxmlformats.org/officeDocument/2006/relationships/tags" Target="../tags/tag3399.xml"/><Relationship Id="rId282" Type="http://schemas.openxmlformats.org/officeDocument/2006/relationships/tags" Target="../tags/tag3581.xml"/><Relationship Id="rId8" Type="http://schemas.openxmlformats.org/officeDocument/2006/relationships/tags" Target="../tags/tag3307.xml"/><Relationship Id="rId98" Type="http://schemas.openxmlformats.org/officeDocument/2006/relationships/tags" Target="../tags/tag3397.xml"/><Relationship Id="rId121" Type="http://schemas.openxmlformats.org/officeDocument/2006/relationships/tags" Target="../tags/tag3420.xml"/><Relationship Id="rId142" Type="http://schemas.openxmlformats.org/officeDocument/2006/relationships/tags" Target="../tags/tag3441.xml"/><Relationship Id="rId163" Type="http://schemas.openxmlformats.org/officeDocument/2006/relationships/tags" Target="../tags/tag3462.xml"/><Relationship Id="rId184" Type="http://schemas.openxmlformats.org/officeDocument/2006/relationships/tags" Target="../tags/tag3483.xml"/><Relationship Id="rId219" Type="http://schemas.openxmlformats.org/officeDocument/2006/relationships/tags" Target="../tags/tag3518.xml"/><Relationship Id="rId230" Type="http://schemas.openxmlformats.org/officeDocument/2006/relationships/tags" Target="../tags/tag3529.xml"/><Relationship Id="rId251" Type="http://schemas.openxmlformats.org/officeDocument/2006/relationships/tags" Target="../tags/tag3550.xml"/><Relationship Id="rId25" Type="http://schemas.openxmlformats.org/officeDocument/2006/relationships/tags" Target="../tags/tag3324.xml"/><Relationship Id="rId46" Type="http://schemas.openxmlformats.org/officeDocument/2006/relationships/tags" Target="../tags/tag3345.xml"/><Relationship Id="rId67" Type="http://schemas.openxmlformats.org/officeDocument/2006/relationships/tags" Target="../tags/tag3366.xml"/><Relationship Id="rId272" Type="http://schemas.openxmlformats.org/officeDocument/2006/relationships/tags" Target="../tags/tag3571.xml"/><Relationship Id="rId88" Type="http://schemas.openxmlformats.org/officeDocument/2006/relationships/tags" Target="../tags/tag3387.xml"/><Relationship Id="rId111" Type="http://schemas.openxmlformats.org/officeDocument/2006/relationships/tags" Target="../tags/tag3410.xml"/><Relationship Id="rId132" Type="http://schemas.openxmlformats.org/officeDocument/2006/relationships/tags" Target="../tags/tag3431.xml"/><Relationship Id="rId153" Type="http://schemas.openxmlformats.org/officeDocument/2006/relationships/tags" Target="../tags/tag3452.xml"/><Relationship Id="rId174" Type="http://schemas.openxmlformats.org/officeDocument/2006/relationships/tags" Target="../tags/tag3473.xml"/><Relationship Id="rId195" Type="http://schemas.openxmlformats.org/officeDocument/2006/relationships/tags" Target="../tags/tag3494.xml"/><Relationship Id="rId209" Type="http://schemas.openxmlformats.org/officeDocument/2006/relationships/tags" Target="../tags/tag3508.xml"/><Relationship Id="rId220" Type="http://schemas.openxmlformats.org/officeDocument/2006/relationships/tags" Target="../tags/tag3519.xml"/><Relationship Id="rId241" Type="http://schemas.openxmlformats.org/officeDocument/2006/relationships/tags" Target="../tags/tag3540.xml"/><Relationship Id="rId15" Type="http://schemas.openxmlformats.org/officeDocument/2006/relationships/tags" Target="../tags/tag3314.xml"/><Relationship Id="rId36" Type="http://schemas.openxmlformats.org/officeDocument/2006/relationships/tags" Target="../tags/tag3335.xml"/><Relationship Id="rId57" Type="http://schemas.openxmlformats.org/officeDocument/2006/relationships/tags" Target="../tags/tag3356.xml"/><Relationship Id="rId262" Type="http://schemas.openxmlformats.org/officeDocument/2006/relationships/tags" Target="../tags/tag3561.xml"/><Relationship Id="rId283" Type="http://schemas.openxmlformats.org/officeDocument/2006/relationships/tags" Target="../tags/tag3582.xml"/><Relationship Id="rId78" Type="http://schemas.openxmlformats.org/officeDocument/2006/relationships/tags" Target="../tags/tag3377.xml"/><Relationship Id="rId99" Type="http://schemas.openxmlformats.org/officeDocument/2006/relationships/tags" Target="../tags/tag3398.xml"/><Relationship Id="rId101" Type="http://schemas.openxmlformats.org/officeDocument/2006/relationships/tags" Target="../tags/tag3400.xml"/><Relationship Id="rId122" Type="http://schemas.openxmlformats.org/officeDocument/2006/relationships/tags" Target="../tags/tag3421.xml"/><Relationship Id="rId143" Type="http://schemas.openxmlformats.org/officeDocument/2006/relationships/tags" Target="../tags/tag3442.xml"/><Relationship Id="rId164" Type="http://schemas.openxmlformats.org/officeDocument/2006/relationships/tags" Target="../tags/tag3463.xml"/><Relationship Id="rId185" Type="http://schemas.openxmlformats.org/officeDocument/2006/relationships/tags" Target="../tags/tag3484.xml"/><Relationship Id="rId9" Type="http://schemas.openxmlformats.org/officeDocument/2006/relationships/tags" Target="../tags/tag3308.xml"/><Relationship Id="rId210" Type="http://schemas.openxmlformats.org/officeDocument/2006/relationships/tags" Target="../tags/tag3509.xml"/><Relationship Id="rId26" Type="http://schemas.openxmlformats.org/officeDocument/2006/relationships/tags" Target="../tags/tag3325.xml"/><Relationship Id="rId231" Type="http://schemas.openxmlformats.org/officeDocument/2006/relationships/tags" Target="../tags/tag3530.xml"/><Relationship Id="rId252" Type="http://schemas.openxmlformats.org/officeDocument/2006/relationships/tags" Target="../tags/tag3551.xml"/><Relationship Id="rId273" Type="http://schemas.openxmlformats.org/officeDocument/2006/relationships/tags" Target="../tags/tag3572.xml"/><Relationship Id="rId47" Type="http://schemas.openxmlformats.org/officeDocument/2006/relationships/tags" Target="../tags/tag3346.xml"/><Relationship Id="rId68" Type="http://schemas.openxmlformats.org/officeDocument/2006/relationships/tags" Target="../tags/tag3367.xml"/><Relationship Id="rId89" Type="http://schemas.openxmlformats.org/officeDocument/2006/relationships/tags" Target="../tags/tag3388.xml"/><Relationship Id="rId112" Type="http://schemas.openxmlformats.org/officeDocument/2006/relationships/tags" Target="../tags/tag3411.xml"/><Relationship Id="rId133" Type="http://schemas.openxmlformats.org/officeDocument/2006/relationships/tags" Target="../tags/tag3432.xml"/><Relationship Id="rId154" Type="http://schemas.openxmlformats.org/officeDocument/2006/relationships/tags" Target="../tags/tag3453.xml"/><Relationship Id="rId175" Type="http://schemas.openxmlformats.org/officeDocument/2006/relationships/tags" Target="../tags/tag3474.xml"/><Relationship Id="rId196" Type="http://schemas.openxmlformats.org/officeDocument/2006/relationships/tags" Target="../tags/tag3495.xml"/><Relationship Id="rId200" Type="http://schemas.openxmlformats.org/officeDocument/2006/relationships/tags" Target="../tags/tag3499.xml"/><Relationship Id="rId16" Type="http://schemas.openxmlformats.org/officeDocument/2006/relationships/tags" Target="../tags/tag3315.xml"/><Relationship Id="rId221" Type="http://schemas.openxmlformats.org/officeDocument/2006/relationships/tags" Target="../tags/tag3520.xml"/><Relationship Id="rId242" Type="http://schemas.openxmlformats.org/officeDocument/2006/relationships/tags" Target="../tags/tag3541.xml"/><Relationship Id="rId263" Type="http://schemas.openxmlformats.org/officeDocument/2006/relationships/tags" Target="../tags/tag3562.xml"/><Relationship Id="rId284" Type="http://schemas.openxmlformats.org/officeDocument/2006/relationships/tags" Target="../tags/tag3583.xml"/><Relationship Id="rId37" Type="http://schemas.openxmlformats.org/officeDocument/2006/relationships/tags" Target="../tags/tag3336.xml"/><Relationship Id="rId58" Type="http://schemas.openxmlformats.org/officeDocument/2006/relationships/tags" Target="../tags/tag3357.xml"/><Relationship Id="rId79" Type="http://schemas.openxmlformats.org/officeDocument/2006/relationships/tags" Target="../tags/tag3378.xml"/><Relationship Id="rId102" Type="http://schemas.openxmlformats.org/officeDocument/2006/relationships/tags" Target="../tags/tag3401.xml"/><Relationship Id="rId123" Type="http://schemas.openxmlformats.org/officeDocument/2006/relationships/tags" Target="../tags/tag3422.xml"/><Relationship Id="rId144" Type="http://schemas.openxmlformats.org/officeDocument/2006/relationships/tags" Target="../tags/tag3443.xml"/><Relationship Id="rId90" Type="http://schemas.openxmlformats.org/officeDocument/2006/relationships/tags" Target="../tags/tag3389.xml"/><Relationship Id="rId165" Type="http://schemas.openxmlformats.org/officeDocument/2006/relationships/tags" Target="../tags/tag3464.xml"/><Relationship Id="rId186" Type="http://schemas.openxmlformats.org/officeDocument/2006/relationships/tags" Target="../tags/tag3485.xml"/><Relationship Id="rId211" Type="http://schemas.openxmlformats.org/officeDocument/2006/relationships/tags" Target="../tags/tag3510.xml"/><Relationship Id="rId232" Type="http://schemas.openxmlformats.org/officeDocument/2006/relationships/tags" Target="../tags/tag3531.xml"/><Relationship Id="rId253" Type="http://schemas.openxmlformats.org/officeDocument/2006/relationships/tags" Target="../tags/tag3552.xml"/><Relationship Id="rId274" Type="http://schemas.openxmlformats.org/officeDocument/2006/relationships/tags" Target="../tags/tag3573.xml"/><Relationship Id="rId27" Type="http://schemas.openxmlformats.org/officeDocument/2006/relationships/tags" Target="../tags/tag3326.xml"/><Relationship Id="rId48" Type="http://schemas.openxmlformats.org/officeDocument/2006/relationships/tags" Target="../tags/tag3347.xml"/><Relationship Id="rId69" Type="http://schemas.openxmlformats.org/officeDocument/2006/relationships/tags" Target="../tags/tag3368.xml"/><Relationship Id="rId113" Type="http://schemas.openxmlformats.org/officeDocument/2006/relationships/tags" Target="../tags/tag3412.xml"/><Relationship Id="rId134" Type="http://schemas.openxmlformats.org/officeDocument/2006/relationships/tags" Target="../tags/tag3433.xml"/><Relationship Id="rId80" Type="http://schemas.openxmlformats.org/officeDocument/2006/relationships/tags" Target="../tags/tag3379.xml"/><Relationship Id="rId155" Type="http://schemas.openxmlformats.org/officeDocument/2006/relationships/tags" Target="../tags/tag3454.xml"/><Relationship Id="rId176" Type="http://schemas.openxmlformats.org/officeDocument/2006/relationships/tags" Target="../tags/tag3475.xml"/><Relationship Id="rId197" Type="http://schemas.openxmlformats.org/officeDocument/2006/relationships/tags" Target="../tags/tag3496.xml"/><Relationship Id="rId201" Type="http://schemas.openxmlformats.org/officeDocument/2006/relationships/tags" Target="../tags/tag3500.xml"/><Relationship Id="rId222" Type="http://schemas.openxmlformats.org/officeDocument/2006/relationships/tags" Target="../tags/tag3521.xml"/><Relationship Id="rId243" Type="http://schemas.openxmlformats.org/officeDocument/2006/relationships/tags" Target="../tags/tag3542.xml"/><Relationship Id="rId264" Type="http://schemas.openxmlformats.org/officeDocument/2006/relationships/tags" Target="../tags/tag3563.xml"/><Relationship Id="rId285" Type="http://schemas.openxmlformats.org/officeDocument/2006/relationships/tags" Target="../tags/tag3584.xml"/><Relationship Id="rId17" Type="http://schemas.openxmlformats.org/officeDocument/2006/relationships/tags" Target="../tags/tag3316.xml"/><Relationship Id="rId38" Type="http://schemas.openxmlformats.org/officeDocument/2006/relationships/tags" Target="../tags/tag3337.xml"/><Relationship Id="rId59" Type="http://schemas.openxmlformats.org/officeDocument/2006/relationships/tags" Target="../tags/tag3358.xml"/><Relationship Id="rId103" Type="http://schemas.openxmlformats.org/officeDocument/2006/relationships/tags" Target="../tags/tag3402.xml"/><Relationship Id="rId124" Type="http://schemas.openxmlformats.org/officeDocument/2006/relationships/tags" Target="../tags/tag3423.xml"/><Relationship Id="rId70" Type="http://schemas.openxmlformats.org/officeDocument/2006/relationships/tags" Target="../tags/tag3369.xml"/><Relationship Id="rId91" Type="http://schemas.openxmlformats.org/officeDocument/2006/relationships/tags" Target="../tags/tag3390.xml"/><Relationship Id="rId145" Type="http://schemas.openxmlformats.org/officeDocument/2006/relationships/tags" Target="../tags/tag3444.xml"/><Relationship Id="rId166" Type="http://schemas.openxmlformats.org/officeDocument/2006/relationships/tags" Target="../tags/tag3465.xml"/><Relationship Id="rId187" Type="http://schemas.openxmlformats.org/officeDocument/2006/relationships/tags" Target="../tags/tag3486.xml"/><Relationship Id="rId1" Type="http://schemas.openxmlformats.org/officeDocument/2006/relationships/tags" Target="../tags/tag3300.xml"/><Relationship Id="rId212" Type="http://schemas.openxmlformats.org/officeDocument/2006/relationships/tags" Target="../tags/tag3511.xml"/><Relationship Id="rId233" Type="http://schemas.openxmlformats.org/officeDocument/2006/relationships/tags" Target="../tags/tag3532.xml"/><Relationship Id="rId254" Type="http://schemas.openxmlformats.org/officeDocument/2006/relationships/tags" Target="../tags/tag3553.xml"/><Relationship Id="rId28" Type="http://schemas.openxmlformats.org/officeDocument/2006/relationships/tags" Target="../tags/tag3327.xml"/><Relationship Id="rId49" Type="http://schemas.openxmlformats.org/officeDocument/2006/relationships/tags" Target="../tags/tag3348.xml"/><Relationship Id="rId114" Type="http://schemas.openxmlformats.org/officeDocument/2006/relationships/tags" Target="../tags/tag3413.xml"/><Relationship Id="rId275" Type="http://schemas.openxmlformats.org/officeDocument/2006/relationships/tags" Target="../tags/tag3574.xml"/><Relationship Id="rId60" Type="http://schemas.openxmlformats.org/officeDocument/2006/relationships/tags" Target="../tags/tag3359.xml"/><Relationship Id="rId81" Type="http://schemas.openxmlformats.org/officeDocument/2006/relationships/tags" Target="../tags/tag3380.xml"/><Relationship Id="rId135" Type="http://schemas.openxmlformats.org/officeDocument/2006/relationships/tags" Target="../tags/tag3434.xml"/><Relationship Id="rId156" Type="http://schemas.openxmlformats.org/officeDocument/2006/relationships/tags" Target="../tags/tag3455.xml"/><Relationship Id="rId177" Type="http://schemas.openxmlformats.org/officeDocument/2006/relationships/tags" Target="../tags/tag3476.xml"/><Relationship Id="rId198" Type="http://schemas.openxmlformats.org/officeDocument/2006/relationships/tags" Target="../tags/tag3497.xml"/><Relationship Id="rId202" Type="http://schemas.openxmlformats.org/officeDocument/2006/relationships/tags" Target="../tags/tag3501.xml"/><Relationship Id="rId223" Type="http://schemas.openxmlformats.org/officeDocument/2006/relationships/tags" Target="../tags/tag3522.xml"/><Relationship Id="rId244" Type="http://schemas.openxmlformats.org/officeDocument/2006/relationships/tags" Target="../tags/tag3543.xml"/><Relationship Id="rId18" Type="http://schemas.openxmlformats.org/officeDocument/2006/relationships/tags" Target="../tags/tag3317.xml"/><Relationship Id="rId39" Type="http://schemas.openxmlformats.org/officeDocument/2006/relationships/tags" Target="../tags/tag3338.xml"/><Relationship Id="rId265" Type="http://schemas.openxmlformats.org/officeDocument/2006/relationships/tags" Target="../tags/tag3564.xml"/><Relationship Id="rId286" Type="http://schemas.openxmlformats.org/officeDocument/2006/relationships/tags" Target="../tags/tag3585.xml"/><Relationship Id="rId50" Type="http://schemas.openxmlformats.org/officeDocument/2006/relationships/tags" Target="../tags/tag3349.xml"/><Relationship Id="rId104" Type="http://schemas.openxmlformats.org/officeDocument/2006/relationships/tags" Target="../tags/tag3403.xml"/><Relationship Id="rId125" Type="http://schemas.openxmlformats.org/officeDocument/2006/relationships/tags" Target="../tags/tag3424.xml"/><Relationship Id="rId146" Type="http://schemas.openxmlformats.org/officeDocument/2006/relationships/tags" Target="../tags/tag3445.xml"/><Relationship Id="rId167" Type="http://schemas.openxmlformats.org/officeDocument/2006/relationships/tags" Target="../tags/tag3466.xml"/><Relationship Id="rId188" Type="http://schemas.openxmlformats.org/officeDocument/2006/relationships/tags" Target="../tags/tag3487.xml"/><Relationship Id="rId71" Type="http://schemas.openxmlformats.org/officeDocument/2006/relationships/tags" Target="../tags/tag3370.xml"/><Relationship Id="rId92" Type="http://schemas.openxmlformats.org/officeDocument/2006/relationships/tags" Target="../tags/tag3391.xml"/><Relationship Id="rId213" Type="http://schemas.openxmlformats.org/officeDocument/2006/relationships/tags" Target="../tags/tag3512.xml"/><Relationship Id="rId234" Type="http://schemas.openxmlformats.org/officeDocument/2006/relationships/tags" Target="../tags/tag3533.xml"/><Relationship Id="rId2" Type="http://schemas.openxmlformats.org/officeDocument/2006/relationships/tags" Target="../tags/tag3301.xml"/><Relationship Id="rId29" Type="http://schemas.openxmlformats.org/officeDocument/2006/relationships/tags" Target="../tags/tag3328.xml"/><Relationship Id="rId255" Type="http://schemas.openxmlformats.org/officeDocument/2006/relationships/tags" Target="../tags/tag3554.xml"/><Relationship Id="rId276" Type="http://schemas.openxmlformats.org/officeDocument/2006/relationships/tags" Target="../tags/tag3575.xml"/><Relationship Id="rId40" Type="http://schemas.openxmlformats.org/officeDocument/2006/relationships/tags" Target="../tags/tag3339.xml"/><Relationship Id="rId115" Type="http://schemas.openxmlformats.org/officeDocument/2006/relationships/tags" Target="../tags/tag3414.xml"/><Relationship Id="rId136" Type="http://schemas.openxmlformats.org/officeDocument/2006/relationships/tags" Target="../tags/tag3435.xml"/><Relationship Id="rId157" Type="http://schemas.openxmlformats.org/officeDocument/2006/relationships/tags" Target="../tags/tag3456.xml"/><Relationship Id="rId178" Type="http://schemas.openxmlformats.org/officeDocument/2006/relationships/tags" Target="../tags/tag3477.xml"/><Relationship Id="rId61" Type="http://schemas.openxmlformats.org/officeDocument/2006/relationships/tags" Target="../tags/tag3360.xml"/><Relationship Id="rId82" Type="http://schemas.openxmlformats.org/officeDocument/2006/relationships/tags" Target="../tags/tag3381.xml"/><Relationship Id="rId199" Type="http://schemas.openxmlformats.org/officeDocument/2006/relationships/tags" Target="../tags/tag3498.xml"/><Relationship Id="rId203" Type="http://schemas.openxmlformats.org/officeDocument/2006/relationships/tags" Target="../tags/tag3502.xml"/><Relationship Id="rId19" Type="http://schemas.openxmlformats.org/officeDocument/2006/relationships/tags" Target="../tags/tag3318.xml"/><Relationship Id="rId224" Type="http://schemas.openxmlformats.org/officeDocument/2006/relationships/tags" Target="../tags/tag3523.xml"/><Relationship Id="rId245" Type="http://schemas.openxmlformats.org/officeDocument/2006/relationships/tags" Target="../tags/tag3544.xml"/><Relationship Id="rId266" Type="http://schemas.openxmlformats.org/officeDocument/2006/relationships/tags" Target="../tags/tag3565.xml"/><Relationship Id="rId287" Type="http://schemas.openxmlformats.org/officeDocument/2006/relationships/slideLayout" Target="../slideLayouts/slideLayout7.xml"/><Relationship Id="rId30" Type="http://schemas.openxmlformats.org/officeDocument/2006/relationships/tags" Target="../tags/tag3329.xml"/><Relationship Id="rId105" Type="http://schemas.openxmlformats.org/officeDocument/2006/relationships/tags" Target="../tags/tag3404.xml"/><Relationship Id="rId126" Type="http://schemas.openxmlformats.org/officeDocument/2006/relationships/tags" Target="../tags/tag3425.xml"/><Relationship Id="rId147" Type="http://schemas.openxmlformats.org/officeDocument/2006/relationships/tags" Target="../tags/tag3446.xml"/><Relationship Id="rId168" Type="http://schemas.openxmlformats.org/officeDocument/2006/relationships/tags" Target="../tags/tag3467.xml"/><Relationship Id="rId51" Type="http://schemas.openxmlformats.org/officeDocument/2006/relationships/tags" Target="../tags/tag3350.xml"/><Relationship Id="rId72" Type="http://schemas.openxmlformats.org/officeDocument/2006/relationships/tags" Target="../tags/tag3371.xml"/><Relationship Id="rId93" Type="http://schemas.openxmlformats.org/officeDocument/2006/relationships/tags" Target="../tags/tag3392.xml"/><Relationship Id="rId189" Type="http://schemas.openxmlformats.org/officeDocument/2006/relationships/tags" Target="../tags/tag3488.xml"/><Relationship Id="rId3" Type="http://schemas.openxmlformats.org/officeDocument/2006/relationships/tags" Target="../tags/tag3302.xml"/><Relationship Id="rId214" Type="http://schemas.openxmlformats.org/officeDocument/2006/relationships/tags" Target="../tags/tag3513.xml"/><Relationship Id="rId235" Type="http://schemas.openxmlformats.org/officeDocument/2006/relationships/tags" Target="../tags/tag3534.xml"/><Relationship Id="rId256" Type="http://schemas.openxmlformats.org/officeDocument/2006/relationships/tags" Target="../tags/tag3555.xml"/><Relationship Id="rId277" Type="http://schemas.openxmlformats.org/officeDocument/2006/relationships/tags" Target="../tags/tag3576.xml"/><Relationship Id="rId116" Type="http://schemas.openxmlformats.org/officeDocument/2006/relationships/tags" Target="../tags/tag3415.xml"/><Relationship Id="rId137" Type="http://schemas.openxmlformats.org/officeDocument/2006/relationships/tags" Target="../tags/tag3436.xml"/><Relationship Id="rId158" Type="http://schemas.openxmlformats.org/officeDocument/2006/relationships/tags" Target="../tags/tag3457.xml"/><Relationship Id="rId20" Type="http://schemas.openxmlformats.org/officeDocument/2006/relationships/tags" Target="../tags/tag3319.xml"/><Relationship Id="rId41" Type="http://schemas.openxmlformats.org/officeDocument/2006/relationships/tags" Target="../tags/tag3340.xml"/><Relationship Id="rId62" Type="http://schemas.openxmlformats.org/officeDocument/2006/relationships/tags" Target="../tags/tag3361.xml"/><Relationship Id="rId83" Type="http://schemas.openxmlformats.org/officeDocument/2006/relationships/tags" Target="../tags/tag3382.xml"/><Relationship Id="rId179" Type="http://schemas.openxmlformats.org/officeDocument/2006/relationships/tags" Target="../tags/tag3478.xml"/><Relationship Id="rId190" Type="http://schemas.openxmlformats.org/officeDocument/2006/relationships/tags" Target="../tags/tag3489.xml"/><Relationship Id="rId204" Type="http://schemas.openxmlformats.org/officeDocument/2006/relationships/tags" Target="../tags/tag3503.xml"/><Relationship Id="rId225" Type="http://schemas.openxmlformats.org/officeDocument/2006/relationships/tags" Target="../tags/tag3524.xml"/><Relationship Id="rId246" Type="http://schemas.openxmlformats.org/officeDocument/2006/relationships/tags" Target="../tags/tag3545.xml"/><Relationship Id="rId267" Type="http://schemas.openxmlformats.org/officeDocument/2006/relationships/tags" Target="../tags/tag3566.xml"/><Relationship Id="rId288" Type="http://schemas.openxmlformats.org/officeDocument/2006/relationships/image" Target="../media/image340.png"/><Relationship Id="rId106" Type="http://schemas.openxmlformats.org/officeDocument/2006/relationships/tags" Target="../tags/tag3405.xml"/><Relationship Id="rId127" Type="http://schemas.openxmlformats.org/officeDocument/2006/relationships/tags" Target="../tags/tag3426.xml"/><Relationship Id="rId10" Type="http://schemas.openxmlformats.org/officeDocument/2006/relationships/tags" Target="../tags/tag3309.xml"/><Relationship Id="rId31" Type="http://schemas.openxmlformats.org/officeDocument/2006/relationships/tags" Target="../tags/tag3330.xml"/><Relationship Id="rId52" Type="http://schemas.openxmlformats.org/officeDocument/2006/relationships/tags" Target="../tags/tag3351.xml"/><Relationship Id="rId73" Type="http://schemas.openxmlformats.org/officeDocument/2006/relationships/tags" Target="../tags/tag3372.xml"/><Relationship Id="rId94" Type="http://schemas.openxmlformats.org/officeDocument/2006/relationships/tags" Target="../tags/tag3393.xml"/><Relationship Id="rId148" Type="http://schemas.openxmlformats.org/officeDocument/2006/relationships/tags" Target="../tags/tag3447.xml"/><Relationship Id="rId169" Type="http://schemas.openxmlformats.org/officeDocument/2006/relationships/tags" Target="../tags/tag3468.xml"/><Relationship Id="rId4" Type="http://schemas.openxmlformats.org/officeDocument/2006/relationships/tags" Target="../tags/tag3303.xml"/><Relationship Id="rId180" Type="http://schemas.openxmlformats.org/officeDocument/2006/relationships/tags" Target="../tags/tag3479.xml"/><Relationship Id="rId215" Type="http://schemas.openxmlformats.org/officeDocument/2006/relationships/tags" Target="../tags/tag3514.xml"/><Relationship Id="rId236" Type="http://schemas.openxmlformats.org/officeDocument/2006/relationships/tags" Target="../tags/tag3535.xml"/><Relationship Id="rId257" Type="http://schemas.openxmlformats.org/officeDocument/2006/relationships/tags" Target="../tags/tag3556.xml"/><Relationship Id="rId278" Type="http://schemas.openxmlformats.org/officeDocument/2006/relationships/tags" Target="../tags/tag3577.xml"/><Relationship Id="rId42" Type="http://schemas.openxmlformats.org/officeDocument/2006/relationships/tags" Target="../tags/tag3341.xml"/><Relationship Id="rId84" Type="http://schemas.openxmlformats.org/officeDocument/2006/relationships/tags" Target="../tags/tag3383.xml"/><Relationship Id="rId138" Type="http://schemas.openxmlformats.org/officeDocument/2006/relationships/tags" Target="../tags/tag3437.xml"/><Relationship Id="rId191" Type="http://schemas.openxmlformats.org/officeDocument/2006/relationships/tags" Target="../tags/tag3490.xml"/><Relationship Id="rId205" Type="http://schemas.openxmlformats.org/officeDocument/2006/relationships/tags" Target="../tags/tag3504.xml"/><Relationship Id="rId247" Type="http://schemas.openxmlformats.org/officeDocument/2006/relationships/tags" Target="../tags/tag3546.xml"/><Relationship Id="rId107" Type="http://schemas.openxmlformats.org/officeDocument/2006/relationships/tags" Target="../tags/tag3406.xml"/><Relationship Id="rId289" Type="http://schemas.openxmlformats.org/officeDocument/2006/relationships/image" Target="../media/image350.png"/><Relationship Id="rId11" Type="http://schemas.openxmlformats.org/officeDocument/2006/relationships/tags" Target="../tags/tag3310.xml"/><Relationship Id="rId53" Type="http://schemas.openxmlformats.org/officeDocument/2006/relationships/tags" Target="../tags/tag3352.xml"/><Relationship Id="rId149" Type="http://schemas.openxmlformats.org/officeDocument/2006/relationships/tags" Target="../tags/tag3448.xml"/><Relationship Id="rId95" Type="http://schemas.openxmlformats.org/officeDocument/2006/relationships/tags" Target="../tags/tag3394.xml"/><Relationship Id="rId160" Type="http://schemas.openxmlformats.org/officeDocument/2006/relationships/tags" Target="../tags/tag3459.xml"/><Relationship Id="rId216" Type="http://schemas.openxmlformats.org/officeDocument/2006/relationships/tags" Target="../tags/tag3515.xml"/><Relationship Id="rId258" Type="http://schemas.openxmlformats.org/officeDocument/2006/relationships/tags" Target="../tags/tag3557.xml"/><Relationship Id="rId22" Type="http://schemas.openxmlformats.org/officeDocument/2006/relationships/tags" Target="../tags/tag3321.xml"/><Relationship Id="rId64" Type="http://schemas.openxmlformats.org/officeDocument/2006/relationships/tags" Target="../tags/tag3363.xml"/><Relationship Id="rId118" Type="http://schemas.openxmlformats.org/officeDocument/2006/relationships/tags" Target="../tags/tag3417.xml"/><Relationship Id="rId171" Type="http://schemas.openxmlformats.org/officeDocument/2006/relationships/tags" Target="../tags/tag3470.xml"/><Relationship Id="rId227" Type="http://schemas.openxmlformats.org/officeDocument/2006/relationships/tags" Target="../tags/tag3526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tags" Target="../tags/tag3702.xml"/><Relationship Id="rId21" Type="http://schemas.openxmlformats.org/officeDocument/2006/relationships/tags" Target="../tags/tag3606.xml"/><Relationship Id="rId42" Type="http://schemas.openxmlformats.org/officeDocument/2006/relationships/tags" Target="../tags/tag3627.xml"/><Relationship Id="rId63" Type="http://schemas.openxmlformats.org/officeDocument/2006/relationships/tags" Target="../tags/tag3648.xml"/><Relationship Id="rId84" Type="http://schemas.openxmlformats.org/officeDocument/2006/relationships/tags" Target="../tags/tag3669.xml"/><Relationship Id="rId138" Type="http://schemas.openxmlformats.org/officeDocument/2006/relationships/tags" Target="../tags/tag3723.xml"/><Relationship Id="rId159" Type="http://schemas.openxmlformats.org/officeDocument/2006/relationships/tags" Target="../tags/tag3744.xml"/><Relationship Id="rId170" Type="http://schemas.openxmlformats.org/officeDocument/2006/relationships/tags" Target="../tags/tag3755.xml"/><Relationship Id="rId191" Type="http://schemas.openxmlformats.org/officeDocument/2006/relationships/tags" Target="../tags/tag3776.xml"/><Relationship Id="rId107" Type="http://schemas.openxmlformats.org/officeDocument/2006/relationships/tags" Target="../tags/tag3692.xml"/><Relationship Id="rId11" Type="http://schemas.openxmlformats.org/officeDocument/2006/relationships/tags" Target="../tags/tag3596.xml"/><Relationship Id="rId32" Type="http://schemas.openxmlformats.org/officeDocument/2006/relationships/tags" Target="../tags/tag3617.xml"/><Relationship Id="rId53" Type="http://schemas.openxmlformats.org/officeDocument/2006/relationships/tags" Target="../tags/tag3638.xml"/><Relationship Id="rId74" Type="http://schemas.openxmlformats.org/officeDocument/2006/relationships/tags" Target="../tags/tag3659.xml"/><Relationship Id="rId128" Type="http://schemas.openxmlformats.org/officeDocument/2006/relationships/tags" Target="../tags/tag3713.xml"/><Relationship Id="rId149" Type="http://schemas.openxmlformats.org/officeDocument/2006/relationships/tags" Target="../tags/tag3734.xml"/><Relationship Id="rId5" Type="http://schemas.openxmlformats.org/officeDocument/2006/relationships/tags" Target="../tags/tag3590.xml"/><Relationship Id="rId95" Type="http://schemas.openxmlformats.org/officeDocument/2006/relationships/tags" Target="../tags/tag3680.xml"/><Relationship Id="rId160" Type="http://schemas.openxmlformats.org/officeDocument/2006/relationships/tags" Target="../tags/tag3745.xml"/><Relationship Id="rId181" Type="http://schemas.openxmlformats.org/officeDocument/2006/relationships/tags" Target="../tags/tag3766.xml"/><Relationship Id="rId22" Type="http://schemas.openxmlformats.org/officeDocument/2006/relationships/tags" Target="../tags/tag3607.xml"/><Relationship Id="rId43" Type="http://schemas.openxmlformats.org/officeDocument/2006/relationships/tags" Target="../tags/tag3628.xml"/><Relationship Id="rId64" Type="http://schemas.openxmlformats.org/officeDocument/2006/relationships/tags" Target="../tags/tag3649.xml"/><Relationship Id="rId118" Type="http://schemas.openxmlformats.org/officeDocument/2006/relationships/tags" Target="../tags/tag3703.xml"/><Relationship Id="rId139" Type="http://schemas.openxmlformats.org/officeDocument/2006/relationships/tags" Target="../tags/tag3724.xml"/><Relationship Id="rId85" Type="http://schemas.openxmlformats.org/officeDocument/2006/relationships/tags" Target="../tags/tag3670.xml"/><Relationship Id="rId150" Type="http://schemas.openxmlformats.org/officeDocument/2006/relationships/tags" Target="../tags/tag3735.xml"/><Relationship Id="rId171" Type="http://schemas.openxmlformats.org/officeDocument/2006/relationships/tags" Target="../tags/tag3756.xml"/><Relationship Id="rId192" Type="http://schemas.openxmlformats.org/officeDocument/2006/relationships/tags" Target="../tags/tag3777.xml"/><Relationship Id="rId12" Type="http://schemas.openxmlformats.org/officeDocument/2006/relationships/tags" Target="../tags/tag3597.xml"/><Relationship Id="rId33" Type="http://schemas.openxmlformats.org/officeDocument/2006/relationships/tags" Target="../tags/tag3618.xml"/><Relationship Id="rId108" Type="http://schemas.openxmlformats.org/officeDocument/2006/relationships/tags" Target="../tags/tag3693.xml"/><Relationship Id="rId129" Type="http://schemas.openxmlformats.org/officeDocument/2006/relationships/tags" Target="../tags/tag3714.xml"/><Relationship Id="rId54" Type="http://schemas.openxmlformats.org/officeDocument/2006/relationships/tags" Target="../tags/tag3639.xml"/><Relationship Id="rId75" Type="http://schemas.openxmlformats.org/officeDocument/2006/relationships/tags" Target="../tags/tag3660.xml"/><Relationship Id="rId96" Type="http://schemas.openxmlformats.org/officeDocument/2006/relationships/tags" Target="../tags/tag3681.xml"/><Relationship Id="rId140" Type="http://schemas.openxmlformats.org/officeDocument/2006/relationships/tags" Target="../tags/tag3725.xml"/><Relationship Id="rId161" Type="http://schemas.openxmlformats.org/officeDocument/2006/relationships/tags" Target="../tags/tag3746.xml"/><Relationship Id="rId182" Type="http://schemas.openxmlformats.org/officeDocument/2006/relationships/tags" Target="../tags/tag3767.xml"/><Relationship Id="rId6" Type="http://schemas.openxmlformats.org/officeDocument/2006/relationships/tags" Target="../tags/tag3591.xml"/><Relationship Id="rId23" Type="http://schemas.openxmlformats.org/officeDocument/2006/relationships/tags" Target="../tags/tag3608.xml"/><Relationship Id="rId119" Type="http://schemas.openxmlformats.org/officeDocument/2006/relationships/tags" Target="../tags/tag3704.xml"/><Relationship Id="rId44" Type="http://schemas.openxmlformats.org/officeDocument/2006/relationships/tags" Target="../tags/tag3629.xml"/><Relationship Id="rId65" Type="http://schemas.openxmlformats.org/officeDocument/2006/relationships/tags" Target="../tags/tag3650.xml"/><Relationship Id="rId86" Type="http://schemas.openxmlformats.org/officeDocument/2006/relationships/tags" Target="../tags/tag3671.xml"/><Relationship Id="rId130" Type="http://schemas.openxmlformats.org/officeDocument/2006/relationships/tags" Target="../tags/tag3715.xml"/><Relationship Id="rId151" Type="http://schemas.openxmlformats.org/officeDocument/2006/relationships/tags" Target="../tags/tag3736.xml"/><Relationship Id="rId172" Type="http://schemas.openxmlformats.org/officeDocument/2006/relationships/tags" Target="../tags/tag3757.xml"/><Relationship Id="rId193" Type="http://schemas.openxmlformats.org/officeDocument/2006/relationships/tags" Target="../tags/tag3778.xml"/><Relationship Id="rId13" Type="http://schemas.openxmlformats.org/officeDocument/2006/relationships/tags" Target="../tags/tag3598.xml"/><Relationship Id="rId109" Type="http://schemas.openxmlformats.org/officeDocument/2006/relationships/tags" Target="../tags/tag3694.xml"/><Relationship Id="rId34" Type="http://schemas.openxmlformats.org/officeDocument/2006/relationships/tags" Target="../tags/tag3619.xml"/><Relationship Id="rId55" Type="http://schemas.openxmlformats.org/officeDocument/2006/relationships/tags" Target="../tags/tag3640.xml"/><Relationship Id="rId76" Type="http://schemas.openxmlformats.org/officeDocument/2006/relationships/tags" Target="../tags/tag3661.xml"/><Relationship Id="rId97" Type="http://schemas.openxmlformats.org/officeDocument/2006/relationships/tags" Target="../tags/tag3682.xml"/><Relationship Id="rId120" Type="http://schemas.openxmlformats.org/officeDocument/2006/relationships/tags" Target="../tags/tag3705.xml"/><Relationship Id="rId141" Type="http://schemas.openxmlformats.org/officeDocument/2006/relationships/tags" Target="../tags/tag3726.xml"/><Relationship Id="rId7" Type="http://schemas.openxmlformats.org/officeDocument/2006/relationships/tags" Target="../tags/tag3592.xml"/><Relationship Id="rId162" Type="http://schemas.openxmlformats.org/officeDocument/2006/relationships/tags" Target="../tags/tag3747.xml"/><Relationship Id="rId183" Type="http://schemas.openxmlformats.org/officeDocument/2006/relationships/tags" Target="../tags/tag3768.xml"/><Relationship Id="rId2" Type="http://schemas.openxmlformats.org/officeDocument/2006/relationships/tags" Target="../tags/tag3587.xml"/><Relationship Id="rId29" Type="http://schemas.openxmlformats.org/officeDocument/2006/relationships/tags" Target="../tags/tag3614.xml"/><Relationship Id="rId24" Type="http://schemas.openxmlformats.org/officeDocument/2006/relationships/tags" Target="../tags/tag3609.xml"/><Relationship Id="rId40" Type="http://schemas.openxmlformats.org/officeDocument/2006/relationships/tags" Target="../tags/tag3625.xml"/><Relationship Id="rId45" Type="http://schemas.openxmlformats.org/officeDocument/2006/relationships/tags" Target="../tags/tag3630.xml"/><Relationship Id="rId66" Type="http://schemas.openxmlformats.org/officeDocument/2006/relationships/tags" Target="../tags/tag3651.xml"/><Relationship Id="rId87" Type="http://schemas.openxmlformats.org/officeDocument/2006/relationships/tags" Target="../tags/tag3672.xml"/><Relationship Id="rId110" Type="http://schemas.openxmlformats.org/officeDocument/2006/relationships/tags" Target="../tags/tag3695.xml"/><Relationship Id="rId115" Type="http://schemas.openxmlformats.org/officeDocument/2006/relationships/tags" Target="../tags/tag3700.xml"/><Relationship Id="rId131" Type="http://schemas.openxmlformats.org/officeDocument/2006/relationships/tags" Target="../tags/tag3716.xml"/><Relationship Id="rId136" Type="http://schemas.openxmlformats.org/officeDocument/2006/relationships/tags" Target="../tags/tag3721.xml"/><Relationship Id="rId157" Type="http://schemas.openxmlformats.org/officeDocument/2006/relationships/tags" Target="../tags/tag3742.xml"/><Relationship Id="rId178" Type="http://schemas.openxmlformats.org/officeDocument/2006/relationships/tags" Target="../tags/tag3763.xml"/><Relationship Id="rId61" Type="http://schemas.openxmlformats.org/officeDocument/2006/relationships/tags" Target="../tags/tag3646.xml"/><Relationship Id="rId82" Type="http://schemas.openxmlformats.org/officeDocument/2006/relationships/tags" Target="../tags/tag3667.xml"/><Relationship Id="rId152" Type="http://schemas.openxmlformats.org/officeDocument/2006/relationships/tags" Target="../tags/tag3737.xml"/><Relationship Id="rId173" Type="http://schemas.openxmlformats.org/officeDocument/2006/relationships/tags" Target="../tags/tag3758.xml"/><Relationship Id="rId194" Type="http://schemas.openxmlformats.org/officeDocument/2006/relationships/tags" Target="../tags/tag3779.xml"/><Relationship Id="rId199" Type="http://schemas.openxmlformats.org/officeDocument/2006/relationships/tags" Target="../tags/tag3784.xml"/><Relationship Id="rId203" Type="http://schemas.openxmlformats.org/officeDocument/2006/relationships/tags" Target="../tags/tag3788.xml"/><Relationship Id="rId19" Type="http://schemas.openxmlformats.org/officeDocument/2006/relationships/tags" Target="../tags/tag3604.xml"/><Relationship Id="rId14" Type="http://schemas.openxmlformats.org/officeDocument/2006/relationships/tags" Target="../tags/tag3599.xml"/><Relationship Id="rId30" Type="http://schemas.openxmlformats.org/officeDocument/2006/relationships/tags" Target="../tags/tag3615.xml"/><Relationship Id="rId35" Type="http://schemas.openxmlformats.org/officeDocument/2006/relationships/tags" Target="../tags/tag3620.xml"/><Relationship Id="rId56" Type="http://schemas.openxmlformats.org/officeDocument/2006/relationships/tags" Target="../tags/tag3641.xml"/><Relationship Id="rId77" Type="http://schemas.openxmlformats.org/officeDocument/2006/relationships/tags" Target="../tags/tag3662.xml"/><Relationship Id="rId100" Type="http://schemas.openxmlformats.org/officeDocument/2006/relationships/tags" Target="../tags/tag3685.xml"/><Relationship Id="rId105" Type="http://schemas.openxmlformats.org/officeDocument/2006/relationships/tags" Target="../tags/tag3690.xml"/><Relationship Id="rId126" Type="http://schemas.openxmlformats.org/officeDocument/2006/relationships/tags" Target="../tags/tag3711.xml"/><Relationship Id="rId147" Type="http://schemas.openxmlformats.org/officeDocument/2006/relationships/tags" Target="../tags/tag3732.xml"/><Relationship Id="rId168" Type="http://schemas.openxmlformats.org/officeDocument/2006/relationships/tags" Target="../tags/tag3753.xml"/><Relationship Id="rId8" Type="http://schemas.openxmlformats.org/officeDocument/2006/relationships/tags" Target="../tags/tag3593.xml"/><Relationship Id="rId51" Type="http://schemas.openxmlformats.org/officeDocument/2006/relationships/tags" Target="../tags/tag3636.xml"/><Relationship Id="rId72" Type="http://schemas.openxmlformats.org/officeDocument/2006/relationships/tags" Target="../tags/tag3657.xml"/><Relationship Id="rId93" Type="http://schemas.openxmlformats.org/officeDocument/2006/relationships/tags" Target="../tags/tag3678.xml"/><Relationship Id="rId98" Type="http://schemas.openxmlformats.org/officeDocument/2006/relationships/tags" Target="../tags/tag3683.xml"/><Relationship Id="rId121" Type="http://schemas.openxmlformats.org/officeDocument/2006/relationships/tags" Target="../tags/tag3706.xml"/><Relationship Id="rId142" Type="http://schemas.openxmlformats.org/officeDocument/2006/relationships/tags" Target="../tags/tag3727.xml"/><Relationship Id="rId163" Type="http://schemas.openxmlformats.org/officeDocument/2006/relationships/tags" Target="../tags/tag3748.xml"/><Relationship Id="rId184" Type="http://schemas.openxmlformats.org/officeDocument/2006/relationships/tags" Target="../tags/tag3769.xml"/><Relationship Id="rId189" Type="http://schemas.openxmlformats.org/officeDocument/2006/relationships/tags" Target="../tags/tag3774.xml"/><Relationship Id="rId3" Type="http://schemas.openxmlformats.org/officeDocument/2006/relationships/tags" Target="../tags/tag3588.xml"/><Relationship Id="rId25" Type="http://schemas.openxmlformats.org/officeDocument/2006/relationships/tags" Target="../tags/tag3610.xml"/><Relationship Id="rId46" Type="http://schemas.openxmlformats.org/officeDocument/2006/relationships/tags" Target="../tags/tag3631.xml"/><Relationship Id="rId67" Type="http://schemas.openxmlformats.org/officeDocument/2006/relationships/tags" Target="../tags/tag3652.xml"/><Relationship Id="rId116" Type="http://schemas.openxmlformats.org/officeDocument/2006/relationships/tags" Target="../tags/tag3701.xml"/><Relationship Id="rId137" Type="http://schemas.openxmlformats.org/officeDocument/2006/relationships/tags" Target="../tags/tag3722.xml"/><Relationship Id="rId158" Type="http://schemas.openxmlformats.org/officeDocument/2006/relationships/tags" Target="../tags/tag3743.xml"/><Relationship Id="rId20" Type="http://schemas.openxmlformats.org/officeDocument/2006/relationships/tags" Target="../tags/tag3605.xml"/><Relationship Id="rId41" Type="http://schemas.openxmlformats.org/officeDocument/2006/relationships/tags" Target="../tags/tag3626.xml"/><Relationship Id="rId62" Type="http://schemas.openxmlformats.org/officeDocument/2006/relationships/tags" Target="../tags/tag3647.xml"/><Relationship Id="rId83" Type="http://schemas.openxmlformats.org/officeDocument/2006/relationships/tags" Target="../tags/tag3668.xml"/><Relationship Id="rId88" Type="http://schemas.openxmlformats.org/officeDocument/2006/relationships/tags" Target="../tags/tag3673.xml"/><Relationship Id="rId111" Type="http://schemas.openxmlformats.org/officeDocument/2006/relationships/tags" Target="../tags/tag3696.xml"/><Relationship Id="rId132" Type="http://schemas.openxmlformats.org/officeDocument/2006/relationships/tags" Target="../tags/tag3717.xml"/><Relationship Id="rId153" Type="http://schemas.openxmlformats.org/officeDocument/2006/relationships/tags" Target="../tags/tag3738.xml"/><Relationship Id="rId174" Type="http://schemas.openxmlformats.org/officeDocument/2006/relationships/tags" Target="../tags/tag3759.xml"/><Relationship Id="rId179" Type="http://schemas.openxmlformats.org/officeDocument/2006/relationships/tags" Target="../tags/tag3764.xml"/><Relationship Id="rId195" Type="http://schemas.openxmlformats.org/officeDocument/2006/relationships/tags" Target="../tags/tag3780.xml"/><Relationship Id="rId190" Type="http://schemas.openxmlformats.org/officeDocument/2006/relationships/tags" Target="../tags/tag3775.xml"/><Relationship Id="rId204" Type="http://schemas.openxmlformats.org/officeDocument/2006/relationships/slideLayout" Target="../slideLayouts/slideLayout6.xml"/><Relationship Id="rId15" Type="http://schemas.openxmlformats.org/officeDocument/2006/relationships/tags" Target="../tags/tag3600.xml"/><Relationship Id="rId36" Type="http://schemas.openxmlformats.org/officeDocument/2006/relationships/tags" Target="../tags/tag3621.xml"/><Relationship Id="rId57" Type="http://schemas.openxmlformats.org/officeDocument/2006/relationships/tags" Target="../tags/tag3642.xml"/><Relationship Id="rId106" Type="http://schemas.openxmlformats.org/officeDocument/2006/relationships/tags" Target="../tags/tag3691.xml"/><Relationship Id="rId127" Type="http://schemas.openxmlformats.org/officeDocument/2006/relationships/tags" Target="../tags/tag3712.xml"/><Relationship Id="rId10" Type="http://schemas.openxmlformats.org/officeDocument/2006/relationships/tags" Target="../tags/tag3595.xml"/><Relationship Id="rId31" Type="http://schemas.openxmlformats.org/officeDocument/2006/relationships/tags" Target="../tags/tag3616.xml"/><Relationship Id="rId52" Type="http://schemas.openxmlformats.org/officeDocument/2006/relationships/tags" Target="../tags/tag3637.xml"/><Relationship Id="rId73" Type="http://schemas.openxmlformats.org/officeDocument/2006/relationships/tags" Target="../tags/tag3658.xml"/><Relationship Id="rId78" Type="http://schemas.openxmlformats.org/officeDocument/2006/relationships/tags" Target="../tags/tag3663.xml"/><Relationship Id="rId94" Type="http://schemas.openxmlformats.org/officeDocument/2006/relationships/tags" Target="../tags/tag3679.xml"/><Relationship Id="rId99" Type="http://schemas.openxmlformats.org/officeDocument/2006/relationships/tags" Target="../tags/tag3684.xml"/><Relationship Id="rId101" Type="http://schemas.openxmlformats.org/officeDocument/2006/relationships/tags" Target="../tags/tag3686.xml"/><Relationship Id="rId122" Type="http://schemas.openxmlformats.org/officeDocument/2006/relationships/tags" Target="../tags/tag3707.xml"/><Relationship Id="rId143" Type="http://schemas.openxmlformats.org/officeDocument/2006/relationships/tags" Target="../tags/tag3728.xml"/><Relationship Id="rId148" Type="http://schemas.openxmlformats.org/officeDocument/2006/relationships/tags" Target="../tags/tag3733.xml"/><Relationship Id="rId164" Type="http://schemas.openxmlformats.org/officeDocument/2006/relationships/tags" Target="../tags/tag3749.xml"/><Relationship Id="rId169" Type="http://schemas.openxmlformats.org/officeDocument/2006/relationships/tags" Target="../tags/tag3754.xml"/><Relationship Id="rId185" Type="http://schemas.openxmlformats.org/officeDocument/2006/relationships/tags" Target="../tags/tag3770.xml"/><Relationship Id="rId4" Type="http://schemas.openxmlformats.org/officeDocument/2006/relationships/tags" Target="../tags/tag3589.xml"/><Relationship Id="rId9" Type="http://schemas.openxmlformats.org/officeDocument/2006/relationships/tags" Target="../tags/tag3594.xml"/><Relationship Id="rId180" Type="http://schemas.openxmlformats.org/officeDocument/2006/relationships/tags" Target="../tags/tag3765.xml"/><Relationship Id="rId26" Type="http://schemas.openxmlformats.org/officeDocument/2006/relationships/tags" Target="../tags/tag3611.xml"/><Relationship Id="rId47" Type="http://schemas.openxmlformats.org/officeDocument/2006/relationships/tags" Target="../tags/tag3632.xml"/><Relationship Id="rId68" Type="http://schemas.openxmlformats.org/officeDocument/2006/relationships/tags" Target="../tags/tag3653.xml"/><Relationship Id="rId89" Type="http://schemas.openxmlformats.org/officeDocument/2006/relationships/tags" Target="../tags/tag3674.xml"/><Relationship Id="rId112" Type="http://schemas.openxmlformats.org/officeDocument/2006/relationships/tags" Target="../tags/tag3697.xml"/><Relationship Id="rId133" Type="http://schemas.openxmlformats.org/officeDocument/2006/relationships/tags" Target="../tags/tag3718.xml"/><Relationship Id="rId154" Type="http://schemas.openxmlformats.org/officeDocument/2006/relationships/tags" Target="../tags/tag3739.xml"/><Relationship Id="rId175" Type="http://schemas.openxmlformats.org/officeDocument/2006/relationships/tags" Target="../tags/tag3760.xml"/><Relationship Id="rId196" Type="http://schemas.openxmlformats.org/officeDocument/2006/relationships/tags" Target="../tags/tag3781.xml"/><Relationship Id="rId200" Type="http://schemas.openxmlformats.org/officeDocument/2006/relationships/tags" Target="../tags/tag3785.xml"/><Relationship Id="rId16" Type="http://schemas.openxmlformats.org/officeDocument/2006/relationships/tags" Target="../tags/tag3601.xml"/><Relationship Id="rId37" Type="http://schemas.openxmlformats.org/officeDocument/2006/relationships/tags" Target="../tags/tag3622.xml"/><Relationship Id="rId58" Type="http://schemas.openxmlformats.org/officeDocument/2006/relationships/tags" Target="../tags/tag3643.xml"/><Relationship Id="rId79" Type="http://schemas.openxmlformats.org/officeDocument/2006/relationships/tags" Target="../tags/tag3664.xml"/><Relationship Id="rId102" Type="http://schemas.openxmlformats.org/officeDocument/2006/relationships/tags" Target="../tags/tag3687.xml"/><Relationship Id="rId123" Type="http://schemas.openxmlformats.org/officeDocument/2006/relationships/tags" Target="../tags/tag3708.xml"/><Relationship Id="rId144" Type="http://schemas.openxmlformats.org/officeDocument/2006/relationships/tags" Target="../tags/tag3729.xml"/><Relationship Id="rId90" Type="http://schemas.openxmlformats.org/officeDocument/2006/relationships/tags" Target="../tags/tag3675.xml"/><Relationship Id="rId165" Type="http://schemas.openxmlformats.org/officeDocument/2006/relationships/tags" Target="../tags/tag3750.xml"/><Relationship Id="rId186" Type="http://schemas.openxmlformats.org/officeDocument/2006/relationships/tags" Target="../tags/tag3771.xml"/><Relationship Id="rId27" Type="http://schemas.openxmlformats.org/officeDocument/2006/relationships/tags" Target="../tags/tag3612.xml"/><Relationship Id="rId48" Type="http://schemas.openxmlformats.org/officeDocument/2006/relationships/tags" Target="../tags/tag3633.xml"/><Relationship Id="rId69" Type="http://schemas.openxmlformats.org/officeDocument/2006/relationships/tags" Target="../tags/tag3654.xml"/><Relationship Id="rId113" Type="http://schemas.openxmlformats.org/officeDocument/2006/relationships/tags" Target="../tags/tag3698.xml"/><Relationship Id="rId134" Type="http://schemas.openxmlformats.org/officeDocument/2006/relationships/tags" Target="../tags/tag3719.xml"/><Relationship Id="rId80" Type="http://schemas.openxmlformats.org/officeDocument/2006/relationships/tags" Target="../tags/tag3665.xml"/><Relationship Id="rId155" Type="http://schemas.openxmlformats.org/officeDocument/2006/relationships/tags" Target="../tags/tag3740.xml"/><Relationship Id="rId176" Type="http://schemas.openxmlformats.org/officeDocument/2006/relationships/tags" Target="../tags/tag3761.xml"/><Relationship Id="rId197" Type="http://schemas.openxmlformats.org/officeDocument/2006/relationships/tags" Target="../tags/tag3782.xml"/><Relationship Id="rId201" Type="http://schemas.openxmlformats.org/officeDocument/2006/relationships/tags" Target="../tags/tag3786.xml"/><Relationship Id="rId17" Type="http://schemas.openxmlformats.org/officeDocument/2006/relationships/tags" Target="../tags/tag3602.xml"/><Relationship Id="rId38" Type="http://schemas.openxmlformats.org/officeDocument/2006/relationships/tags" Target="../tags/tag3623.xml"/><Relationship Id="rId59" Type="http://schemas.openxmlformats.org/officeDocument/2006/relationships/tags" Target="../tags/tag3644.xml"/><Relationship Id="rId103" Type="http://schemas.openxmlformats.org/officeDocument/2006/relationships/tags" Target="../tags/tag3688.xml"/><Relationship Id="rId124" Type="http://schemas.openxmlformats.org/officeDocument/2006/relationships/tags" Target="../tags/tag3709.xml"/><Relationship Id="rId70" Type="http://schemas.openxmlformats.org/officeDocument/2006/relationships/tags" Target="../tags/tag3655.xml"/><Relationship Id="rId91" Type="http://schemas.openxmlformats.org/officeDocument/2006/relationships/tags" Target="../tags/tag3676.xml"/><Relationship Id="rId145" Type="http://schemas.openxmlformats.org/officeDocument/2006/relationships/tags" Target="../tags/tag3730.xml"/><Relationship Id="rId166" Type="http://schemas.openxmlformats.org/officeDocument/2006/relationships/tags" Target="../tags/tag3751.xml"/><Relationship Id="rId187" Type="http://schemas.openxmlformats.org/officeDocument/2006/relationships/tags" Target="../tags/tag3772.xml"/><Relationship Id="rId1" Type="http://schemas.openxmlformats.org/officeDocument/2006/relationships/tags" Target="../tags/tag3586.xml"/><Relationship Id="rId28" Type="http://schemas.openxmlformats.org/officeDocument/2006/relationships/tags" Target="../tags/tag3613.xml"/><Relationship Id="rId49" Type="http://schemas.openxmlformats.org/officeDocument/2006/relationships/tags" Target="../tags/tag3634.xml"/><Relationship Id="rId114" Type="http://schemas.openxmlformats.org/officeDocument/2006/relationships/tags" Target="../tags/tag3699.xml"/><Relationship Id="rId60" Type="http://schemas.openxmlformats.org/officeDocument/2006/relationships/tags" Target="../tags/tag3645.xml"/><Relationship Id="rId81" Type="http://schemas.openxmlformats.org/officeDocument/2006/relationships/tags" Target="../tags/tag3666.xml"/><Relationship Id="rId135" Type="http://schemas.openxmlformats.org/officeDocument/2006/relationships/tags" Target="../tags/tag3720.xml"/><Relationship Id="rId156" Type="http://schemas.openxmlformats.org/officeDocument/2006/relationships/tags" Target="../tags/tag3741.xml"/><Relationship Id="rId177" Type="http://schemas.openxmlformats.org/officeDocument/2006/relationships/tags" Target="../tags/tag3762.xml"/><Relationship Id="rId198" Type="http://schemas.openxmlformats.org/officeDocument/2006/relationships/tags" Target="../tags/tag3783.xml"/><Relationship Id="rId202" Type="http://schemas.openxmlformats.org/officeDocument/2006/relationships/tags" Target="../tags/tag3787.xml"/><Relationship Id="rId18" Type="http://schemas.openxmlformats.org/officeDocument/2006/relationships/tags" Target="../tags/tag3603.xml"/><Relationship Id="rId39" Type="http://schemas.openxmlformats.org/officeDocument/2006/relationships/tags" Target="../tags/tag3624.xml"/><Relationship Id="rId50" Type="http://schemas.openxmlformats.org/officeDocument/2006/relationships/tags" Target="../tags/tag3635.xml"/><Relationship Id="rId104" Type="http://schemas.openxmlformats.org/officeDocument/2006/relationships/tags" Target="../tags/tag3689.xml"/><Relationship Id="rId125" Type="http://schemas.openxmlformats.org/officeDocument/2006/relationships/tags" Target="../tags/tag3710.xml"/><Relationship Id="rId146" Type="http://schemas.openxmlformats.org/officeDocument/2006/relationships/tags" Target="../tags/tag3731.xml"/><Relationship Id="rId167" Type="http://schemas.openxmlformats.org/officeDocument/2006/relationships/tags" Target="../tags/tag3752.xml"/><Relationship Id="rId188" Type="http://schemas.openxmlformats.org/officeDocument/2006/relationships/tags" Target="../tags/tag3773.xml"/><Relationship Id="rId71" Type="http://schemas.openxmlformats.org/officeDocument/2006/relationships/tags" Target="../tags/tag3656.xml"/><Relationship Id="rId92" Type="http://schemas.openxmlformats.org/officeDocument/2006/relationships/tags" Target="../tags/tag367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tags" Target="../tags/tag3905.xml"/><Relationship Id="rId21" Type="http://schemas.openxmlformats.org/officeDocument/2006/relationships/tags" Target="../tags/tag3809.xml"/><Relationship Id="rId324" Type="http://schemas.openxmlformats.org/officeDocument/2006/relationships/tags" Target="../tags/tag4112.xml"/><Relationship Id="rId531" Type="http://schemas.openxmlformats.org/officeDocument/2006/relationships/tags" Target="../tags/tag4319.xml"/><Relationship Id="rId170" Type="http://schemas.openxmlformats.org/officeDocument/2006/relationships/tags" Target="../tags/tag3958.xml"/><Relationship Id="rId268" Type="http://schemas.openxmlformats.org/officeDocument/2006/relationships/tags" Target="../tags/tag4056.xml"/><Relationship Id="rId475" Type="http://schemas.openxmlformats.org/officeDocument/2006/relationships/tags" Target="../tags/tag4263.xml"/><Relationship Id="rId32" Type="http://schemas.openxmlformats.org/officeDocument/2006/relationships/tags" Target="../tags/tag3820.xml"/><Relationship Id="rId128" Type="http://schemas.openxmlformats.org/officeDocument/2006/relationships/tags" Target="../tags/tag3916.xml"/><Relationship Id="rId335" Type="http://schemas.openxmlformats.org/officeDocument/2006/relationships/tags" Target="../tags/tag4123.xml"/><Relationship Id="rId542" Type="http://schemas.openxmlformats.org/officeDocument/2006/relationships/tags" Target="../tags/tag4330.xml"/><Relationship Id="rId181" Type="http://schemas.openxmlformats.org/officeDocument/2006/relationships/tags" Target="../tags/tag3969.xml"/><Relationship Id="rId402" Type="http://schemas.openxmlformats.org/officeDocument/2006/relationships/tags" Target="../tags/tag4190.xml"/><Relationship Id="rId279" Type="http://schemas.openxmlformats.org/officeDocument/2006/relationships/tags" Target="../tags/tag4067.xml"/><Relationship Id="rId486" Type="http://schemas.openxmlformats.org/officeDocument/2006/relationships/tags" Target="../tags/tag4274.xml"/><Relationship Id="rId43" Type="http://schemas.openxmlformats.org/officeDocument/2006/relationships/tags" Target="../tags/tag3831.xml"/><Relationship Id="rId139" Type="http://schemas.openxmlformats.org/officeDocument/2006/relationships/tags" Target="../tags/tag3927.xml"/><Relationship Id="rId346" Type="http://schemas.openxmlformats.org/officeDocument/2006/relationships/tags" Target="../tags/tag4134.xml"/><Relationship Id="rId553" Type="http://schemas.openxmlformats.org/officeDocument/2006/relationships/tags" Target="../tags/tag4341.xml"/><Relationship Id="rId192" Type="http://schemas.openxmlformats.org/officeDocument/2006/relationships/tags" Target="../tags/tag3980.xml"/><Relationship Id="rId206" Type="http://schemas.openxmlformats.org/officeDocument/2006/relationships/tags" Target="../tags/tag3994.xml"/><Relationship Id="rId413" Type="http://schemas.openxmlformats.org/officeDocument/2006/relationships/tags" Target="../tags/tag4201.xml"/><Relationship Id="rId497" Type="http://schemas.openxmlformats.org/officeDocument/2006/relationships/tags" Target="../tags/tag4285.xml"/><Relationship Id="rId357" Type="http://schemas.openxmlformats.org/officeDocument/2006/relationships/tags" Target="../tags/tag4145.xml"/><Relationship Id="rId54" Type="http://schemas.openxmlformats.org/officeDocument/2006/relationships/tags" Target="../tags/tag3842.xml"/><Relationship Id="rId217" Type="http://schemas.openxmlformats.org/officeDocument/2006/relationships/tags" Target="../tags/tag4005.xml"/><Relationship Id="rId564" Type="http://schemas.openxmlformats.org/officeDocument/2006/relationships/tags" Target="../tags/tag4352.xml"/><Relationship Id="rId424" Type="http://schemas.openxmlformats.org/officeDocument/2006/relationships/tags" Target="../tags/tag4212.xml"/><Relationship Id="rId270" Type="http://schemas.openxmlformats.org/officeDocument/2006/relationships/tags" Target="../tags/tag4058.xml"/><Relationship Id="rId65" Type="http://schemas.openxmlformats.org/officeDocument/2006/relationships/tags" Target="../tags/tag3853.xml"/><Relationship Id="rId130" Type="http://schemas.openxmlformats.org/officeDocument/2006/relationships/tags" Target="../tags/tag3918.xml"/><Relationship Id="rId368" Type="http://schemas.openxmlformats.org/officeDocument/2006/relationships/tags" Target="../tags/tag4156.xml"/><Relationship Id="rId575" Type="http://schemas.openxmlformats.org/officeDocument/2006/relationships/tags" Target="../tags/tag4363.xml"/><Relationship Id="rId228" Type="http://schemas.openxmlformats.org/officeDocument/2006/relationships/tags" Target="../tags/tag4016.xml"/><Relationship Id="rId435" Type="http://schemas.openxmlformats.org/officeDocument/2006/relationships/tags" Target="../tags/tag4223.xml"/><Relationship Id="rId281" Type="http://schemas.openxmlformats.org/officeDocument/2006/relationships/tags" Target="../tags/tag4069.xml"/><Relationship Id="rId502" Type="http://schemas.openxmlformats.org/officeDocument/2006/relationships/tags" Target="../tags/tag4290.xml"/><Relationship Id="rId76" Type="http://schemas.openxmlformats.org/officeDocument/2006/relationships/tags" Target="../tags/tag3864.xml"/><Relationship Id="rId141" Type="http://schemas.openxmlformats.org/officeDocument/2006/relationships/tags" Target="../tags/tag3929.xml"/><Relationship Id="rId379" Type="http://schemas.openxmlformats.org/officeDocument/2006/relationships/tags" Target="../tags/tag4167.xml"/><Relationship Id="rId7" Type="http://schemas.openxmlformats.org/officeDocument/2006/relationships/tags" Target="../tags/tag3795.xml"/><Relationship Id="rId183" Type="http://schemas.openxmlformats.org/officeDocument/2006/relationships/tags" Target="../tags/tag3971.xml"/><Relationship Id="rId239" Type="http://schemas.openxmlformats.org/officeDocument/2006/relationships/tags" Target="../tags/tag4027.xml"/><Relationship Id="rId390" Type="http://schemas.openxmlformats.org/officeDocument/2006/relationships/tags" Target="../tags/tag4178.xml"/><Relationship Id="rId404" Type="http://schemas.openxmlformats.org/officeDocument/2006/relationships/tags" Target="../tags/tag4192.xml"/><Relationship Id="rId446" Type="http://schemas.openxmlformats.org/officeDocument/2006/relationships/tags" Target="../tags/tag4234.xml"/><Relationship Id="rId250" Type="http://schemas.openxmlformats.org/officeDocument/2006/relationships/tags" Target="../tags/tag4038.xml"/><Relationship Id="rId292" Type="http://schemas.openxmlformats.org/officeDocument/2006/relationships/tags" Target="../tags/tag4080.xml"/><Relationship Id="rId306" Type="http://schemas.openxmlformats.org/officeDocument/2006/relationships/tags" Target="../tags/tag4094.xml"/><Relationship Id="rId488" Type="http://schemas.openxmlformats.org/officeDocument/2006/relationships/tags" Target="../tags/tag4276.xml"/><Relationship Id="rId45" Type="http://schemas.openxmlformats.org/officeDocument/2006/relationships/tags" Target="../tags/tag3833.xml"/><Relationship Id="rId87" Type="http://schemas.openxmlformats.org/officeDocument/2006/relationships/tags" Target="../tags/tag3875.xml"/><Relationship Id="rId110" Type="http://schemas.openxmlformats.org/officeDocument/2006/relationships/tags" Target="../tags/tag3898.xml"/><Relationship Id="rId348" Type="http://schemas.openxmlformats.org/officeDocument/2006/relationships/tags" Target="../tags/tag4136.xml"/><Relationship Id="rId513" Type="http://schemas.openxmlformats.org/officeDocument/2006/relationships/tags" Target="../tags/tag4301.xml"/><Relationship Id="rId555" Type="http://schemas.openxmlformats.org/officeDocument/2006/relationships/tags" Target="../tags/tag4343.xml"/><Relationship Id="rId152" Type="http://schemas.openxmlformats.org/officeDocument/2006/relationships/tags" Target="../tags/tag3940.xml"/><Relationship Id="rId194" Type="http://schemas.openxmlformats.org/officeDocument/2006/relationships/tags" Target="../tags/tag3982.xml"/><Relationship Id="rId208" Type="http://schemas.openxmlformats.org/officeDocument/2006/relationships/tags" Target="../tags/tag3996.xml"/><Relationship Id="rId415" Type="http://schemas.openxmlformats.org/officeDocument/2006/relationships/tags" Target="../tags/tag4203.xml"/><Relationship Id="rId457" Type="http://schemas.openxmlformats.org/officeDocument/2006/relationships/tags" Target="../tags/tag4245.xml"/><Relationship Id="rId261" Type="http://schemas.openxmlformats.org/officeDocument/2006/relationships/tags" Target="../tags/tag4049.xml"/><Relationship Id="rId499" Type="http://schemas.openxmlformats.org/officeDocument/2006/relationships/tags" Target="../tags/tag4287.xml"/><Relationship Id="rId14" Type="http://schemas.openxmlformats.org/officeDocument/2006/relationships/tags" Target="../tags/tag3802.xml"/><Relationship Id="rId56" Type="http://schemas.openxmlformats.org/officeDocument/2006/relationships/tags" Target="../tags/tag3844.xml"/><Relationship Id="rId317" Type="http://schemas.openxmlformats.org/officeDocument/2006/relationships/tags" Target="../tags/tag4105.xml"/><Relationship Id="rId359" Type="http://schemas.openxmlformats.org/officeDocument/2006/relationships/tags" Target="../tags/tag4147.xml"/><Relationship Id="rId524" Type="http://schemas.openxmlformats.org/officeDocument/2006/relationships/tags" Target="../tags/tag4312.xml"/><Relationship Id="rId566" Type="http://schemas.openxmlformats.org/officeDocument/2006/relationships/tags" Target="../tags/tag4354.xml"/><Relationship Id="rId98" Type="http://schemas.openxmlformats.org/officeDocument/2006/relationships/tags" Target="../tags/tag3886.xml"/><Relationship Id="rId121" Type="http://schemas.openxmlformats.org/officeDocument/2006/relationships/tags" Target="../tags/tag3909.xml"/><Relationship Id="rId163" Type="http://schemas.openxmlformats.org/officeDocument/2006/relationships/tags" Target="../tags/tag3951.xml"/><Relationship Id="rId219" Type="http://schemas.openxmlformats.org/officeDocument/2006/relationships/tags" Target="../tags/tag4007.xml"/><Relationship Id="rId370" Type="http://schemas.openxmlformats.org/officeDocument/2006/relationships/tags" Target="../tags/tag4158.xml"/><Relationship Id="rId426" Type="http://schemas.openxmlformats.org/officeDocument/2006/relationships/tags" Target="../tags/tag4214.xml"/><Relationship Id="rId230" Type="http://schemas.openxmlformats.org/officeDocument/2006/relationships/tags" Target="../tags/tag4018.xml"/><Relationship Id="rId468" Type="http://schemas.openxmlformats.org/officeDocument/2006/relationships/tags" Target="../tags/tag4256.xml"/><Relationship Id="rId25" Type="http://schemas.openxmlformats.org/officeDocument/2006/relationships/tags" Target="../tags/tag3813.xml"/><Relationship Id="rId67" Type="http://schemas.openxmlformats.org/officeDocument/2006/relationships/tags" Target="../tags/tag3855.xml"/><Relationship Id="rId272" Type="http://schemas.openxmlformats.org/officeDocument/2006/relationships/tags" Target="../tags/tag4060.xml"/><Relationship Id="rId328" Type="http://schemas.openxmlformats.org/officeDocument/2006/relationships/tags" Target="../tags/tag4116.xml"/><Relationship Id="rId535" Type="http://schemas.openxmlformats.org/officeDocument/2006/relationships/tags" Target="../tags/tag4323.xml"/><Relationship Id="rId577" Type="http://schemas.openxmlformats.org/officeDocument/2006/relationships/tags" Target="../tags/tag4365.xml"/><Relationship Id="rId132" Type="http://schemas.openxmlformats.org/officeDocument/2006/relationships/tags" Target="../tags/tag3920.xml"/><Relationship Id="rId174" Type="http://schemas.openxmlformats.org/officeDocument/2006/relationships/tags" Target="../tags/tag3962.xml"/><Relationship Id="rId381" Type="http://schemas.openxmlformats.org/officeDocument/2006/relationships/tags" Target="../tags/tag4169.xml"/><Relationship Id="rId241" Type="http://schemas.openxmlformats.org/officeDocument/2006/relationships/tags" Target="../tags/tag4029.xml"/><Relationship Id="rId437" Type="http://schemas.openxmlformats.org/officeDocument/2006/relationships/tags" Target="../tags/tag4225.xml"/><Relationship Id="rId479" Type="http://schemas.openxmlformats.org/officeDocument/2006/relationships/tags" Target="../tags/tag4267.xml"/><Relationship Id="rId36" Type="http://schemas.openxmlformats.org/officeDocument/2006/relationships/tags" Target="../tags/tag3824.xml"/><Relationship Id="rId283" Type="http://schemas.openxmlformats.org/officeDocument/2006/relationships/tags" Target="../tags/tag4071.xml"/><Relationship Id="rId339" Type="http://schemas.openxmlformats.org/officeDocument/2006/relationships/tags" Target="../tags/tag4127.xml"/><Relationship Id="rId490" Type="http://schemas.openxmlformats.org/officeDocument/2006/relationships/tags" Target="../tags/tag4278.xml"/><Relationship Id="rId504" Type="http://schemas.openxmlformats.org/officeDocument/2006/relationships/tags" Target="../tags/tag4292.xml"/><Relationship Id="rId546" Type="http://schemas.openxmlformats.org/officeDocument/2006/relationships/tags" Target="../tags/tag4334.xml"/><Relationship Id="rId78" Type="http://schemas.openxmlformats.org/officeDocument/2006/relationships/tags" Target="../tags/tag3866.xml"/><Relationship Id="rId101" Type="http://schemas.openxmlformats.org/officeDocument/2006/relationships/tags" Target="../tags/tag3889.xml"/><Relationship Id="rId143" Type="http://schemas.openxmlformats.org/officeDocument/2006/relationships/tags" Target="../tags/tag3931.xml"/><Relationship Id="rId185" Type="http://schemas.openxmlformats.org/officeDocument/2006/relationships/tags" Target="../tags/tag3973.xml"/><Relationship Id="rId350" Type="http://schemas.openxmlformats.org/officeDocument/2006/relationships/tags" Target="../tags/tag4138.xml"/><Relationship Id="rId406" Type="http://schemas.openxmlformats.org/officeDocument/2006/relationships/tags" Target="../tags/tag4194.xml"/><Relationship Id="rId9" Type="http://schemas.openxmlformats.org/officeDocument/2006/relationships/tags" Target="../tags/tag3797.xml"/><Relationship Id="rId210" Type="http://schemas.openxmlformats.org/officeDocument/2006/relationships/tags" Target="../tags/tag3998.xml"/><Relationship Id="rId392" Type="http://schemas.openxmlformats.org/officeDocument/2006/relationships/tags" Target="../tags/tag4180.xml"/><Relationship Id="rId448" Type="http://schemas.openxmlformats.org/officeDocument/2006/relationships/tags" Target="../tags/tag4236.xml"/><Relationship Id="rId252" Type="http://schemas.openxmlformats.org/officeDocument/2006/relationships/tags" Target="../tags/tag4040.xml"/><Relationship Id="rId294" Type="http://schemas.openxmlformats.org/officeDocument/2006/relationships/tags" Target="../tags/tag4082.xml"/><Relationship Id="rId308" Type="http://schemas.openxmlformats.org/officeDocument/2006/relationships/tags" Target="../tags/tag4096.xml"/><Relationship Id="rId515" Type="http://schemas.openxmlformats.org/officeDocument/2006/relationships/tags" Target="../tags/tag4303.xml"/><Relationship Id="rId47" Type="http://schemas.openxmlformats.org/officeDocument/2006/relationships/tags" Target="../tags/tag3835.xml"/><Relationship Id="rId89" Type="http://schemas.openxmlformats.org/officeDocument/2006/relationships/tags" Target="../tags/tag3877.xml"/><Relationship Id="rId112" Type="http://schemas.openxmlformats.org/officeDocument/2006/relationships/tags" Target="../tags/tag3900.xml"/><Relationship Id="rId154" Type="http://schemas.openxmlformats.org/officeDocument/2006/relationships/tags" Target="../tags/tag3942.xml"/><Relationship Id="rId361" Type="http://schemas.openxmlformats.org/officeDocument/2006/relationships/tags" Target="../tags/tag4149.xml"/><Relationship Id="rId557" Type="http://schemas.openxmlformats.org/officeDocument/2006/relationships/tags" Target="../tags/tag4345.xml"/><Relationship Id="rId196" Type="http://schemas.openxmlformats.org/officeDocument/2006/relationships/tags" Target="../tags/tag3984.xml"/><Relationship Id="rId417" Type="http://schemas.openxmlformats.org/officeDocument/2006/relationships/tags" Target="../tags/tag4205.xml"/><Relationship Id="rId459" Type="http://schemas.openxmlformats.org/officeDocument/2006/relationships/tags" Target="../tags/tag4247.xml"/><Relationship Id="rId16" Type="http://schemas.openxmlformats.org/officeDocument/2006/relationships/tags" Target="../tags/tag3804.xml"/><Relationship Id="rId221" Type="http://schemas.openxmlformats.org/officeDocument/2006/relationships/tags" Target="../tags/tag4009.xml"/><Relationship Id="rId263" Type="http://schemas.openxmlformats.org/officeDocument/2006/relationships/tags" Target="../tags/tag4051.xml"/><Relationship Id="rId319" Type="http://schemas.openxmlformats.org/officeDocument/2006/relationships/tags" Target="../tags/tag4107.xml"/><Relationship Id="rId470" Type="http://schemas.openxmlformats.org/officeDocument/2006/relationships/tags" Target="../tags/tag4258.xml"/><Relationship Id="rId526" Type="http://schemas.openxmlformats.org/officeDocument/2006/relationships/tags" Target="../tags/tag4314.xml"/><Relationship Id="rId58" Type="http://schemas.openxmlformats.org/officeDocument/2006/relationships/tags" Target="../tags/tag3846.xml"/><Relationship Id="rId123" Type="http://schemas.openxmlformats.org/officeDocument/2006/relationships/tags" Target="../tags/tag3911.xml"/><Relationship Id="rId330" Type="http://schemas.openxmlformats.org/officeDocument/2006/relationships/tags" Target="../tags/tag4118.xml"/><Relationship Id="rId568" Type="http://schemas.openxmlformats.org/officeDocument/2006/relationships/tags" Target="../tags/tag4356.xml"/><Relationship Id="rId165" Type="http://schemas.openxmlformats.org/officeDocument/2006/relationships/tags" Target="../tags/tag3953.xml"/><Relationship Id="rId372" Type="http://schemas.openxmlformats.org/officeDocument/2006/relationships/tags" Target="../tags/tag4160.xml"/><Relationship Id="rId428" Type="http://schemas.openxmlformats.org/officeDocument/2006/relationships/tags" Target="../tags/tag4216.xml"/><Relationship Id="rId232" Type="http://schemas.openxmlformats.org/officeDocument/2006/relationships/tags" Target="../tags/tag4020.xml"/><Relationship Id="rId274" Type="http://schemas.openxmlformats.org/officeDocument/2006/relationships/tags" Target="../tags/tag4062.xml"/><Relationship Id="rId481" Type="http://schemas.openxmlformats.org/officeDocument/2006/relationships/tags" Target="../tags/tag4269.xml"/><Relationship Id="rId27" Type="http://schemas.openxmlformats.org/officeDocument/2006/relationships/tags" Target="../tags/tag3815.xml"/><Relationship Id="rId69" Type="http://schemas.openxmlformats.org/officeDocument/2006/relationships/tags" Target="../tags/tag3857.xml"/><Relationship Id="rId134" Type="http://schemas.openxmlformats.org/officeDocument/2006/relationships/tags" Target="../tags/tag3922.xml"/><Relationship Id="rId537" Type="http://schemas.openxmlformats.org/officeDocument/2006/relationships/tags" Target="../tags/tag4325.xml"/><Relationship Id="rId579" Type="http://schemas.openxmlformats.org/officeDocument/2006/relationships/tags" Target="../tags/tag4367.xml"/><Relationship Id="rId80" Type="http://schemas.openxmlformats.org/officeDocument/2006/relationships/tags" Target="../tags/tag3868.xml"/><Relationship Id="rId176" Type="http://schemas.openxmlformats.org/officeDocument/2006/relationships/tags" Target="../tags/tag3964.xml"/><Relationship Id="rId341" Type="http://schemas.openxmlformats.org/officeDocument/2006/relationships/tags" Target="../tags/tag4129.xml"/><Relationship Id="rId383" Type="http://schemas.openxmlformats.org/officeDocument/2006/relationships/tags" Target="../tags/tag4171.xml"/><Relationship Id="rId439" Type="http://schemas.openxmlformats.org/officeDocument/2006/relationships/tags" Target="../tags/tag4227.xml"/><Relationship Id="rId201" Type="http://schemas.openxmlformats.org/officeDocument/2006/relationships/tags" Target="../tags/tag3989.xml"/><Relationship Id="rId243" Type="http://schemas.openxmlformats.org/officeDocument/2006/relationships/tags" Target="../tags/tag4031.xml"/><Relationship Id="rId285" Type="http://schemas.openxmlformats.org/officeDocument/2006/relationships/tags" Target="../tags/tag4073.xml"/><Relationship Id="rId450" Type="http://schemas.openxmlformats.org/officeDocument/2006/relationships/tags" Target="../tags/tag4238.xml"/><Relationship Id="rId506" Type="http://schemas.openxmlformats.org/officeDocument/2006/relationships/tags" Target="../tags/tag4294.xml"/><Relationship Id="rId38" Type="http://schemas.openxmlformats.org/officeDocument/2006/relationships/tags" Target="../tags/tag3826.xml"/><Relationship Id="rId103" Type="http://schemas.openxmlformats.org/officeDocument/2006/relationships/tags" Target="../tags/tag3891.xml"/><Relationship Id="rId310" Type="http://schemas.openxmlformats.org/officeDocument/2006/relationships/tags" Target="../tags/tag4098.xml"/><Relationship Id="rId492" Type="http://schemas.openxmlformats.org/officeDocument/2006/relationships/tags" Target="../tags/tag4280.xml"/><Relationship Id="rId548" Type="http://schemas.openxmlformats.org/officeDocument/2006/relationships/tags" Target="../tags/tag4336.xml"/><Relationship Id="rId91" Type="http://schemas.openxmlformats.org/officeDocument/2006/relationships/tags" Target="../tags/tag3879.xml"/><Relationship Id="rId145" Type="http://schemas.openxmlformats.org/officeDocument/2006/relationships/tags" Target="../tags/tag3933.xml"/><Relationship Id="rId187" Type="http://schemas.openxmlformats.org/officeDocument/2006/relationships/tags" Target="../tags/tag3975.xml"/><Relationship Id="rId352" Type="http://schemas.openxmlformats.org/officeDocument/2006/relationships/tags" Target="../tags/tag4140.xml"/><Relationship Id="rId394" Type="http://schemas.openxmlformats.org/officeDocument/2006/relationships/tags" Target="../tags/tag4182.xml"/><Relationship Id="rId408" Type="http://schemas.openxmlformats.org/officeDocument/2006/relationships/tags" Target="../tags/tag4196.xml"/><Relationship Id="rId212" Type="http://schemas.openxmlformats.org/officeDocument/2006/relationships/tags" Target="../tags/tag4000.xml"/><Relationship Id="rId254" Type="http://schemas.openxmlformats.org/officeDocument/2006/relationships/tags" Target="../tags/tag4042.xml"/><Relationship Id="rId49" Type="http://schemas.openxmlformats.org/officeDocument/2006/relationships/tags" Target="../tags/tag3837.xml"/><Relationship Id="rId114" Type="http://schemas.openxmlformats.org/officeDocument/2006/relationships/tags" Target="../tags/tag3902.xml"/><Relationship Id="rId296" Type="http://schemas.openxmlformats.org/officeDocument/2006/relationships/tags" Target="../tags/tag4084.xml"/><Relationship Id="rId461" Type="http://schemas.openxmlformats.org/officeDocument/2006/relationships/tags" Target="../tags/tag4249.xml"/><Relationship Id="rId517" Type="http://schemas.openxmlformats.org/officeDocument/2006/relationships/tags" Target="../tags/tag4305.xml"/><Relationship Id="rId559" Type="http://schemas.openxmlformats.org/officeDocument/2006/relationships/tags" Target="../tags/tag4347.xml"/><Relationship Id="rId60" Type="http://schemas.openxmlformats.org/officeDocument/2006/relationships/tags" Target="../tags/tag3848.xml"/><Relationship Id="rId156" Type="http://schemas.openxmlformats.org/officeDocument/2006/relationships/tags" Target="../tags/tag3944.xml"/><Relationship Id="rId198" Type="http://schemas.openxmlformats.org/officeDocument/2006/relationships/tags" Target="../tags/tag3986.xml"/><Relationship Id="rId321" Type="http://schemas.openxmlformats.org/officeDocument/2006/relationships/tags" Target="../tags/tag4109.xml"/><Relationship Id="rId363" Type="http://schemas.openxmlformats.org/officeDocument/2006/relationships/tags" Target="../tags/tag4151.xml"/><Relationship Id="rId419" Type="http://schemas.openxmlformats.org/officeDocument/2006/relationships/tags" Target="../tags/tag4207.xml"/><Relationship Id="rId570" Type="http://schemas.openxmlformats.org/officeDocument/2006/relationships/tags" Target="../tags/tag4358.xml"/><Relationship Id="rId223" Type="http://schemas.openxmlformats.org/officeDocument/2006/relationships/tags" Target="../tags/tag4011.xml"/><Relationship Id="rId430" Type="http://schemas.openxmlformats.org/officeDocument/2006/relationships/tags" Target="../tags/tag4218.xml"/><Relationship Id="rId18" Type="http://schemas.openxmlformats.org/officeDocument/2006/relationships/tags" Target="../tags/tag3806.xml"/><Relationship Id="rId265" Type="http://schemas.openxmlformats.org/officeDocument/2006/relationships/tags" Target="../tags/tag4053.xml"/><Relationship Id="rId472" Type="http://schemas.openxmlformats.org/officeDocument/2006/relationships/tags" Target="../tags/tag4260.xml"/><Relationship Id="rId528" Type="http://schemas.openxmlformats.org/officeDocument/2006/relationships/tags" Target="../tags/tag4316.xml"/><Relationship Id="rId125" Type="http://schemas.openxmlformats.org/officeDocument/2006/relationships/tags" Target="../tags/tag3913.xml"/><Relationship Id="rId167" Type="http://schemas.openxmlformats.org/officeDocument/2006/relationships/tags" Target="../tags/tag3955.xml"/><Relationship Id="rId332" Type="http://schemas.openxmlformats.org/officeDocument/2006/relationships/tags" Target="../tags/tag4120.xml"/><Relationship Id="rId374" Type="http://schemas.openxmlformats.org/officeDocument/2006/relationships/tags" Target="../tags/tag4162.xml"/><Relationship Id="rId71" Type="http://schemas.openxmlformats.org/officeDocument/2006/relationships/tags" Target="../tags/tag3859.xml"/><Relationship Id="rId234" Type="http://schemas.openxmlformats.org/officeDocument/2006/relationships/tags" Target="../tags/tag4022.xml"/><Relationship Id="rId2" Type="http://schemas.openxmlformats.org/officeDocument/2006/relationships/tags" Target="../tags/tag3790.xml"/><Relationship Id="rId29" Type="http://schemas.openxmlformats.org/officeDocument/2006/relationships/tags" Target="../tags/tag3817.xml"/><Relationship Id="rId276" Type="http://schemas.openxmlformats.org/officeDocument/2006/relationships/tags" Target="../tags/tag4064.xml"/><Relationship Id="rId441" Type="http://schemas.openxmlformats.org/officeDocument/2006/relationships/tags" Target="../tags/tag4229.xml"/><Relationship Id="rId483" Type="http://schemas.openxmlformats.org/officeDocument/2006/relationships/tags" Target="../tags/tag4271.xml"/><Relationship Id="rId539" Type="http://schemas.openxmlformats.org/officeDocument/2006/relationships/tags" Target="../tags/tag4327.xml"/><Relationship Id="rId40" Type="http://schemas.openxmlformats.org/officeDocument/2006/relationships/tags" Target="../tags/tag3828.xml"/><Relationship Id="rId136" Type="http://schemas.openxmlformats.org/officeDocument/2006/relationships/tags" Target="../tags/tag3924.xml"/><Relationship Id="rId178" Type="http://schemas.openxmlformats.org/officeDocument/2006/relationships/tags" Target="../tags/tag3966.xml"/><Relationship Id="rId301" Type="http://schemas.openxmlformats.org/officeDocument/2006/relationships/tags" Target="../tags/tag4089.xml"/><Relationship Id="rId343" Type="http://schemas.openxmlformats.org/officeDocument/2006/relationships/tags" Target="../tags/tag4131.xml"/><Relationship Id="rId550" Type="http://schemas.openxmlformats.org/officeDocument/2006/relationships/tags" Target="../tags/tag4338.xml"/><Relationship Id="rId82" Type="http://schemas.openxmlformats.org/officeDocument/2006/relationships/tags" Target="../tags/tag3870.xml"/><Relationship Id="rId203" Type="http://schemas.openxmlformats.org/officeDocument/2006/relationships/tags" Target="../tags/tag3991.xml"/><Relationship Id="rId385" Type="http://schemas.openxmlformats.org/officeDocument/2006/relationships/tags" Target="../tags/tag4173.xml"/><Relationship Id="rId245" Type="http://schemas.openxmlformats.org/officeDocument/2006/relationships/tags" Target="../tags/tag4033.xml"/><Relationship Id="rId287" Type="http://schemas.openxmlformats.org/officeDocument/2006/relationships/tags" Target="../tags/tag4075.xml"/><Relationship Id="rId410" Type="http://schemas.openxmlformats.org/officeDocument/2006/relationships/tags" Target="../tags/tag4198.xml"/><Relationship Id="rId452" Type="http://schemas.openxmlformats.org/officeDocument/2006/relationships/tags" Target="../tags/tag4240.xml"/><Relationship Id="rId494" Type="http://schemas.openxmlformats.org/officeDocument/2006/relationships/tags" Target="../tags/tag4282.xml"/><Relationship Id="rId508" Type="http://schemas.openxmlformats.org/officeDocument/2006/relationships/tags" Target="../tags/tag4296.xml"/><Relationship Id="rId105" Type="http://schemas.openxmlformats.org/officeDocument/2006/relationships/tags" Target="../tags/tag3893.xml"/><Relationship Id="rId147" Type="http://schemas.openxmlformats.org/officeDocument/2006/relationships/tags" Target="../tags/tag3935.xml"/><Relationship Id="rId312" Type="http://schemas.openxmlformats.org/officeDocument/2006/relationships/tags" Target="../tags/tag4100.xml"/><Relationship Id="rId354" Type="http://schemas.openxmlformats.org/officeDocument/2006/relationships/tags" Target="../tags/tag4142.xml"/><Relationship Id="rId51" Type="http://schemas.openxmlformats.org/officeDocument/2006/relationships/tags" Target="../tags/tag3839.xml"/><Relationship Id="rId93" Type="http://schemas.openxmlformats.org/officeDocument/2006/relationships/tags" Target="../tags/tag3881.xml"/><Relationship Id="rId189" Type="http://schemas.openxmlformats.org/officeDocument/2006/relationships/tags" Target="../tags/tag3977.xml"/><Relationship Id="rId396" Type="http://schemas.openxmlformats.org/officeDocument/2006/relationships/tags" Target="../tags/tag4184.xml"/><Relationship Id="rId561" Type="http://schemas.openxmlformats.org/officeDocument/2006/relationships/tags" Target="../tags/tag4349.xml"/><Relationship Id="rId214" Type="http://schemas.openxmlformats.org/officeDocument/2006/relationships/tags" Target="../tags/tag4002.xml"/><Relationship Id="rId256" Type="http://schemas.openxmlformats.org/officeDocument/2006/relationships/tags" Target="../tags/tag4044.xml"/><Relationship Id="rId298" Type="http://schemas.openxmlformats.org/officeDocument/2006/relationships/tags" Target="../tags/tag4086.xml"/><Relationship Id="rId421" Type="http://schemas.openxmlformats.org/officeDocument/2006/relationships/tags" Target="../tags/tag4209.xml"/><Relationship Id="rId463" Type="http://schemas.openxmlformats.org/officeDocument/2006/relationships/tags" Target="../tags/tag4251.xml"/><Relationship Id="rId519" Type="http://schemas.openxmlformats.org/officeDocument/2006/relationships/tags" Target="../tags/tag4307.xml"/><Relationship Id="rId116" Type="http://schemas.openxmlformats.org/officeDocument/2006/relationships/tags" Target="../tags/tag3904.xml"/><Relationship Id="rId158" Type="http://schemas.openxmlformats.org/officeDocument/2006/relationships/tags" Target="../tags/tag3946.xml"/><Relationship Id="rId323" Type="http://schemas.openxmlformats.org/officeDocument/2006/relationships/tags" Target="../tags/tag4111.xml"/><Relationship Id="rId530" Type="http://schemas.openxmlformats.org/officeDocument/2006/relationships/tags" Target="../tags/tag4318.xml"/><Relationship Id="rId20" Type="http://schemas.openxmlformats.org/officeDocument/2006/relationships/tags" Target="../tags/tag3808.xml"/><Relationship Id="rId62" Type="http://schemas.openxmlformats.org/officeDocument/2006/relationships/tags" Target="../tags/tag3850.xml"/><Relationship Id="rId365" Type="http://schemas.openxmlformats.org/officeDocument/2006/relationships/tags" Target="../tags/tag4153.xml"/><Relationship Id="rId572" Type="http://schemas.openxmlformats.org/officeDocument/2006/relationships/tags" Target="../tags/tag4360.xml"/><Relationship Id="rId225" Type="http://schemas.openxmlformats.org/officeDocument/2006/relationships/tags" Target="../tags/tag4013.xml"/><Relationship Id="rId267" Type="http://schemas.openxmlformats.org/officeDocument/2006/relationships/tags" Target="../tags/tag4055.xml"/><Relationship Id="rId432" Type="http://schemas.openxmlformats.org/officeDocument/2006/relationships/tags" Target="../tags/tag4220.xml"/><Relationship Id="rId474" Type="http://schemas.openxmlformats.org/officeDocument/2006/relationships/tags" Target="../tags/tag4262.xml"/><Relationship Id="rId127" Type="http://schemas.openxmlformats.org/officeDocument/2006/relationships/tags" Target="../tags/tag3915.xml"/><Relationship Id="rId31" Type="http://schemas.openxmlformats.org/officeDocument/2006/relationships/tags" Target="../tags/tag3819.xml"/><Relationship Id="rId73" Type="http://schemas.openxmlformats.org/officeDocument/2006/relationships/tags" Target="../tags/tag3861.xml"/><Relationship Id="rId169" Type="http://schemas.openxmlformats.org/officeDocument/2006/relationships/tags" Target="../tags/tag3957.xml"/><Relationship Id="rId334" Type="http://schemas.openxmlformats.org/officeDocument/2006/relationships/tags" Target="../tags/tag4122.xml"/><Relationship Id="rId376" Type="http://schemas.openxmlformats.org/officeDocument/2006/relationships/tags" Target="../tags/tag4164.xml"/><Relationship Id="rId541" Type="http://schemas.openxmlformats.org/officeDocument/2006/relationships/tags" Target="../tags/tag4329.xml"/><Relationship Id="rId4" Type="http://schemas.openxmlformats.org/officeDocument/2006/relationships/tags" Target="../tags/tag3792.xml"/><Relationship Id="rId180" Type="http://schemas.openxmlformats.org/officeDocument/2006/relationships/tags" Target="../tags/tag3968.xml"/><Relationship Id="rId236" Type="http://schemas.openxmlformats.org/officeDocument/2006/relationships/tags" Target="../tags/tag4024.xml"/><Relationship Id="rId278" Type="http://schemas.openxmlformats.org/officeDocument/2006/relationships/tags" Target="../tags/tag4066.xml"/><Relationship Id="rId401" Type="http://schemas.openxmlformats.org/officeDocument/2006/relationships/tags" Target="../tags/tag4189.xml"/><Relationship Id="rId443" Type="http://schemas.openxmlformats.org/officeDocument/2006/relationships/tags" Target="../tags/tag4231.xml"/><Relationship Id="rId303" Type="http://schemas.openxmlformats.org/officeDocument/2006/relationships/tags" Target="../tags/tag4091.xml"/><Relationship Id="rId485" Type="http://schemas.openxmlformats.org/officeDocument/2006/relationships/tags" Target="../tags/tag4273.xml"/><Relationship Id="rId42" Type="http://schemas.openxmlformats.org/officeDocument/2006/relationships/tags" Target="../tags/tag3830.xml"/><Relationship Id="rId84" Type="http://schemas.openxmlformats.org/officeDocument/2006/relationships/tags" Target="../tags/tag3872.xml"/><Relationship Id="rId138" Type="http://schemas.openxmlformats.org/officeDocument/2006/relationships/tags" Target="../tags/tag3926.xml"/><Relationship Id="rId345" Type="http://schemas.openxmlformats.org/officeDocument/2006/relationships/tags" Target="../tags/tag4133.xml"/><Relationship Id="rId387" Type="http://schemas.openxmlformats.org/officeDocument/2006/relationships/tags" Target="../tags/tag4175.xml"/><Relationship Id="rId510" Type="http://schemas.openxmlformats.org/officeDocument/2006/relationships/tags" Target="../tags/tag4298.xml"/><Relationship Id="rId552" Type="http://schemas.openxmlformats.org/officeDocument/2006/relationships/tags" Target="../tags/tag4340.xml"/><Relationship Id="rId191" Type="http://schemas.openxmlformats.org/officeDocument/2006/relationships/tags" Target="../tags/tag3979.xml"/><Relationship Id="rId205" Type="http://schemas.openxmlformats.org/officeDocument/2006/relationships/tags" Target="../tags/tag3993.xml"/><Relationship Id="rId247" Type="http://schemas.openxmlformats.org/officeDocument/2006/relationships/tags" Target="../tags/tag4035.xml"/><Relationship Id="rId412" Type="http://schemas.openxmlformats.org/officeDocument/2006/relationships/tags" Target="../tags/tag4200.xml"/><Relationship Id="rId107" Type="http://schemas.openxmlformats.org/officeDocument/2006/relationships/tags" Target="../tags/tag3895.xml"/><Relationship Id="rId289" Type="http://schemas.openxmlformats.org/officeDocument/2006/relationships/tags" Target="../tags/tag4077.xml"/><Relationship Id="rId454" Type="http://schemas.openxmlformats.org/officeDocument/2006/relationships/tags" Target="../tags/tag4242.xml"/><Relationship Id="rId496" Type="http://schemas.openxmlformats.org/officeDocument/2006/relationships/tags" Target="../tags/tag4284.xml"/><Relationship Id="rId11" Type="http://schemas.openxmlformats.org/officeDocument/2006/relationships/tags" Target="../tags/tag3799.xml"/><Relationship Id="rId53" Type="http://schemas.openxmlformats.org/officeDocument/2006/relationships/tags" Target="../tags/tag3841.xml"/><Relationship Id="rId149" Type="http://schemas.openxmlformats.org/officeDocument/2006/relationships/tags" Target="../tags/tag3937.xml"/><Relationship Id="rId314" Type="http://schemas.openxmlformats.org/officeDocument/2006/relationships/tags" Target="../tags/tag4102.xml"/><Relationship Id="rId356" Type="http://schemas.openxmlformats.org/officeDocument/2006/relationships/tags" Target="../tags/tag4144.xml"/><Relationship Id="rId398" Type="http://schemas.openxmlformats.org/officeDocument/2006/relationships/tags" Target="../tags/tag4186.xml"/><Relationship Id="rId521" Type="http://schemas.openxmlformats.org/officeDocument/2006/relationships/tags" Target="../tags/tag4309.xml"/><Relationship Id="rId563" Type="http://schemas.openxmlformats.org/officeDocument/2006/relationships/tags" Target="../tags/tag4351.xml"/><Relationship Id="rId619" Type="http://schemas.openxmlformats.org/officeDocument/2006/relationships/image" Target="../media/image400.png"/><Relationship Id="rId95" Type="http://schemas.openxmlformats.org/officeDocument/2006/relationships/tags" Target="../tags/tag3883.xml"/><Relationship Id="rId160" Type="http://schemas.openxmlformats.org/officeDocument/2006/relationships/tags" Target="../tags/tag3948.xml"/><Relationship Id="rId216" Type="http://schemas.openxmlformats.org/officeDocument/2006/relationships/tags" Target="../tags/tag4004.xml"/><Relationship Id="rId423" Type="http://schemas.openxmlformats.org/officeDocument/2006/relationships/tags" Target="../tags/tag4211.xml"/><Relationship Id="rId258" Type="http://schemas.openxmlformats.org/officeDocument/2006/relationships/tags" Target="../tags/tag4046.xml"/><Relationship Id="rId465" Type="http://schemas.openxmlformats.org/officeDocument/2006/relationships/tags" Target="../tags/tag4253.xml"/><Relationship Id="rId22" Type="http://schemas.openxmlformats.org/officeDocument/2006/relationships/tags" Target="../tags/tag3810.xml"/><Relationship Id="rId64" Type="http://schemas.openxmlformats.org/officeDocument/2006/relationships/tags" Target="../tags/tag3852.xml"/><Relationship Id="rId118" Type="http://schemas.openxmlformats.org/officeDocument/2006/relationships/tags" Target="../tags/tag3906.xml"/><Relationship Id="rId325" Type="http://schemas.openxmlformats.org/officeDocument/2006/relationships/tags" Target="../tags/tag4113.xml"/><Relationship Id="rId367" Type="http://schemas.openxmlformats.org/officeDocument/2006/relationships/tags" Target="../tags/tag4155.xml"/><Relationship Id="rId532" Type="http://schemas.openxmlformats.org/officeDocument/2006/relationships/tags" Target="../tags/tag4320.xml"/><Relationship Id="rId574" Type="http://schemas.openxmlformats.org/officeDocument/2006/relationships/tags" Target="../tags/tag4362.xml"/><Relationship Id="rId171" Type="http://schemas.openxmlformats.org/officeDocument/2006/relationships/tags" Target="../tags/tag3959.xml"/><Relationship Id="rId227" Type="http://schemas.openxmlformats.org/officeDocument/2006/relationships/tags" Target="../tags/tag4015.xml"/><Relationship Id="rId269" Type="http://schemas.openxmlformats.org/officeDocument/2006/relationships/tags" Target="../tags/tag4057.xml"/><Relationship Id="rId434" Type="http://schemas.openxmlformats.org/officeDocument/2006/relationships/tags" Target="../tags/tag4222.xml"/><Relationship Id="rId476" Type="http://schemas.openxmlformats.org/officeDocument/2006/relationships/tags" Target="../tags/tag4264.xml"/><Relationship Id="rId33" Type="http://schemas.openxmlformats.org/officeDocument/2006/relationships/tags" Target="../tags/tag3821.xml"/><Relationship Id="rId129" Type="http://schemas.openxmlformats.org/officeDocument/2006/relationships/tags" Target="../tags/tag3917.xml"/><Relationship Id="rId280" Type="http://schemas.openxmlformats.org/officeDocument/2006/relationships/tags" Target="../tags/tag4068.xml"/><Relationship Id="rId336" Type="http://schemas.openxmlformats.org/officeDocument/2006/relationships/tags" Target="../tags/tag4124.xml"/><Relationship Id="rId501" Type="http://schemas.openxmlformats.org/officeDocument/2006/relationships/tags" Target="../tags/tag4289.xml"/><Relationship Id="rId543" Type="http://schemas.openxmlformats.org/officeDocument/2006/relationships/tags" Target="../tags/tag4331.xml"/><Relationship Id="rId75" Type="http://schemas.openxmlformats.org/officeDocument/2006/relationships/tags" Target="../tags/tag3863.xml"/><Relationship Id="rId140" Type="http://schemas.openxmlformats.org/officeDocument/2006/relationships/tags" Target="../tags/tag3928.xml"/><Relationship Id="rId182" Type="http://schemas.openxmlformats.org/officeDocument/2006/relationships/tags" Target="../tags/tag3970.xml"/><Relationship Id="rId378" Type="http://schemas.openxmlformats.org/officeDocument/2006/relationships/tags" Target="../tags/tag4166.xml"/><Relationship Id="rId403" Type="http://schemas.openxmlformats.org/officeDocument/2006/relationships/tags" Target="../tags/tag4191.xml"/><Relationship Id="rId6" Type="http://schemas.openxmlformats.org/officeDocument/2006/relationships/tags" Target="../tags/tag3794.xml"/><Relationship Id="rId238" Type="http://schemas.openxmlformats.org/officeDocument/2006/relationships/tags" Target="../tags/tag4026.xml"/><Relationship Id="rId445" Type="http://schemas.openxmlformats.org/officeDocument/2006/relationships/tags" Target="../tags/tag4233.xml"/><Relationship Id="rId487" Type="http://schemas.openxmlformats.org/officeDocument/2006/relationships/tags" Target="../tags/tag4275.xml"/><Relationship Id="rId291" Type="http://schemas.openxmlformats.org/officeDocument/2006/relationships/tags" Target="../tags/tag4079.xml"/><Relationship Id="rId305" Type="http://schemas.openxmlformats.org/officeDocument/2006/relationships/tags" Target="../tags/tag4093.xml"/><Relationship Id="rId347" Type="http://schemas.openxmlformats.org/officeDocument/2006/relationships/tags" Target="../tags/tag4135.xml"/><Relationship Id="rId512" Type="http://schemas.openxmlformats.org/officeDocument/2006/relationships/tags" Target="../tags/tag4300.xml"/><Relationship Id="rId44" Type="http://schemas.openxmlformats.org/officeDocument/2006/relationships/tags" Target="../tags/tag3832.xml"/><Relationship Id="rId86" Type="http://schemas.openxmlformats.org/officeDocument/2006/relationships/tags" Target="../tags/tag3874.xml"/><Relationship Id="rId151" Type="http://schemas.openxmlformats.org/officeDocument/2006/relationships/tags" Target="../tags/tag3939.xml"/><Relationship Id="rId389" Type="http://schemas.openxmlformats.org/officeDocument/2006/relationships/tags" Target="../tags/tag4177.xml"/><Relationship Id="rId554" Type="http://schemas.openxmlformats.org/officeDocument/2006/relationships/tags" Target="../tags/tag4342.xml"/><Relationship Id="rId193" Type="http://schemas.openxmlformats.org/officeDocument/2006/relationships/tags" Target="../tags/tag3981.xml"/><Relationship Id="rId207" Type="http://schemas.openxmlformats.org/officeDocument/2006/relationships/tags" Target="../tags/tag3995.xml"/><Relationship Id="rId249" Type="http://schemas.openxmlformats.org/officeDocument/2006/relationships/tags" Target="../tags/tag4037.xml"/><Relationship Id="rId414" Type="http://schemas.openxmlformats.org/officeDocument/2006/relationships/tags" Target="../tags/tag4202.xml"/><Relationship Id="rId456" Type="http://schemas.openxmlformats.org/officeDocument/2006/relationships/tags" Target="../tags/tag4244.xml"/><Relationship Id="rId498" Type="http://schemas.openxmlformats.org/officeDocument/2006/relationships/tags" Target="../tags/tag4286.xml"/><Relationship Id="rId13" Type="http://schemas.openxmlformats.org/officeDocument/2006/relationships/tags" Target="../tags/tag3801.xml"/><Relationship Id="rId109" Type="http://schemas.openxmlformats.org/officeDocument/2006/relationships/tags" Target="../tags/tag3897.xml"/><Relationship Id="rId260" Type="http://schemas.openxmlformats.org/officeDocument/2006/relationships/tags" Target="../tags/tag4048.xml"/><Relationship Id="rId316" Type="http://schemas.openxmlformats.org/officeDocument/2006/relationships/tags" Target="../tags/tag4104.xml"/><Relationship Id="rId523" Type="http://schemas.openxmlformats.org/officeDocument/2006/relationships/tags" Target="../tags/tag4311.xml"/><Relationship Id="rId55" Type="http://schemas.openxmlformats.org/officeDocument/2006/relationships/tags" Target="../tags/tag3843.xml"/><Relationship Id="rId97" Type="http://schemas.openxmlformats.org/officeDocument/2006/relationships/tags" Target="../tags/tag3885.xml"/><Relationship Id="rId120" Type="http://schemas.openxmlformats.org/officeDocument/2006/relationships/tags" Target="../tags/tag3908.xml"/><Relationship Id="rId358" Type="http://schemas.openxmlformats.org/officeDocument/2006/relationships/tags" Target="../tags/tag4146.xml"/><Relationship Id="rId565" Type="http://schemas.openxmlformats.org/officeDocument/2006/relationships/tags" Target="../tags/tag4353.xml"/><Relationship Id="rId162" Type="http://schemas.openxmlformats.org/officeDocument/2006/relationships/tags" Target="../tags/tag3950.xml"/><Relationship Id="rId218" Type="http://schemas.openxmlformats.org/officeDocument/2006/relationships/tags" Target="../tags/tag4006.xml"/><Relationship Id="rId425" Type="http://schemas.openxmlformats.org/officeDocument/2006/relationships/tags" Target="../tags/tag4213.xml"/><Relationship Id="rId467" Type="http://schemas.openxmlformats.org/officeDocument/2006/relationships/tags" Target="../tags/tag4255.xml"/><Relationship Id="rId271" Type="http://schemas.openxmlformats.org/officeDocument/2006/relationships/tags" Target="../tags/tag4059.xml"/><Relationship Id="rId24" Type="http://schemas.openxmlformats.org/officeDocument/2006/relationships/tags" Target="../tags/tag3812.xml"/><Relationship Id="rId66" Type="http://schemas.openxmlformats.org/officeDocument/2006/relationships/tags" Target="../tags/tag3854.xml"/><Relationship Id="rId131" Type="http://schemas.openxmlformats.org/officeDocument/2006/relationships/tags" Target="../tags/tag3919.xml"/><Relationship Id="rId327" Type="http://schemas.openxmlformats.org/officeDocument/2006/relationships/tags" Target="../tags/tag4115.xml"/><Relationship Id="rId369" Type="http://schemas.openxmlformats.org/officeDocument/2006/relationships/tags" Target="../tags/tag4157.xml"/><Relationship Id="rId534" Type="http://schemas.openxmlformats.org/officeDocument/2006/relationships/tags" Target="../tags/tag4322.xml"/><Relationship Id="rId576" Type="http://schemas.openxmlformats.org/officeDocument/2006/relationships/tags" Target="../tags/tag4364.xml"/><Relationship Id="rId173" Type="http://schemas.openxmlformats.org/officeDocument/2006/relationships/tags" Target="../tags/tag3961.xml"/><Relationship Id="rId229" Type="http://schemas.openxmlformats.org/officeDocument/2006/relationships/tags" Target="../tags/tag4017.xml"/><Relationship Id="rId380" Type="http://schemas.openxmlformats.org/officeDocument/2006/relationships/tags" Target="../tags/tag4168.xml"/><Relationship Id="rId436" Type="http://schemas.openxmlformats.org/officeDocument/2006/relationships/tags" Target="../tags/tag4224.xml"/><Relationship Id="rId240" Type="http://schemas.openxmlformats.org/officeDocument/2006/relationships/tags" Target="../tags/tag4028.xml"/><Relationship Id="rId478" Type="http://schemas.openxmlformats.org/officeDocument/2006/relationships/tags" Target="../tags/tag4266.xml"/><Relationship Id="rId35" Type="http://schemas.openxmlformats.org/officeDocument/2006/relationships/tags" Target="../tags/tag3823.xml"/><Relationship Id="rId77" Type="http://schemas.openxmlformats.org/officeDocument/2006/relationships/tags" Target="../tags/tag3865.xml"/><Relationship Id="rId100" Type="http://schemas.openxmlformats.org/officeDocument/2006/relationships/tags" Target="../tags/tag3888.xml"/><Relationship Id="rId282" Type="http://schemas.openxmlformats.org/officeDocument/2006/relationships/tags" Target="../tags/tag4070.xml"/><Relationship Id="rId338" Type="http://schemas.openxmlformats.org/officeDocument/2006/relationships/tags" Target="../tags/tag4126.xml"/><Relationship Id="rId503" Type="http://schemas.openxmlformats.org/officeDocument/2006/relationships/tags" Target="../tags/tag4291.xml"/><Relationship Id="rId545" Type="http://schemas.openxmlformats.org/officeDocument/2006/relationships/tags" Target="../tags/tag4333.xml"/><Relationship Id="rId8" Type="http://schemas.openxmlformats.org/officeDocument/2006/relationships/tags" Target="../tags/tag3796.xml"/><Relationship Id="rId142" Type="http://schemas.openxmlformats.org/officeDocument/2006/relationships/tags" Target="../tags/tag3930.xml"/><Relationship Id="rId184" Type="http://schemas.openxmlformats.org/officeDocument/2006/relationships/tags" Target="../tags/tag3972.xml"/><Relationship Id="rId391" Type="http://schemas.openxmlformats.org/officeDocument/2006/relationships/tags" Target="../tags/tag4179.xml"/><Relationship Id="rId405" Type="http://schemas.openxmlformats.org/officeDocument/2006/relationships/tags" Target="../tags/tag4193.xml"/><Relationship Id="rId447" Type="http://schemas.openxmlformats.org/officeDocument/2006/relationships/tags" Target="../tags/tag4235.xml"/><Relationship Id="rId251" Type="http://schemas.openxmlformats.org/officeDocument/2006/relationships/tags" Target="../tags/tag4039.xml"/><Relationship Id="rId489" Type="http://schemas.openxmlformats.org/officeDocument/2006/relationships/tags" Target="../tags/tag4277.xml"/><Relationship Id="rId46" Type="http://schemas.openxmlformats.org/officeDocument/2006/relationships/tags" Target="../tags/tag3834.xml"/><Relationship Id="rId293" Type="http://schemas.openxmlformats.org/officeDocument/2006/relationships/tags" Target="../tags/tag4081.xml"/><Relationship Id="rId307" Type="http://schemas.openxmlformats.org/officeDocument/2006/relationships/tags" Target="../tags/tag4095.xml"/><Relationship Id="rId349" Type="http://schemas.openxmlformats.org/officeDocument/2006/relationships/tags" Target="../tags/tag4137.xml"/><Relationship Id="rId514" Type="http://schemas.openxmlformats.org/officeDocument/2006/relationships/tags" Target="../tags/tag4302.xml"/><Relationship Id="rId556" Type="http://schemas.openxmlformats.org/officeDocument/2006/relationships/tags" Target="../tags/tag4344.xml"/><Relationship Id="rId88" Type="http://schemas.openxmlformats.org/officeDocument/2006/relationships/tags" Target="../tags/tag3876.xml"/><Relationship Id="rId111" Type="http://schemas.openxmlformats.org/officeDocument/2006/relationships/tags" Target="../tags/tag3899.xml"/><Relationship Id="rId153" Type="http://schemas.openxmlformats.org/officeDocument/2006/relationships/tags" Target="../tags/tag3941.xml"/><Relationship Id="rId195" Type="http://schemas.openxmlformats.org/officeDocument/2006/relationships/tags" Target="../tags/tag3983.xml"/><Relationship Id="rId209" Type="http://schemas.openxmlformats.org/officeDocument/2006/relationships/tags" Target="../tags/tag3997.xml"/><Relationship Id="rId360" Type="http://schemas.openxmlformats.org/officeDocument/2006/relationships/tags" Target="../tags/tag4148.xml"/><Relationship Id="rId416" Type="http://schemas.openxmlformats.org/officeDocument/2006/relationships/tags" Target="../tags/tag4204.xml"/><Relationship Id="rId220" Type="http://schemas.openxmlformats.org/officeDocument/2006/relationships/tags" Target="../tags/tag4008.xml"/><Relationship Id="rId458" Type="http://schemas.openxmlformats.org/officeDocument/2006/relationships/tags" Target="../tags/tag4246.xml"/><Relationship Id="rId15" Type="http://schemas.openxmlformats.org/officeDocument/2006/relationships/tags" Target="../tags/tag3803.xml"/><Relationship Id="rId57" Type="http://schemas.openxmlformats.org/officeDocument/2006/relationships/tags" Target="../tags/tag3845.xml"/><Relationship Id="rId262" Type="http://schemas.openxmlformats.org/officeDocument/2006/relationships/tags" Target="../tags/tag4050.xml"/><Relationship Id="rId318" Type="http://schemas.openxmlformats.org/officeDocument/2006/relationships/tags" Target="../tags/tag4106.xml"/><Relationship Id="rId525" Type="http://schemas.openxmlformats.org/officeDocument/2006/relationships/tags" Target="../tags/tag4313.xml"/><Relationship Id="rId567" Type="http://schemas.openxmlformats.org/officeDocument/2006/relationships/tags" Target="../tags/tag4355.xml"/><Relationship Id="rId99" Type="http://schemas.openxmlformats.org/officeDocument/2006/relationships/tags" Target="../tags/tag3887.xml"/><Relationship Id="rId122" Type="http://schemas.openxmlformats.org/officeDocument/2006/relationships/tags" Target="../tags/tag3910.xml"/><Relationship Id="rId164" Type="http://schemas.openxmlformats.org/officeDocument/2006/relationships/tags" Target="../tags/tag3952.xml"/><Relationship Id="rId371" Type="http://schemas.openxmlformats.org/officeDocument/2006/relationships/tags" Target="../tags/tag4159.xml"/><Relationship Id="rId427" Type="http://schemas.openxmlformats.org/officeDocument/2006/relationships/tags" Target="../tags/tag4215.xml"/><Relationship Id="rId469" Type="http://schemas.openxmlformats.org/officeDocument/2006/relationships/tags" Target="../tags/tag4257.xml"/><Relationship Id="rId26" Type="http://schemas.openxmlformats.org/officeDocument/2006/relationships/tags" Target="../tags/tag3814.xml"/><Relationship Id="rId231" Type="http://schemas.openxmlformats.org/officeDocument/2006/relationships/tags" Target="../tags/tag4019.xml"/><Relationship Id="rId273" Type="http://schemas.openxmlformats.org/officeDocument/2006/relationships/tags" Target="../tags/tag4061.xml"/><Relationship Id="rId329" Type="http://schemas.openxmlformats.org/officeDocument/2006/relationships/tags" Target="../tags/tag4117.xml"/><Relationship Id="rId480" Type="http://schemas.openxmlformats.org/officeDocument/2006/relationships/tags" Target="../tags/tag4268.xml"/><Relationship Id="rId536" Type="http://schemas.openxmlformats.org/officeDocument/2006/relationships/tags" Target="../tags/tag4324.xml"/><Relationship Id="rId68" Type="http://schemas.openxmlformats.org/officeDocument/2006/relationships/tags" Target="../tags/tag3856.xml"/><Relationship Id="rId133" Type="http://schemas.openxmlformats.org/officeDocument/2006/relationships/tags" Target="../tags/tag3921.xml"/><Relationship Id="rId175" Type="http://schemas.openxmlformats.org/officeDocument/2006/relationships/tags" Target="../tags/tag3963.xml"/><Relationship Id="rId340" Type="http://schemas.openxmlformats.org/officeDocument/2006/relationships/tags" Target="../tags/tag4128.xml"/><Relationship Id="rId578" Type="http://schemas.openxmlformats.org/officeDocument/2006/relationships/tags" Target="../tags/tag4366.xml"/><Relationship Id="rId200" Type="http://schemas.openxmlformats.org/officeDocument/2006/relationships/tags" Target="../tags/tag3988.xml"/><Relationship Id="rId382" Type="http://schemas.openxmlformats.org/officeDocument/2006/relationships/tags" Target="../tags/tag4170.xml"/><Relationship Id="rId438" Type="http://schemas.openxmlformats.org/officeDocument/2006/relationships/tags" Target="../tags/tag4226.xml"/><Relationship Id="rId242" Type="http://schemas.openxmlformats.org/officeDocument/2006/relationships/tags" Target="../tags/tag4030.xml"/><Relationship Id="rId284" Type="http://schemas.openxmlformats.org/officeDocument/2006/relationships/tags" Target="../tags/tag4072.xml"/><Relationship Id="rId491" Type="http://schemas.openxmlformats.org/officeDocument/2006/relationships/tags" Target="../tags/tag4279.xml"/><Relationship Id="rId505" Type="http://schemas.openxmlformats.org/officeDocument/2006/relationships/tags" Target="../tags/tag4293.xml"/><Relationship Id="rId37" Type="http://schemas.openxmlformats.org/officeDocument/2006/relationships/tags" Target="../tags/tag3825.xml"/><Relationship Id="rId79" Type="http://schemas.openxmlformats.org/officeDocument/2006/relationships/tags" Target="../tags/tag3867.xml"/><Relationship Id="rId102" Type="http://schemas.openxmlformats.org/officeDocument/2006/relationships/tags" Target="../tags/tag3890.xml"/><Relationship Id="rId144" Type="http://schemas.openxmlformats.org/officeDocument/2006/relationships/tags" Target="../tags/tag3932.xml"/><Relationship Id="rId547" Type="http://schemas.openxmlformats.org/officeDocument/2006/relationships/tags" Target="../tags/tag4335.xml"/><Relationship Id="rId90" Type="http://schemas.openxmlformats.org/officeDocument/2006/relationships/tags" Target="../tags/tag3878.xml"/><Relationship Id="rId186" Type="http://schemas.openxmlformats.org/officeDocument/2006/relationships/tags" Target="../tags/tag3974.xml"/><Relationship Id="rId351" Type="http://schemas.openxmlformats.org/officeDocument/2006/relationships/tags" Target="../tags/tag4139.xml"/><Relationship Id="rId393" Type="http://schemas.openxmlformats.org/officeDocument/2006/relationships/tags" Target="../tags/tag4181.xml"/><Relationship Id="rId407" Type="http://schemas.openxmlformats.org/officeDocument/2006/relationships/tags" Target="../tags/tag4195.xml"/><Relationship Id="rId449" Type="http://schemas.openxmlformats.org/officeDocument/2006/relationships/tags" Target="../tags/tag4237.xml"/><Relationship Id="rId211" Type="http://schemas.openxmlformats.org/officeDocument/2006/relationships/tags" Target="../tags/tag3999.xml"/><Relationship Id="rId253" Type="http://schemas.openxmlformats.org/officeDocument/2006/relationships/tags" Target="../tags/tag4041.xml"/><Relationship Id="rId295" Type="http://schemas.openxmlformats.org/officeDocument/2006/relationships/tags" Target="../tags/tag4083.xml"/><Relationship Id="rId309" Type="http://schemas.openxmlformats.org/officeDocument/2006/relationships/tags" Target="../tags/tag4097.xml"/><Relationship Id="rId460" Type="http://schemas.openxmlformats.org/officeDocument/2006/relationships/tags" Target="../tags/tag4248.xml"/><Relationship Id="rId516" Type="http://schemas.openxmlformats.org/officeDocument/2006/relationships/tags" Target="../tags/tag4304.xml"/><Relationship Id="rId48" Type="http://schemas.openxmlformats.org/officeDocument/2006/relationships/tags" Target="../tags/tag3836.xml"/><Relationship Id="rId113" Type="http://schemas.openxmlformats.org/officeDocument/2006/relationships/tags" Target="../tags/tag3901.xml"/><Relationship Id="rId320" Type="http://schemas.openxmlformats.org/officeDocument/2006/relationships/tags" Target="../tags/tag4108.xml"/><Relationship Id="rId558" Type="http://schemas.openxmlformats.org/officeDocument/2006/relationships/tags" Target="../tags/tag4346.xml"/><Relationship Id="rId155" Type="http://schemas.openxmlformats.org/officeDocument/2006/relationships/tags" Target="../tags/tag3943.xml"/><Relationship Id="rId197" Type="http://schemas.openxmlformats.org/officeDocument/2006/relationships/tags" Target="../tags/tag3985.xml"/><Relationship Id="rId362" Type="http://schemas.openxmlformats.org/officeDocument/2006/relationships/tags" Target="../tags/tag4150.xml"/><Relationship Id="rId418" Type="http://schemas.openxmlformats.org/officeDocument/2006/relationships/tags" Target="../tags/tag4206.xml"/><Relationship Id="rId222" Type="http://schemas.openxmlformats.org/officeDocument/2006/relationships/tags" Target="../tags/tag4010.xml"/><Relationship Id="rId264" Type="http://schemas.openxmlformats.org/officeDocument/2006/relationships/tags" Target="../tags/tag4052.xml"/><Relationship Id="rId471" Type="http://schemas.openxmlformats.org/officeDocument/2006/relationships/tags" Target="../tags/tag4259.xml"/><Relationship Id="rId17" Type="http://schemas.openxmlformats.org/officeDocument/2006/relationships/tags" Target="../tags/tag3805.xml"/><Relationship Id="rId59" Type="http://schemas.openxmlformats.org/officeDocument/2006/relationships/tags" Target="../tags/tag3847.xml"/><Relationship Id="rId124" Type="http://schemas.openxmlformats.org/officeDocument/2006/relationships/tags" Target="../tags/tag3912.xml"/><Relationship Id="rId527" Type="http://schemas.openxmlformats.org/officeDocument/2006/relationships/tags" Target="../tags/tag4315.xml"/><Relationship Id="rId569" Type="http://schemas.openxmlformats.org/officeDocument/2006/relationships/tags" Target="../tags/tag4357.xml"/><Relationship Id="rId70" Type="http://schemas.openxmlformats.org/officeDocument/2006/relationships/tags" Target="../tags/tag3858.xml"/><Relationship Id="rId166" Type="http://schemas.openxmlformats.org/officeDocument/2006/relationships/tags" Target="../tags/tag3954.xml"/><Relationship Id="rId331" Type="http://schemas.openxmlformats.org/officeDocument/2006/relationships/tags" Target="../tags/tag4119.xml"/><Relationship Id="rId373" Type="http://schemas.openxmlformats.org/officeDocument/2006/relationships/tags" Target="../tags/tag4161.xml"/><Relationship Id="rId429" Type="http://schemas.openxmlformats.org/officeDocument/2006/relationships/tags" Target="../tags/tag4217.xml"/><Relationship Id="rId580" Type="http://schemas.openxmlformats.org/officeDocument/2006/relationships/slideLayout" Target="../slideLayouts/slideLayout6.xml"/><Relationship Id="rId1" Type="http://schemas.openxmlformats.org/officeDocument/2006/relationships/tags" Target="../tags/tag3789.xml"/><Relationship Id="rId233" Type="http://schemas.openxmlformats.org/officeDocument/2006/relationships/tags" Target="../tags/tag4021.xml"/><Relationship Id="rId440" Type="http://schemas.openxmlformats.org/officeDocument/2006/relationships/tags" Target="../tags/tag4228.xml"/><Relationship Id="rId28" Type="http://schemas.openxmlformats.org/officeDocument/2006/relationships/tags" Target="../tags/tag3816.xml"/><Relationship Id="rId275" Type="http://schemas.openxmlformats.org/officeDocument/2006/relationships/tags" Target="../tags/tag4063.xml"/><Relationship Id="rId300" Type="http://schemas.openxmlformats.org/officeDocument/2006/relationships/tags" Target="../tags/tag4088.xml"/><Relationship Id="rId482" Type="http://schemas.openxmlformats.org/officeDocument/2006/relationships/tags" Target="../tags/tag4270.xml"/><Relationship Id="rId538" Type="http://schemas.openxmlformats.org/officeDocument/2006/relationships/tags" Target="../tags/tag4326.xml"/><Relationship Id="rId81" Type="http://schemas.openxmlformats.org/officeDocument/2006/relationships/tags" Target="../tags/tag3869.xml"/><Relationship Id="rId135" Type="http://schemas.openxmlformats.org/officeDocument/2006/relationships/tags" Target="../tags/tag3923.xml"/><Relationship Id="rId177" Type="http://schemas.openxmlformats.org/officeDocument/2006/relationships/tags" Target="../tags/tag3965.xml"/><Relationship Id="rId342" Type="http://schemas.openxmlformats.org/officeDocument/2006/relationships/tags" Target="../tags/tag4130.xml"/><Relationship Id="rId384" Type="http://schemas.openxmlformats.org/officeDocument/2006/relationships/tags" Target="../tags/tag4172.xml"/><Relationship Id="rId202" Type="http://schemas.openxmlformats.org/officeDocument/2006/relationships/tags" Target="../tags/tag3990.xml"/><Relationship Id="rId244" Type="http://schemas.openxmlformats.org/officeDocument/2006/relationships/tags" Target="../tags/tag4032.xml"/><Relationship Id="rId39" Type="http://schemas.openxmlformats.org/officeDocument/2006/relationships/tags" Target="../tags/tag3827.xml"/><Relationship Id="rId286" Type="http://schemas.openxmlformats.org/officeDocument/2006/relationships/tags" Target="../tags/tag4074.xml"/><Relationship Id="rId451" Type="http://schemas.openxmlformats.org/officeDocument/2006/relationships/tags" Target="../tags/tag4239.xml"/><Relationship Id="rId493" Type="http://schemas.openxmlformats.org/officeDocument/2006/relationships/tags" Target="../tags/tag4281.xml"/><Relationship Id="rId507" Type="http://schemas.openxmlformats.org/officeDocument/2006/relationships/tags" Target="../tags/tag4295.xml"/><Relationship Id="rId549" Type="http://schemas.openxmlformats.org/officeDocument/2006/relationships/tags" Target="../tags/tag4337.xml"/><Relationship Id="rId50" Type="http://schemas.openxmlformats.org/officeDocument/2006/relationships/tags" Target="../tags/tag3838.xml"/><Relationship Id="rId104" Type="http://schemas.openxmlformats.org/officeDocument/2006/relationships/tags" Target="../tags/tag3892.xml"/><Relationship Id="rId146" Type="http://schemas.openxmlformats.org/officeDocument/2006/relationships/tags" Target="../tags/tag3934.xml"/><Relationship Id="rId188" Type="http://schemas.openxmlformats.org/officeDocument/2006/relationships/tags" Target="../tags/tag3976.xml"/><Relationship Id="rId311" Type="http://schemas.openxmlformats.org/officeDocument/2006/relationships/tags" Target="../tags/tag4099.xml"/><Relationship Id="rId353" Type="http://schemas.openxmlformats.org/officeDocument/2006/relationships/tags" Target="../tags/tag4141.xml"/><Relationship Id="rId395" Type="http://schemas.openxmlformats.org/officeDocument/2006/relationships/tags" Target="../tags/tag4183.xml"/><Relationship Id="rId409" Type="http://schemas.openxmlformats.org/officeDocument/2006/relationships/tags" Target="../tags/tag4197.xml"/><Relationship Id="rId560" Type="http://schemas.openxmlformats.org/officeDocument/2006/relationships/tags" Target="../tags/tag4348.xml"/><Relationship Id="rId92" Type="http://schemas.openxmlformats.org/officeDocument/2006/relationships/tags" Target="../tags/tag3880.xml"/><Relationship Id="rId213" Type="http://schemas.openxmlformats.org/officeDocument/2006/relationships/tags" Target="../tags/tag4001.xml"/><Relationship Id="rId420" Type="http://schemas.openxmlformats.org/officeDocument/2006/relationships/tags" Target="../tags/tag4208.xml"/><Relationship Id="rId255" Type="http://schemas.openxmlformats.org/officeDocument/2006/relationships/tags" Target="../tags/tag4043.xml"/><Relationship Id="rId297" Type="http://schemas.openxmlformats.org/officeDocument/2006/relationships/tags" Target="../tags/tag4085.xml"/><Relationship Id="rId462" Type="http://schemas.openxmlformats.org/officeDocument/2006/relationships/tags" Target="../tags/tag4250.xml"/><Relationship Id="rId518" Type="http://schemas.openxmlformats.org/officeDocument/2006/relationships/tags" Target="../tags/tag4306.xml"/><Relationship Id="rId115" Type="http://schemas.openxmlformats.org/officeDocument/2006/relationships/tags" Target="../tags/tag3903.xml"/><Relationship Id="rId157" Type="http://schemas.openxmlformats.org/officeDocument/2006/relationships/tags" Target="../tags/tag3945.xml"/><Relationship Id="rId322" Type="http://schemas.openxmlformats.org/officeDocument/2006/relationships/tags" Target="../tags/tag4110.xml"/><Relationship Id="rId364" Type="http://schemas.openxmlformats.org/officeDocument/2006/relationships/tags" Target="../tags/tag4152.xml"/><Relationship Id="rId61" Type="http://schemas.openxmlformats.org/officeDocument/2006/relationships/tags" Target="../tags/tag3849.xml"/><Relationship Id="rId199" Type="http://schemas.openxmlformats.org/officeDocument/2006/relationships/tags" Target="../tags/tag3987.xml"/><Relationship Id="rId571" Type="http://schemas.openxmlformats.org/officeDocument/2006/relationships/tags" Target="../tags/tag4359.xml"/><Relationship Id="rId19" Type="http://schemas.openxmlformats.org/officeDocument/2006/relationships/tags" Target="../tags/tag3807.xml"/><Relationship Id="rId224" Type="http://schemas.openxmlformats.org/officeDocument/2006/relationships/tags" Target="../tags/tag4012.xml"/><Relationship Id="rId266" Type="http://schemas.openxmlformats.org/officeDocument/2006/relationships/tags" Target="../tags/tag4054.xml"/><Relationship Id="rId431" Type="http://schemas.openxmlformats.org/officeDocument/2006/relationships/tags" Target="../tags/tag4219.xml"/><Relationship Id="rId473" Type="http://schemas.openxmlformats.org/officeDocument/2006/relationships/tags" Target="../tags/tag4261.xml"/><Relationship Id="rId529" Type="http://schemas.openxmlformats.org/officeDocument/2006/relationships/tags" Target="../tags/tag4317.xml"/><Relationship Id="rId30" Type="http://schemas.openxmlformats.org/officeDocument/2006/relationships/tags" Target="../tags/tag3818.xml"/><Relationship Id="rId126" Type="http://schemas.openxmlformats.org/officeDocument/2006/relationships/tags" Target="../tags/tag3914.xml"/><Relationship Id="rId168" Type="http://schemas.openxmlformats.org/officeDocument/2006/relationships/tags" Target="../tags/tag3956.xml"/><Relationship Id="rId333" Type="http://schemas.openxmlformats.org/officeDocument/2006/relationships/tags" Target="../tags/tag4121.xml"/><Relationship Id="rId540" Type="http://schemas.openxmlformats.org/officeDocument/2006/relationships/tags" Target="../tags/tag4328.xml"/><Relationship Id="rId72" Type="http://schemas.openxmlformats.org/officeDocument/2006/relationships/tags" Target="../tags/tag3860.xml"/><Relationship Id="rId375" Type="http://schemas.openxmlformats.org/officeDocument/2006/relationships/tags" Target="../tags/tag4163.xml"/><Relationship Id="rId3" Type="http://schemas.openxmlformats.org/officeDocument/2006/relationships/tags" Target="../tags/tag3791.xml"/><Relationship Id="rId235" Type="http://schemas.openxmlformats.org/officeDocument/2006/relationships/tags" Target="../tags/tag4023.xml"/><Relationship Id="rId277" Type="http://schemas.openxmlformats.org/officeDocument/2006/relationships/tags" Target="../tags/tag4065.xml"/><Relationship Id="rId400" Type="http://schemas.openxmlformats.org/officeDocument/2006/relationships/tags" Target="../tags/tag4188.xml"/><Relationship Id="rId442" Type="http://schemas.openxmlformats.org/officeDocument/2006/relationships/tags" Target="../tags/tag4230.xml"/><Relationship Id="rId484" Type="http://schemas.openxmlformats.org/officeDocument/2006/relationships/tags" Target="../tags/tag4272.xml"/><Relationship Id="rId137" Type="http://schemas.openxmlformats.org/officeDocument/2006/relationships/tags" Target="../tags/tag3925.xml"/><Relationship Id="rId302" Type="http://schemas.openxmlformats.org/officeDocument/2006/relationships/tags" Target="../tags/tag4090.xml"/><Relationship Id="rId344" Type="http://schemas.openxmlformats.org/officeDocument/2006/relationships/tags" Target="../tags/tag4132.xml"/><Relationship Id="rId41" Type="http://schemas.openxmlformats.org/officeDocument/2006/relationships/tags" Target="../tags/tag3829.xml"/><Relationship Id="rId83" Type="http://schemas.openxmlformats.org/officeDocument/2006/relationships/tags" Target="../tags/tag3871.xml"/><Relationship Id="rId179" Type="http://schemas.openxmlformats.org/officeDocument/2006/relationships/tags" Target="../tags/tag3967.xml"/><Relationship Id="rId386" Type="http://schemas.openxmlformats.org/officeDocument/2006/relationships/tags" Target="../tags/tag4174.xml"/><Relationship Id="rId551" Type="http://schemas.openxmlformats.org/officeDocument/2006/relationships/tags" Target="../tags/tag4339.xml"/><Relationship Id="rId190" Type="http://schemas.openxmlformats.org/officeDocument/2006/relationships/tags" Target="../tags/tag3978.xml"/><Relationship Id="rId204" Type="http://schemas.openxmlformats.org/officeDocument/2006/relationships/tags" Target="../tags/tag3992.xml"/><Relationship Id="rId246" Type="http://schemas.openxmlformats.org/officeDocument/2006/relationships/tags" Target="../tags/tag4034.xml"/><Relationship Id="rId288" Type="http://schemas.openxmlformats.org/officeDocument/2006/relationships/tags" Target="../tags/tag4076.xml"/><Relationship Id="rId411" Type="http://schemas.openxmlformats.org/officeDocument/2006/relationships/tags" Target="../tags/tag4199.xml"/><Relationship Id="rId453" Type="http://schemas.openxmlformats.org/officeDocument/2006/relationships/tags" Target="../tags/tag4241.xml"/><Relationship Id="rId509" Type="http://schemas.openxmlformats.org/officeDocument/2006/relationships/tags" Target="../tags/tag4297.xml"/><Relationship Id="rId106" Type="http://schemas.openxmlformats.org/officeDocument/2006/relationships/tags" Target="../tags/tag3894.xml"/><Relationship Id="rId313" Type="http://schemas.openxmlformats.org/officeDocument/2006/relationships/tags" Target="../tags/tag4101.xml"/><Relationship Id="rId495" Type="http://schemas.openxmlformats.org/officeDocument/2006/relationships/tags" Target="../tags/tag4283.xml"/><Relationship Id="rId10" Type="http://schemas.openxmlformats.org/officeDocument/2006/relationships/tags" Target="../tags/tag3798.xml"/><Relationship Id="rId52" Type="http://schemas.openxmlformats.org/officeDocument/2006/relationships/tags" Target="../tags/tag3840.xml"/><Relationship Id="rId94" Type="http://schemas.openxmlformats.org/officeDocument/2006/relationships/tags" Target="../tags/tag3882.xml"/><Relationship Id="rId148" Type="http://schemas.openxmlformats.org/officeDocument/2006/relationships/tags" Target="../tags/tag3936.xml"/><Relationship Id="rId355" Type="http://schemas.openxmlformats.org/officeDocument/2006/relationships/tags" Target="../tags/tag4143.xml"/><Relationship Id="rId397" Type="http://schemas.openxmlformats.org/officeDocument/2006/relationships/tags" Target="../tags/tag4185.xml"/><Relationship Id="rId520" Type="http://schemas.openxmlformats.org/officeDocument/2006/relationships/tags" Target="../tags/tag4308.xml"/><Relationship Id="rId562" Type="http://schemas.openxmlformats.org/officeDocument/2006/relationships/tags" Target="../tags/tag4350.xml"/><Relationship Id="rId618" Type="http://schemas.openxmlformats.org/officeDocument/2006/relationships/image" Target="../media/image390.png"/><Relationship Id="rId215" Type="http://schemas.openxmlformats.org/officeDocument/2006/relationships/tags" Target="../tags/tag4003.xml"/><Relationship Id="rId257" Type="http://schemas.openxmlformats.org/officeDocument/2006/relationships/tags" Target="../tags/tag4045.xml"/><Relationship Id="rId422" Type="http://schemas.openxmlformats.org/officeDocument/2006/relationships/tags" Target="../tags/tag4210.xml"/><Relationship Id="rId464" Type="http://schemas.openxmlformats.org/officeDocument/2006/relationships/tags" Target="../tags/tag4252.xml"/><Relationship Id="rId299" Type="http://schemas.openxmlformats.org/officeDocument/2006/relationships/tags" Target="../tags/tag4087.xml"/><Relationship Id="rId63" Type="http://schemas.openxmlformats.org/officeDocument/2006/relationships/tags" Target="../tags/tag3851.xml"/><Relationship Id="rId159" Type="http://schemas.openxmlformats.org/officeDocument/2006/relationships/tags" Target="../tags/tag3947.xml"/><Relationship Id="rId366" Type="http://schemas.openxmlformats.org/officeDocument/2006/relationships/tags" Target="../tags/tag4154.xml"/><Relationship Id="rId573" Type="http://schemas.openxmlformats.org/officeDocument/2006/relationships/tags" Target="../tags/tag4361.xml"/><Relationship Id="rId226" Type="http://schemas.openxmlformats.org/officeDocument/2006/relationships/tags" Target="../tags/tag4014.xml"/><Relationship Id="rId433" Type="http://schemas.openxmlformats.org/officeDocument/2006/relationships/tags" Target="../tags/tag4221.xml"/><Relationship Id="rId74" Type="http://schemas.openxmlformats.org/officeDocument/2006/relationships/tags" Target="../tags/tag3862.xml"/><Relationship Id="rId377" Type="http://schemas.openxmlformats.org/officeDocument/2006/relationships/tags" Target="../tags/tag4165.xml"/><Relationship Id="rId500" Type="http://schemas.openxmlformats.org/officeDocument/2006/relationships/tags" Target="../tags/tag4288.xml"/><Relationship Id="rId5" Type="http://schemas.openxmlformats.org/officeDocument/2006/relationships/tags" Target="../tags/tag3793.xml"/><Relationship Id="rId237" Type="http://schemas.openxmlformats.org/officeDocument/2006/relationships/tags" Target="../tags/tag4025.xml"/><Relationship Id="rId444" Type="http://schemas.openxmlformats.org/officeDocument/2006/relationships/tags" Target="../tags/tag4232.xml"/><Relationship Id="rId290" Type="http://schemas.openxmlformats.org/officeDocument/2006/relationships/tags" Target="../tags/tag4078.xml"/><Relationship Id="rId304" Type="http://schemas.openxmlformats.org/officeDocument/2006/relationships/tags" Target="../tags/tag4092.xml"/><Relationship Id="rId388" Type="http://schemas.openxmlformats.org/officeDocument/2006/relationships/tags" Target="../tags/tag4176.xml"/><Relationship Id="rId511" Type="http://schemas.openxmlformats.org/officeDocument/2006/relationships/tags" Target="../tags/tag4299.xml"/><Relationship Id="rId85" Type="http://schemas.openxmlformats.org/officeDocument/2006/relationships/tags" Target="../tags/tag3873.xml"/><Relationship Id="rId150" Type="http://schemas.openxmlformats.org/officeDocument/2006/relationships/tags" Target="../tags/tag3938.xml"/><Relationship Id="rId248" Type="http://schemas.openxmlformats.org/officeDocument/2006/relationships/tags" Target="../tags/tag4036.xml"/><Relationship Id="rId455" Type="http://schemas.openxmlformats.org/officeDocument/2006/relationships/tags" Target="../tags/tag4243.xml"/><Relationship Id="rId12" Type="http://schemas.openxmlformats.org/officeDocument/2006/relationships/tags" Target="../tags/tag3800.xml"/><Relationship Id="rId108" Type="http://schemas.openxmlformats.org/officeDocument/2006/relationships/tags" Target="../tags/tag3896.xml"/><Relationship Id="rId315" Type="http://schemas.openxmlformats.org/officeDocument/2006/relationships/tags" Target="../tags/tag4103.xml"/><Relationship Id="rId522" Type="http://schemas.openxmlformats.org/officeDocument/2006/relationships/tags" Target="../tags/tag4310.xml"/><Relationship Id="rId96" Type="http://schemas.openxmlformats.org/officeDocument/2006/relationships/tags" Target="../tags/tag3884.xml"/><Relationship Id="rId161" Type="http://schemas.openxmlformats.org/officeDocument/2006/relationships/tags" Target="../tags/tag3949.xml"/><Relationship Id="rId399" Type="http://schemas.openxmlformats.org/officeDocument/2006/relationships/tags" Target="../tags/tag4187.xml"/><Relationship Id="rId259" Type="http://schemas.openxmlformats.org/officeDocument/2006/relationships/tags" Target="../tags/tag4047.xml"/><Relationship Id="rId466" Type="http://schemas.openxmlformats.org/officeDocument/2006/relationships/tags" Target="../tags/tag4254.xml"/><Relationship Id="rId23" Type="http://schemas.openxmlformats.org/officeDocument/2006/relationships/tags" Target="../tags/tag3811.xml"/><Relationship Id="rId119" Type="http://schemas.openxmlformats.org/officeDocument/2006/relationships/tags" Target="../tags/tag3907.xml"/><Relationship Id="rId326" Type="http://schemas.openxmlformats.org/officeDocument/2006/relationships/tags" Target="../tags/tag4114.xml"/><Relationship Id="rId533" Type="http://schemas.openxmlformats.org/officeDocument/2006/relationships/tags" Target="../tags/tag4321.xml"/><Relationship Id="rId172" Type="http://schemas.openxmlformats.org/officeDocument/2006/relationships/tags" Target="../tags/tag3960.xml"/><Relationship Id="rId477" Type="http://schemas.openxmlformats.org/officeDocument/2006/relationships/tags" Target="../tags/tag4265.xml"/><Relationship Id="rId337" Type="http://schemas.openxmlformats.org/officeDocument/2006/relationships/tags" Target="../tags/tag4125.xml"/><Relationship Id="rId34" Type="http://schemas.openxmlformats.org/officeDocument/2006/relationships/tags" Target="../tags/tag3822.xml"/><Relationship Id="rId544" Type="http://schemas.openxmlformats.org/officeDocument/2006/relationships/tags" Target="../tags/tag4332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tags" Target="../tags/tag4484.xml"/><Relationship Id="rId21" Type="http://schemas.openxmlformats.org/officeDocument/2006/relationships/tags" Target="../tags/tag4388.xml"/><Relationship Id="rId63" Type="http://schemas.openxmlformats.org/officeDocument/2006/relationships/tags" Target="../tags/tag4430.xml"/><Relationship Id="rId159" Type="http://schemas.openxmlformats.org/officeDocument/2006/relationships/tags" Target="../tags/tag4526.xml"/><Relationship Id="rId170" Type="http://schemas.openxmlformats.org/officeDocument/2006/relationships/tags" Target="../tags/tag4537.xml"/><Relationship Id="rId226" Type="http://schemas.openxmlformats.org/officeDocument/2006/relationships/tags" Target="../tags/tag4593.xml"/><Relationship Id="rId268" Type="http://schemas.openxmlformats.org/officeDocument/2006/relationships/tags" Target="../tags/tag4635.xml"/><Relationship Id="rId32" Type="http://schemas.openxmlformats.org/officeDocument/2006/relationships/tags" Target="../tags/tag4399.xml"/><Relationship Id="rId74" Type="http://schemas.openxmlformats.org/officeDocument/2006/relationships/tags" Target="../tags/tag4441.xml"/><Relationship Id="rId128" Type="http://schemas.openxmlformats.org/officeDocument/2006/relationships/tags" Target="../tags/tag4495.xml"/><Relationship Id="rId5" Type="http://schemas.openxmlformats.org/officeDocument/2006/relationships/tags" Target="../tags/tag4372.xml"/><Relationship Id="rId181" Type="http://schemas.openxmlformats.org/officeDocument/2006/relationships/tags" Target="../tags/tag4548.xml"/><Relationship Id="rId237" Type="http://schemas.openxmlformats.org/officeDocument/2006/relationships/tags" Target="../tags/tag4604.xml"/><Relationship Id="rId279" Type="http://schemas.openxmlformats.org/officeDocument/2006/relationships/tags" Target="../tags/tag4646.xml"/><Relationship Id="rId43" Type="http://schemas.openxmlformats.org/officeDocument/2006/relationships/tags" Target="../tags/tag4410.xml"/><Relationship Id="rId139" Type="http://schemas.openxmlformats.org/officeDocument/2006/relationships/tags" Target="../tags/tag4506.xml"/><Relationship Id="rId290" Type="http://schemas.openxmlformats.org/officeDocument/2006/relationships/image" Target="../media/image41.png"/><Relationship Id="rId85" Type="http://schemas.openxmlformats.org/officeDocument/2006/relationships/tags" Target="../tags/tag4452.xml"/><Relationship Id="rId150" Type="http://schemas.openxmlformats.org/officeDocument/2006/relationships/tags" Target="../tags/tag4517.xml"/><Relationship Id="rId192" Type="http://schemas.openxmlformats.org/officeDocument/2006/relationships/tags" Target="../tags/tag4559.xml"/><Relationship Id="rId206" Type="http://schemas.openxmlformats.org/officeDocument/2006/relationships/tags" Target="../tags/tag4573.xml"/><Relationship Id="rId248" Type="http://schemas.openxmlformats.org/officeDocument/2006/relationships/tags" Target="../tags/tag4615.xml"/><Relationship Id="rId269" Type="http://schemas.openxmlformats.org/officeDocument/2006/relationships/tags" Target="../tags/tag4636.xml"/><Relationship Id="rId12" Type="http://schemas.openxmlformats.org/officeDocument/2006/relationships/tags" Target="../tags/tag4379.xml"/><Relationship Id="rId33" Type="http://schemas.openxmlformats.org/officeDocument/2006/relationships/tags" Target="../tags/tag4400.xml"/><Relationship Id="rId108" Type="http://schemas.openxmlformats.org/officeDocument/2006/relationships/tags" Target="../tags/tag4475.xml"/><Relationship Id="rId129" Type="http://schemas.openxmlformats.org/officeDocument/2006/relationships/tags" Target="../tags/tag4496.xml"/><Relationship Id="rId280" Type="http://schemas.openxmlformats.org/officeDocument/2006/relationships/tags" Target="../tags/tag4647.xml"/><Relationship Id="rId54" Type="http://schemas.openxmlformats.org/officeDocument/2006/relationships/tags" Target="../tags/tag4421.xml"/><Relationship Id="rId75" Type="http://schemas.openxmlformats.org/officeDocument/2006/relationships/tags" Target="../tags/tag4442.xml"/><Relationship Id="rId96" Type="http://schemas.openxmlformats.org/officeDocument/2006/relationships/tags" Target="../tags/tag4463.xml"/><Relationship Id="rId140" Type="http://schemas.openxmlformats.org/officeDocument/2006/relationships/tags" Target="../tags/tag4507.xml"/><Relationship Id="rId161" Type="http://schemas.openxmlformats.org/officeDocument/2006/relationships/tags" Target="../tags/tag4528.xml"/><Relationship Id="rId182" Type="http://schemas.openxmlformats.org/officeDocument/2006/relationships/tags" Target="../tags/tag4549.xml"/><Relationship Id="rId217" Type="http://schemas.openxmlformats.org/officeDocument/2006/relationships/tags" Target="../tags/tag4584.xml"/><Relationship Id="rId6" Type="http://schemas.openxmlformats.org/officeDocument/2006/relationships/tags" Target="../tags/tag4373.xml"/><Relationship Id="rId238" Type="http://schemas.openxmlformats.org/officeDocument/2006/relationships/tags" Target="../tags/tag4605.xml"/><Relationship Id="rId259" Type="http://schemas.openxmlformats.org/officeDocument/2006/relationships/tags" Target="../tags/tag4626.xml"/><Relationship Id="rId23" Type="http://schemas.openxmlformats.org/officeDocument/2006/relationships/tags" Target="../tags/tag4390.xml"/><Relationship Id="rId119" Type="http://schemas.openxmlformats.org/officeDocument/2006/relationships/tags" Target="../tags/tag4486.xml"/><Relationship Id="rId270" Type="http://schemas.openxmlformats.org/officeDocument/2006/relationships/tags" Target="../tags/tag4637.xml"/><Relationship Id="rId44" Type="http://schemas.openxmlformats.org/officeDocument/2006/relationships/tags" Target="../tags/tag4411.xml"/><Relationship Id="rId65" Type="http://schemas.openxmlformats.org/officeDocument/2006/relationships/tags" Target="../tags/tag4432.xml"/><Relationship Id="rId86" Type="http://schemas.openxmlformats.org/officeDocument/2006/relationships/tags" Target="../tags/tag4453.xml"/><Relationship Id="rId130" Type="http://schemas.openxmlformats.org/officeDocument/2006/relationships/tags" Target="../tags/tag4497.xml"/><Relationship Id="rId151" Type="http://schemas.openxmlformats.org/officeDocument/2006/relationships/tags" Target="../tags/tag4518.xml"/><Relationship Id="rId172" Type="http://schemas.openxmlformats.org/officeDocument/2006/relationships/tags" Target="../tags/tag4539.xml"/><Relationship Id="rId193" Type="http://schemas.openxmlformats.org/officeDocument/2006/relationships/tags" Target="../tags/tag4560.xml"/><Relationship Id="rId207" Type="http://schemas.openxmlformats.org/officeDocument/2006/relationships/tags" Target="../tags/tag4574.xml"/><Relationship Id="rId228" Type="http://schemas.openxmlformats.org/officeDocument/2006/relationships/tags" Target="../tags/tag4595.xml"/><Relationship Id="rId249" Type="http://schemas.openxmlformats.org/officeDocument/2006/relationships/tags" Target="../tags/tag4616.xml"/><Relationship Id="rId13" Type="http://schemas.openxmlformats.org/officeDocument/2006/relationships/tags" Target="../tags/tag4380.xml"/><Relationship Id="rId109" Type="http://schemas.openxmlformats.org/officeDocument/2006/relationships/tags" Target="../tags/tag4476.xml"/><Relationship Id="rId260" Type="http://schemas.openxmlformats.org/officeDocument/2006/relationships/tags" Target="../tags/tag4627.xml"/><Relationship Id="rId281" Type="http://schemas.openxmlformats.org/officeDocument/2006/relationships/tags" Target="../tags/tag4648.xml"/><Relationship Id="rId34" Type="http://schemas.openxmlformats.org/officeDocument/2006/relationships/tags" Target="../tags/tag4401.xml"/><Relationship Id="rId55" Type="http://schemas.openxmlformats.org/officeDocument/2006/relationships/tags" Target="../tags/tag4422.xml"/><Relationship Id="rId76" Type="http://schemas.openxmlformats.org/officeDocument/2006/relationships/tags" Target="../tags/tag4443.xml"/><Relationship Id="rId97" Type="http://schemas.openxmlformats.org/officeDocument/2006/relationships/tags" Target="../tags/tag4464.xml"/><Relationship Id="rId120" Type="http://schemas.openxmlformats.org/officeDocument/2006/relationships/tags" Target="../tags/tag4487.xml"/><Relationship Id="rId141" Type="http://schemas.openxmlformats.org/officeDocument/2006/relationships/tags" Target="../tags/tag4508.xml"/><Relationship Id="rId7" Type="http://schemas.openxmlformats.org/officeDocument/2006/relationships/tags" Target="../tags/tag4374.xml"/><Relationship Id="rId162" Type="http://schemas.openxmlformats.org/officeDocument/2006/relationships/tags" Target="../tags/tag4529.xml"/><Relationship Id="rId183" Type="http://schemas.openxmlformats.org/officeDocument/2006/relationships/tags" Target="../tags/tag4550.xml"/><Relationship Id="rId218" Type="http://schemas.openxmlformats.org/officeDocument/2006/relationships/tags" Target="../tags/tag4585.xml"/><Relationship Id="rId239" Type="http://schemas.openxmlformats.org/officeDocument/2006/relationships/tags" Target="../tags/tag4606.xml"/><Relationship Id="rId250" Type="http://schemas.openxmlformats.org/officeDocument/2006/relationships/tags" Target="../tags/tag4617.xml"/><Relationship Id="rId271" Type="http://schemas.openxmlformats.org/officeDocument/2006/relationships/tags" Target="../tags/tag4638.xml"/><Relationship Id="rId24" Type="http://schemas.openxmlformats.org/officeDocument/2006/relationships/tags" Target="../tags/tag4391.xml"/><Relationship Id="rId45" Type="http://schemas.openxmlformats.org/officeDocument/2006/relationships/tags" Target="../tags/tag4412.xml"/><Relationship Id="rId66" Type="http://schemas.openxmlformats.org/officeDocument/2006/relationships/tags" Target="../tags/tag4433.xml"/><Relationship Id="rId87" Type="http://schemas.openxmlformats.org/officeDocument/2006/relationships/tags" Target="../tags/tag4454.xml"/><Relationship Id="rId110" Type="http://schemas.openxmlformats.org/officeDocument/2006/relationships/tags" Target="../tags/tag4477.xml"/><Relationship Id="rId131" Type="http://schemas.openxmlformats.org/officeDocument/2006/relationships/tags" Target="../tags/tag4498.xml"/><Relationship Id="rId152" Type="http://schemas.openxmlformats.org/officeDocument/2006/relationships/tags" Target="../tags/tag4519.xml"/><Relationship Id="rId173" Type="http://schemas.openxmlformats.org/officeDocument/2006/relationships/tags" Target="../tags/tag4540.xml"/><Relationship Id="rId194" Type="http://schemas.openxmlformats.org/officeDocument/2006/relationships/tags" Target="../tags/tag4561.xml"/><Relationship Id="rId208" Type="http://schemas.openxmlformats.org/officeDocument/2006/relationships/tags" Target="../tags/tag4575.xml"/><Relationship Id="rId229" Type="http://schemas.openxmlformats.org/officeDocument/2006/relationships/tags" Target="../tags/tag4596.xml"/><Relationship Id="rId240" Type="http://schemas.openxmlformats.org/officeDocument/2006/relationships/tags" Target="../tags/tag4607.xml"/><Relationship Id="rId261" Type="http://schemas.openxmlformats.org/officeDocument/2006/relationships/tags" Target="../tags/tag4628.xml"/><Relationship Id="rId14" Type="http://schemas.openxmlformats.org/officeDocument/2006/relationships/tags" Target="../tags/tag4381.xml"/><Relationship Id="rId35" Type="http://schemas.openxmlformats.org/officeDocument/2006/relationships/tags" Target="../tags/tag4402.xml"/><Relationship Id="rId56" Type="http://schemas.openxmlformats.org/officeDocument/2006/relationships/tags" Target="../tags/tag4423.xml"/><Relationship Id="rId77" Type="http://schemas.openxmlformats.org/officeDocument/2006/relationships/tags" Target="../tags/tag4444.xml"/><Relationship Id="rId100" Type="http://schemas.openxmlformats.org/officeDocument/2006/relationships/tags" Target="../tags/tag4467.xml"/><Relationship Id="rId282" Type="http://schemas.openxmlformats.org/officeDocument/2006/relationships/tags" Target="../tags/tag4649.xml"/><Relationship Id="rId8" Type="http://schemas.openxmlformats.org/officeDocument/2006/relationships/tags" Target="../tags/tag4375.xml"/><Relationship Id="rId98" Type="http://schemas.openxmlformats.org/officeDocument/2006/relationships/tags" Target="../tags/tag4465.xml"/><Relationship Id="rId121" Type="http://schemas.openxmlformats.org/officeDocument/2006/relationships/tags" Target="../tags/tag4488.xml"/><Relationship Id="rId142" Type="http://schemas.openxmlformats.org/officeDocument/2006/relationships/tags" Target="../tags/tag4509.xml"/><Relationship Id="rId163" Type="http://schemas.openxmlformats.org/officeDocument/2006/relationships/tags" Target="../tags/tag4530.xml"/><Relationship Id="rId184" Type="http://schemas.openxmlformats.org/officeDocument/2006/relationships/tags" Target="../tags/tag4551.xml"/><Relationship Id="rId219" Type="http://schemas.openxmlformats.org/officeDocument/2006/relationships/tags" Target="../tags/tag4586.xml"/><Relationship Id="rId230" Type="http://schemas.openxmlformats.org/officeDocument/2006/relationships/tags" Target="../tags/tag4597.xml"/><Relationship Id="rId251" Type="http://schemas.openxmlformats.org/officeDocument/2006/relationships/tags" Target="../tags/tag4618.xml"/><Relationship Id="rId25" Type="http://schemas.openxmlformats.org/officeDocument/2006/relationships/tags" Target="../tags/tag4392.xml"/><Relationship Id="rId46" Type="http://schemas.openxmlformats.org/officeDocument/2006/relationships/tags" Target="../tags/tag4413.xml"/><Relationship Id="rId67" Type="http://schemas.openxmlformats.org/officeDocument/2006/relationships/tags" Target="../tags/tag4434.xml"/><Relationship Id="rId272" Type="http://schemas.openxmlformats.org/officeDocument/2006/relationships/tags" Target="../tags/tag4639.xml"/><Relationship Id="rId88" Type="http://schemas.openxmlformats.org/officeDocument/2006/relationships/tags" Target="../tags/tag4455.xml"/><Relationship Id="rId111" Type="http://schemas.openxmlformats.org/officeDocument/2006/relationships/tags" Target="../tags/tag4478.xml"/><Relationship Id="rId132" Type="http://schemas.openxmlformats.org/officeDocument/2006/relationships/tags" Target="../tags/tag4499.xml"/><Relationship Id="rId153" Type="http://schemas.openxmlformats.org/officeDocument/2006/relationships/tags" Target="../tags/tag4520.xml"/><Relationship Id="rId174" Type="http://schemas.openxmlformats.org/officeDocument/2006/relationships/tags" Target="../tags/tag4541.xml"/><Relationship Id="rId195" Type="http://schemas.openxmlformats.org/officeDocument/2006/relationships/tags" Target="../tags/tag4562.xml"/><Relationship Id="rId209" Type="http://schemas.openxmlformats.org/officeDocument/2006/relationships/tags" Target="../tags/tag4576.xml"/><Relationship Id="rId220" Type="http://schemas.openxmlformats.org/officeDocument/2006/relationships/tags" Target="../tags/tag4587.xml"/><Relationship Id="rId241" Type="http://schemas.openxmlformats.org/officeDocument/2006/relationships/tags" Target="../tags/tag4608.xml"/><Relationship Id="rId15" Type="http://schemas.openxmlformats.org/officeDocument/2006/relationships/tags" Target="../tags/tag4382.xml"/><Relationship Id="rId36" Type="http://schemas.openxmlformats.org/officeDocument/2006/relationships/tags" Target="../tags/tag4403.xml"/><Relationship Id="rId57" Type="http://schemas.openxmlformats.org/officeDocument/2006/relationships/tags" Target="../tags/tag4424.xml"/><Relationship Id="rId262" Type="http://schemas.openxmlformats.org/officeDocument/2006/relationships/tags" Target="../tags/tag4629.xml"/><Relationship Id="rId283" Type="http://schemas.openxmlformats.org/officeDocument/2006/relationships/tags" Target="../tags/tag4650.xml"/><Relationship Id="rId78" Type="http://schemas.openxmlformats.org/officeDocument/2006/relationships/tags" Target="../tags/tag4445.xml"/><Relationship Id="rId99" Type="http://schemas.openxmlformats.org/officeDocument/2006/relationships/tags" Target="../tags/tag4466.xml"/><Relationship Id="rId101" Type="http://schemas.openxmlformats.org/officeDocument/2006/relationships/tags" Target="../tags/tag4468.xml"/><Relationship Id="rId122" Type="http://schemas.openxmlformats.org/officeDocument/2006/relationships/tags" Target="../tags/tag4489.xml"/><Relationship Id="rId143" Type="http://schemas.openxmlformats.org/officeDocument/2006/relationships/tags" Target="../tags/tag4510.xml"/><Relationship Id="rId164" Type="http://schemas.openxmlformats.org/officeDocument/2006/relationships/tags" Target="../tags/tag4531.xml"/><Relationship Id="rId185" Type="http://schemas.openxmlformats.org/officeDocument/2006/relationships/tags" Target="../tags/tag4552.xml"/><Relationship Id="rId9" Type="http://schemas.openxmlformats.org/officeDocument/2006/relationships/tags" Target="../tags/tag4376.xml"/><Relationship Id="rId210" Type="http://schemas.openxmlformats.org/officeDocument/2006/relationships/tags" Target="../tags/tag4577.xml"/><Relationship Id="rId26" Type="http://schemas.openxmlformats.org/officeDocument/2006/relationships/tags" Target="../tags/tag4393.xml"/><Relationship Id="rId231" Type="http://schemas.openxmlformats.org/officeDocument/2006/relationships/tags" Target="../tags/tag4598.xml"/><Relationship Id="rId252" Type="http://schemas.openxmlformats.org/officeDocument/2006/relationships/tags" Target="../tags/tag4619.xml"/><Relationship Id="rId273" Type="http://schemas.openxmlformats.org/officeDocument/2006/relationships/tags" Target="../tags/tag4640.xml"/><Relationship Id="rId47" Type="http://schemas.openxmlformats.org/officeDocument/2006/relationships/tags" Target="../tags/tag4414.xml"/><Relationship Id="rId68" Type="http://schemas.openxmlformats.org/officeDocument/2006/relationships/tags" Target="../tags/tag4435.xml"/><Relationship Id="rId89" Type="http://schemas.openxmlformats.org/officeDocument/2006/relationships/tags" Target="../tags/tag4456.xml"/><Relationship Id="rId112" Type="http://schemas.openxmlformats.org/officeDocument/2006/relationships/tags" Target="../tags/tag4479.xml"/><Relationship Id="rId133" Type="http://schemas.openxmlformats.org/officeDocument/2006/relationships/tags" Target="../tags/tag4500.xml"/><Relationship Id="rId154" Type="http://schemas.openxmlformats.org/officeDocument/2006/relationships/tags" Target="../tags/tag4521.xml"/><Relationship Id="rId175" Type="http://schemas.openxmlformats.org/officeDocument/2006/relationships/tags" Target="../tags/tag4542.xml"/><Relationship Id="rId196" Type="http://schemas.openxmlformats.org/officeDocument/2006/relationships/tags" Target="../tags/tag4563.xml"/><Relationship Id="rId200" Type="http://schemas.openxmlformats.org/officeDocument/2006/relationships/tags" Target="../tags/tag4567.xml"/><Relationship Id="rId16" Type="http://schemas.openxmlformats.org/officeDocument/2006/relationships/tags" Target="../tags/tag4383.xml"/><Relationship Id="rId221" Type="http://schemas.openxmlformats.org/officeDocument/2006/relationships/tags" Target="../tags/tag4588.xml"/><Relationship Id="rId242" Type="http://schemas.openxmlformats.org/officeDocument/2006/relationships/tags" Target="../tags/tag4609.xml"/><Relationship Id="rId263" Type="http://schemas.openxmlformats.org/officeDocument/2006/relationships/tags" Target="../tags/tag4630.xml"/><Relationship Id="rId284" Type="http://schemas.openxmlformats.org/officeDocument/2006/relationships/tags" Target="../tags/tag4651.xml"/><Relationship Id="rId37" Type="http://schemas.openxmlformats.org/officeDocument/2006/relationships/tags" Target="../tags/tag4404.xml"/><Relationship Id="rId58" Type="http://schemas.openxmlformats.org/officeDocument/2006/relationships/tags" Target="../tags/tag4425.xml"/><Relationship Id="rId79" Type="http://schemas.openxmlformats.org/officeDocument/2006/relationships/tags" Target="../tags/tag4446.xml"/><Relationship Id="rId102" Type="http://schemas.openxmlformats.org/officeDocument/2006/relationships/tags" Target="../tags/tag4469.xml"/><Relationship Id="rId123" Type="http://schemas.openxmlformats.org/officeDocument/2006/relationships/tags" Target="../tags/tag4490.xml"/><Relationship Id="rId144" Type="http://schemas.openxmlformats.org/officeDocument/2006/relationships/tags" Target="../tags/tag4511.xml"/><Relationship Id="rId90" Type="http://schemas.openxmlformats.org/officeDocument/2006/relationships/tags" Target="../tags/tag4457.xml"/><Relationship Id="rId165" Type="http://schemas.openxmlformats.org/officeDocument/2006/relationships/tags" Target="../tags/tag4532.xml"/><Relationship Id="rId186" Type="http://schemas.openxmlformats.org/officeDocument/2006/relationships/tags" Target="../tags/tag4553.xml"/><Relationship Id="rId211" Type="http://schemas.openxmlformats.org/officeDocument/2006/relationships/tags" Target="../tags/tag4578.xml"/><Relationship Id="rId232" Type="http://schemas.openxmlformats.org/officeDocument/2006/relationships/tags" Target="../tags/tag4599.xml"/><Relationship Id="rId253" Type="http://schemas.openxmlformats.org/officeDocument/2006/relationships/tags" Target="../tags/tag4620.xml"/><Relationship Id="rId274" Type="http://schemas.openxmlformats.org/officeDocument/2006/relationships/tags" Target="../tags/tag4641.xml"/><Relationship Id="rId27" Type="http://schemas.openxmlformats.org/officeDocument/2006/relationships/tags" Target="../tags/tag4394.xml"/><Relationship Id="rId48" Type="http://schemas.openxmlformats.org/officeDocument/2006/relationships/tags" Target="../tags/tag4415.xml"/><Relationship Id="rId69" Type="http://schemas.openxmlformats.org/officeDocument/2006/relationships/tags" Target="../tags/tag4436.xml"/><Relationship Id="rId113" Type="http://schemas.openxmlformats.org/officeDocument/2006/relationships/tags" Target="../tags/tag4480.xml"/><Relationship Id="rId134" Type="http://schemas.openxmlformats.org/officeDocument/2006/relationships/tags" Target="../tags/tag4501.xml"/><Relationship Id="rId80" Type="http://schemas.openxmlformats.org/officeDocument/2006/relationships/tags" Target="../tags/tag4447.xml"/><Relationship Id="rId155" Type="http://schemas.openxmlformats.org/officeDocument/2006/relationships/tags" Target="../tags/tag4522.xml"/><Relationship Id="rId176" Type="http://schemas.openxmlformats.org/officeDocument/2006/relationships/tags" Target="../tags/tag4543.xml"/><Relationship Id="rId197" Type="http://schemas.openxmlformats.org/officeDocument/2006/relationships/tags" Target="../tags/tag4564.xml"/><Relationship Id="rId201" Type="http://schemas.openxmlformats.org/officeDocument/2006/relationships/tags" Target="../tags/tag4568.xml"/><Relationship Id="rId222" Type="http://schemas.openxmlformats.org/officeDocument/2006/relationships/tags" Target="../tags/tag4589.xml"/><Relationship Id="rId243" Type="http://schemas.openxmlformats.org/officeDocument/2006/relationships/tags" Target="../tags/tag4610.xml"/><Relationship Id="rId264" Type="http://schemas.openxmlformats.org/officeDocument/2006/relationships/tags" Target="../tags/tag4631.xml"/><Relationship Id="rId285" Type="http://schemas.openxmlformats.org/officeDocument/2006/relationships/tags" Target="../tags/tag4652.xml"/><Relationship Id="rId17" Type="http://schemas.openxmlformats.org/officeDocument/2006/relationships/tags" Target="../tags/tag4384.xml"/><Relationship Id="rId38" Type="http://schemas.openxmlformats.org/officeDocument/2006/relationships/tags" Target="../tags/tag4405.xml"/><Relationship Id="rId59" Type="http://schemas.openxmlformats.org/officeDocument/2006/relationships/tags" Target="../tags/tag4426.xml"/><Relationship Id="rId103" Type="http://schemas.openxmlformats.org/officeDocument/2006/relationships/tags" Target="../tags/tag4470.xml"/><Relationship Id="rId124" Type="http://schemas.openxmlformats.org/officeDocument/2006/relationships/tags" Target="../tags/tag4491.xml"/><Relationship Id="rId70" Type="http://schemas.openxmlformats.org/officeDocument/2006/relationships/tags" Target="../tags/tag4437.xml"/><Relationship Id="rId91" Type="http://schemas.openxmlformats.org/officeDocument/2006/relationships/tags" Target="../tags/tag4458.xml"/><Relationship Id="rId145" Type="http://schemas.openxmlformats.org/officeDocument/2006/relationships/tags" Target="../tags/tag4512.xml"/><Relationship Id="rId166" Type="http://schemas.openxmlformats.org/officeDocument/2006/relationships/tags" Target="../tags/tag4533.xml"/><Relationship Id="rId187" Type="http://schemas.openxmlformats.org/officeDocument/2006/relationships/tags" Target="../tags/tag4554.xml"/><Relationship Id="rId1" Type="http://schemas.openxmlformats.org/officeDocument/2006/relationships/tags" Target="../tags/tag4368.xml"/><Relationship Id="rId212" Type="http://schemas.openxmlformats.org/officeDocument/2006/relationships/tags" Target="../tags/tag4579.xml"/><Relationship Id="rId233" Type="http://schemas.openxmlformats.org/officeDocument/2006/relationships/tags" Target="../tags/tag4600.xml"/><Relationship Id="rId254" Type="http://schemas.openxmlformats.org/officeDocument/2006/relationships/tags" Target="../tags/tag4621.xml"/><Relationship Id="rId28" Type="http://schemas.openxmlformats.org/officeDocument/2006/relationships/tags" Target="../tags/tag4395.xml"/><Relationship Id="rId49" Type="http://schemas.openxmlformats.org/officeDocument/2006/relationships/tags" Target="../tags/tag4416.xml"/><Relationship Id="rId114" Type="http://schemas.openxmlformats.org/officeDocument/2006/relationships/tags" Target="../tags/tag4481.xml"/><Relationship Id="rId275" Type="http://schemas.openxmlformats.org/officeDocument/2006/relationships/tags" Target="../tags/tag4642.xml"/><Relationship Id="rId60" Type="http://schemas.openxmlformats.org/officeDocument/2006/relationships/tags" Target="../tags/tag4427.xml"/><Relationship Id="rId81" Type="http://schemas.openxmlformats.org/officeDocument/2006/relationships/tags" Target="../tags/tag4448.xml"/><Relationship Id="rId135" Type="http://schemas.openxmlformats.org/officeDocument/2006/relationships/tags" Target="../tags/tag4502.xml"/><Relationship Id="rId156" Type="http://schemas.openxmlformats.org/officeDocument/2006/relationships/tags" Target="../tags/tag4523.xml"/><Relationship Id="rId177" Type="http://schemas.openxmlformats.org/officeDocument/2006/relationships/tags" Target="../tags/tag4544.xml"/><Relationship Id="rId198" Type="http://schemas.openxmlformats.org/officeDocument/2006/relationships/tags" Target="../tags/tag4565.xml"/><Relationship Id="rId202" Type="http://schemas.openxmlformats.org/officeDocument/2006/relationships/tags" Target="../tags/tag4569.xml"/><Relationship Id="rId223" Type="http://schemas.openxmlformats.org/officeDocument/2006/relationships/tags" Target="../tags/tag4590.xml"/><Relationship Id="rId244" Type="http://schemas.openxmlformats.org/officeDocument/2006/relationships/tags" Target="../tags/tag4611.xml"/><Relationship Id="rId18" Type="http://schemas.openxmlformats.org/officeDocument/2006/relationships/tags" Target="../tags/tag4385.xml"/><Relationship Id="rId39" Type="http://schemas.openxmlformats.org/officeDocument/2006/relationships/tags" Target="../tags/tag4406.xml"/><Relationship Id="rId265" Type="http://schemas.openxmlformats.org/officeDocument/2006/relationships/tags" Target="../tags/tag4632.xml"/><Relationship Id="rId286" Type="http://schemas.openxmlformats.org/officeDocument/2006/relationships/tags" Target="../tags/tag4653.xml"/><Relationship Id="rId50" Type="http://schemas.openxmlformats.org/officeDocument/2006/relationships/tags" Target="../tags/tag4417.xml"/><Relationship Id="rId104" Type="http://schemas.openxmlformats.org/officeDocument/2006/relationships/tags" Target="../tags/tag4471.xml"/><Relationship Id="rId125" Type="http://schemas.openxmlformats.org/officeDocument/2006/relationships/tags" Target="../tags/tag4492.xml"/><Relationship Id="rId146" Type="http://schemas.openxmlformats.org/officeDocument/2006/relationships/tags" Target="../tags/tag4513.xml"/><Relationship Id="rId167" Type="http://schemas.openxmlformats.org/officeDocument/2006/relationships/tags" Target="../tags/tag4534.xml"/><Relationship Id="rId188" Type="http://schemas.openxmlformats.org/officeDocument/2006/relationships/tags" Target="../tags/tag4555.xml"/><Relationship Id="rId71" Type="http://schemas.openxmlformats.org/officeDocument/2006/relationships/tags" Target="../tags/tag4438.xml"/><Relationship Id="rId92" Type="http://schemas.openxmlformats.org/officeDocument/2006/relationships/tags" Target="../tags/tag4459.xml"/><Relationship Id="rId213" Type="http://schemas.openxmlformats.org/officeDocument/2006/relationships/tags" Target="../tags/tag4580.xml"/><Relationship Id="rId234" Type="http://schemas.openxmlformats.org/officeDocument/2006/relationships/tags" Target="../tags/tag4601.xml"/><Relationship Id="rId2" Type="http://schemas.openxmlformats.org/officeDocument/2006/relationships/tags" Target="../tags/tag4369.xml"/><Relationship Id="rId29" Type="http://schemas.openxmlformats.org/officeDocument/2006/relationships/tags" Target="../tags/tag4396.xml"/><Relationship Id="rId255" Type="http://schemas.openxmlformats.org/officeDocument/2006/relationships/tags" Target="../tags/tag4622.xml"/><Relationship Id="rId276" Type="http://schemas.openxmlformats.org/officeDocument/2006/relationships/tags" Target="../tags/tag4643.xml"/><Relationship Id="rId40" Type="http://schemas.openxmlformats.org/officeDocument/2006/relationships/tags" Target="../tags/tag4407.xml"/><Relationship Id="rId115" Type="http://schemas.openxmlformats.org/officeDocument/2006/relationships/tags" Target="../tags/tag4482.xml"/><Relationship Id="rId136" Type="http://schemas.openxmlformats.org/officeDocument/2006/relationships/tags" Target="../tags/tag4503.xml"/><Relationship Id="rId157" Type="http://schemas.openxmlformats.org/officeDocument/2006/relationships/tags" Target="../tags/tag4524.xml"/><Relationship Id="rId178" Type="http://schemas.openxmlformats.org/officeDocument/2006/relationships/tags" Target="../tags/tag4545.xml"/><Relationship Id="rId61" Type="http://schemas.openxmlformats.org/officeDocument/2006/relationships/tags" Target="../tags/tag4428.xml"/><Relationship Id="rId82" Type="http://schemas.openxmlformats.org/officeDocument/2006/relationships/tags" Target="../tags/tag4449.xml"/><Relationship Id="rId199" Type="http://schemas.openxmlformats.org/officeDocument/2006/relationships/tags" Target="../tags/tag4566.xml"/><Relationship Id="rId203" Type="http://schemas.openxmlformats.org/officeDocument/2006/relationships/tags" Target="../tags/tag4570.xml"/><Relationship Id="rId19" Type="http://schemas.openxmlformats.org/officeDocument/2006/relationships/tags" Target="../tags/tag4386.xml"/><Relationship Id="rId224" Type="http://schemas.openxmlformats.org/officeDocument/2006/relationships/tags" Target="../tags/tag4591.xml"/><Relationship Id="rId245" Type="http://schemas.openxmlformats.org/officeDocument/2006/relationships/tags" Target="../tags/tag4612.xml"/><Relationship Id="rId266" Type="http://schemas.openxmlformats.org/officeDocument/2006/relationships/tags" Target="../tags/tag4633.xml"/><Relationship Id="rId287" Type="http://schemas.openxmlformats.org/officeDocument/2006/relationships/tags" Target="../tags/tag4654.xml"/><Relationship Id="rId30" Type="http://schemas.openxmlformats.org/officeDocument/2006/relationships/tags" Target="../tags/tag4397.xml"/><Relationship Id="rId105" Type="http://schemas.openxmlformats.org/officeDocument/2006/relationships/tags" Target="../tags/tag4472.xml"/><Relationship Id="rId126" Type="http://schemas.openxmlformats.org/officeDocument/2006/relationships/tags" Target="../tags/tag4493.xml"/><Relationship Id="rId147" Type="http://schemas.openxmlformats.org/officeDocument/2006/relationships/tags" Target="../tags/tag4514.xml"/><Relationship Id="rId168" Type="http://schemas.openxmlformats.org/officeDocument/2006/relationships/tags" Target="../tags/tag4535.xml"/><Relationship Id="rId51" Type="http://schemas.openxmlformats.org/officeDocument/2006/relationships/tags" Target="../tags/tag4418.xml"/><Relationship Id="rId72" Type="http://schemas.openxmlformats.org/officeDocument/2006/relationships/tags" Target="../tags/tag4439.xml"/><Relationship Id="rId93" Type="http://schemas.openxmlformats.org/officeDocument/2006/relationships/tags" Target="../tags/tag4460.xml"/><Relationship Id="rId189" Type="http://schemas.openxmlformats.org/officeDocument/2006/relationships/tags" Target="../tags/tag4556.xml"/><Relationship Id="rId3" Type="http://schemas.openxmlformats.org/officeDocument/2006/relationships/tags" Target="../tags/tag4370.xml"/><Relationship Id="rId214" Type="http://schemas.openxmlformats.org/officeDocument/2006/relationships/tags" Target="../tags/tag4581.xml"/><Relationship Id="rId235" Type="http://schemas.openxmlformats.org/officeDocument/2006/relationships/tags" Target="../tags/tag4602.xml"/><Relationship Id="rId256" Type="http://schemas.openxmlformats.org/officeDocument/2006/relationships/tags" Target="../tags/tag4623.xml"/><Relationship Id="rId277" Type="http://schemas.openxmlformats.org/officeDocument/2006/relationships/tags" Target="../tags/tag4644.xml"/><Relationship Id="rId116" Type="http://schemas.openxmlformats.org/officeDocument/2006/relationships/tags" Target="../tags/tag4483.xml"/><Relationship Id="rId137" Type="http://schemas.openxmlformats.org/officeDocument/2006/relationships/tags" Target="../tags/tag4504.xml"/><Relationship Id="rId158" Type="http://schemas.openxmlformats.org/officeDocument/2006/relationships/tags" Target="../tags/tag4525.xml"/><Relationship Id="rId20" Type="http://schemas.openxmlformats.org/officeDocument/2006/relationships/tags" Target="../tags/tag4387.xml"/><Relationship Id="rId41" Type="http://schemas.openxmlformats.org/officeDocument/2006/relationships/tags" Target="../tags/tag4408.xml"/><Relationship Id="rId62" Type="http://schemas.openxmlformats.org/officeDocument/2006/relationships/tags" Target="../tags/tag4429.xml"/><Relationship Id="rId83" Type="http://schemas.openxmlformats.org/officeDocument/2006/relationships/tags" Target="../tags/tag4450.xml"/><Relationship Id="rId179" Type="http://schemas.openxmlformats.org/officeDocument/2006/relationships/tags" Target="../tags/tag4546.xml"/><Relationship Id="rId190" Type="http://schemas.openxmlformats.org/officeDocument/2006/relationships/tags" Target="../tags/tag4557.xml"/><Relationship Id="rId204" Type="http://schemas.openxmlformats.org/officeDocument/2006/relationships/tags" Target="../tags/tag4571.xml"/><Relationship Id="rId225" Type="http://schemas.openxmlformats.org/officeDocument/2006/relationships/tags" Target="../tags/tag4592.xml"/><Relationship Id="rId246" Type="http://schemas.openxmlformats.org/officeDocument/2006/relationships/tags" Target="../tags/tag4613.xml"/><Relationship Id="rId267" Type="http://schemas.openxmlformats.org/officeDocument/2006/relationships/tags" Target="../tags/tag4634.xml"/><Relationship Id="rId288" Type="http://schemas.openxmlformats.org/officeDocument/2006/relationships/slideLayout" Target="../slideLayouts/slideLayout6.xml"/><Relationship Id="rId106" Type="http://schemas.openxmlformats.org/officeDocument/2006/relationships/tags" Target="../tags/tag4473.xml"/><Relationship Id="rId127" Type="http://schemas.openxmlformats.org/officeDocument/2006/relationships/tags" Target="../tags/tag4494.xml"/><Relationship Id="rId10" Type="http://schemas.openxmlformats.org/officeDocument/2006/relationships/tags" Target="../tags/tag4377.xml"/><Relationship Id="rId31" Type="http://schemas.openxmlformats.org/officeDocument/2006/relationships/tags" Target="../tags/tag4398.xml"/><Relationship Id="rId52" Type="http://schemas.openxmlformats.org/officeDocument/2006/relationships/tags" Target="../tags/tag4419.xml"/><Relationship Id="rId73" Type="http://schemas.openxmlformats.org/officeDocument/2006/relationships/tags" Target="../tags/tag4440.xml"/><Relationship Id="rId94" Type="http://schemas.openxmlformats.org/officeDocument/2006/relationships/tags" Target="../tags/tag4461.xml"/><Relationship Id="rId148" Type="http://schemas.openxmlformats.org/officeDocument/2006/relationships/tags" Target="../tags/tag4515.xml"/><Relationship Id="rId169" Type="http://schemas.openxmlformats.org/officeDocument/2006/relationships/tags" Target="../tags/tag4536.xml"/><Relationship Id="rId4" Type="http://schemas.openxmlformats.org/officeDocument/2006/relationships/tags" Target="../tags/tag4371.xml"/><Relationship Id="rId180" Type="http://schemas.openxmlformats.org/officeDocument/2006/relationships/tags" Target="../tags/tag4547.xml"/><Relationship Id="rId215" Type="http://schemas.openxmlformats.org/officeDocument/2006/relationships/tags" Target="../tags/tag4582.xml"/><Relationship Id="rId236" Type="http://schemas.openxmlformats.org/officeDocument/2006/relationships/tags" Target="../tags/tag4603.xml"/><Relationship Id="rId257" Type="http://schemas.openxmlformats.org/officeDocument/2006/relationships/tags" Target="../tags/tag4624.xml"/><Relationship Id="rId278" Type="http://schemas.openxmlformats.org/officeDocument/2006/relationships/tags" Target="../tags/tag4645.xml"/><Relationship Id="rId42" Type="http://schemas.openxmlformats.org/officeDocument/2006/relationships/tags" Target="../tags/tag4409.xml"/><Relationship Id="rId84" Type="http://schemas.openxmlformats.org/officeDocument/2006/relationships/tags" Target="../tags/tag4451.xml"/><Relationship Id="rId138" Type="http://schemas.openxmlformats.org/officeDocument/2006/relationships/tags" Target="../tags/tag4505.xml"/><Relationship Id="rId191" Type="http://schemas.openxmlformats.org/officeDocument/2006/relationships/tags" Target="../tags/tag4558.xml"/><Relationship Id="rId205" Type="http://schemas.openxmlformats.org/officeDocument/2006/relationships/tags" Target="../tags/tag4572.xml"/><Relationship Id="rId247" Type="http://schemas.openxmlformats.org/officeDocument/2006/relationships/tags" Target="../tags/tag4614.xml"/><Relationship Id="rId107" Type="http://schemas.openxmlformats.org/officeDocument/2006/relationships/tags" Target="../tags/tag4474.xml"/><Relationship Id="rId289" Type="http://schemas.openxmlformats.org/officeDocument/2006/relationships/image" Target="../media/image20.png"/><Relationship Id="rId11" Type="http://schemas.openxmlformats.org/officeDocument/2006/relationships/tags" Target="../tags/tag4378.xml"/><Relationship Id="rId53" Type="http://schemas.openxmlformats.org/officeDocument/2006/relationships/tags" Target="../tags/tag4420.xml"/><Relationship Id="rId149" Type="http://schemas.openxmlformats.org/officeDocument/2006/relationships/tags" Target="../tags/tag4516.xml"/><Relationship Id="rId95" Type="http://schemas.openxmlformats.org/officeDocument/2006/relationships/tags" Target="../tags/tag4462.xml"/><Relationship Id="rId160" Type="http://schemas.openxmlformats.org/officeDocument/2006/relationships/tags" Target="../tags/tag4527.xml"/><Relationship Id="rId216" Type="http://schemas.openxmlformats.org/officeDocument/2006/relationships/tags" Target="../tags/tag4583.xml"/><Relationship Id="rId258" Type="http://schemas.openxmlformats.org/officeDocument/2006/relationships/tags" Target="../tags/tag4625.xml"/><Relationship Id="rId22" Type="http://schemas.openxmlformats.org/officeDocument/2006/relationships/tags" Target="../tags/tag4389.xml"/><Relationship Id="rId64" Type="http://schemas.openxmlformats.org/officeDocument/2006/relationships/tags" Target="../tags/tag4431.xml"/><Relationship Id="rId118" Type="http://schemas.openxmlformats.org/officeDocument/2006/relationships/tags" Target="../tags/tag4485.xml"/><Relationship Id="rId171" Type="http://schemas.openxmlformats.org/officeDocument/2006/relationships/tags" Target="../tags/tag4538.xml"/><Relationship Id="rId227" Type="http://schemas.openxmlformats.org/officeDocument/2006/relationships/tags" Target="../tags/tag4594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tags" Target="../tags/tag4667.xml"/><Relationship Id="rId18" Type="http://schemas.openxmlformats.org/officeDocument/2006/relationships/tags" Target="../tags/tag4672.xml"/><Relationship Id="rId26" Type="http://schemas.openxmlformats.org/officeDocument/2006/relationships/tags" Target="../tags/tag4680.xml"/><Relationship Id="rId39" Type="http://schemas.openxmlformats.org/officeDocument/2006/relationships/tags" Target="../tags/tag4693.xml"/><Relationship Id="rId21" Type="http://schemas.openxmlformats.org/officeDocument/2006/relationships/tags" Target="../tags/tag4675.xml"/><Relationship Id="rId34" Type="http://schemas.openxmlformats.org/officeDocument/2006/relationships/tags" Target="../tags/tag4688.xml"/><Relationship Id="rId42" Type="http://schemas.openxmlformats.org/officeDocument/2006/relationships/tags" Target="../tags/tag4696.xml"/><Relationship Id="rId47" Type="http://schemas.openxmlformats.org/officeDocument/2006/relationships/tags" Target="../tags/tag4701.xml"/><Relationship Id="rId50" Type="http://schemas.openxmlformats.org/officeDocument/2006/relationships/tags" Target="../tags/tag4704.xml"/><Relationship Id="rId55" Type="http://schemas.openxmlformats.org/officeDocument/2006/relationships/tags" Target="../tags/tag4709.xml"/><Relationship Id="rId7" Type="http://schemas.openxmlformats.org/officeDocument/2006/relationships/tags" Target="../tags/tag4661.xml"/><Relationship Id="rId2" Type="http://schemas.openxmlformats.org/officeDocument/2006/relationships/tags" Target="../tags/tag4656.xml"/><Relationship Id="rId16" Type="http://schemas.openxmlformats.org/officeDocument/2006/relationships/tags" Target="../tags/tag4670.xml"/><Relationship Id="rId29" Type="http://schemas.openxmlformats.org/officeDocument/2006/relationships/tags" Target="../tags/tag4683.xml"/><Relationship Id="rId11" Type="http://schemas.openxmlformats.org/officeDocument/2006/relationships/tags" Target="../tags/tag4665.xml"/><Relationship Id="rId24" Type="http://schemas.openxmlformats.org/officeDocument/2006/relationships/tags" Target="../tags/tag4678.xml"/><Relationship Id="rId32" Type="http://schemas.openxmlformats.org/officeDocument/2006/relationships/tags" Target="../tags/tag4686.xml"/><Relationship Id="rId37" Type="http://schemas.openxmlformats.org/officeDocument/2006/relationships/tags" Target="../tags/tag4691.xml"/><Relationship Id="rId40" Type="http://schemas.openxmlformats.org/officeDocument/2006/relationships/tags" Target="../tags/tag4694.xml"/><Relationship Id="rId45" Type="http://schemas.openxmlformats.org/officeDocument/2006/relationships/tags" Target="../tags/tag4699.xml"/><Relationship Id="rId53" Type="http://schemas.openxmlformats.org/officeDocument/2006/relationships/tags" Target="../tags/tag4707.xml"/><Relationship Id="rId58" Type="http://schemas.openxmlformats.org/officeDocument/2006/relationships/tags" Target="../tags/tag4712.xml"/><Relationship Id="rId5" Type="http://schemas.openxmlformats.org/officeDocument/2006/relationships/tags" Target="../tags/tag4659.xml"/><Relationship Id="rId19" Type="http://schemas.openxmlformats.org/officeDocument/2006/relationships/tags" Target="../tags/tag4673.xml"/><Relationship Id="rId4" Type="http://schemas.openxmlformats.org/officeDocument/2006/relationships/tags" Target="../tags/tag4658.xml"/><Relationship Id="rId9" Type="http://schemas.openxmlformats.org/officeDocument/2006/relationships/tags" Target="../tags/tag4663.xml"/><Relationship Id="rId14" Type="http://schemas.openxmlformats.org/officeDocument/2006/relationships/tags" Target="../tags/tag4668.xml"/><Relationship Id="rId22" Type="http://schemas.openxmlformats.org/officeDocument/2006/relationships/tags" Target="../tags/tag4676.xml"/><Relationship Id="rId27" Type="http://schemas.openxmlformats.org/officeDocument/2006/relationships/tags" Target="../tags/tag4681.xml"/><Relationship Id="rId30" Type="http://schemas.openxmlformats.org/officeDocument/2006/relationships/tags" Target="../tags/tag4684.xml"/><Relationship Id="rId35" Type="http://schemas.openxmlformats.org/officeDocument/2006/relationships/tags" Target="../tags/tag4689.xml"/><Relationship Id="rId43" Type="http://schemas.openxmlformats.org/officeDocument/2006/relationships/tags" Target="../tags/tag4697.xml"/><Relationship Id="rId48" Type="http://schemas.openxmlformats.org/officeDocument/2006/relationships/tags" Target="../tags/tag4702.xml"/><Relationship Id="rId56" Type="http://schemas.openxmlformats.org/officeDocument/2006/relationships/tags" Target="../tags/tag4710.xml"/><Relationship Id="rId8" Type="http://schemas.openxmlformats.org/officeDocument/2006/relationships/tags" Target="../tags/tag4662.xml"/><Relationship Id="rId51" Type="http://schemas.openxmlformats.org/officeDocument/2006/relationships/tags" Target="../tags/tag4705.xml"/><Relationship Id="rId3" Type="http://schemas.openxmlformats.org/officeDocument/2006/relationships/tags" Target="../tags/tag4657.xml"/><Relationship Id="rId12" Type="http://schemas.openxmlformats.org/officeDocument/2006/relationships/tags" Target="../tags/tag4666.xml"/><Relationship Id="rId17" Type="http://schemas.openxmlformats.org/officeDocument/2006/relationships/tags" Target="../tags/tag4671.xml"/><Relationship Id="rId25" Type="http://schemas.openxmlformats.org/officeDocument/2006/relationships/tags" Target="../tags/tag4679.xml"/><Relationship Id="rId33" Type="http://schemas.openxmlformats.org/officeDocument/2006/relationships/tags" Target="../tags/tag4687.xml"/><Relationship Id="rId38" Type="http://schemas.openxmlformats.org/officeDocument/2006/relationships/tags" Target="../tags/tag4692.xml"/><Relationship Id="rId46" Type="http://schemas.openxmlformats.org/officeDocument/2006/relationships/tags" Target="../tags/tag4700.xml"/><Relationship Id="rId59" Type="http://schemas.openxmlformats.org/officeDocument/2006/relationships/tags" Target="../tags/tag4713.xml"/><Relationship Id="rId20" Type="http://schemas.openxmlformats.org/officeDocument/2006/relationships/tags" Target="../tags/tag4674.xml"/><Relationship Id="rId41" Type="http://schemas.openxmlformats.org/officeDocument/2006/relationships/tags" Target="../tags/tag4695.xml"/><Relationship Id="rId54" Type="http://schemas.openxmlformats.org/officeDocument/2006/relationships/tags" Target="../tags/tag4708.xml"/><Relationship Id="rId1" Type="http://schemas.openxmlformats.org/officeDocument/2006/relationships/tags" Target="../tags/tag4655.xml"/><Relationship Id="rId6" Type="http://schemas.openxmlformats.org/officeDocument/2006/relationships/tags" Target="../tags/tag4660.xml"/><Relationship Id="rId15" Type="http://schemas.openxmlformats.org/officeDocument/2006/relationships/tags" Target="../tags/tag4669.xml"/><Relationship Id="rId23" Type="http://schemas.openxmlformats.org/officeDocument/2006/relationships/tags" Target="../tags/tag4677.xml"/><Relationship Id="rId28" Type="http://schemas.openxmlformats.org/officeDocument/2006/relationships/tags" Target="../tags/tag4682.xml"/><Relationship Id="rId36" Type="http://schemas.openxmlformats.org/officeDocument/2006/relationships/tags" Target="../tags/tag4690.xml"/><Relationship Id="rId49" Type="http://schemas.openxmlformats.org/officeDocument/2006/relationships/tags" Target="../tags/tag4703.xml"/><Relationship Id="rId57" Type="http://schemas.openxmlformats.org/officeDocument/2006/relationships/tags" Target="../tags/tag4711.xml"/><Relationship Id="rId10" Type="http://schemas.openxmlformats.org/officeDocument/2006/relationships/tags" Target="../tags/tag4664.xml"/><Relationship Id="rId31" Type="http://schemas.openxmlformats.org/officeDocument/2006/relationships/tags" Target="../tags/tag4685.xml"/><Relationship Id="rId44" Type="http://schemas.openxmlformats.org/officeDocument/2006/relationships/tags" Target="../tags/tag4698.xml"/><Relationship Id="rId52" Type="http://schemas.openxmlformats.org/officeDocument/2006/relationships/tags" Target="../tags/tag4706.xml"/><Relationship Id="rId60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tags" Target="../tags/tag4726.xml"/><Relationship Id="rId18" Type="http://schemas.openxmlformats.org/officeDocument/2006/relationships/tags" Target="../tags/tag4731.xml"/><Relationship Id="rId26" Type="http://schemas.openxmlformats.org/officeDocument/2006/relationships/tags" Target="../tags/tag4739.xml"/><Relationship Id="rId39" Type="http://schemas.openxmlformats.org/officeDocument/2006/relationships/tags" Target="../tags/tag4752.xml"/><Relationship Id="rId21" Type="http://schemas.openxmlformats.org/officeDocument/2006/relationships/tags" Target="../tags/tag4734.xml"/><Relationship Id="rId34" Type="http://schemas.openxmlformats.org/officeDocument/2006/relationships/tags" Target="../tags/tag4747.xml"/><Relationship Id="rId42" Type="http://schemas.openxmlformats.org/officeDocument/2006/relationships/tags" Target="../tags/tag4755.xml"/><Relationship Id="rId47" Type="http://schemas.openxmlformats.org/officeDocument/2006/relationships/tags" Target="../tags/tag4760.xml"/><Relationship Id="rId50" Type="http://schemas.openxmlformats.org/officeDocument/2006/relationships/tags" Target="../tags/tag4763.xml"/><Relationship Id="rId7" Type="http://schemas.openxmlformats.org/officeDocument/2006/relationships/tags" Target="../tags/tag4720.xml"/><Relationship Id="rId2" Type="http://schemas.openxmlformats.org/officeDocument/2006/relationships/tags" Target="../tags/tag4715.xml"/><Relationship Id="rId16" Type="http://schemas.openxmlformats.org/officeDocument/2006/relationships/tags" Target="../tags/tag4729.xml"/><Relationship Id="rId29" Type="http://schemas.openxmlformats.org/officeDocument/2006/relationships/tags" Target="../tags/tag4742.xml"/><Relationship Id="rId11" Type="http://schemas.openxmlformats.org/officeDocument/2006/relationships/tags" Target="../tags/tag4724.xml"/><Relationship Id="rId24" Type="http://schemas.openxmlformats.org/officeDocument/2006/relationships/tags" Target="../tags/tag4737.xml"/><Relationship Id="rId32" Type="http://schemas.openxmlformats.org/officeDocument/2006/relationships/tags" Target="../tags/tag4745.xml"/><Relationship Id="rId37" Type="http://schemas.openxmlformats.org/officeDocument/2006/relationships/tags" Target="../tags/tag4750.xml"/><Relationship Id="rId40" Type="http://schemas.openxmlformats.org/officeDocument/2006/relationships/tags" Target="../tags/tag4753.xml"/><Relationship Id="rId45" Type="http://schemas.openxmlformats.org/officeDocument/2006/relationships/tags" Target="../tags/tag4758.xml"/><Relationship Id="rId5" Type="http://schemas.openxmlformats.org/officeDocument/2006/relationships/tags" Target="../tags/tag4718.xml"/><Relationship Id="rId10" Type="http://schemas.openxmlformats.org/officeDocument/2006/relationships/tags" Target="../tags/tag4723.xml"/><Relationship Id="rId19" Type="http://schemas.openxmlformats.org/officeDocument/2006/relationships/tags" Target="../tags/tag4732.xml"/><Relationship Id="rId31" Type="http://schemas.openxmlformats.org/officeDocument/2006/relationships/tags" Target="../tags/tag4744.xml"/><Relationship Id="rId44" Type="http://schemas.openxmlformats.org/officeDocument/2006/relationships/tags" Target="../tags/tag4757.xml"/><Relationship Id="rId52" Type="http://schemas.openxmlformats.org/officeDocument/2006/relationships/slideLayout" Target="../slideLayouts/slideLayout6.xml"/><Relationship Id="rId4" Type="http://schemas.openxmlformats.org/officeDocument/2006/relationships/tags" Target="../tags/tag4717.xml"/><Relationship Id="rId9" Type="http://schemas.openxmlformats.org/officeDocument/2006/relationships/tags" Target="../tags/tag4722.xml"/><Relationship Id="rId14" Type="http://schemas.openxmlformats.org/officeDocument/2006/relationships/tags" Target="../tags/tag4727.xml"/><Relationship Id="rId22" Type="http://schemas.openxmlformats.org/officeDocument/2006/relationships/tags" Target="../tags/tag4735.xml"/><Relationship Id="rId27" Type="http://schemas.openxmlformats.org/officeDocument/2006/relationships/tags" Target="../tags/tag4740.xml"/><Relationship Id="rId30" Type="http://schemas.openxmlformats.org/officeDocument/2006/relationships/tags" Target="../tags/tag4743.xml"/><Relationship Id="rId35" Type="http://schemas.openxmlformats.org/officeDocument/2006/relationships/tags" Target="../tags/tag4748.xml"/><Relationship Id="rId43" Type="http://schemas.openxmlformats.org/officeDocument/2006/relationships/tags" Target="../tags/tag4756.xml"/><Relationship Id="rId48" Type="http://schemas.openxmlformats.org/officeDocument/2006/relationships/tags" Target="../tags/tag4761.xml"/><Relationship Id="rId8" Type="http://schemas.openxmlformats.org/officeDocument/2006/relationships/tags" Target="../tags/tag4721.xml"/><Relationship Id="rId51" Type="http://schemas.openxmlformats.org/officeDocument/2006/relationships/tags" Target="../tags/tag4764.xml"/><Relationship Id="rId3" Type="http://schemas.openxmlformats.org/officeDocument/2006/relationships/tags" Target="../tags/tag4716.xml"/><Relationship Id="rId12" Type="http://schemas.openxmlformats.org/officeDocument/2006/relationships/tags" Target="../tags/tag4725.xml"/><Relationship Id="rId17" Type="http://schemas.openxmlformats.org/officeDocument/2006/relationships/tags" Target="../tags/tag4730.xml"/><Relationship Id="rId25" Type="http://schemas.openxmlformats.org/officeDocument/2006/relationships/tags" Target="../tags/tag4738.xml"/><Relationship Id="rId33" Type="http://schemas.openxmlformats.org/officeDocument/2006/relationships/tags" Target="../tags/tag4746.xml"/><Relationship Id="rId38" Type="http://schemas.openxmlformats.org/officeDocument/2006/relationships/tags" Target="../tags/tag4751.xml"/><Relationship Id="rId46" Type="http://schemas.openxmlformats.org/officeDocument/2006/relationships/tags" Target="../tags/tag4759.xml"/><Relationship Id="rId20" Type="http://schemas.openxmlformats.org/officeDocument/2006/relationships/tags" Target="../tags/tag4733.xml"/><Relationship Id="rId41" Type="http://schemas.openxmlformats.org/officeDocument/2006/relationships/tags" Target="../tags/tag4754.xml"/><Relationship Id="rId54" Type="http://schemas.openxmlformats.org/officeDocument/2006/relationships/image" Target="../media/image44.png"/><Relationship Id="rId1" Type="http://schemas.openxmlformats.org/officeDocument/2006/relationships/tags" Target="../tags/tag4714.xml"/><Relationship Id="rId6" Type="http://schemas.openxmlformats.org/officeDocument/2006/relationships/tags" Target="../tags/tag4719.xml"/><Relationship Id="rId15" Type="http://schemas.openxmlformats.org/officeDocument/2006/relationships/tags" Target="../tags/tag4728.xml"/><Relationship Id="rId23" Type="http://schemas.openxmlformats.org/officeDocument/2006/relationships/tags" Target="../tags/tag4736.xml"/><Relationship Id="rId28" Type="http://schemas.openxmlformats.org/officeDocument/2006/relationships/tags" Target="../tags/tag4741.xml"/><Relationship Id="rId36" Type="http://schemas.openxmlformats.org/officeDocument/2006/relationships/tags" Target="../tags/tag4749.xml"/><Relationship Id="rId49" Type="http://schemas.openxmlformats.org/officeDocument/2006/relationships/tags" Target="../tags/tag4762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tags" Target="../tags/tag4881.xml"/><Relationship Id="rId21" Type="http://schemas.openxmlformats.org/officeDocument/2006/relationships/tags" Target="../tags/tag4785.xml"/><Relationship Id="rId63" Type="http://schemas.openxmlformats.org/officeDocument/2006/relationships/tags" Target="../tags/tag4827.xml"/><Relationship Id="rId159" Type="http://schemas.openxmlformats.org/officeDocument/2006/relationships/tags" Target="../tags/tag4923.xml"/><Relationship Id="rId170" Type="http://schemas.openxmlformats.org/officeDocument/2006/relationships/tags" Target="../tags/tag4934.xml"/><Relationship Id="rId226" Type="http://schemas.openxmlformats.org/officeDocument/2006/relationships/tags" Target="../tags/tag4990.xml"/><Relationship Id="rId268" Type="http://schemas.openxmlformats.org/officeDocument/2006/relationships/tags" Target="../tags/tag5032.xml"/><Relationship Id="rId32" Type="http://schemas.openxmlformats.org/officeDocument/2006/relationships/tags" Target="../tags/tag4796.xml"/><Relationship Id="rId74" Type="http://schemas.openxmlformats.org/officeDocument/2006/relationships/tags" Target="../tags/tag4838.xml"/><Relationship Id="rId128" Type="http://schemas.openxmlformats.org/officeDocument/2006/relationships/tags" Target="../tags/tag4892.xml"/><Relationship Id="rId5" Type="http://schemas.openxmlformats.org/officeDocument/2006/relationships/tags" Target="../tags/tag4769.xml"/><Relationship Id="rId95" Type="http://schemas.openxmlformats.org/officeDocument/2006/relationships/tags" Target="../tags/tag4859.xml"/><Relationship Id="rId160" Type="http://schemas.openxmlformats.org/officeDocument/2006/relationships/tags" Target="../tags/tag4924.xml"/><Relationship Id="rId181" Type="http://schemas.openxmlformats.org/officeDocument/2006/relationships/tags" Target="../tags/tag4945.xml"/><Relationship Id="rId216" Type="http://schemas.openxmlformats.org/officeDocument/2006/relationships/tags" Target="../tags/tag4980.xml"/><Relationship Id="rId237" Type="http://schemas.openxmlformats.org/officeDocument/2006/relationships/tags" Target="../tags/tag5001.xml"/><Relationship Id="rId258" Type="http://schemas.openxmlformats.org/officeDocument/2006/relationships/tags" Target="../tags/tag5022.xml"/><Relationship Id="rId22" Type="http://schemas.openxmlformats.org/officeDocument/2006/relationships/tags" Target="../tags/tag4786.xml"/><Relationship Id="rId43" Type="http://schemas.openxmlformats.org/officeDocument/2006/relationships/tags" Target="../tags/tag4807.xml"/><Relationship Id="rId64" Type="http://schemas.openxmlformats.org/officeDocument/2006/relationships/tags" Target="../tags/tag4828.xml"/><Relationship Id="rId118" Type="http://schemas.openxmlformats.org/officeDocument/2006/relationships/tags" Target="../tags/tag4882.xml"/><Relationship Id="rId139" Type="http://schemas.openxmlformats.org/officeDocument/2006/relationships/tags" Target="../tags/tag4903.xml"/><Relationship Id="rId85" Type="http://schemas.openxmlformats.org/officeDocument/2006/relationships/tags" Target="../tags/tag4849.xml"/><Relationship Id="rId150" Type="http://schemas.openxmlformats.org/officeDocument/2006/relationships/tags" Target="../tags/tag4914.xml"/><Relationship Id="rId171" Type="http://schemas.openxmlformats.org/officeDocument/2006/relationships/tags" Target="../tags/tag4935.xml"/><Relationship Id="rId192" Type="http://schemas.openxmlformats.org/officeDocument/2006/relationships/tags" Target="../tags/tag4956.xml"/><Relationship Id="rId206" Type="http://schemas.openxmlformats.org/officeDocument/2006/relationships/tags" Target="../tags/tag4970.xml"/><Relationship Id="rId227" Type="http://schemas.openxmlformats.org/officeDocument/2006/relationships/tags" Target="../tags/tag4991.xml"/><Relationship Id="rId248" Type="http://schemas.openxmlformats.org/officeDocument/2006/relationships/tags" Target="../tags/tag5012.xml"/><Relationship Id="rId269" Type="http://schemas.openxmlformats.org/officeDocument/2006/relationships/tags" Target="../tags/tag5033.xml"/><Relationship Id="rId12" Type="http://schemas.openxmlformats.org/officeDocument/2006/relationships/tags" Target="../tags/tag4776.xml"/><Relationship Id="rId33" Type="http://schemas.openxmlformats.org/officeDocument/2006/relationships/tags" Target="../tags/tag4797.xml"/><Relationship Id="rId108" Type="http://schemas.openxmlformats.org/officeDocument/2006/relationships/tags" Target="../tags/tag4872.xml"/><Relationship Id="rId129" Type="http://schemas.openxmlformats.org/officeDocument/2006/relationships/tags" Target="../tags/tag4893.xml"/><Relationship Id="rId54" Type="http://schemas.openxmlformats.org/officeDocument/2006/relationships/tags" Target="../tags/tag4818.xml"/><Relationship Id="rId75" Type="http://schemas.openxmlformats.org/officeDocument/2006/relationships/tags" Target="../tags/tag4839.xml"/><Relationship Id="rId96" Type="http://schemas.openxmlformats.org/officeDocument/2006/relationships/tags" Target="../tags/tag4860.xml"/><Relationship Id="rId140" Type="http://schemas.openxmlformats.org/officeDocument/2006/relationships/tags" Target="../tags/tag4904.xml"/><Relationship Id="rId161" Type="http://schemas.openxmlformats.org/officeDocument/2006/relationships/tags" Target="../tags/tag4925.xml"/><Relationship Id="rId182" Type="http://schemas.openxmlformats.org/officeDocument/2006/relationships/tags" Target="../tags/tag4946.xml"/><Relationship Id="rId217" Type="http://schemas.openxmlformats.org/officeDocument/2006/relationships/tags" Target="../tags/tag4981.xml"/><Relationship Id="rId6" Type="http://schemas.openxmlformats.org/officeDocument/2006/relationships/tags" Target="../tags/tag4770.xml"/><Relationship Id="rId238" Type="http://schemas.openxmlformats.org/officeDocument/2006/relationships/tags" Target="../tags/tag5002.xml"/><Relationship Id="rId259" Type="http://schemas.openxmlformats.org/officeDocument/2006/relationships/tags" Target="../tags/tag5023.xml"/><Relationship Id="rId23" Type="http://schemas.openxmlformats.org/officeDocument/2006/relationships/tags" Target="../tags/tag4787.xml"/><Relationship Id="rId119" Type="http://schemas.openxmlformats.org/officeDocument/2006/relationships/tags" Target="../tags/tag4883.xml"/><Relationship Id="rId270" Type="http://schemas.openxmlformats.org/officeDocument/2006/relationships/tags" Target="../tags/tag5034.xml"/><Relationship Id="rId44" Type="http://schemas.openxmlformats.org/officeDocument/2006/relationships/tags" Target="../tags/tag4808.xml"/><Relationship Id="rId65" Type="http://schemas.openxmlformats.org/officeDocument/2006/relationships/tags" Target="../tags/tag4829.xml"/><Relationship Id="rId86" Type="http://schemas.openxmlformats.org/officeDocument/2006/relationships/tags" Target="../tags/tag4850.xml"/><Relationship Id="rId130" Type="http://schemas.openxmlformats.org/officeDocument/2006/relationships/tags" Target="../tags/tag4894.xml"/><Relationship Id="rId151" Type="http://schemas.openxmlformats.org/officeDocument/2006/relationships/tags" Target="../tags/tag4915.xml"/><Relationship Id="rId172" Type="http://schemas.openxmlformats.org/officeDocument/2006/relationships/tags" Target="../tags/tag4936.xml"/><Relationship Id="rId193" Type="http://schemas.openxmlformats.org/officeDocument/2006/relationships/tags" Target="../tags/tag4957.xml"/><Relationship Id="rId207" Type="http://schemas.openxmlformats.org/officeDocument/2006/relationships/tags" Target="../tags/tag4971.xml"/><Relationship Id="rId228" Type="http://schemas.openxmlformats.org/officeDocument/2006/relationships/tags" Target="../tags/tag4992.xml"/><Relationship Id="rId249" Type="http://schemas.openxmlformats.org/officeDocument/2006/relationships/tags" Target="../tags/tag5013.xml"/><Relationship Id="rId13" Type="http://schemas.openxmlformats.org/officeDocument/2006/relationships/tags" Target="../tags/tag4777.xml"/><Relationship Id="rId109" Type="http://schemas.openxmlformats.org/officeDocument/2006/relationships/tags" Target="../tags/tag4873.xml"/><Relationship Id="rId260" Type="http://schemas.openxmlformats.org/officeDocument/2006/relationships/tags" Target="../tags/tag5024.xml"/><Relationship Id="rId34" Type="http://schemas.openxmlformats.org/officeDocument/2006/relationships/tags" Target="../tags/tag4798.xml"/><Relationship Id="rId55" Type="http://schemas.openxmlformats.org/officeDocument/2006/relationships/tags" Target="../tags/tag4819.xml"/><Relationship Id="rId76" Type="http://schemas.openxmlformats.org/officeDocument/2006/relationships/tags" Target="../tags/tag4840.xml"/><Relationship Id="rId97" Type="http://schemas.openxmlformats.org/officeDocument/2006/relationships/tags" Target="../tags/tag4861.xml"/><Relationship Id="rId120" Type="http://schemas.openxmlformats.org/officeDocument/2006/relationships/tags" Target="../tags/tag4884.xml"/><Relationship Id="rId141" Type="http://schemas.openxmlformats.org/officeDocument/2006/relationships/tags" Target="../tags/tag4905.xml"/><Relationship Id="rId7" Type="http://schemas.openxmlformats.org/officeDocument/2006/relationships/tags" Target="../tags/tag4771.xml"/><Relationship Id="rId162" Type="http://schemas.openxmlformats.org/officeDocument/2006/relationships/tags" Target="../tags/tag4926.xml"/><Relationship Id="rId183" Type="http://schemas.openxmlformats.org/officeDocument/2006/relationships/tags" Target="../tags/tag4947.xml"/><Relationship Id="rId218" Type="http://schemas.openxmlformats.org/officeDocument/2006/relationships/tags" Target="../tags/tag4982.xml"/><Relationship Id="rId239" Type="http://schemas.openxmlformats.org/officeDocument/2006/relationships/tags" Target="../tags/tag5003.xml"/><Relationship Id="rId250" Type="http://schemas.openxmlformats.org/officeDocument/2006/relationships/tags" Target="../tags/tag5014.xml"/><Relationship Id="rId271" Type="http://schemas.openxmlformats.org/officeDocument/2006/relationships/tags" Target="../tags/tag5035.xml"/><Relationship Id="rId24" Type="http://schemas.openxmlformats.org/officeDocument/2006/relationships/tags" Target="../tags/tag4788.xml"/><Relationship Id="rId45" Type="http://schemas.openxmlformats.org/officeDocument/2006/relationships/tags" Target="../tags/tag4809.xml"/><Relationship Id="rId66" Type="http://schemas.openxmlformats.org/officeDocument/2006/relationships/tags" Target="../tags/tag4830.xml"/><Relationship Id="rId87" Type="http://schemas.openxmlformats.org/officeDocument/2006/relationships/tags" Target="../tags/tag4851.xml"/><Relationship Id="rId110" Type="http://schemas.openxmlformats.org/officeDocument/2006/relationships/tags" Target="../tags/tag4874.xml"/><Relationship Id="rId131" Type="http://schemas.openxmlformats.org/officeDocument/2006/relationships/tags" Target="../tags/tag4895.xml"/><Relationship Id="rId152" Type="http://schemas.openxmlformats.org/officeDocument/2006/relationships/tags" Target="../tags/tag4916.xml"/><Relationship Id="rId173" Type="http://schemas.openxmlformats.org/officeDocument/2006/relationships/tags" Target="../tags/tag4937.xml"/><Relationship Id="rId194" Type="http://schemas.openxmlformats.org/officeDocument/2006/relationships/tags" Target="../tags/tag4958.xml"/><Relationship Id="rId208" Type="http://schemas.openxmlformats.org/officeDocument/2006/relationships/tags" Target="../tags/tag4972.xml"/><Relationship Id="rId229" Type="http://schemas.openxmlformats.org/officeDocument/2006/relationships/tags" Target="../tags/tag4993.xml"/><Relationship Id="rId240" Type="http://schemas.openxmlformats.org/officeDocument/2006/relationships/tags" Target="../tags/tag5004.xml"/><Relationship Id="rId261" Type="http://schemas.openxmlformats.org/officeDocument/2006/relationships/tags" Target="../tags/tag5025.xml"/><Relationship Id="rId14" Type="http://schemas.openxmlformats.org/officeDocument/2006/relationships/tags" Target="../tags/tag4778.xml"/><Relationship Id="rId35" Type="http://schemas.openxmlformats.org/officeDocument/2006/relationships/tags" Target="../tags/tag4799.xml"/><Relationship Id="rId56" Type="http://schemas.openxmlformats.org/officeDocument/2006/relationships/tags" Target="../tags/tag4820.xml"/><Relationship Id="rId77" Type="http://schemas.openxmlformats.org/officeDocument/2006/relationships/tags" Target="../tags/tag4841.xml"/><Relationship Id="rId100" Type="http://schemas.openxmlformats.org/officeDocument/2006/relationships/tags" Target="../tags/tag4864.xml"/><Relationship Id="rId8" Type="http://schemas.openxmlformats.org/officeDocument/2006/relationships/tags" Target="../tags/tag4772.xml"/><Relationship Id="rId98" Type="http://schemas.openxmlformats.org/officeDocument/2006/relationships/tags" Target="../tags/tag4862.xml"/><Relationship Id="rId121" Type="http://schemas.openxmlformats.org/officeDocument/2006/relationships/tags" Target="../tags/tag4885.xml"/><Relationship Id="rId142" Type="http://schemas.openxmlformats.org/officeDocument/2006/relationships/tags" Target="../tags/tag4906.xml"/><Relationship Id="rId163" Type="http://schemas.openxmlformats.org/officeDocument/2006/relationships/tags" Target="../tags/tag4927.xml"/><Relationship Id="rId184" Type="http://schemas.openxmlformats.org/officeDocument/2006/relationships/tags" Target="../tags/tag4948.xml"/><Relationship Id="rId219" Type="http://schemas.openxmlformats.org/officeDocument/2006/relationships/tags" Target="../tags/tag4983.xml"/><Relationship Id="rId230" Type="http://schemas.openxmlformats.org/officeDocument/2006/relationships/tags" Target="../tags/tag4994.xml"/><Relationship Id="rId251" Type="http://schemas.openxmlformats.org/officeDocument/2006/relationships/tags" Target="../tags/tag5015.xml"/><Relationship Id="rId25" Type="http://schemas.openxmlformats.org/officeDocument/2006/relationships/tags" Target="../tags/tag4789.xml"/><Relationship Id="rId46" Type="http://schemas.openxmlformats.org/officeDocument/2006/relationships/tags" Target="../tags/tag4810.xml"/><Relationship Id="rId67" Type="http://schemas.openxmlformats.org/officeDocument/2006/relationships/tags" Target="../tags/tag4831.xml"/><Relationship Id="rId272" Type="http://schemas.openxmlformats.org/officeDocument/2006/relationships/tags" Target="../tags/tag5036.xml"/><Relationship Id="rId88" Type="http://schemas.openxmlformats.org/officeDocument/2006/relationships/tags" Target="../tags/tag4852.xml"/><Relationship Id="rId111" Type="http://schemas.openxmlformats.org/officeDocument/2006/relationships/tags" Target="../tags/tag4875.xml"/><Relationship Id="rId132" Type="http://schemas.openxmlformats.org/officeDocument/2006/relationships/tags" Target="../tags/tag4896.xml"/><Relationship Id="rId153" Type="http://schemas.openxmlformats.org/officeDocument/2006/relationships/tags" Target="../tags/tag4917.xml"/><Relationship Id="rId174" Type="http://schemas.openxmlformats.org/officeDocument/2006/relationships/tags" Target="../tags/tag4938.xml"/><Relationship Id="rId195" Type="http://schemas.openxmlformats.org/officeDocument/2006/relationships/tags" Target="../tags/tag4959.xml"/><Relationship Id="rId209" Type="http://schemas.openxmlformats.org/officeDocument/2006/relationships/tags" Target="../tags/tag4973.xml"/><Relationship Id="rId220" Type="http://schemas.openxmlformats.org/officeDocument/2006/relationships/tags" Target="../tags/tag4984.xml"/><Relationship Id="rId241" Type="http://schemas.openxmlformats.org/officeDocument/2006/relationships/tags" Target="../tags/tag5005.xml"/><Relationship Id="rId15" Type="http://schemas.openxmlformats.org/officeDocument/2006/relationships/tags" Target="../tags/tag4779.xml"/><Relationship Id="rId36" Type="http://schemas.openxmlformats.org/officeDocument/2006/relationships/tags" Target="../tags/tag4800.xml"/><Relationship Id="rId57" Type="http://schemas.openxmlformats.org/officeDocument/2006/relationships/tags" Target="../tags/tag4821.xml"/><Relationship Id="rId262" Type="http://schemas.openxmlformats.org/officeDocument/2006/relationships/tags" Target="../tags/tag5026.xml"/><Relationship Id="rId78" Type="http://schemas.openxmlformats.org/officeDocument/2006/relationships/tags" Target="../tags/tag4842.xml"/><Relationship Id="rId99" Type="http://schemas.openxmlformats.org/officeDocument/2006/relationships/tags" Target="../tags/tag4863.xml"/><Relationship Id="rId101" Type="http://schemas.openxmlformats.org/officeDocument/2006/relationships/tags" Target="../tags/tag4865.xml"/><Relationship Id="rId122" Type="http://schemas.openxmlformats.org/officeDocument/2006/relationships/tags" Target="../tags/tag4886.xml"/><Relationship Id="rId143" Type="http://schemas.openxmlformats.org/officeDocument/2006/relationships/tags" Target="../tags/tag4907.xml"/><Relationship Id="rId164" Type="http://schemas.openxmlformats.org/officeDocument/2006/relationships/tags" Target="../tags/tag4928.xml"/><Relationship Id="rId185" Type="http://schemas.openxmlformats.org/officeDocument/2006/relationships/tags" Target="../tags/tag4949.xml"/><Relationship Id="rId9" Type="http://schemas.openxmlformats.org/officeDocument/2006/relationships/tags" Target="../tags/tag4773.xml"/><Relationship Id="rId210" Type="http://schemas.openxmlformats.org/officeDocument/2006/relationships/tags" Target="../tags/tag4974.xml"/><Relationship Id="rId26" Type="http://schemas.openxmlformats.org/officeDocument/2006/relationships/tags" Target="../tags/tag4790.xml"/><Relationship Id="rId231" Type="http://schemas.openxmlformats.org/officeDocument/2006/relationships/tags" Target="../tags/tag4995.xml"/><Relationship Id="rId252" Type="http://schemas.openxmlformats.org/officeDocument/2006/relationships/tags" Target="../tags/tag5016.xml"/><Relationship Id="rId273" Type="http://schemas.openxmlformats.org/officeDocument/2006/relationships/slideLayout" Target="../slideLayouts/slideLayout6.xml"/><Relationship Id="rId47" Type="http://schemas.openxmlformats.org/officeDocument/2006/relationships/tags" Target="../tags/tag4811.xml"/><Relationship Id="rId68" Type="http://schemas.openxmlformats.org/officeDocument/2006/relationships/tags" Target="../tags/tag4832.xml"/><Relationship Id="rId89" Type="http://schemas.openxmlformats.org/officeDocument/2006/relationships/tags" Target="../tags/tag4853.xml"/><Relationship Id="rId112" Type="http://schemas.openxmlformats.org/officeDocument/2006/relationships/tags" Target="../tags/tag4876.xml"/><Relationship Id="rId133" Type="http://schemas.openxmlformats.org/officeDocument/2006/relationships/tags" Target="../tags/tag4897.xml"/><Relationship Id="rId154" Type="http://schemas.openxmlformats.org/officeDocument/2006/relationships/tags" Target="../tags/tag4918.xml"/><Relationship Id="rId175" Type="http://schemas.openxmlformats.org/officeDocument/2006/relationships/tags" Target="../tags/tag4939.xml"/><Relationship Id="rId196" Type="http://schemas.openxmlformats.org/officeDocument/2006/relationships/tags" Target="../tags/tag4960.xml"/><Relationship Id="rId200" Type="http://schemas.openxmlformats.org/officeDocument/2006/relationships/tags" Target="../tags/tag4964.xml"/><Relationship Id="rId16" Type="http://schemas.openxmlformats.org/officeDocument/2006/relationships/tags" Target="../tags/tag4780.xml"/><Relationship Id="rId221" Type="http://schemas.openxmlformats.org/officeDocument/2006/relationships/tags" Target="../tags/tag4985.xml"/><Relationship Id="rId242" Type="http://schemas.openxmlformats.org/officeDocument/2006/relationships/tags" Target="../tags/tag5006.xml"/><Relationship Id="rId263" Type="http://schemas.openxmlformats.org/officeDocument/2006/relationships/tags" Target="../tags/tag5027.xml"/><Relationship Id="rId37" Type="http://schemas.openxmlformats.org/officeDocument/2006/relationships/tags" Target="../tags/tag4801.xml"/><Relationship Id="rId58" Type="http://schemas.openxmlformats.org/officeDocument/2006/relationships/tags" Target="../tags/tag4822.xml"/><Relationship Id="rId79" Type="http://schemas.openxmlformats.org/officeDocument/2006/relationships/tags" Target="../tags/tag4843.xml"/><Relationship Id="rId102" Type="http://schemas.openxmlformats.org/officeDocument/2006/relationships/tags" Target="../tags/tag4866.xml"/><Relationship Id="rId123" Type="http://schemas.openxmlformats.org/officeDocument/2006/relationships/tags" Target="../tags/tag4887.xml"/><Relationship Id="rId144" Type="http://schemas.openxmlformats.org/officeDocument/2006/relationships/tags" Target="../tags/tag4908.xml"/><Relationship Id="rId90" Type="http://schemas.openxmlformats.org/officeDocument/2006/relationships/tags" Target="../tags/tag4854.xml"/><Relationship Id="rId165" Type="http://schemas.openxmlformats.org/officeDocument/2006/relationships/tags" Target="../tags/tag4929.xml"/><Relationship Id="rId186" Type="http://schemas.openxmlformats.org/officeDocument/2006/relationships/tags" Target="../tags/tag4950.xml"/><Relationship Id="rId211" Type="http://schemas.openxmlformats.org/officeDocument/2006/relationships/tags" Target="../tags/tag4975.xml"/><Relationship Id="rId232" Type="http://schemas.openxmlformats.org/officeDocument/2006/relationships/tags" Target="../tags/tag4996.xml"/><Relationship Id="rId253" Type="http://schemas.openxmlformats.org/officeDocument/2006/relationships/tags" Target="../tags/tag5017.xml"/><Relationship Id="rId27" Type="http://schemas.openxmlformats.org/officeDocument/2006/relationships/tags" Target="../tags/tag4791.xml"/><Relationship Id="rId48" Type="http://schemas.openxmlformats.org/officeDocument/2006/relationships/tags" Target="../tags/tag4812.xml"/><Relationship Id="rId69" Type="http://schemas.openxmlformats.org/officeDocument/2006/relationships/tags" Target="../tags/tag4833.xml"/><Relationship Id="rId113" Type="http://schemas.openxmlformats.org/officeDocument/2006/relationships/tags" Target="../tags/tag4877.xml"/><Relationship Id="rId134" Type="http://schemas.openxmlformats.org/officeDocument/2006/relationships/tags" Target="../tags/tag4898.xml"/><Relationship Id="rId80" Type="http://schemas.openxmlformats.org/officeDocument/2006/relationships/tags" Target="../tags/tag4844.xml"/><Relationship Id="rId155" Type="http://schemas.openxmlformats.org/officeDocument/2006/relationships/tags" Target="../tags/tag4919.xml"/><Relationship Id="rId176" Type="http://schemas.openxmlformats.org/officeDocument/2006/relationships/tags" Target="../tags/tag4940.xml"/><Relationship Id="rId197" Type="http://schemas.openxmlformats.org/officeDocument/2006/relationships/tags" Target="../tags/tag4961.xml"/><Relationship Id="rId201" Type="http://schemas.openxmlformats.org/officeDocument/2006/relationships/tags" Target="../tags/tag4965.xml"/><Relationship Id="rId222" Type="http://schemas.openxmlformats.org/officeDocument/2006/relationships/tags" Target="../tags/tag4986.xml"/><Relationship Id="rId243" Type="http://schemas.openxmlformats.org/officeDocument/2006/relationships/tags" Target="../tags/tag5007.xml"/><Relationship Id="rId264" Type="http://schemas.openxmlformats.org/officeDocument/2006/relationships/tags" Target="../tags/tag5028.xml"/><Relationship Id="rId17" Type="http://schemas.openxmlformats.org/officeDocument/2006/relationships/tags" Target="../tags/tag4781.xml"/><Relationship Id="rId38" Type="http://schemas.openxmlformats.org/officeDocument/2006/relationships/tags" Target="../tags/tag4802.xml"/><Relationship Id="rId59" Type="http://schemas.openxmlformats.org/officeDocument/2006/relationships/tags" Target="../tags/tag4823.xml"/><Relationship Id="rId103" Type="http://schemas.openxmlformats.org/officeDocument/2006/relationships/tags" Target="../tags/tag4867.xml"/><Relationship Id="rId124" Type="http://schemas.openxmlformats.org/officeDocument/2006/relationships/tags" Target="../tags/tag4888.xml"/><Relationship Id="rId70" Type="http://schemas.openxmlformats.org/officeDocument/2006/relationships/tags" Target="../tags/tag4834.xml"/><Relationship Id="rId91" Type="http://schemas.openxmlformats.org/officeDocument/2006/relationships/tags" Target="../tags/tag4855.xml"/><Relationship Id="rId145" Type="http://schemas.openxmlformats.org/officeDocument/2006/relationships/tags" Target="../tags/tag4909.xml"/><Relationship Id="rId166" Type="http://schemas.openxmlformats.org/officeDocument/2006/relationships/tags" Target="../tags/tag4930.xml"/><Relationship Id="rId187" Type="http://schemas.openxmlformats.org/officeDocument/2006/relationships/tags" Target="../tags/tag4951.xml"/><Relationship Id="rId1" Type="http://schemas.openxmlformats.org/officeDocument/2006/relationships/tags" Target="../tags/tag4765.xml"/><Relationship Id="rId212" Type="http://schemas.openxmlformats.org/officeDocument/2006/relationships/tags" Target="../tags/tag4976.xml"/><Relationship Id="rId233" Type="http://schemas.openxmlformats.org/officeDocument/2006/relationships/tags" Target="../tags/tag4997.xml"/><Relationship Id="rId254" Type="http://schemas.openxmlformats.org/officeDocument/2006/relationships/tags" Target="../tags/tag5018.xml"/><Relationship Id="rId28" Type="http://schemas.openxmlformats.org/officeDocument/2006/relationships/tags" Target="../tags/tag4792.xml"/><Relationship Id="rId49" Type="http://schemas.openxmlformats.org/officeDocument/2006/relationships/tags" Target="../tags/tag4813.xml"/><Relationship Id="rId114" Type="http://schemas.openxmlformats.org/officeDocument/2006/relationships/tags" Target="../tags/tag4878.xml"/><Relationship Id="rId275" Type="http://schemas.openxmlformats.org/officeDocument/2006/relationships/image" Target="../media/image45.png"/><Relationship Id="rId60" Type="http://schemas.openxmlformats.org/officeDocument/2006/relationships/tags" Target="../tags/tag4824.xml"/><Relationship Id="rId81" Type="http://schemas.openxmlformats.org/officeDocument/2006/relationships/tags" Target="../tags/tag4845.xml"/><Relationship Id="rId135" Type="http://schemas.openxmlformats.org/officeDocument/2006/relationships/tags" Target="../tags/tag4899.xml"/><Relationship Id="rId156" Type="http://schemas.openxmlformats.org/officeDocument/2006/relationships/tags" Target="../tags/tag4920.xml"/><Relationship Id="rId177" Type="http://schemas.openxmlformats.org/officeDocument/2006/relationships/tags" Target="../tags/tag4941.xml"/><Relationship Id="rId198" Type="http://schemas.openxmlformats.org/officeDocument/2006/relationships/tags" Target="../tags/tag4962.xml"/><Relationship Id="rId202" Type="http://schemas.openxmlformats.org/officeDocument/2006/relationships/tags" Target="../tags/tag4966.xml"/><Relationship Id="rId223" Type="http://schemas.openxmlformats.org/officeDocument/2006/relationships/tags" Target="../tags/tag4987.xml"/><Relationship Id="rId244" Type="http://schemas.openxmlformats.org/officeDocument/2006/relationships/tags" Target="../tags/tag5008.xml"/><Relationship Id="rId18" Type="http://schemas.openxmlformats.org/officeDocument/2006/relationships/tags" Target="../tags/tag4782.xml"/><Relationship Id="rId39" Type="http://schemas.openxmlformats.org/officeDocument/2006/relationships/tags" Target="../tags/tag4803.xml"/><Relationship Id="rId265" Type="http://schemas.openxmlformats.org/officeDocument/2006/relationships/tags" Target="../tags/tag5029.xml"/><Relationship Id="rId50" Type="http://schemas.openxmlformats.org/officeDocument/2006/relationships/tags" Target="../tags/tag4814.xml"/><Relationship Id="rId104" Type="http://schemas.openxmlformats.org/officeDocument/2006/relationships/tags" Target="../tags/tag4868.xml"/><Relationship Id="rId125" Type="http://schemas.openxmlformats.org/officeDocument/2006/relationships/tags" Target="../tags/tag4889.xml"/><Relationship Id="rId146" Type="http://schemas.openxmlformats.org/officeDocument/2006/relationships/tags" Target="../tags/tag4910.xml"/><Relationship Id="rId167" Type="http://schemas.openxmlformats.org/officeDocument/2006/relationships/tags" Target="../tags/tag4931.xml"/><Relationship Id="rId188" Type="http://schemas.openxmlformats.org/officeDocument/2006/relationships/tags" Target="../tags/tag4952.xml"/><Relationship Id="rId71" Type="http://schemas.openxmlformats.org/officeDocument/2006/relationships/tags" Target="../tags/tag4835.xml"/><Relationship Id="rId92" Type="http://schemas.openxmlformats.org/officeDocument/2006/relationships/tags" Target="../tags/tag4856.xml"/><Relationship Id="rId213" Type="http://schemas.openxmlformats.org/officeDocument/2006/relationships/tags" Target="../tags/tag4977.xml"/><Relationship Id="rId234" Type="http://schemas.openxmlformats.org/officeDocument/2006/relationships/tags" Target="../tags/tag4998.xml"/><Relationship Id="rId2" Type="http://schemas.openxmlformats.org/officeDocument/2006/relationships/tags" Target="../tags/tag4766.xml"/><Relationship Id="rId29" Type="http://schemas.openxmlformats.org/officeDocument/2006/relationships/tags" Target="../tags/tag4793.xml"/><Relationship Id="rId255" Type="http://schemas.openxmlformats.org/officeDocument/2006/relationships/tags" Target="../tags/tag5019.xml"/><Relationship Id="rId40" Type="http://schemas.openxmlformats.org/officeDocument/2006/relationships/tags" Target="../tags/tag4804.xml"/><Relationship Id="rId115" Type="http://schemas.openxmlformats.org/officeDocument/2006/relationships/tags" Target="../tags/tag4879.xml"/><Relationship Id="rId136" Type="http://schemas.openxmlformats.org/officeDocument/2006/relationships/tags" Target="../tags/tag4900.xml"/><Relationship Id="rId157" Type="http://schemas.openxmlformats.org/officeDocument/2006/relationships/tags" Target="../tags/tag4921.xml"/><Relationship Id="rId178" Type="http://schemas.openxmlformats.org/officeDocument/2006/relationships/tags" Target="../tags/tag4942.xml"/><Relationship Id="rId61" Type="http://schemas.openxmlformats.org/officeDocument/2006/relationships/tags" Target="../tags/tag4825.xml"/><Relationship Id="rId82" Type="http://schemas.openxmlformats.org/officeDocument/2006/relationships/tags" Target="../tags/tag4846.xml"/><Relationship Id="rId199" Type="http://schemas.openxmlformats.org/officeDocument/2006/relationships/tags" Target="../tags/tag4963.xml"/><Relationship Id="rId203" Type="http://schemas.openxmlformats.org/officeDocument/2006/relationships/tags" Target="../tags/tag4967.xml"/><Relationship Id="rId19" Type="http://schemas.openxmlformats.org/officeDocument/2006/relationships/tags" Target="../tags/tag4783.xml"/><Relationship Id="rId224" Type="http://schemas.openxmlformats.org/officeDocument/2006/relationships/tags" Target="../tags/tag4988.xml"/><Relationship Id="rId245" Type="http://schemas.openxmlformats.org/officeDocument/2006/relationships/tags" Target="../tags/tag5009.xml"/><Relationship Id="rId266" Type="http://schemas.openxmlformats.org/officeDocument/2006/relationships/tags" Target="../tags/tag5030.xml"/><Relationship Id="rId30" Type="http://schemas.openxmlformats.org/officeDocument/2006/relationships/tags" Target="../tags/tag4794.xml"/><Relationship Id="rId105" Type="http://schemas.openxmlformats.org/officeDocument/2006/relationships/tags" Target="../tags/tag4869.xml"/><Relationship Id="rId126" Type="http://schemas.openxmlformats.org/officeDocument/2006/relationships/tags" Target="../tags/tag4890.xml"/><Relationship Id="rId147" Type="http://schemas.openxmlformats.org/officeDocument/2006/relationships/tags" Target="../tags/tag4911.xml"/><Relationship Id="rId168" Type="http://schemas.openxmlformats.org/officeDocument/2006/relationships/tags" Target="../tags/tag4932.xml"/><Relationship Id="rId51" Type="http://schemas.openxmlformats.org/officeDocument/2006/relationships/tags" Target="../tags/tag4815.xml"/><Relationship Id="rId72" Type="http://schemas.openxmlformats.org/officeDocument/2006/relationships/tags" Target="../tags/tag4836.xml"/><Relationship Id="rId93" Type="http://schemas.openxmlformats.org/officeDocument/2006/relationships/tags" Target="../tags/tag4857.xml"/><Relationship Id="rId189" Type="http://schemas.openxmlformats.org/officeDocument/2006/relationships/tags" Target="../tags/tag4953.xml"/><Relationship Id="rId3" Type="http://schemas.openxmlformats.org/officeDocument/2006/relationships/tags" Target="../tags/tag4767.xml"/><Relationship Id="rId214" Type="http://schemas.openxmlformats.org/officeDocument/2006/relationships/tags" Target="../tags/tag4978.xml"/><Relationship Id="rId235" Type="http://schemas.openxmlformats.org/officeDocument/2006/relationships/tags" Target="../tags/tag4999.xml"/><Relationship Id="rId256" Type="http://schemas.openxmlformats.org/officeDocument/2006/relationships/tags" Target="../tags/tag5020.xml"/><Relationship Id="rId116" Type="http://schemas.openxmlformats.org/officeDocument/2006/relationships/tags" Target="../tags/tag4880.xml"/><Relationship Id="rId137" Type="http://schemas.openxmlformats.org/officeDocument/2006/relationships/tags" Target="../tags/tag4901.xml"/><Relationship Id="rId158" Type="http://schemas.openxmlformats.org/officeDocument/2006/relationships/tags" Target="../tags/tag4922.xml"/><Relationship Id="rId20" Type="http://schemas.openxmlformats.org/officeDocument/2006/relationships/tags" Target="../tags/tag4784.xml"/><Relationship Id="rId41" Type="http://schemas.openxmlformats.org/officeDocument/2006/relationships/tags" Target="../tags/tag4805.xml"/><Relationship Id="rId62" Type="http://schemas.openxmlformats.org/officeDocument/2006/relationships/tags" Target="../tags/tag4826.xml"/><Relationship Id="rId83" Type="http://schemas.openxmlformats.org/officeDocument/2006/relationships/tags" Target="../tags/tag4847.xml"/><Relationship Id="rId179" Type="http://schemas.openxmlformats.org/officeDocument/2006/relationships/tags" Target="../tags/tag4943.xml"/><Relationship Id="rId190" Type="http://schemas.openxmlformats.org/officeDocument/2006/relationships/tags" Target="../tags/tag4954.xml"/><Relationship Id="rId204" Type="http://schemas.openxmlformats.org/officeDocument/2006/relationships/tags" Target="../tags/tag4968.xml"/><Relationship Id="rId225" Type="http://schemas.openxmlformats.org/officeDocument/2006/relationships/tags" Target="../tags/tag4989.xml"/><Relationship Id="rId246" Type="http://schemas.openxmlformats.org/officeDocument/2006/relationships/tags" Target="../tags/tag5010.xml"/><Relationship Id="rId267" Type="http://schemas.openxmlformats.org/officeDocument/2006/relationships/tags" Target="../tags/tag5031.xml"/><Relationship Id="rId106" Type="http://schemas.openxmlformats.org/officeDocument/2006/relationships/tags" Target="../tags/tag4870.xml"/><Relationship Id="rId127" Type="http://schemas.openxmlformats.org/officeDocument/2006/relationships/tags" Target="../tags/tag4891.xml"/><Relationship Id="rId10" Type="http://schemas.openxmlformats.org/officeDocument/2006/relationships/tags" Target="../tags/tag4774.xml"/><Relationship Id="rId31" Type="http://schemas.openxmlformats.org/officeDocument/2006/relationships/tags" Target="../tags/tag4795.xml"/><Relationship Id="rId52" Type="http://schemas.openxmlformats.org/officeDocument/2006/relationships/tags" Target="../tags/tag4816.xml"/><Relationship Id="rId73" Type="http://schemas.openxmlformats.org/officeDocument/2006/relationships/tags" Target="../tags/tag4837.xml"/><Relationship Id="rId94" Type="http://schemas.openxmlformats.org/officeDocument/2006/relationships/tags" Target="../tags/tag4858.xml"/><Relationship Id="rId148" Type="http://schemas.openxmlformats.org/officeDocument/2006/relationships/tags" Target="../tags/tag4912.xml"/><Relationship Id="rId169" Type="http://schemas.openxmlformats.org/officeDocument/2006/relationships/tags" Target="../tags/tag4933.xml"/><Relationship Id="rId4" Type="http://schemas.openxmlformats.org/officeDocument/2006/relationships/tags" Target="../tags/tag4768.xml"/><Relationship Id="rId180" Type="http://schemas.openxmlformats.org/officeDocument/2006/relationships/tags" Target="../tags/tag4944.xml"/><Relationship Id="rId215" Type="http://schemas.openxmlformats.org/officeDocument/2006/relationships/tags" Target="../tags/tag4979.xml"/><Relationship Id="rId236" Type="http://schemas.openxmlformats.org/officeDocument/2006/relationships/tags" Target="../tags/tag5000.xml"/><Relationship Id="rId257" Type="http://schemas.openxmlformats.org/officeDocument/2006/relationships/tags" Target="../tags/tag5021.xml"/><Relationship Id="rId42" Type="http://schemas.openxmlformats.org/officeDocument/2006/relationships/tags" Target="../tags/tag4806.xml"/><Relationship Id="rId84" Type="http://schemas.openxmlformats.org/officeDocument/2006/relationships/tags" Target="../tags/tag4848.xml"/><Relationship Id="rId138" Type="http://schemas.openxmlformats.org/officeDocument/2006/relationships/tags" Target="../tags/tag4902.xml"/><Relationship Id="rId191" Type="http://schemas.openxmlformats.org/officeDocument/2006/relationships/tags" Target="../tags/tag4955.xml"/><Relationship Id="rId205" Type="http://schemas.openxmlformats.org/officeDocument/2006/relationships/tags" Target="../tags/tag4969.xml"/><Relationship Id="rId247" Type="http://schemas.openxmlformats.org/officeDocument/2006/relationships/tags" Target="../tags/tag5011.xml"/><Relationship Id="rId107" Type="http://schemas.openxmlformats.org/officeDocument/2006/relationships/tags" Target="../tags/tag4871.xml"/><Relationship Id="rId11" Type="http://schemas.openxmlformats.org/officeDocument/2006/relationships/tags" Target="../tags/tag4775.xml"/><Relationship Id="rId53" Type="http://schemas.openxmlformats.org/officeDocument/2006/relationships/tags" Target="../tags/tag4817.xml"/><Relationship Id="rId149" Type="http://schemas.openxmlformats.org/officeDocument/2006/relationships/tags" Target="../tags/tag4913.xml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tags" Target="../tags/tag75.xml"/><Relationship Id="rId117" Type="http://schemas.openxmlformats.org/officeDocument/2006/relationships/notesSlide" Target="../notesSlides/notesSlide3.xml"/><Relationship Id="rId21" Type="http://schemas.openxmlformats.org/officeDocument/2006/relationships/tags" Target="../tags/tag70.xml"/><Relationship Id="rId42" Type="http://schemas.openxmlformats.org/officeDocument/2006/relationships/tags" Target="../tags/tag91.xml"/><Relationship Id="rId47" Type="http://schemas.openxmlformats.org/officeDocument/2006/relationships/tags" Target="../tags/tag96.xml"/><Relationship Id="rId63" Type="http://schemas.openxmlformats.org/officeDocument/2006/relationships/tags" Target="../tags/tag112.xml"/><Relationship Id="rId68" Type="http://schemas.openxmlformats.org/officeDocument/2006/relationships/tags" Target="../tags/tag117.xml"/><Relationship Id="rId84" Type="http://schemas.openxmlformats.org/officeDocument/2006/relationships/tags" Target="../tags/tag133.xml"/><Relationship Id="rId89" Type="http://schemas.openxmlformats.org/officeDocument/2006/relationships/tags" Target="../tags/tag138.xml"/><Relationship Id="rId112" Type="http://schemas.openxmlformats.org/officeDocument/2006/relationships/tags" Target="../tags/tag161.xml"/><Relationship Id="rId16" Type="http://schemas.openxmlformats.org/officeDocument/2006/relationships/tags" Target="../tags/tag65.xml"/><Relationship Id="rId107" Type="http://schemas.openxmlformats.org/officeDocument/2006/relationships/tags" Target="../tags/tag156.xml"/><Relationship Id="rId11" Type="http://schemas.openxmlformats.org/officeDocument/2006/relationships/tags" Target="../tags/tag60.xml"/><Relationship Id="rId32" Type="http://schemas.openxmlformats.org/officeDocument/2006/relationships/tags" Target="../tags/tag81.xml"/><Relationship Id="rId37" Type="http://schemas.openxmlformats.org/officeDocument/2006/relationships/tags" Target="../tags/tag86.xml"/><Relationship Id="rId53" Type="http://schemas.openxmlformats.org/officeDocument/2006/relationships/tags" Target="../tags/tag102.xml"/><Relationship Id="rId58" Type="http://schemas.openxmlformats.org/officeDocument/2006/relationships/tags" Target="../tags/tag107.xml"/><Relationship Id="rId74" Type="http://schemas.openxmlformats.org/officeDocument/2006/relationships/tags" Target="../tags/tag123.xml"/><Relationship Id="rId79" Type="http://schemas.openxmlformats.org/officeDocument/2006/relationships/tags" Target="../tags/tag128.xml"/><Relationship Id="rId102" Type="http://schemas.openxmlformats.org/officeDocument/2006/relationships/tags" Target="../tags/tag151.xml"/><Relationship Id="rId123" Type="http://schemas.openxmlformats.org/officeDocument/2006/relationships/image" Target="../media/image12.png"/><Relationship Id="rId5" Type="http://schemas.openxmlformats.org/officeDocument/2006/relationships/tags" Target="../tags/tag54.xml"/><Relationship Id="rId90" Type="http://schemas.openxmlformats.org/officeDocument/2006/relationships/tags" Target="../tags/tag139.xml"/><Relationship Id="rId95" Type="http://schemas.openxmlformats.org/officeDocument/2006/relationships/tags" Target="../tags/tag144.xml"/><Relationship Id="rId22" Type="http://schemas.openxmlformats.org/officeDocument/2006/relationships/tags" Target="../tags/tag71.xml"/><Relationship Id="rId27" Type="http://schemas.openxmlformats.org/officeDocument/2006/relationships/tags" Target="../tags/tag76.xml"/><Relationship Id="rId43" Type="http://schemas.openxmlformats.org/officeDocument/2006/relationships/tags" Target="../tags/tag92.xml"/><Relationship Id="rId48" Type="http://schemas.openxmlformats.org/officeDocument/2006/relationships/tags" Target="../tags/tag97.xml"/><Relationship Id="rId64" Type="http://schemas.openxmlformats.org/officeDocument/2006/relationships/tags" Target="../tags/tag113.xml"/><Relationship Id="rId69" Type="http://schemas.openxmlformats.org/officeDocument/2006/relationships/tags" Target="../tags/tag118.xml"/><Relationship Id="rId113" Type="http://schemas.openxmlformats.org/officeDocument/2006/relationships/tags" Target="../tags/tag162.xml"/><Relationship Id="rId118" Type="http://schemas.openxmlformats.org/officeDocument/2006/relationships/image" Target="../media/image1.png"/><Relationship Id="rId80" Type="http://schemas.openxmlformats.org/officeDocument/2006/relationships/tags" Target="../tags/tag129.xml"/><Relationship Id="rId85" Type="http://schemas.openxmlformats.org/officeDocument/2006/relationships/tags" Target="../tags/tag134.xml"/><Relationship Id="rId12" Type="http://schemas.openxmlformats.org/officeDocument/2006/relationships/tags" Target="../tags/tag61.xml"/><Relationship Id="rId17" Type="http://schemas.openxmlformats.org/officeDocument/2006/relationships/tags" Target="../tags/tag66.xml"/><Relationship Id="rId33" Type="http://schemas.openxmlformats.org/officeDocument/2006/relationships/tags" Target="../tags/tag82.xml"/><Relationship Id="rId38" Type="http://schemas.openxmlformats.org/officeDocument/2006/relationships/tags" Target="../tags/tag87.xml"/><Relationship Id="rId59" Type="http://schemas.openxmlformats.org/officeDocument/2006/relationships/tags" Target="../tags/tag108.xml"/><Relationship Id="rId103" Type="http://schemas.openxmlformats.org/officeDocument/2006/relationships/tags" Target="../tags/tag152.xml"/><Relationship Id="rId108" Type="http://schemas.openxmlformats.org/officeDocument/2006/relationships/tags" Target="../tags/tag157.xml"/><Relationship Id="rId124" Type="http://schemas.openxmlformats.org/officeDocument/2006/relationships/image" Target="../media/image13.png"/><Relationship Id="rId54" Type="http://schemas.openxmlformats.org/officeDocument/2006/relationships/tags" Target="../tags/tag103.xml"/><Relationship Id="rId70" Type="http://schemas.openxmlformats.org/officeDocument/2006/relationships/tags" Target="../tags/tag119.xml"/><Relationship Id="rId75" Type="http://schemas.openxmlformats.org/officeDocument/2006/relationships/tags" Target="../tags/tag124.xml"/><Relationship Id="rId91" Type="http://schemas.openxmlformats.org/officeDocument/2006/relationships/tags" Target="../tags/tag140.xml"/><Relationship Id="rId96" Type="http://schemas.openxmlformats.org/officeDocument/2006/relationships/tags" Target="../tags/tag145.xml"/><Relationship Id="rId1" Type="http://schemas.openxmlformats.org/officeDocument/2006/relationships/tags" Target="../tags/tag50.xml"/><Relationship Id="rId6" Type="http://schemas.openxmlformats.org/officeDocument/2006/relationships/tags" Target="../tags/tag55.xml"/><Relationship Id="rId23" Type="http://schemas.openxmlformats.org/officeDocument/2006/relationships/tags" Target="../tags/tag72.xml"/><Relationship Id="rId28" Type="http://schemas.openxmlformats.org/officeDocument/2006/relationships/tags" Target="../tags/tag77.xml"/><Relationship Id="rId49" Type="http://schemas.openxmlformats.org/officeDocument/2006/relationships/tags" Target="../tags/tag98.xml"/><Relationship Id="rId114" Type="http://schemas.openxmlformats.org/officeDocument/2006/relationships/tags" Target="../tags/tag163.xml"/><Relationship Id="rId119" Type="http://schemas.openxmlformats.org/officeDocument/2006/relationships/image" Target="../media/image2.png"/><Relationship Id="rId44" Type="http://schemas.openxmlformats.org/officeDocument/2006/relationships/tags" Target="../tags/tag93.xml"/><Relationship Id="rId60" Type="http://schemas.openxmlformats.org/officeDocument/2006/relationships/tags" Target="../tags/tag109.xml"/><Relationship Id="rId65" Type="http://schemas.openxmlformats.org/officeDocument/2006/relationships/tags" Target="../tags/tag114.xml"/><Relationship Id="rId81" Type="http://schemas.openxmlformats.org/officeDocument/2006/relationships/tags" Target="../tags/tag130.xml"/><Relationship Id="rId86" Type="http://schemas.openxmlformats.org/officeDocument/2006/relationships/tags" Target="../tags/tag135.xml"/><Relationship Id="rId13" Type="http://schemas.openxmlformats.org/officeDocument/2006/relationships/tags" Target="../tags/tag62.xml"/><Relationship Id="rId18" Type="http://schemas.openxmlformats.org/officeDocument/2006/relationships/tags" Target="../tags/tag67.xml"/><Relationship Id="rId39" Type="http://schemas.openxmlformats.org/officeDocument/2006/relationships/tags" Target="../tags/tag88.xml"/><Relationship Id="rId109" Type="http://schemas.openxmlformats.org/officeDocument/2006/relationships/tags" Target="../tags/tag158.xml"/><Relationship Id="rId34" Type="http://schemas.openxmlformats.org/officeDocument/2006/relationships/tags" Target="../tags/tag83.xml"/><Relationship Id="rId50" Type="http://schemas.openxmlformats.org/officeDocument/2006/relationships/tags" Target="../tags/tag99.xml"/><Relationship Id="rId55" Type="http://schemas.openxmlformats.org/officeDocument/2006/relationships/tags" Target="../tags/tag104.xml"/><Relationship Id="rId76" Type="http://schemas.openxmlformats.org/officeDocument/2006/relationships/tags" Target="../tags/tag125.xml"/><Relationship Id="rId97" Type="http://schemas.openxmlformats.org/officeDocument/2006/relationships/tags" Target="../tags/tag146.xml"/><Relationship Id="rId104" Type="http://schemas.openxmlformats.org/officeDocument/2006/relationships/tags" Target="../tags/tag153.xml"/><Relationship Id="rId120" Type="http://schemas.openxmlformats.org/officeDocument/2006/relationships/image" Target="../media/image9.png"/><Relationship Id="rId125" Type="http://schemas.openxmlformats.org/officeDocument/2006/relationships/image" Target="../media/image14.jpeg"/><Relationship Id="rId7" Type="http://schemas.openxmlformats.org/officeDocument/2006/relationships/tags" Target="../tags/tag56.xml"/><Relationship Id="rId71" Type="http://schemas.openxmlformats.org/officeDocument/2006/relationships/tags" Target="../tags/tag120.xml"/><Relationship Id="rId92" Type="http://schemas.openxmlformats.org/officeDocument/2006/relationships/tags" Target="../tags/tag141.xml"/><Relationship Id="rId2" Type="http://schemas.openxmlformats.org/officeDocument/2006/relationships/tags" Target="../tags/tag51.xml"/><Relationship Id="rId29" Type="http://schemas.openxmlformats.org/officeDocument/2006/relationships/tags" Target="../tags/tag78.xml"/><Relationship Id="rId24" Type="http://schemas.openxmlformats.org/officeDocument/2006/relationships/tags" Target="../tags/tag73.xml"/><Relationship Id="rId40" Type="http://schemas.openxmlformats.org/officeDocument/2006/relationships/tags" Target="../tags/tag89.xml"/><Relationship Id="rId45" Type="http://schemas.openxmlformats.org/officeDocument/2006/relationships/tags" Target="../tags/tag94.xml"/><Relationship Id="rId66" Type="http://schemas.openxmlformats.org/officeDocument/2006/relationships/tags" Target="../tags/tag115.xml"/><Relationship Id="rId87" Type="http://schemas.openxmlformats.org/officeDocument/2006/relationships/tags" Target="../tags/tag136.xml"/><Relationship Id="rId110" Type="http://schemas.openxmlformats.org/officeDocument/2006/relationships/tags" Target="../tags/tag159.xml"/><Relationship Id="rId115" Type="http://schemas.openxmlformats.org/officeDocument/2006/relationships/tags" Target="../tags/tag164.xml"/><Relationship Id="rId61" Type="http://schemas.openxmlformats.org/officeDocument/2006/relationships/tags" Target="../tags/tag110.xml"/><Relationship Id="rId82" Type="http://schemas.openxmlformats.org/officeDocument/2006/relationships/tags" Target="../tags/tag131.xml"/><Relationship Id="rId19" Type="http://schemas.openxmlformats.org/officeDocument/2006/relationships/tags" Target="../tags/tag68.xml"/><Relationship Id="rId14" Type="http://schemas.openxmlformats.org/officeDocument/2006/relationships/tags" Target="../tags/tag63.xml"/><Relationship Id="rId30" Type="http://schemas.openxmlformats.org/officeDocument/2006/relationships/tags" Target="../tags/tag79.xml"/><Relationship Id="rId35" Type="http://schemas.openxmlformats.org/officeDocument/2006/relationships/tags" Target="../tags/tag84.xml"/><Relationship Id="rId56" Type="http://schemas.openxmlformats.org/officeDocument/2006/relationships/tags" Target="../tags/tag105.xml"/><Relationship Id="rId77" Type="http://schemas.openxmlformats.org/officeDocument/2006/relationships/tags" Target="../tags/tag126.xml"/><Relationship Id="rId100" Type="http://schemas.openxmlformats.org/officeDocument/2006/relationships/tags" Target="../tags/tag149.xml"/><Relationship Id="rId105" Type="http://schemas.openxmlformats.org/officeDocument/2006/relationships/tags" Target="../tags/tag154.xml"/><Relationship Id="rId8" Type="http://schemas.openxmlformats.org/officeDocument/2006/relationships/tags" Target="../tags/tag57.xml"/><Relationship Id="rId51" Type="http://schemas.openxmlformats.org/officeDocument/2006/relationships/tags" Target="../tags/tag100.xml"/><Relationship Id="rId72" Type="http://schemas.openxmlformats.org/officeDocument/2006/relationships/tags" Target="../tags/tag121.xml"/><Relationship Id="rId93" Type="http://schemas.openxmlformats.org/officeDocument/2006/relationships/tags" Target="../tags/tag142.xml"/><Relationship Id="rId98" Type="http://schemas.openxmlformats.org/officeDocument/2006/relationships/tags" Target="../tags/tag147.xml"/><Relationship Id="rId121" Type="http://schemas.openxmlformats.org/officeDocument/2006/relationships/image" Target="../media/image10.png"/><Relationship Id="rId3" Type="http://schemas.openxmlformats.org/officeDocument/2006/relationships/tags" Target="../tags/tag52.xml"/><Relationship Id="rId25" Type="http://schemas.openxmlformats.org/officeDocument/2006/relationships/tags" Target="../tags/tag74.xml"/><Relationship Id="rId46" Type="http://schemas.openxmlformats.org/officeDocument/2006/relationships/tags" Target="../tags/tag95.xml"/><Relationship Id="rId67" Type="http://schemas.openxmlformats.org/officeDocument/2006/relationships/tags" Target="../tags/tag116.xml"/><Relationship Id="rId116" Type="http://schemas.openxmlformats.org/officeDocument/2006/relationships/slideLayout" Target="../slideLayouts/slideLayout6.xml"/><Relationship Id="rId20" Type="http://schemas.openxmlformats.org/officeDocument/2006/relationships/tags" Target="../tags/tag69.xml"/><Relationship Id="rId41" Type="http://schemas.openxmlformats.org/officeDocument/2006/relationships/tags" Target="../tags/tag90.xml"/><Relationship Id="rId62" Type="http://schemas.openxmlformats.org/officeDocument/2006/relationships/tags" Target="../tags/tag111.xml"/><Relationship Id="rId83" Type="http://schemas.openxmlformats.org/officeDocument/2006/relationships/tags" Target="../tags/tag132.xml"/><Relationship Id="rId88" Type="http://schemas.openxmlformats.org/officeDocument/2006/relationships/tags" Target="../tags/tag137.xml"/><Relationship Id="rId111" Type="http://schemas.openxmlformats.org/officeDocument/2006/relationships/tags" Target="../tags/tag160.xml"/><Relationship Id="rId15" Type="http://schemas.openxmlformats.org/officeDocument/2006/relationships/tags" Target="../tags/tag64.xml"/><Relationship Id="rId36" Type="http://schemas.openxmlformats.org/officeDocument/2006/relationships/tags" Target="../tags/tag85.xml"/><Relationship Id="rId57" Type="http://schemas.openxmlformats.org/officeDocument/2006/relationships/tags" Target="../tags/tag106.xml"/><Relationship Id="rId106" Type="http://schemas.openxmlformats.org/officeDocument/2006/relationships/tags" Target="../tags/tag155.xml"/><Relationship Id="rId10" Type="http://schemas.openxmlformats.org/officeDocument/2006/relationships/tags" Target="../tags/tag59.xml"/><Relationship Id="rId31" Type="http://schemas.openxmlformats.org/officeDocument/2006/relationships/tags" Target="../tags/tag80.xml"/><Relationship Id="rId52" Type="http://schemas.openxmlformats.org/officeDocument/2006/relationships/tags" Target="../tags/tag101.xml"/><Relationship Id="rId73" Type="http://schemas.openxmlformats.org/officeDocument/2006/relationships/tags" Target="../tags/tag122.xml"/><Relationship Id="rId78" Type="http://schemas.openxmlformats.org/officeDocument/2006/relationships/tags" Target="../tags/tag127.xml"/><Relationship Id="rId94" Type="http://schemas.openxmlformats.org/officeDocument/2006/relationships/tags" Target="../tags/tag143.xml"/><Relationship Id="rId99" Type="http://schemas.openxmlformats.org/officeDocument/2006/relationships/tags" Target="../tags/tag148.xml"/><Relationship Id="rId101" Type="http://schemas.openxmlformats.org/officeDocument/2006/relationships/tags" Target="../tags/tag150.xml"/><Relationship Id="rId122" Type="http://schemas.openxmlformats.org/officeDocument/2006/relationships/image" Target="../media/image11.png"/><Relationship Id="rId4" Type="http://schemas.openxmlformats.org/officeDocument/2006/relationships/tags" Target="../tags/tag53.xml"/><Relationship Id="rId9" Type="http://schemas.openxmlformats.org/officeDocument/2006/relationships/tags" Target="../tags/tag58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177.xml"/><Relationship Id="rId18" Type="http://schemas.openxmlformats.org/officeDocument/2006/relationships/tags" Target="../tags/tag182.xml"/><Relationship Id="rId26" Type="http://schemas.openxmlformats.org/officeDocument/2006/relationships/tags" Target="../tags/tag190.xml"/><Relationship Id="rId39" Type="http://schemas.openxmlformats.org/officeDocument/2006/relationships/tags" Target="../tags/tag203.xml"/><Relationship Id="rId21" Type="http://schemas.openxmlformats.org/officeDocument/2006/relationships/tags" Target="../tags/tag185.xml"/><Relationship Id="rId34" Type="http://schemas.openxmlformats.org/officeDocument/2006/relationships/tags" Target="../tags/tag198.xml"/><Relationship Id="rId42" Type="http://schemas.openxmlformats.org/officeDocument/2006/relationships/tags" Target="../tags/tag206.xml"/><Relationship Id="rId47" Type="http://schemas.openxmlformats.org/officeDocument/2006/relationships/tags" Target="../tags/tag211.xml"/><Relationship Id="rId50" Type="http://schemas.openxmlformats.org/officeDocument/2006/relationships/tags" Target="../tags/tag214.xml"/><Relationship Id="rId55" Type="http://schemas.openxmlformats.org/officeDocument/2006/relationships/tags" Target="../tags/tag219.xml"/><Relationship Id="rId7" Type="http://schemas.openxmlformats.org/officeDocument/2006/relationships/tags" Target="../tags/tag171.xml"/><Relationship Id="rId2" Type="http://schemas.openxmlformats.org/officeDocument/2006/relationships/tags" Target="../tags/tag166.xml"/><Relationship Id="rId16" Type="http://schemas.openxmlformats.org/officeDocument/2006/relationships/tags" Target="../tags/tag180.xml"/><Relationship Id="rId29" Type="http://schemas.openxmlformats.org/officeDocument/2006/relationships/tags" Target="../tags/tag193.xml"/><Relationship Id="rId11" Type="http://schemas.openxmlformats.org/officeDocument/2006/relationships/tags" Target="../tags/tag175.xml"/><Relationship Id="rId24" Type="http://schemas.openxmlformats.org/officeDocument/2006/relationships/tags" Target="../tags/tag188.xml"/><Relationship Id="rId32" Type="http://schemas.openxmlformats.org/officeDocument/2006/relationships/tags" Target="../tags/tag196.xml"/><Relationship Id="rId37" Type="http://schemas.openxmlformats.org/officeDocument/2006/relationships/tags" Target="../tags/tag201.xml"/><Relationship Id="rId40" Type="http://schemas.openxmlformats.org/officeDocument/2006/relationships/tags" Target="../tags/tag204.xml"/><Relationship Id="rId45" Type="http://schemas.openxmlformats.org/officeDocument/2006/relationships/tags" Target="../tags/tag209.xml"/><Relationship Id="rId53" Type="http://schemas.openxmlformats.org/officeDocument/2006/relationships/tags" Target="../tags/tag217.xml"/><Relationship Id="rId58" Type="http://schemas.openxmlformats.org/officeDocument/2006/relationships/tags" Target="../tags/tag222.xml"/><Relationship Id="rId5" Type="http://schemas.openxmlformats.org/officeDocument/2006/relationships/tags" Target="../tags/tag169.xml"/><Relationship Id="rId61" Type="http://schemas.openxmlformats.org/officeDocument/2006/relationships/image" Target="../media/image15.png"/><Relationship Id="rId19" Type="http://schemas.openxmlformats.org/officeDocument/2006/relationships/tags" Target="../tags/tag183.xml"/><Relationship Id="rId14" Type="http://schemas.openxmlformats.org/officeDocument/2006/relationships/tags" Target="../tags/tag178.xml"/><Relationship Id="rId22" Type="http://schemas.openxmlformats.org/officeDocument/2006/relationships/tags" Target="../tags/tag186.xml"/><Relationship Id="rId27" Type="http://schemas.openxmlformats.org/officeDocument/2006/relationships/tags" Target="../tags/tag191.xml"/><Relationship Id="rId30" Type="http://schemas.openxmlformats.org/officeDocument/2006/relationships/tags" Target="../tags/tag194.xml"/><Relationship Id="rId35" Type="http://schemas.openxmlformats.org/officeDocument/2006/relationships/tags" Target="../tags/tag199.xml"/><Relationship Id="rId43" Type="http://schemas.openxmlformats.org/officeDocument/2006/relationships/tags" Target="../tags/tag207.xml"/><Relationship Id="rId48" Type="http://schemas.openxmlformats.org/officeDocument/2006/relationships/tags" Target="../tags/tag212.xml"/><Relationship Id="rId56" Type="http://schemas.openxmlformats.org/officeDocument/2006/relationships/tags" Target="../tags/tag220.xml"/><Relationship Id="rId8" Type="http://schemas.openxmlformats.org/officeDocument/2006/relationships/tags" Target="../tags/tag172.xml"/><Relationship Id="rId51" Type="http://schemas.openxmlformats.org/officeDocument/2006/relationships/tags" Target="../tags/tag215.xml"/><Relationship Id="rId3" Type="http://schemas.openxmlformats.org/officeDocument/2006/relationships/tags" Target="../tags/tag167.xml"/><Relationship Id="rId12" Type="http://schemas.openxmlformats.org/officeDocument/2006/relationships/tags" Target="../tags/tag176.xml"/><Relationship Id="rId17" Type="http://schemas.openxmlformats.org/officeDocument/2006/relationships/tags" Target="../tags/tag181.xml"/><Relationship Id="rId25" Type="http://schemas.openxmlformats.org/officeDocument/2006/relationships/tags" Target="../tags/tag189.xml"/><Relationship Id="rId33" Type="http://schemas.openxmlformats.org/officeDocument/2006/relationships/tags" Target="../tags/tag197.xml"/><Relationship Id="rId38" Type="http://schemas.openxmlformats.org/officeDocument/2006/relationships/tags" Target="../tags/tag202.xml"/><Relationship Id="rId46" Type="http://schemas.openxmlformats.org/officeDocument/2006/relationships/tags" Target="../tags/tag210.xml"/><Relationship Id="rId59" Type="http://schemas.openxmlformats.org/officeDocument/2006/relationships/slideLayout" Target="../slideLayouts/slideLayout6.xml"/><Relationship Id="rId20" Type="http://schemas.openxmlformats.org/officeDocument/2006/relationships/tags" Target="../tags/tag184.xml"/><Relationship Id="rId41" Type="http://schemas.openxmlformats.org/officeDocument/2006/relationships/tags" Target="../tags/tag205.xml"/><Relationship Id="rId54" Type="http://schemas.openxmlformats.org/officeDocument/2006/relationships/tags" Target="../tags/tag218.xml"/><Relationship Id="rId62" Type="http://schemas.openxmlformats.org/officeDocument/2006/relationships/image" Target="../media/image16.png"/><Relationship Id="rId1" Type="http://schemas.openxmlformats.org/officeDocument/2006/relationships/tags" Target="../tags/tag165.xml"/><Relationship Id="rId6" Type="http://schemas.openxmlformats.org/officeDocument/2006/relationships/tags" Target="../tags/tag170.xml"/><Relationship Id="rId15" Type="http://schemas.openxmlformats.org/officeDocument/2006/relationships/tags" Target="../tags/tag179.xml"/><Relationship Id="rId23" Type="http://schemas.openxmlformats.org/officeDocument/2006/relationships/tags" Target="../tags/tag187.xml"/><Relationship Id="rId28" Type="http://schemas.openxmlformats.org/officeDocument/2006/relationships/tags" Target="../tags/tag192.xml"/><Relationship Id="rId36" Type="http://schemas.openxmlformats.org/officeDocument/2006/relationships/tags" Target="../tags/tag200.xml"/><Relationship Id="rId49" Type="http://schemas.openxmlformats.org/officeDocument/2006/relationships/tags" Target="../tags/tag213.xml"/><Relationship Id="rId57" Type="http://schemas.openxmlformats.org/officeDocument/2006/relationships/tags" Target="../tags/tag221.xml"/><Relationship Id="rId10" Type="http://schemas.openxmlformats.org/officeDocument/2006/relationships/tags" Target="../tags/tag174.xml"/><Relationship Id="rId31" Type="http://schemas.openxmlformats.org/officeDocument/2006/relationships/tags" Target="../tags/tag195.xml"/><Relationship Id="rId44" Type="http://schemas.openxmlformats.org/officeDocument/2006/relationships/tags" Target="../tags/tag208.xml"/><Relationship Id="rId52" Type="http://schemas.openxmlformats.org/officeDocument/2006/relationships/tags" Target="../tags/tag216.xml"/><Relationship Id="rId60" Type="http://schemas.openxmlformats.org/officeDocument/2006/relationships/notesSlide" Target="../notesSlides/notesSlide4.xml"/><Relationship Id="rId4" Type="http://schemas.openxmlformats.org/officeDocument/2006/relationships/tags" Target="../tags/tag168.xml"/><Relationship Id="rId9" Type="http://schemas.openxmlformats.org/officeDocument/2006/relationships/tags" Target="../tags/tag17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230.xml"/><Relationship Id="rId13" Type="http://schemas.openxmlformats.org/officeDocument/2006/relationships/tags" Target="../tags/tag235.xml"/><Relationship Id="rId18" Type="http://schemas.openxmlformats.org/officeDocument/2006/relationships/image" Target="../media/image18.png"/><Relationship Id="rId3" Type="http://schemas.openxmlformats.org/officeDocument/2006/relationships/tags" Target="../tags/tag225.xml"/><Relationship Id="rId7" Type="http://schemas.openxmlformats.org/officeDocument/2006/relationships/tags" Target="../tags/tag229.xml"/><Relationship Id="rId12" Type="http://schemas.openxmlformats.org/officeDocument/2006/relationships/tags" Target="../tags/tag234.xml"/><Relationship Id="rId17" Type="http://schemas.openxmlformats.org/officeDocument/2006/relationships/image" Target="../media/image17.png"/><Relationship Id="rId2" Type="http://schemas.openxmlformats.org/officeDocument/2006/relationships/tags" Target="../tags/tag224.xml"/><Relationship Id="rId16" Type="http://schemas.openxmlformats.org/officeDocument/2006/relationships/slideLayout" Target="../slideLayouts/slideLayout6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tags" Target="../tags/tag233.xml"/><Relationship Id="rId5" Type="http://schemas.openxmlformats.org/officeDocument/2006/relationships/tags" Target="../tags/tag227.xml"/><Relationship Id="rId15" Type="http://schemas.openxmlformats.org/officeDocument/2006/relationships/tags" Target="../tags/tag237.xml"/><Relationship Id="rId10" Type="http://schemas.openxmlformats.org/officeDocument/2006/relationships/tags" Target="../tags/tag232.xml"/><Relationship Id="rId19" Type="http://schemas.openxmlformats.org/officeDocument/2006/relationships/image" Target="../media/image19.png"/><Relationship Id="rId4" Type="http://schemas.openxmlformats.org/officeDocument/2006/relationships/tags" Target="../tags/tag226.xml"/><Relationship Id="rId9" Type="http://schemas.openxmlformats.org/officeDocument/2006/relationships/tags" Target="../tags/tag231.xml"/><Relationship Id="rId14" Type="http://schemas.openxmlformats.org/officeDocument/2006/relationships/tags" Target="../tags/tag236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tags" Target="../tags/tag263.xml"/><Relationship Id="rId21" Type="http://schemas.openxmlformats.org/officeDocument/2006/relationships/tags" Target="../tags/tag258.xml"/><Relationship Id="rId42" Type="http://schemas.openxmlformats.org/officeDocument/2006/relationships/tags" Target="../tags/tag279.xml"/><Relationship Id="rId47" Type="http://schemas.openxmlformats.org/officeDocument/2006/relationships/tags" Target="../tags/tag284.xml"/><Relationship Id="rId63" Type="http://schemas.openxmlformats.org/officeDocument/2006/relationships/tags" Target="../tags/tag300.xml"/><Relationship Id="rId68" Type="http://schemas.openxmlformats.org/officeDocument/2006/relationships/tags" Target="../tags/tag305.xml"/><Relationship Id="rId84" Type="http://schemas.openxmlformats.org/officeDocument/2006/relationships/tags" Target="../tags/tag321.xml"/><Relationship Id="rId89" Type="http://schemas.openxmlformats.org/officeDocument/2006/relationships/tags" Target="../tags/tag326.xml"/><Relationship Id="rId112" Type="http://schemas.openxmlformats.org/officeDocument/2006/relationships/tags" Target="../tags/tag349.xml"/><Relationship Id="rId16" Type="http://schemas.openxmlformats.org/officeDocument/2006/relationships/tags" Target="../tags/tag253.xml"/><Relationship Id="rId107" Type="http://schemas.openxmlformats.org/officeDocument/2006/relationships/tags" Target="../tags/tag344.xml"/><Relationship Id="rId11" Type="http://schemas.openxmlformats.org/officeDocument/2006/relationships/tags" Target="../tags/tag248.xml"/><Relationship Id="rId32" Type="http://schemas.openxmlformats.org/officeDocument/2006/relationships/tags" Target="../tags/tag269.xml"/><Relationship Id="rId37" Type="http://schemas.openxmlformats.org/officeDocument/2006/relationships/tags" Target="../tags/tag274.xml"/><Relationship Id="rId53" Type="http://schemas.openxmlformats.org/officeDocument/2006/relationships/tags" Target="../tags/tag290.xml"/><Relationship Id="rId58" Type="http://schemas.openxmlformats.org/officeDocument/2006/relationships/tags" Target="../tags/tag295.xml"/><Relationship Id="rId74" Type="http://schemas.openxmlformats.org/officeDocument/2006/relationships/tags" Target="../tags/tag311.xml"/><Relationship Id="rId79" Type="http://schemas.openxmlformats.org/officeDocument/2006/relationships/tags" Target="../tags/tag316.xml"/><Relationship Id="rId102" Type="http://schemas.openxmlformats.org/officeDocument/2006/relationships/tags" Target="../tags/tag339.xml"/><Relationship Id="rId5" Type="http://schemas.openxmlformats.org/officeDocument/2006/relationships/tags" Target="../tags/tag242.xml"/><Relationship Id="rId90" Type="http://schemas.openxmlformats.org/officeDocument/2006/relationships/tags" Target="../tags/tag327.xml"/><Relationship Id="rId95" Type="http://schemas.openxmlformats.org/officeDocument/2006/relationships/tags" Target="../tags/tag332.xml"/><Relationship Id="rId22" Type="http://schemas.openxmlformats.org/officeDocument/2006/relationships/tags" Target="../tags/tag259.xml"/><Relationship Id="rId27" Type="http://schemas.openxmlformats.org/officeDocument/2006/relationships/tags" Target="../tags/tag264.xml"/><Relationship Id="rId43" Type="http://schemas.openxmlformats.org/officeDocument/2006/relationships/tags" Target="../tags/tag280.xml"/><Relationship Id="rId48" Type="http://schemas.openxmlformats.org/officeDocument/2006/relationships/tags" Target="../tags/tag285.xml"/><Relationship Id="rId64" Type="http://schemas.openxmlformats.org/officeDocument/2006/relationships/tags" Target="../tags/tag301.xml"/><Relationship Id="rId69" Type="http://schemas.openxmlformats.org/officeDocument/2006/relationships/tags" Target="../tags/tag306.xml"/><Relationship Id="rId113" Type="http://schemas.openxmlformats.org/officeDocument/2006/relationships/slideLayout" Target="../slideLayouts/slideLayout6.xml"/><Relationship Id="rId80" Type="http://schemas.openxmlformats.org/officeDocument/2006/relationships/tags" Target="../tags/tag317.xml"/><Relationship Id="rId85" Type="http://schemas.openxmlformats.org/officeDocument/2006/relationships/tags" Target="../tags/tag322.xml"/><Relationship Id="rId12" Type="http://schemas.openxmlformats.org/officeDocument/2006/relationships/tags" Target="../tags/tag249.xml"/><Relationship Id="rId17" Type="http://schemas.openxmlformats.org/officeDocument/2006/relationships/tags" Target="../tags/tag254.xml"/><Relationship Id="rId33" Type="http://schemas.openxmlformats.org/officeDocument/2006/relationships/tags" Target="../tags/tag270.xml"/><Relationship Id="rId38" Type="http://schemas.openxmlformats.org/officeDocument/2006/relationships/tags" Target="../tags/tag275.xml"/><Relationship Id="rId59" Type="http://schemas.openxmlformats.org/officeDocument/2006/relationships/tags" Target="../tags/tag296.xml"/><Relationship Id="rId103" Type="http://schemas.openxmlformats.org/officeDocument/2006/relationships/tags" Target="../tags/tag340.xml"/><Relationship Id="rId108" Type="http://schemas.openxmlformats.org/officeDocument/2006/relationships/tags" Target="../tags/tag345.xml"/><Relationship Id="rId54" Type="http://schemas.openxmlformats.org/officeDocument/2006/relationships/tags" Target="../tags/tag291.xml"/><Relationship Id="rId70" Type="http://schemas.openxmlformats.org/officeDocument/2006/relationships/tags" Target="../tags/tag307.xml"/><Relationship Id="rId75" Type="http://schemas.openxmlformats.org/officeDocument/2006/relationships/tags" Target="../tags/tag312.xml"/><Relationship Id="rId91" Type="http://schemas.openxmlformats.org/officeDocument/2006/relationships/tags" Target="../tags/tag328.xml"/><Relationship Id="rId96" Type="http://schemas.openxmlformats.org/officeDocument/2006/relationships/tags" Target="../tags/tag333.xml"/><Relationship Id="rId1" Type="http://schemas.openxmlformats.org/officeDocument/2006/relationships/tags" Target="../tags/tag238.xml"/><Relationship Id="rId6" Type="http://schemas.openxmlformats.org/officeDocument/2006/relationships/tags" Target="../tags/tag243.xml"/><Relationship Id="rId15" Type="http://schemas.openxmlformats.org/officeDocument/2006/relationships/tags" Target="../tags/tag252.xml"/><Relationship Id="rId23" Type="http://schemas.openxmlformats.org/officeDocument/2006/relationships/tags" Target="../tags/tag260.xml"/><Relationship Id="rId28" Type="http://schemas.openxmlformats.org/officeDocument/2006/relationships/tags" Target="../tags/tag265.xml"/><Relationship Id="rId36" Type="http://schemas.openxmlformats.org/officeDocument/2006/relationships/tags" Target="../tags/tag273.xml"/><Relationship Id="rId49" Type="http://schemas.openxmlformats.org/officeDocument/2006/relationships/tags" Target="../tags/tag286.xml"/><Relationship Id="rId57" Type="http://schemas.openxmlformats.org/officeDocument/2006/relationships/tags" Target="../tags/tag294.xml"/><Relationship Id="rId106" Type="http://schemas.openxmlformats.org/officeDocument/2006/relationships/tags" Target="../tags/tag343.xml"/><Relationship Id="rId10" Type="http://schemas.openxmlformats.org/officeDocument/2006/relationships/tags" Target="../tags/tag247.xml"/><Relationship Id="rId31" Type="http://schemas.openxmlformats.org/officeDocument/2006/relationships/tags" Target="../tags/tag268.xml"/><Relationship Id="rId44" Type="http://schemas.openxmlformats.org/officeDocument/2006/relationships/tags" Target="../tags/tag281.xml"/><Relationship Id="rId52" Type="http://schemas.openxmlformats.org/officeDocument/2006/relationships/tags" Target="../tags/tag289.xml"/><Relationship Id="rId60" Type="http://schemas.openxmlformats.org/officeDocument/2006/relationships/tags" Target="../tags/tag297.xml"/><Relationship Id="rId65" Type="http://schemas.openxmlformats.org/officeDocument/2006/relationships/tags" Target="../tags/tag302.xml"/><Relationship Id="rId73" Type="http://schemas.openxmlformats.org/officeDocument/2006/relationships/tags" Target="../tags/tag310.xml"/><Relationship Id="rId78" Type="http://schemas.openxmlformats.org/officeDocument/2006/relationships/tags" Target="../tags/tag315.xml"/><Relationship Id="rId81" Type="http://schemas.openxmlformats.org/officeDocument/2006/relationships/tags" Target="../tags/tag318.xml"/><Relationship Id="rId86" Type="http://schemas.openxmlformats.org/officeDocument/2006/relationships/tags" Target="../tags/tag323.xml"/><Relationship Id="rId94" Type="http://schemas.openxmlformats.org/officeDocument/2006/relationships/tags" Target="../tags/tag331.xml"/><Relationship Id="rId99" Type="http://schemas.openxmlformats.org/officeDocument/2006/relationships/tags" Target="../tags/tag336.xml"/><Relationship Id="rId101" Type="http://schemas.openxmlformats.org/officeDocument/2006/relationships/tags" Target="../tags/tag338.xml"/><Relationship Id="rId4" Type="http://schemas.openxmlformats.org/officeDocument/2006/relationships/tags" Target="../tags/tag241.xml"/><Relationship Id="rId9" Type="http://schemas.openxmlformats.org/officeDocument/2006/relationships/tags" Target="../tags/tag246.xml"/><Relationship Id="rId13" Type="http://schemas.openxmlformats.org/officeDocument/2006/relationships/tags" Target="../tags/tag250.xml"/><Relationship Id="rId18" Type="http://schemas.openxmlformats.org/officeDocument/2006/relationships/tags" Target="../tags/tag255.xml"/><Relationship Id="rId39" Type="http://schemas.openxmlformats.org/officeDocument/2006/relationships/tags" Target="../tags/tag276.xml"/><Relationship Id="rId109" Type="http://schemas.openxmlformats.org/officeDocument/2006/relationships/tags" Target="../tags/tag346.xml"/><Relationship Id="rId34" Type="http://schemas.openxmlformats.org/officeDocument/2006/relationships/tags" Target="../tags/tag271.xml"/><Relationship Id="rId50" Type="http://schemas.openxmlformats.org/officeDocument/2006/relationships/tags" Target="../tags/tag287.xml"/><Relationship Id="rId55" Type="http://schemas.openxmlformats.org/officeDocument/2006/relationships/tags" Target="../tags/tag292.xml"/><Relationship Id="rId76" Type="http://schemas.openxmlformats.org/officeDocument/2006/relationships/tags" Target="../tags/tag313.xml"/><Relationship Id="rId97" Type="http://schemas.openxmlformats.org/officeDocument/2006/relationships/tags" Target="../tags/tag334.xml"/><Relationship Id="rId104" Type="http://schemas.openxmlformats.org/officeDocument/2006/relationships/tags" Target="../tags/tag341.xml"/><Relationship Id="rId7" Type="http://schemas.openxmlformats.org/officeDocument/2006/relationships/tags" Target="../tags/tag244.xml"/><Relationship Id="rId71" Type="http://schemas.openxmlformats.org/officeDocument/2006/relationships/tags" Target="../tags/tag308.xml"/><Relationship Id="rId92" Type="http://schemas.openxmlformats.org/officeDocument/2006/relationships/tags" Target="../tags/tag329.xml"/><Relationship Id="rId2" Type="http://schemas.openxmlformats.org/officeDocument/2006/relationships/tags" Target="../tags/tag239.xml"/><Relationship Id="rId29" Type="http://schemas.openxmlformats.org/officeDocument/2006/relationships/tags" Target="../tags/tag266.xml"/><Relationship Id="rId24" Type="http://schemas.openxmlformats.org/officeDocument/2006/relationships/tags" Target="../tags/tag261.xml"/><Relationship Id="rId40" Type="http://schemas.openxmlformats.org/officeDocument/2006/relationships/tags" Target="../tags/tag277.xml"/><Relationship Id="rId45" Type="http://schemas.openxmlformats.org/officeDocument/2006/relationships/tags" Target="../tags/tag282.xml"/><Relationship Id="rId66" Type="http://schemas.openxmlformats.org/officeDocument/2006/relationships/tags" Target="../tags/tag303.xml"/><Relationship Id="rId87" Type="http://schemas.openxmlformats.org/officeDocument/2006/relationships/tags" Target="../tags/tag324.xml"/><Relationship Id="rId110" Type="http://schemas.openxmlformats.org/officeDocument/2006/relationships/tags" Target="../tags/tag347.xml"/><Relationship Id="rId61" Type="http://schemas.openxmlformats.org/officeDocument/2006/relationships/tags" Target="../tags/tag298.xml"/><Relationship Id="rId82" Type="http://schemas.openxmlformats.org/officeDocument/2006/relationships/tags" Target="../tags/tag319.xml"/><Relationship Id="rId19" Type="http://schemas.openxmlformats.org/officeDocument/2006/relationships/tags" Target="../tags/tag256.xml"/><Relationship Id="rId14" Type="http://schemas.openxmlformats.org/officeDocument/2006/relationships/tags" Target="../tags/tag251.xml"/><Relationship Id="rId30" Type="http://schemas.openxmlformats.org/officeDocument/2006/relationships/tags" Target="../tags/tag267.xml"/><Relationship Id="rId35" Type="http://schemas.openxmlformats.org/officeDocument/2006/relationships/tags" Target="../tags/tag272.xml"/><Relationship Id="rId56" Type="http://schemas.openxmlformats.org/officeDocument/2006/relationships/tags" Target="../tags/tag293.xml"/><Relationship Id="rId77" Type="http://schemas.openxmlformats.org/officeDocument/2006/relationships/tags" Target="../tags/tag314.xml"/><Relationship Id="rId100" Type="http://schemas.openxmlformats.org/officeDocument/2006/relationships/tags" Target="../tags/tag337.xml"/><Relationship Id="rId105" Type="http://schemas.openxmlformats.org/officeDocument/2006/relationships/tags" Target="../tags/tag342.xml"/><Relationship Id="rId8" Type="http://schemas.openxmlformats.org/officeDocument/2006/relationships/tags" Target="../tags/tag245.xml"/><Relationship Id="rId51" Type="http://schemas.openxmlformats.org/officeDocument/2006/relationships/tags" Target="../tags/tag288.xml"/><Relationship Id="rId72" Type="http://schemas.openxmlformats.org/officeDocument/2006/relationships/tags" Target="../tags/tag309.xml"/><Relationship Id="rId93" Type="http://schemas.openxmlformats.org/officeDocument/2006/relationships/tags" Target="../tags/tag330.xml"/><Relationship Id="rId98" Type="http://schemas.openxmlformats.org/officeDocument/2006/relationships/tags" Target="../tags/tag335.xml"/><Relationship Id="rId3" Type="http://schemas.openxmlformats.org/officeDocument/2006/relationships/tags" Target="../tags/tag240.xml"/><Relationship Id="rId25" Type="http://schemas.openxmlformats.org/officeDocument/2006/relationships/tags" Target="../tags/tag262.xml"/><Relationship Id="rId46" Type="http://schemas.openxmlformats.org/officeDocument/2006/relationships/tags" Target="../tags/tag283.xml"/><Relationship Id="rId67" Type="http://schemas.openxmlformats.org/officeDocument/2006/relationships/tags" Target="../tags/tag304.xml"/><Relationship Id="rId20" Type="http://schemas.openxmlformats.org/officeDocument/2006/relationships/tags" Target="../tags/tag257.xml"/><Relationship Id="rId41" Type="http://schemas.openxmlformats.org/officeDocument/2006/relationships/tags" Target="../tags/tag278.xml"/><Relationship Id="rId62" Type="http://schemas.openxmlformats.org/officeDocument/2006/relationships/tags" Target="../tags/tag299.xml"/><Relationship Id="rId83" Type="http://schemas.openxmlformats.org/officeDocument/2006/relationships/tags" Target="../tags/tag320.xml"/><Relationship Id="rId88" Type="http://schemas.openxmlformats.org/officeDocument/2006/relationships/tags" Target="../tags/tag325.xml"/><Relationship Id="rId111" Type="http://schemas.openxmlformats.org/officeDocument/2006/relationships/tags" Target="../tags/tag348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tags" Target="../tags/tag466.xml"/><Relationship Id="rId21" Type="http://schemas.openxmlformats.org/officeDocument/2006/relationships/tags" Target="../tags/tag370.xml"/><Relationship Id="rId42" Type="http://schemas.openxmlformats.org/officeDocument/2006/relationships/tags" Target="../tags/tag391.xml"/><Relationship Id="rId63" Type="http://schemas.openxmlformats.org/officeDocument/2006/relationships/tags" Target="../tags/tag412.xml"/><Relationship Id="rId84" Type="http://schemas.openxmlformats.org/officeDocument/2006/relationships/tags" Target="../tags/tag433.xml"/><Relationship Id="rId138" Type="http://schemas.openxmlformats.org/officeDocument/2006/relationships/tags" Target="../tags/tag487.xml"/><Relationship Id="rId159" Type="http://schemas.openxmlformats.org/officeDocument/2006/relationships/tags" Target="../tags/tag508.xml"/><Relationship Id="rId170" Type="http://schemas.openxmlformats.org/officeDocument/2006/relationships/tags" Target="../tags/tag519.xml"/><Relationship Id="rId191" Type="http://schemas.openxmlformats.org/officeDocument/2006/relationships/tags" Target="../tags/tag540.xml"/><Relationship Id="rId205" Type="http://schemas.openxmlformats.org/officeDocument/2006/relationships/tags" Target="../tags/tag554.xml"/><Relationship Id="rId226" Type="http://schemas.openxmlformats.org/officeDocument/2006/relationships/tags" Target="../tags/tag575.xml"/><Relationship Id="rId247" Type="http://schemas.openxmlformats.org/officeDocument/2006/relationships/tags" Target="../tags/tag596.xml"/><Relationship Id="rId107" Type="http://schemas.openxmlformats.org/officeDocument/2006/relationships/tags" Target="../tags/tag456.xml"/><Relationship Id="rId11" Type="http://schemas.openxmlformats.org/officeDocument/2006/relationships/tags" Target="../tags/tag360.xml"/><Relationship Id="rId32" Type="http://schemas.openxmlformats.org/officeDocument/2006/relationships/tags" Target="../tags/tag381.xml"/><Relationship Id="rId53" Type="http://schemas.openxmlformats.org/officeDocument/2006/relationships/tags" Target="../tags/tag402.xml"/><Relationship Id="rId74" Type="http://schemas.openxmlformats.org/officeDocument/2006/relationships/tags" Target="../tags/tag423.xml"/><Relationship Id="rId128" Type="http://schemas.openxmlformats.org/officeDocument/2006/relationships/tags" Target="../tags/tag477.xml"/><Relationship Id="rId149" Type="http://schemas.openxmlformats.org/officeDocument/2006/relationships/tags" Target="../tags/tag498.xml"/><Relationship Id="rId5" Type="http://schemas.openxmlformats.org/officeDocument/2006/relationships/tags" Target="../tags/tag354.xml"/><Relationship Id="rId95" Type="http://schemas.openxmlformats.org/officeDocument/2006/relationships/tags" Target="../tags/tag444.xml"/><Relationship Id="rId160" Type="http://schemas.openxmlformats.org/officeDocument/2006/relationships/tags" Target="../tags/tag509.xml"/><Relationship Id="rId181" Type="http://schemas.openxmlformats.org/officeDocument/2006/relationships/tags" Target="../tags/tag530.xml"/><Relationship Id="rId216" Type="http://schemas.openxmlformats.org/officeDocument/2006/relationships/tags" Target="../tags/tag565.xml"/><Relationship Id="rId237" Type="http://schemas.openxmlformats.org/officeDocument/2006/relationships/tags" Target="../tags/tag586.xml"/><Relationship Id="rId22" Type="http://schemas.openxmlformats.org/officeDocument/2006/relationships/tags" Target="../tags/tag371.xml"/><Relationship Id="rId43" Type="http://schemas.openxmlformats.org/officeDocument/2006/relationships/tags" Target="../tags/tag392.xml"/><Relationship Id="rId64" Type="http://schemas.openxmlformats.org/officeDocument/2006/relationships/tags" Target="../tags/tag413.xml"/><Relationship Id="rId118" Type="http://schemas.openxmlformats.org/officeDocument/2006/relationships/tags" Target="../tags/tag467.xml"/><Relationship Id="rId139" Type="http://schemas.openxmlformats.org/officeDocument/2006/relationships/tags" Target="../tags/tag488.xml"/><Relationship Id="rId85" Type="http://schemas.openxmlformats.org/officeDocument/2006/relationships/tags" Target="../tags/tag434.xml"/><Relationship Id="rId150" Type="http://schemas.openxmlformats.org/officeDocument/2006/relationships/tags" Target="../tags/tag499.xml"/><Relationship Id="rId171" Type="http://schemas.openxmlformats.org/officeDocument/2006/relationships/tags" Target="../tags/tag520.xml"/><Relationship Id="rId192" Type="http://schemas.openxmlformats.org/officeDocument/2006/relationships/tags" Target="../tags/tag541.xml"/><Relationship Id="rId206" Type="http://schemas.openxmlformats.org/officeDocument/2006/relationships/tags" Target="../tags/tag555.xml"/><Relationship Id="rId227" Type="http://schemas.openxmlformats.org/officeDocument/2006/relationships/tags" Target="../tags/tag576.xml"/><Relationship Id="rId248" Type="http://schemas.openxmlformats.org/officeDocument/2006/relationships/tags" Target="../tags/tag597.xml"/><Relationship Id="rId12" Type="http://schemas.openxmlformats.org/officeDocument/2006/relationships/tags" Target="../tags/tag361.xml"/><Relationship Id="rId33" Type="http://schemas.openxmlformats.org/officeDocument/2006/relationships/tags" Target="../tags/tag382.xml"/><Relationship Id="rId108" Type="http://schemas.openxmlformats.org/officeDocument/2006/relationships/tags" Target="../tags/tag457.xml"/><Relationship Id="rId129" Type="http://schemas.openxmlformats.org/officeDocument/2006/relationships/tags" Target="../tags/tag478.xml"/><Relationship Id="rId54" Type="http://schemas.openxmlformats.org/officeDocument/2006/relationships/tags" Target="../tags/tag403.xml"/><Relationship Id="rId75" Type="http://schemas.openxmlformats.org/officeDocument/2006/relationships/tags" Target="../tags/tag424.xml"/><Relationship Id="rId96" Type="http://schemas.openxmlformats.org/officeDocument/2006/relationships/tags" Target="../tags/tag445.xml"/><Relationship Id="rId140" Type="http://schemas.openxmlformats.org/officeDocument/2006/relationships/tags" Target="../tags/tag489.xml"/><Relationship Id="rId161" Type="http://schemas.openxmlformats.org/officeDocument/2006/relationships/tags" Target="../tags/tag510.xml"/><Relationship Id="rId182" Type="http://schemas.openxmlformats.org/officeDocument/2006/relationships/tags" Target="../tags/tag531.xml"/><Relationship Id="rId217" Type="http://schemas.openxmlformats.org/officeDocument/2006/relationships/tags" Target="../tags/tag566.xml"/><Relationship Id="rId6" Type="http://schemas.openxmlformats.org/officeDocument/2006/relationships/tags" Target="../tags/tag355.xml"/><Relationship Id="rId238" Type="http://schemas.openxmlformats.org/officeDocument/2006/relationships/tags" Target="../tags/tag587.xml"/><Relationship Id="rId23" Type="http://schemas.openxmlformats.org/officeDocument/2006/relationships/tags" Target="../tags/tag372.xml"/><Relationship Id="rId119" Type="http://schemas.openxmlformats.org/officeDocument/2006/relationships/tags" Target="../tags/tag468.xml"/><Relationship Id="rId44" Type="http://schemas.openxmlformats.org/officeDocument/2006/relationships/tags" Target="../tags/tag393.xml"/><Relationship Id="rId65" Type="http://schemas.openxmlformats.org/officeDocument/2006/relationships/tags" Target="../tags/tag414.xml"/><Relationship Id="rId86" Type="http://schemas.openxmlformats.org/officeDocument/2006/relationships/tags" Target="../tags/tag435.xml"/><Relationship Id="rId130" Type="http://schemas.openxmlformats.org/officeDocument/2006/relationships/tags" Target="../tags/tag479.xml"/><Relationship Id="rId151" Type="http://schemas.openxmlformats.org/officeDocument/2006/relationships/tags" Target="../tags/tag500.xml"/><Relationship Id="rId172" Type="http://schemas.openxmlformats.org/officeDocument/2006/relationships/tags" Target="../tags/tag521.xml"/><Relationship Id="rId193" Type="http://schemas.openxmlformats.org/officeDocument/2006/relationships/tags" Target="../tags/tag542.xml"/><Relationship Id="rId207" Type="http://schemas.openxmlformats.org/officeDocument/2006/relationships/tags" Target="../tags/tag556.xml"/><Relationship Id="rId228" Type="http://schemas.openxmlformats.org/officeDocument/2006/relationships/tags" Target="../tags/tag577.xml"/><Relationship Id="rId249" Type="http://schemas.openxmlformats.org/officeDocument/2006/relationships/tags" Target="../tags/tag598.xml"/><Relationship Id="rId13" Type="http://schemas.openxmlformats.org/officeDocument/2006/relationships/tags" Target="../tags/tag362.xml"/><Relationship Id="rId109" Type="http://schemas.openxmlformats.org/officeDocument/2006/relationships/tags" Target="../tags/tag458.xml"/><Relationship Id="rId34" Type="http://schemas.openxmlformats.org/officeDocument/2006/relationships/tags" Target="../tags/tag383.xml"/><Relationship Id="rId55" Type="http://schemas.openxmlformats.org/officeDocument/2006/relationships/tags" Target="../tags/tag404.xml"/><Relationship Id="rId76" Type="http://schemas.openxmlformats.org/officeDocument/2006/relationships/tags" Target="../tags/tag425.xml"/><Relationship Id="rId97" Type="http://schemas.openxmlformats.org/officeDocument/2006/relationships/tags" Target="../tags/tag446.xml"/><Relationship Id="rId120" Type="http://schemas.openxmlformats.org/officeDocument/2006/relationships/tags" Target="../tags/tag469.xml"/><Relationship Id="rId141" Type="http://schemas.openxmlformats.org/officeDocument/2006/relationships/tags" Target="../tags/tag490.xml"/><Relationship Id="rId7" Type="http://schemas.openxmlformats.org/officeDocument/2006/relationships/tags" Target="../tags/tag356.xml"/><Relationship Id="rId162" Type="http://schemas.openxmlformats.org/officeDocument/2006/relationships/tags" Target="../tags/tag511.xml"/><Relationship Id="rId183" Type="http://schemas.openxmlformats.org/officeDocument/2006/relationships/tags" Target="../tags/tag532.xml"/><Relationship Id="rId218" Type="http://schemas.openxmlformats.org/officeDocument/2006/relationships/tags" Target="../tags/tag567.xml"/><Relationship Id="rId239" Type="http://schemas.openxmlformats.org/officeDocument/2006/relationships/tags" Target="../tags/tag588.xml"/><Relationship Id="rId250" Type="http://schemas.openxmlformats.org/officeDocument/2006/relationships/tags" Target="../tags/tag599.xml"/><Relationship Id="rId24" Type="http://schemas.openxmlformats.org/officeDocument/2006/relationships/tags" Target="../tags/tag373.xml"/><Relationship Id="rId45" Type="http://schemas.openxmlformats.org/officeDocument/2006/relationships/tags" Target="../tags/tag394.xml"/><Relationship Id="rId66" Type="http://schemas.openxmlformats.org/officeDocument/2006/relationships/tags" Target="../tags/tag415.xml"/><Relationship Id="rId87" Type="http://schemas.openxmlformats.org/officeDocument/2006/relationships/tags" Target="../tags/tag436.xml"/><Relationship Id="rId110" Type="http://schemas.openxmlformats.org/officeDocument/2006/relationships/tags" Target="../tags/tag459.xml"/><Relationship Id="rId131" Type="http://schemas.openxmlformats.org/officeDocument/2006/relationships/tags" Target="../tags/tag480.xml"/><Relationship Id="rId152" Type="http://schemas.openxmlformats.org/officeDocument/2006/relationships/tags" Target="../tags/tag501.xml"/><Relationship Id="rId173" Type="http://schemas.openxmlformats.org/officeDocument/2006/relationships/tags" Target="../tags/tag522.xml"/><Relationship Id="rId194" Type="http://schemas.openxmlformats.org/officeDocument/2006/relationships/tags" Target="../tags/tag543.xml"/><Relationship Id="rId208" Type="http://schemas.openxmlformats.org/officeDocument/2006/relationships/tags" Target="../tags/tag557.xml"/><Relationship Id="rId229" Type="http://schemas.openxmlformats.org/officeDocument/2006/relationships/tags" Target="../tags/tag578.xml"/><Relationship Id="rId240" Type="http://schemas.openxmlformats.org/officeDocument/2006/relationships/tags" Target="../tags/tag589.xml"/><Relationship Id="rId14" Type="http://schemas.openxmlformats.org/officeDocument/2006/relationships/tags" Target="../tags/tag363.xml"/><Relationship Id="rId35" Type="http://schemas.openxmlformats.org/officeDocument/2006/relationships/tags" Target="../tags/tag384.xml"/><Relationship Id="rId56" Type="http://schemas.openxmlformats.org/officeDocument/2006/relationships/tags" Target="../tags/tag405.xml"/><Relationship Id="rId77" Type="http://schemas.openxmlformats.org/officeDocument/2006/relationships/tags" Target="../tags/tag426.xml"/><Relationship Id="rId100" Type="http://schemas.openxmlformats.org/officeDocument/2006/relationships/tags" Target="../tags/tag449.xml"/><Relationship Id="rId8" Type="http://schemas.openxmlformats.org/officeDocument/2006/relationships/tags" Target="../tags/tag357.xml"/><Relationship Id="rId98" Type="http://schemas.openxmlformats.org/officeDocument/2006/relationships/tags" Target="../tags/tag447.xml"/><Relationship Id="rId121" Type="http://schemas.openxmlformats.org/officeDocument/2006/relationships/tags" Target="../tags/tag470.xml"/><Relationship Id="rId142" Type="http://schemas.openxmlformats.org/officeDocument/2006/relationships/tags" Target="../tags/tag491.xml"/><Relationship Id="rId163" Type="http://schemas.openxmlformats.org/officeDocument/2006/relationships/tags" Target="../tags/tag512.xml"/><Relationship Id="rId184" Type="http://schemas.openxmlformats.org/officeDocument/2006/relationships/tags" Target="../tags/tag533.xml"/><Relationship Id="rId219" Type="http://schemas.openxmlformats.org/officeDocument/2006/relationships/tags" Target="../tags/tag568.xml"/><Relationship Id="rId230" Type="http://schemas.openxmlformats.org/officeDocument/2006/relationships/tags" Target="../tags/tag579.xml"/><Relationship Id="rId251" Type="http://schemas.openxmlformats.org/officeDocument/2006/relationships/tags" Target="../tags/tag600.xml"/><Relationship Id="rId25" Type="http://schemas.openxmlformats.org/officeDocument/2006/relationships/tags" Target="../tags/tag374.xml"/><Relationship Id="rId46" Type="http://schemas.openxmlformats.org/officeDocument/2006/relationships/tags" Target="../tags/tag395.xml"/><Relationship Id="rId67" Type="http://schemas.openxmlformats.org/officeDocument/2006/relationships/tags" Target="../tags/tag416.xml"/><Relationship Id="rId88" Type="http://schemas.openxmlformats.org/officeDocument/2006/relationships/tags" Target="../tags/tag437.xml"/><Relationship Id="rId111" Type="http://schemas.openxmlformats.org/officeDocument/2006/relationships/tags" Target="../tags/tag460.xml"/><Relationship Id="rId132" Type="http://schemas.openxmlformats.org/officeDocument/2006/relationships/tags" Target="../tags/tag481.xml"/><Relationship Id="rId153" Type="http://schemas.openxmlformats.org/officeDocument/2006/relationships/tags" Target="../tags/tag502.xml"/><Relationship Id="rId174" Type="http://schemas.openxmlformats.org/officeDocument/2006/relationships/tags" Target="../tags/tag523.xml"/><Relationship Id="rId195" Type="http://schemas.openxmlformats.org/officeDocument/2006/relationships/tags" Target="../tags/tag544.xml"/><Relationship Id="rId209" Type="http://schemas.openxmlformats.org/officeDocument/2006/relationships/tags" Target="../tags/tag558.xml"/><Relationship Id="rId220" Type="http://schemas.openxmlformats.org/officeDocument/2006/relationships/tags" Target="../tags/tag569.xml"/><Relationship Id="rId241" Type="http://schemas.openxmlformats.org/officeDocument/2006/relationships/tags" Target="../tags/tag590.xml"/><Relationship Id="rId15" Type="http://schemas.openxmlformats.org/officeDocument/2006/relationships/tags" Target="../tags/tag364.xml"/><Relationship Id="rId36" Type="http://schemas.openxmlformats.org/officeDocument/2006/relationships/tags" Target="../tags/tag385.xml"/><Relationship Id="rId57" Type="http://schemas.openxmlformats.org/officeDocument/2006/relationships/tags" Target="../tags/tag406.xml"/><Relationship Id="rId78" Type="http://schemas.openxmlformats.org/officeDocument/2006/relationships/tags" Target="../tags/tag427.xml"/><Relationship Id="rId99" Type="http://schemas.openxmlformats.org/officeDocument/2006/relationships/tags" Target="../tags/tag448.xml"/><Relationship Id="rId101" Type="http://schemas.openxmlformats.org/officeDocument/2006/relationships/tags" Target="../tags/tag450.xml"/><Relationship Id="rId122" Type="http://schemas.openxmlformats.org/officeDocument/2006/relationships/tags" Target="../tags/tag471.xml"/><Relationship Id="rId143" Type="http://schemas.openxmlformats.org/officeDocument/2006/relationships/tags" Target="../tags/tag492.xml"/><Relationship Id="rId164" Type="http://schemas.openxmlformats.org/officeDocument/2006/relationships/tags" Target="../tags/tag513.xml"/><Relationship Id="rId185" Type="http://schemas.openxmlformats.org/officeDocument/2006/relationships/tags" Target="../tags/tag534.xml"/><Relationship Id="rId4" Type="http://schemas.openxmlformats.org/officeDocument/2006/relationships/tags" Target="../tags/tag353.xml"/><Relationship Id="rId9" Type="http://schemas.openxmlformats.org/officeDocument/2006/relationships/tags" Target="../tags/tag358.xml"/><Relationship Id="rId180" Type="http://schemas.openxmlformats.org/officeDocument/2006/relationships/tags" Target="../tags/tag529.xml"/><Relationship Id="rId210" Type="http://schemas.openxmlformats.org/officeDocument/2006/relationships/tags" Target="../tags/tag559.xml"/><Relationship Id="rId215" Type="http://schemas.openxmlformats.org/officeDocument/2006/relationships/tags" Target="../tags/tag564.xml"/><Relationship Id="rId236" Type="http://schemas.openxmlformats.org/officeDocument/2006/relationships/tags" Target="../tags/tag585.xml"/><Relationship Id="rId26" Type="http://schemas.openxmlformats.org/officeDocument/2006/relationships/tags" Target="../tags/tag375.xml"/><Relationship Id="rId231" Type="http://schemas.openxmlformats.org/officeDocument/2006/relationships/tags" Target="../tags/tag580.xml"/><Relationship Id="rId252" Type="http://schemas.openxmlformats.org/officeDocument/2006/relationships/slideLayout" Target="../slideLayouts/slideLayout6.xml"/><Relationship Id="rId47" Type="http://schemas.openxmlformats.org/officeDocument/2006/relationships/tags" Target="../tags/tag396.xml"/><Relationship Id="rId68" Type="http://schemas.openxmlformats.org/officeDocument/2006/relationships/tags" Target="../tags/tag417.xml"/><Relationship Id="rId89" Type="http://schemas.openxmlformats.org/officeDocument/2006/relationships/tags" Target="../tags/tag438.xml"/><Relationship Id="rId112" Type="http://schemas.openxmlformats.org/officeDocument/2006/relationships/tags" Target="../tags/tag461.xml"/><Relationship Id="rId133" Type="http://schemas.openxmlformats.org/officeDocument/2006/relationships/tags" Target="../tags/tag482.xml"/><Relationship Id="rId154" Type="http://schemas.openxmlformats.org/officeDocument/2006/relationships/tags" Target="../tags/tag503.xml"/><Relationship Id="rId175" Type="http://schemas.openxmlformats.org/officeDocument/2006/relationships/tags" Target="../tags/tag524.xml"/><Relationship Id="rId196" Type="http://schemas.openxmlformats.org/officeDocument/2006/relationships/tags" Target="../tags/tag545.xml"/><Relationship Id="rId200" Type="http://schemas.openxmlformats.org/officeDocument/2006/relationships/tags" Target="../tags/tag549.xml"/><Relationship Id="rId16" Type="http://schemas.openxmlformats.org/officeDocument/2006/relationships/tags" Target="../tags/tag365.xml"/><Relationship Id="rId221" Type="http://schemas.openxmlformats.org/officeDocument/2006/relationships/tags" Target="../tags/tag570.xml"/><Relationship Id="rId242" Type="http://schemas.openxmlformats.org/officeDocument/2006/relationships/tags" Target="../tags/tag591.xml"/><Relationship Id="rId37" Type="http://schemas.openxmlformats.org/officeDocument/2006/relationships/tags" Target="../tags/tag386.xml"/><Relationship Id="rId58" Type="http://schemas.openxmlformats.org/officeDocument/2006/relationships/tags" Target="../tags/tag407.xml"/><Relationship Id="rId79" Type="http://schemas.openxmlformats.org/officeDocument/2006/relationships/tags" Target="../tags/tag428.xml"/><Relationship Id="rId102" Type="http://schemas.openxmlformats.org/officeDocument/2006/relationships/tags" Target="../tags/tag451.xml"/><Relationship Id="rId123" Type="http://schemas.openxmlformats.org/officeDocument/2006/relationships/tags" Target="../tags/tag472.xml"/><Relationship Id="rId144" Type="http://schemas.openxmlformats.org/officeDocument/2006/relationships/tags" Target="../tags/tag493.xml"/><Relationship Id="rId90" Type="http://schemas.openxmlformats.org/officeDocument/2006/relationships/tags" Target="../tags/tag439.xml"/><Relationship Id="rId165" Type="http://schemas.openxmlformats.org/officeDocument/2006/relationships/tags" Target="../tags/tag514.xml"/><Relationship Id="rId186" Type="http://schemas.openxmlformats.org/officeDocument/2006/relationships/tags" Target="../tags/tag535.xml"/><Relationship Id="rId211" Type="http://schemas.openxmlformats.org/officeDocument/2006/relationships/tags" Target="../tags/tag560.xml"/><Relationship Id="rId232" Type="http://schemas.openxmlformats.org/officeDocument/2006/relationships/tags" Target="../tags/tag581.xml"/><Relationship Id="rId27" Type="http://schemas.openxmlformats.org/officeDocument/2006/relationships/tags" Target="../tags/tag376.xml"/><Relationship Id="rId48" Type="http://schemas.openxmlformats.org/officeDocument/2006/relationships/tags" Target="../tags/tag397.xml"/><Relationship Id="rId69" Type="http://schemas.openxmlformats.org/officeDocument/2006/relationships/tags" Target="../tags/tag418.xml"/><Relationship Id="rId113" Type="http://schemas.openxmlformats.org/officeDocument/2006/relationships/tags" Target="../tags/tag462.xml"/><Relationship Id="rId134" Type="http://schemas.openxmlformats.org/officeDocument/2006/relationships/tags" Target="../tags/tag483.xml"/><Relationship Id="rId80" Type="http://schemas.openxmlformats.org/officeDocument/2006/relationships/tags" Target="../tags/tag429.xml"/><Relationship Id="rId155" Type="http://schemas.openxmlformats.org/officeDocument/2006/relationships/tags" Target="../tags/tag504.xml"/><Relationship Id="rId176" Type="http://schemas.openxmlformats.org/officeDocument/2006/relationships/tags" Target="../tags/tag525.xml"/><Relationship Id="rId197" Type="http://schemas.openxmlformats.org/officeDocument/2006/relationships/tags" Target="../tags/tag546.xml"/><Relationship Id="rId201" Type="http://schemas.openxmlformats.org/officeDocument/2006/relationships/tags" Target="../tags/tag550.xml"/><Relationship Id="rId222" Type="http://schemas.openxmlformats.org/officeDocument/2006/relationships/tags" Target="../tags/tag571.xml"/><Relationship Id="rId243" Type="http://schemas.openxmlformats.org/officeDocument/2006/relationships/tags" Target="../tags/tag592.xml"/><Relationship Id="rId17" Type="http://schemas.openxmlformats.org/officeDocument/2006/relationships/tags" Target="../tags/tag366.xml"/><Relationship Id="rId38" Type="http://schemas.openxmlformats.org/officeDocument/2006/relationships/tags" Target="../tags/tag387.xml"/><Relationship Id="rId59" Type="http://schemas.openxmlformats.org/officeDocument/2006/relationships/tags" Target="../tags/tag408.xml"/><Relationship Id="rId103" Type="http://schemas.openxmlformats.org/officeDocument/2006/relationships/tags" Target="../tags/tag452.xml"/><Relationship Id="rId124" Type="http://schemas.openxmlformats.org/officeDocument/2006/relationships/tags" Target="../tags/tag473.xml"/><Relationship Id="rId70" Type="http://schemas.openxmlformats.org/officeDocument/2006/relationships/tags" Target="../tags/tag419.xml"/><Relationship Id="rId91" Type="http://schemas.openxmlformats.org/officeDocument/2006/relationships/tags" Target="../tags/tag440.xml"/><Relationship Id="rId145" Type="http://schemas.openxmlformats.org/officeDocument/2006/relationships/tags" Target="../tags/tag494.xml"/><Relationship Id="rId166" Type="http://schemas.openxmlformats.org/officeDocument/2006/relationships/tags" Target="../tags/tag515.xml"/><Relationship Id="rId187" Type="http://schemas.openxmlformats.org/officeDocument/2006/relationships/tags" Target="../tags/tag536.xml"/><Relationship Id="rId1" Type="http://schemas.openxmlformats.org/officeDocument/2006/relationships/tags" Target="../tags/tag350.xml"/><Relationship Id="rId212" Type="http://schemas.openxmlformats.org/officeDocument/2006/relationships/tags" Target="../tags/tag561.xml"/><Relationship Id="rId233" Type="http://schemas.openxmlformats.org/officeDocument/2006/relationships/tags" Target="../tags/tag582.xml"/><Relationship Id="rId28" Type="http://schemas.openxmlformats.org/officeDocument/2006/relationships/tags" Target="../tags/tag377.xml"/><Relationship Id="rId49" Type="http://schemas.openxmlformats.org/officeDocument/2006/relationships/tags" Target="../tags/tag398.xml"/><Relationship Id="rId114" Type="http://schemas.openxmlformats.org/officeDocument/2006/relationships/tags" Target="../tags/tag463.xml"/><Relationship Id="rId60" Type="http://schemas.openxmlformats.org/officeDocument/2006/relationships/tags" Target="../tags/tag409.xml"/><Relationship Id="rId81" Type="http://schemas.openxmlformats.org/officeDocument/2006/relationships/tags" Target="../tags/tag430.xml"/><Relationship Id="rId135" Type="http://schemas.openxmlformats.org/officeDocument/2006/relationships/tags" Target="../tags/tag484.xml"/><Relationship Id="rId156" Type="http://schemas.openxmlformats.org/officeDocument/2006/relationships/tags" Target="../tags/tag505.xml"/><Relationship Id="rId177" Type="http://schemas.openxmlformats.org/officeDocument/2006/relationships/tags" Target="../tags/tag526.xml"/><Relationship Id="rId198" Type="http://schemas.openxmlformats.org/officeDocument/2006/relationships/tags" Target="../tags/tag547.xml"/><Relationship Id="rId202" Type="http://schemas.openxmlformats.org/officeDocument/2006/relationships/tags" Target="../tags/tag551.xml"/><Relationship Id="rId223" Type="http://schemas.openxmlformats.org/officeDocument/2006/relationships/tags" Target="../tags/tag572.xml"/><Relationship Id="rId244" Type="http://schemas.openxmlformats.org/officeDocument/2006/relationships/tags" Target="../tags/tag593.xml"/><Relationship Id="rId18" Type="http://schemas.openxmlformats.org/officeDocument/2006/relationships/tags" Target="../tags/tag367.xml"/><Relationship Id="rId39" Type="http://schemas.openxmlformats.org/officeDocument/2006/relationships/tags" Target="../tags/tag388.xml"/><Relationship Id="rId50" Type="http://schemas.openxmlformats.org/officeDocument/2006/relationships/tags" Target="../tags/tag399.xml"/><Relationship Id="rId104" Type="http://schemas.openxmlformats.org/officeDocument/2006/relationships/tags" Target="../tags/tag453.xml"/><Relationship Id="rId125" Type="http://schemas.openxmlformats.org/officeDocument/2006/relationships/tags" Target="../tags/tag474.xml"/><Relationship Id="rId146" Type="http://schemas.openxmlformats.org/officeDocument/2006/relationships/tags" Target="../tags/tag495.xml"/><Relationship Id="rId167" Type="http://schemas.openxmlformats.org/officeDocument/2006/relationships/tags" Target="../tags/tag516.xml"/><Relationship Id="rId188" Type="http://schemas.openxmlformats.org/officeDocument/2006/relationships/tags" Target="../tags/tag537.xml"/><Relationship Id="rId71" Type="http://schemas.openxmlformats.org/officeDocument/2006/relationships/tags" Target="../tags/tag420.xml"/><Relationship Id="rId92" Type="http://schemas.openxmlformats.org/officeDocument/2006/relationships/tags" Target="../tags/tag441.xml"/><Relationship Id="rId213" Type="http://schemas.openxmlformats.org/officeDocument/2006/relationships/tags" Target="../tags/tag562.xml"/><Relationship Id="rId234" Type="http://schemas.openxmlformats.org/officeDocument/2006/relationships/tags" Target="../tags/tag583.xml"/><Relationship Id="rId2" Type="http://schemas.openxmlformats.org/officeDocument/2006/relationships/tags" Target="../tags/tag351.xml"/><Relationship Id="rId29" Type="http://schemas.openxmlformats.org/officeDocument/2006/relationships/tags" Target="../tags/tag378.xml"/><Relationship Id="rId40" Type="http://schemas.openxmlformats.org/officeDocument/2006/relationships/tags" Target="../tags/tag389.xml"/><Relationship Id="rId115" Type="http://schemas.openxmlformats.org/officeDocument/2006/relationships/tags" Target="../tags/tag464.xml"/><Relationship Id="rId136" Type="http://schemas.openxmlformats.org/officeDocument/2006/relationships/tags" Target="../tags/tag485.xml"/><Relationship Id="rId157" Type="http://schemas.openxmlformats.org/officeDocument/2006/relationships/tags" Target="../tags/tag506.xml"/><Relationship Id="rId178" Type="http://schemas.openxmlformats.org/officeDocument/2006/relationships/tags" Target="../tags/tag527.xml"/><Relationship Id="rId61" Type="http://schemas.openxmlformats.org/officeDocument/2006/relationships/tags" Target="../tags/tag410.xml"/><Relationship Id="rId82" Type="http://schemas.openxmlformats.org/officeDocument/2006/relationships/tags" Target="../tags/tag431.xml"/><Relationship Id="rId199" Type="http://schemas.openxmlformats.org/officeDocument/2006/relationships/tags" Target="../tags/tag548.xml"/><Relationship Id="rId203" Type="http://schemas.openxmlformats.org/officeDocument/2006/relationships/tags" Target="../tags/tag552.xml"/><Relationship Id="rId19" Type="http://schemas.openxmlformats.org/officeDocument/2006/relationships/tags" Target="../tags/tag368.xml"/><Relationship Id="rId224" Type="http://schemas.openxmlformats.org/officeDocument/2006/relationships/tags" Target="../tags/tag573.xml"/><Relationship Id="rId245" Type="http://schemas.openxmlformats.org/officeDocument/2006/relationships/tags" Target="../tags/tag594.xml"/><Relationship Id="rId30" Type="http://schemas.openxmlformats.org/officeDocument/2006/relationships/tags" Target="../tags/tag379.xml"/><Relationship Id="rId105" Type="http://schemas.openxmlformats.org/officeDocument/2006/relationships/tags" Target="../tags/tag454.xml"/><Relationship Id="rId126" Type="http://schemas.openxmlformats.org/officeDocument/2006/relationships/tags" Target="../tags/tag475.xml"/><Relationship Id="rId147" Type="http://schemas.openxmlformats.org/officeDocument/2006/relationships/tags" Target="../tags/tag496.xml"/><Relationship Id="rId168" Type="http://schemas.openxmlformats.org/officeDocument/2006/relationships/tags" Target="../tags/tag517.xml"/><Relationship Id="rId51" Type="http://schemas.openxmlformats.org/officeDocument/2006/relationships/tags" Target="../tags/tag400.xml"/><Relationship Id="rId72" Type="http://schemas.openxmlformats.org/officeDocument/2006/relationships/tags" Target="../tags/tag421.xml"/><Relationship Id="rId93" Type="http://schemas.openxmlformats.org/officeDocument/2006/relationships/tags" Target="../tags/tag442.xml"/><Relationship Id="rId189" Type="http://schemas.openxmlformats.org/officeDocument/2006/relationships/tags" Target="../tags/tag538.xml"/><Relationship Id="rId3" Type="http://schemas.openxmlformats.org/officeDocument/2006/relationships/tags" Target="../tags/tag352.xml"/><Relationship Id="rId214" Type="http://schemas.openxmlformats.org/officeDocument/2006/relationships/tags" Target="../tags/tag563.xml"/><Relationship Id="rId235" Type="http://schemas.openxmlformats.org/officeDocument/2006/relationships/tags" Target="../tags/tag584.xml"/><Relationship Id="rId116" Type="http://schemas.openxmlformats.org/officeDocument/2006/relationships/tags" Target="../tags/tag465.xml"/><Relationship Id="rId137" Type="http://schemas.openxmlformats.org/officeDocument/2006/relationships/tags" Target="../tags/tag486.xml"/><Relationship Id="rId158" Type="http://schemas.openxmlformats.org/officeDocument/2006/relationships/tags" Target="../tags/tag507.xml"/><Relationship Id="rId20" Type="http://schemas.openxmlformats.org/officeDocument/2006/relationships/tags" Target="../tags/tag369.xml"/><Relationship Id="rId41" Type="http://schemas.openxmlformats.org/officeDocument/2006/relationships/tags" Target="../tags/tag390.xml"/><Relationship Id="rId62" Type="http://schemas.openxmlformats.org/officeDocument/2006/relationships/tags" Target="../tags/tag411.xml"/><Relationship Id="rId83" Type="http://schemas.openxmlformats.org/officeDocument/2006/relationships/tags" Target="../tags/tag432.xml"/><Relationship Id="rId179" Type="http://schemas.openxmlformats.org/officeDocument/2006/relationships/tags" Target="../tags/tag528.xml"/><Relationship Id="rId190" Type="http://schemas.openxmlformats.org/officeDocument/2006/relationships/tags" Target="../tags/tag539.xml"/><Relationship Id="rId204" Type="http://schemas.openxmlformats.org/officeDocument/2006/relationships/tags" Target="../tags/tag553.xml"/><Relationship Id="rId225" Type="http://schemas.openxmlformats.org/officeDocument/2006/relationships/tags" Target="../tags/tag574.xml"/><Relationship Id="rId246" Type="http://schemas.openxmlformats.org/officeDocument/2006/relationships/tags" Target="../tags/tag595.xml"/><Relationship Id="rId106" Type="http://schemas.openxmlformats.org/officeDocument/2006/relationships/tags" Target="../tags/tag455.xml"/><Relationship Id="rId127" Type="http://schemas.openxmlformats.org/officeDocument/2006/relationships/tags" Target="../tags/tag476.xml"/><Relationship Id="rId10" Type="http://schemas.openxmlformats.org/officeDocument/2006/relationships/tags" Target="../tags/tag359.xml"/><Relationship Id="rId31" Type="http://schemas.openxmlformats.org/officeDocument/2006/relationships/tags" Target="../tags/tag380.xml"/><Relationship Id="rId52" Type="http://schemas.openxmlformats.org/officeDocument/2006/relationships/tags" Target="../tags/tag401.xml"/><Relationship Id="rId73" Type="http://schemas.openxmlformats.org/officeDocument/2006/relationships/tags" Target="../tags/tag422.xml"/><Relationship Id="rId94" Type="http://schemas.openxmlformats.org/officeDocument/2006/relationships/tags" Target="../tags/tag443.xml"/><Relationship Id="rId148" Type="http://schemas.openxmlformats.org/officeDocument/2006/relationships/tags" Target="../tags/tag497.xml"/><Relationship Id="rId169" Type="http://schemas.openxmlformats.org/officeDocument/2006/relationships/tags" Target="../tags/tag518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717.xml"/><Relationship Id="rId21" Type="http://schemas.openxmlformats.org/officeDocument/2006/relationships/tags" Target="../tags/tag621.xml"/><Relationship Id="rId42" Type="http://schemas.openxmlformats.org/officeDocument/2006/relationships/tags" Target="../tags/tag642.xml"/><Relationship Id="rId63" Type="http://schemas.openxmlformats.org/officeDocument/2006/relationships/tags" Target="../tags/tag663.xml"/><Relationship Id="rId84" Type="http://schemas.openxmlformats.org/officeDocument/2006/relationships/tags" Target="../tags/tag684.xml"/><Relationship Id="rId138" Type="http://schemas.openxmlformats.org/officeDocument/2006/relationships/tags" Target="../tags/tag738.xml"/><Relationship Id="rId159" Type="http://schemas.openxmlformats.org/officeDocument/2006/relationships/tags" Target="../tags/tag759.xml"/><Relationship Id="rId170" Type="http://schemas.openxmlformats.org/officeDocument/2006/relationships/tags" Target="../tags/tag770.xml"/><Relationship Id="rId107" Type="http://schemas.openxmlformats.org/officeDocument/2006/relationships/tags" Target="../tags/tag707.xml"/><Relationship Id="rId11" Type="http://schemas.openxmlformats.org/officeDocument/2006/relationships/tags" Target="../tags/tag611.xml"/><Relationship Id="rId32" Type="http://schemas.openxmlformats.org/officeDocument/2006/relationships/tags" Target="../tags/tag632.xml"/><Relationship Id="rId53" Type="http://schemas.openxmlformats.org/officeDocument/2006/relationships/tags" Target="../tags/tag653.xml"/><Relationship Id="rId74" Type="http://schemas.openxmlformats.org/officeDocument/2006/relationships/tags" Target="../tags/tag674.xml"/><Relationship Id="rId128" Type="http://schemas.openxmlformats.org/officeDocument/2006/relationships/tags" Target="../tags/tag728.xml"/><Relationship Id="rId149" Type="http://schemas.openxmlformats.org/officeDocument/2006/relationships/tags" Target="../tags/tag749.xml"/><Relationship Id="rId5" Type="http://schemas.openxmlformats.org/officeDocument/2006/relationships/tags" Target="../tags/tag605.xml"/><Relationship Id="rId95" Type="http://schemas.openxmlformats.org/officeDocument/2006/relationships/tags" Target="../tags/tag695.xml"/><Relationship Id="rId160" Type="http://schemas.openxmlformats.org/officeDocument/2006/relationships/tags" Target="../tags/tag760.xml"/><Relationship Id="rId22" Type="http://schemas.openxmlformats.org/officeDocument/2006/relationships/tags" Target="../tags/tag622.xml"/><Relationship Id="rId43" Type="http://schemas.openxmlformats.org/officeDocument/2006/relationships/tags" Target="../tags/tag643.xml"/><Relationship Id="rId64" Type="http://schemas.openxmlformats.org/officeDocument/2006/relationships/tags" Target="../tags/tag664.xml"/><Relationship Id="rId118" Type="http://schemas.openxmlformats.org/officeDocument/2006/relationships/tags" Target="../tags/tag718.xml"/><Relationship Id="rId139" Type="http://schemas.openxmlformats.org/officeDocument/2006/relationships/tags" Target="../tags/tag739.xml"/><Relationship Id="rId85" Type="http://schemas.openxmlformats.org/officeDocument/2006/relationships/tags" Target="../tags/tag685.xml"/><Relationship Id="rId150" Type="http://schemas.openxmlformats.org/officeDocument/2006/relationships/tags" Target="../tags/tag750.xml"/><Relationship Id="rId171" Type="http://schemas.openxmlformats.org/officeDocument/2006/relationships/tags" Target="../tags/tag771.xml"/><Relationship Id="rId12" Type="http://schemas.openxmlformats.org/officeDocument/2006/relationships/tags" Target="../tags/tag612.xml"/><Relationship Id="rId33" Type="http://schemas.openxmlformats.org/officeDocument/2006/relationships/tags" Target="../tags/tag633.xml"/><Relationship Id="rId108" Type="http://schemas.openxmlformats.org/officeDocument/2006/relationships/tags" Target="../tags/tag708.xml"/><Relationship Id="rId129" Type="http://schemas.openxmlformats.org/officeDocument/2006/relationships/tags" Target="../tags/tag729.xml"/><Relationship Id="rId54" Type="http://schemas.openxmlformats.org/officeDocument/2006/relationships/tags" Target="../tags/tag654.xml"/><Relationship Id="rId75" Type="http://schemas.openxmlformats.org/officeDocument/2006/relationships/tags" Target="../tags/tag675.xml"/><Relationship Id="rId96" Type="http://schemas.openxmlformats.org/officeDocument/2006/relationships/tags" Target="../tags/tag696.xml"/><Relationship Id="rId140" Type="http://schemas.openxmlformats.org/officeDocument/2006/relationships/tags" Target="../tags/tag740.xml"/><Relationship Id="rId161" Type="http://schemas.openxmlformats.org/officeDocument/2006/relationships/tags" Target="../tags/tag761.xml"/><Relationship Id="rId1" Type="http://schemas.openxmlformats.org/officeDocument/2006/relationships/tags" Target="../tags/tag601.xml"/><Relationship Id="rId6" Type="http://schemas.openxmlformats.org/officeDocument/2006/relationships/tags" Target="../tags/tag606.xml"/><Relationship Id="rId23" Type="http://schemas.openxmlformats.org/officeDocument/2006/relationships/tags" Target="../tags/tag623.xml"/><Relationship Id="rId28" Type="http://schemas.openxmlformats.org/officeDocument/2006/relationships/tags" Target="../tags/tag628.xml"/><Relationship Id="rId49" Type="http://schemas.openxmlformats.org/officeDocument/2006/relationships/tags" Target="../tags/tag649.xml"/><Relationship Id="rId114" Type="http://schemas.openxmlformats.org/officeDocument/2006/relationships/tags" Target="../tags/tag714.xml"/><Relationship Id="rId119" Type="http://schemas.openxmlformats.org/officeDocument/2006/relationships/tags" Target="../tags/tag719.xml"/><Relationship Id="rId44" Type="http://schemas.openxmlformats.org/officeDocument/2006/relationships/tags" Target="../tags/tag644.xml"/><Relationship Id="rId60" Type="http://schemas.openxmlformats.org/officeDocument/2006/relationships/tags" Target="../tags/tag660.xml"/><Relationship Id="rId65" Type="http://schemas.openxmlformats.org/officeDocument/2006/relationships/tags" Target="../tags/tag665.xml"/><Relationship Id="rId81" Type="http://schemas.openxmlformats.org/officeDocument/2006/relationships/tags" Target="../tags/tag681.xml"/><Relationship Id="rId86" Type="http://schemas.openxmlformats.org/officeDocument/2006/relationships/tags" Target="../tags/tag686.xml"/><Relationship Id="rId130" Type="http://schemas.openxmlformats.org/officeDocument/2006/relationships/tags" Target="../tags/tag730.xml"/><Relationship Id="rId135" Type="http://schemas.openxmlformats.org/officeDocument/2006/relationships/tags" Target="../tags/tag735.xml"/><Relationship Id="rId151" Type="http://schemas.openxmlformats.org/officeDocument/2006/relationships/tags" Target="../tags/tag751.xml"/><Relationship Id="rId156" Type="http://schemas.openxmlformats.org/officeDocument/2006/relationships/tags" Target="../tags/tag756.xml"/><Relationship Id="rId172" Type="http://schemas.openxmlformats.org/officeDocument/2006/relationships/tags" Target="../tags/tag772.xml"/><Relationship Id="rId13" Type="http://schemas.openxmlformats.org/officeDocument/2006/relationships/tags" Target="../tags/tag613.xml"/><Relationship Id="rId18" Type="http://schemas.openxmlformats.org/officeDocument/2006/relationships/tags" Target="../tags/tag618.xml"/><Relationship Id="rId39" Type="http://schemas.openxmlformats.org/officeDocument/2006/relationships/tags" Target="../tags/tag639.xml"/><Relationship Id="rId109" Type="http://schemas.openxmlformats.org/officeDocument/2006/relationships/tags" Target="../tags/tag709.xml"/><Relationship Id="rId34" Type="http://schemas.openxmlformats.org/officeDocument/2006/relationships/tags" Target="../tags/tag634.xml"/><Relationship Id="rId50" Type="http://schemas.openxmlformats.org/officeDocument/2006/relationships/tags" Target="../tags/tag650.xml"/><Relationship Id="rId55" Type="http://schemas.openxmlformats.org/officeDocument/2006/relationships/tags" Target="../tags/tag655.xml"/><Relationship Id="rId76" Type="http://schemas.openxmlformats.org/officeDocument/2006/relationships/tags" Target="../tags/tag676.xml"/><Relationship Id="rId97" Type="http://schemas.openxmlformats.org/officeDocument/2006/relationships/tags" Target="../tags/tag697.xml"/><Relationship Id="rId104" Type="http://schemas.openxmlformats.org/officeDocument/2006/relationships/tags" Target="../tags/tag704.xml"/><Relationship Id="rId120" Type="http://schemas.openxmlformats.org/officeDocument/2006/relationships/tags" Target="../tags/tag720.xml"/><Relationship Id="rId125" Type="http://schemas.openxmlformats.org/officeDocument/2006/relationships/tags" Target="../tags/tag725.xml"/><Relationship Id="rId141" Type="http://schemas.openxmlformats.org/officeDocument/2006/relationships/tags" Target="../tags/tag741.xml"/><Relationship Id="rId146" Type="http://schemas.openxmlformats.org/officeDocument/2006/relationships/tags" Target="../tags/tag746.xml"/><Relationship Id="rId167" Type="http://schemas.openxmlformats.org/officeDocument/2006/relationships/tags" Target="../tags/tag767.xml"/><Relationship Id="rId7" Type="http://schemas.openxmlformats.org/officeDocument/2006/relationships/tags" Target="../tags/tag607.xml"/><Relationship Id="rId71" Type="http://schemas.openxmlformats.org/officeDocument/2006/relationships/tags" Target="../tags/tag671.xml"/><Relationship Id="rId92" Type="http://schemas.openxmlformats.org/officeDocument/2006/relationships/tags" Target="../tags/tag692.xml"/><Relationship Id="rId162" Type="http://schemas.openxmlformats.org/officeDocument/2006/relationships/tags" Target="../tags/tag762.xml"/><Relationship Id="rId2" Type="http://schemas.openxmlformats.org/officeDocument/2006/relationships/tags" Target="../tags/tag602.xml"/><Relationship Id="rId29" Type="http://schemas.openxmlformats.org/officeDocument/2006/relationships/tags" Target="../tags/tag629.xml"/><Relationship Id="rId24" Type="http://schemas.openxmlformats.org/officeDocument/2006/relationships/tags" Target="../tags/tag624.xml"/><Relationship Id="rId40" Type="http://schemas.openxmlformats.org/officeDocument/2006/relationships/tags" Target="../tags/tag640.xml"/><Relationship Id="rId45" Type="http://schemas.openxmlformats.org/officeDocument/2006/relationships/tags" Target="../tags/tag645.xml"/><Relationship Id="rId66" Type="http://schemas.openxmlformats.org/officeDocument/2006/relationships/tags" Target="../tags/tag666.xml"/><Relationship Id="rId87" Type="http://schemas.openxmlformats.org/officeDocument/2006/relationships/tags" Target="../tags/tag687.xml"/><Relationship Id="rId110" Type="http://schemas.openxmlformats.org/officeDocument/2006/relationships/tags" Target="../tags/tag710.xml"/><Relationship Id="rId115" Type="http://schemas.openxmlformats.org/officeDocument/2006/relationships/tags" Target="../tags/tag715.xml"/><Relationship Id="rId131" Type="http://schemas.openxmlformats.org/officeDocument/2006/relationships/tags" Target="../tags/tag731.xml"/><Relationship Id="rId136" Type="http://schemas.openxmlformats.org/officeDocument/2006/relationships/tags" Target="../tags/tag736.xml"/><Relationship Id="rId157" Type="http://schemas.openxmlformats.org/officeDocument/2006/relationships/tags" Target="../tags/tag757.xml"/><Relationship Id="rId61" Type="http://schemas.openxmlformats.org/officeDocument/2006/relationships/tags" Target="../tags/tag661.xml"/><Relationship Id="rId82" Type="http://schemas.openxmlformats.org/officeDocument/2006/relationships/tags" Target="../tags/tag682.xml"/><Relationship Id="rId152" Type="http://schemas.openxmlformats.org/officeDocument/2006/relationships/tags" Target="../tags/tag752.xml"/><Relationship Id="rId173" Type="http://schemas.openxmlformats.org/officeDocument/2006/relationships/tags" Target="../tags/tag773.xml"/><Relationship Id="rId19" Type="http://schemas.openxmlformats.org/officeDocument/2006/relationships/tags" Target="../tags/tag619.xml"/><Relationship Id="rId14" Type="http://schemas.openxmlformats.org/officeDocument/2006/relationships/tags" Target="../tags/tag614.xml"/><Relationship Id="rId30" Type="http://schemas.openxmlformats.org/officeDocument/2006/relationships/tags" Target="../tags/tag630.xml"/><Relationship Id="rId35" Type="http://schemas.openxmlformats.org/officeDocument/2006/relationships/tags" Target="../tags/tag635.xml"/><Relationship Id="rId56" Type="http://schemas.openxmlformats.org/officeDocument/2006/relationships/tags" Target="../tags/tag656.xml"/><Relationship Id="rId77" Type="http://schemas.openxmlformats.org/officeDocument/2006/relationships/tags" Target="../tags/tag677.xml"/><Relationship Id="rId100" Type="http://schemas.openxmlformats.org/officeDocument/2006/relationships/tags" Target="../tags/tag700.xml"/><Relationship Id="rId105" Type="http://schemas.openxmlformats.org/officeDocument/2006/relationships/tags" Target="../tags/tag705.xml"/><Relationship Id="rId126" Type="http://schemas.openxmlformats.org/officeDocument/2006/relationships/tags" Target="../tags/tag726.xml"/><Relationship Id="rId147" Type="http://schemas.openxmlformats.org/officeDocument/2006/relationships/tags" Target="../tags/tag747.xml"/><Relationship Id="rId168" Type="http://schemas.openxmlformats.org/officeDocument/2006/relationships/tags" Target="../tags/tag768.xml"/><Relationship Id="rId8" Type="http://schemas.openxmlformats.org/officeDocument/2006/relationships/tags" Target="../tags/tag608.xml"/><Relationship Id="rId51" Type="http://schemas.openxmlformats.org/officeDocument/2006/relationships/tags" Target="../tags/tag651.xml"/><Relationship Id="rId72" Type="http://schemas.openxmlformats.org/officeDocument/2006/relationships/tags" Target="../tags/tag672.xml"/><Relationship Id="rId93" Type="http://schemas.openxmlformats.org/officeDocument/2006/relationships/tags" Target="../tags/tag693.xml"/><Relationship Id="rId98" Type="http://schemas.openxmlformats.org/officeDocument/2006/relationships/tags" Target="../tags/tag698.xml"/><Relationship Id="rId121" Type="http://schemas.openxmlformats.org/officeDocument/2006/relationships/tags" Target="../tags/tag721.xml"/><Relationship Id="rId142" Type="http://schemas.openxmlformats.org/officeDocument/2006/relationships/tags" Target="../tags/tag742.xml"/><Relationship Id="rId163" Type="http://schemas.openxmlformats.org/officeDocument/2006/relationships/tags" Target="../tags/tag763.xml"/><Relationship Id="rId3" Type="http://schemas.openxmlformats.org/officeDocument/2006/relationships/tags" Target="../tags/tag603.xml"/><Relationship Id="rId25" Type="http://schemas.openxmlformats.org/officeDocument/2006/relationships/tags" Target="../tags/tag625.xml"/><Relationship Id="rId46" Type="http://schemas.openxmlformats.org/officeDocument/2006/relationships/tags" Target="../tags/tag646.xml"/><Relationship Id="rId67" Type="http://schemas.openxmlformats.org/officeDocument/2006/relationships/tags" Target="../tags/tag667.xml"/><Relationship Id="rId116" Type="http://schemas.openxmlformats.org/officeDocument/2006/relationships/tags" Target="../tags/tag716.xml"/><Relationship Id="rId137" Type="http://schemas.openxmlformats.org/officeDocument/2006/relationships/tags" Target="../tags/tag737.xml"/><Relationship Id="rId158" Type="http://schemas.openxmlformats.org/officeDocument/2006/relationships/tags" Target="../tags/tag758.xml"/><Relationship Id="rId20" Type="http://schemas.openxmlformats.org/officeDocument/2006/relationships/tags" Target="../tags/tag620.xml"/><Relationship Id="rId41" Type="http://schemas.openxmlformats.org/officeDocument/2006/relationships/tags" Target="../tags/tag641.xml"/><Relationship Id="rId62" Type="http://schemas.openxmlformats.org/officeDocument/2006/relationships/tags" Target="../tags/tag662.xml"/><Relationship Id="rId83" Type="http://schemas.openxmlformats.org/officeDocument/2006/relationships/tags" Target="../tags/tag683.xml"/><Relationship Id="rId88" Type="http://schemas.openxmlformats.org/officeDocument/2006/relationships/tags" Target="../tags/tag688.xml"/><Relationship Id="rId111" Type="http://schemas.openxmlformats.org/officeDocument/2006/relationships/tags" Target="../tags/tag711.xml"/><Relationship Id="rId132" Type="http://schemas.openxmlformats.org/officeDocument/2006/relationships/tags" Target="../tags/tag732.xml"/><Relationship Id="rId153" Type="http://schemas.openxmlformats.org/officeDocument/2006/relationships/tags" Target="../tags/tag753.xml"/><Relationship Id="rId174" Type="http://schemas.openxmlformats.org/officeDocument/2006/relationships/tags" Target="../tags/tag774.xml"/><Relationship Id="rId15" Type="http://schemas.openxmlformats.org/officeDocument/2006/relationships/tags" Target="../tags/tag615.xml"/><Relationship Id="rId36" Type="http://schemas.openxmlformats.org/officeDocument/2006/relationships/tags" Target="../tags/tag636.xml"/><Relationship Id="rId57" Type="http://schemas.openxmlformats.org/officeDocument/2006/relationships/tags" Target="../tags/tag657.xml"/><Relationship Id="rId106" Type="http://schemas.openxmlformats.org/officeDocument/2006/relationships/tags" Target="../tags/tag706.xml"/><Relationship Id="rId127" Type="http://schemas.openxmlformats.org/officeDocument/2006/relationships/tags" Target="../tags/tag727.xml"/><Relationship Id="rId10" Type="http://schemas.openxmlformats.org/officeDocument/2006/relationships/tags" Target="../tags/tag610.xml"/><Relationship Id="rId31" Type="http://schemas.openxmlformats.org/officeDocument/2006/relationships/tags" Target="../tags/tag631.xml"/><Relationship Id="rId52" Type="http://schemas.openxmlformats.org/officeDocument/2006/relationships/tags" Target="../tags/tag652.xml"/><Relationship Id="rId73" Type="http://schemas.openxmlformats.org/officeDocument/2006/relationships/tags" Target="../tags/tag673.xml"/><Relationship Id="rId78" Type="http://schemas.openxmlformats.org/officeDocument/2006/relationships/tags" Target="../tags/tag678.xml"/><Relationship Id="rId94" Type="http://schemas.openxmlformats.org/officeDocument/2006/relationships/tags" Target="../tags/tag694.xml"/><Relationship Id="rId99" Type="http://schemas.openxmlformats.org/officeDocument/2006/relationships/tags" Target="../tags/tag699.xml"/><Relationship Id="rId101" Type="http://schemas.openxmlformats.org/officeDocument/2006/relationships/tags" Target="../tags/tag701.xml"/><Relationship Id="rId122" Type="http://schemas.openxmlformats.org/officeDocument/2006/relationships/tags" Target="../tags/tag722.xml"/><Relationship Id="rId143" Type="http://schemas.openxmlformats.org/officeDocument/2006/relationships/tags" Target="../tags/tag743.xml"/><Relationship Id="rId148" Type="http://schemas.openxmlformats.org/officeDocument/2006/relationships/tags" Target="../tags/tag748.xml"/><Relationship Id="rId164" Type="http://schemas.openxmlformats.org/officeDocument/2006/relationships/tags" Target="../tags/tag764.xml"/><Relationship Id="rId169" Type="http://schemas.openxmlformats.org/officeDocument/2006/relationships/tags" Target="../tags/tag769.xml"/><Relationship Id="rId4" Type="http://schemas.openxmlformats.org/officeDocument/2006/relationships/tags" Target="../tags/tag604.xml"/><Relationship Id="rId9" Type="http://schemas.openxmlformats.org/officeDocument/2006/relationships/tags" Target="../tags/tag609.xml"/><Relationship Id="rId26" Type="http://schemas.openxmlformats.org/officeDocument/2006/relationships/tags" Target="../tags/tag626.xml"/><Relationship Id="rId47" Type="http://schemas.openxmlformats.org/officeDocument/2006/relationships/tags" Target="../tags/tag647.xml"/><Relationship Id="rId68" Type="http://schemas.openxmlformats.org/officeDocument/2006/relationships/tags" Target="../tags/tag668.xml"/><Relationship Id="rId89" Type="http://schemas.openxmlformats.org/officeDocument/2006/relationships/tags" Target="../tags/tag689.xml"/><Relationship Id="rId112" Type="http://schemas.openxmlformats.org/officeDocument/2006/relationships/tags" Target="../tags/tag712.xml"/><Relationship Id="rId133" Type="http://schemas.openxmlformats.org/officeDocument/2006/relationships/tags" Target="../tags/tag733.xml"/><Relationship Id="rId154" Type="http://schemas.openxmlformats.org/officeDocument/2006/relationships/tags" Target="../tags/tag754.xml"/><Relationship Id="rId175" Type="http://schemas.openxmlformats.org/officeDocument/2006/relationships/slideLayout" Target="../slideLayouts/slideLayout6.xml"/><Relationship Id="rId16" Type="http://schemas.openxmlformats.org/officeDocument/2006/relationships/tags" Target="../tags/tag616.xml"/><Relationship Id="rId37" Type="http://schemas.openxmlformats.org/officeDocument/2006/relationships/tags" Target="../tags/tag637.xml"/><Relationship Id="rId58" Type="http://schemas.openxmlformats.org/officeDocument/2006/relationships/tags" Target="../tags/tag658.xml"/><Relationship Id="rId79" Type="http://schemas.openxmlformats.org/officeDocument/2006/relationships/tags" Target="../tags/tag679.xml"/><Relationship Id="rId102" Type="http://schemas.openxmlformats.org/officeDocument/2006/relationships/tags" Target="../tags/tag702.xml"/><Relationship Id="rId123" Type="http://schemas.openxmlformats.org/officeDocument/2006/relationships/tags" Target="../tags/tag723.xml"/><Relationship Id="rId144" Type="http://schemas.openxmlformats.org/officeDocument/2006/relationships/tags" Target="../tags/tag744.xml"/><Relationship Id="rId90" Type="http://schemas.openxmlformats.org/officeDocument/2006/relationships/tags" Target="../tags/tag690.xml"/><Relationship Id="rId165" Type="http://schemas.openxmlformats.org/officeDocument/2006/relationships/tags" Target="../tags/tag765.xml"/><Relationship Id="rId27" Type="http://schemas.openxmlformats.org/officeDocument/2006/relationships/tags" Target="../tags/tag627.xml"/><Relationship Id="rId48" Type="http://schemas.openxmlformats.org/officeDocument/2006/relationships/tags" Target="../tags/tag648.xml"/><Relationship Id="rId69" Type="http://schemas.openxmlformats.org/officeDocument/2006/relationships/tags" Target="../tags/tag669.xml"/><Relationship Id="rId113" Type="http://schemas.openxmlformats.org/officeDocument/2006/relationships/tags" Target="../tags/tag713.xml"/><Relationship Id="rId134" Type="http://schemas.openxmlformats.org/officeDocument/2006/relationships/tags" Target="../tags/tag734.xml"/><Relationship Id="rId80" Type="http://schemas.openxmlformats.org/officeDocument/2006/relationships/tags" Target="../tags/tag680.xml"/><Relationship Id="rId155" Type="http://schemas.openxmlformats.org/officeDocument/2006/relationships/tags" Target="../tags/tag755.xml"/><Relationship Id="rId17" Type="http://schemas.openxmlformats.org/officeDocument/2006/relationships/tags" Target="../tags/tag617.xml"/><Relationship Id="rId38" Type="http://schemas.openxmlformats.org/officeDocument/2006/relationships/tags" Target="../tags/tag638.xml"/><Relationship Id="rId59" Type="http://schemas.openxmlformats.org/officeDocument/2006/relationships/tags" Target="../tags/tag659.xml"/><Relationship Id="rId103" Type="http://schemas.openxmlformats.org/officeDocument/2006/relationships/tags" Target="../tags/tag703.xml"/><Relationship Id="rId124" Type="http://schemas.openxmlformats.org/officeDocument/2006/relationships/tags" Target="../tags/tag724.xml"/><Relationship Id="rId70" Type="http://schemas.openxmlformats.org/officeDocument/2006/relationships/tags" Target="../tags/tag670.xml"/><Relationship Id="rId91" Type="http://schemas.openxmlformats.org/officeDocument/2006/relationships/tags" Target="../tags/tag691.xml"/><Relationship Id="rId145" Type="http://schemas.openxmlformats.org/officeDocument/2006/relationships/tags" Target="../tags/tag745.xml"/><Relationship Id="rId166" Type="http://schemas.openxmlformats.org/officeDocument/2006/relationships/tags" Target="../tags/tag76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4FC443-3401-4095-A0CB-B425E6C9813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b="1" dirty="0"/>
              <a:t>Balls-into-Bins Model</a:t>
            </a:r>
            <a:br>
              <a:rPr lang="en-US" altLang="zh-CN" b="1" dirty="0"/>
            </a:br>
            <a:r>
              <a:rPr lang="en-US" altLang="zh-CN" b="1" dirty="0"/>
              <a:t>and</a:t>
            </a:r>
            <a:br>
              <a:rPr lang="en-US" altLang="zh-CN" b="1" dirty="0"/>
            </a:br>
            <a:r>
              <a:rPr lang="en-US" altLang="zh-CN" b="1" dirty="0"/>
              <a:t>Chernoff Bounds</a:t>
            </a:r>
            <a:endParaRPr lang="zh-CN" altLang="en-US" sz="3200" b="1" dirty="0"/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48513B7A-9402-479E-8E05-380497B8991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 altLang="zh-CN" dirty="0"/>
          </a:p>
          <a:p>
            <a:r>
              <a:rPr lang="en-GB" altLang="zh-CN" dirty="0"/>
              <a:t>Advanced Algorithms</a:t>
            </a:r>
          </a:p>
          <a:p>
            <a:r>
              <a:rPr lang="en-GB" altLang="zh-CN" dirty="0"/>
              <a:t>Nanjing University, Fall 2022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933645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3E7CDEE4-DCFD-444E-9798-958D37BAD902}"/>
              </a:ext>
            </a:extLst>
          </p:cNvPr>
          <p:cNvSpPr txBox="1"/>
          <p:nvPr/>
        </p:nvSpPr>
        <p:spPr>
          <a:xfrm>
            <a:off x="776731" y="2875981"/>
            <a:ext cx="7760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 (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max{|</a:t>
            </a:r>
            <a:r>
              <a:rPr lang="en-US" altLang="zh-CN" sz="2400" i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baseline="300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sz="2400" i="1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)|}</a:t>
            </a:r>
            <a:r>
              <a:rPr lang="en-US" altLang="zh-CN" sz="2400" dirty="0">
                <a:solidFill>
                  <a:schemeClr val="accent1"/>
                </a:solidFill>
              </a:rPr>
              <a:t>)?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grpSp>
        <p:nvGrpSpPr>
          <p:cNvPr id="1270" name="组合 1269">
            <a:extLst>
              <a:ext uri="{FF2B5EF4-FFF2-40B4-BE49-F238E27FC236}">
                <a16:creationId xmlns:a16="http://schemas.microsoft.com/office/drawing/2014/main" id="{3773EF47-5399-4241-A8AF-A5FE137E2AA6}"/>
              </a:ext>
            </a:extLst>
          </p:cNvPr>
          <p:cNvGrpSpPr/>
          <p:nvPr/>
        </p:nvGrpSpPr>
        <p:grpSpPr>
          <a:xfrm>
            <a:off x="1143061" y="4107583"/>
            <a:ext cx="6857878" cy="2011862"/>
            <a:chOff x="1143122" y="2656853"/>
            <a:chExt cx="6857878" cy="2011862"/>
          </a:xfrm>
        </p:grpSpPr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709A0792-D950-4EAC-9190-72E8EEB0B3FD}"/>
                </a:ext>
              </a:extLst>
            </p:cNvPr>
            <p:cNvSpPr/>
            <p:nvPr/>
          </p:nvSpPr>
          <p:spPr>
            <a:xfrm>
              <a:off x="1143122" y="2656853"/>
              <a:ext cx="6857878" cy="20118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151" name="组合 1150">
              <a:extLst>
                <a:ext uri="{FF2B5EF4-FFF2-40B4-BE49-F238E27FC236}">
                  <a16:creationId xmlns:a16="http://schemas.microsoft.com/office/drawing/2014/main" id="{2716F34E-2B23-4DA9-B61F-CE84182CE84A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290759" y="2794211"/>
              <a:ext cx="6597651" cy="1727201"/>
              <a:chOff x="2540000" y="2535238"/>
              <a:chExt cx="6597651" cy="1727201"/>
            </a:xfrm>
          </p:grpSpPr>
          <p:sp>
            <p:nvSpPr>
              <p:cNvPr id="1037" name="Freeform 520">
                <a:extLst>
                  <a:ext uri="{FF2B5EF4-FFF2-40B4-BE49-F238E27FC236}">
                    <a16:creationId xmlns:a16="http://schemas.microsoft.com/office/drawing/2014/main" id="{E10085D2-E67F-47FB-BEB5-94D96B984C57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540000" y="2560638"/>
                <a:ext cx="271463" cy="203200"/>
              </a:xfrm>
              <a:custGeom>
                <a:avLst/>
                <a:gdLst>
                  <a:gd name="T0" fmla="*/ 462 w 462"/>
                  <a:gd name="T1" fmla="*/ 0 h 335"/>
                  <a:gd name="T2" fmla="*/ 363 w 462"/>
                  <a:gd name="T3" fmla="*/ 0 h 335"/>
                  <a:gd name="T4" fmla="*/ 363 w 462"/>
                  <a:gd name="T5" fmla="*/ 9 h 335"/>
                  <a:gd name="T6" fmla="*/ 397 w 462"/>
                  <a:gd name="T7" fmla="*/ 31 h 335"/>
                  <a:gd name="T8" fmla="*/ 389 w 462"/>
                  <a:gd name="T9" fmla="*/ 68 h 335"/>
                  <a:gd name="T10" fmla="*/ 327 w 462"/>
                  <a:gd name="T11" fmla="*/ 237 h 335"/>
                  <a:gd name="T12" fmla="*/ 261 w 462"/>
                  <a:gd name="T13" fmla="*/ 67 h 335"/>
                  <a:gd name="T14" fmla="*/ 255 w 462"/>
                  <a:gd name="T15" fmla="*/ 52 h 335"/>
                  <a:gd name="T16" fmla="*/ 248 w 462"/>
                  <a:gd name="T17" fmla="*/ 27 h 335"/>
                  <a:gd name="T18" fmla="*/ 286 w 462"/>
                  <a:gd name="T19" fmla="*/ 9 h 335"/>
                  <a:gd name="T20" fmla="*/ 286 w 462"/>
                  <a:gd name="T21" fmla="*/ 0 h 335"/>
                  <a:gd name="T22" fmla="*/ 153 w 462"/>
                  <a:gd name="T23" fmla="*/ 0 h 335"/>
                  <a:gd name="T24" fmla="*/ 153 w 462"/>
                  <a:gd name="T25" fmla="*/ 9 h 335"/>
                  <a:gd name="T26" fmla="*/ 203 w 462"/>
                  <a:gd name="T27" fmla="*/ 54 h 335"/>
                  <a:gd name="T28" fmla="*/ 220 w 462"/>
                  <a:gd name="T29" fmla="*/ 95 h 335"/>
                  <a:gd name="T30" fmla="*/ 167 w 462"/>
                  <a:gd name="T31" fmla="*/ 236 h 335"/>
                  <a:gd name="T32" fmla="*/ 95 w 462"/>
                  <a:gd name="T33" fmla="*/ 48 h 335"/>
                  <a:gd name="T34" fmla="*/ 89 w 462"/>
                  <a:gd name="T35" fmla="*/ 25 h 335"/>
                  <a:gd name="T36" fmla="*/ 122 w 462"/>
                  <a:gd name="T37" fmla="*/ 9 h 335"/>
                  <a:gd name="T38" fmla="*/ 122 w 462"/>
                  <a:gd name="T39" fmla="*/ 0 h 335"/>
                  <a:gd name="T40" fmla="*/ 0 w 462"/>
                  <a:gd name="T41" fmla="*/ 0 h 335"/>
                  <a:gd name="T42" fmla="*/ 0 w 462"/>
                  <a:gd name="T43" fmla="*/ 9 h 335"/>
                  <a:gd name="T44" fmla="*/ 51 w 462"/>
                  <a:gd name="T45" fmla="*/ 68 h 335"/>
                  <a:gd name="T46" fmla="*/ 147 w 462"/>
                  <a:gd name="T47" fmla="*/ 335 h 335"/>
                  <a:gd name="T48" fmla="*/ 155 w 462"/>
                  <a:gd name="T49" fmla="*/ 335 h 335"/>
                  <a:gd name="T50" fmla="*/ 231 w 462"/>
                  <a:gd name="T51" fmla="*/ 124 h 335"/>
                  <a:gd name="T52" fmla="*/ 311 w 462"/>
                  <a:gd name="T53" fmla="*/ 335 h 335"/>
                  <a:gd name="T54" fmla="*/ 319 w 462"/>
                  <a:gd name="T55" fmla="*/ 335 h 335"/>
                  <a:gd name="T56" fmla="*/ 420 w 462"/>
                  <a:gd name="T57" fmla="*/ 45 h 335"/>
                  <a:gd name="T58" fmla="*/ 462 w 462"/>
                  <a:gd name="T59" fmla="*/ 9 h 335"/>
                  <a:gd name="T60" fmla="*/ 462 w 462"/>
                  <a:gd name="T61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5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5"/>
                    </a:lnTo>
                    <a:lnTo>
                      <a:pt x="155" y="335"/>
                    </a:lnTo>
                    <a:lnTo>
                      <a:pt x="231" y="124"/>
                    </a:lnTo>
                    <a:lnTo>
                      <a:pt x="311" y="335"/>
                    </a:lnTo>
                    <a:lnTo>
                      <a:pt x="319" y="335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521">
                <a:extLst>
                  <a:ext uri="{FF2B5EF4-FFF2-40B4-BE49-F238E27FC236}">
                    <a16:creationId xmlns:a16="http://schemas.microsoft.com/office/drawing/2014/main" id="{6E5F7965-B4D7-4055-9FCA-6621FD009F96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816225" y="2554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522">
                <a:extLst>
                  <a:ext uri="{FF2B5EF4-FFF2-40B4-BE49-F238E27FC236}">
                    <a16:creationId xmlns:a16="http://schemas.microsoft.com/office/drawing/2014/main" id="{CC8F2747-E93A-4B22-8AC4-F24E90D0E657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2967038" y="2622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523">
                <a:extLst>
                  <a:ext uri="{FF2B5EF4-FFF2-40B4-BE49-F238E27FC236}">
                    <a16:creationId xmlns:a16="http://schemas.microsoft.com/office/drawing/2014/main" id="{4CDAD89B-0553-47B5-9C7C-AB45EC1758AD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094038" y="2622551"/>
                <a:ext cx="136525" cy="138113"/>
              </a:xfrm>
              <a:custGeom>
                <a:avLst/>
                <a:gdLst>
                  <a:gd name="T0" fmla="*/ 0 w 233"/>
                  <a:gd name="T1" fmla="*/ 30 h 229"/>
                  <a:gd name="T2" fmla="*/ 13 w 233"/>
                  <a:gd name="T3" fmla="*/ 28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1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1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1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1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0"/>
                    </a:moveTo>
                    <a:cubicBezTo>
                      <a:pt x="3" y="29"/>
                      <a:pt x="8" y="28"/>
                      <a:pt x="13" y="28"/>
                    </a:cubicBezTo>
                    <a:cubicBezTo>
                      <a:pt x="27" y="28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2"/>
                      <a:pt x="26" y="219"/>
                      <a:pt x="1" y="221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1"/>
                    </a:lnTo>
                    <a:cubicBezTo>
                      <a:pt x="81" y="219"/>
                      <a:pt x="73" y="213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2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19"/>
                      <a:pt x="130" y="221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1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7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8"/>
                      <a:pt x="27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524">
                <a:extLst>
                  <a:ext uri="{FF2B5EF4-FFF2-40B4-BE49-F238E27FC236}">
                    <a16:creationId xmlns:a16="http://schemas.microsoft.com/office/drawing/2014/main" id="{0EFFDCCB-9B2C-43A5-814C-404D3DEDE622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3316288" y="2627313"/>
                <a:ext cx="239713" cy="136525"/>
              </a:xfrm>
              <a:custGeom>
                <a:avLst/>
                <a:gdLst>
                  <a:gd name="T0" fmla="*/ 29 w 408"/>
                  <a:gd name="T1" fmla="*/ 192 h 226"/>
                  <a:gd name="T2" fmla="*/ 25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6 h 226"/>
                  <a:gd name="T10" fmla="*/ 78 w 408"/>
                  <a:gd name="T11" fmla="*/ 131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8 h 226"/>
                  <a:gd name="T22" fmla="*/ 180 w 408"/>
                  <a:gd name="T23" fmla="*/ 146 h 226"/>
                  <a:gd name="T24" fmla="*/ 170 w 408"/>
                  <a:gd name="T25" fmla="*/ 184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8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6 h 226"/>
                  <a:gd name="T42" fmla="*/ 343 w 408"/>
                  <a:gd name="T43" fmla="*/ 226 h 226"/>
                  <a:gd name="T44" fmla="*/ 408 w 408"/>
                  <a:gd name="T45" fmla="*/ 150 h 226"/>
                  <a:gd name="T46" fmla="*/ 402 w 408"/>
                  <a:gd name="T47" fmla="*/ 145 h 226"/>
                  <a:gd name="T48" fmla="*/ 395 w 408"/>
                  <a:gd name="T49" fmla="*/ 154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4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2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1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2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9"/>
                      <a:pt x="198" y="73"/>
                      <a:pt x="194" y="88"/>
                    </a:cubicBezTo>
                    <a:lnTo>
                      <a:pt x="180" y="146"/>
                    </a:lnTo>
                    <a:lnTo>
                      <a:pt x="170" y="184"/>
                    </a:lnTo>
                    <a:cubicBezTo>
                      <a:pt x="168" y="194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8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5"/>
                      <a:pt x="318" y="132"/>
                      <a:pt x="308" y="158"/>
                    </a:cubicBezTo>
                    <a:cubicBezTo>
                      <a:pt x="304" y="170"/>
                      <a:pt x="302" y="176"/>
                      <a:pt x="302" y="186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4"/>
                      <a:pt x="408" y="150"/>
                    </a:cubicBezTo>
                    <a:cubicBezTo>
                      <a:pt x="408" y="145"/>
                      <a:pt x="404" y="145"/>
                      <a:pt x="402" y="145"/>
                    </a:cubicBezTo>
                    <a:cubicBezTo>
                      <a:pt x="397" y="145"/>
                      <a:pt x="397" y="146"/>
                      <a:pt x="395" y="154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7"/>
                      <a:pt x="336" y="175"/>
                      <a:pt x="341" y="164"/>
                    </a:cubicBezTo>
                    <a:cubicBezTo>
                      <a:pt x="350" y="138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2"/>
                      <a:pt x="14" y="71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525">
                <a:extLst>
                  <a:ext uri="{FF2B5EF4-FFF2-40B4-BE49-F238E27FC236}">
                    <a16:creationId xmlns:a16="http://schemas.microsoft.com/office/drawing/2014/main" id="{D6D5337F-6D86-41B8-BF11-0FA170CFE654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3662363" y="2649538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526">
                <a:extLst>
                  <a:ext uri="{FF2B5EF4-FFF2-40B4-BE49-F238E27FC236}">
                    <a16:creationId xmlns:a16="http://schemas.microsoft.com/office/drawing/2014/main" id="{242CE9E9-3580-42CE-A6A4-1DC409CAEB66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970338" y="2547938"/>
                <a:ext cx="193675" cy="219075"/>
              </a:xfrm>
              <a:custGeom>
                <a:avLst/>
                <a:gdLst>
                  <a:gd name="T0" fmla="*/ 331 w 331"/>
                  <a:gd name="T1" fmla="*/ 183 h 363"/>
                  <a:gd name="T2" fmla="*/ 165 w 331"/>
                  <a:gd name="T3" fmla="*/ 0 h 363"/>
                  <a:gd name="T4" fmla="*/ 0 w 331"/>
                  <a:gd name="T5" fmla="*/ 183 h 363"/>
                  <a:gd name="T6" fmla="*/ 165 w 331"/>
                  <a:gd name="T7" fmla="*/ 363 h 363"/>
                  <a:gd name="T8" fmla="*/ 331 w 331"/>
                  <a:gd name="T9" fmla="*/ 183 h 363"/>
                  <a:gd name="T10" fmla="*/ 166 w 331"/>
                  <a:gd name="T11" fmla="*/ 351 h 363"/>
                  <a:gd name="T12" fmla="*/ 48 w 331"/>
                  <a:gd name="T13" fmla="*/ 183 h 363"/>
                  <a:gd name="T14" fmla="*/ 165 w 331"/>
                  <a:gd name="T15" fmla="*/ 11 h 363"/>
                  <a:gd name="T16" fmla="*/ 283 w 331"/>
                  <a:gd name="T17" fmla="*/ 183 h 363"/>
                  <a:gd name="T18" fmla="*/ 166 w 331"/>
                  <a:gd name="T19" fmla="*/ 351 h 363"/>
                  <a:gd name="T20" fmla="*/ 255 w 331"/>
                  <a:gd name="T21" fmla="*/ 145 h 363"/>
                  <a:gd name="T22" fmla="*/ 242 w 331"/>
                  <a:gd name="T23" fmla="*/ 145 h 363"/>
                  <a:gd name="T24" fmla="*/ 242 w 331"/>
                  <a:gd name="T25" fmla="*/ 162 h 363"/>
                  <a:gd name="T26" fmla="*/ 89 w 331"/>
                  <a:gd name="T27" fmla="*/ 162 h 363"/>
                  <a:gd name="T28" fmla="*/ 89 w 331"/>
                  <a:gd name="T29" fmla="*/ 145 h 363"/>
                  <a:gd name="T30" fmla="*/ 77 w 331"/>
                  <a:gd name="T31" fmla="*/ 145 h 363"/>
                  <a:gd name="T32" fmla="*/ 77 w 331"/>
                  <a:gd name="T33" fmla="*/ 217 h 363"/>
                  <a:gd name="T34" fmla="*/ 89 w 331"/>
                  <a:gd name="T35" fmla="*/ 217 h 363"/>
                  <a:gd name="T36" fmla="*/ 89 w 331"/>
                  <a:gd name="T37" fmla="*/ 200 h 363"/>
                  <a:gd name="T38" fmla="*/ 242 w 331"/>
                  <a:gd name="T39" fmla="*/ 200 h 363"/>
                  <a:gd name="T40" fmla="*/ 242 w 331"/>
                  <a:gd name="T41" fmla="*/ 217 h 363"/>
                  <a:gd name="T42" fmla="*/ 255 w 331"/>
                  <a:gd name="T43" fmla="*/ 217 h 363"/>
                  <a:gd name="T44" fmla="*/ 255 w 331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363">
                    <a:moveTo>
                      <a:pt x="331" y="183"/>
                    </a:moveTo>
                    <a:cubicBezTo>
                      <a:pt x="331" y="81"/>
                      <a:pt x="256" y="0"/>
                      <a:pt x="165" y="0"/>
                    </a:cubicBezTo>
                    <a:cubicBezTo>
                      <a:pt x="76" y="0"/>
                      <a:pt x="0" y="80"/>
                      <a:pt x="0" y="183"/>
                    </a:cubicBezTo>
                    <a:cubicBezTo>
                      <a:pt x="0" y="285"/>
                      <a:pt x="77" y="363"/>
                      <a:pt x="165" y="363"/>
                    </a:cubicBezTo>
                    <a:cubicBezTo>
                      <a:pt x="256" y="363"/>
                      <a:pt x="331" y="284"/>
                      <a:pt x="331" y="183"/>
                    </a:cubicBezTo>
                    <a:close/>
                    <a:moveTo>
                      <a:pt x="166" y="351"/>
                    </a:moveTo>
                    <a:cubicBezTo>
                      <a:pt x="116" y="351"/>
                      <a:pt x="48" y="309"/>
                      <a:pt x="48" y="183"/>
                    </a:cubicBezTo>
                    <a:cubicBezTo>
                      <a:pt x="48" y="55"/>
                      <a:pt x="117" y="11"/>
                      <a:pt x="165" y="11"/>
                    </a:cubicBezTo>
                    <a:cubicBezTo>
                      <a:pt x="216" y="11"/>
                      <a:pt x="283" y="57"/>
                      <a:pt x="283" y="183"/>
                    </a:cubicBezTo>
                    <a:cubicBezTo>
                      <a:pt x="283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2" y="145"/>
                    </a:lnTo>
                    <a:lnTo>
                      <a:pt x="242" y="162"/>
                    </a:lnTo>
                    <a:lnTo>
                      <a:pt x="89" y="162"/>
                    </a:lnTo>
                    <a:lnTo>
                      <a:pt x="89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89" y="217"/>
                    </a:lnTo>
                    <a:lnTo>
                      <a:pt x="89" y="200"/>
                    </a:lnTo>
                    <a:lnTo>
                      <a:pt x="242" y="200"/>
                    </a:lnTo>
                    <a:lnTo>
                      <a:pt x="242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527">
                <a:extLst>
                  <a:ext uri="{FF2B5EF4-FFF2-40B4-BE49-F238E27FC236}">
                    <a16:creationId xmlns:a16="http://schemas.microsoft.com/office/drawing/2014/main" id="{A5D40EB1-430F-4D64-A008-E1FDC78E18B8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4208463" y="2535238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528">
                <a:extLst>
                  <a:ext uri="{FF2B5EF4-FFF2-40B4-BE49-F238E27FC236}">
                    <a16:creationId xmlns:a16="http://schemas.microsoft.com/office/drawing/2014/main" id="{16A1754E-E061-4B72-A1ED-C81336A685DE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4302125" y="2627313"/>
                <a:ext cx="158750" cy="136525"/>
              </a:xfrm>
              <a:custGeom>
                <a:avLst/>
                <a:gdLst>
                  <a:gd name="T0" fmla="*/ 29 w 270"/>
                  <a:gd name="T1" fmla="*/ 192 h 226"/>
                  <a:gd name="T2" fmla="*/ 24 w 270"/>
                  <a:gd name="T3" fmla="*/ 213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6 h 226"/>
                  <a:gd name="T10" fmla="*/ 78 w 270"/>
                  <a:gd name="T11" fmla="*/ 131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3 h 226"/>
                  <a:gd name="T22" fmla="*/ 164 w 270"/>
                  <a:gd name="T23" fmla="*/ 186 h 226"/>
                  <a:gd name="T24" fmla="*/ 204 w 270"/>
                  <a:gd name="T25" fmla="*/ 226 h 226"/>
                  <a:gd name="T26" fmla="*/ 270 w 270"/>
                  <a:gd name="T27" fmla="*/ 150 h 226"/>
                  <a:gd name="T28" fmla="*/ 264 w 270"/>
                  <a:gd name="T29" fmla="*/ 145 h 226"/>
                  <a:gd name="T30" fmla="*/ 256 w 270"/>
                  <a:gd name="T31" fmla="*/ 154 h 226"/>
                  <a:gd name="T32" fmla="*/ 205 w 270"/>
                  <a:gd name="T33" fmla="*/ 215 h 226"/>
                  <a:gd name="T34" fmla="*/ 193 w 270"/>
                  <a:gd name="T35" fmla="*/ 199 h 226"/>
                  <a:gd name="T36" fmla="*/ 202 w 270"/>
                  <a:gd name="T37" fmla="*/ 164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4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1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2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6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3"/>
                    </a:cubicBezTo>
                    <a:cubicBezTo>
                      <a:pt x="164" y="174"/>
                      <a:pt x="164" y="180"/>
                      <a:pt x="164" y="186"/>
                    </a:cubicBezTo>
                    <a:cubicBezTo>
                      <a:pt x="164" y="209"/>
                      <a:pt x="181" y="226"/>
                      <a:pt x="204" y="226"/>
                    </a:cubicBezTo>
                    <a:cubicBezTo>
                      <a:pt x="251" y="226"/>
                      <a:pt x="270" y="154"/>
                      <a:pt x="270" y="150"/>
                    </a:cubicBezTo>
                    <a:cubicBezTo>
                      <a:pt x="270" y="145"/>
                      <a:pt x="265" y="145"/>
                      <a:pt x="264" y="145"/>
                    </a:cubicBezTo>
                    <a:cubicBezTo>
                      <a:pt x="259" y="145"/>
                      <a:pt x="259" y="146"/>
                      <a:pt x="256" y="154"/>
                    </a:cubicBezTo>
                    <a:cubicBezTo>
                      <a:pt x="246" y="188"/>
                      <a:pt x="230" y="215"/>
                      <a:pt x="205" y="215"/>
                    </a:cubicBezTo>
                    <a:cubicBezTo>
                      <a:pt x="197" y="215"/>
                      <a:pt x="193" y="210"/>
                      <a:pt x="193" y="199"/>
                    </a:cubicBezTo>
                    <a:cubicBezTo>
                      <a:pt x="193" y="187"/>
                      <a:pt x="198" y="175"/>
                      <a:pt x="202" y="164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6"/>
                      <a:pt x="75" y="0"/>
                      <a:pt x="52" y="0"/>
                    </a:cubicBezTo>
                    <a:cubicBezTo>
                      <a:pt x="29" y="0"/>
                      <a:pt x="19" y="20"/>
                      <a:pt x="14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2"/>
                      <a:pt x="14" y="71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8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29">
                <a:extLst>
                  <a:ext uri="{FF2B5EF4-FFF2-40B4-BE49-F238E27FC236}">
                    <a16:creationId xmlns:a16="http://schemas.microsoft.com/office/drawing/2014/main" id="{F4CDD239-C635-4506-8CED-0789F82D80D7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4484688" y="2535238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1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30">
                <a:extLst>
                  <a:ext uri="{FF2B5EF4-FFF2-40B4-BE49-F238E27FC236}">
                    <a16:creationId xmlns:a16="http://schemas.microsoft.com/office/drawing/2014/main" id="{445DDD7C-4FBD-444E-9FDB-EE5C3D1B281D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605338" y="2622551"/>
                <a:ext cx="33338" cy="141288"/>
              </a:xfrm>
              <a:custGeom>
                <a:avLst/>
                <a:gdLst>
                  <a:gd name="T0" fmla="*/ 28 w 56"/>
                  <a:gd name="T1" fmla="*/ 0 h 234"/>
                  <a:gd name="T2" fmla="*/ 0 w 56"/>
                  <a:gd name="T3" fmla="*/ 28 h 234"/>
                  <a:gd name="T4" fmla="*/ 27 w 56"/>
                  <a:gd name="T5" fmla="*/ 55 h 234"/>
                  <a:gd name="T6" fmla="*/ 56 w 56"/>
                  <a:gd name="T7" fmla="*/ 28 h 234"/>
                  <a:gd name="T8" fmla="*/ 28 w 56"/>
                  <a:gd name="T9" fmla="*/ 0 h 234"/>
                  <a:gd name="T10" fmla="*/ 28 w 56"/>
                  <a:gd name="T11" fmla="*/ 179 h 234"/>
                  <a:gd name="T12" fmla="*/ 0 w 56"/>
                  <a:gd name="T13" fmla="*/ 208 h 234"/>
                  <a:gd name="T14" fmla="*/ 27 w 56"/>
                  <a:gd name="T15" fmla="*/ 234 h 234"/>
                  <a:gd name="T16" fmla="*/ 56 w 56"/>
                  <a:gd name="T17" fmla="*/ 208 h 234"/>
                  <a:gd name="T18" fmla="*/ 28 w 56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34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179"/>
                    </a:moveTo>
                    <a:cubicBezTo>
                      <a:pt x="13" y="179"/>
                      <a:pt x="0" y="192"/>
                      <a:pt x="0" y="208"/>
                    </a:cubicBezTo>
                    <a:cubicBezTo>
                      <a:pt x="0" y="222"/>
                      <a:pt x="13" y="234"/>
                      <a:pt x="27" y="234"/>
                    </a:cubicBezTo>
                    <a:cubicBezTo>
                      <a:pt x="43" y="234"/>
                      <a:pt x="56" y="222"/>
                      <a:pt x="56" y="208"/>
                    </a:cubicBezTo>
                    <a:cubicBezTo>
                      <a:pt x="56" y="192"/>
                      <a:pt x="43" y="179"/>
                      <a:pt x="28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31">
                <a:extLst>
                  <a:ext uri="{FF2B5EF4-FFF2-40B4-BE49-F238E27FC236}">
                    <a16:creationId xmlns:a16="http://schemas.microsoft.com/office/drawing/2014/main" id="{BB6F1F05-7886-4997-B09F-F4FE4E164D35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198813" y="3036888"/>
                <a:ext cx="77788" cy="176213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4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7 w 133"/>
                  <a:gd name="T25" fmla="*/ 250 h 293"/>
                  <a:gd name="T26" fmla="*/ 97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8" y="293"/>
                      <a:pt x="117" y="281"/>
                      <a:pt x="133" y="255"/>
                    </a:cubicBezTo>
                    <a:lnTo>
                      <a:pt x="127" y="250"/>
                    </a:lnTo>
                    <a:cubicBezTo>
                      <a:pt x="116" y="262"/>
                      <a:pt x="108" y="267"/>
                      <a:pt x="97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32">
                <a:extLst>
                  <a:ext uri="{FF2B5EF4-FFF2-40B4-BE49-F238E27FC236}">
                    <a16:creationId xmlns:a16="http://schemas.microsoft.com/office/drawing/2014/main" id="{A72C3C59-723C-44B9-9ECF-F2F8D62BA028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278188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533">
                <a:extLst>
                  <a:ext uri="{FF2B5EF4-FFF2-40B4-BE49-F238E27FC236}">
                    <a16:creationId xmlns:a16="http://schemas.microsoft.com/office/drawing/2014/main" id="{927BF4EA-F9CA-4F50-B120-EA72AB72993D}"/>
                  </a:ext>
                </a:extLst>
              </p:cNvPr>
              <p:cNvSpPr>
                <a:spLocks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429000" y="3073401"/>
                <a:ext cx="117475" cy="139700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534">
                <a:extLst>
                  <a:ext uri="{FF2B5EF4-FFF2-40B4-BE49-F238E27FC236}">
                    <a16:creationId xmlns:a16="http://schemas.microsoft.com/office/drawing/2014/main" id="{FAA64A47-702B-44F8-9A21-902D80D5D0C9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629025" y="3073401"/>
                <a:ext cx="222250" cy="138113"/>
              </a:xfrm>
              <a:custGeom>
                <a:avLst/>
                <a:gdLst>
                  <a:gd name="T0" fmla="*/ 2 w 379"/>
                  <a:gd name="T1" fmla="*/ 31 h 229"/>
                  <a:gd name="T2" fmla="*/ 18 w 379"/>
                  <a:gd name="T3" fmla="*/ 29 h 229"/>
                  <a:gd name="T4" fmla="*/ 35 w 379"/>
                  <a:gd name="T5" fmla="*/ 61 h 229"/>
                  <a:gd name="T6" fmla="*/ 35 w 379"/>
                  <a:gd name="T7" fmla="*/ 187 h 229"/>
                  <a:gd name="T8" fmla="*/ 0 w 379"/>
                  <a:gd name="T9" fmla="*/ 222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2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6 h 229"/>
                  <a:gd name="T22" fmla="*/ 136 w 379"/>
                  <a:gd name="T23" fmla="*/ 26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2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2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6 h 229"/>
                  <a:gd name="T42" fmla="*/ 302 w 379"/>
                  <a:gd name="T43" fmla="*/ 81 h 229"/>
                  <a:gd name="T44" fmla="*/ 302 w 379"/>
                  <a:gd name="T45" fmla="*/ 186 h 229"/>
                  <a:gd name="T46" fmla="*/ 269 w 379"/>
                  <a:gd name="T47" fmla="*/ 222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2 h 229"/>
                  <a:gd name="T54" fmla="*/ 366 w 379"/>
                  <a:gd name="T55" fmla="*/ 221 h 229"/>
                  <a:gd name="T56" fmla="*/ 344 w 379"/>
                  <a:gd name="T57" fmla="*/ 191 h 229"/>
                  <a:gd name="T58" fmla="*/ 344 w 379"/>
                  <a:gd name="T59" fmla="*/ 89 h 229"/>
                  <a:gd name="T60" fmla="*/ 286 w 379"/>
                  <a:gd name="T61" fmla="*/ 0 h 229"/>
                  <a:gd name="T62" fmla="*/ 205 w 379"/>
                  <a:gd name="T63" fmla="*/ 42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1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1"/>
                    </a:moveTo>
                    <a:cubicBezTo>
                      <a:pt x="8" y="29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1"/>
                      <a:pt x="0" y="222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2"/>
                    </a:lnTo>
                    <a:cubicBezTo>
                      <a:pt x="84" y="221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4"/>
                      <a:pt x="118" y="26"/>
                      <a:pt x="136" y="26"/>
                    </a:cubicBezTo>
                    <a:cubicBezTo>
                      <a:pt x="158" y="26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20"/>
                      <a:pt x="135" y="222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2"/>
                    </a:lnTo>
                    <a:cubicBezTo>
                      <a:pt x="218" y="221"/>
                      <a:pt x="211" y="213"/>
                      <a:pt x="211" y="182"/>
                    </a:cubicBezTo>
                    <a:lnTo>
                      <a:pt x="211" y="56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3" y="26"/>
                      <a:pt x="302" y="39"/>
                      <a:pt x="302" y="81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2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1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8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9"/>
                      <a:pt x="29" y="15"/>
                      <a:pt x="2" y="22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535">
                <a:extLst>
                  <a:ext uri="{FF2B5EF4-FFF2-40B4-BE49-F238E27FC236}">
                    <a16:creationId xmlns:a16="http://schemas.microsoft.com/office/drawing/2014/main" id="{986CE18A-EFBA-42DD-89B7-6D5DBBD1FC25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62388" y="3073401"/>
                <a:ext cx="117475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536">
                <a:extLst>
                  <a:ext uri="{FF2B5EF4-FFF2-40B4-BE49-F238E27FC236}">
                    <a16:creationId xmlns:a16="http://schemas.microsoft.com/office/drawing/2014/main" id="{4FEDBBCB-B950-400D-A533-AC5226F1345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986213" y="3074988"/>
                <a:ext cx="134938" cy="136525"/>
              </a:xfrm>
              <a:custGeom>
                <a:avLst/>
                <a:gdLst>
                  <a:gd name="T0" fmla="*/ 131 w 231"/>
                  <a:gd name="T1" fmla="*/ 224 h 224"/>
                  <a:gd name="T2" fmla="*/ 231 w 231"/>
                  <a:gd name="T3" fmla="*/ 224 h 224"/>
                  <a:gd name="T4" fmla="*/ 231 w 231"/>
                  <a:gd name="T5" fmla="*/ 217 h 224"/>
                  <a:gd name="T6" fmla="*/ 190 w 231"/>
                  <a:gd name="T7" fmla="*/ 187 h 224"/>
                  <a:gd name="T8" fmla="*/ 126 w 231"/>
                  <a:gd name="T9" fmla="*/ 89 h 224"/>
                  <a:gd name="T10" fmla="*/ 168 w 231"/>
                  <a:gd name="T11" fmla="*/ 29 h 224"/>
                  <a:gd name="T12" fmla="*/ 208 w 231"/>
                  <a:gd name="T13" fmla="*/ 7 h 224"/>
                  <a:gd name="T14" fmla="*/ 208 w 231"/>
                  <a:gd name="T15" fmla="*/ 0 h 224"/>
                  <a:gd name="T16" fmla="*/ 129 w 231"/>
                  <a:gd name="T17" fmla="*/ 0 h 224"/>
                  <a:gd name="T18" fmla="*/ 129 w 231"/>
                  <a:gd name="T19" fmla="*/ 7 h 224"/>
                  <a:gd name="T20" fmla="*/ 149 w 231"/>
                  <a:gd name="T21" fmla="*/ 18 h 224"/>
                  <a:gd name="T22" fmla="*/ 131 w 231"/>
                  <a:gd name="T23" fmla="*/ 51 h 224"/>
                  <a:gd name="T24" fmla="*/ 116 w 231"/>
                  <a:gd name="T25" fmla="*/ 73 h 224"/>
                  <a:gd name="T26" fmla="*/ 109 w 231"/>
                  <a:gd name="T27" fmla="*/ 63 h 224"/>
                  <a:gd name="T28" fmla="*/ 86 w 231"/>
                  <a:gd name="T29" fmla="*/ 18 h 224"/>
                  <a:gd name="T30" fmla="*/ 107 w 231"/>
                  <a:gd name="T31" fmla="*/ 7 h 224"/>
                  <a:gd name="T32" fmla="*/ 107 w 231"/>
                  <a:gd name="T33" fmla="*/ 0 h 224"/>
                  <a:gd name="T34" fmla="*/ 4 w 231"/>
                  <a:gd name="T35" fmla="*/ 0 h 224"/>
                  <a:gd name="T36" fmla="*/ 4 w 231"/>
                  <a:gd name="T37" fmla="*/ 7 h 224"/>
                  <a:gd name="T38" fmla="*/ 8 w 231"/>
                  <a:gd name="T39" fmla="*/ 7 h 224"/>
                  <a:gd name="T40" fmla="*/ 47 w 231"/>
                  <a:gd name="T41" fmla="*/ 37 h 224"/>
                  <a:gd name="T42" fmla="*/ 94 w 231"/>
                  <a:gd name="T43" fmla="*/ 109 h 224"/>
                  <a:gd name="T44" fmla="*/ 37 w 231"/>
                  <a:gd name="T45" fmla="*/ 191 h 224"/>
                  <a:gd name="T46" fmla="*/ 0 w 231"/>
                  <a:gd name="T47" fmla="*/ 217 h 224"/>
                  <a:gd name="T48" fmla="*/ 0 w 231"/>
                  <a:gd name="T49" fmla="*/ 224 h 224"/>
                  <a:gd name="T50" fmla="*/ 73 w 231"/>
                  <a:gd name="T51" fmla="*/ 224 h 224"/>
                  <a:gd name="T52" fmla="*/ 73 w 231"/>
                  <a:gd name="T53" fmla="*/ 217 h 224"/>
                  <a:gd name="T54" fmla="*/ 53 w 231"/>
                  <a:gd name="T55" fmla="*/ 208 h 224"/>
                  <a:gd name="T56" fmla="*/ 63 w 231"/>
                  <a:gd name="T57" fmla="*/ 187 h 224"/>
                  <a:gd name="T58" fmla="*/ 102 w 231"/>
                  <a:gd name="T59" fmla="*/ 126 h 224"/>
                  <a:gd name="T60" fmla="*/ 148 w 231"/>
                  <a:gd name="T61" fmla="*/ 196 h 224"/>
                  <a:gd name="T62" fmla="*/ 151 w 231"/>
                  <a:gd name="T63" fmla="*/ 205 h 224"/>
                  <a:gd name="T64" fmla="*/ 131 w 231"/>
                  <a:gd name="T65" fmla="*/ 217 h 224"/>
                  <a:gd name="T66" fmla="*/ 131 w 231"/>
                  <a:gd name="T6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4">
                    <a:moveTo>
                      <a:pt x="131" y="224"/>
                    </a:moveTo>
                    <a:lnTo>
                      <a:pt x="231" y="224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89"/>
                    </a:lnTo>
                    <a:lnTo>
                      <a:pt x="168" y="29"/>
                    </a:lnTo>
                    <a:cubicBezTo>
                      <a:pt x="177" y="16"/>
                      <a:pt x="192" y="8"/>
                      <a:pt x="208" y="7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7"/>
                    </a:lnTo>
                    <a:cubicBezTo>
                      <a:pt x="144" y="8"/>
                      <a:pt x="149" y="11"/>
                      <a:pt x="149" y="18"/>
                    </a:cubicBezTo>
                    <a:cubicBezTo>
                      <a:pt x="149" y="24"/>
                      <a:pt x="143" y="35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8"/>
                    </a:cubicBezTo>
                    <a:cubicBezTo>
                      <a:pt x="86" y="11"/>
                      <a:pt x="92" y="8"/>
                      <a:pt x="107" y="7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cubicBezTo>
                      <a:pt x="23" y="7"/>
                      <a:pt x="31" y="14"/>
                      <a:pt x="47" y="37"/>
                    </a:cubicBezTo>
                    <a:lnTo>
                      <a:pt x="94" y="109"/>
                    </a:lnTo>
                    <a:lnTo>
                      <a:pt x="37" y="191"/>
                    </a:lnTo>
                    <a:cubicBezTo>
                      <a:pt x="22" y="212"/>
                      <a:pt x="17" y="215"/>
                      <a:pt x="0" y="217"/>
                    </a:cubicBezTo>
                    <a:lnTo>
                      <a:pt x="0" y="224"/>
                    </a:lnTo>
                    <a:lnTo>
                      <a:pt x="73" y="224"/>
                    </a:lnTo>
                    <a:lnTo>
                      <a:pt x="73" y="217"/>
                    </a:lnTo>
                    <a:cubicBezTo>
                      <a:pt x="59" y="217"/>
                      <a:pt x="53" y="214"/>
                      <a:pt x="53" y="208"/>
                    </a:cubicBezTo>
                    <a:cubicBezTo>
                      <a:pt x="53" y="205"/>
                      <a:pt x="56" y="197"/>
                      <a:pt x="63" y="187"/>
                    </a:cubicBezTo>
                    <a:lnTo>
                      <a:pt x="102" y="126"/>
                    </a:lnTo>
                    <a:lnTo>
                      <a:pt x="148" y="196"/>
                    </a:lnTo>
                    <a:cubicBezTo>
                      <a:pt x="150" y="199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537">
                <a:extLst>
                  <a:ext uri="{FF2B5EF4-FFF2-40B4-BE49-F238E27FC236}">
                    <a16:creationId xmlns:a16="http://schemas.microsoft.com/office/drawing/2014/main" id="{9F91CB1B-DA04-4135-9A80-27F133972715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205288" y="3005138"/>
                <a:ext cx="69850" cy="206375"/>
              </a:xfrm>
              <a:custGeom>
                <a:avLst/>
                <a:gdLst>
                  <a:gd name="T0" fmla="*/ 0 w 119"/>
                  <a:gd name="T1" fmla="*/ 30 h 340"/>
                  <a:gd name="T2" fmla="*/ 3 w 119"/>
                  <a:gd name="T3" fmla="*/ 30 h 340"/>
                  <a:gd name="T4" fmla="*/ 19 w 119"/>
                  <a:gd name="T5" fmla="*/ 29 h 340"/>
                  <a:gd name="T6" fmla="*/ 39 w 119"/>
                  <a:gd name="T7" fmla="*/ 59 h 340"/>
                  <a:gd name="T8" fmla="*/ 39 w 119"/>
                  <a:gd name="T9" fmla="*/ 297 h 340"/>
                  <a:gd name="T10" fmla="*/ 1 w 119"/>
                  <a:gd name="T11" fmla="*/ 333 h 340"/>
                  <a:gd name="T12" fmla="*/ 1 w 119"/>
                  <a:gd name="T13" fmla="*/ 340 h 340"/>
                  <a:gd name="T14" fmla="*/ 119 w 119"/>
                  <a:gd name="T15" fmla="*/ 340 h 340"/>
                  <a:gd name="T16" fmla="*/ 119 w 119"/>
                  <a:gd name="T17" fmla="*/ 333 h 340"/>
                  <a:gd name="T18" fmla="*/ 81 w 119"/>
                  <a:gd name="T19" fmla="*/ 298 h 340"/>
                  <a:gd name="T20" fmla="*/ 81 w 119"/>
                  <a:gd name="T21" fmla="*/ 1 h 340"/>
                  <a:gd name="T22" fmla="*/ 79 w 119"/>
                  <a:gd name="T23" fmla="*/ 0 h 340"/>
                  <a:gd name="T24" fmla="*/ 0 w 119"/>
                  <a:gd name="T25" fmla="*/ 22 h 340"/>
                  <a:gd name="T26" fmla="*/ 0 w 119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29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9" y="340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538">
                <a:extLst>
                  <a:ext uri="{FF2B5EF4-FFF2-40B4-BE49-F238E27FC236}">
                    <a16:creationId xmlns:a16="http://schemas.microsoft.com/office/drawing/2014/main" id="{0A4BE8B0-B035-40AE-A376-10C1EC15D948}"/>
                  </a:ext>
                </a:extLst>
              </p:cNvPr>
              <p:cNvSpPr>
                <a:spLocks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89425" y="3073401"/>
                <a:ext cx="128588" cy="139700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7 h 234"/>
                  <a:gd name="T4" fmla="*/ 109 w 219"/>
                  <a:gd name="T5" fmla="*/ 234 h 234"/>
                  <a:gd name="T6" fmla="*/ 219 w 219"/>
                  <a:gd name="T7" fmla="*/ 113 h 234"/>
                  <a:gd name="T8" fmla="*/ 110 w 219"/>
                  <a:gd name="T9" fmla="*/ 0 h 234"/>
                  <a:gd name="T10" fmla="*/ 103 w 219"/>
                  <a:gd name="T11" fmla="*/ 14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3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8"/>
                      <a:pt x="44" y="92"/>
                    </a:cubicBezTo>
                    <a:cubicBezTo>
                      <a:pt x="44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539">
                <a:extLst>
                  <a:ext uri="{FF2B5EF4-FFF2-40B4-BE49-F238E27FC236}">
                    <a16:creationId xmlns:a16="http://schemas.microsoft.com/office/drawing/2014/main" id="{EDA4A81E-A493-4AE7-8251-90EB6EB66BD4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43706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2 h 234"/>
                  <a:gd name="T24" fmla="*/ 124 w 202"/>
                  <a:gd name="T25" fmla="*/ 53 h 234"/>
                  <a:gd name="T26" fmla="*/ 124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6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6" y="12"/>
                      <a:pt x="86" y="12"/>
                    </a:cubicBezTo>
                    <a:cubicBezTo>
                      <a:pt x="111" y="12"/>
                      <a:pt x="124" y="26"/>
                      <a:pt x="124" y="53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4"/>
                      <a:pt x="125" y="198"/>
                    </a:cubicBezTo>
                    <a:cubicBezTo>
                      <a:pt x="127" y="224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540">
                <a:extLst>
                  <a:ext uri="{FF2B5EF4-FFF2-40B4-BE49-F238E27FC236}">
                    <a16:creationId xmlns:a16="http://schemas.microsoft.com/office/drawing/2014/main" id="{FE0B78C1-A3AE-4765-8625-E128CF6269B5}"/>
                  </a:ext>
                </a:extLst>
              </p:cNvPr>
              <p:cNvSpPr>
                <a:spLocks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564063" y="3005138"/>
                <a:ext cx="134938" cy="207963"/>
              </a:xfrm>
              <a:custGeom>
                <a:avLst/>
                <a:gdLst>
                  <a:gd name="T0" fmla="*/ 158 w 231"/>
                  <a:gd name="T1" fmla="*/ 345 h 345"/>
                  <a:gd name="T2" fmla="*/ 231 w 231"/>
                  <a:gd name="T3" fmla="*/ 319 h 345"/>
                  <a:gd name="T4" fmla="*/ 231 w 231"/>
                  <a:gd name="T5" fmla="*/ 311 h 345"/>
                  <a:gd name="T6" fmla="*/ 220 w 231"/>
                  <a:gd name="T7" fmla="*/ 312 h 345"/>
                  <a:gd name="T8" fmla="*/ 198 w 231"/>
                  <a:gd name="T9" fmla="*/ 283 h 345"/>
                  <a:gd name="T10" fmla="*/ 198 w 231"/>
                  <a:gd name="T11" fmla="*/ 1 h 345"/>
                  <a:gd name="T12" fmla="*/ 195 w 231"/>
                  <a:gd name="T13" fmla="*/ 0 h 345"/>
                  <a:gd name="T14" fmla="*/ 122 w 231"/>
                  <a:gd name="T15" fmla="*/ 22 h 345"/>
                  <a:gd name="T16" fmla="*/ 122 w 231"/>
                  <a:gd name="T17" fmla="*/ 30 h 345"/>
                  <a:gd name="T18" fmla="*/ 133 w 231"/>
                  <a:gd name="T19" fmla="*/ 29 h 345"/>
                  <a:gd name="T20" fmla="*/ 156 w 231"/>
                  <a:gd name="T21" fmla="*/ 55 h 345"/>
                  <a:gd name="T22" fmla="*/ 156 w 231"/>
                  <a:gd name="T23" fmla="*/ 132 h 345"/>
                  <a:gd name="T24" fmla="*/ 103 w 231"/>
                  <a:gd name="T25" fmla="*/ 111 h 345"/>
                  <a:gd name="T26" fmla="*/ 0 w 231"/>
                  <a:gd name="T27" fmla="*/ 238 h 345"/>
                  <a:gd name="T28" fmla="*/ 92 w 231"/>
                  <a:gd name="T29" fmla="*/ 345 h 345"/>
                  <a:gd name="T30" fmla="*/ 156 w 231"/>
                  <a:gd name="T31" fmla="*/ 312 h 345"/>
                  <a:gd name="T32" fmla="*/ 156 w 231"/>
                  <a:gd name="T33" fmla="*/ 344 h 345"/>
                  <a:gd name="T34" fmla="*/ 158 w 231"/>
                  <a:gd name="T35" fmla="*/ 345 h 345"/>
                  <a:gd name="T36" fmla="*/ 156 w 231"/>
                  <a:gd name="T37" fmla="*/ 289 h 345"/>
                  <a:gd name="T38" fmla="*/ 147 w 231"/>
                  <a:gd name="T39" fmla="*/ 304 h 345"/>
                  <a:gd name="T40" fmla="*/ 111 w 231"/>
                  <a:gd name="T41" fmla="*/ 319 h 345"/>
                  <a:gd name="T42" fmla="*/ 43 w 231"/>
                  <a:gd name="T43" fmla="*/ 218 h 345"/>
                  <a:gd name="T44" fmla="*/ 105 w 231"/>
                  <a:gd name="T45" fmla="*/ 125 h 345"/>
                  <a:gd name="T46" fmla="*/ 156 w 231"/>
                  <a:gd name="T47" fmla="*/ 175 h 345"/>
                  <a:gd name="T48" fmla="*/ 156 w 231"/>
                  <a:gd name="T49" fmla="*/ 28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5">
                    <a:moveTo>
                      <a:pt x="158" y="345"/>
                    </a:moveTo>
                    <a:lnTo>
                      <a:pt x="231" y="319"/>
                    </a:lnTo>
                    <a:lnTo>
                      <a:pt x="231" y="311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6"/>
                      <a:pt x="198" y="283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2"/>
                    </a:lnTo>
                    <a:cubicBezTo>
                      <a:pt x="137" y="116"/>
                      <a:pt x="123" y="111"/>
                      <a:pt x="103" y="111"/>
                    </a:cubicBezTo>
                    <a:cubicBezTo>
                      <a:pt x="46" y="111"/>
                      <a:pt x="0" y="167"/>
                      <a:pt x="0" y="238"/>
                    </a:cubicBezTo>
                    <a:cubicBezTo>
                      <a:pt x="0" y="302"/>
                      <a:pt x="37" y="345"/>
                      <a:pt x="92" y="345"/>
                    </a:cubicBezTo>
                    <a:cubicBezTo>
                      <a:pt x="120" y="345"/>
                      <a:pt x="139" y="335"/>
                      <a:pt x="156" y="312"/>
                    </a:cubicBezTo>
                    <a:lnTo>
                      <a:pt x="156" y="344"/>
                    </a:lnTo>
                    <a:lnTo>
                      <a:pt x="158" y="345"/>
                    </a:lnTo>
                    <a:close/>
                    <a:moveTo>
                      <a:pt x="156" y="289"/>
                    </a:moveTo>
                    <a:cubicBezTo>
                      <a:pt x="156" y="293"/>
                      <a:pt x="152" y="299"/>
                      <a:pt x="147" y="304"/>
                    </a:cubicBezTo>
                    <a:cubicBezTo>
                      <a:pt x="138" y="314"/>
                      <a:pt x="126" y="319"/>
                      <a:pt x="111" y="319"/>
                    </a:cubicBezTo>
                    <a:cubicBezTo>
                      <a:pt x="70" y="319"/>
                      <a:pt x="43" y="279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8"/>
                      <a:pt x="156" y="175"/>
                    </a:cubicBezTo>
                    <a:lnTo>
                      <a:pt x="156" y="28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541">
                <a:extLst>
                  <a:ext uri="{FF2B5EF4-FFF2-40B4-BE49-F238E27FC236}">
                    <a16:creationId xmlns:a16="http://schemas.microsoft.com/office/drawing/2014/main" id="{62D0C5F7-6351-40D1-B9BA-4F59746F5F22}"/>
                  </a:ext>
                </a:extLst>
              </p:cNvPr>
              <p:cNvSpPr>
                <a:spLocks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79963" y="3005138"/>
                <a:ext cx="68263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542">
                <a:extLst>
                  <a:ext uri="{FF2B5EF4-FFF2-40B4-BE49-F238E27FC236}">
                    <a16:creationId xmlns:a16="http://schemas.microsoft.com/office/drawing/2014/main" id="{C280EF02-F544-4AB8-A28B-5D72C56D45BA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870450" y="3073401"/>
                <a:ext cx="87313" cy="139700"/>
              </a:xfrm>
              <a:custGeom>
                <a:avLst/>
                <a:gdLst>
                  <a:gd name="T0" fmla="*/ 132 w 148"/>
                  <a:gd name="T1" fmla="*/ 73 h 234"/>
                  <a:gd name="T2" fmla="*/ 130 w 148"/>
                  <a:gd name="T3" fmla="*/ 5 h 234"/>
                  <a:gd name="T4" fmla="*/ 124 w 148"/>
                  <a:gd name="T5" fmla="*/ 5 h 234"/>
                  <a:gd name="T6" fmla="*/ 123 w 148"/>
                  <a:gd name="T7" fmla="*/ 6 h 234"/>
                  <a:gd name="T8" fmla="*/ 116 w 148"/>
                  <a:gd name="T9" fmla="*/ 10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2 h 234"/>
                  <a:gd name="T16" fmla="*/ 58 w 148"/>
                  <a:gd name="T17" fmla="*/ 134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6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3 h 234"/>
                  <a:gd name="T52" fmla="*/ 132 w 148"/>
                  <a:gd name="T53" fmla="*/ 7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3"/>
                    </a:moveTo>
                    <a:lnTo>
                      <a:pt x="130" y="5"/>
                    </a:lnTo>
                    <a:lnTo>
                      <a:pt x="124" y="5"/>
                    </a:lnTo>
                    <a:lnTo>
                      <a:pt x="123" y="6"/>
                    </a:lnTo>
                    <a:cubicBezTo>
                      <a:pt x="119" y="9"/>
                      <a:pt x="118" y="10"/>
                      <a:pt x="116" y="10"/>
                    </a:cubicBezTo>
                    <a:cubicBezTo>
                      <a:pt x="113" y="10"/>
                      <a:pt x="108" y="9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6"/>
                      <a:pt x="0" y="62"/>
                    </a:cubicBezTo>
                    <a:cubicBezTo>
                      <a:pt x="0" y="90"/>
                      <a:pt x="16" y="110"/>
                      <a:pt x="58" y="134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7"/>
                      <a:pt x="30" y="206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6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9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3"/>
                    </a:cubicBezTo>
                    <a:lnTo>
                      <a:pt x="132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543">
                <a:extLst>
                  <a:ext uri="{FF2B5EF4-FFF2-40B4-BE49-F238E27FC236}">
                    <a16:creationId xmlns:a16="http://schemas.microsoft.com/office/drawing/2014/main" id="{507AD452-3513-4F12-B717-EFF6CAE8F70B}"/>
                  </a:ext>
                </a:extLst>
              </p:cNvPr>
              <p:cNvSpPr>
                <a:spLocks noEditPoint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056188" y="2998788"/>
                <a:ext cx="201613" cy="219075"/>
              </a:xfrm>
              <a:custGeom>
                <a:avLst/>
                <a:gdLst>
                  <a:gd name="T0" fmla="*/ 345 w 345"/>
                  <a:gd name="T1" fmla="*/ 134 h 362"/>
                  <a:gd name="T2" fmla="*/ 218 w 345"/>
                  <a:gd name="T3" fmla="*/ 0 h 362"/>
                  <a:gd name="T4" fmla="*/ 0 w 345"/>
                  <a:gd name="T5" fmla="*/ 229 h 362"/>
                  <a:gd name="T6" fmla="*/ 128 w 345"/>
                  <a:gd name="T7" fmla="*/ 362 h 362"/>
                  <a:gd name="T8" fmla="*/ 345 w 345"/>
                  <a:gd name="T9" fmla="*/ 134 h 362"/>
                  <a:gd name="T10" fmla="*/ 131 w 345"/>
                  <a:gd name="T11" fmla="*/ 349 h 362"/>
                  <a:gd name="T12" fmla="*/ 47 w 345"/>
                  <a:gd name="T13" fmla="*/ 243 h 362"/>
                  <a:gd name="T14" fmla="*/ 92 w 345"/>
                  <a:gd name="T15" fmla="*/ 90 h 362"/>
                  <a:gd name="T16" fmla="*/ 215 w 345"/>
                  <a:gd name="T17" fmla="*/ 12 h 362"/>
                  <a:gd name="T18" fmla="*/ 300 w 345"/>
                  <a:gd name="T19" fmla="*/ 114 h 362"/>
                  <a:gd name="T20" fmla="*/ 238 w 345"/>
                  <a:gd name="T21" fmla="*/ 289 h 362"/>
                  <a:gd name="T22" fmla="*/ 131 w 345"/>
                  <a:gd name="T23" fmla="*/ 34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2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3"/>
                      <a:pt x="0" y="229"/>
                    </a:cubicBezTo>
                    <a:cubicBezTo>
                      <a:pt x="0" y="312"/>
                      <a:pt x="56" y="362"/>
                      <a:pt x="128" y="362"/>
                    </a:cubicBezTo>
                    <a:cubicBezTo>
                      <a:pt x="234" y="362"/>
                      <a:pt x="345" y="253"/>
                      <a:pt x="345" y="134"/>
                    </a:cubicBezTo>
                    <a:close/>
                    <a:moveTo>
                      <a:pt x="131" y="349"/>
                    </a:moveTo>
                    <a:cubicBezTo>
                      <a:pt x="81" y="349"/>
                      <a:pt x="47" y="309"/>
                      <a:pt x="47" y="243"/>
                    </a:cubicBezTo>
                    <a:cubicBezTo>
                      <a:pt x="47" y="221"/>
                      <a:pt x="54" y="148"/>
                      <a:pt x="92" y="90"/>
                    </a:cubicBezTo>
                    <a:cubicBezTo>
                      <a:pt x="126" y="38"/>
                      <a:pt x="175" y="12"/>
                      <a:pt x="215" y="12"/>
                    </a:cubicBezTo>
                    <a:cubicBezTo>
                      <a:pt x="255" y="12"/>
                      <a:pt x="300" y="40"/>
                      <a:pt x="300" y="114"/>
                    </a:cubicBezTo>
                    <a:cubicBezTo>
                      <a:pt x="300" y="150"/>
                      <a:pt x="287" y="228"/>
                      <a:pt x="238" y="289"/>
                    </a:cubicBezTo>
                    <a:cubicBezTo>
                      <a:pt x="214" y="320"/>
                      <a:pt x="173" y="349"/>
                      <a:pt x="131" y="3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544">
                <a:extLst>
                  <a:ext uri="{FF2B5EF4-FFF2-40B4-BE49-F238E27FC236}">
                    <a16:creationId xmlns:a16="http://schemas.microsoft.com/office/drawing/2014/main" id="{1D03D2CD-C2F4-4E11-9698-34E810480110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73688" y="2865438"/>
                <a:ext cx="111125" cy="541338"/>
              </a:xfrm>
              <a:custGeom>
                <a:avLst/>
                <a:gdLst>
                  <a:gd name="T0" fmla="*/ 167 w 190"/>
                  <a:gd name="T1" fmla="*/ 892 h 898"/>
                  <a:gd name="T2" fmla="*/ 173 w 190"/>
                  <a:gd name="T3" fmla="*/ 898 h 898"/>
                  <a:gd name="T4" fmla="*/ 184 w 190"/>
                  <a:gd name="T5" fmla="*/ 898 h 898"/>
                  <a:gd name="T6" fmla="*/ 190 w 190"/>
                  <a:gd name="T7" fmla="*/ 893 h 898"/>
                  <a:gd name="T8" fmla="*/ 188 w 190"/>
                  <a:gd name="T9" fmla="*/ 888 h 898"/>
                  <a:gd name="T10" fmla="*/ 112 w 190"/>
                  <a:gd name="T11" fmla="*/ 788 h 898"/>
                  <a:gd name="T12" fmla="*/ 38 w 190"/>
                  <a:gd name="T13" fmla="*/ 449 h 898"/>
                  <a:gd name="T14" fmla="*/ 188 w 190"/>
                  <a:gd name="T15" fmla="*/ 9 h 898"/>
                  <a:gd name="T16" fmla="*/ 190 w 190"/>
                  <a:gd name="T17" fmla="*/ 5 h 898"/>
                  <a:gd name="T18" fmla="*/ 180 w 190"/>
                  <a:gd name="T19" fmla="*/ 0 h 898"/>
                  <a:gd name="T20" fmla="*/ 168 w 190"/>
                  <a:gd name="T21" fmla="*/ 4 h 898"/>
                  <a:gd name="T22" fmla="*/ 33 w 190"/>
                  <a:gd name="T23" fmla="*/ 220 h 898"/>
                  <a:gd name="T24" fmla="*/ 0 w 190"/>
                  <a:gd name="T25" fmla="*/ 449 h 898"/>
                  <a:gd name="T26" fmla="*/ 100 w 190"/>
                  <a:gd name="T27" fmla="*/ 816 h 898"/>
                  <a:gd name="T28" fmla="*/ 132 w 190"/>
                  <a:gd name="T29" fmla="*/ 857 h 898"/>
                  <a:gd name="T30" fmla="*/ 148 w 190"/>
                  <a:gd name="T31" fmla="*/ 874 h 898"/>
                  <a:gd name="T32" fmla="*/ 167 w 190"/>
                  <a:gd name="T33" fmla="*/ 892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8">
                    <a:moveTo>
                      <a:pt x="167" y="892"/>
                    </a:moveTo>
                    <a:cubicBezTo>
                      <a:pt x="168" y="893"/>
                      <a:pt x="173" y="898"/>
                      <a:pt x="173" y="898"/>
                    </a:cubicBezTo>
                    <a:lnTo>
                      <a:pt x="184" y="898"/>
                    </a:lnTo>
                    <a:cubicBezTo>
                      <a:pt x="186" y="898"/>
                      <a:pt x="190" y="897"/>
                      <a:pt x="190" y="893"/>
                    </a:cubicBezTo>
                    <a:cubicBezTo>
                      <a:pt x="190" y="891"/>
                      <a:pt x="189" y="890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1"/>
                      <a:pt x="100" y="816"/>
                    </a:cubicBezTo>
                    <a:cubicBezTo>
                      <a:pt x="114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545">
                <a:extLst>
                  <a:ext uri="{FF2B5EF4-FFF2-40B4-BE49-F238E27FC236}">
                    <a16:creationId xmlns:a16="http://schemas.microsoft.com/office/drawing/2014/main" id="{A118E03D-D2DC-48DE-B65C-CF1281C711EA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713413" y="2930526"/>
                <a:ext cx="46038" cy="146050"/>
              </a:xfrm>
              <a:custGeom>
                <a:avLst/>
                <a:gdLst>
                  <a:gd name="T0" fmla="*/ 53 w 79"/>
                  <a:gd name="T1" fmla="*/ 0 h 242"/>
                  <a:gd name="T2" fmla="*/ 0 w 79"/>
                  <a:gd name="T3" fmla="*/ 4 h 242"/>
                  <a:gd name="T4" fmla="*/ 0 w 79"/>
                  <a:gd name="T5" fmla="*/ 16 h 242"/>
                  <a:gd name="T6" fmla="*/ 26 w 79"/>
                  <a:gd name="T7" fmla="*/ 36 h 242"/>
                  <a:gd name="T8" fmla="*/ 26 w 79"/>
                  <a:gd name="T9" fmla="*/ 214 h 242"/>
                  <a:gd name="T10" fmla="*/ 0 w 79"/>
                  <a:gd name="T11" fmla="*/ 229 h 242"/>
                  <a:gd name="T12" fmla="*/ 0 w 79"/>
                  <a:gd name="T13" fmla="*/ 242 h 242"/>
                  <a:gd name="T14" fmla="*/ 39 w 79"/>
                  <a:gd name="T15" fmla="*/ 241 h 242"/>
                  <a:gd name="T16" fmla="*/ 79 w 79"/>
                  <a:gd name="T17" fmla="*/ 242 h 242"/>
                  <a:gd name="T18" fmla="*/ 79 w 79"/>
                  <a:gd name="T19" fmla="*/ 229 h 242"/>
                  <a:gd name="T20" fmla="*/ 53 w 79"/>
                  <a:gd name="T21" fmla="*/ 214 h 242"/>
                  <a:gd name="T22" fmla="*/ 53 w 79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42">
                    <a:moveTo>
                      <a:pt x="53" y="0"/>
                    </a:moveTo>
                    <a:lnTo>
                      <a:pt x="0" y="4"/>
                    </a:lnTo>
                    <a:lnTo>
                      <a:pt x="0" y="16"/>
                    </a:lnTo>
                    <a:cubicBezTo>
                      <a:pt x="24" y="16"/>
                      <a:pt x="26" y="19"/>
                      <a:pt x="26" y="36"/>
                    </a:cubicBezTo>
                    <a:lnTo>
                      <a:pt x="26" y="214"/>
                    </a:lnTo>
                    <a:cubicBezTo>
                      <a:pt x="26" y="229"/>
                      <a:pt x="23" y="229"/>
                      <a:pt x="0" y="229"/>
                    </a:cubicBezTo>
                    <a:lnTo>
                      <a:pt x="0" y="242"/>
                    </a:lnTo>
                    <a:cubicBezTo>
                      <a:pt x="1" y="242"/>
                      <a:pt x="25" y="241"/>
                      <a:pt x="39" y="241"/>
                    </a:cubicBezTo>
                    <a:cubicBezTo>
                      <a:pt x="53" y="241"/>
                      <a:pt x="65" y="241"/>
                      <a:pt x="79" y="242"/>
                    </a:cubicBezTo>
                    <a:lnTo>
                      <a:pt x="79" y="229"/>
                    </a:lnTo>
                    <a:cubicBezTo>
                      <a:pt x="56" y="229"/>
                      <a:pt x="53" y="229"/>
                      <a:pt x="53" y="214"/>
                    </a:cubicBez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46">
                <a:extLst>
                  <a:ext uri="{FF2B5EF4-FFF2-40B4-BE49-F238E27FC236}">
                    <a16:creationId xmlns:a16="http://schemas.microsoft.com/office/drawing/2014/main" id="{48E88E67-E37C-4D28-93BD-535FFE3E76B8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775325" y="2982913"/>
                <a:ext cx="100013" cy="95250"/>
              </a:xfrm>
              <a:custGeom>
                <a:avLst/>
                <a:gdLst>
                  <a:gd name="T0" fmla="*/ 171 w 171"/>
                  <a:gd name="T1" fmla="*/ 82 h 159"/>
                  <a:gd name="T2" fmla="*/ 86 w 171"/>
                  <a:gd name="T3" fmla="*/ 0 h 159"/>
                  <a:gd name="T4" fmla="*/ 0 w 171"/>
                  <a:gd name="T5" fmla="*/ 82 h 159"/>
                  <a:gd name="T6" fmla="*/ 86 w 171"/>
                  <a:gd name="T7" fmla="*/ 159 h 159"/>
                  <a:gd name="T8" fmla="*/ 171 w 171"/>
                  <a:gd name="T9" fmla="*/ 82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9 h 159"/>
                  <a:gd name="T16" fmla="*/ 44 w 171"/>
                  <a:gd name="T17" fmla="*/ 28 h 159"/>
                  <a:gd name="T18" fmla="*/ 86 w 171"/>
                  <a:gd name="T19" fmla="*/ 10 h 159"/>
                  <a:gd name="T20" fmla="*/ 128 w 171"/>
                  <a:gd name="T21" fmla="*/ 31 h 159"/>
                  <a:gd name="T22" fmla="*/ 139 w 171"/>
                  <a:gd name="T23" fmla="*/ 79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2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7" y="0"/>
                      <a:pt x="0" y="38"/>
                      <a:pt x="0" y="82"/>
                    </a:cubicBezTo>
                    <a:cubicBezTo>
                      <a:pt x="0" y="125"/>
                      <a:pt x="38" y="159"/>
                      <a:pt x="86" y="159"/>
                    </a:cubicBezTo>
                    <a:cubicBezTo>
                      <a:pt x="133" y="159"/>
                      <a:pt x="171" y="125"/>
                      <a:pt x="171" y="82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3"/>
                      <a:pt x="32" y="95"/>
                      <a:pt x="32" y="79"/>
                    </a:cubicBezTo>
                    <a:cubicBezTo>
                      <a:pt x="32" y="64"/>
                      <a:pt x="32" y="43"/>
                      <a:pt x="44" y="28"/>
                    </a:cubicBezTo>
                    <a:cubicBezTo>
                      <a:pt x="53" y="18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8" y="31"/>
                    </a:cubicBezTo>
                    <a:cubicBezTo>
                      <a:pt x="138" y="44"/>
                      <a:pt x="139" y="62"/>
                      <a:pt x="139" y="79"/>
                    </a:cubicBezTo>
                    <a:cubicBezTo>
                      <a:pt x="139" y="95"/>
                      <a:pt x="138" y="114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47">
                <a:extLst>
                  <a:ext uri="{FF2B5EF4-FFF2-40B4-BE49-F238E27FC236}">
                    <a16:creationId xmlns:a16="http://schemas.microsoft.com/office/drawing/2014/main" id="{77B713D9-C30A-4536-A13C-45D6AB2F6FB3}"/>
                  </a:ext>
                </a:extLst>
              </p:cNvPr>
              <p:cNvSpPr>
                <a:spLocks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91213" y="2982913"/>
                <a:ext cx="103188" cy="136525"/>
              </a:xfrm>
              <a:custGeom>
                <a:avLst/>
                <a:gdLst>
                  <a:gd name="T0" fmla="*/ 36 w 176"/>
                  <a:gd name="T1" fmla="*/ 95 h 228"/>
                  <a:gd name="T2" fmla="*/ 74 w 176"/>
                  <a:gd name="T3" fmla="*/ 106 h 228"/>
                  <a:gd name="T4" fmla="*/ 136 w 176"/>
                  <a:gd name="T5" fmla="*/ 54 h 228"/>
                  <a:gd name="T6" fmla="*/ 122 w 176"/>
                  <a:gd name="T7" fmla="*/ 21 h 228"/>
                  <a:gd name="T8" fmla="*/ 157 w 176"/>
                  <a:gd name="T9" fmla="*/ 9 h 228"/>
                  <a:gd name="T10" fmla="*/ 154 w 176"/>
                  <a:gd name="T11" fmla="*/ 18 h 228"/>
                  <a:gd name="T12" fmla="*/ 165 w 176"/>
                  <a:gd name="T13" fmla="*/ 29 h 228"/>
                  <a:gd name="T14" fmla="*/ 176 w 176"/>
                  <a:gd name="T15" fmla="*/ 17 h 228"/>
                  <a:gd name="T16" fmla="*/ 156 w 176"/>
                  <a:gd name="T17" fmla="*/ 0 h 228"/>
                  <a:gd name="T18" fmla="*/ 115 w 176"/>
                  <a:gd name="T19" fmla="*/ 16 h 228"/>
                  <a:gd name="T20" fmla="*/ 75 w 176"/>
                  <a:gd name="T21" fmla="*/ 3 h 228"/>
                  <a:gd name="T22" fmla="*/ 13 w 176"/>
                  <a:gd name="T23" fmla="*/ 54 h 228"/>
                  <a:gd name="T24" fmla="*/ 29 w 176"/>
                  <a:gd name="T25" fmla="*/ 90 h 228"/>
                  <a:gd name="T26" fmla="*/ 19 w 176"/>
                  <a:gd name="T27" fmla="*/ 118 h 228"/>
                  <a:gd name="T28" fmla="*/ 34 w 176"/>
                  <a:gd name="T29" fmla="*/ 149 h 228"/>
                  <a:gd name="T30" fmla="*/ 0 w 176"/>
                  <a:gd name="T31" fmla="*/ 184 h 228"/>
                  <a:gd name="T32" fmla="*/ 85 w 176"/>
                  <a:gd name="T33" fmla="*/ 228 h 228"/>
                  <a:gd name="T34" fmla="*/ 171 w 176"/>
                  <a:gd name="T35" fmla="*/ 183 h 228"/>
                  <a:gd name="T36" fmla="*/ 147 w 176"/>
                  <a:gd name="T37" fmla="*/ 143 h 228"/>
                  <a:gd name="T38" fmla="*/ 72 w 176"/>
                  <a:gd name="T39" fmla="*/ 133 h 228"/>
                  <a:gd name="T40" fmla="*/ 49 w 176"/>
                  <a:gd name="T41" fmla="*/ 132 h 228"/>
                  <a:gd name="T42" fmla="*/ 32 w 176"/>
                  <a:gd name="T43" fmla="*/ 109 h 228"/>
                  <a:gd name="T44" fmla="*/ 36 w 176"/>
                  <a:gd name="T45" fmla="*/ 95 h 228"/>
                  <a:gd name="T46" fmla="*/ 75 w 176"/>
                  <a:gd name="T47" fmla="*/ 95 h 228"/>
                  <a:gd name="T48" fmla="*/ 41 w 176"/>
                  <a:gd name="T49" fmla="*/ 54 h 228"/>
                  <a:gd name="T50" fmla="*/ 47 w 176"/>
                  <a:gd name="T51" fmla="*/ 26 h 228"/>
                  <a:gd name="T52" fmla="*/ 74 w 176"/>
                  <a:gd name="T53" fmla="*/ 14 h 228"/>
                  <a:gd name="T54" fmla="*/ 109 w 176"/>
                  <a:gd name="T55" fmla="*/ 54 h 228"/>
                  <a:gd name="T56" fmla="*/ 102 w 176"/>
                  <a:gd name="T57" fmla="*/ 83 h 228"/>
                  <a:gd name="T58" fmla="*/ 75 w 176"/>
                  <a:gd name="T59" fmla="*/ 95 h 228"/>
                  <a:gd name="T60" fmla="*/ 75 w 176"/>
                  <a:gd name="T61" fmla="*/ 156 h 228"/>
                  <a:gd name="T62" fmla="*/ 149 w 176"/>
                  <a:gd name="T63" fmla="*/ 183 h 228"/>
                  <a:gd name="T64" fmla="*/ 85 w 176"/>
                  <a:gd name="T65" fmla="*/ 218 h 228"/>
                  <a:gd name="T66" fmla="*/ 21 w 176"/>
                  <a:gd name="T67" fmla="*/ 183 h 228"/>
                  <a:gd name="T68" fmla="*/ 54 w 176"/>
                  <a:gd name="T69" fmla="*/ 156 h 228"/>
                  <a:gd name="T70" fmla="*/ 75 w 176"/>
                  <a:gd name="T71" fmla="*/ 15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8">
                    <a:moveTo>
                      <a:pt x="36" y="95"/>
                    </a:moveTo>
                    <a:cubicBezTo>
                      <a:pt x="42" y="98"/>
                      <a:pt x="54" y="106"/>
                      <a:pt x="74" y="106"/>
                    </a:cubicBezTo>
                    <a:cubicBezTo>
                      <a:pt x="110" y="106"/>
                      <a:pt x="136" y="82"/>
                      <a:pt x="136" y="54"/>
                    </a:cubicBezTo>
                    <a:cubicBezTo>
                      <a:pt x="136" y="41"/>
                      <a:pt x="130" y="30"/>
                      <a:pt x="122" y="21"/>
                    </a:cubicBezTo>
                    <a:cubicBezTo>
                      <a:pt x="137" y="10"/>
                      <a:pt x="151" y="9"/>
                      <a:pt x="157" y="9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5"/>
                      <a:pt x="176" y="17"/>
                    </a:cubicBezTo>
                    <a:cubicBezTo>
                      <a:pt x="176" y="9"/>
                      <a:pt x="170" y="0"/>
                      <a:pt x="156" y="0"/>
                    </a:cubicBezTo>
                    <a:cubicBezTo>
                      <a:pt x="150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4"/>
                    </a:cubicBezTo>
                    <a:cubicBezTo>
                      <a:pt x="13" y="68"/>
                      <a:pt x="20" y="81"/>
                      <a:pt x="29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2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8"/>
                      <a:pt x="85" y="228"/>
                    </a:cubicBezTo>
                    <a:cubicBezTo>
                      <a:pt x="129" y="228"/>
                      <a:pt x="171" y="211"/>
                      <a:pt x="171" y="183"/>
                    </a:cubicBezTo>
                    <a:cubicBezTo>
                      <a:pt x="171" y="173"/>
                      <a:pt x="166" y="154"/>
                      <a:pt x="147" y="143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0"/>
                      <a:pt x="34" y="98"/>
                      <a:pt x="36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4"/>
                    </a:cubicBezTo>
                    <a:cubicBezTo>
                      <a:pt x="41" y="49"/>
                      <a:pt x="41" y="35"/>
                      <a:pt x="47" y="26"/>
                    </a:cubicBezTo>
                    <a:cubicBezTo>
                      <a:pt x="52" y="20"/>
                      <a:pt x="62" y="14"/>
                      <a:pt x="74" y="14"/>
                    </a:cubicBezTo>
                    <a:cubicBezTo>
                      <a:pt x="109" y="14"/>
                      <a:pt x="109" y="47"/>
                      <a:pt x="109" y="54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49" y="156"/>
                      <a:pt x="149" y="183"/>
                    </a:cubicBezTo>
                    <a:cubicBezTo>
                      <a:pt x="149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3"/>
                    </a:cubicBezTo>
                    <a:cubicBezTo>
                      <a:pt x="21" y="171"/>
                      <a:pt x="32" y="156"/>
                      <a:pt x="54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48">
                <a:extLst>
                  <a:ext uri="{FF2B5EF4-FFF2-40B4-BE49-F238E27FC236}">
                    <a16:creationId xmlns:a16="http://schemas.microsoft.com/office/drawing/2014/main" id="{AE6808B7-2412-4BE4-8DCB-43372F002B48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6051550" y="2984501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50 h 157"/>
                  <a:gd name="T8" fmla="*/ 55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100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7 w 213"/>
                  <a:gd name="T41" fmla="*/ 0 h 157"/>
                  <a:gd name="T42" fmla="*/ 78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4 h 157"/>
                  <a:gd name="T50" fmla="*/ 6 w 213"/>
                  <a:gd name="T51" fmla="*/ 58 h 157"/>
                  <a:gd name="T52" fmla="*/ 14 w 213"/>
                  <a:gd name="T53" fmla="*/ 48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8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2"/>
                      <a:pt x="60" y="105"/>
                      <a:pt x="62" y="97"/>
                    </a:cubicBezTo>
                    <a:cubicBezTo>
                      <a:pt x="64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8"/>
                      <a:pt x="130" y="122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3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8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5"/>
                      <a:pt x="39" y="80"/>
                      <a:pt x="38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50">
                <a:extLst>
                  <a:ext uri="{FF2B5EF4-FFF2-40B4-BE49-F238E27FC236}">
                    <a16:creationId xmlns:a16="http://schemas.microsoft.com/office/drawing/2014/main" id="{76D7AD09-7537-4614-82DB-47D0D241C93A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5541963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1">
                <a:extLst>
                  <a:ext uri="{FF2B5EF4-FFF2-40B4-BE49-F238E27FC236}">
                    <a16:creationId xmlns:a16="http://schemas.microsoft.com/office/drawing/2014/main" id="{C5B546D6-6FA3-4B6F-8AF9-B69890DDF3B3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5603875" y="3221038"/>
                <a:ext cx="100013" cy="95250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7 h 159"/>
                  <a:gd name="T12" fmla="*/ 43 w 171"/>
                  <a:gd name="T13" fmla="*/ 126 h 159"/>
                  <a:gd name="T14" fmla="*/ 32 w 171"/>
                  <a:gd name="T15" fmla="*/ 78 h 159"/>
                  <a:gd name="T16" fmla="*/ 45 w 171"/>
                  <a:gd name="T17" fmla="*/ 27 h 159"/>
                  <a:gd name="T18" fmla="*/ 86 w 171"/>
                  <a:gd name="T19" fmla="*/ 9 h 159"/>
                  <a:gd name="T20" fmla="*/ 129 w 171"/>
                  <a:gd name="T21" fmla="*/ 30 h 159"/>
                  <a:gd name="T22" fmla="*/ 140 w 171"/>
                  <a:gd name="T23" fmla="*/ 78 h 159"/>
                  <a:gd name="T24" fmla="*/ 128 w 171"/>
                  <a:gd name="T25" fmla="*/ 127 h 159"/>
                  <a:gd name="T26" fmla="*/ 86 w 171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7"/>
                      <a:pt x="134" y="0"/>
                      <a:pt x="86" y="0"/>
                    </a:cubicBezTo>
                    <a:cubicBezTo>
                      <a:pt x="38" y="0"/>
                      <a:pt x="0" y="37"/>
                      <a:pt x="0" y="81"/>
                    </a:cubicBezTo>
                    <a:cubicBezTo>
                      <a:pt x="0" y="124"/>
                      <a:pt x="39" y="159"/>
                      <a:pt x="86" y="159"/>
                    </a:cubicBezTo>
                    <a:cubicBezTo>
                      <a:pt x="133" y="159"/>
                      <a:pt x="171" y="124"/>
                      <a:pt x="171" y="81"/>
                    </a:cubicBezTo>
                    <a:close/>
                    <a:moveTo>
                      <a:pt x="86" y="147"/>
                    </a:moveTo>
                    <a:cubicBezTo>
                      <a:pt x="73" y="147"/>
                      <a:pt x="54" y="143"/>
                      <a:pt x="43" y="126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2"/>
                      <a:pt x="45" y="27"/>
                    </a:cubicBezTo>
                    <a:cubicBezTo>
                      <a:pt x="53" y="17"/>
                      <a:pt x="68" y="9"/>
                      <a:pt x="86" y="9"/>
                    </a:cubicBezTo>
                    <a:cubicBezTo>
                      <a:pt x="106" y="9"/>
                      <a:pt x="121" y="19"/>
                      <a:pt x="129" y="30"/>
                    </a:cubicBezTo>
                    <a:cubicBezTo>
                      <a:pt x="138" y="44"/>
                      <a:pt x="140" y="61"/>
                      <a:pt x="140" y="78"/>
                    </a:cubicBezTo>
                    <a:cubicBezTo>
                      <a:pt x="140" y="94"/>
                      <a:pt x="138" y="113"/>
                      <a:pt x="128" y="127"/>
                    </a:cubicBezTo>
                    <a:cubicBezTo>
                      <a:pt x="119" y="140"/>
                      <a:pt x="103" y="147"/>
                      <a:pt x="86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52">
                <a:extLst>
                  <a:ext uri="{FF2B5EF4-FFF2-40B4-BE49-F238E27FC236}">
                    <a16:creationId xmlns:a16="http://schemas.microsoft.com/office/drawing/2014/main" id="{F1462866-8B78-4ECE-9941-6C120DBFF481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5721350" y="3219451"/>
                <a:ext cx="103188" cy="138113"/>
              </a:xfrm>
              <a:custGeom>
                <a:avLst/>
                <a:gdLst>
                  <a:gd name="T0" fmla="*/ 37 w 176"/>
                  <a:gd name="T1" fmla="*/ 95 h 229"/>
                  <a:gd name="T2" fmla="*/ 75 w 176"/>
                  <a:gd name="T3" fmla="*/ 106 h 229"/>
                  <a:gd name="T4" fmla="*/ 137 w 176"/>
                  <a:gd name="T5" fmla="*/ 55 h 229"/>
                  <a:gd name="T6" fmla="*/ 122 w 176"/>
                  <a:gd name="T7" fmla="*/ 21 h 229"/>
                  <a:gd name="T8" fmla="*/ 157 w 176"/>
                  <a:gd name="T9" fmla="*/ 10 h 229"/>
                  <a:gd name="T10" fmla="*/ 154 w 176"/>
                  <a:gd name="T11" fmla="*/ 18 h 229"/>
                  <a:gd name="T12" fmla="*/ 165 w 176"/>
                  <a:gd name="T13" fmla="*/ 29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3 h 229"/>
                  <a:gd name="T22" fmla="*/ 13 w 176"/>
                  <a:gd name="T23" fmla="*/ 55 h 229"/>
                  <a:gd name="T24" fmla="*/ 30 w 176"/>
                  <a:gd name="T25" fmla="*/ 90 h 229"/>
                  <a:gd name="T26" fmla="*/ 19 w 176"/>
                  <a:gd name="T27" fmla="*/ 118 h 229"/>
                  <a:gd name="T28" fmla="*/ 34 w 176"/>
                  <a:gd name="T29" fmla="*/ 149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3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2 h 229"/>
                  <a:gd name="T42" fmla="*/ 32 w 176"/>
                  <a:gd name="T43" fmla="*/ 109 h 229"/>
                  <a:gd name="T44" fmla="*/ 37 w 176"/>
                  <a:gd name="T45" fmla="*/ 95 h 229"/>
                  <a:gd name="T46" fmla="*/ 75 w 176"/>
                  <a:gd name="T47" fmla="*/ 95 h 229"/>
                  <a:gd name="T48" fmla="*/ 41 w 176"/>
                  <a:gd name="T49" fmla="*/ 55 h 229"/>
                  <a:gd name="T50" fmla="*/ 48 w 176"/>
                  <a:gd name="T51" fmla="*/ 26 h 229"/>
                  <a:gd name="T52" fmla="*/ 75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3 h 229"/>
                  <a:gd name="T58" fmla="*/ 75 w 176"/>
                  <a:gd name="T59" fmla="*/ 95 h 229"/>
                  <a:gd name="T60" fmla="*/ 75 w 176"/>
                  <a:gd name="T61" fmla="*/ 156 h 229"/>
                  <a:gd name="T62" fmla="*/ 150 w 176"/>
                  <a:gd name="T63" fmla="*/ 184 h 229"/>
                  <a:gd name="T64" fmla="*/ 85 w 176"/>
                  <a:gd name="T65" fmla="*/ 218 h 229"/>
                  <a:gd name="T66" fmla="*/ 21 w 176"/>
                  <a:gd name="T67" fmla="*/ 184 h 229"/>
                  <a:gd name="T68" fmla="*/ 55 w 176"/>
                  <a:gd name="T69" fmla="*/ 156 h 229"/>
                  <a:gd name="T70" fmla="*/ 75 w 176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0" y="106"/>
                      <a:pt x="137" y="82"/>
                      <a:pt x="137" y="55"/>
                    </a:cubicBezTo>
                    <a:cubicBezTo>
                      <a:pt x="137" y="41"/>
                      <a:pt x="130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5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4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2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53">
                <a:extLst>
                  <a:ext uri="{FF2B5EF4-FFF2-40B4-BE49-F238E27FC236}">
                    <a16:creationId xmlns:a16="http://schemas.microsoft.com/office/drawing/2014/main" id="{80CF02F5-7C00-475F-8DC3-9A21C6AD9786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883275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54">
                <a:extLst>
                  <a:ext uri="{FF2B5EF4-FFF2-40B4-BE49-F238E27FC236}">
                    <a16:creationId xmlns:a16="http://schemas.microsoft.com/office/drawing/2014/main" id="{89ACB607-1028-4C23-B47B-18D517107DEB}"/>
                  </a:ext>
                </a:extLst>
              </p:cNvPr>
              <p:cNvSpPr>
                <a:spLocks noEditPoint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946775" y="3221038"/>
                <a:ext cx="98425" cy="95250"/>
              </a:xfrm>
              <a:custGeom>
                <a:avLst/>
                <a:gdLst>
                  <a:gd name="T0" fmla="*/ 170 w 170"/>
                  <a:gd name="T1" fmla="*/ 81 h 159"/>
                  <a:gd name="T2" fmla="*/ 85 w 170"/>
                  <a:gd name="T3" fmla="*/ 0 h 159"/>
                  <a:gd name="T4" fmla="*/ 0 w 170"/>
                  <a:gd name="T5" fmla="*/ 81 h 159"/>
                  <a:gd name="T6" fmla="*/ 85 w 170"/>
                  <a:gd name="T7" fmla="*/ 159 h 159"/>
                  <a:gd name="T8" fmla="*/ 170 w 170"/>
                  <a:gd name="T9" fmla="*/ 81 h 159"/>
                  <a:gd name="T10" fmla="*/ 85 w 170"/>
                  <a:gd name="T11" fmla="*/ 147 h 159"/>
                  <a:gd name="T12" fmla="*/ 42 w 170"/>
                  <a:gd name="T13" fmla="*/ 126 h 159"/>
                  <a:gd name="T14" fmla="*/ 31 w 170"/>
                  <a:gd name="T15" fmla="*/ 78 h 159"/>
                  <a:gd name="T16" fmla="*/ 44 w 170"/>
                  <a:gd name="T17" fmla="*/ 27 h 159"/>
                  <a:gd name="T18" fmla="*/ 85 w 170"/>
                  <a:gd name="T19" fmla="*/ 9 h 159"/>
                  <a:gd name="T20" fmla="*/ 128 w 170"/>
                  <a:gd name="T21" fmla="*/ 30 h 159"/>
                  <a:gd name="T22" fmla="*/ 139 w 170"/>
                  <a:gd name="T23" fmla="*/ 78 h 159"/>
                  <a:gd name="T24" fmla="*/ 127 w 170"/>
                  <a:gd name="T25" fmla="*/ 127 h 159"/>
                  <a:gd name="T26" fmla="*/ 85 w 170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159">
                    <a:moveTo>
                      <a:pt x="170" y="81"/>
                    </a:moveTo>
                    <a:cubicBezTo>
                      <a:pt x="170" y="37"/>
                      <a:pt x="133" y="0"/>
                      <a:pt x="85" y="0"/>
                    </a:cubicBezTo>
                    <a:cubicBezTo>
                      <a:pt x="37" y="0"/>
                      <a:pt x="0" y="37"/>
                      <a:pt x="0" y="81"/>
                    </a:cubicBezTo>
                    <a:cubicBezTo>
                      <a:pt x="0" y="124"/>
                      <a:pt x="38" y="159"/>
                      <a:pt x="85" y="159"/>
                    </a:cubicBezTo>
                    <a:cubicBezTo>
                      <a:pt x="132" y="159"/>
                      <a:pt x="170" y="124"/>
                      <a:pt x="170" y="81"/>
                    </a:cubicBezTo>
                    <a:close/>
                    <a:moveTo>
                      <a:pt x="85" y="147"/>
                    </a:moveTo>
                    <a:cubicBezTo>
                      <a:pt x="72" y="147"/>
                      <a:pt x="53" y="143"/>
                      <a:pt x="42" y="126"/>
                    </a:cubicBezTo>
                    <a:cubicBezTo>
                      <a:pt x="32" y="112"/>
                      <a:pt x="31" y="94"/>
                      <a:pt x="31" y="78"/>
                    </a:cubicBezTo>
                    <a:cubicBezTo>
                      <a:pt x="31" y="63"/>
                      <a:pt x="32" y="42"/>
                      <a:pt x="44" y="27"/>
                    </a:cubicBezTo>
                    <a:cubicBezTo>
                      <a:pt x="53" y="17"/>
                      <a:pt x="67" y="9"/>
                      <a:pt x="85" y="9"/>
                    </a:cubicBezTo>
                    <a:cubicBezTo>
                      <a:pt x="106" y="9"/>
                      <a:pt x="120" y="19"/>
                      <a:pt x="128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4"/>
                      <a:pt x="138" y="113"/>
                      <a:pt x="127" y="127"/>
                    </a:cubicBezTo>
                    <a:cubicBezTo>
                      <a:pt x="118" y="140"/>
                      <a:pt x="102" y="147"/>
                      <a:pt x="85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55">
                <a:extLst>
                  <a:ext uri="{FF2B5EF4-FFF2-40B4-BE49-F238E27FC236}">
                    <a16:creationId xmlns:a16="http://schemas.microsoft.com/office/drawing/2014/main" id="{0D3492ED-DF56-4DFA-B9E7-233003EF21E2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6062663" y="3219451"/>
                <a:ext cx="103188" cy="138113"/>
              </a:xfrm>
              <a:custGeom>
                <a:avLst/>
                <a:gdLst>
                  <a:gd name="T0" fmla="*/ 37 w 177"/>
                  <a:gd name="T1" fmla="*/ 95 h 229"/>
                  <a:gd name="T2" fmla="*/ 75 w 177"/>
                  <a:gd name="T3" fmla="*/ 106 h 229"/>
                  <a:gd name="T4" fmla="*/ 137 w 177"/>
                  <a:gd name="T5" fmla="*/ 55 h 229"/>
                  <a:gd name="T6" fmla="*/ 122 w 177"/>
                  <a:gd name="T7" fmla="*/ 21 h 229"/>
                  <a:gd name="T8" fmla="*/ 157 w 177"/>
                  <a:gd name="T9" fmla="*/ 10 h 229"/>
                  <a:gd name="T10" fmla="*/ 154 w 177"/>
                  <a:gd name="T11" fmla="*/ 18 h 229"/>
                  <a:gd name="T12" fmla="*/ 165 w 177"/>
                  <a:gd name="T13" fmla="*/ 29 h 229"/>
                  <a:gd name="T14" fmla="*/ 177 w 177"/>
                  <a:gd name="T15" fmla="*/ 18 h 229"/>
                  <a:gd name="T16" fmla="*/ 156 w 177"/>
                  <a:gd name="T17" fmla="*/ 0 h 229"/>
                  <a:gd name="T18" fmla="*/ 116 w 177"/>
                  <a:gd name="T19" fmla="*/ 16 h 229"/>
                  <a:gd name="T20" fmla="*/ 75 w 177"/>
                  <a:gd name="T21" fmla="*/ 3 h 229"/>
                  <a:gd name="T22" fmla="*/ 13 w 177"/>
                  <a:gd name="T23" fmla="*/ 55 h 229"/>
                  <a:gd name="T24" fmla="*/ 30 w 177"/>
                  <a:gd name="T25" fmla="*/ 90 h 229"/>
                  <a:gd name="T26" fmla="*/ 19 w 177"/>
                  <a:gd name="T27" fmla="*/ 118 h 229"/>
                  <a:gd name="T28" fmla="*/ 34 w 177"/>
                  <a:gd name="T29" fmla="*/ 149 h 229"/>
                  <a:gd name="T30" fmla="*/ 0 w 177"/>
                  <a:gd name="T31" fmla="*/ 184 h 229"/>
                  <a:gd name="T32" fmla="*/ 86 w 177"/>
                  <a:gd name="T33" fmla="*/ 229 h 229"/>
                  <a:gd name="T34" fmla="*/ 171 w 177"/>
                  <a:gd name="T35" fmla="*/ 183 h 229"/>
                  <a:gd name="T36" fmla="*/ 148 w 177"/>
                  <a:gd name="T37" fmla="*/ 144 h 229"/>
                  <a:gd name="T38" fmla="*/ 73 w 177"/>
                  <a:gd name="T39" fmla="*/ 133 h 229"/>
                  <a:gd name="T40" fmla="*/ 50 w 177"/>
                  <a:gd name="T41" fmla="*/ 132 h 229"/>
                  <a:gd name="T42" fmla="*/ 32 w 177"/>
                  <a:gd name="T43" fmla="*/ 109 h 229"/>
                  <a:gd name="T44" fmla="*/ 37 w 177"/>
                  <a:gd name="T45" fmla="*/ 95 h 229"/>
                  <a:gd name="T46" fmla="*/ 75 w 177"/>
                  <a:gd name="T47" fmla="*/ 95 h 229"/>
                  <a:gd name="T48" fmla="*/ 41 w 177"/>
                  <a:gd name="T49" fmla="*/ 55 h 229"/>
                  <a:gd name="T50" fmla="*/ 48 w 177"/>
                  <a:gd name="T51" fmla="*/ 26 h 229"/>
                  <a:gd name="T52" fmla="*/ 75 w 177"/>
                  <a:gd name="T53" fmla="*/ 14 h 229"/>
                  <a:gd name="T54" fmla="*/ 109 w 177"/>
                  <a:gd name="T55" fmla="*/ 55 h 229"/>
                  <a:gd name="T56" fmla="*/ 102 w 177"/>
                  <a:gd name="T57" fmla="*/ 83 h 229"/>
                  <a:gd name="T58" fmla="*/ 75 w 177"/>
                  <a:gd name="T59" fmla="*/ 95 h 229"/>
                  <a:gd name="T60" fmla="*/ 75 w 177"/>
                  <a:gd name="T61" fmla="*/ 156 h 229"/>
                  <a:gd name="T62" fmla="*/ 150 w 177"/>
                  <a:gd name="T63" fmla="*/ 184 h 229"/>
                  <a:gd name="T64" fmla="*/ 86 w 177"/>
                  <a:gd name="T65" fmla="*/ 218 h 229"/>
                  <a:gd name="T66" fmla="*/ 21 w 177"/>
                  <a:gd name="T67" fmla="*/ 184 h 229"/>
                  <a:gd name="T68" fmla="*/ 55 w 177"/>
                  <a:gd name="T69" fmla="*/ 156 h 229"/>
                  <a:gd name="T70" fmla="*/ 75 w 177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1" y="106"/>
                      <a:pt x="137" y="82"/>
                      <a:pt x="137" y="55"/>
                    </a:cubicBezTo>
                    <a:cubicBezTo>
                      <a:pt x="137" y="41"/>
                      <a:pt x="131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7" y="26"/>
                      <a:pt x="177" y="18"/>
                    </a:cubicBezTo>
                    <a:cubicBezTo>
                      <a:pt x="177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6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6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8" y="144"/>
                    </a:cubicBezTo>
                    <a:cubicBezTo>
                      <a:pt x="127" y="133"/>
                      <a:pt x="106" y="133"/>
                      <a:pt x="73" y="133"/>
                    </a:cubicBezTo>
                    <a:cubicBezTo>
                      <a:pt x="65" y="133"/>
                      <a:pt x="52" y="133"/>
                      <a:pt x="50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5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8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6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3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556">
                <a:extLst>
                  <a:ext uri="{FF2B5EF4-FFF2-40B4-BE49-F238E27FC236}">
                    <a16:creationId xmlns:a16="http://schemas.microsoft.com/office/drawing/2014/main" id="{F9D28A37-F770-463E-B73C-20713E0C2CD4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6223000" y="3221038"/>
                <a:ext cx="125413" cy="95250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557">
                <a:extLst>
                  <a:ext uri="{FF2B5EF4-FFF2-40B4-BE49-F238E27FC236}">
                    <a16:creationId xmlns:a16="http://schemas.microsoft.com/office/drawing/2014/main" id="{A827D090-A096-4AEF-8A60-2A9AF6A9DA12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6403975" y="2865438"/>
                <a:ext cx="109538" cy="541338"/>
              </a:xfrm>
              <a:custGeom>
                <a:avLst/>
                <a:gdLst>
                  <a:gd name="T0" fmla="*/ 189 w 189"/>
                  <a:gd name="T1" fmla="*/ 449 h 898"/>
                  <a:gd name="T2" fmla="*/ 58 w 189"/>
                  <a:gd name="T3" fmla="*/ 41 h 898"/>
                  <a:gd name="T4" fmla="*/ 20 w 189"/>
                  <a:gd name="T5" fmla="*/ 3 h 898"/>
                  <a:gd name="T6" fmla="*/ 9 w 189"/>
                  <a:gd name="T7" fmla="*/ 0 h 898"/>
                  <a:gd name="T8" fmla="*/ 0 w 189"/>
                  <a:gd name="T9" fmla="*/ 5 h 898"/>
                  <a:gd name="T10" fmla="*/ 3 w 189"/>
                  <a:gd name="T11" fmla="*/ 10 h 898"/>
                  <a:gd name="T12" fmla="*/ 78 w 189"/>
                  <a:gd name="T13" fmla="*/ 110 h 898"/>
                  <a:gd name="T14" fmla="*/ 151 w 189"/>
                  <a:gd name="T15" fmla="*/ 449 h 898"/>
                  <a:gd name="T16" fmla="*/ 2 w 189"/>
                  <a:gd name="T17" fmla="*/ 889 h 898"/>
                  <a:gd name="T18" fmla="*/ 0 w 189"/>
                  <a:gd name="T19" fmla="*/ 893 h 898"/>
                  <a:gd name="T20" fmla="*/ 9 w 189"/>
                  <a:gd name="T21" fmla="*/ 898 h 898"/>
                  <a:gd name="T22" fmla="*/ 21 w 189"/>
                  <a:gd name="T23" fmla="*/ 894 h 898"/>
                  <a:gd name="T24" fmla="*/ 156 w 189"/>
                  <a:gd name="T25" fmla="*/ 678 h 898"/>
                  <a:gd name="T26" fmla="*/ 189 w 189"/>
                  <a:gd name="T27" fmla="*/ 449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8">
                    <a:moveTo>
                      <a:pt x="189" y="449"/>
                    </a:moveTo>
                    <a:cubicBezTo>
                      <a:pt x="189" y="306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1" y="797"/>
                      <a:pt x="2" y="889"/>
                    </a:cubicBezTo>
                    <a:cubicBezTo>
                      <a:pt x="1" y="890"/>
                      <a:pt x="0" y="891"/>
                      <a:pt x="0" y="893"/>
                    </a:cubicBezTo>
                    <a:cubicBezTo>
                      <a:pt x="0" y="898"/>
                      <a:pt x="4" y="898"/>
                      <a:pt x="9" y="898"/>
                    </a:cubicBezTo>
                    <a:cubicBezTo>
                      <a:pt x="16" y="898"/>
                      <a:pt x="17" y="898"/>
                      <a:pt x="21" y="894"/>
                    </a:cubicBezTo>
                    <a:cubicBezTo>
                      <a:pt x="69" y="853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558">
                <a:extLst>
                  <a:ext uri="{FF2B5EF4-FFF2-40B4-BE49-F238E27FC236}">
                    <a16:creationId xmlns:a16="http://schemas.microsoft.com/office/drawing/2014/main" id="{9A64E47C-8198-492A-8A15-B9AC6540FAF9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6645275" y="3074988"/>
                <a:ext cx="196850" cy="139700"/>
              </a:xfrm>
              <a:custGeom>
                <a:avLst/>
                <a:gdLst>
                  <a:gd name="T0" fmla="*/ 274 w 336"/>
                  <a:gd name="T1" fmla="*/ 0 h 231"/>
                  <a:gd name="T2" fmla="*/ 274 w 336"/>
                  <a:gd name="T3" fmla="*/ 7 h 231"/>
                  <a:gd name="T4" fmla="*/ 296 w 336"/>
                  <a:gd name="T5" fmla="*/ 23 h 231"/>
                  <a:gd name="T6" fmla="*/ 288 w 336"/>
                  <a:gd name="T7" fmla="*/ 56 h 231"/>
                  <a:gd name="T8" fmla="*/ 243 w 336"/>
                  <a:gd name="T9" fmla="*/ 166 h 231"/>
                  <a:gd name="T10" fmla="*/ 201 w 336"/>
                  <a:gd name="T11" fmla="*/ 55 h 231"/>
                  <a:gd name="T12" fmla="*/ 193 w 336"/>
                  <a:gd name="T13" fmla="*/ 25 h 231"/>
                  <a:gd name="T14" fmla="*/ 222 w 336"/>
                  <a:gd name="T15" fmla="*/ 7 h 231"/>
                  <a:gd name="T16" fmla="*/ 222 w 336"/>
                  <a:gd name="T17" fmla="*/ 0 h 231"/>
                  <a:gd name="T18" fmla="*/ 120 w 336"/>
                  <a:gd name="T19" fmla="*/ 0 h 231"/>
                  <a:gd name="T20" fmla="*/ 120 w 336"/>
                  <a:gd name="T21" fmla="*/ 7 h 231"/>
                  <a:gd name="T22" fmla="*/ 155 w 336"/>
                  <a:gd name="T23" fmla="*/ 42 h 231"/>
                  <a:gd name="T24" fmla="*/ 165 w 336"/>
                  <a:gd name="T25" fmla="*/ 70 h 231"/>
                  <a:gd name="T26" fmla="*/ 119 w 336"/>
                  <a:gd name="T27" fmla="*/ 169 h 231"/>
                  <a:gd name="T28" fmla="*/ 70 w 336"/>
                  <a:gd name="T29" fmla="*/ 39 h 231"/>
                  <a:gd name="T30" fmla="*/ 67 w 336"/>
                  <a:gd name="T31" fmla="*/ 24 h 231"/>
                  <a:gd name="T32" fmla="*/ 90 w 336"/>
                  <a:gd name="T33" fmla="*/ 7 h 231"/>
                  <a:gd name="T34" fmla="*/ 90 w 336"/>
                  <a:gd name="T35" fmla="*/ 0 h 231"/>
                  <a:gd name="T36" fmla="*/ 0 w 336"/>
                  <a:gd name="T37" fmla="*/ 0 h 231"/>
                  <a:gd name="T38" fmla="*/ 0 w 336"/>
                  <a:gd name="T39" fmla="*/ 7 h 231"/>
                  <a:gd name="T40" fmla="*/ 27 w 336"/>
                  <a:gd name="T41" fmla="*/ 39 h 231"/>
                  <a:gd name="T42" fmla="*/ 94 w 336"/>
                  <a:gd name="T43" fmla="*/ 209 h 231"/>
                  <a:gd name="T44" fmla="*/ 107 w 336"/>
                  <a:gd name="T45" fmla="*/ 231 h 231"/>
                  <a:gd name="T46" fmla="*/ 119 w 336"/>
                  <a:gd name="T47" fmla="*/ 212 h 231"/>
                  <a:gd name="T48" fmla="*/ 175 w 336"/>
                  <a:gd name="T49" fmla="*/ 92 h 231"/>
                  <a:gd name="T50" fmla="*/ 221 w 336"/>
                  <a:gd name="T51" fmla="*/ 210 h 231"/>
                  <a:gd name="T52" fmla="*/ 233 w 336"/>
                  <a:gd name="T53" fmla="*/ 231 h 231"/>
                  <a:gd name="T54" fmla="*/ 247 w 336"/>
                  <a:gd name="T55" fmla="*/ 207 h 231"/>
                  <a:gd name="T56" fmla="*/ 315 w 336"/>
                  <a:gd name="T57" fmla="*/ 34 h 231"/>
                  <a:gd name="T58" fmla="*/ 336 w 336"/>
                  <a:gd name="T59" fmla="*/ 7 h 231"/>
                  <a:gd name="T60" fmla="*/ 336 w 336"/>
                  <a:gd name="T61" fmla="*/ 0 h 231"/>
                  <a:gd name="T62" fmla="*/ 274 w 336"/>
                  <a:gd name="T63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1">
                    <a:moveTo>
                      <a:pt x="274" y="0"/>
                    </a:moveTo>
                    <a:lnTo>
                      <a:pt x="274" y="7"/>
                    </a:lnTo>
                    <a:cubicBezTo>
                      <a:pt x="291" y="11"/>
                      <a:pt x="296" y="14"/>
                      <a:pt x="296" y="23"/>
                    </a:cubicBezTo>
                    <a:cubicBezTo>
                      <a:pt x="296" y="30"/>
                      <a:pt x="293" y="42"/>
                      <a:pt x="288" y="56"/>
                    </a:cubicBezTo>
                    <a:lnTo>
                      <a:pt x="243" y="166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5"/>
                    </a:cubicBezTo>
                    <a:cubicBezTo>
                      <a:pt x="193" y="14"/>
                      <a:pt x="198" y="11"/>
                      <a:pt x="222" y="7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7"/>
                    </a:lnTo>
                    <a:cubicBezTo>
                      <a:pt x="139" y="9"/>
                      <a:pt x="145" y="15"/>
                      <a:pt x="155" y="42"/>
                    </a:cubicBezTo>
                    <a:cubicBezTo>
                      <a:pt x="158" y="51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3"/>
                      <a:pt x="73" y="9"/>
                      <a:pt x="90" y="7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2" y="8"/>
                      <a:pt x="16" y="13"/>
                      <a:pt x="27" y="39"/>
                    </a:cubicBezTo>
                    <a:lnTo>
                      <a:pt x="94" y="209"/>
                    </a:lnTo>
                    <a:cubicBezTo>
                      <a:pt x="100" y="224"/>
                      <a:pt x="104" y="231"/>
                      <a:pt x="107" y="231"/>
                    </a:cubicBezTo>
                    <a:cubicBezTo>
                      <a:pt x="109" y="231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1" y="210"/>
                    </a:lnTo>
                    <a:cubicBezTo>
                      <a:pt x="228" y="228"/>
                      <a:pt x="230" y="231"/>
                      <a:pt x="233" y="231"/>
                    </a:cubicBezTo>
                    <a:cubicBezTo>
                      <a:pt x="236" y="231"/>
                      <a:pt x="239" y="227"/>
                      <a:pt x="247" y="207"/>
                    </a:cubicBezTo>
                    <a:lnTo>
                      <a:pt x="315" y="34"/>
                    </a:lnTo>
                    <a:cubicBezTo>
                      <a:pt x="324" y="13"/>
                      <a:pt x="326" y="11"/>
                      <a:pt x="336" y="7"/>
                    </a:cubicBezTo>
                    <a:lnTo>
                      <a:pt x="336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559">
                <a:extLst>
                  <a:ext uri="{FF2B5EF4-FFF2-40B4-BE49-F238E27FC236}">
                    <a16:creationId xmlns:a16="http://schemas.microsoft.com/office/drawing/2014/main" id="{5D116AFB-80D2-4382-8BB5-4744762E2C1A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685482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5 w 118"/>
                  <a:gd name="T7" fmla="*/ 145 h 340"/>
                  <a:gd name="T8" fmla="*/ 22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5 w 118"/>
                  <a:gd name="T29" fmla="*/ 0 h 340"/>
                  <a:gd name="T30" fmla="*/ 30 w 118"/>
                  <a:gd name="T31" fmla="*/ 25 h 340"/>
                  <a:gd name="T32" fmla="*/ 55 w 118"/>
                  <a:gd name="T33" fmla="*/ 51 h 340"/>
                  <a:gd name="T34" fmla="*/ 81 w 118"/>
                  <a:gd name="T35" fmla="*/ 25 h 340"/>
                  <a:gd name="T36" fmla="*/ 55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5" y="145"/>
                    </a:lnTo>
                    <a:cubicBezTo>
                      <a:pt x="11" y="144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1"/>
                      <a:pt x="30" y="25"/>
                    </a:cubicBezTo>
                    <a:cubicBezTo>
                      <a:pt x="30" y="39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560">
                <a:extLst>
                  <a:ext uri="{FF2B5EF4-FFF2-40B4-BE49-F238E27FC236}">
                    <a16:creationId xmlns:a16="http://schemas.microsoft.com/office/drawing/2014/main" id="{5F9FFD3B-1D88-4521-9AFF-F2F72874C842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6935788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6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2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561">
                <a:extLst>
                  <a:ext uri="{FF2B5EF4-FFF2-40B4-BE49-F238E27FC236}">
                    <a16:creationId xmlns:a16="http://schemas.microsoft.com/office/drawing/2014/main" id="{30DB9CC2-3CE9-402B-BDBB-1DA7CF3C4BED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7015163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7 w 238"/>
                  <a:gd name="T5" fmla="*/ 191 h 340"/>
                  <a:gd name="T6" fmla="*/ 167 w 238"/>
                  <a:gd name="T7" fmla="*/ 289 h 340"/>
                  <a:gd name="T8" fmla="*/ 133 w 238"/>
                  <a:gd name="T9" fmla="*/ 333 h 340"/>
                  <a:gd name="T10" fmla="*/ 133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1 w 238"/>
                  <a:gd name="T31" fmla="*/ 22 h 340"/>
                  <a:gd name="T32" fmla="*/ 1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8 w 238"/>
                  <a:gd name="T45" fmla="*/ 340 h 340"/>
                  <a:gd name="T46" fmla="*/ 108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562">
                <a:extLst>
                  <a:ext uri="{FF2B5EF4-FFF2-40B4-BE49-F238E27FC236}">
                    <a16:creationId xmlns:a16="http://schemas.microsoft.com/office/drawing/2014/main" id="{91A435FE-1B21-40D9-9386-E1941683DF39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7234238" y="3005138"/>
                <a:ext cx="139700" cy="206375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89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89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563">
                <a:extLst>
                  <a:ext uri="{FF2B5EF4-FFF2-40B4-BE49-F238E27FC236}">
                    <a16:creationId xmlns:a16="http://schemas.microsoft.com/office/drawing/2014/main" id="{DCFF7B99-4FC1-4A02-8169-3E40EB4521B0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738187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40 w 118"/>
                  <a:gd name="T11" fmla="*/ 174 h 340"/>
                  <a:gd name="T12" fmla="*/ 40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89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564">
                <a:extLst>
                  <a:ext uri="{FF2B5EF4-FFF2-40B4-BE49-F238E27FC236}">
                    <a16:creationId xmlns:a16="http://schemas.microsoft.com/office/drawing/2014/main" id="{38B00E26-03D9-4EF0-B3C3-7FC8DCDA5892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7466013" y="3073401"/>
                <a:ext cx="130175" cy="203200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6 h 338"/>
                  <a:gd name="T4" fmla="*/ 183 w 221"/>
                  <a:gd name="T5" fmla="*/ 16 h 338"/>
                  <a:gd name="T6" fmla="*/ 155 w 221"/>
                  <a:gd name="T7" fmla="*/ 11 h 338"/>
                  <a:gd name="T8" fmla="*/ 144 w 221"/>
                  <a:gd name="T9" fmla="*/ 7 h 338"/>
                  <a:gd name="T10" fmla="*/ 104 w 221"/>
                  <a:gd name="T11" fmla="*/ 0 h 338"/>
                  <a:gd name="T12" fmla="*/ 21 w 221"/>
                  <a:gd name="T13" fmla="*/ 81 h 338"/>
                  <a:gd name="T14" fmla="*/ 67 w 221"/>
                  <a:gd name="T15" fmla="*/ 148 h 338"/>
                  <a:gd name="T16" fmla="*/ 46 w 221"/>
                  <a:gd name="T17" fmla="*/ 168 h 338"/>
                  <a:gd name="T18" fmla="*/ 23 w 221"/>
                  <a:gd name="T19" fmla="*/ 202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4 h 338"/>
                  <a:gd name="T28" fmla="*/ 216 w 221"/>
                  <a:gd name="T29" fmla="*/ 254 h 338"/>
                  <a:gd name="T30" fmla="*/ 156 w 221"/>
                  <a:gd name="T31" fmla="*/ 200 h 338"/>
                  <a:gd name="T32" fmla="*/ 92 w 221"/>
                  <a:gd name="T33" fmla="*/ 197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3 h 338"/>
                  <a:gd name="T40" fmla="*/ 111 w 221"/>
                  <a:gd name="T41" fmla="*/ 155 h 338"/>
                  <a:gd name="T42" fmla="*/ 165 w 221"/>
                  <a:gd name="T43" fmla="*/ 134 h 338"/>
                  <a:gd name="T44" fmla="*/ 189 w 221"/>
                  <a:gd name="T45" fmla="*/ 78 h 338"/>
                  <a:gd name="T46" fmla="*/ 180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0 h 338"/>
                  <a:gd name="T52" fmla="*/ 141 w 221"/>
                  <a:gd name="T53" fmla="*/ 237 h 338"/>
                  <a:gd name="T54" fmla="*/ 202 w 221"/>
                  <a:gd name="T55" fmla="*/ 261 h 338"/>
                  <a:gd name="T56" fmla="*/ 108 w 221"/>
                  <a:gd name="T57" fmla="*/ 310 h 338"/>
                  <a:gd name="T58" fmla="*/ 35 w 221"/>
                  <a:gd name="T59" fmla="*/ 273 h 338"/>
                  <a:gd name="T60" fmla="*/ 60 w 221"/>
                  <a:gd name="T61" fmla="*/ 230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7 h 338"/>
                  <a:gd name="T68" fmla="*/ 151 w 221"/>
                  <a:gd name="T69" fmla="*/ 97 h 338"/>
                  <a:gd name="T70" fmla="*/ 113 w 221"/>
                  <a:gd name="T71" fmla="*/ 143 h 338"/>
                  <a:gd name="T72" fmla="*/ 62 w 221"/>
                  <a:gd name="T73" fmla="*/ 62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6"/>
                    </a:lnTo>
                    <a:lnTo>
                      <a:pt x="183" y="16"/>
                    </a:lnTo>
                    <a:cubicBezTo>
                      <a:pt x="173" y="16"/>
                      <a:pt x="165" y="15"/>
                      <a:pt x="155" y="11"/>
                    </a:cubicBezTo>
                    <a:lnTo>
                      <a:pt x="144" y="7"/>
                    </a:lnTo>
                    <a:cubicBezTo>
                      <a:pt x="131" y="2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8" y="157"/>
                      <a:pt x="49" y="165"/>
                      <a:pt x="46" y="168"/>
                    </a:cubicBezTo>
                    <a:cubicBezTo>
                      <a:pt x="29" y="182"/>
                      <a:pt x="23" y="192"/>
                      <a:pt x="23" y="202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7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0"/>
                    </a:cubicBezTo>
                    <a:lnTo>
                      <a:pt x="92" y="197"/>
                    </a:lnTo>
                    <a:cubicBezTo>
                      <a:pt x="65" y="196"/>
                      <a:pt x="53" y="192"/>
                      <a:pt x="53" y="184"/>
                    </a:cubicBezTo>
                    <a:cubicBezTo>
                      <a:pt x="53" y="174"/>
                      <a:pt x="69" y="156"/>
                      <a:pt x="83" y="153"/>
                    </a:cubicBezTo>
                    <a:cubicBezTo>
                      <a:pt x="87" y="153"/>
                      <a:pt x="91" y="153"/>
                      <a:pt x="92" y="153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4"/>
                    </a:cubicBezTo>
                    <a:cubicBezTo>
                      <a:pt x="182" y="120"/>
                      <a:pt x="189" y="103"/>
                      <a:pt x="189" y="78"/>
                    </a:cubicBezTo>
                    <a:cubicBezTo>
                      <a:pt x="189" y="63"/>
                      <a:pt x="187" y="52"/>
                      <a:pt x="180" y="36"/>
                    </a:cubicBezTo>
                    <a:lnTo>
                      <a:pt x="221" y="36"/>
                    </a:lnTo>
                    <a:close/>
                    <a:moveTo>
                      <a:pt x="60" y="230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3"/>
                      <a:pt x="202" y="261"/>
                    </a:cubicBezTo>
                    <a:cubicBezTo>
                      <a:pt x="202" y="290"/>
                      <a:pt x="165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9" y="255"/>
                      <a:pt x="60" y="230"/>
                    </a:cubicBezTo>
                    <a:close/>
                    <a:moveTo>
                      <a:pt x="62" y="61"/>
                    </a:moveTo>
                    <a:cubicBezTo>
                      <a:pt x="62" y="31"/>
                      <a:pt x="76" y="14"/>
                      <a:pt x="99" y="14"/>
                    </a:cubicBezTo>
                    <a:cubicBezTo>
                      <a:pt x="115" y="14"/>
                      <a:pt x="128" y="22"/>
                      <a:pt x="136" y="37"/>
                    </a:cubicBezTo>
                    <a:cubicBezTo>
                      <a:pt x="145" y="55"/>
                      <a:pt x="151" y="78"/>
                      <a:pt x="151" y="97"/>
                    </a:cubicBezTo>
                    <a:cubicBezTo>
                      <a:pt x="151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565">
                <a:extLst>
                  <a:ext uri="{FF2B5EF4-FFF2-40B4-BE49-F238E27FC236}">
                    <a16:creationId xmlns:a16="http://schemas.microsoft.com/office/drawing/2014/main" id="{B272CAB1-CBE3-47F0-A5D1-A40352F16B3D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7607300" y="3005138"/>
                <a:ext cx="139700" cy="20637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1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566">
                <a:extLst>
                  <a:ext uri="{FF2B5EF4-FFF2-40B4-BE49-F238E27FC236}">
                    <a16:creationId xmlns:a16="http://schemas.microsoft.com/office/drawing/2014/main" id="{8DFDB162-CD75-4B11-AA20-56AEB7B0358A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7824788" y="3073401"/>
                <a:ext cx="134938" cy="203200"/>
              </a:xfrm>
              <a:custGeom>
                <a:avLst/>
                <a:gdLst>
                  <a:gd name="T0" fmla="*/ 2 w 232"/>
                  <a:gd name="T1" fmla="*/ 33 h 338"/>
                  <a:gd name="T2" fmla="*/ 14 w 232"/>
                  <a:gd name="T3" fmla="*/ 33 h 338"/>
                  <a:gd name="T4" fmla="*/ 35 w 232"/>
                  <a:gd name="T5" fmla="*/ 61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4 h 338"/>
                  <a:gd name="T22" fmla="*/ 232 w 232"/>
                  <a:gd name="T23" fmla="*/ 106 h 338"/>
                  <a:gd name="T24" fmla="*/ 148 w 232"/>
                  <a:gd name="T25" fmla="*/ 0 h 338"/>
                  <a:gd name="T26" fmla="*/ 77 w 232"/>
                  <a:gd name="T27" fmla="*/ 39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5 h 338"/>
                  <a:gd name="T34" fmla="*/ 2 w 232"/>
                  <a:gd name="T35" fmla="*/ 33 h 338"/>
                  <a:gd name="T36" fmla="*/ 77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8 h 338"/>
                  <a:gd name="T44" fmla="*/ 77 w 232"/>
                  <a:gd name="T45" fmla="*/ 185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3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1"/>
                    </a:cubicBezTo>
                    <a:lnTo>
                      <a:pt x="35" y="295"/>
                    </a:lnTo>
                    <a:cubicBezTo>
                      <a:pt x="35" y="321"/>
                      <a:pt x="29" y="326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8" y="0"/>
                    </a:cubicBezTo>
                    <a:cubicBezTo>
                      <a:pt x="120" y="0"/>
                      <a:pt x="99" y="12"/>
                      <a:pt x="77" y="39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0"/>
                      <a:pt x="29" y="17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8"/>
                      <a:pt x="128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567">
                <a:extLst>
                  <a:ext uri="{FF2B5EF4-FFF2-40B4-BE49-F238E27FC236}">
                    <a16:creationId xmlns:a16="http://schemas.microsoft.com/office/drawing/2014/main" id="{95185DCB-E3C6-4E2C-B294-1899A68FA1C4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7970838" y="3073401"/>
                <a:ext cx="95250" cy="138113"/>
              </a:xfrm>
              <a:custGeom>
                <a:avLst/>
                <a:gdLst>
                  <a:gd name="T0" fmla="*/ 1 w 164"/>
                  <a:gd name="T1" fmla="*/ 35 h 229"/>
                  <a:gd name="T2" fmla="*/ 18 w 164"/>
                  <a:gd name="T3" fmla="*/ 33 h 229"/>
                  <a:gd name="T4" fmla="*/ 35 w 164"/>
                  <a:gd name="T5" fmla="*/ 63 h 229"/>
                  <a:gd name="T6" fmla="*/ 35 w 164"/>
                  <a:gd name="T7" fmla="*/ 187 h 229"/>
                  <a:gd name="T8" fmla="*/ 0 w 164"/>
                  <a:gd name="T9" fmla="*/ 222 h 229"/>
                  <a:gd name="T10" fmla="*/ 0 w 164"/>
                  <a:gd name="T11" fmla="*/ 229 h 229"/>
                  <a:gd name="T12" fmla="*/ 120 w 164"/>
                  <a:gd name="T13" fmla="*/ 229 h 229"/>
                  <a:gd name="T14" fmla="*/ 120 w 164"/>
                  <a:gd name="T15" fmla="*/ 222 h 229"/>
                  <a:gd name="T16" fmla="*/ 77 w 164"/>
                  <a:gd name="T17" fmla="*/ 184 h 229"/>
                  <a:gd name="T18" fmla="*/ 77 w 164"/>
                  <a:gd name="T19" fmla="*/ 72 h 229"/>
                  <a:gd name="T20" fmla="*/ 112 w 164"/>
                  <a:gd name="T21" fmla="*/ 31 h 229"/>
                  <a:gd name="T22" fmla="*/ 125 w 164"/>
                  <a:gd name="T23" fmla="*/ 39 h 229"/>
                  <a:gd name="T24" fmla="*/ 145 w 164"/>
                  <a:gd name="T25" fmla="*/ 49 h 229"/>
                  <a:gd name="T26" fmla="*/ 164 w 164"/>
                  <a:gd name="T27" fmla="*/ 26 h 229"/>
                  <a:gd name="T28" fmla="*/ 137 w 164"/>
                  <a:gd name="T29" fmla="*/ 0 h 229"/>
                  <a:gd name="T30" fmla="*/ 77 w 164"/>
                  <a:gd name="T31" fmla="*/ 47 h 229"/>
                  <a:gd name="T32" fmla="*/ 77 w 164"/>
                  <a:gd name="T33" fmla="*/ 1 h 229"/>
                  <a:gd name="T34" fmla="*/ 75 w 164"/>
                  <a:gd name="T35" fmla="*/ 0 h 229"/>
                  <a:gd name="T36" fmla="*/ 1 w 164"/>
                  <a:gd name="T37" fmla="*/ 27 h 229"/>
                  <a:gd name="T38" fmla="*/ 1 w 164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29">
                    <a:moveTo>
                      <a:pt x="1" y="35"/>
                    </a:moveTo>
                    <a:cubicBezTo>
                      <a:pt x="8" y="33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4" y="40"/>
                      <a:pt x="164" y="26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568">
                <a:extLst>
                  <a:ext uri="{FF2B5EF4-FFF2-40B4-BE49-F238E27FC236}">
                    <a16:creationId xmlns:a16="http://schemas.microsoft.com/office/drawing/2014/main" id="{5E37C07A-CBE8-4B76-9D92-7D71A9C9C47F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8074025" y="3073401"/>
                <a:ext cx="128588" cy="139700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7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569">
                <a:extLst>
                  <a:ext uri="{FF2B5EF4-FFF2-40B4-BE49-F238E27FC236}">
                    <a16:creationId xmlns:a16="http://schemas.microsoft.com/office/drawing/2014/main" id="{A041498D-7C13-4157-BAB2-1D75E2DBECF5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8212138" y="3005138"/>
                <a:ext cx="136525" cy="207963"/>
              </a:xfrm>
              <a:custGeom>
                <a:avLst/>
                <a:gdLst>
                  <a:gd name="T0" fmla="*/ 75 w 232"/>
                  <a:gd name="T1" fmla="*/ 1 h 345"/>
                  <a:gd name="T2" fmla="*/ 72 w 232"/>
                  <a:gd name="T3" fmla="*/ 0 h 345"/>
                  <a:gd name="T4" fmla="*/ 14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8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5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570">
                <a:extLst>
                  <a:ext uri="{FF2B5EF4-FFF2-40B4-BE49-F238E27FC236}">
                    <a16:creationId xmlns:a16="http://schemas.microsoft.com/office/drawing/2014/main" id="{70409CD0-8233-4419-A0C4-F8595F782AA5}"/>
                  </a:ext>
                </a:extLst>
              </p:cNvPr>
              <p:cNvSpPr>
                <a:spLocks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836771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571">
                <a:extLst>
                  <a:ext uri="{FF2B5EF4-FFF2-40B4-BE49-F238E27FC236}">
                    <a16:creationId xmlns:a16="http://schemas.microsoft.com/office/drawing/2014/main" id="{9F05C089-1AB0-4137-AE41-491A4FECD11B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8488363" y="3005138"/>
                <a:ext cx="134938" cy="207963"/>
              </a:xfrm>
              <a:custGeom>
                <a:avLst/>
                <a:gdLst>
                  <a:gd name="T0" fmla="*/ 75 w 232"/>
                  <a:gd name="T1" fmla="*/ 1 h 345"/>
                  <a:gd name="T2" fmla="*/ 73 w 232"/>
                  <a:gd name="T3" fmla="*/ 0 h 345"/>
                  <a:gd name="T4" fmla="*/ 15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9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6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572">
                <a:extLst>
                  <a:ext uri="{FF2B5EF4-FFF2-40B4-BE49-F238E27FC236}">
                    <a16:creationId xmlns:a16="http://schemas.microsoft.com/office/drawing/2014/main" id="{BB594C3D-B374-4AE6-81AD-95E493FD10F9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8637588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573">
                <a:extLst>
                  <a:ext uri="{FF2B5EF4-FFF2-40B4-BE49-F238E27FC236}">
                    <a16:creationId xmlns:a16="http://schemas.microsoft.com/office/drawing/2014/main" id="{55F7034F-3B11-4882-993F-E3D836152BF4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8720138" y="3005138"/>
                <a:ext cx="68263" cy="206375"/>
              </a:xfrm>
              <a:custGeom>
                <a:avLst/>
                <a:gdLst>
                  <a:gd name="T0" fmla="*/ 0 w 118"/>
                  <a:gd name="T1" fmla="*/ 30 h 340"/>
                  <a:gd name="T2" fmla="*/ 3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1 w 118"/>
                  <a:gd name="T11" fmla="*/ 333 h 340"/>
                  <a:gd name="T12" fmla="*/ 1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574">
                <a:extLst>
                  <a:ext uri="{FF2B5EF4-FFF2-40B4-BE49-F238E27FC236}">
                    <a16:creationId xmlns:a16="http://schemas.microsoft.com/office/drawing/2014/main" id="{D5F14A3E-BBE1-4FBB-AAA7-27F7059757BC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8799513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575">
                <a:extLst>
                  <a:ext uri="{FF2B5EF4-FFF2-40B4-BE49-F238E27FC236}">
                    <a16:creationId xmlns:a16="http://schemas.microsoft.com/office/drawing/2014/main" id="{83709810-6F73-4D08-BD1E-C59E0F59FED8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8880475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7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576">
                <a:extLst>
                  <a:ext uri="{FF2B5EF4-FFF2-40B4-BE49-F238E27FC236}">
                    <a16:creationId xmlns:a16="http://schemas.microsoft.com/office/drawing/2014/main" id="{0BFE9C15-2048-4787-8CE4-819855176752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8961438" y="3074988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7 h 333"/>
                  <a:gd name="T6" fmla="*/ 186 w 230"/>
                  <a:gd name="T7" fmla="*/ 20 h 333"/>
                  <a:gd name="T8" fmla="*/ 184 w 230"/>
                  <a:gd name="T9" fmla="*/ 28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7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7"/>
                    </a:lnTo>
                    <a:cubicBezTo>
                      <a:pt x="178" y="7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8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6"/>
                      <a:pt x="73" y="21"/>
                    </a:cubicBezTo>
                    <a:cubicBezTo>
                      <a:pt x="73" y="12"/>
                      <a:pt x="81" y="8"/>
                      <a:pt x="102" y="7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4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1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0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577">
                <a:extLst>
                  <a:ext uri="{FF2B5EF4-FFF2-40B4-BE49-F238E27FC236}">
                    <a16:creationId xmlns:a16="http://schemas.microsoft.com/office/drawing/2014/main" id="{9DE7AB11-F66D-4F18-B4F8-9DEAE5A72352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9104313" y="3181351"/>
                <a:ext cx="33338" cy="3333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9 h 56"/>
                  <a:gd name="T4" fmla="*/ 27 w 56"/>
                  <a:gd name="T5" fmla="*/ 56 h 56"/>
                  <a:gd name="T6" fmla="*/ 56 w 56"/>
                  <a:gd name="T7" fmla="*/ 29 h 56"/>
                  <a:gd name="T8" fmla="*/ 28 w 5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3"/>
                      <a:pt x="13" y="56"/>
                      <a:pt x="27" y="56"/>
                    </a:cubicBezTo>
                    <a:cubicBezTo>
                      <a:pt x="43" y="56"/>
                      <a:pt x="56" y="43"/>
                      <a:pt x="56" y="29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578">
                <a:extLst>
                  <a:ext uri="{FF2B5EF4-FFF2-40B4-BE49-F238E27FC236}">
                    <a16:creationId xmlns:a16="http://schemas.microsoft.com/office/drawing/2014/main" id="{540AC20F-1BCB-4EDB-95BA-2C48804303F8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2540000" y="3597276"/>
                <a:ext cx="271463" cy="20320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9 h 336"/>
                  <a:gd name="T6" fmla="*/ 397 w 462"/>
                  <a:gd name="T7" fmla="*/ 31 h 336"/>
                  <a:gd name="T8" fmla="*/ 389 w 462"/>
                  <a:gd name="T9" fmla="*/ 68 h 336"/>
                  <a:gd name="T10" fmla="*/ 327 w 462"/>
                  <a:gd name="T11" fmla="*/ 237 h 336"/>
                  <a:gd name="T12" fmla="*/ 261 w 462"/>
                  <a:gd name="T13" fmla="*/ 67 h 336"/>
                  <a:gd name="T14" fmla="*/ 255 w 462"/>
                  <a:gd name="T15" fmla="*/ 52 h 336"/>
                  <a:gd name="T16" fmla="*/ 248 w 462"/>
                  <a:gd name="T17" fmla="*/ 27 h 336"/>
                  <a:gd name="T18" fmla="*/ 286 w 462"/>
                  <a:gd name="T19" fmla="*/ 9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9 h 336"/>
                  <a:gd name="T26" fmla="*/ 203 w 462"/>
                  <a:gd name="T27" fmla="*/ 54 h 336"/>
                  <a:gd name="T28" fmla="*/ 220 w 462"/>
                  <a:gd name="T29" fmla="*/ 95 h 336"/>
                  <a:gd name="T30" fmla="*/ 167 w 462"/>
                  <a:gd name="T31" fmla="*/ 236 h 336"/>
                  <a:gd name="T32" fmla="*/ 95 w 462"/>
                  <a:gd name="T33" fmla="*/ 48 h 336"/>
                  <a:gd name="T34" fmla="*/ 89 w 462"/>
                  <a:gd name="T35" fmla="*/ 25 h 336"/>
                  <a:gd name="T36" fmla="*/ 122 w 462"/>
                  <a:gd name="T37" fmla="*/ 9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9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9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579">
                <a:extLst>
                  <a:ext uri="{FF2B5EF4-FFF2-40B4-BE49-F238E27FC236}">
                    <a16:creationId xmlns:a16="http://schemas.microsoft.com/office/drawing/2014/main" id="{2CA4731F-3239-4B9C-AEAC-7279E328C4EB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2816225" y="3590926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9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4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4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4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4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4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9"/>
                      <a:pt x="129" y="139"/>
                    </a:cubicBezTo>
                    <a:cubicBezTo>
                      <a:pt x="154" y="139"/>
                      <a:pt x="166" y="157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1"/>
                      <a:pt x="132" y="334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4"/>
                    </a:lnTo>
                    <a:cubicBezTo>
                      <a:pt x="211" y="329"/>
                      <a:pt x="208" y="325"/>
                      <a:pt x="208" y="290"/>
                    </a:cubicBezTo>
                    <a:lnTo>
                      <a:pt x="208" y="191"/>
                    </a:lnTo>
                    <a:cubicBezTo>
                      <a:pt x="208" y="139"/>
                      <a:pt x="187" y="112"/>
                      <a:pt x="147" y="112"/>
                    </a:cubicBezTo>
                    <a:cubicBezTo>
                      <a:pt x="117" y="112"/>
                      <a:pt x="96" y="124"/>
                      <a:pt x="73" y="154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30"/>
                      <a:pt x="0" y="334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4"/>
                    </a:lnTo>
                    <a:cubicBezTo>
                      <a:pt x="78" y="331"/>
                      <a:pt x="73" y="325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580">
                <a:extLst>
                  <a:ext uri="{FF2B5EF4-FFF2-40B4-BE49-F238E27FC236}">
                    <a16:creationId xmlns:a16="http://schemas.microsoft.com/office/drawing/2014/main" id="{B3781496-F691-4E42-AF61-115A67A2EB52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2967038" y="3659188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581">
                <a:extLst>
                  <a:ext uri="{FF2B5EF4-FFF2-40B4-BE49-F238E27FC236}">
                    <a16:creationId xmlns:a16="http://schemas.microsoft.com/office/drawing/2014/main" id="{24D3E825-D105-4BD4-9541-5E149F472BC6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094038" y="3659188"/>
                <a:ext cx="136525" cy="138113"/>
              </a:xfrm>
              <a:custGeom>
                <a:avLst/>
                <a:gdLst>
                  <a:gd name="T0" fmla="*/ 0 w 233"/>
                  <a:gd name="T1" fmla="*/ 31 h 229"/>
                  <a:gd name="T2" fmla="*/ 13 w 233"/>
                  <a:gd name="T3" fmla="*/ 29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2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2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2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2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582">
                <a:extLst>
                  <a:ext uri="{FF2B5EF4-FFF2-40B4-BE49-F238E27FC236}">
                    <a16:creationId xmlns:a16="http://schemas.microsoft.com/office/drawing/2014/main" id="{7DE984EE-1B96-49BA-A670-196C7DD4E765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316288" y="3663951"/>
                <a:ext cx="239713" cy="136525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2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6 h 226"/>
                  <a:gd name="T14" fmla="*/ 93 w 408"/>
                  <a:gd name="T15" fmla="*/ 71 h 226"/>
                  <a:gd name="T16" fmla="*/ 174 w 408"/>
                  <a:gd name="T17" fmla="*/ 11 h 226"/>
                  <a:gd name="T18" fmla="*/ 201 w 408"/>
                  <a:gd name="T19" fmla="*/ 45 h 226"/>
                  <a:gd name="T20" fmla="*/ 194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2 h 226"/>
                  <a:gd name="T28" fmla="*/ 178 w 408"/>
                  <a:gd name="T29" fmla="*/ 226 h 226"/>
                  <a:gd name="T30" fmla="*/ 200 w 408"/>
                  <a:gd name="T31" fmla="*/ 197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5 h 226"/>
                  <a:gd name="T38" fmla="*/ 308 w 408"/>
                  <a:gd name="T39" fmla="*/ 157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8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6 h 226"/>
                  <a:gd name="T74" fmla="*/ 6 w 408"/>
                  <a:gd name="T75" fmla="*/ 81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5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6"/>
                    </a:cubicBezTo>
                    <a:cubicBezTo>
                      <a:pt x="88" y="88"/>
                      <a:pt x="92" y="73"/>
                      <a:pt x="93" y="71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58"/>
                      <a:pt x="198" y="72"/>
                      <a:pt x="194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2"/>
                    </a:cubicBezTo>
                    <a:cubicBezTo>
                      <a:pt x="163" y="221"/>
                      <a:pt x="170" y="226"/>
                      <a:pt x="178" y="226"/>
                    </a:cubicBezTo>
                    <a:cubicBezTo>
                      <a:pt x="193" y="226"/>
                      <a:pt x="196" y="213"/>
                      <a:pt x="200" y="197"/>
                    </a:cubicBezTo>
                    <a:cubicBezTo>
                      <a:pt x="207" y="169"/>
                      <a:pt x="226" y="96"/>
                      <a:pt x="230" y="77"/>
                    </a:cubicBezTo>
                    <a:cubicBezTo>
                      <a:pt x="231" y="70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5"/>
                    </a:cubicBezTo>
                    <a:cubicBezTo>
                      <a:pt x="339" y="74"/>
                      <a:pt x="318" y="131"/>
                      <a:pt x="308" y="157"/>
                    </a:cubicBezTo>
                    <a:cubicBezTo>
                      <a:pt x="304" y="169"/>
                      <a:pt x="302" y="175"/>
                      <a:pt x="302" y="185"/>
                    </a:cubicBezTo>
                    <a:cubicBezTo>
                      <a:pt x="302" y="208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5"/>
                      <a:pt x="395" y="153"/>
                    </a:cubicBezTo>
                    <a:cubicBezTo>
                      <a:pt x="387" y="179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8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1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6" y="45"/>
                      <a:pt x="0" y="75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583">
                <a:extLst>
                  <a:ext uri="{FF2B5EF4-FFF2-40B4-BE49-F238E27FC236}">
                    <a16:creationId xmlns:a16="http://schemas.microsoft.com/office/drawing/2014/main" id="{AF93D915-3278-4E61-9141-5E3F6F70D86A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3662363" y="3686176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584">
                <a:extLst>
                  <a:ext uri="{FF2B5EF4-FFF2-40B4-BE49-F238E27FC236}">
                    <a16:creationId xmlns:a16="http://schemas.microsoft.com/office/drawing/2014/main" id="{BB120047-D6A3-45A5-AA93-F513926F9BFE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3965575" y="3584576"/>
                <a:ext cx="185738" cy="212725"/>
              </a:xfrm>
              <a:custGeom>
                <a:avLst/>
                <a:gdLst>
                  <a:gd name="T0" fmla="*/ 315 w 315"/>
                  <a:gd name="T1" fmla="*/ 271 h 352"/>
                  <a:gd name="T2" fmla="*/ 303 w 315"/>
                  <a:gd name="T3" fmla="*/ 271 h 352"/>
                  <a:gd name="T4" fmla="*/ 294 w 315"/>
                  <a:gd name="T5" fmla="*/ 308 h 352"/>
                  <a:gd name="T6" fmla="*/ 261 w 315"/>
                  <a:gd name="T7" fmla="*/ 320 h 352"/>
                  <a:gd name="T8" fmla="*/ 221 w 315"/>
                  <a:gd name="T9" fmla="*/ 320 h 352"/>
                  <a:gd name="T10" fmla="*/ 266 w 315"/>
                  <a:gd name="T11" fmla="*/ 235 h 352"/>
                  <a:gd name="T12" fmla="*/ 309 w 315"/>
                  <a:gd name="T13" fmla="*/ 126 h 352"/>
                  <a:gd name="T14" fmla="*/ 158 w 315"/>
                  <a:gd name="T15" fmla="*/ 0 h 352"/>
                  <a:gd name="T16" fmla="*/ 6 w 315"/>
                  <a:gd name="T17" fmla="*/ 126 h 352"/>
                  <a:gd name="T18" fmla="*/ 50 w 315"/>
                  <a:gd name="T19" fmla="*/ 235 h 352"/>
                  <a:gd name="T20" fmla="*/ 94 w 315"/>
                  <a:gd name="T21" fmla="*/ 320 h 352"/>
                  <a:gd name="T22" fmla="*/ 54 w 315"/>
                  <a:gd name="T23" fmla="*/ 320 h 352"/>
                  <a:gd name="T24" fmla="*/ 21 w 315"/>
                  <a:gd name="T25" fmla="*/ 308 h 352"/>
                  <a:gd name="T26" fmla="*/ 12 w 315"/>
                  <a:gd name="T27" fmla="*/ 271 h 352"/>
                  <a:gd name="T28" fmla="*/ 0 w 315"/>
                  <a:gd name="T29" fmla="*/ 271 h 352"/>
                  <a:gd name="T30" fmla="*/ 16 w 315"/>
                  <a:gd name="T31" fmla="*/ 352 h 352"/>
                  <a:gd name="T32" fmla="*/ 96 w 315"/>
                  <a:gd name="T33" fmla="*/ 352 h 352"/>
                  <a:gd name="T34" fmla="*/ 109 w 315"/>
                  <a:gd name="T35" fmla="*/ 342 h 352"/>
                  <a:gd name="T36" fmla="*/ 82 w 315"/>
                  <a:gd name="T37" fmla="*/ 231 h 352"/>
                  <a:gd name="T38" fmla="*/ 57 w 315"/>
                  <a:gd name="T39" fmla="*/ 125 h 352"/>
                  <a:gd name="T40" fmla="*/ 157 w 315"/>
                  <a:gd name="T41" fmla="*/ 11 h 352"/>
                  <a:gd name="T42" fmla="*/ 258 w 315"/>
                  <a:gd name="T43" fmla="*/ 125 h 352"/>
                  <a:gd name="T44" fmla="*/ 230 w 315"/>
                  <a:gd name="T45" fmla="*/ 241 h 352"/>
                  <a:gd name="T46" fmla="*/ 207 w 315"/>
                  <a:gd name="T47" fmla="*/ 342 h 352"/>
                  <a:gd name="T48" fmla="*/ 220 w 315"/>
                  <a:gd name="T49" fmla="*/ 352 h 352"/>
                  <a:gd name="T50" fmla="*/ 299 w 315"/>
                  <a:gd name="T51" fmla="*/ 352 h 352"/>
                  <a:gd name="T52" fmla="*/ 315 w 315"/>
                  <a:gd name="T53" fmla="*/ 27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5" h="352">
                    <a:moveTo>
                      <a:pt x="315" y="271"/>
                    </a:moveTo>
                    <a:lnTo>
                      <a:pt x="303" y="271"/>
                    </a:lnTo>
                    <a:cubicBezTo>
                      <a:pt x="300" y="284"/>
                      <a:pt x="299" y="296"/>
                      <a:pt x="294" y="308"/>
                    </a:cubicBezTo>
                    <a:cubicBezTo>
                      <a:pt x="292" y="316"/>
                      <a:pt x="290" y="320"/>
                      <a:pt x="261" y="320"/>
                    </a:cubicBezTo>
                    <a:lnTo>
                      <a:pt x="221" y="320"/>
                    </a:lnTo>
                    <a:cubicBezTo>
                      <a:pt x="228" y="292"/>
                      <a:pt x="243" y="268"/>
                      <a:pt x="266" y="235"/>
                    </a:cubicBezTo>
                    <a:cubicBezTo>
                      <a:pt x="289" y="199"/>
                      <a:pt x="309" y="165"/>
                      <a:pt x="309" y="126"/>
                    </a:cubicBezTo>
                    <a:cubicBezTo>
                      <a:pt x="309" y="56"/>
                      <a:pt x="242" y="0"/>
                      <a:pt x="158" y="0"/>
                    </a:cubicBezTo>
                    <a:cubicBezTo>
                      <a:pt x="72" y="0"/>
                      <a:pt x="6" y="57"/>
                      <a:pt x="6" y="126"/>
                    </a:cubicBezTo>
                    <a:cubicBezTo>
                      <a:pt x="6" y="165"/>
                      <a:pt x="26" y="199"/>
                      <a:pt x="50" y="235"/>
                    </a:cubicBezTo>
                    <a:cubicBezTo>
                      <a:pt x="72" y="268"/>
                      <a:pt x="88" y="292"/>
                      <a:pt x="94" y="320"/>
                    </a:cubicBezTo>
                    <a:lnTo>
                      <a:pt x="54" y="320"/>
                    </a:lnTo>
                    <a:cubicBezTo>
                      <a:pt x="25" y="320"/>
                      <a:pt x="24" y="316"/>
                      <a:pt x="21" y="308"/>
                    </a:cubicBezTo>
                    <a:cubicBezTo>
                      <a:pt x="17" y="297"/>
                      <a:pt x="15" y="284"/>
                      <a:pt x="12" y="271"/>
                    </a:cubicBezTo>
                    <a:lnTo>
                      <a:pt x="0" y="271"/>
                    </a:lnTo>
                    <a:lnTo>
                      <a:pt x="16" y="352"/>
                    </a:lnTo>
                    <a:lnTo>
                      <a:pt x="96" y="352"/>
                    </a:lnTo>
                    <a:cubicBezTo>
                      <a:pt x="107" y="352"/>
                      <a:pt x="109" y="352"/>
                      <a:pt x="109" y="342"/>
                    </a:cubicBezTo>
                    <a:cubicBezTo>
                      <a:pt x="109" y="307"/>
                      <a:pt x="93" y="263"/>
                      <a:pt x="82" y="231"/>
                    </a:cubicBezTo>
                    <a:cubicBezTo>
                      <a:pt x="71" y="202"/>
                      <a:pt x="57" y="163"/>
                      <a:pt x="57" y="125"/>
                    </a:cubicBezTo>
                    <a:cubicBezTo>
                      <a:pt x="57" y="45"/>
                      <a:pt x="112" y="11"/>
                      <a:pt x="157" y="11"/>
                    </a:cubicBezTo>
                    <a:cubicBezTo>
                      <a:pt x="205" y="11"/>
                      <a:pt x="258" y="47"/>
                      <a:pt x="258" y="125"/>
                    </a:cubicBezTo>
                    <a:cubicBezTo>
                      <a:pt x="258" y="163"/>
                      <a:pt x="245" y="200"/>
                      <a:pt x="230" y="241"/>
                    </a:cubicBezTo>
                    <a:cubicBezTo>
                      <a:pt x="223" y="262"/>
                      <a:pt x="207" y="307"/>
                      <a:pt x="207" y="342"/>
                    </a:cubicBezTo>
                    <a:cubicBezTo>
                      <a:pt x="207" y="352"/>
                      <a:pt x="208" y="352"/>
                      <a:pt x="220" y="352"/>
                    </a:cubicBezTo>
                    <a:lnTo>
                      <a:pt x="299" y="352"/>
                    </a:lnTo>
                    <a:lnTo>
                      <a:pt x="315" y="27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585">
                <a:extLst>
                  <a:ext uri="{FF2B5EF4-FFF2-40B4-BE49-F238E27FC236}">
                    <a16:creationId xmlns:a16="http://schemas.microsoft.com/office/drawing/2014/main" id="{F44C170B-65BF-456E-ADCF-98817E63A08F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2588" y="3571876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586">
                <a:extLst>
                  <a:ext uri="{FF2B5EF4-FFF2-40B4-BE49-F238E27FC236}">
                    <a16:creationId xmlns:a16="http://schemas.microsoft.com/office/drawing/2014/main" id="{01F37157-F4F3-429E-9B44-9C5110929C3A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286250" y="3663951"/>
                <a:ext cx="157163" cy="136525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6 h 226"/>
                  <a:gd name="T14" fmla="*/ 93 w 270"/>
                  <a:gd name="T15" fmla="*/ 71 h 226"/>
                  <a:gd name="T16" fmla="*/ 174 w 270"/>
                  <a:gd name="T17" fmla="*/ 11 h 226"/>
                  <a:gd name="T18" fmla="*/ 201 w 270"/>
                  <a:gd name="T19" fmla="*/ 45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8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6 h 226"/>
                  <a:gd name="T50" fmla="*/ 6 w 270"/>
                  <a:gd name="T51" fmla="*/ 81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5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6"/>
                    </a:cubicBezTo>
                    <a:cubicBezTo>
                      <a:pt x="89" y="88"/>
                      <a:pt x="93" y="73"/>
                      <a:pt x="93" y="71"/>
                    </a:cubicBezTo>
                    <a:cubicBezTo>
                      <a:pt x="101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76"/>
                      <a:pt x="177" y="140"/>
                      <a:pt x="169" y="162"/>
                    </a:cubicBezTo>
                    <a:cubicBezTo>
                      <a:pt x="164" y="173"/>
                      <a:pt x="164" y="179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5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8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6"/>
                      <a:pt x="233" y="81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587">
                <a:extLst>
                  <a:ext uri="{FF2B5EF4-FFF2-40B4-BE49-F238E27FC236}">
                    <a16:creationId xmlns:a16="http://schemas.microsoft.com/office/drawing/2014/main" id="{4784AD2A-96DF-46BC-918C-10059BF23674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510088" y="3587751"/>
                <a:ext cx="65088" cy="209550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9 h 346"/>
                  <a:gd name="T8" fmla="*/ 39 w 111"/>
                  <a:gd name="T9" fmla="*/ 308 h 346"/>
                  <a:gd name="T10" fmla="*/ 0 w 111"/>
                  <a:gd name="T11" fmla="*/ 331 h 346"/>
                  <a:gd name="T12" fmla="*/ 0 w 111"/>
                  <a:gd name="T13" fmla="*/ 346 h 346"/>
                  <a:gd name="T14" fmla="*/ 55 w 111"/>
                  <a:gd name="T15" fmla="*/ 345 h 346"/>
                  <a:gd name="T16" fmla="*/ 111 w 111"/>
                  <a:gd name="T17" fmla="*/ 346 h 346"/>
                  <a:gd name="T18" fmla="*/ 111 w 111"/>
                  <a:gd name="T19" fmla="*/ 331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9"/>
                    </a:cubicBezTo>
                    <a:lnTo>
                      <a:pt x="39" y="308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1" y="346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588">
                <a:extLst>
                  <a:ext uri="{FF2B5EF4-FFF2-40B4-BE49-F238E27FC236}">
                    <a16:creationId xmlns:a16="http://schemas.microsoft.com/office/drawing/2014/main" id="{E3E29B99-DCB5-483D-A3EC-8F00BD5C499D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591050" y="3662363"/>
                <a:ext cx="128588" cy="138113"/>
              </a:xfrm>
              <a:custGeom>
                <a:avLst/>
                <a:gdLst>
                  <a:gd name="T0" fmla="*/ 221 w 221"/>
                  <a:gd name="T1" fmla="*/ 116 h 229"/>
                  <a:gd name="T2" fmla="*/ 110 w 221"/>
                  <a:gd name="T3" fmla="*/ 0 h 229"/>
                  <a:gd name="T4" fmla="*/ 0 w 221"/>
                  <a:gd name="T5" fmla="*/ 116 h 229"/>
                  <a:gd name="T6" fmla="*/ 110 w 221"/>
                  <a:gd name="T7" fmla="*/ 229 h 229"/>
                  <a:gd name="T8" fmla="*/ 221 w 221"/>
                  <a:gd name="T9" fmla="*/ 116 h 229"/>
                  <a:gd name="T10" fmla="*/ 110 w 221"/>
                  <a:gd name="T11" fmla="*/ 216 h 229"/>
                  <a:gd name="T12" fmla="*/ 54 w 221"/>
                  <a:gd name="T13" fmla="*/ 183 h 229"/>
                  <a:gd name="T14" fmla="*/ 41 w 221"/>
                  <a:gd name="T15" fmla="*/ 112 h 229"/>
                  <a:gd name="T16" fmla="*/ 53 w 221"/>
                  <a:gd name="T17" fmla="*/ 44 h 229"/>
                  <a:gd name="T18" fmla="*/ 110 w 221"/>
                  <a:gd name="T19" fmla="*/ 11 h 229"/>
                  <a:gd name="T20" fmla="*/ 166 w 221"/>
                  <a:gd name="T21" fmla="*/ 43 h 229"/>
                  <a:gd name="T22" fmla="*/ 179 w 221"/>
                  <a:gd name="T23" fmla="*/ 112 h 229"/>
                  <a:gd name="T24" fmla="*/ 168 w 221"/>
                  <a:gd name="T25" fmla="*/ 179 h 229"/>
                  <a:gd name="T26" fmla="*/ 110 w 221"/>
                  <a:gd name="T27" fmla="*/ 2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6"/>
                    </a:moveTo>
                    <a:cubicBezTo>
                      <a:pt x="221" y="52"/>
                      <a:pt x="171" y="0"/>
                      <a:pt x="110" y="0"/>
                    </a:cubicBezTo>
                    <a:cubicBezTo>
                      <a:pt x="48" y="0"/>
                      <a:pt x="0" y="54"/>
                      <a:pt x="0" y="116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0" y="229"/>
                      <a:pt x="221" y="180"/>
                      <a:pt x="221" y="116"/>
                    </a:cubicBezTo>
                    <a:close/>
                    <a:moveTo>
                      <a:pt x="110" y="216"/>
                    </a:moveTo>
                    <a:cubicBezTo>
                      <a:pt x="89" y="216"/>
                      <a:pt x="67" y="206"/>
                      <a:pt x="54" y="183"/>
                    </a:cubicBezTo>
                    <a:cubicBezTo>
                      <a:pt x="41" y="161"/>
                      <a:pt x="41" y="130"/>
                      <a:pt x="41" y="112"/>
                    </a:cubicBezTo>
                    <a:cubicBezTo>
                      <a:pt x="41" y="93"/>
                      <a:pt x="41" y="66"/>
                      <a:pt x="53" y="44"/>
                    </a:cubicBezTo>
                    <a:cubicBezTo>
                      <a:pt x="67" y="21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3"/>
                    </a:cubicBezTo>
                    <a:cubicBezTo>
                      <a:pt x="179" y="64"/>
                      <a:pt x="179" y="93"/>
                      <a:pt x="179" y="112"/>
                    </a:cubicBezTo>
                    <a:cubicBezTo>
                      <a:pt x="179" y="130"/>
                      <a:pt x="179" y="157"/>
                      <a:pt x="168" y="179"/>
                    </a:cubicBezTo>
                    <a:cubicBezTo>
                      <a:pt x="157" y="202"/>
                      <a:pt x="135" y="216"/>
                      <a:pt x="110" y="2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589">
                <a:extLst>
                  <a:ext uri="{FF2B5EF4-FFF2-40B4-BE49-F238E27FC236}">
                    <a16:creationId xmlns:a16="http://schemas.microsoft.com/office/drawing/2014/main" id="{74006597-0E1A-43E8-9610-D4191A873201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735513" y="3660776"/>
                <a:ext cx="133350" cy="198438"/>
              </a:xfrm>
              <a:custGeom>
                <a:avLst/>
                <a:gdLst>
                  <a:gd name="T0" fmla="*/ 97 w 228"/>
                  <a:gd name="T1" fmla="*/ 140 h 329"/>
                  <a:gd name="T2" fmla="*/ 53 w 228"/>
                  <a:gd name="T3" fmla="*/ 79 h 329"/>
                  <a:gd name="T4" fmla="*/ 61 w 228"/>
                  <a:gd name="T5" fmla="*/ 37 h 329"/>
                  <a:gd name="T6" fmla="*/ 97 w 228"/>
                  <a:gd name="T7" fmla="*/ 17 h 329"/>
                  <a:gd name="T8" fmla="*/ 140 w 228"/>
                  <a:gd name="T9" fmla="*/ 78 h 329"/>
                  <a:gd name="T10" fmla="*/ 132 w 228"/>
                  <a:gd name="T11" fmla="*/ 120 h 329"/>
                  <a:gd name="T12" fmla="*/ 97 w 228"/>
                  <a:gd name="T13" fmla="*/ 140 h 329"/>
                  <a:gd name="T14" fmla="*/ 39 w 228"/>
                  <a:gd name="T15" fmla="*/ 160 h 329"/>
                  <a:gd name="T16" fmla="*/ 47 w 228"/>
                  <a:gd name="T17" fmla="*/ 136 h 329"/>
                  <a:gd name="T18" fmla="*/ 97 w 228"/>
                  <a:gd name="T19" fmla="*/ 152 h 329"/>
                  <a:gd name="T20" fmla="*/ 177 w 228"/>
                  <a:gd name="T21" fmla="*/ 79 h 329"/>
                  <a:gd name="T22" fmla="*/ 157 w 228"/>
                  <a:gd name="T23" fmla="*/ 31 h 329"/>
                  <a:gd name="T24" fmla="*/ 202 w 228"/>
                  <a:gd name="T25" fmla="*/ 11 h 329"/>
                  <a:gd name="T26" fmla="*/ 207 w 228"/>
                  <a:gd name="T27" fmla="*/ 12 h 329"/>
                  <a:gd name="T28" fmla="*/ 199 w 228"/>
                  <a:gd name="T29" fmla="*/ 25 h 329"/>
                  <a:gd name="T30" fmla="*/ 213 w 228"/>
                  <a:gd name="T31" fmla="*/ 40 h 329"/>
                  <a:gd name="T32" fmla="*/ 228 w 228"/>
                  <a:gd name="T33" fmla="*/ 25 h 329"/>
                  <a:gd name="T34" fmla="*/ 202 w 228"/>
                  <a:gd name="T35" fmla="*/ 0 h 329"/>
                  <a:gd name="T36" fmla="*/ 149 w 228"/>
                  <a:gd name="T37" fmla="*/ 24 h 329"/>
                  <a:gd name="T38" fmla="*/ 97 w 228"/>
                  <a:gd name="T39" fmla="*/ 6 h 329"/>
                  <a:gd name="T40" fmla="*/ 16 w 228"/>
                  <a:gd name="T41" fmla="*/ 78 h 329"/>
                  <a:gd name="T42" fmla="*/ 39 w 228"/>
                  <a:gd name="T43" fmla="*/ 130 h 329"/>
                  <a:gd name="T44" fmla="*/ 24 w 228"/>
                  <a:gd name="T45" fmla="*/ 171 h 329"/>
                  <a:gd name="T46" fmla="*/ 46 w 228"/>
                  <a:gd name="T47" fmla="*/ 216 h 329"/>
                  <a:gd name="T48" fmla="*/ 0 w 228"/>
                  <a:gd name="T49" fmla="*/ 265 h 329"/>
                  <a:gd name="T50" fmla="*/ 110 w 228"/>
                  <a:gd name="T51" fmla="*/ 329 h 329"/>
                  <a:gd name="T52" fmla="*/ 221 w 228"/>
                  <a:gd name="T53" fmla="*/ 264 h 329"/>
                  <a:gd name="T54" fmla="*/ 188 w 228"/>
                  <a:gd name="T55" fmla="*/ 208 h 329"/>
                  <a:gd name="T56" fmla="*/ 103 w 228"/>
                  <a:gd name="T57" fmla="*/ 194 h 329"/>
                  <a:gd name="T58" fmla="*/ 65 w 228"/>
                  <a:gd name="T59" fmla="*/ 193 h 329"/>
                  <a:gd name="T60" fmla="*/ 39 w 228"/>
                  <a:gd name="T61" fmla="*/ 160 h 329"/>
                  <a:gd name="T62" fmla="*/ 111 w 228"/>
                  <a:gd name="T63" fmla="*/ 317 h 329"/>
                  <a:gd name="T64" fmla="*/ 26 w 228"/>
                  <a:gd name="T65" fmla="*/ 265 h 329"/>
                  <a:gd name="T66" fmla="*/ 67 w 228"/>
                  <a:gd name="T67" fmla="*/ 223 h 329"/>
                  <a:gd name="T68" fmla="*/ 96 w 228"/>
                  <a:gd name="T69" fmla="*/ 223 h 329"/>
                  <a:gd name="T70" fmla="*/ 195 w 228"/>
                  <a:gd name="T71" fmla="*/ 265 h 329"/>
                  <a:gd name="T72" fmla="*/ 111 w 228"/>
                  <a:gd name="T73" fmla="*/ 3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0"/>
                    </a:moveTo>
                    <a:cubicBezTo>
                      <a:pt x="53" y="140"/>
                      <a:pt x="53" y="90"/>
                      <a:pt x="53" y="79"/>
                    </a:cubicBezTo>
                    <a:cubicBezTo>
                      <a:pt x="53" y="65"/>
                      <a:pt x="54" y="50"/>
                      <a:pt x="61" y="37"/>
                    </a:cubicBezTo>
                    <a:cubicBezTo>
                      <a:pt x="65" y="31"/>
                      <a:pt x="77" y="17"/>
                      <a:pt x="97" y="17"/>
                    </a:cubicBezTo>
                    <a:cubicBezTo>
                      <a:pt x="140" y="17"/>
                      <a:pt x="140" y="67"/>
                      <a:pt x="140" y="78"/>
                    </a:cubicBezTo>
                    <a:cubicBezTo>
                      <a:pt x="140" y="92"/>
                      <a:pt x="139" y="108"/>
                      <a:pt x="132" y="120"/>
                    </a:cubicBezTo>
                    <a:cubicBezTo>
                      <a:pt x="128" y="126"/>
                      <a:pt x="116" y="140"/>
                      <a:pt x="97" y="140"/>
                    </a:cubicBezTo>
                    <a:close/>
                    <a:moveTo>
                      <a:pt x="39" y="160"/>
                    </a:moveTo>
                    <a:cubicBezTo>
                      <a:pt x="39" y="158"/>
                      <a:pt x="39" y="146"/>
                      <a:pt x="47" y="136"/>
                    </a:cubicBezTo>
                    <a:cubicBezTo>
                      <a:pt x="67" y="150"/>
                      <a:pt x="87" y="152"/>
                      <a:pt x="97" y="152"/>
                    </a:cubicBezTo>
                    <a:cubicBezTo>
                      <a:pt x="143" y="152"/>
                      <a:pt x="177" y="117"/>
                      <a:pt x="177" y="79"/>
                    </a:cubicBezTo>
                    <a:cubicBezTo>
                      <a:pt x="177" y="60"/>
                      <a:pt x="169" y="42"/>
                      <a:pt x="157" y="31"/>
                    </a:cubicBezTo>
                    <a:cubicBezTo>
                      <a:pt x="175" y="14"/>
                      <a:pt x="193" y="11"/>
                      <a:pt x="202" y="11"/>
                    </a:cubicBezTo>
                    <a:cubicBezTo>
                      <a:pt x="203" y="11"/>
                      <a:pt x="205" y="11"/>
                      <a:pt x="207" y="12"/>
                    </a:cubicBezTo>
                    <a:cubicBezTo>
                      <a:pt x="201" y="14"/>
                      <a:pt x="199" y="19"/>
                      <a:pt x="199" y="25"/>
                    </a:cubicBezTo>
                    <a:cubicBezTo>
                      <a:pt x="199" y="34"/>
                      <a:pt x="205" y="40"/>
                      <a:pt x="213" y="40"/>
                    </a:cubicBezTo>
                    <a:cubicBezTo>
                      <a:pt x="218" y="40"/>
                      <a:pt x="228" y="36"/>
                      <a:pt x="228" y="25"/>
                    </a:cubicBezTo>
                    <a:cubicBezTo>
                      <a:pt x="228" y="16"/>
                      <a:pt x="222" y="0"/>
                      <a:pt x="202" y="0"/>
                    </a:cubicBezTo>
                    <a:cubicBezTo>
                      <a:pt x="192" y="0"/>
                      <a:pt x="170" y="3"/>
                      <a:pt x="149" y="24"/>
                    </a:cubicBezTo>
                    <a:cubicBezTo>
                      <a:pt x="128" y="7"/>
                      <a:pt x="108" y="6"/>
                      <a:pt x="97" y="6"/>
                    </a:cubicBezTo>
                    <a:cubicBezTo>
                      <a:pt x="50" y="6"/>
                      <a:pt x="16" y="40"/>
                      <a:pt x="16" y="78"/>
                    </a:cubicBezTo>
                    <a:cubicBezTo>
                      <a:pt x="16" y="100"/>
                      <a:pt x="27" y="119"/>
                      <a:pt x="39" y="130"/>
                    </a:cubicBezTo>
                    <a:cubicBezTo>
                      <a:pt x="33" y="137"/>
                      <a:pt x="24" y="154"/>
                      <a:pt x="24" y="171"/>
                    </a:cubicBezTo>
                    <a:cubicBezTo>
                      <a:pt x="24" y="187"/>
                      <a:pt x="30" y="206"/>
                      <a:pt x="46" y="216"/>
                    </a:cubicBezTo>
                    <a:cubicBezTo>
                      <a:pt x="16" y="224"/>
                      <a:pt x="0" y="246"/>
                      <a:pt x="0" y="265"/>
                    </a:cubicBezTo>
                    <a:cubicBezTo>
                      <a:pt x="0" y="301"/>
                      <a:pt x="49" y="329"/>
                      <a:pt x="110" y="329"/>
                    </a:cubicBezTo>
                    <a:cubicBezTo>
                      <a:pt x="169" y="329"/>
                      <a:pt x="221" y="303"/>
                      <a:pt x="221" y="264"/>
                    </a:cubicBezTo>
                    <a:cubicBezTo>
                      <a:pt x="221" y="247"/>
                      <a:pt x="214" y="222"/>
                      <a:pt x="188" y="208"/>
                    </a:cubicBezTo>
                    <a:cubicBezTo>
                      <a:pt x="162" y="194"/>
                      <a:pt x="133" y="194"/>
                      <a:pt x="103" y="194"/>
                    </a:cubicBezTo>
                    <a:cubicBezTo>
                      <a:pt x="90" y="194"/>
                      <a:pt x="69" y="194"/>
                      <a:pt x="65" y="193"/>
                    </a:cubicBezTo>
                    <a:cubicBezTo>
                      <a:pt x="49" y="191"/>
                      <a:pt x="39" y="176"/>
                      <a:pt x="39" y="160"/>
                    </a:cubicBezTo>
                    <a:close/>
                    <a:moveTo>
                      <a:pt x="111" y="317"/>
                    </a:moveTo>
                    <a:cubicBezTo>
                      <a:pt x="60" y="317"/>
                      <a:pt x="26" y="292"/>
                      <a:pt x="26" y="265"/>
                    </a:cubicBezTo>
                    <a:cubicBezTo>
                      <a:pt x="26" y="243"/>
                      <a:pt x="45" y="224"/>
                      <a:pt x="67" y="223"/>
                    </a:cubicBezTo>
                    <a:lnTo>
                      <a:pt x="96" y="223"/>
                    </a:lnTo>
                    <a:cubicBezTo>
                      <a:pt x="139" y="223"/>
                      <a:pt x="195" y="223"/>
                      <a:pt x="195" y="265"/>
                    </a:cubicBezTo>
                    <a:cubicBezTo>
                      <a:pt x="195" y="292"/>
                      <a:pt x="159" y="317"/>
                      <a:pt x="111" y="3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590">
                <a:extLst>
                  <a:ext uri="{FF2B5EF4-FFF2-40B4-BE49-F238E27FC236}">
                    <a16:creationId xmlns:a16="http://schemas.microsoft.com/office/drawing/2014/main" id="{20384C82-55D2-46C3-AAAB-BA5323FE5B31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4933950" y="3663951"/>
                <a:ext cx="158750" cy="136525"/>
              </a:xfrm>
              <a:custGeom>
                <a:avLst/>
                <a:gdLst>
                  <a:gd name="T0" fmla="*/ 30 w 271"/>
                  <a:gd name="T1" fmla="*/ 191 h 226"/>
                  <a:gd name="T2" fmla="*/ 25 w 271"/>
                  <a:gd name="T3" fmla="*/ 212 h 226"/>
                  <a:gd name="T4" fmla="*/ 40 w 271"/>
                  <a:gd name="T5" fmla="*/ 226 h 226"/>
                  <a:gd name="T6" fmla="*/ 58 w 271"/>
                  <a:gd name="T7" fmla="*/ 212 h 226"/>
                  <a:gd name="T8" fmla="*/ 68 w 271"/>
                  <a:gd name="T9" fmla="*/ 175 h 226"/>
                  <a:gd name="T10" fmla="*/ 79 w 271"/>
                  <a:gd name="T11" fmla="*/ 130 h 226"/>
                  <a:gd name="T12" fmla="*/ 87 w 271"/>
                  <a:gd name="T13" fmla="*/ 96 h 226"/>
                  <a:gd name="T14" fmla="*/ 94 w 271"/>
                  <a:gd name="T15" fmla="*/ 71 h 226"/>
                  <a:gd name="T16" fmla="*/ 175 w 271"/>
                  <a:gd name="T17" fmla="*/ 11 h 226"/>
                  <a:gd name="T18" fmla="*/ 202 w 271"/>
                  <a:gd name="T19" fmla="*/ 45 h 226"/>
                  <a:gd name="T20" fmla="*/ 169 w 271"/>
                  <a:gd name="T21" fmla="*/ 162 h 226"/>
                  <a:gd name="T22" fmla="*/ 164 w 271"/>
                  <a:gd name="T23" fmla="*/ 185 h 226"/>
                  <a:gd name="T24" fmla="*/ 205 w 271"/>
                  <a:gd name="T25" fmla="*/ 226 h 226"/>
                  <a:gd name="T26" fmla="*/ 271 w 271"/>
                  <a:gd name="T27" fmla="*/ 149 h 226"/>
                  <a:gd name="T28" fmla="*/ 265 w 271"/>
                  <a:gd name="T29" fmla="*/ 144 h 226"/>
                  <a:gd name="T30" fmla="*/ 257 w 271"/>
                  <a:gd name="T31" fmla="*/ 153 h 226"/>
                  <a:gd name="T32" fmla="*/ 206 w 271"/>
                  <a:gd name="T33" fmla="*/ 215 h 226"/>
                  <a:gd name="T34" fmla="*/ 194 w 271"/>
                  <a:gd name="T35" fmla="*/ 198 h 226"/>
                  <a:gd name="T36" fmla="*/ 203 w 271"/>
                  <a:gd name="T37" fmla="*/ 163 h 226"/>
                  <a:gd name="T38" fmla="*/ 234 w 271"/>
                  <a:gd name="T39" fmla="*/ 53 h 226"/>
                  <a:gd name="T40" fmla="*/ 176 w 271"/>
                  <a:gd name="T41" fmla="*/ 0 h 226"/>
                  <a:gd name="T42" fmla="*/ 99 w 271"/>
                  <a:gd name="T43" fmla="*/ 43 h 226"/>
                  <a:gd name="T44" fmla="*/ 53 w 271"/>
                  <a:gd name="T45" fmla="*/ 0 h 226"/>
                  <a:gd name="T46" fmla="*/ 15 w 271"/>
                  <a:gd name="T47" fmla="*/ 28 h 226"/>
                  <a:gd name="T48" fmla="*/ 0 w 271"/>
                  <a:gd name="T49" fmla="*/ 76 h 226"/>
                  <a:gd name="T50" fmla="*/ 6 w 271"/>
                  <a:gd name="T51" fmla="*/ 81 h 226"/>
                  <a:gd name="T52" fmla="*/ 15 w 271"/>
                  <a:gd name="T53" fmla="*/ 70 h 226"/>
                  <a:gd name="T54" fmla="*/ 51 w 271"/>
                  <a:gd name="T55" fmla="*/ 11 h 226"/>
                  <a:gd name="T56" fmla="*/ 67 w 271"/>
                  <a:gd name="T57" fmla="*/ 34 h 226"/>
                  <a:gd name="T58" fmla="*/ 59 w 271"/>
                  <a:gd name="T59" fmla="*/ 75 h 226"/>
                  <a:gd name="T60" fmla="*/ 30 w 271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1" h="226">
                    <a:moveTo>
                      <a:pt x="30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7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5" y="108"/>
                      <a:pt x="87" y="96"/>
                    </a:cubicBezTo>
                    <a:cubicBezTo>
                      <a:pt x="89" y="88"/>
                      <a:pt x="93" y="73"/>
                      <a:pt x="94" y="71"/>
                    </a:cubicBezTo>
                    <a:cubicBezTo>
                      <a:pt x="101" y="56"/>
                      <a:pt x="128" y="11"/>
                      <a:pt x="175" y="11"/>
                    </a:cubicBezTo>
                    <a:cubicBezTo>
                      <a:pt x="197" y="11"/>
                      <a:pt x="202" y="29"/>
                      <a:pt x="202" y="45"/>
                    </a:cubicBezTo>
                    <a:cubicBezTo>
                      <a:pt x="202" y="76"/>
                      <a:pt x="177" y="140"/>
                      <a:pt x="169" y="162"/>
                    </a:cubicBezTo>
                    <a:cubicBezTo>
                      <a:pt x="165" y="173"/>
                      <a:pt x="164" y="179"/>
                      <a:pt x="164" y="185"/>
                    </a:cubicBezTo>
                    <a:cubicBezTo>
                      <a:pt x="164" y="208"/>
                      <a:pt x="182" y="226"/>
                      <a:pt x="205" y="226"/>
                    </a:cubicBezTo>
                    <a:cubicBezTo>
                      <a:pt x="252" y="226"/>
                      <a:pt x="271" y="153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60" y="145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8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6"/>
                      <a:pt x="234" y="81"/>
                      <a:pt x="234" y="53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2" y="0"/>
                      <a:pt x="107" y="32"/>
                      <a:pt x="99" y="43"/>
                    </a:cubicBezTo>
                    <a:cubicBezTo>
                      <a:pt x="96" y="15"/>
                      <a:pt x="76" y="0"/>
                      <a:pt x="53" y="0"/>
                    </a:cubicBezTo>
                    <a:cubicBezTo>
                      <a:pt x="30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7"/>
                      <a:pt x="67" y="34"/>
                    </a:cubicBezTo>
                    <a:cubicBezTo>
                      <a:pt x="67" y="44"/>
                      <a:pt x="65" y="49"/>
                      <a:pt x="59" y="75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591">
                <a:extLst>
                  <a:ext uri="{FF2B5EF4-FFF2-40B4-BE49-F238E27FC236}">
                    <a16:creationId xmlns:a16="http://schemas.microsoft.com/office/drawing/2014/main" id="{F7C1A087-39D2-4990-81AF-4C142906D474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118100" y="3571876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592">
                <a:extLst>
                  <a:ext uri="{FF2B5EF4-FFF2-40B4-BE49-F238E27FC236}">
                    <a16:creationId xmlns:a16="http://schemas.microsoft.com/office/drawing/2014/main" id="{AC2733C6-CEBB-44A4-AC93-4C6A088C99C2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5238750" y="3659188"/>
                <a:ext cx="31750" cy="141288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5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593">
                <a:extLst>
                  <a:ext uri="{FF2B5EF4-FFF2-40B4-BE49-F238E27FC236}">
                    <a16:creationId xmlns:a16="http://schemas.microsoft.com/office/drawing/2014/main" id="{0ECDE8C0-2C7C-4B22-8551-0D38B7FED0A3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198813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1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2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1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1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5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594">
                <a:extLst>
                  <a:ext uri="{FF2B5EF4-FFF2-40B4-BE49-F238E27FC236}">
                    <a16:creationId xmlns:a16="http://schemas.microsoft.com/office/drawing/2014/main" id="{647E9B6A-83CE-4CD8-9D16-127B013B27A7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2781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595">
                <a:extLst>
                  <a:ext uri="{FF2B5EF4-FFF2-40B4-BE49-F238E27FC236}">
                    <a16:creationId xmlns:a16="http://schemas.microsoft.com/office/drawing/2014/main" id="{FDDF534C-BA20-489D-A1F4-E84FE5AD63E6}"/>
                  </a:ext>
                </a:extLst>
              </p:cNvPr>
              <p:cNvSpPr>
                <a:spLocks noEditPoint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429000" y="4019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4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596">
                <a:extLst>
                  <a:ext uri="{FF2B5EF4-FFF2-40B4-BE49-F238E27FC236}">
                    <a16:creationId xmlns:a16="http://schemas.microsoft.com/office/drawing/2014/main" id="{91842244-7F09-40CD-BF11-8DA8CE77C8A6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629025" y="4019551"/>
                <a:ext cx="222250" cy="138113"/>
              </a:xfrm>
              <a:custGeom>
                <a:avLst/>
                <a:gdLst>
                  <a:gd name="T0" fmla="*/ 2 w 379"/>
                  <a:gd name="T1" fmla="*/ 30 h 229"/>
                  <a:gd name="T2" fmla="*/ 18 w 379"/>
                  <a:gd name="T3" fmla="*/ 28 h 229"/>
                  <a:gd name="T4" fmla="*/ 35 w 379"/>
                  <a:gd name="T5" fmla="*/ 60 h 229"/>
                  <a:gd name="T6" fmla="*/ 35 w 379"/>
                  <a:gd name="T7" fmla="*/ 187 h 229"/>
                  <a:gd name="T8" fmla="*/ 0 w 379"/>
                  <a:gd name="T9" fmla="*/ 221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1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5 h 229"/>
                  <a:gd name="T22" fmla="*/ 136 w 379"/>
                  <a:gd name="T23" fmla="*/ 25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1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1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5 h 229"/>
                  <a:gd name="T42" fmla="*/ 302 w 379"/>
                  <a:gd name="T43" fmla="*/ 80 h 229"/>
                  <a:gd name="T44" fmla="*/ 302 w 379"/>
                  <a:gd name="T45" fmla="*/ 186 h 229"/>
                  <a:gd name="T46" fmla="*/ 269 w 379"/>
                  <a:gd name="T47" fmla="*/ 221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1 h 229"/>
                  <a:gd name="T54" fmla="*/ 366 w 379"/>
                  <a:gd name="T55" fmla="*/ 220 h 229"/>
                  <a:gd name="T56" fmla="*/ 344 w 379"/>
                  <a:gd name="T57" fmla="*/ 191 h 229"/>
                  <a:gd name="T58" fmla="*/ 344 w 379"/>
                  <a:gd name="T59" fmla="*/ 88 h 229"/>
                  <a:gd name="T60" fmla="*/ 286 w 379"/>
                  <a:gd name="T61" fmla="*/ 0 h 229"/>
                  <a:gd name="T62" fmla="*/ 205 w 379"/>
                  <a:gd name="T63" fmla="*/ 41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0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0"/>
                    </a:moveTo>
                    <a:cubicBezTo>
                      <a:pt x="8" y="29"/>
                      <a:pt x="12" y="28"/>
                      <a:pt x="18" y="28"/>
                    </a:cubicBezTo>
                    <a:cubicBezTo>
                      <a:pt x="31" y="28"/>
                      <a:pt x="35" y="36"/>
                      <a:pt x="35" y="60"/>
                    </a:cubicBezTo>
                    <a:lnTo>
                      <a:pt x="35" y="187"/>
                    </a:lnTo>
                    <a:cubicBezTo>
                      <a:pt x="35" y="213"/>
                      <a:pt x="28" y="221"/>
                      <a:pt x="0" y="221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1"/>
                    </a:lnTo>
                    <a:cubicBezTo>
                      <a:pt x="84" y="220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5"/>
                    </a:cubicBezTo>
                    <a:cubicBezTo>
                      <a:pt x="97" y="34"/>
                      <a:pt x="118" y="25"/>
                      <a:pt x="136" y="25"/>
                    </a:cubicBezTo>
                    <a:cubicBezTo>
                      <a:pt x="158" y="25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19"/>
                      <a:pt x="135" y="221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1"/>
                    </a:lnTo>
                    <a:cubicBezTo>
                      <a:pt x="218" y="221"/>
                      <a:pt x="211" y="212"/>
                      <a:pt x="211" y="182"/>
                    </a:cubicBezTo>
                    <a:lnTo>
                      <a:pt x="211" y="56"/>
                    </a:lnTo>
                    <a:cubicBezTo>
                      <a:pt x="226" y="34"/>
                      <a:pt x="242" y="25"/>
                      <a:pt x="265" y="25"/>
                    </a:cubicBezTo>
                    <a:cubicBezTo>
                      <a:pt x="293" y="25"/>
                      <a:pt x="302" y="39"/>
                      <a:pt x="302" y="80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1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1"/>
                    </a:lnTo>
                    <a:lnTo>
                      <a:pt x="366" y="220"/>
                    </a:lnTo>
                    <a:cubicBezTo>
                      <a:pt x="351" y="219"/>
                      <a:pt x="344" y="210"/>
                      <a:pt x="344" y="191"/>
                    </a:cubicBezTo>
                    <a:lnTo>
                      <a:pt x="344" y="88"/>
                    </a:lnTo>
                    <a:cubicBezTo>
                      <a:pt x="344" y="29"/>
                      <a:pt x="325" y="0"/>
                      <a:pt x="286" y="0"/>
                    </a:cubicBezTo>
                    <a:cubicBezTo>
                      <a:pt x="257" y="0"/>
                      <a:pt x="232" y="12"/>
                      <a:pt x="205" y="41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6"/>
                      <a:pt x="75" y="38"/>
                    </a:cubicBezTo>
                    <a:lnTo>
                      <a:pt x="75" y="0"/>
                    </a:lnTo>
                    <a:lnTo>
                      <a:pt x="71" y="0"/>
                    </a:lnTo>
                    <a:cubicBezTo>
                      <a:pt x="46" y="9"/>
                      <a:pt x="29" y="14"/>
                      <a:pt x="2" y="22"/>
                    </a:cubicBezTo>
                    <a:lnTo>
                      <a:pt x="2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597">
                <a:extLst>
                  <a:ext uri="{FF2B5EF4-FFF2-40B4-BE49-F238E27FC236}">
                    <a16:creationId xmlns:a16="http://schemas.microsoft.com/office/drawing/2014/main" id="{DD90D59C-28C5-43BE-A472-263920D80C9A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3862388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5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598">
                <a:extLst>
                  <a:ext uri="{FF2B5EF4-FFF2-40B4-BE49-F238E27FC236}">
                    <a16:creationId xmlns:a16="http://schemas.microsoft.com/office/drawing/2014/main" id="{EB5E76A5-0F4E-48F3-922A-F53897CD396F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3986213" y="4021138"/>
                <a:ext cx="134938" cy="136525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8 h 225"/>
                  <a:gd name="T8" fmla="*/ 126 w 231"/>
                  <a:gd name="T9" fmla="*/ 90 h 225"/>
                  <a:gd name="T10" fmla="*/ 168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10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7 h 225"/>
                  <a:gd name="T60" fmla="*/ 148 w 231"/>
                  <a:gd name="T61" fmla="*/ 197 h 225"/>
                  <a:gd name="T62" fmla="*/ 151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8"/>
                    </a:cubicBezTo>
                    <a:lnTo>
                      <a:pt x="126" y="90"/>
                    </a:lnTo>
                    <a:lnTo>
                      <a:pt x="168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10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7"/>
                    </a:lnTo>
                    <a:lnTo>
                      <a:pt x="148" y="197"/>
                    </a:lnTo>
                    <a:cubicBezTo>
                      <a:pt x="150" y="200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599">
                <a:extLst>
                  <a:ext uri="{FF2B5EF4-FFF2-40B4-BE49-F238E27FC236}">
                    <a16:creationId xmlns:a16="http://schemas.microsoft.com/office/drawing/2014/main" id="{765E7F9B-7DDA-4E1E-9C74-BE6ACA889A74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205288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30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600">
                <a:extLst>
                  <a:ext uri="{FF2B5EF4-FFF2-40B4-BE49-F238E27FC236}">
                    <a16:creationId xmlns:a16="http://schemas.microsoft.com/office/drawing/2014/main" id="{14B6C37C-D6C7-4F66-BA51-91240B88D9B5}"/>
                  </a:ext>
                </a:extLst>
              </p:cNvPr>
              <p:cNvSpPr>
                <a:spLocks noEditPoint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4289425" y="4019551"/>
                <a:ext cx="128588" cy="141288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6 h 234"/>
                  <a:gd name="T4" fmla="*/ 109 w 219"/>
                  <a:gd name="T5" fmla="*/ 234 h 234"/>
                  <a:gd name="T6" fmla="*/ 219 w 219"/>
                  <a:gd name="T7" fmla="*/ 112 h 234"/>
                  <a:gd name="T8" fmla="*/ 110 w 219"/>
                  <a:gd name="T9" fmla="*/ 0 h 234"/>
                  <a:gd name="T10" fmla="*/ 103 w 219"/>
                  <a:gd name="T11" fmla="*/ 13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2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3"/>
                    </a:moveTo>
                    <a:cubicBezTo>
                      <a:pt x="145" y="13"/>
                      <a:pt x="175" y="61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7"/>
                      <a:pt x="44" y="92"/>
                    </a:cubicBezTo>
                    <a:cubicBezTo>
                      <a:pt x="44" y="44"/>
                      <a:pt x="68" y="13"/>
                      <a:pt x="103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601">
                <a:extLst>
                  <a:ext uri="{FF2B5EF4-FFF2-40B4-BE49-F238E27FC236}">
                    <a16:creationId xmlns:a16="http://schemas.microsoft.com/office/drawing/2014/main" id="{3813E684-1A7F-4E08-B6EB-9C4C74C52C8B}"/>
                  </a:ext>
                </a:extLst>
              </p:cNvPr>
              <p:cNvSpPr>
                <a:spLocks noEditPoint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4437063" y="4019551"/>
                <a:ext cx="119063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5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1 h 234"/>
                  <a:gd name="T24" fmla="*/ 124 w 202"/>
                  <a:gd name="T25" fmla="*/ 53 h 234"/>
                  <a:gd name="T26" fmla="*/ 124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5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5"/>
                      <a:pt x="180" y="205"/>
                    </a:cubicBezTo>
                    <a:cubicBezTo>
                      <a:pt x="168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5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1"/>
                      <a:pt x="52" y="48"/>
                    </a:cubicBezTo>
                    <a:cubicBezTo>
                      <a:pt x="51" y="43"/>
                      <a:pt x="51" y="39"/>
                      <a:pt x="51" y="36"/>
                    </a:cubicBezTo>
                    <a:cubicBezTo>
                      <a:pt x="51" y="22"/>
                      <a:pt x="66" y="11"/>
                      <a:pt x="86" y="11"/>
                    </a:cubicBezTo>
                    <a:cubicBezTo>
                      <a:pt x="111" y="11"/>
                      <a:pt x="124" y="26"/>
                      <a:pt x="124" y="53"/>
                    </a:cubicBezTo>
                    <a:lnTo>
                      <a:pt x="124" y="83"/>
                    </a:lnTo>
                    <a:cubicBezTo>
                      <a:pt x="48" y="114"/>
                      <a:pt x="39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3"/>
                      <a:pt x="125" y="198"/>
                    </a:cubicBezTo>
                    <a:cubicBezTo>
                      <a:pt x="127" y="223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4" y="95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602">
                <a:extLst>
                  <a:ext uri="{FF2B5EF4-FFF2-40B4-BE49-F238E27FC236}">
                    <a16:creationId xmlns:a16="http://schemas.microsoft.com/office/drawing/2014/main" id="{1F88ED99-D1FE-40D3-9C73-7F0AE3F2FD88}"/>
                  </a:ext>
                </a:extLst>
              </p:cNvPr>
              <p:cNvSpPr>
                <a:spLocks noEditPoint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4564063" y="3951288"/>
                <a:ext cx="134938" cy="209550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3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2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3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3"/>
                      <a:pt x="221" y="313"/>
                      <a:pt x="220" y="313"/>
                    </a:cubicBezTo>
                    <a:cubicBezTo>
                      <a:pt x="202" y="313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2"/>
                      <a:pt x="103" y="112"/>
                    </a:cubicBezTo>
                    <a:cubicBezTo>
                      <a:pt x="46" y="112"/>
                      <a:pt x="0" y="168"/>
                      <a:pt x="0" y="239"/>
                    </a:cubicBezTo>
                    <a:cubicBezTo>
                      <a:pt x="0" y="303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3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4"/>
                      <a:pt x="152" y="300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603">
                <a:extLst>
                  <a:ext uri="{FF2B5EF4-FFF2-40B4-BE49-F238E27FC236}">
                    <a16:creationId xmlns:a16="http://schemas.microsoft.com/office/drawing/2014/main" id="{EBCB0AA3-A8F4-4D84-86E0-653ACD18B9EF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4779963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604">
                <a:extLst>
                  <a:ext uri="{FF2B5EF4-FFF2-40B4-BE49-F238E27FC236}">
                    <a16:creationId xmlns:a16="http://schemas.microsoft.com/office/drawing/2014/main" id="{38AC6239-FBDB-49D8-91F4-9F2E4B03B309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870450" y="4019551"/>
                <a:ext cx="87313" cy="141288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605">
                <a:extLst>
                  <a:ext uri="{FF2B5EF4-FFF2-40B4-BE49-F238E27FC236}">
                    <a16:creationId xmlns:a16="http://schemas.microsoft.com/office/drawing/2014/main" id="{82E70EFE-0914-4515-90C6-BB0457ED9EFD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056188" y="3944938"/>
                <a:ext cx="201613" cy="219075"/>
              </a:xfrm>
              <a:custGeom>
                <a:avLst/>
                <a:gdLst>
                  <a:gd name="T0" fmla="*/ 345 w 345"/>
                  <a:gd name="T1" fmla="*/ 134 h 363"/>
                  <a:gd name="T2" fmla="*/ 218 w 345"/>
                  <a:gd name="T3" fmla="*/ 0 h 363"/>
                  <a:gd name="T4" fmla="*/ 0 w 345"/>
                  <a:gd name="T5" fmla="*/ 230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7 w 345"/>
                  <a:gd name="T13" fmla="*/ 244 h 363"/>
                  <a:gd name="T14" fmla="*/ 92 w 345"/>
                  <a:gd name="T15" fmla="*/ 91 h 363"/>
                  <a:gd name="T16" fmla="*/ 215 w 345"/>
                  <a:gd name="T17" fmla="*/ 13 h 363"/>
                  <a:gd name="T18" fmla="*/ 300 w 345"/>
                  <a:gd name="T19" fmla="*/ 115 h 363"/>
                  <a:gd name="T20" fmla="*/ 238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4"/>
                      <a:pt x="0" y="230"/>
                    </a:cubicBezTo>
                    <a:cubicBezTo>
                      <a:pt x="0" y="313"/>
                      <a:pt x="56" y="363"/>
                      <a:pt x="128" y="363"/>
                    </a:cubicBezTo>
                    <a:cubicBezTo>
                      <a:pt x="234" y="363"/>
                      <a:pt x="345" y="254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7" y="310"/>
                      <a:pt x="47" y="244"/>
                    </a:cubicBezTo>
                    <a:cubicBezTo>
                      <a:pt x="47" y="222"/>
                      <a:pt x="54" y="149"/>
                      <a:pt x="92" y="91"/>
                    </a:cubicBezTo>
                    <a:cubicBezTo>
                      <a:pt x="126" y="39"/>
                      <a:pt x="175" y="13"/>
                      <a:pt x="215" y="13"/>
                    </a:cubicBezTo>
                    <a:cubicBezTo>
                      <a:pt x="255" y="13"/>
                      <a:pt x="300" y="41"/>
                      <a:pt x="300" y="115"/>
                    </a:cubicBezTo>
                    <a:cubicBezTo>
                      <a:pt x="300" y="151"/>
                      <a:pt x="287" y="229"/>
                      <a:pt x="238" y="290"/>
                    </a:cubicBezTo>
                    <a:cubicBezTo>
                      <a:pt x="214" y="321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606">
                <a:extLst>
                  <a:ext uri="{FF2B5EF4-FFF2-40B4-BE49-F238E27FC236}">
                    <a16:creationId xmlns:a16="http://schemas.microsoft.com/office/drawing/2014/main" id="{40BBD2DF-9106-436D-955D-1CB19789CC91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365750" y="3902076"/>
                <a:ext cx="76200" cy="360363"/>
              </a:xfrm>
              <a:custGeom>
                <a:avLst/>
                <a:gdLst>
                  <a:gd name="T0" fmla="*/ 131 w 131"/>
                  <a:gd name="T1" fmla="*/ 593 h 598"/>
                  <a:gd name="T2" fmla="*/ 129 w 131"/>
                  <a:gd name="T3" fmla="*/ 589 h 598"/>
                  <a:gd name="T4" fmla="*/ 51 w 131"/>
                  <a:gd name="T5" fmla="*/ 443 h 598"/>
                  <a:gd name="T6" fmla="*/ 35 w 131"/>
                  <a:gd name="T7" fmla="*/ 300 h 598"/>
                  <a:gd name="T8" fmla="*/ 126 w 131"/>
                  <a:gd name="T9" fmla="*/ 12 h 598"/>
                  <a:gd name="T10" fmla="*/ 131 w 131"/>
                  <a:gd name="T11" fmla="*/ 5 h 598"/>
                  <a:gd name="T12" fmla="*/ 125 w 131"/>
                  <a:gd name="T13" fmla="*/ 0 h 598"/>
                  <a:gd name="T14" fmla="*/ 84 w 131"/>
                  <a:gd name="T15" fmla="*/ 38 h 598"/>
                  <a:gd name="T16" fmla="*/ 0 w 131"/>
                  <a:gd name="T17" fmla="*/ 299 h 598"/>
                  <a:gd name="T18" fmla="*/ 78 w 131"/>
                  <a:gd name="T19" fmla="*/ 555 h 598"/>
                  <a:gd name="T20" fmla="*/ 125 w 131"/>
                  <a:gd name="T21" fmla="*/ 598 h 598"/>
                  <a:gd name="T22" fmla="*/ 131 w 131"/>
                  <a:gd name="T23" fmla="*/ 593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1" h="598">
                    <a:moveTo>
                      <a:pt x="131" y="593"/>
                    </a:moveTo>
                    <a:cubicBezTo>
                      <a:pt x="131" y="591"/>
                      <a:pt x="130" y="590"/>
                      <a:pt x="129" y="589"/>
                    </a:cubicBezTo>
                    <a:cubicBezTo>
                      <a:pt x="106" y="565"/>
                      <a:pt x="72" y="524"/>
                      <a:pt x="51" y="443"/>
                    </a:cubicBezTo>
                    <a:cubicBezTo>
                      <a:pt x="39" y="397"/>
                      <a:pt x="35" y="346"/>
                      <a:pt x="35" y="300"/>
                    </a:cubicBezTo>
                    <a:cubicBezTo>
                      <a:pt x="35" y="169"/>
                      <a:pt x="66" y="77"/>
                      <a:pt x="126" y="12"/>
                    </a:cubicBezTo>
                    <a:cubicBezTo>
                      <a:pt x="131" y="7"/>
                      <a:pt x="131" y="6"/>
                      <a:pt x="131" y="5"/>
                    </a:cubicBezTo>
                    <a:cubicBezTo>
                      <a:pt x="131" y="0"/>
                      <a:pt x="127" y="0"/>
                      <a:pt x="125" y="0"/>
                    </a:cubicBezTo>
                    <a:cubicBezTo>
                      <a:pt x="117" y="0"/>
                      <a:pt x="90" y="30"/>
                      <a:pt x="84" y="38"/>
                    </a:cubicBezTo>
                    <a:cubicBezTo>
                      <a:pt x="33" y="98"/>
                      <a:pt x="0" y="188"/>
                      <a:pt x="0" y="299"/>
                    </a:cubicBezTo>
                    <a:cubicBezTo>
                      <a:pt x="0" y="370"/>
                      <a:pt x="13" y="470"/>
                      <a:pt x="78" y="555"/>
                    </a:cubicBezTo>
                    <a:cubicBezTo>
                      <a:pt x="83" y="561"/>
                      <a:pt x="116" y="598"/>
                      <a:pt x="125" y="598"/>
                    </a:cubicBezTo>
                    <a:cubicBezTo>
                      <a:pt x="127" y="598"/>
                      <a:pt x="131" y="598"/>
                      <a:pt x="131" y="5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607">
                <a:extLst>
                  <a:ext uri="{FF2B5EF4-FFF2-40B4-BE49-F238E27FC236}">
                    <a16:creationId xmlns:a16="http://schemas.microsoft.com/office/drawing/2014/main" id="{6565DCF0-EBC8-4798-A679-E9EBFFE8658C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499100" y="3946526"/>
                <a:ext cx="187325" cy="95250"/>
              </a:xfrm>
              <a:custGeom>
                <a:avLst/>
                <a:gdLst>
                  <a:gd name="T0" fmla="*/ 135 w 320"/>
                  <a:gd name="T1" fmla="*/ 126 h 157"/>
                  <a:gd name="T2" fmla="*/ 130 w 320"/>
                  <a:gd name="T3" fmla="*/ 146 h 157"/>
                  <a:gd name="T4" fmla="*/ 142 w 320"/>
                  <a:gd name="T5" fmla="*/ 157 h 157"/>
                  <a:gd name="T6" fmla="*/ 156 w 320"/>
                  <a:gd name="T7" fmla="*/ 150 h 157"/>
                  <a:gd name="T8" fmla="*/ 162 w 320"/>
                  <a:gd name="T9" fmla="*/ 128 h 157"/>
                  <a:gd name="T10" fmla="*/ 170 w 320"/>
                  <a:gd name="T11" fmla="*/ 97 h 157"/>
                  <a:gd name="T12" fmla="*/ 176 w 320"/>
                  <a:gd name="T13" fmla="*/ 73 h 157"/>
                  <a:gd name="T14" fmla="*/ 186 w 320"/>
                  <a:gd name="T15" fmla="*/ 47 h 157"/>
                  <a:gd name="T16" fmla="*/ 242 w 320"/>
                  <a:gd name="T17" fmla="*/ 10 h 157"/>
                  <a:gd name="T18" fmla="*/ 263 w 320"/>
                  <a:gd name="T19" fmla="*/ 34 h 157"/>
                  <a:gd name="T20" fmla="*/ 242 w 320"/>
                  <a:gd name="T21" fmla="*/ 108 h 157"/>
                  <a:gd name="T22" fmla="*/ 237 w 320"/>
                  <a:gd name="T23" fmla="*/ 127 h 157"/>
                  <a:gd name="T24" fmla="*/ 270 w 320"/>
                  <a:gd name="T25" fmla="*/ 157 h 157"/>
                  <a:gd name="T26" fmla="*/ 320 w 320"/>
                  <a:gd name="T27" fmla="*/ 104 h 157"/>
                  <a:gd name="T28" fmla="*/ 315 w 320"/>
                  <a:gd name="T29" fmla="*/ 99 h 157"/>
                  <a:gd name="T30" fmla="*/ 308 w 320"/>
                  <a:gd name="T31" fmla="*/ 105 h 157"/>
                  <a:gd name="T32" fmla="*/ 271 w 320"/>
                  <a:gd name="T33" fmla="*/ 148 h 157"/>
                  <a:gd name="T34" fmla="*/ 262 w 320"/>
                  <a:gd name="T35" fmla="*/ 135 h 157"/>
                  <a:gd name="T36" fmla="*/ 270 w 320"/>
                  <a:gd name="T37" fmla="*/ 107 h 157"/>
                  <a:gd name="T38" fmla="*/ 289 w 320"/>
                  <a:gd name="T39" fmla="*/ 40 h 157"/>
                  <a:gd name="T40" fmla="*/ 276 w 320"/>
                  <a:gd name="T41" fmla="*/ 9 h 157"/>
                  <a:gd name="T42" fmla="*/ 244 w 320"/>
                  <a:gd name="T43" fmla="*/ 0 h 157"/>
                  <a:gd name="T44" fmla="*/ 182 w 320"/>
                  <a:gd name="T45" fmla="*/ 35 h 157"/>
                  <a:gd name="T46" fmla="*/ 136 w 320"/>
                  <a:gd name="T47" fmla="*/ 0 h 157"/>
                  <a:gd name="T48" fmla="*/ 78 w 320"/>
                  <a:gd name="T49" fmla="*/ 32 h 157"/>
                  <a:gd name="T50" fmla="*/ 40 w 320"/>
                  <a:gd name="T51" fmla="*/ 0 h 157"/>
                  <a:gd name="T52" fmla="*/ 13 w 320"/>
                  <a:gd name="T53" fmla="*/ 19 h 157"/>
                  <a:gd name="T54" fmla="*/ 0 w 320"/>
                  <a:gd name="T55" fmla="*/ 53 h 157"/>
                  <a:gd name="T56" fmla="*/ 6 w 320"/>
                  <a:gd name="T57" fmla="*/ 58 h 157"/>
                  <a:gd name="T58" fmla="*/ 14 w 320"/>
                  <a:gd name="T59" fmla="*/ 47 h 157"/>
                  <a:gd name="T60" fmla="*/ 39 w 320"/>
                  <a:gd name="T61" fmla="*/ 10 h 157"/>
                  <a:gd name="T62" fmla="*/ 51 w 320"/>
                  <a:gd name="T63" fmla="*/ 27 h 157"/>
                  <a:gd name="T64" fmla="*/ 45 w 320"/>
                  <a:gd name="T65" fmla="*/ 56 h 157"/>
                  <a:gd name="T66" fmla="*/ 37 w 320"/>
                  <a:gd name="T67" fmla="*/ 87 h 157"/>
                  <a:gd name="T68" fmla="*/ 26 w 320"/>
                  <a:gd name="T69" fmla="*/ 132 h 157"/>
                  <a:gd name="T70" fmla="*/ 23 w 320"/>
                  <a:gd name="T71" fmla="*/ 146 h 157"/>
                  <a:gd name="T72" fmla="*/ 35 w 320"/>
                  <a:gd name="T73" fmla="*/ 157 h 157"/>
                  <a:gd name="T74" fmla="*/ 48 w 320"/>
                  <a:gd name="T75" fmla="*/ 150 h 157"/>
                  <a:gd name="T76" fmla="*/ 55 w 320"/>
                  <a:gd name="T77" fmla="*/ 128 h 157"/>
                  <a:gd name="T78" fmla="*/ 62 w 320"/>
                  <a:gd name="T79" fmla="*/ 97 h 157"/>
                  <a:gd name="T80" fmla="*/ 68 w 320"/>
                  <a:gd name="T81" fmla="*/ 73 h 157"/>
                  <a:gd name="T82" fmla="*/ 83 w 320"/>
                  <a:gd name="T83" fmla="*/ 42 h 157"/>
                  <a:gd name="T84" fmla="*/ 135 w 320"/>
                  <a:gd name="T85" fmla="*/ 10 h 157"/>
                  <a:gd name="T86" fmla="*/ 156 w 320"/>
                  <a:gd name="T87" fmla="*/ 34 h 157"/>
                  <a:gd name="T88" fmla="*/ 150 w 320"/>
                  <a:gd name="T89" fmla="*/ 67 h 157"/>
                  <a:gd name="T90" fmla="*/ 135 w 320"/>
                  <a:gd name="T91" fmla="*/ 12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7">
                    <a:moveTo>
                      <a:pt x="135" y="126"/>
                    </a:moveTo>
                    <a:cubicBezTo>
                      <a:pt x="133" y="133"/>
                      <a:pt x="130" y="144"/>
                      <a:pt x="130" y="146"/>
                    </a:cubicBezTo>
                    <a:cubicBezTo>
                      <a:pt x="130" y="154"/>
                      <a:pt x="136" y="157"/>
                      <a:pt x="142" y="157"/>
                    </a:cubicBezTo>
                    <a:cubicBezTo>
                      <a:pt x="148" y="157"/>
                      <a:pt x="154" y="153"/>
                      <a:pt x="156" y="150"/>
                    </a:cubicBezTo>
                    <a:cubicBezTo>
                      <a:pt x="157" y="147"/>
                      <a:pt x="160" y="135"/>
                      <a:pt x="162" y="128"/>
                    </a:cubicBezTo>
                    <a:cubicBezTo>
                      <a:pt x="164" y="121"/>
                      <a:pt x="168" y="105"/>
                      <a:pt x="170" y="97"/>
                    </a:cubicBezTo>
                    <a:cubicBezTo>
                      <a:pt x="172" y="89"/>
                      <a:pt x="174" y="81"/>
                      <a:pt x="176" y="73"/>
                    </a:cubicBezTo>
                    <a:cubicBezTo>
                      <a:pt x="179" y="58"/>
                      <a:pt x="179" y="58"/>
                      <a:pt x="186" y="47"/>
                    </a:cubicBezTo>
                    <a:cubicBezTo>
                      <a:pt x="198" y="30"/>
                      <a:pt x="215" y="10"/>
                      <a:pt x="242" y="10"/>
                    </a:cubicBezTo>
                    <a:cubicBezTo>
                      <a:pt x="262" y="10"/>
                      <a:pt x="263" y="26"/>
                      <a:pt x="263" y="34"/>
                    </a:cubicBezTo>
                    <a:cubicBezTo>
                      <a:pt x="263" y="55"/>
                      <a:pt x="248" y="94"/>
                      <a:pt x="242" y="108"/>
                    </a:cubicBezTo>
                    <a:cubicBezTo>
                      <a:pt x="238" y="118"/>
                      <a:pt x="237" y="121"/>
                      <a:pt x="237" y="127"/>
                    </a:cubicBezTo>
                    <a:cubicBezTo>
                      <a:pt x="237" y="146"/>
                      <a:pt x="252" y="157"/>
                      <a:pt x="270" y="157"/>
                    </a:cubicBezTo>
                    <a:cubicBezTo>
                      <a:pt x="305" y="157"/>
                      <a:pt x="320" y="109"/>
                      <a:pt x="320" y="104"/>
                    </a:cubicBezTo>
                    <a:cubicBezTo>
                      <a:pt x="320" y="99"/>
                      <a:pt x="316" y="99"/>
                      <a:pt x="315" y="99"/>
                    </a:cubicBezTo>
                    <a:cubicBezTo>
                      <a:pt x="310" y="99"/>
                      <a:pt x="309" y="102"/>
                      <a:pt x="308" y="105"/>
                    </a:cubicBezTo>
                    <a:cubicBezTo>
                      <a:pt x="300" y="133"/>
                      <a:pt x="285" y="148"/>
                      <a:pt x="271" y="148"/>
                    </a:cubicBezTo>
                    <a:cubicBezTo>
                      <a:pt x="264" y="148"/>
                      <a:pt x="262" y="143"/>
                      <a:pt x="262" y="135"/>
                    </a:cubicBezTo>
                    <a:cubicBezTo>
                      <a:pt x="262" y="127"/>
                      <a:pt x="264" y="123"/>
                      <a:pt x="270" y="107"/>
                    </a:cubicBezTo>
                    <a:cubicBezTo>
                      <a:pt x="275" y="96"/>
                      <a:pt x="289" y="59"/>
                      <a:pt x="289" y="40"/>
                    </a:cubicBezTo>
                    <a:cubicBezTo>
                      <a:pt x="289" y="34"/>
                      <a:pt x="289" y="20"/>
                      <a:pt x="276" y="9"/>
                    </a:cubicBezTo>
                    <a:cubicBezTo>
                      <a:pt x="270" y="5"/>
                      <a:pt x="260" y="0"/>
                      <a:pt x="244" y="0"/>
                    </a:cubicBezTo>
                    <a:cubicBezTo>
                      <a:pt x="212" y="0"/>
                      <a:pt x="193" y="21"/>
                      <a:pt x="182" y="35"/>
                    </a:cubicBezTo>
                    <a:cubicBezTo>
                      <a:pt x="179" y="6"/>
                      <a:pt x="154" y="0"/>
                      <a:pt x="136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4"/>
                      <a:pt x="48" y="46"/>
                      <a:pt x="45" y="56"/>
                    </a:cubicBezTo>
                    <a:cubicBezTo>
                      <a:pt x="43" y="65"/>
                      <a:pt x="39" y="80"/>
                      <a:pt x="37" y="87"/>
                    </a:cubicBezTo>
                    <a:lnTo>
                      <a:pt x="26" y="132"/>
                    </a:ln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43"/>
                      <a:pt x="155" y="47"/>
                      <a:pt x="150" y="67"/>
                    </a:cubicBezTo>
                    <a:lnTo>
                      <a:pt x="135" y="1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609">
                <a:extLst>
                  <a:ext uri="{FF2B5EF4-FFF2-40B4-BE49-F238E27FC236}">
                    <a16:creationId xmlns:a16="http://schemas.microsoft.com/office/drawing/2014/main" id="{029D5B4D-5666-426E-B5C7-C5DB86C9CC23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530850" y="4168776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8 h 157"/>
                  <a:gd name="T22" fmla="*/ 129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2" y="145"/>
                      <a:pt x="22" y="146"/>
                    </a:cubicBezTo>
                    <a:cubicBezTo>
                      <a:pt x="22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3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6" y="147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7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610">
                <a:extLst>
                  <a:ext uri="{FF2B5EF4-FFF2-40B4-BE49-F238E27FC236}">
                    <a16:creationId xmlns:a16="http://schemas.microsoft.com/office/drawing/2014/main" id="{2A0AFBDC-634D-4192-A46F-E584E77B64DA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45163" y="3902076"/>
                <a:ext cx="76200" cy="360363"/>
              </a:xfrm>
              <a:custGeom>
                <a:avLst/>
                <a:gdLst>
                  <a:gd name="T0" fmla="*/ 130 w 130"/>
                  <a:gd name="T1" fmla="*/ 300 h 598"/>
                  <a:gd name="T2" fmla="*/ 52 w 130"/>
                  <a:gd name="T3" fmla="*/ 44 h 598"/>
                  <a:gd name="T4" fmla="*/ 6 w 130"/>
                  <a:gd name="T5" fmla="*/ 0 h 598"/>
                  <a:gd name="T6" fmla="*/ 0 w 130"/>
                  <a:gd name="T7" fmla="*/ 5 h 598"/>
                  <a:gd name="T8" fmla="*/ 3 w 130"/>
                  <a:gd name="T9" fmla="*/ 10 h 598"/>
                  <a:gd name="T10" fmla="*/ 80 w 130"/>
                  <a:gd name="T11" fmla="*/ 156 h 598"/>
                  <a:gd name="T12" fmla="*/ 96 w 130"/>
                  <a:gd name="T13" fmla="*/ 299 h 598"/>
                  <a:gd name="T14" fmla="*/ 78 w 130"/>
                  <a:gd name="T15" fmla="*/ 449 h 598"/>
                  <a:gd name="T16" fmla="*/ 5 w 130"/>
                  <a:gd name="T17" fmla="*/ 587 h 598"/>
                  <a:gd name="T18" fmla="*/ 0 w 130"/>
                  <a:gd name="T19" fmla="*/ 593 h 598"/>
                  <a:gd name="T20" fmla="*/ 6 w 130"/>
                  <a:gd name="T21" fmla="*/ 598 h 598"/>
                  <a:gd name="T22" fmla="*/ 47 w 130"/>
                  <a:gd name="T23" fmla="*/ 561 h 598"/>
                  <a:gd name="T24" fmla="*/ 130 w 130"/>
                  <a:gd name="T25" fmla="*/ 30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598">
                    <a:moveTo>
                      <a:pt x="130" y="300"/>
                    </a:moveTo>
                    <a:cubicBezTo>
                      <a:pt x="130" y="229"/>
                      <a:pt x="118" y="129"/>
                      <a:pt x="52" y="44"/>
                    </a:cubicBezTo>
                    <a:cubicBezTo>
                      <a:pt x="47" y="38"/>
                      <a:pt x="15" y="0"/>
                      <a:pt x="6" y="0"/>
                    </a:cubicBezTo>
                    <a:cubicBezTo>
                      <a:pt x="4" y="0"/>
                      <a:pt x="0" y="1"/>
                      <a:pt x="0" y="5"/>
                    </a:cubicBezTo>
                    <a:cubicBezTo>
                      <a:pt x="0" y="7"/>
                      <a:pt x="1" y="9"/>
                      <a:pt x="3" y="10"/>
                    </a:cubicBezTo>
                    <a:cubicBezTo>
                      <a:pt x="27" y="36"/>
                      <a:pt x="59" y="77"/>
                      <a:pt x="80" y="156"/>
                    </a:cubicBezTo>
                    <a:cubicBezTo>
                      <a:pt x="91" y="201"/>
                      <a:pt x="96" y="253"/>
                      <a:pt x="96" y="299"/>
                    </a:cubicBezTo>
                    <a:cubicBezTo>
                      <a:pt x="96" y="350"/>
                      <a:pt x="91" y="400"/>
                      <a:pt x="78" y="449"/>
                    </a:cubicBezTo>
                    <a:cubicBezTo>
                      <a:pt x="59" y="519"/>
                      <a:pt x="30" y="559"/>
                      <a:pt x="5" y="587"/>
                    </a:cubicBezTo>
                    <a:cubicBezTo>
                      <a:pt x="0" y="591"/>
                      <a:pt x="0" y="592"/>
                      <a:pt x="0" y="593"/>
                    </a:cubicBezTo>
                    <a:cubicBezTo>
                      <a:pt x="0" y="597"/>
                      <a:pt x="4" y="598"/>
                      <a:pt x="6" y="598"/>
                    </a:cubicBezTo>
                    <a:cubicBezTo>
                      <a:pt x="13" y="598"/>
                      <a:pt x="41" y="568"/>
                      <a:pt x="47" y="561"/>
                    </a:cubicBezTo>
                    <a:cubicBezTo>
                      <a:pt x="98" y="501"/>
                      <a:pt x="130" y="411"/>
                      <a:pt x="130" y="30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611">
                <a:extLst>
                  <a:ext uri="{FF2B5EF4-FFF2-40B4-BE49-F238E27FC236}">
                    <a16:creationId xmlns:a16="http://schemas.microsoft.com/office/drawing/2014/main" id="{BC26E15A-4D45-4CBF-ABF5-54E16E738294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945188" y="4021138"/>
                <a:ext cx="196850" cy="141288"/>
              </a:xfrm>
              <a:custGeom>
                <a:avLst/>
                <a:gdLst>
                  <a:gd name="T0" fmla="*/ 275 w 336"/>
                  <a:gd name="T1" fmla="*/ 0 h 232"/>
                  <a:gd name="T2" fmla="*/ 275 w 336"/>
                  <a:gd name="T3" fmla="*/ 8 h 232"/>
                  <a:gd name="T4" fmla="*/ 297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1 w 336"/>
                  <a:gd name="T19" fmla="*/ 0 h 232"/>
                  <a:gd name="T20" fmla="*/ 121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20 w 336"/>
                  <a:gd name="T27" fmla="*/ 170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20 w 336"/>
                  <a:gd name="T47" fmla="*/ 212 h 232"/>
                  <a:gd name="T48" fmla="*/ 176 w 336"/>
                  <a:gd name="T49" fmla="*/ 93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6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5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5" y="0"/>
                    </a:moveTo>
                    <a:lnTo>
                      <a:pt x="275" y="8"/>
                    </a:lnTo>
                    <a:cubicBezTo>
                      <a:pt x="292" y="11"/>
                      <a:pt x="297" y="15"/>
                      <a:pt x="297" y="23"/>
                    </a:cubicBezTo>
                    <a:cubicBezTo>
                      <a:pt x="297" y="31"/>
                      <a:pt x="294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1" y="0"/>
                    </a:lnTo>
                    <a:lnTo>
                      <a:pt x="121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9" y="52"/>
                      <a:pt x="162" y="61"/>
                      <a:pt x="165" y="70"/>
                    </a:cubicBezTo>
                    <a:lnTo>
                      <a:pt x="120" y="170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10" y="232"/>
                      <a:pt x="114" y="225"/>
                      <a:pt x="120" y="212"/>
                    </a:cubicBezTo>
                    <a:lnTo>
                      <a:pt x="176" y="93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6" y="35"/>
                    </a:lnTo>
                    <a:cubicBezTo>
                      <a:pt x="325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612">
                <a:extLst>
                  <a:ext uri="{FF2B5EF4-FFF2-40B4-BE49-F238E27FC236}">
                    <a16:creationId xmlns:a16="http://schemas.microsoft.com/office/drawing/2014/main" id="{B7B69B30-5F05-4E7F-8525-492D57D8F486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6154738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5 w 118"/>
                  <a:gd name="T29" fmla="*/ 0 h 341"/>
                  <a:gd name="T30" fmla="*/ 30 w 118"/>
                  <a:gd name="T31" fmla="*/ 26 h 341"/>
                  <a:gd name="T32" fmla="*/ 55 w 118"/>
                  <a:gd name="T33" fmla="*/ 51 h 341"/>
                  <a:gd name="T34" fmla="*/ 81 w 118"/>
                  <a:gd name="T35" fmla="*/ 26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1" y="145"/>
                      <a:pt x="18" y="144"/>
                      <a:pt x="23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2"/>
                      <a:pt x="30" y="26"/>
                    </a:cubicBezTo>
                    <a:cubicBezTo>
                      <a:pt x="30" y="40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6"/>
                    </a:cubicBezTo>
                    <a:cubicBezTo>
                      <a:pt x="81" y="12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613">
                <a:extLst>
                  <a:ext uri="{FF2B5EF4-FFF2-40B4-BE49-F238E27FC236}">
                    <a16:creationId xmlns:a16="http://schemas.microsoft.com/office/drawing/2014/main" id="{BB3EBFB7-4A0C-4C6E-A380-1D0908F71AE9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234113" y="3983038"/>
                <a:ext cx="77788" cy="17780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1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1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6" y="14"/>
                    </a:cubicBezTo>
                    <a:cubicBezTo>
                      <a:pt x="37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1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614">
                <a:extLst>
                  <a:ext uri="{FF2B5EF4-FFF2-40B4-BE49-F238E27FC236}">
                    <a16:creationId xmlns:a16="http://schemas.microsoft.com/office/drawing/2014/main" id="{8AFE61C0-72B3-4624-AB68-6048CE9D6BB5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3134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8" y="112"/>
                      <a:pt x="147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615">
                <a:extLst>
                  <a:ext uri="{FF2B5EF4-FFF2-40B4-BE49-F238E27FC236}">
                    <a16:creationId xmlns:a16="http://schemas.microsoft.com/office/drawing/2014/main" id="{AD19B09D-F9FF-4C2F-92FA-4976C071FE4A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6532563" y="3951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616">
                <a:extLst>
                  <a:ext uri="{FF2B5EF4-FFF2-40B4-BE49-F238E27FC236}">
                    <a16:creationId xmlns:a16="http://schemas.microsoft.com/office/drawing/2014/main" id="{F35B33C2-49EB-4213-A44C-D7E3674FF2E7}"/>
                  </a:ext>
                </a:extLst>
              </p:cNvPr>
              <p:cNvSpPr>
                <a:spLocks noEditPoint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680200" y="3951288"/>
                <a:ext cx="69850" cy="206375"/>
              </a:xfrm>
              <a:custGeom>
                <a:avLst/>
                <a:gdLst>
                  <a:gd name="T0" fmla="*/ 80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2 w 118"/>
                  <a:gd name="T23" fmla="*/ 290 h 341"/>
                  <a:gd name="T24" fmla="*/ 82 w 118"/>
                  <a:gd name="T25" fmla="*/ 113 h 341"/>
                  <a:gd name="T26" fmla="*/ 80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80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2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6"/>
                    </a:cubicBezTo>
                    <a:cubicBezTo>
                      <a:pt x="82" y="12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617">
                <a:extLst>
                  <a:ext uri="{FF2B5EF4-FFF2-40B4-BE49-F238E27FC236}">
                    <a16:creationId xmlns:a16="http://schemas.microsoft.com/office/drawing/2014/main" id="{302B1C5D-EE26-41FE-905C-6ABC7206F821}"/>
                  </a:ext>
                </a:extLst>
              </p:cNvPr>
              <p:cNvSpPr>
                <a:spLocks noEditPoint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765925" y="4019551"/>
                <a:ext cx="128588" cy="203200"/>
              </a:xfrm>
              <a:custGeom>
                <a:avLst/>
                <a:gdLst>
                  <a:gd name="T0" fmla="*/ 220 w 220"/>
                  <a:gd name="T1" fmla="*/ 35 h 338"/>
                  <a:gd name="T2" fmla="*/ 220 w 220"/>
                  <a:gd name="T3" fmla="*/ 16 h 338"/>
                  <a:gd name="T4" fmla="*/ 182 w 220"/>
                  <a:gd name="T5" fmla="*/ 16 h 338"/>
                  <a:gd name="T6" fmla="*/ 154 w 220"/>
                  <a:gd name="T7" fmla="*/ 11 h 338"/>
                  <a:gd name="T8" fmla="*/ 143 w 220"/>
                  <a:gd name="T9" fmla="*/ 7 h 338"/>
                  <a:gd name="T10" fmla="*/ 104 w 220"/>
                  <a:gd name="T11" fmla="*/ 0 h 338"/>
                  <a:gd name="T12" fmla="*/ 20 w 220"/>
                  <a:gd name="T13" fmla="*/ 81 h 338"/>
                  <a:gd name="T14" fmla="*/ 67 w 220"/>
                  <a:gd name="T15" fmla="*/ 148 h 338"/>
                  <a:gd name="T16" fmla="*/ 45 w 220"/>
                  <a:gd name="T17" fmla="*/ 168 h 338"/>
                  <a:gd name="T18" fmla="*/ 22 w 220"/>
                  <a:gd name="T19" fmla="*/ 202 h 338"/>
                  <a:gd name="T20" fmla="*/ 49 w 220"/>
                  <a:gd name="T21" fmla="*/ 228 h 338"/>
                  <a:gd name="T22" fmla="*/ 0 w 220"/>
                  <a:gd name="T23" fmla="*/ 289 h 338"/>
                  <a:gd name="T24" fmla="*/ 86 w 220"/>
                  <a:gd name="T25" fmla="*/ 338 h 338"/>
                  <a:gd name="T26" fmla="*/ 188 w 220"/>
                  <a:gd name="T27" fmla="*/ 304 h 338"/>
                  <a:gd name="T28" fmla="*/ 216 w 220"/>
                  <a:gd name="T29" fmla="*/ 253 h 338"/>
                  <a:gd name="T30" fmla="*/ 155 w 220"/>
                  <a:gd name="T31" fmla="*/ 200 h 338"/>
                  <a:gd name="T32" fmla="*/ 91 w 220"/>
                  <a:gd name="T33" fmla="*/ 197 h 338"/>
                  <a:gd name="T34" fmla="*/ 52 w 220"/>
                  <a:gd name="T35" fmla="*/ 184 h 338"/>
                  <a:gd name="T36" fmla="*/ 82 w 220"/>
                  <a:gd name="T37" fmla="*/ 152 h 338"/>
                  <a:gd name="T38" fmla="*/ 91 w 220"/>
                  <a:gd name="T39" fmla="*/ 153 h 338"/>
                  <a:gd name="T40" fmla="*/ 110 w 220"/>
                  <a:gd name="T41" fmla="*/ 155 h 338"/>
                  <a:gd name="T42" fmla="*/ 164 w 220"/>
                  <a:gd name="T43" fmla="*/ 134 h 338"/>
                  <a:gd name="T44" fmla="*/ 188 w 220"/>
                  <a:gd name="T45" fmla="*/ 77 h 338"/>
                  <a:gd name="T46" fmla="*/ 179 w 220"/>
                  <a:gd name="T47" fmla="*/ 35 h 338"/>
                  <a:gd name="T48" fmla="*/ 220 w 220"/>
                  <a:gd name="T49" fmla="*/ 35 h 338"/>
                  <a:gd name="T50" fmla="*/ 59 w 220"/>
                  <a:gd name="T51" fmla="*/ 230 h 338"/>
                  <a:gd name="T52" fmla="*/ 140 w 220"/>
                  <a:gd name="T53" fmla="*/ 236 h 338"/>
                  <a:gd name="T54" fmla="*/ 202 w 220"/>
                  <a:gd name="T55" fmla="*/ 261 h 338"/>
                  <a:gd name="T56" fmla="*/ 107 w 220"/>
                  <a:gd name="T57" fmla="*/ 309 h 338"/>
                  <a:gd name="T58" fmla="*/ 35 w 220"/>
                  <a:gd name="T59" fmla="*/ 273 h 338"/>
                  <a:gd name="T60" fmla="*/ 59 w 220"/>
                  <a:gd name="T61" fmla="*/ 230 h 338"/>
                  <a:gd name="T62" fmla="*/ 62 w 220"/>
                  <a:gd name="T63" fmla="*/ 60 h 338"/>
                  <a:gd name="T64" fmla="*/ 98 w 220"/>
                  <a:gd name="T65" fmla="*/ 13 h 338"/>
                  <a:gd name="T66" fmla="*/ 135 w 220"/>
                  <a:gd name="T67" fmla="*/ 37 h 338"/>
                  <a:gd name="T68" fmla="*/ 150 w 220"/>
                  <a:gd name="T69" fmla="*/ 97 h 338"/>
                  <a:gd name="T70" fmla="*/ 112 w 220"/>
                  <a:gd name="T71" fmla="*/ 142 h 338"/>
                  <a:gd name="T72" fmla="*/ 62 w 220"/>
                  <a:gd name="T73" fmla="*/ 62 h 338"/>
                  <a:gd name="T74" fmla="*/ 62 w 220"/>
                  <a:gd name="T75" fmla="*/ 6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8">
                    <a:moveTo>
                      <a:pt x="220" y="35"/>
                    </a:moveTo>
                    <a:lnTo>
                      <a:pt x="220" y="16"/>
                    </a:lnTo>
                    <a:lnTo>
                      <a:pt x="182" y="16"/>
                    </a:lnTo>
                    <a:cubicBezTo>
                      <a:pt x="172" y="16"/>
                      <a:pt x="164" y="14"/>
                      <a:pt x="154" y="11"/>
                    </a:cubicBezTo>
                    <a:lnTo>
                      <a:pt x="143" y="7"/>
                    </a:lnTo>
                    <a:cubicBezTo>
                      <a:pt x="130" y="2"/>
                      <a:pt x="116" y="0"/>
                      <a:pt x="104" y="0"/>
                    </a:cubicBezTo>
                    <a:cubicBezTo>
                      <a:pt x="57" y="0"/>
                      <a:pt x="20" y="35"/>
                      <a:pt x="20" y="81"/>
                    </a:cubicBezTo>
                    <a:cubicBezTo>
                      <a:pt x="20" y="112"/>
                      <a:pt x="34" y="131"/>
                      <a:pt x="67" y="148"/>
                    </a:cubicBezTo>
                    <a:cubicBezTo>
                      <a:pt x="57" y="157"/>
                      <a:pt x="48" y="165"/>
                      <a:pt x="45" y="168"/>
                    </a:cubicBezTo>
                    <a:cubicBezTo>
                      <a:pt x="29" y="182"/>
                      <a:pt x="22" y="192"/>
                      <a:pt x="22" y="202"/>
                    </a:cubicBezTo>
                    <a:cubicBezTo>
                      <a:pt x="22" y="212"/>
                      <a:pt x="28" y="218"/>
                      <a:pt x="49" y="228"/>
                    </a:cubicBezTo>
                    <a:cubicBezTo>
                      <a:pt x="13" y="254"/>
                      <a:pt x="0" y="271"/>
                      <a:pt x="0" y="289"/>
                    </a:cubicBezTo>
                    <a:cubicBezTo>
                      <a:pt x="0" y="316"/>
                      <a:pt x="39" y="338"/>
                      <a:pt x="86" y="338"/>
                    </a:cubicBezTo>
                    <a:cubicBezTo>
                      <a:pt x="123" y="338"/>
                      <a:pt x="162" y="325"/>
                      <a:pt x="188" y="304"/>
                    </a:cubicBezTo>
                    <a:cubicBezTo>
                      <a:pt x="207" y="288"/>
                      <a:pt x="216" y="272"/>
                      <a:pt x="216" y="253"/>
                    </a:cubicBezTo>
                    <a:cubicBezTo>
                      <a:pt x="216" y="222"/>
                      <a:pt x="192" y="202"/>
                      <a:pt x="155" y="200"/>
                    </a:cubicBezTo>
                    <a:lnTo>
                      <a:pt x="91" y="197"/>
                    </a:lnTo>
                    <a:cubicBezTo>
                      <a:pt x="65" y="196"/>
                      <a:pt x="52" y="192"/>
                      <a:pt x="52" y="184"/>
                    </a:cubicBezTo>
                    <a:cubicBezTo>
                      <a:pt x="52" y="174"/>
                      <a:pt x="69" y="156"/>
                      <a:pt x="82" y="152"/>
                    </a:cubicBezTo>
                    <a:cubicBezTo>
                      <a:pt x="86" y="153"/>
                      <a:pt x="90" y="153"/>
                      <a:pt x="91" y="153"/>
                    </a:cubicBezTo>
                    <a:cubicBezTo>
                      <a:pt x="101" y="154"/>
                      <a:pt x="107" y="155"/>
                      <a:pt x="110" y="155"/>
                    </a:cubicBezTo>
                    <a:cubicBezTo>
                      <a:pt x="129" y="155"/>
                      <a:pt x="149" y="147"/>
                      <a:pt x="164" y="134"/>
                    </a:cubicBezTo>
                    <a:cubicBezTo>
                      <a:pt x="181" y="120"/>
                      <a:pt x="188" y="102"/>
                      <a:pt x="188" y="77"/>
                    </a:cubicBezTo>
                    <a:cubicBezTo>
                      <a:pt x="188" y="63"/>
                      <a:pt x="186" y="51"/>
                      <a:pt x="179" y="35"/>
                    </a:cubicBezTo>
                    <a:lnTo>
                      <a:pt x="220" y="35"/>
                    </a:lnTo>
                    <a:close/>
                    <a:moveTo>
                      <a:pt x="59" y="230"/>
                    </a:moveTo>
                    <a:cubicBezTo>
                      <a:pt x="76" y="233"/>
                      <a:pt x="115" y="236"/>
                      <a:pt x="140" y="236"/>
                    </a:cubicBezTo>
                    <a:cubicBezTo>
                      <a:pt x="185" y="236"/>
                      <a:pt x="202" y="243"/>
                      <a:pt x="202" y="261"/>
                    </a:cubicBezTo>
                    <a:cubicBezTo>
                      <a:pt x="202" y="290"/>
                      <a:pt x="164" y="309"/>
                      <a:pt x="107" y="309"/>
                    </a:cubicBezTo>
                    <a:cubicBezTo>
                      <a:pt x="64" y="309"/>
                      <a:pt x="35" y="295"/>
                      <a:pt x="35" y="273"/>
                    </a:cubicBezTo>
                    <a:cubicBezTo>
                      <a:pt x="35" y="261"/>
                      <a:pt x="38" y="255"/>
                      <a:pt x="59" y="230"/>
                    </a:cubicBezTo>
                    <a:close/>
                    <a:moveTo>
                      <a:pt x="62" y="60"/>
                    </a:moveTo>
                    <a:cubicBezTo>
                      <a:pt x="62" y="31"/>
                      <a:pt x="76" y="13"/>
                      <a:pt x="98" y="13"/>
                    </a:cubicBezTo>
                    <a:cubicBezTo>
                      <a:pt x="114" y="13"/>
                      <a:pt x="127" y="22"/>
                      <a:pt x="135" y="37"/>
                    </a:cubicBezTo>
                    <a:cubicBezTo>
                      <a:pt x="144" y="54"/>
                      <a:pt x="150" y="77"/>
                      <a:pt x="150" y="97"/>
                    </a:cubicBezTo>
                    <a:cubicBezTo>
                      <a:pt x="150" y="125"/>
                      <a:pt x="135" y="142"/>
                      <a:pt x="112" y="142"/>
                    </a:cubicBezTo>
                    <a:cubicBezTo>
                      <a:pt x="83" y="142"/>
                      <a:pt x="62" y="110"/>
                      <a:pt x="62" y="62"/>
                    </a:cubicBezTo>
                    <a:lnTo>
                      <a:pt x="62" y="6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618">
                <a:extLst>
                  <a:ext uri="{FF2B5EF4-FFF2-40B4-BE49-F238E27FC236}">
                    <a16:creationId xmlns:a16="http://schemas.microsoft.com/office/drawing/2014/main" id="{CD125A72-6E38-43D7-AC6D-20627253A36B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6905625" y="3951288"/>
                <a:ext cx="139700" cy="206375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8 w 239"/>
                  <a:gd name="T21" fmla="*/ 112 h 341"/>
                  <a:gd name="T22" fmla="*/ 74 w 239"/>
                  <a:gd name="T23" fmla="*/ 153 h 341"/>
                  <a:gd name="T24" fmla="*/ 74 w 239"/>
                  <a:gd name="T25" fmla="*/ 2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30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2"/>
                      <a:pt x="148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619">
                <a:extLst>
                  <a:ext uri="{FF2B5EF4-FFF2-40B4-BE49-F238E27FC236}">
                    <a16:creationId xmlns:a16="http://schemas.microsoft.com/office/drawing/2014/main" id="{EBF8E578-9336-4EB5-829A-2C994BDF9CC7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7123113" y="4019551"/>
                <a:ext cx="136525" cy="203200"/>
              </a:xfrm>
              <a:custGeom>
                <a:avLst/>
                <a:gdLst>
                  <a:gd name="T0" fmla="*/ 2 w 232"/>
                  <a:gd name="T1" fmla="*/ 33 h 337"/>
                  <a:gd name="T2" fmla="*/ 14 w 232"/>
                  <a:gd name="T3" fmla="*/ 32 h 337"/>
                  <a:gd name="T4" fmla="*/ 35 w 232"/>
                  <a:gd name="T5" fmla="*/ 61 h 337"/>
                  <a:gd name="T6" fmla="*/ 35 w 232"/>
                  <a:gd name="T7" fmla="*/ 294 h 337"/>
                  <a:gd name="T8" fmla="*/ 0 w 232"/>
                  <a:gd name="T9" fmla="*/ 329 h 337"/>
                  <a:gd name="T10" fmla="*/ 0 w 232"/>
                  <a:gd name="T11" fmla="*/ 337 h 337"/>
                  <a:gd name="T12" fmla="*/ 121 w 232"/>
                  <a:gd name="T13" fmla="*/ 337 h 337"/>
                  <a:gd name="T14" fmla="*/ 121 w 232"/>
                  <a:gd name="T15" fmla="*/ 328 h 337"/>
                  <a:gd name="T16" fmla="*/ 77 w 232"/>
                  <a:gd name="T17" fmla="*/ 291 h 337"/>
                  <a:gd name="T18" fmla="*/ 77 w 232"/>
                  <a:gd name="T19" fmla="*/ 212 h 337"/>
                  <a:gd name="T20" fmla="*/ 127 w 232"/>
                  <a:gd name="T21" fmla="*/ 234 h 337"/>
                  <a:gd name="T22" fmla="*/ 232 w 232"/>
                  <a:gd name="T23" fmla="*/ 106 h 337"/>
                  <a:gd name="T24" fmla="*/ 149 w 232"/>
                  <a:gd name="T25" fmla="*/ 0 h 337"/>
                  <a:gd name="T26" fmla="*/ 77 w 232"/>
                  <a:gd name="T27" fmla="*/ 39 h 337"/>
                  <a:gd name="T28" fmla="*/ 77 w 232"/>
                  <a:gd name="T29" fmla="*/ 0 h 337"/>
                  <a:gd name="T30" fmla="*/ 74 w 232"/>
                  <a:gd name="T31" fmla="*/ 0 h 337"/>
                  <a:gd name="T32" fmla="*/ 2 w 232"/>
                  <a:gd name="T33" fmla="*/ 25 h 337"/>
                  <a:gd name="T34" fmla="*/ 2 w 232"/>
                  <a:gd name="T35" fmla="*/ 33 h 337"/>
                  <a:gd name="T36" fmla="*/ 77 w 232"/>
                  <a:gd name="T37" fmla="*/ 62 h 337"/>
                  <a:gd name="T38" fmla="*/ 128 w 232"/>
                  <a:gd name="T39" fmla="*/ 29 h 337"/>
                  <a:gd name="T40" fmla="*/ 189 w 232"/>
                  <a:gd name="T41" fmla="*/ 125 h 337"/>
                  <a:gd name="T42" fmla="*/ 129 w 232"/>
                  <a:gd name="T43" fmla="*/ 218 h 337"/>
                  <a:gd name="T44" fmla="*/ 77 w 232"/>
                  <a:gd name="T45" fmla="*/ 185 h 337"/>
                  <a:gd name="T46" fmla="*/ 77 w 232"/>
                  <a:gd name="T47" fmla="*/ 6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7">
                    <a:moveTo>
                      <a:pt x="2" y="33"/>
                    </a:moveTo>
                    <a:cubicBezTo>
                      <a:pt x="6" y="32"/>
                      <a:pt x="10" y="32"/>
                      <a:pt x="14" y="32"/>
                    </a:cubicBezTo>
                    <a:cubicBezTo>
                      <a:pt x="31" y="32"/>
                      <a:pt x="35" y="37"/>
                      <a:pt x="35" y="61"/>
                    </a:cubicBezTo>
                    <a:lnTo>
                      <a:pt x="35" y="294"/>
                    </a:lnTo>
                    <a:cubicBezTo>
                      <a:pt x="35" y="320"/>
                      <a:pt x="29" y="326"/>
                      <a:pt x="0" y="329"/>
                    </a:cubicBezTo>
                    <a:lnTo>
                      <a:pt x="0" y="337"/>
                    </a:lnTo>
                    <a:lnTo>
                      <a:pt x="121" y="337"/>
                    </a:lnTo>
                    <a:lnTo>
                      <a:pt x="121" y="328"/>
                    </a:lnTo>
                    <a:cubicBezTo>
                      <a:pt x="83" y="328"/>
                      <a:pt x="77" y="322"/>
                      <a:pt x="77" y="291"/>
                    </a:cubicBezTo>
                    <a:lnTo>
                      <a:pt x="77" y="212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9" y="0"/>
                    </a:cubicBezTo>
                    <a:cubicBezTo>
                      <a:pt x="121" y="0"/>
                      <a:pt x="99" y="12"/>
                      <a:pt x="77" y="39"/>
                    </a:cubicBezTo>
                    <a:lnTo>
                      <a:pt x="77" y="0"/>
                    </a:lnTo>
                    <a:lnTo>
                      <a:pt x="74" y="0"/>
                    </a:lnTo>
                    <a:cubicBezTo>
                      <a:pt x="47" y="10"/>
                      <a:pt x="29" y="16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2"/>
                    </a:moveTo>
                    <a:cubicBezTo>
                      <a:pt x="77" y="47"/>
                      <a:pt x="105" y="29"/>
                      <a:pt x="128" y="29"/>
                    </a:cubicBezTo>
                    <a:cubicBezTo>
                      <a:pt x="165" y="29"/>
                      <a:pt x="189" y="67"/>
                      <a:pt x="189" y="125"/>
                    </a:cubicBezTo>
                    <a:cubicBezTo>
                      <a:pt x="189" y="181"/>
                      <a:pt x="165" y="218"/>
                      <a:pt x="129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620">
                <a:extLst>
                  <a:ext uri="{FF2B5EF4-FFF2-40B4-BE49-F238E27FC236}">
                    <a16:creationId xmlns:a16="http://schemas.microsoft.com/office/drawing/2014/main" id="{7B19ADCC-83E6-46E2-9FB0-1D9AC8270BDA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7269163" y="4019551"/>
                <a:ext cx="96838" cy="138113"/>
              </a:xfrm>
              <a:custGeom>
                <a:avLst/>
                <a:gdLst>
                  <a:gd name="T0" fmla="*/ 1 w 165"/>
                  <a:gd name="T1" fmla="*/ 34 h 229"/>
                  <a:gd name="T2" fmla="*/ 19 w 165"/>
                  <a:gd name="T3" fmla="*/ 32 h 229"/>
                  <a:gd name="T4" fmla="*/ 36 w 165"/>
                  <a:gd name="T5" fmla="*/ 62 h 229"/>
                  <a:gd name="T6" fmla="*/ 36 w 165"/>
                  <a:gd name="T7" fmla="*/ 187 h 229"/>
                  <a:gd name="T8" fmla="*/ 0 w 165"/>
                  <a:gd name="T9" fmla="*/ 221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1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8 h 229"/>
                  <a:gd name="T24" fmla="*/ 145 w 165"/>
                  <a:gd name="T25" fmla="*/ 48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6 h 229"/>
                  <a:gd name="T32" fmla="*/ 77 w 165"/>
                  <a:gd name="T33" fmla="*/ 0 h 229"/>
                  <a:gd name="T34" fmla="*/ 75 w 165"/>
                  <a:gd name="T35" fmla="*/ 0 h 229"/>
                  <a:gd name="T36" fmla="*/ 1 w 165"/>
                  <a:gd name="T37" fmla="*/ 26 h 229"/>
                  <a:gd name="T38" fmla="*/ 1 w 165"/>
                  <a:gd name="T39" fmla="*/ 3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4"/>
                    </a:moveTo>
                    <a:cubicBezTo>
                      <a:pt x="8" y="33"/>
                      <a:pt x="13" y="32"/>
                      <a:pt x="19" y="32"/>
                    </a:cubicBezTo>
                    <a:cubicBezTo>
                      <a:pt x="31" y="32"/>
                      <a:pt x="36" y="40"/>
                      <a:pt x="36" y="62"/>
                    </a:cubicBezTo>
                    <a:lnTo>
                      <a:pt x="36" y="187"/>
                    </a:lnTo>
                    <a:cubicBezTo>
                      <a:pt x="36" y="212"/>
                      <a:pt x="32" y="215"/>
                      <a:pt x="0" y="221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1"/>
                    </a:lnTo>
                    <a:cubicBezTo>
                      <a:pt x="86" y="220"/>
                      <a:pt x="77" y="212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3"/>
                      <a:pt x="125" y="38"/>
                    </a:cubicBezTo>
                    <a:cubicBezTo>
                      <a:pt x="133" y="45"/>
                      <a:pt x="139" y="48"/>
                      <a:pt x="145" y="48"/>
                    </a:cubicBezTo>
                    <a:cubicBezTo>
                      <a:pt x="157" y="48"/>
                      <a:pt x="165" y="40"/>
                      <a:pt x="165" y="26"/>
                    </a:cubicBezTo>
                    <a:cubicBezTo>
                      <a:pt x="165" y="9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6"/>
                    </a:cubicBezTo>
                    <a:lnTo>
                      <a:pt x="77" y="0"/>
                    </a:lnTo>
                    <a:lnTo>
                      <a:pt x="75" y="0"/>
                    </a:lnTo>
                    <a:cubicBezTo>
                      <a:pt x="49" y="10"/>
                      <a:pt x="31" y="17"/>
                      <a:pt x="1" y="26"/>
                    </a:cubicBezTo>
                    <a:lnTo>
                      <a:pt x="1" y="3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621">
                <a:extLst>
                  <a:ext uri="{FF2B5EF4-FFF2-40B4-BE49-F238E27FC236}">
                    <a16:creationId xmlns:a16="http://schemas.microsoft.com/office/drawing/2014/main" id="{7B006D5A-AF9A-4DB7-A857-696A86DBD75B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7373938" y="4019551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2 h 234"/>
                  <a:gd name="T8" fmla="*/ 110 w 220"/>
                  <a:gd name="T9" fmla="*/ 0 h 234"/>
                  <a:gd name="T10" fmla="*/ 104 w 220"/>
                  <a:gd name="T11" fmla="*/ 13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3"/>
                    </a:moveTo>
                    <a:cubicBezTo>
                      <a:pt x="146" y="13"/>
                      <a:pt x="175" y="61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4"/>
                      <a:pt x="68" y="13"/>
                      <a:pt x="104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622">
                <a:extLst>
                  <a:ext uri="{FF2B5EF4-FFF2-40B4-BE49-F238E27FC236}">
                    <a16:creationId xmlns:a16="http://schemas.microsoft.com/office/drawing/2014/main" id="{090E536A-4A23-454C-B94D-891D335E5F03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7512050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4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623">
                <a:extLst>
                  <a:ext uri="{FF2B5EF4-FFF2-40B4-BE49-F238E27FC236}">
                    <a16:creationId xmlns:a16="http://schemas.microsoft.com/office/drawing/2014/main" id="{8D13A1E0-8AE8-4359-95CC-CAE6E14BDE98}"/>
                  </a:ext>
                </a:extLst>
              </p:cNvPr>
              <p:cNvSpPr>
                <a:spLocks noEditPoint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7667625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4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624">
                <a:extLst>
                  <a:ext uri="{FF2B5EF4-FFF2-40B4-BE49-F238E27FC236}">
                    <a16:creationId xmlns:a16="http://schemas.microsoft.com/office/drawing/2014/main" id="{376B92D4-993F-4E4B-823F-5B4FA08963CA}"/>
                  </a:ext>
                </a:extLst>
              </p:cNvPr>
              <p:cNvSpPr>
                <a:spLocks noEditPoint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7786688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6 w 232"/>
                  <a:gd name="T17" fmla="*/ 346 h 346"/>
                  <a:gd name="T18" fmla="*/ 232 w 232"/>
                  <a:gd name="T19" fmla="*/ 220 h 346"/>
                  <a:gd name="T20" fmla="*/ 145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5 w 232"/>
                  <a:gd name="T29" fmla="*/ 143 h 346"/>
                  <a:gd name="T30" fmla="*/ 188 w 232"/>
                  <a:gd name="T31" fmla="*/ 243 h 346"/>
                  <a:gd name="T32" fmla="*/ 124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6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5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9" y="143"/>
                      <a:pt x="125" y="143"/>
                    </a:cubicBezTo>
                    <a:cubicBezTo>
                      <a:pt x="164" y="143"/>
                      <a:pt x="188" y="182"/>
                      <a:pt x="188" y="243"/>
                    </a:cubicBezTo>
                    <a:cubicBezTo>
                      <a:pt x="188" y="298"/>
                      <a:pt x="165" y="330"/>
                      <a:pt x="124" y="330"/>
                    </a:cubicBezTo>
                    <a:cubicBezTo>
                      <a:pt x="98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625">
                <a:extLst>
                  <a:ext uri="{FF2B5EF4-FFF2-40B4-BE49-F238E27FC236}">
                    <a16:creationId xmlns:a16="http://schemas.microsoft.com/office/drawing/2014/main" id="{20A42954-2D92-4FF1-B5D9-4ABA9CBDC1BA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7935913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626">
                <a:extLst>
                  <a:ext uri="{FF2B5EF4-FFF2-40B4-BE49-F238E27FC236}">
                    <a16:creationId xmlns:a16="http://schemas.microsoft.com/office/drawing/2014/main" id="{57DEDC3A-0C83-4F31-827F-2BAE6621DEBB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8018463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30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627">
                <a:extLst>
                  <a:ext uri="{FF2B5EF4-FFF2-40B4-BE49-F238E27FC236}">
                    <a16:creationId xmlns:a16="http://schemas.microsoft.com/office/drawing/2014/main" id="{766CA14A-AF07-4185-BFAC-90D6D2501F06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8097838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628">
                <a:extLst>
                  <a:ext uri="{FF2B5EF4-FFF2-40B4-BE49-F238E27FC236}">
                    <a16:creationId xmlns:a16="http://schemas.microsoft.com/office/drawing/2014/main" id="{D3523C81-C752-44C4-9748-5B7D7BB80F18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8178800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1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70" y="0"/>
                      <a:pt x="67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1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629">
                <a:extLst>
                  <a:ext uri="{FF2B5EF4-FFF2-40B4-BE49-F238E27FC236}">
                    <a16:creationId xmlns:a16="http://schemas.microsoft.com/office/drawing/2014/main" id="{C5D80C5B-8E45-4BC4-ABBC-7965D2E60121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8259763" y="4021138"/>
                <a:ext cx="134938" cy="201613"/>
              </a:xfrm>
              <a:custGeom>
                <a:avLst/>
                <a:gdLst>
                  <a:gd name="T0" fmla="*/ 230 w 230"/>
                  <a:gd name="T1" fmla="*/ 0 h 334"/>
                  <a:gd name="T2" fmla="*/ 162 w 230"/>
                  <a:gd name="T3" fmla="*/ 0 h 334"/>
                  <a:gd name="T4" fmla="*/ 162 w 230"/>
                  <a:gd name="T5" fmla="*/ 8 h 334"/>
                  <a:gd name="T6" fmla="*/ 186 w 230"/>
                  <a:gd name="T7" fmla="*/ 20 h 334"/>
                  <a:gd name="T8" fmla="*/ 184 w 230"/>
                  <a:gd name="T9" fmla="*/ 29 h 334"/>
                  <a:gd name="T10" fmla="*/ 136 w 230"/>
                  <a:gd name="T11" fmla="*/ 167 h 334"/>
                  <a:gd name="T12" fmla="*/ 79 w 230"/>
                  <a:gd name="T13" fmla="*/ 40 h 334"/>
                  <a:gd name="T14" fmla="*/ 74 w 230"/>
                  <a:gd name="T15" fmla="*/ 21 h 334"/>
                  <a:gd name="T16" fmla="*/ 103 w 230"/>
                  <a:gd name="T17" fmla="*/ 8 h 334"/>
                  <a:gd name="T18" fmla="*/ 103 w 230"/>
                  <a:gd name="T19" fmla="*/ 0 h 334"/>
                  <a:gd name="T20" fmla="*/ 0 w 230"/>
                  <a:gd name="T21" fmla="*/ 0 h 334"/>
                  <a:gd name="T22" fmla="*/ 0 w 230"/>
                  <a:gd name="T23" fmla="*/ 7 h 334"/>
                  <a:gd name="T24" fmla="*/ 25 w 230"/>
                  <a:gd name="T25" fmla="*/ 23 h 334"/>
                  <a:gd name="T26" fmla="*/ 82 w 230"/>
                  <a:gd name="T27" fmla="*/ 146 h 334"/>
                  <a:gd name="T28" fmla="*/ 84 w 230"/>
                  <a:gd name="T29" fmla="*/ 150 h 334"/>
                  <a:gd name="T30" fmla="*/ 91 w 230"/>
                  <a:gd name="T31" fmla="*/ 165 h 334"/>
                  <a:gd name="T32" fmla="*/ 113 w 230"/>
                  <a:gd name="T33" fmla="*/ 215 h 334"/>
                  <a:gd name="T34" fmla="*/ 93 w 230"/>
                  <a:gd name="T35" fmla="*/ 269 h 334"/>
                  <a:gd name="T36" fmla="*/ 68 w 230"/>
                  <a:gd name="T37" fmla="*/ 292 h 334"/>
                  <a:gd name="T38" fmla="*/ 56 w 230"/>
                  <a:gd name="T39" fmla="*/ 288 h 334"/>
                  <a:gd name="T40" fmla="*/ 29 w 230"/>
                  <a:gd name="T41" fmla="*/ 283 h 334"/>
                  <a:gd name="T42" fmla="*/ 8 w 230"/>
                  <a:gd name="T43" fmla="*/ 305 h 334"/>
                  <a:gd name="T44" fmla="*/ 45 w 230"/>
                  <a:gd name="T45" fmla="*/ 334 h 334"/>
                  <a:gd name="T46" fmla="*/ 129 w 230"/>
                  <a:gd name="T47" fmla="*/ 234 h 334"/>
                  <a:gd name="T48" fmla="*/ 206 w 230"/>
                  <a:gd name="T49" fmla="*/ 30 h 334"/>
                  <a:gd name="T50" fmla="*/ 230 w 230"/>
                  <a:gd name="T51" fmla="*/ 8 h 334"/>
                  <a:gd name="T52" fmla="*/ 230 w 230"/>
                  <a:gd name="T5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4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7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1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4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1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4"/>
                      <a:pt x="45" y="334"/>
                    </a:cubicBezTo>
                    <a:cubicBezTo>
                      <a:pt x="78" y="334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630">
                <a:extLst>
                  <a:ext uri="{FF2B5EF4-FFF2-40B4-BE49-F238E27FC236}">
                    <a16:creationId xmlns:a16="http://schemas.microsoft.com/office/drawing/2014/main" id="{16D1D30F-9C6F-4B90-A6A7-021B7F0E89D4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8404225" y="4127501"/>
                <a:ext cx="31750" cy="33338"/>
              </a:xfrm>
              <a:custGeom>
                <a:avLst/>
                <a:gdLst>
                  <a:gd name="T0" fmla="*/ 27 w 55"/>
                  <a:gd name="T1" fmla="*/ 0 h 55"/>
                  <a:gd name="T2" fmla="*/ 0 w 55"/>
                  <a:gd name="T3" fmla="*/ 28 h 55"/>
                  <a:gd name="T4" fmla="*/ 26 w 55"/>
                  <a:gd name="T5" fmla="*/ 55 h 55"/>
                  <a:gd name="T6" fmla="*/ 55 w 55"/>
                  <a:gd name="T7" fmla="*/ 28 h 55"/>
                  <a:gd name="T8" fmla="*/ 27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6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任意多边形: 形状 1148">
                <a:extLst>
                  <a:ext uri="{FF2B5EF4-FFF2-40B4-BE49-F238E27FC236}">
                    <a16:creationId xmlns:a16="http://schemas.microsoft.com/office/drawing/2014/main" id="{13CA52CC-3CD0-4D2D-BA17-7B5AAA697A5A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5530850" y="3129757"/>
                <a:ext cx="827089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827089" h="11114">
                    <a:moveTo>
                      <a:pt x="0" y="11113"/>
                    </a:moveTo>
                    <a:lnTo>
                      <a:pt x="827088" y="11113"/>
                    </a:lnTo>
                    <a:lnTo>
                      <a:pt x="827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0" name="任意多边形: 形状 1149">
                <a:extLst>
                  <a:ext uri="{FF2B5EF4-FFF2-40B4-BE49-F238E27FC236}">
                    <a16:creationId xmlns:a16="http://schemas.microsoft.com/office/drawing/2014/main" id="{28324DDA-11AF-41E7-B1C4-71E264CA8A3E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5489575" y="4075906"/>
                <a:ext cx="207964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207964" h="11115">
                    <a:moveTo>
                      <a:pt x="0" y="11114"/>
                    </a:moveTo>
                    <a:lnTo>
                      <a:pt x="207963" y="11114"/>
                    </a:lnTo>
                    <a:lnTo>
                      <a:pt x="2079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19" name="文本框 118">
            <a:extLst>
              <a:ext uri="{FF2B5EF4-FFF2-40B4-BE49-F238E27FC236}">
                <a16:creationId xmlns:a16="http://schemas.microsoft.com/office/drawing/2014/main" id="{B037FA24-E34B-41D7-8066-C312793A6790}"/>
              </a:ext>
            </a:extLst>
          </p:cNvPr>
          <p:cNvSpPr txBox="1"/>
          <p:nvPr/>
        </p:nvSpPr>
        <p:spPr>
          <a:xfrm>
            <a:off x="81986" y="1564762"/>
            <a:ext cx="9223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1B18A413-A5D1-44B8-9AD2-49FA99209A4A}"/>
              </a:ext>
            </a:extLst>
          </p:cNvPr>
          <p:cNvSpPr txBox="1"/>
          <p:nvPr/>
        </p:nvSpPr>
        <p:spPr>
          <a:xfrm>
            <a:off x="1933137" y="2028889"/>
            <a:ext cx="54477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zh-CN" sz="2400" dirty="0">
                <a:solidFill>
                  <a:schemeClr val="accent2"/>
                </a:solidFill>
              </a:rPr>
              <a:t>“uniformly at random choose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[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]→[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]</a:t>
            </a:r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”</a:t>
            </a:r>
            <a:endParaRPr lang="zh-CN" altLang="en-US" sz="2400" dirty="0">
              <a:solidFill>
                <a:schemeClr val="accent2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67686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AEF508C-8C72-4BC9-A68F-053AE59C99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pPr algn="ctr"/>
            <a:r>
              <a:rPr lang="en-US" altLang="zh-CN" dirty="0"/>
              <a:t>Concentration</a:t>
            </a:r>
            <a:endParaRPr lang="zh-CN" altLang="en-US" dirty="0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1832FBAB-B122-4689-ACBD-6F26F4416BDA}"/>
              </a:ext>
            </a:extLst>
          </p:cNvPr>
          <p:cNvGrpSpPr/>
          <p:nvPr/>
        </p:nvGrpSpPr>
        <p:grpSpPr>
          <a:xfrm>
            <a:off x="351692" y="1426920"/>
            <a:ext cx="3001180" cy="4638765"/>
            <a:chOff x="492369" y="1690689"/>
            <a:chExt cx="3001180" cy="4638765"/>
          </a:xfrm>
        </p:grpSpPr>
        <p:pic>
          <p:nvPicPr>
            <p:cNvPr id="6146" name="Picture 2" descr="http://tcs.nju.edu.cn/wiki/images/5/57/Balls2bins.png">
              <a:extLst>
                <a:ext uri="{FF2B5EF4-FFF2-40B4-BE49-F238E27FC236}">
                  <a16:creationId xmlns:a16="http://schemas.microsoft.com/office/drawing/2014/main" id="{A4060DAC-98B0-4DB2-A00A-494DDBC46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369" y="2227842"/>
              <a:ext cx="3001180" cy="4101612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8CC207AE-75E0-477D-AB12-A0809103AE95}"/>
                </a:ext>
              </a:extLst>
            </p:cNvPr>
            <p:cNvSpPr txBox="1"/>
            <p:nvPr/>
          </p:nvSpPr>
          <p:spPr>
            <a:xfrm>
              <a:off x="1043564" y="1690689"/>
              <a:ext cx="18987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/>
                <a:t>balls into bins</a:t>
              </a:r>
              <a:endParaRPr lang="zh-CN" altLang="en-US" sz="2400" dirty="0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DD472B2B-EAB9-4EB8-AFDD-A49A271C309C}"/>
              </a:ext>
            </a:extLst>
          </p:cNvPr>
          <p:cNvGrpSpPr/>
          <p:nvPr/>
        </p:nvGrpSpPr>
        <p:grpSpPr>
          <a:xfrm>
            <a:off x="4123591" y="1426920"/>
            <a:ext cx="4742717" cy="3327427"/>
            <a:chOff x="4009291" y="1690689"/>
            <a:chExt cx="4742717" cy="3327427"/>
          </a:xfrm>
        </p:grpSpPr>
        <p:pic>
          <p:nvPicPr>
            <p:cNvPr id="6148" name="Picture 4" descr="http://tcs.nju.edu.cn/wiki/images/9/95/Coinflip.png">
              <a:extLst>
                <a:ext uri="{FF2B5EF4-FFF2-40B4-BE49-F238E27FC236}">
                  <a16:creationId xmlns:a16="http://schemas.microsoft.com/office/drawing/2014/main" id="{3C79F285-160A-4FAD-96E8-5428B8078E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9291" y="2227842"/>
              <a:ext cx="4742717" cy="2790274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651ADD5-2AFE-4604-B5F0-2A2ED56E5840}"/>
                </a:ext>
              </a:extLst>
            </p:cNvPr>
            <p:cNvSpPr txBox="1"/>
            <p:nvPr/>
          </p:nvSpPr>
          <p:spPr>
            <a:xfrm>
              <a:off x="5524966" y="1690689"/>
              <a:ext cx="17113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/>
                <a:t>coin flipping</a:t>
              </a:r>
              <a:endParaRPr lang="zh-CN" altLang="en-US" sz="24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90215432-BBAB-4D18-B8A2-7213231DB5CB}"/>
                  </a:ext>
                </a:extLst>
              </p:cNvPr>
              <p:cNvSpPr txBox="1"/>
              <p:nvPr/>
            </p:nvSpPr>
            <p:spPr>
              <a:xfrm>
                <a:off x="1273996" y="5476990"/>
                <a:ext cx="7592312" cy="830997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400" dirty="0"/>
                  <a:t>Question:</a:t>
                </a:r>
              </a:p>
              <a:p>
                <a:pPr algn="ctr"/>
                <a:r>
                  <a:rPr lang="en-US" altLang="zh-CN" sz="2400" dirty="0"/>
                  <a:t>probability that 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</a:t>
                </a:r>
                <a:r>
                  <a:rPr lang="en-US" altLang="zh-CN" sz="2400" dirty="0"/>
                  <a:t> deviates more than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zh-CN" altLang="en-US" sz="2400" dirty="0"/>
                  <a:t> </a:t>
                </a:r>
                <a:r>
                  <a:rPr lang="en-US" altLang="zh-CN" sz="2400" dirty="0"/>
                  <a:t>from expectation?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90215432-BBAB-4D18-B8A2-7213231DB5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3996" y="5476990"/>
                <a:ext cx="7592312" cy="83099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20728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52EEE0-6BC9-48D7-ABC2-8E441B33A4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Chernoff Bounds</a:t>
            </a:r>
            <a:endParaRPr lang="zh-CN" altLang="en-US" dirty="0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4EFDAB88-1E9D-4B4E-B0E5-51A758A3FAC3}"/>
              </a:ext>
            </a:extLst>
          </p:cNvPr>
          <p:cNvGrpSpPr/>
          <p:nvPr/>
        </p:nvGrpSpPr>
        <p:grpSpPr>
          <a:xfrm>
            <a:off x="3027346" y="1690689"/>
            <a:ext cx="3089307" cy="4255057"/>
            <a:chOff x="2860193" y="1508370"/>
            <a:chExt cx="3089307" cy="4255057"/>
          </a:xfrm>
        </p:grpSpPr>
        <p:pic>
          <p:nvPicPr>
            <p:cNvPr id="3" name="Herman_Chernoff_Image.gif" descr="Herman_Chernoff_Image.gif">
              <a:extLst>
                <a:ext uri="{FF2B5EF4-FFF2-40B4-BE49-F238E27FC236}">
                  <a16:creationId xmlns:a16="http://schemas.microsoft.com/office/drawing/2014/main" id="{6EF971A6-14DF-4DC4-9F57-A04CF30AAB06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10876" y="1508370"/>
              <a:ext cx="2787942" cy="3793392"/>
            </a:xfrm>
            <a:prstGeom prst="rect">
              <a:avLst/>
            </a:prstGeom>
          </p:spPr>
        </p:pic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83AA4130-14BA-40FA-AFC9-72CA661C217B}"/>
                </a:ext>
              </a:extLst>
            </p:cNvPr>
            <p:cNvSpPr txBox="1"/>
            <p:nvPr/>
          </p:nvSpPr>
          <p:spPr>
            <a:xfrm>
              <a:off x="2860193" y="5301762"/>
              <a:ext cx="30893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latin typeface="Lucida Calligraphy" panose="03010101010101010101" pitchFamily="66" charset="0"/>
                </a:rPr>
                <a:t>Herman Chernoff</a:t>
              </a:r>
            </a:p>
          </p:txBody>
        </p:sp>
      </p:grpSp>
      <p:pic>
        <p:nvPicPr>
          <p:cNvPr id="6" name="life_in_LA.jpg" descr="life_in_LA.jpg">
            <a:extLst>
              <a:ext uri="{FF2B5EF4-FFF2-40B4-BE49-F238E27FC236}">
                <a16:creationId xmlns:a16="http://schemas.microsoft.com/office/drawing/2014/main" id="{6F84DDD4-6374-45A3-8093-50DA674713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2796" y="1690689"/>
            <a:ext cx="3162300" cy="4831291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44314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96296E-6 L 0.22986 -0.00023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93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47BCF8-55E4-4CC3-B4A4-73C40A021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Chernoff Bounds</a:t>
            </a:r>
            <a:endParaRPr lang="zh-CN" altLang="en-US" dirty="0"/>
          </a:p>
        </p:txBody>
      </p:sp>
      <p:grpSp>
        <p:nvGrpSpPr>
          <p:cNvPr id="3105" name="组合 3104">
            <a:extLst>
              <a:ext uri="{FF2B5EF4-FFF2-40B4-BE49-F238E27FC236}">
                <a16:creationId xmlns:a16="http://schemas.microsoft.com/office/drawing/2014/main" id="{5736E741-6D3A-43F3-861E-502F8552A9B0}"/>
              </a:ext>
            </a:extLst>
          </p:cNvPr>
          <p:cNvGrpSpPr/>
          <p:nvPr/>
        </p:nvGrpSpPr>
        <p:grpSpPr>
          <a:xfrm>
            <a:off x="1323242" y="2213952"/>
            <a:ext cx="6497515" cy="3490546"/>
            <a:chOff x="1323242" y="2213952"/>
            <a:chExt cx="6497515" cy="3490546"/>
          </a:xfrm>
        </p:grpSpPr>
        <p:sp>
          <p:nvSpPr>
            <p:cNvPr id="2549" name="矩形 2548">
              <a:extLst>
                <a:ext uri="{FF2B5EF4-FFF2-40B4-BE49-F238E27FC236}">
                  <a16:creationId xmlns:a16="http://schemas.microsoft.com/office/drawing/2014/main" id="{BDEAB652-EEB9-49D9-AA96-8F91AFC15422}"/>
                </a:ext>
              </a:extLst>
            </p:cNvPr>
            <p:cNvSpPr/>
            <p:nvPr/>
          </p:nvSpPr>
          <p:spPr>
            <a:xfrm>
              <a:off x="1323242" y="2213952"/>
              <a:ext cx="6497515" cy="34905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958" name="组合 2957">
              <a:extLst>
                <a:ext uri="{FF2B5EF4-FFF2-40B4-BE49-F238E27FC236}">
                  <a16:creationId xmlns:a16="http://schemas.microsoft.com/office/drawing/2014/main" id="{DAE30336-110B-4250-A915-89BF4D903E78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506538" y="2403475"/>
              <a:ext cx="6181725" cy="3165475"/>
              <a:chOff x="1506538" y="2403475"/>
              <a:chExt cx="6181725" cy="3165475"/>
            </a:xfrm>
          </p:grpSpPr>
          <p:sp>
            <p:nvSpPr>
              <p:cNvPr id="2814" name="Freeform 1465">
                <a:extLst>
                  <a:ext uri="{FF2B5EF4-FFF2-40B4-BE49-F238E27FC236}">
                    <a16:creationId xmlns:a16="http://schemas.microsoft.com/office/drawing/2014/main" id="{6EAEC29B-B7D5-4ABF-B656-FEE73B05C8D1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506538" y="2432050"/>
                <a:ext cx="174625" cy="21907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1466">
                <a:extLst>
                  <a:ext uri="{FF2B5EF4-FFF2-40B4-BE49-F238E27FC236}">
                    <a16:creationId xmlns:a16="http://schemas.microsoft.com/office/drawing/2014/main" id="{E3937362-D21A-499D-8939-0B3602DFFC40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89101" y="249872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1467">
                <a:extLst>
                  <a:ext uri="{FF2B5EF4-FFF2-40B4-BE49-F238E27FC236}">
                    <a16:creationId xmlns:a16="http://schemas.microsoft.com/office/drawing/2014/main" id="{11B8E26C-7D04-4D41-A859-1C6D3589EB0B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844676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1468">
                <a:extLst>
                  <a:ext uri="{FF2B5EF4-FFF2-40B4-BE49-F238E27FC236}">
                    <a16:creationId xmlns:a16="http://schemas.microsoft.com/office/drawing/2014/main" id="{17EFB87C-B682-4065-B671-3AB410C21761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038351" y="242411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1469">
                <a:extLst>
                  <a:ext uri="{FF2B5EF4-FFF2-40B4-BE49-F238E27FC236}">
                    <a16:creationId xmlns:a16="http://schemas.microsoft.com/office/drawing/2014/main" id="{DBD20786-C9B0-47F9-8D81-7DFF6A28C701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0426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1470">
                <a:extLst>
                  <a:ext uri="{FF2B5EF4-FFF2-40B4-BE49-F238E27FC236}">
                    <a16:creationId xmlns:a16="http://schemas.microsoft.com/office/drawing/2014/main" id="{99E8121C-ABAF-4965-AABF-E23C7C5F6358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297113" y="242411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1471">
                <a:extLst>
                  <a:ext uri="{FF2B5EF4-FFF2-40B4-BE49-F238E27FC236}">
                    <a16:creationId xmlns:a16="http://schemas.microsoft.com/office/drawing/2014/main" id="{B80E3953-8C74-4D7C-AD5B-AD9323E45C9D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459038" y="2498725"/>
                <a:ext cx="131763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1472">
                <a:extLst>
                  <a:ext uri="{FF2B5EF4-FFF2-40B4-BE49-F238E27FC236}">
                    <a16:creationId xmlns:a16="http://schemas.microsoft.com/office/drawing/2014/main" id="{7B716546-DCA7-4A2F-8AEF-4D68924BC495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598738" y="249872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1473">
                <a:extLst>
                  <a:ext uri="{FF2B5EF4-FFF2-40B4-BE49-F238E27FC236}">
                    <a16:creationId xmlns:a16="http://schemas.microsoft.com/office/drawing/2014/main" id="{DA2E6908-3350-4211-9596-64ECC0CBC651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768601" y="249872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1474">
                <a:extLst>
                  <a:ext uri="{FF2B5EF4-FFF2-40B4-BE49-F238E27FC236}">
                    <a16:creationId xmlns:a16="http://schemas.microsoft.com/office/drawing/2014/main" id="{728A611D-E075-433C-B7C8-AB3037E0383B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911476" y="249872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1475">
                <a:extLst>
                  <a:ext uri="{FF2B5EF4-FFF2-40B4-BE49-F238E27FC236}">
                    <a16:creationId xmlns:a16="http://schemas.microsoft.com/office/drawing/2014/main" id="{71BEE818-9367-47A3-8C47-E9CDCB13B640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078163" y="2424113"/>
                <a:ext cx="152400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1476">
                <a:extLst>
                  <a:ext uri="{FF2B5EF4-FFF2-40B4-BE49-F238E27FC236}">
                    <a16:creationId xmlns:a16="http://schemas.microsoft.com/office/drawing/2014/main" id="{C017FDF1-0295-4C1C-8636-28DF70F34575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241676" y="249872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1477">
                <a:extLst>
                  <a:ext uri="{FF2B5EF4-FFF2-40B4-BE49-F238E27FC236}">
                    <a16:creationId xmlns:a16="http://schemas.microsoft.com/office/drawing/2014/main" id="{A9BACA1C-8A1D-4EB7-BCF2-11D776AF0986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384551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1478">
                <a:extLst>
                  <a:ext uri="{FF2B5EF4-FFF2-40B4-BE49-F238E27FC236}">
                    <a16:creationId xmlns:a16="http://schemas.microsoft.com/office/drawing/2014/main" id="{F38002A9-E3E8-4DB4-B916-77AD09645837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546476" y="245903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1479">
                <a:extLst>
                  <a:ext uri="{FF2B5EF4-FFF2-40B4-BE49-F238E27FC236}">
                    <a16:creationId xmlns:a16="http://schemas.microsoft.com/office/drawing/2014/main" id="{F5C721D1-B6A3-490C-ABD0-E557BB6A7ECB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716338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1480">
                <a:extLst>
                  <a:ext uri="{FF2B5EF4-FFF2-40B4-BE49-F238E27FC236}">
                    <a16:creationId xmlns:a16="http://schemas.microsoft.com/office/drawing/2014/main" id="{2986FEAA-37F5-431F-8DE4-A47227D76BB4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29051" y="2617788"/>
                <a:ext cx="34925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1481">
                <a:extLst>
                  <a:ext uri="{FF2B5EF4-FFF2-40B4-BE49-F238E27FC236}">
                    <a16:creationId xmlns:a16="http://schemas.microsoft.com/office/drawing/2014/main" id="{DE0EFE48-C592-4C7D-B1F5-C08F82E93BE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894138" y="2501900"/>
                <a:ext cx="149225" cy="153988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1482">
                <a:extLst>
                  <a:ext uri="{FF2B5EF4-FFF2-40B4-BE49-F238E27FC236}">
                    <a16:creationId xmlns:a16="http://schemas.microsoft.com/office/drawing/2014/main" id="{C9B6595C-C9B8-4313-BBBE-2E8E9465E908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052888" y="2617788"/>
                <a:ext cx="36513" cy="36513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1483">
                <a:extLst>
                  <a:ext uri="{FF2B5EF4-FFF2-40B4-BE49-F238E27FC236}">
                    <a16:creationId xmlns:a16="http://schemas.microsoft.com/office/drawing/2014/main" id="{2B7B8389-6E26-48E2-AAB6-4417A512685F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22751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1484">
                <a:extLst>
                  <a:ext uri="{FF2B5EF4-FFF2-40B4-BE49-F238E27FC236}">
                    <a16:creationId xmlns:a16="http://schemas.microsoft.com/office/drawing/2014/main" id="{B449F842-9914-4045-9F35-8E4BEAFE893F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508501" y="2546350"/>
                <a:ext cx="84138" cy="155575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1485">
                <a:extLst>
                  <a:ext uri="{FF2B5EF4-FFF2-40B4-BE49-F238E27FC236}">
                    <a16:creationId xmlns:a16="http://schemas.microsoft.com/office/drawing/2014/main" id="{A9C477BF-E86B-4F18-9630-4A9E31530002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65931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1486">
                <a:extLst>
                  <a:ext uri="{FF2B5EF4-FFF2-40B4-BE49-F238E27FC236}">
                    <a16:creationId xmlns:a16="http://schemas.microsoft.com/office/drawing/2014/main" id="{6FDA5E5F-A727-433D-9438-BAFCEDAD5246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86313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1487">
                <a:extLst>
                  <a:ext uri="{FF2B5EF4-FFF2-40B4-BE49-F238E27FC236}">
                    <a16:creationId xmlns:a16="http://schemas.microsoft.com/office/drawing/2014/main" id="{ACE2F3A2-DEE7-48B9-9651-269C66C0D05C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062538" y="2546350"/>
                <a:ext cx="100013" cy="155575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9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2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1488">
                <a:extLst>
                  <a:ext uri="{FF2B5EF4-FFF2-40B4-BE49-F238E27FC236}">
                    <a16:creationId xmlns:a16="http://schemas.microsoft.com/office/drawing/2014/main" id="{CA936073-B331-4595-8000-087C94D4287D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222876" y="261620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Oval 1489">
                <a:extLst>
                  <a:ext uri="{FF2B5EF4-FFF2-40B4-BE49-F238E27FC236}">
                    <a16:creationId xmlns:a16="http://schemas.microsoft.com/office/drawing/2014/main" id="{C9359BEF-DCED-41C3-84E0-46F667F9CA1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68926" y="2551113"/>
                <a:ext cx="33338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Oval 1490">
                <a:extLst>
                  <a:ext uri="{FF2B5EF4-FFF2-40B4-BE49-F238E27FC236}">
                    <a16:creationId xmlns:a16="http://schemas.microsoft.com/office/drawing/2014/main" id="{289BC9C2-9FFB-4EA8-A1A8-972CF61AF93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3388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Oval 1491">
                <a:extLst>
                  <a:ext uri="{FF2B5EF4-FFF2-40B4-BE49-F238E27FC236}">
                    <a16:creationId xmlns:a16="http://schemas.microsoft.com/office/drawing/2014/main" id="{B5B8A9ED-0123-4590-BA09-95F7C1B78BA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657851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1492">
                <a:extLst>
                  <a:ext uri="{FF2B5EF4-FFF2-40B4-BE49-F238E27FC236}">
                    <a16:creationId xmlns:a16="http://schemas.microsoft.com/office/drawing/2014/main" id="{70FB857D-5524-478D-80EC-AD45FB2E207D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5946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Freeform 1493">
                <a:extLst>
                  <a:ext uri="{FF2B5EF4-FFF2-40B4-BE49-F238E27FC236}">
                    <a16:creationId xmlns:a16="http://schemas.microsoft.com/office/drawing/2014/main" id="{4E1AC9E6-A687-431F-AC98-DFCA108899E3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984876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1494">
                <a:extLst>
                  <a:ext uri="{FF2B5EF4-FFF2-40B4-BE49-F238E27FC236}">
                    <a16:creationId xmlns:a16="http://schemas.microsoft.com/office/drawing/2014/main" id="{1B3E34D6-B040-4221-90B8-708EF8676451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257926" y="2598738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4 w 213"/>
                  <a:gd name="T17" fmla="*/ 10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5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8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4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4" y="32"/>
                      <a:pt x="0" y="51"/>
                      <a:pt x="0" y="53"/>
                    </a:cubicBezTo>
                    <a:cubicBezTo>
                      <a:pt x="0" y="58"/>
                      <a:pt x="4" y="58"/>
                      <a:pt x="5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1495">
                <a:extLst>
                  <a:ext uri="{FF2B5EF4-FFF2-40B4-BE49-F238E27FC236}">
                    <a16:creationId xmlns:a16="http://schemas.microsoft.com/office/drawing/2014/main" id="{AF239544-154E-43D1-B6A6-0C02549B593D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43676" y="2471738"/>
                <a:ext cx="163513" cy="193675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1496">
                <a:extLst>
                  <a:ext uri="{FF2B5EF4-FFF2-40B4-BE49-F238E27FC236}">
                    <a16:creationId xmlns:a16="http://schemas.microsoft.com/office/drawing/2014/main" id="{635222CA-ACB5-4661-B675-44C3F06FBDC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848476" y="2403475"/>
                <a:ext cx="115888" cy="330200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5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1497">
                <a:extLst>
                  <a:ext uri="{FF2B5EF4-FFF2-40B4-BE49-F238E27FC236}">
                    <a16:creationId xmlns:a16="http://schemas.microsoft.com/office/drawing/2014/main" id="{CC474B95-A763-487E-96AC-C06D22DD26AB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7002463" y="2430463"/>
                <a:ext cx="136525" cy="228600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Freeform 1498">
                <a:extLst>
                  <a:ext uri="{FF2B5EF4-FFF2-40B4-BE49-F238E27FC236}">
                    <a16:creationId xmlns:a16="http://schemas.microsoft.com/office/drawing/2014/main" id="{CA4E8138-AE08-49F8-B55B-46DE89B87856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180263" y="261620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1499">
                <a:extLst>
                  <a:ext uri="{FF2B5EF4-FFF2-40B4-BE49-F238E27FC236}">
                    <a16:creationId xmlns:a16="http://schemas.microsoft.com/office/drawing/2014/main" id="{10F3E8C7-5146-4FA1-A6D0-9C2D6EF58D7C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326313" y="2430463"/>
                <a:ext cx="109538" cy="220663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1500">
                <a:extLst>
                  <a:ext uri="{FF2B5EF4-FFF2-40B4-BE49-F238E27FC236}">
                    <a16:creationId xmlns:a16="http://schemas.microsoft.com/office/drawing/2014/main" id="{71DE75F8-BBBC-47F3-9366-B354AF70F3FE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485063" y="2403475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1501">
                <a:extLst>
                  <a:ext uri="{FF2B5EF4-FFF2-40B4-BE49-F238E27FC236}">
                    <a16:creationId xmlns:a16="http://schemas.microsoft.com/office/drawing/2014/main" id="{07A7F4DA-00DE-4365-B26D-12E819500C41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643813" y="2617788"/>
                <a:ext cx="44450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1502">
                <a:extLst>
                  <a:ext uri="{FF2B5EF4-FFF2-40B4-BE49-F238E27FC236}">
                    <a16:creationId xmlns:a16="http://schemas.microsoft.com/office/drawing/2014/main" id="{C9B420FA-F56D-46A1-833D-348CCDFF311A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508126" y="2822575"/>
                <a:ext cx="77788" cy="227013"/>
              </a:xfrm>
              <a:custGeom>
                <a:avLst/>
                <a:gdLst>
                  <a:gd name="T0" fmla="*/ 0 w 118"/>
                  <a:gd name="T1" fmla="*/ 30 h 341"/>
                  <a:gd name="T2" fmla="*/ 2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0 w 118"/>
                  <a:gd name="T11" fmla="*/ 333 h 341"/>
                  <a:gd name="T12" fmla="*/ 0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1503">
                <a:extLst>
                  <a:ext uri="{FF2B5EF4-FFF2-40B4-BE49-F238E27FC236}">
                    <a16:creationId xmlns:a16="http://schemas.microsoft.com/office/drawing/2014/main" id="{76A49A62-BCDC-433F-A55D-10B1953DB3EC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601788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1504">
                <a:extLst>
                  <a:ext uri="{FF2B5EF4-FFF2-40B4-BE49-F238E27FC236}">
                    <a16:creationId xmlns:a16="http://schemas.microsoft.com/office/drawing/2014/main" id="{97C38ED8-46BB-4920-A790-F462510E7FFB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743076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1505">
                <a:extLst>
                  <a:ext uri="{FF2B5EF4-FFF2-40B4-BE49-F238E27FC236}">
                    <a16:creationId xmlns:a16="http://schemas.microsoft.com/office/drawing/2014/main" id="{304F8216-7790-4196-A062-932B2B25D562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91928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1506">
                <a:extLst>
                  <a:ext uri="{FF2B5EF4-FFF2-40B4-BE49-F238E27FC236}">
                    <a16:creationId xmlns:a16="http://schemas.microsoft.com/office/drawing/2014/main" id="{14DD9322-086F-41E0-BE3B-59D44843F167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317751" y="2927350"/>
                <a:ext cx="217488" cy="77788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1507">
                <a:extLst>
                  <a:ext uri="{FF2B5EF4-FFF2-40B4-BE49-F238E27FC236}">
                    <a16:creationId xmlns:a16="http://schemas.microsoft.com/office/drawing/2014/main" id="{F502607F-6AB4-4C8A-A4D2-ED8B1CDD6950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2662238" y="2800350"/>
                <a:ext cx="309563" cy="331788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5 h 499"/>
                  <a:gd name="T12" fmla="*/ 457 w 470"/>
                  <a:gd name="T13" fmla="*/ 375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5"/>
                    </a:lnTo>
                    <a:lnTo>
                      <a:pt x="457" y="375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4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1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1508">
                <a:extLst>
                  <a:ext uri="{FF2B5EF4-FFF2-40B4-BE49-F238E27FC236}">
                    <a16:creationId xmlns:a16="http://schemas.microsoft.com/office/drawing/2014/main" id="{E74B8FB6-18EA-4848-847F-6C65DFCEF191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000376" y="2779713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1509">
                <a:extLst>
                  <a:ext uri="{FF2B5EF4-FFF2-40B4-BE49-F238E27FC236}">
                    <a16:creationId xmlns:a16="http://schemas.microsoft.com/office/drawing/2014/main" id="{E1F317B0-461C-483B-9505-0D6F3ABD6AC5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3000376" y="2994025"/>
                <a:ext cx="69850" cy="157163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1510">
                <a:extLst>
                  <a:ext uri="{FF2B5EF4-FFF2-40B4-BE49-F238E27FC236}">
                    <a16:creationId xmlns:a16="http://schemas.microsoft.com/office/drawing/2014/main" id="{8E9778A6-E28D-47BE-8A06-8DD79B21C35C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3098801" y="3059113"/>
                <a:ext cx="168275" cy="61913"/>
              </a:xfrm>
              <a:custGeom>
                <a:avLst/>
                <a:gdLst>
                  <a:gd name="T0" fmla="*/ 243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3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1511">
                <a:extLst>
                  <a:ext uri="{FF2B5EF4-FFF2-40B4-BE49-F238E27FC236}">
                    <a16:creationId xmlns:a16="http://schemas.microsoft.com/office/drawing/2014/main" id="{FCB052A0-DDE7-46E4-8C9A-19231C089F13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308351" y="2994025"/>
                <a:ext cx="82550" cy="153988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9" y="0"/>
                      <a:pt x="69" y="0"/>
                    </a:cubicBezTo>
                    <a:cubicBezTo>
                      <a:pt x="47" y="22"/>
                      <a:pt x="15" y="22"/>
                      <a:pt x="0" y="22"/>
                    </a:cubicBezTo>
                    <a:lnTo>
                      <a:pt x="0" y="34"/>
                    </a:lnTo>
                    <a:cubicBezTo>
                      <a:pt x="9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1512">
                <a:extLst>
                  <a:ext uri="{FF2B5EF4-FFF2-40B4-BE49-F238E27FC236}">
                    <a16:creationId xmlns:a16="http://schemas.microsoft.com/office/drawing/2014/main" id="{E01F2BC3-7A7D-4ECD-BB65-37EEA82285F6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492501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1513">
                <a:extLst>
                  <a:ext uri="{FF2B5EF4-FFF2-40B4-BE49-F238E27FC236}">
                    <a16:creationId xmlns:a16="http://schemas.microsoft.com/office/drawing/2014/main" id="{2E34F38B-15EC-4B3F-A135-A3E4D6E349F6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3765551" y="2944813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1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1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100 h 235"/>
                  <a:gd name="T46" fmla="*/ 48 w 106"/>
                  <a:gd name="T47" fmla="*/ 134 h 235"/>
                  <a:gd name="T48" fmla="*/ 26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1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3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1514">
                <a:extLst>
                  <a:ext uri="{FF2B5EF4-FFF2-40B4-BE49-F238E27FC236}">
                    <a16:creationId xmlns:a16="http://schemas.microsoft.com/office/drawing/2014/main" id="{7415454A-5721-4BB5-BEDC-5C0357E539F6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3883026" y="3014663"/>
                <a:ext cx="46038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5" y="53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1515">
                <a:extLst>
                  <a:ext uri="{FF2B5EF4-FFF2-40B4-BE49-F238E27FC236}">
                    <a16:creationId xmlns:a16="http://schemas.microsoft.com/office/drawing/2014/main" id="{C4824B6B-86D7-4F60-A4B3-29A1E3E946D4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040188" y="2895600"/>
                <a:ext cx="133350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1516">
                <a:extLst>
                  <a:ext uri="{FF2B5EF4-FFF2-40B4-BE49-F238E27FC236}">
                    <a16:creationId xmlns:a16="http://schemas.microsoft.com/office/drawing/2014/main" id="{5D493D02-1889-40EF-8F52-B2CEC5E48ACD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1783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1 w 234"/>
                  <a:gd name="T23" fmla="*/ 76 h 230"/>
                  <a:gd name="T24" fmla="*/ 161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4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1517">
                <a:extLst>
                  <a:ext uri="{FF2B5EF4-FFF2-40B4-BE49-F238E27FC236}">
                    <a16:creationId xmlns:a16="http://schemas.microsoft.com/office/drawing/2014/main" id="{1E54BDAD-0A9F-465D-A0CF-49160E7EA9C3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344988" y="2822575"/>
                <a:ext cx="152400" cy="230188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9"/>
                      <a:pt x="154" y="14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1518">
                <a:extLst>
                  <a:ext uri="{FF2B5EF4-FFF2-40B4-BE49-F238E27FC236}">
                    <a16:creationId xmlns:a16="http://schemas.microsoft.com/office/drawing/2014/main" id="{6A7913E2-9C8D-40ED-85AF-8D24FC98C581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592638" y="2901950"/>
                <a:ext cx="177800" cy="217488"/>
              </a:xfrm>
              <a:custGeom>
                <a:avLst/>
                <a:gdLst>
                  <a:gd name="T0" fmla="*/ 100 w 270"/>
                  <a:gd name="T1" fmla="*/ 46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1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9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7 h 328"/>
                  <a:gd name="T40" fmla="*/ 236 w 270"/>
                  <a:gd name="T41" fmla="*/ 53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Freeform 1519">
                <a:extLst>
                  <a:ext uri="{FF2B5EF4-FFF2-40B4-BE49-F238E27FC236}">
                    <a16:creationId xmlns:a16="http://schemas.microsoft.com/office/drawing/2014/main" id="{6AAF056E-2833-48CC-9D0D-E605B8AD1025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89501" y="2927350"/>
                <a:ext cx="217488" cy="77788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6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6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1520">
                <a:extLst>
                  <a:ext uri="{FF2B5EF4-FFF2-40B4-BE49-F238E27FC236}">
                    <a16:creationId xmlns:a16="http://schemas.microsoft.com/office/drawing/2014/main" id="{584EACCE-5AB7-4EC4-8B8E-E64C8FFCD75B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5219701" y="2820988"/>
                <a:ext cx="206375" cy="228600"/>
              </a:xfrm>
              <a:custGeom>
                <a:avLst/>
                <a:gdLst>
                  <a:gd name="T0" fmla="*/ 122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3 h 342"/>
                  <a:gd name="T8" fmla="*/ 219 w 312"/>
                  <a:gd name="T9" fmla="*/ 227 h 342"/>
                  <a:gd name="T10" fmla="*/ 219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2 w 312"/>
                  <a:gd name="T17" fmla="*/ 156 h 342"/>
                  <a:gd name="T18" fmla="*/ 122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1 w 312"/>
                  <a:gd name="T25" fmla="*/ 86 h 342"/>
                  <a:gd name="T26" fmla="*/ 280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7 h 342"/>
                  <a:gd name="T32" fmla="*/ 272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1 w 312"/>
                  <a:gd name="T51" fmla="*/ 342 h 342"/>
                  <a:gd name="T52" fmla="*/ 297 w 312"/>
                  <a:gd name="T53" fmla="*/ 335 h 342"/>
                  <a:gd name="T54" fmla="*/ 312 w 312"/>
                  <a:gd name="T55" fmla="*/ 248 h 342"/>
                  <a:gd name="T56" fmla="*/ 303 w 312"/>
                  <a:gd name="T57" fmla="*/ 239 h 342"/>
                  <a:gd name="T58" fmla="*/ 294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2 w 312"/>
                  <a:gd name="T67" fmla="*/ 291 h 342"/>
                  <a:gd name="T68" fmla="*/ 122 w 312"/>
                  <a:gd name="T69" fmla="*/ 174 h 342"/>
                  <a:gd name="T70" fmla="*/ 271 w 312"/>
                  <a:gd name="T71" fmla="*/ 18 h 342"/>
                  <a:gd name="T72" fmla="*/ 271 w 312"/>
                  <a:gd name="T73" fmla="*/ 41 h 342"/>
                  <a:gd name="T74" fmla="*/ 243 w 312"/>
                  <a:gd name="T75" fmla="*/ 18 h 342"/>
                  <a:gd name="T76" fmla="*/ 271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1 w 312"/>
                  <a:gd name="T89" fmla="*/ 45 h 342"/>
                  <a:gd name="T90" fmla="*/ 57 w 312"/>
                  <a:gd name="T91" fmla="*/ 18 h 342"/>
                  <a:gd name="T92" fmla="*/ 110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0 w 312"/>
                  <a:gd name="T99" fmla="*/ 324 h 342"/>
                  <a:gd name="T100" fmla="*/ 57 w 312"/>
                  <a:gd name="T101" fmla="*/ 324 h 342"/>
                  <a:gd name="T102" fmla="*/ 61 w 312"/>
                  <a:gd name="T103" fmla="*/ 297 h 342"/>
                  <a:gd name="T104" fmla="*/ 61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6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6" y="342"/>
                      <a:pt x="297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1521">
                <a:extLst>
                  <a:ext uri="{FF2B5EF4-FFF2-40B4-BE49-F238E27FC236}">
                    <a16:creationId xmlns:a16="http://schemas.microsoft.com/office/drawing/2014/main" id="{58A97D97-DE3C-4E46-98D6-DC9FE5F34B6F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465763" y="2800350"/>
                <a:ext cx="76200" cy="331788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1522">
                <a:extLst>
                  <a:ext uri="{FF2B5EF4-FFF2-40B4-BE49-F238E27FC236}">
                    <a16:creationId xmlns:a16="http://schemas.microsoft.com/office/drawing/2014/main" id="{B219BBCE-AEA7-4CA0-94F8-E5B51C363BF6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57053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1523">
                <a:extLst>
                  <a:ext uri="{FF2B5EF4-FFF2-40B4-BE49-F238E27FC236}">
                    <a16:creationId xmlns:a16="http://schemas.microsoft.com/office/drawing/2014/main" id="{057B649C-9C11-415D-9F3A-3ED2B9F45182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876926" y="2800350"/>
                <a:ext cx="76200" cy="3317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1524">
                <a:extLst>
                  <a:ext uri="{FF2B5EF4-FFF2-40B4-BE49-F238E27FC236}">
                    <a16:creationId xmlns:a16="http://schemas.microsoft.com/office/drawing/2014/main" id="{65352DB6-1289-4B52-B8A9-7DBA579820D1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6003926" y="3014663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1525">
                <a:extLst>
                  <a:ext uri="{FF2B5EF4-FFF2-40B4-BE49-F238E27FC236}">
                    <a16:creationId xmlns:a16="http://schemas.microsoft.com/office/drawing/2014/main" id="{EDF21000-BD39-4830-8D62-5DFADA92C745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6153151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1526">
                <a:extLst>
                  <a:ext uri="{FF2B5EF4-FFF2-40B4-BE49-F238E27FC236}">
                    <a16:creationId xmlns:a16="http://schemas.microsoft.com/office/drawing/2014/main" id="{26E82389-E359-421E-8A82-BF06806890C1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6243638" y="2822575"/>
                <a:ext cx="155575" cy="227013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1527">
                <a:extLst>
                  <a:ext uri="{FF2B5EF4-FFF2-40B4-BE49-F238E27FC236}">
                    <a16:creationId xmlns:a16="http://schemas.microsoft.com/office/drawing/2014/main" id="{2A13A64A-B840-44A9-BB6D-5494D986D606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6411913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5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6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6 w 199"/>
                  <a:gd name="T25" fmla="*/ 76 h 235"/>
                  <a:gd name="T26" fmla="*/ 89 w 199"/>
                  <a:gd name="T27" fmla="*/ 18 h 235"/>
                  <a:gd name="T28" fmla="*/ 138 w 199"/>
                  <a:gd name="T29" fmla="*/ 76 h 235"/>
                  <a:gd name="T30" fmla="*/ 36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1528">
                <a:extLst>
                  <a:ext uri="{FF2B5EF4-FFF2-40B4-BE49-F238E27FC236}">
                    <a16:creationId xmlns:a16="http://schemas.microsoft.com/office/drawing/2014/main" id="{FD1C2D32-8AD6-499C-8195-516373EECBA4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5532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1529">
                <a:extLst>
                  <a:ext uri="{FF2B5EF4-FFF2-40B4-BE49-F238E27FC236}">
                    <a16:creationId xmlns:a16="http://schemas.microsoft.com/office/drawing/2014/main" id="{A57993F2-EC3A-41BA-84D7-43B77D9C9F81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6738938" y="2897188"/>
                <a:ext cx="36513" cy="155575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2"/>
                      <a:pt x="12" y="234"/>
                      <a:pt x="27" y="234"/>
                    </a:cubicBezTo>
                    <a:cubicBezTo>
                      <a:pt x="42" y="234"/>
                      <a:pt x="55" y="222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1530">
                <a:extLst>
                  <a:ext uri="{FF2B5EF4-FFF2-40B4-BE49-F238E27FC236}">
                    <a16:creationId xmlns:a16="http://schemas.microsoft.com/office/drawing/2014/main" id="{51B7D5E9-A101-4E56-9CD1-5A3995AE6328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508126" y="3517900"/>
                <a:ext cx="119063" cy="227013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1531">
                <a:extLst>
                  <a:ext uri="{FF2B5EF4-FFF2-40B4-BE49-F238E27FC236}">
                    <a16:creationId xmlns:a16="http://schemas.microsoft.com/office/drawing/2014/main" id="{D752211E-DC65-4343-BE0F-6761CC409C56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620838" y="3590925"/>
                <a:ext cx="144463" cy="157163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1532">
                <a:extLst>
                  <a:ext uri="{FF2B5EF4-FFF2-40B4-BE49-F238E27FC236}">
                    <a16:creationId xmlns:a16="http://schemas.microsoft.com/office/drawing/2014/main" id="{E3C648EB-4EEA-4F18-8424-7A13004D0E9B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776413" y="3590925"/>
                <a:ext cx="107950" cy="153988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1533">
                <a:extLst>
                  <a:ext uri="{FF2B5EF4-FFF2-40B4-BE49-F238E27FC236}">
                    <a16:creationId xmlns:a16="http://schemas.microsoft.com/office/drawing/2014/main" id="{501228A5-568B-496D-86D7-E3CFD7C16D10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978026" y="3590925"/>
                <a:ext cx="131763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1534">
                <a:extLst>
                  <a:ext uri="{FF2B5EF4-FFF2-40B4-BE49-F238E27FC236}">
                    <a16:creationId xmlns:a16="http://schemas.microsoft.com/office/drawing/2014/main" id="{ACF31B2F-573E-475B-A359-11E09F347009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116138" y="3590925"/>
                <a:ext cx="152400" cy="153988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1535">
                <a:extLst>
                  <a:ext uri="{FF2B5EF4-FFF2-40B4-BE49-F238E27FC236}">
                    <a16:creationId xmlns:a16="http://schemas.microsoft.com/office/drawing/2014/main" id="{57641453-CF06-4D90-A445-CB2AFC44CA67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273301" y="3594100"/>
                <a:ext cx="152400" cy="222250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3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2 h 333"/>
                  <a:gd name="T38" fmla="*/ 56 w 230"/>
                  <a:gd name="T39" fmla="*/ 288 h 333"/>
                  <a:gd name="T40" fmla="*/ 30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4" y="269"/>
                    </a:cubicBezTo>
                    <a:cubicBezTo>
                      <a:pt x="87" y="282"/>
                      <a:pt x="76" y="292"/>
                      <a:pt x="69" y="292"/>
                    </a:cubicBezTo>
                    <a:cubicBezTo>
                      <a:pt x="66" y="292"/>
                      <a:pt x="61" y="291"/>
                      <a:pt x="56" y="288"/>
                    </a:cubicBezTo>
                    <a:cubicBezTo>
                      <a:pt x="47" y="285"/>
                      <a:pt x="38" y="283"/>
                      <a:pt x="30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6"/>
                      <a:pt x="129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1536">
                <a:extLst>
                  <a:ext uri="{FF2B5EF4-FFF2-40B4-BE49-F238E27FC236}">
                    <a16:creationId xmlns:a16="http://schemas.microsoft.com/office/drawing/2014/main" id="{FC92F99D-DDAA-4934-94DA-8EA33795A39C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28888" y="3508375"/>
                <a:ext cx="133350" cy="239713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4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30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2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4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3"/>
                      <a:pt x="178" y="214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3"/>
                      <a:pt x="157" y="30"/>
                    </a:cubicBezTo>
                    <a:cubicBezTo>
                      <a:pt x="167" y="36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1537">
                <a:extLst>
                  <a:ext uri="{FF2B5EF4-FFF2-40B4-BE49-F238E27FC236}">
                    <a16:creationId xmlns:a16="http://schemas.microsoft.com/office/drawing/2014/main" id="{5623CCC1-1479-484E-8291-4A6F3560243F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2790826" y="3565525"/>
                <a:ext cx="200025" cy="192088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4 h 289"/>
                  <a:gd name="T4" fmla="*/ 295 w 305"/>
                  <a:gd name="T5" fmla="*/ 133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9 h 289"/>
                  <a:gd name="T12" fmla="*/ 10 w 305"/>
                  <a:gd name="T13" fmla="*/ 20 h 289"/>
                  <a:gd name="T14" fmla="*/ 271 w 305"/>
                  <a:gd name="T15" fmla="*/ 144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5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0"/>
                      <a:pt x="305" y="144"/>
                    </a:cubicBezTo>
                    <a:cubicBezTo>
                      <a:pt x="305" y="138"/>
                      <a:pt x="301" y="136"/>
                      <a:pt x="295" y="133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10" y="20"/>
                    </a:cubicBezTo>
                    <a:lnTo>
                      <a:pt x="271" y="144"/>
                    </a:lnTo>
                    <a:lnTo>
                      <a:pt x="10" y="268"/>
                    </a:lnTo>
                    <a:cubicBezTo>
                      <a:pt x="3" y="271"/>
                      <a:pt x="0" y="274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1538">
                <a:extLst>
                  <a:ext uri="{FF2B5EF4-FFF2-40B4-BE49-F238E27FC236}">
                    <a16:creationId xmlns:a16="http://schemas.microsoft.com/office/drawing/2014/main" id="{811D9AB4-364F-4A31-A5EB-D74DCA6F6E55}"/>
                  </a:ext>
                </a:extLst>
              </p:cNvPr>
              <p:cNvSpPr>
                <a:spLocks noEditPoint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121026" y="3524250"/>
                <a:ext cx="138113" cy="227013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4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4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5 h 343"/>
                  <a:gd name="T26" fmla="*/ 104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4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5"/>
                      <a:pt x="22" y="292"/>
                    </a:cubicBezTo>
                    <a:cubicBezTo>
                      <a:pt x="44" y="333"/>
                      <a:pt x="80" y="343"/>
                      <a:pt x="104" y="343"/>
                    </a:cubicBezTo>
                    <a:cubicBezTo>
                      <a:pt x="131" y="343"/>
                      <a:pt x="169" y="332"/>
                      <a:pt x="191" y="285"/>
                    </a:cubicBezTo>
                    <a:cubicBezTo>
                      <a:pt x="207" y="251"/>
                      <a:pt x="210" y="212"/>
                      <a:pt x="210" y="172"/>
                    </a:cubicBezTo>
                    <a:close/>
                    <a:moveTo>
                      <a:pt x="104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2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5"/>
                    </a:cubicBezTo>
                    <a:cubicBezTo>
                      <a:pt x="55" y="15"/>
                      <a:pt x="92" y="11"/>
                      <a:pt x="104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8"/>
                      <a:pt x="163" y="269"/>
                    </a:cubicBezTo>
                    <a:cubicBezTo>
                      <a:pt x="155" y="317"/>
                      <a:pt x="127" y="332"/>
                      <a:pt x="104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1539">
                <a:extLst>
                  <a:ext uri="{FF2B5EF4-FFF2-40B4-BE49-F238E27FC236}">
                    <a16:creationId xmlns:a16="http://schemas.microsoft.com/office/drawing/2014/main" id="{11DE8556-D27F-430A-9C2D-914769487EE6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290888" y="3709988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1540">
                <a:extLst>
                  <a:ext uri="{FF2B5EF4-FFF2-40B4-BE49-F238E27FC236}">
                    <a16:creationId xmlns:a16="http://schemas.microsoft.com/office/drawing/2014/main" id="{B5D70628-0179-46A9-B2B2-9262F44508F9}"/>
                  </a:ext>
                </a:extLst>
              </p:cNvPr>
              <p:cNvSpPr>
                <a:spLocks noEditPoint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162176" y="4021138"/>
                <a:ext cx="190500" cy="227013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3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1541">
                <a:extLst>
                  <a:ext uri="{FF2B5EF4-FFF2-40B4-BE49-F238E27FC236}">
                    <a16:creationId xmlns:a16="http://schemas.microsoft.com/office/drawing/2014/main" id="{C81004D8-8F64-4327-A8E8-965C2E7F0EC4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389188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1542">
                <a:extLst>
                  <a:ext uri="{FF2B5EF4-FFF2-40B4-BE49-F238E27FC236}">
                    <a16:creationId xmlns:a16="http://schemas.microsoft.com/office/drawing/2014/main" id="{D982750B-A619-47DC-942D-B0844B890723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492376" y="4021138"/>
                <a:ext cx="269875" cy="227013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1543">
                <a:extLst>
                  <a:ext uri="{FF2B5EF4-FFF2-40B4-BE49-F238E27FC236}">
                    <a16:creationId xmlns:a16="http://schemas.microsoft.com/office/drawing/2014/main" id="{1992B0CD-CCA7-4204-AAD1-7DA54C349139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898776" y="4037013"/>
                <a:ext cx="200025" cy="2571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1544">
                <a:extLst>
                  <a:ext uri="{FF2B5EF4-FFF2-40B4-BE49-F238E27FC236}">
                    <a16:creationId xmlns:a16="http://schemas.microsoft.com/office/drawing/2014/main" id="{EC25996E-1246-40A7-B5F1-2C9C71603772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249613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1545">
                <a:extLst>
                  <a:ext uri="{FF2B5EF4-FFF2-40B4-BE49-F238E27FC236}">
                    <a16:creationId xmlns:a16="http://schemas.microsoft.com/office/drawing/2014/main" id="{01FB7FCE-2B9F-4F7D-AA49-F0FDCB903670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73438" y="40274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8 h 332"/>
                  <a:gd name="T8" fmla="*/ 65 w 164"/>
                  <a:gd name="T9" fmla="*/ 35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1546">
                <a:extLst>
                  <a:ext uri="{FF2B5EF4-FFF2-40B4-BE49-F238E27FC236}">
                    <a16:creationId xmlns:a16="http://schemas.microsoft.com/office/drawing/2014/main" id="{FDC9ACC6-DF40-43DF-BCEB-8FF94D4E6895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598863" y="4054475"/>
                <a:ext cx="217488" cy="220663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5 h 332"/>
                  <a:gd name="T28" fmla="*/ 166 w 332"/>
                  <a:gd name="T29" fmla="*/ 332 h 332"/>
                  <a:gd name="T30" fmla="*/ 176 w 332"/>
                  <a:gd name="T31" fmla="*/ 315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5"/>
                    </a:lnTo>
                    <a:cubicBezTo>
                      <a:pt x="156" y="322"/>
                      <a:pt x="156" y="332"/>
                      <a:pt x="166" y="332"/>
                    </a:cubicBezTo>
                    <a:cubicBezTo>
                      <a:pt x="176" y="332"/>
                      <a:pt x="176" y="322"/>
                      <a:pt x="176" y="315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1547">
                <a:extLst>
                  <a:ext uri="{FF2B5EF4-FFF2-40B4-BE49-F238E27FC236}">
                    <a16:creationId xmlns:a16="http://schemas.microsoft.com/office/drawing/2014/main" id="{4B4C5799-48F6-4ACF-9164-0C98D1CD5367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3921126" y="4011613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9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2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1548">
                <a:extLst>
                  <a:ext uri="{FF2B5EF4-FFF2-40B4-BE49-F238E27FC236}">
                    <a16:creationId xmlns:a16="http://schemas.microsoft.com/office/drawing/2014/main" id="{61123C18-32A0-43D4-BD97-4F703E7A2042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08463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1549">
                <a:extLst>
                  <a:ext uri="{FF2B5EF4-FFF2-40B4-BE49-F238E27FC236}">
                    <a16:creationId xmlns:a16="http://schemas.microsoft.com/office/drawing/2014/main" id="{ED01441C-24B4-4373-A0CC-F4DDA0D0F609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4202113" y="4100513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1550">
                <a:extLst>
                  <a:ext uri="{FF2B5EF4-FFF2-40B4-BE49-F238E27FC236}">
                    <a16:creationId xmlns:a16="http://schemas.microsoft.com/office/drawing/2014/main" id="{FFFCB4A0-1DA3-49A5-B5A3-880480330FEA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440848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1551">
                <a:extLst>
                  <a:ext uri="{FF2B5EF4-FFF2-40B4-BE49-F238E27FC236}">
                    <a16:creationId xmlns:a16="http://schemas.microsoft.com/office/drawing/2014/main" id="{0E219CA9-4FCB-47E7-AA4F-8512E64219C1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4635501" y="4037013"/>
                <a:ext cx="200025" cy="257175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0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1552">
                <a:extLst>
                  <a:ext uri="{FF2B5EF4-FFF2-40B4-BE49-F238E27FC236}">
                    <a16:creationId xmlns:a16="http://schemas.microsoft.com/office/drawing/2014/main" id="{C6F43001-F4B5-496A-86C1-F9B1D1A3A247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011738" y="3867150"/>
                <a:ext cx="125413" cy="595313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7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1553">
                <a:extLst>
                  <a:ext uri="{FF2B5EF4-FFF2-40B4-BE49-F238E27FC236}">
                    <a16:creationId xmlns:a16="http://schemas.microsoft.com/office/drawing/2014/main" id="{93570EA9-19D5-46D1-A51C-964F68DCA64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00713" y="4014788"/>
                <a:ext cx="98425" cy="104775"/>
              </a:xfrm>
              <a:custGeom>
                <a:avLst/>
                <a:gdLst>
                  <a:gd name="T0" fmla="*/ 55 w 149"/>
                  <a:gd name="T1" fmla="*/ 75 h 158"/>
                  <a:gd name="T2" fmla="*/ 111 w 149"/>
                  <a:gd name="T3" fmla="*/ 67 h 158"/>
                  <a:gd name="T4" fmla="*/ 142 w 149"/>
                  <a:gd name="T5" fmla="*/ 31 h 158"/>
                  <a:gd name="T6" fmla="*/ 98 w 149"/>
                  <a:gd name="T7" fmla="*/ 0 h 158"/>
                  <a:gd name="T8" fmla="*/ 0 w 149"/>
                  <a:gd name="T9" fmla="*/ 92 h 158"/>
                  <a:gd name="T10" fmla="*/ 63 w 149"/>
                  <a:gd name="T11" fmla="*/ 158 h 158"/>
                  <a:gd name="T12" fmla="*/ 149 w 149"/>
                  <a:gd name="T13" fmla="*/ 118 h 158"/>
                  <a:gd name="T14" fmla="*/ 143 w 149"/>
                  <a:gd name="T15" fmla="*/ 112 h 158"/>
                  <a:gd name="T16" fmla="*/ 138 w 149"/>
                  <a:gd name="T17" fmla="*/ 116 h 158"/>
                  <a:gd name="T18" fmla="*/ 64 w 149"/>
                  <a:gd name="T19" fmla="*/ 148 h 158"/>
                  <a:gd name="T20" fmla="*/ 29 w 149"/>
                  <a:gd name="T21" fmla="*/ 106 h 158"/>
                  <a:gd name="T22" fmla="*/ 33 w 149"/>
                  <a:gd name="T23" fmla="*/ 75 h 158"/>
                  <a:gd name="T24" fmla="*/ 55 w 149"/>
                  <a:gd name="T25" fmla="*/ 75 h 158"/>
                  <a:gd name="T26" fmla="*/ 36 w 149"/>
                  <a:gd name="T27" fmla="*/ 65 h 158"/>
                  <a:gd name="T28" fmla="*/ 98 w 149"/>
                  <a:gd name="T29" fmla="*/ 10 h 158"/>
                  <a:gd name="T30" fmla="*/ 127 w 149"/>
                  <a:gd name="T31" fmla="*/ 31 h 158"/>
                  <a:gd name="T32" fmla="*/ 53 w 149"/>
                  <a:gd name="T33" fmla="*/ 65 h 158"/>
                  <a:gd name="T34" fmla="*/ 36 w 149"/>
                  <a:gd name="T35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8">
                    <a:moveTo>
                      <a:pt x="55" y="75"/>
                    </a:moveTo>
                    <a:cubicBezTo>
                      <a:pt x="65" y="75"/>
                      <a:pt x="92" y="74"/>
                      <a:pt x="111" y="67"/>
                    </a:cubicBezTo>
                    <a:cubicBezTo>
                      <a:pt x="137" y="58"/>
                      <a:pt x="142" y="42"/>
                      <a:pt x="142" y="31"/>
                    </a:cubicBezTo>
                    <a:cubicBezTo>
                      <a:pt x="142" y="12"/>
                      <a:pt x="122" y="0"/>
                      <a:pt x="98" y="0"/>
                    </a:cubicBezTo>
                    <a:cubicBezTo>
                      <a:pt x="57" y="0"/>
                      <a:pt x="0" y="33"/>
                      <a:pt x="0" y="92"/>
                    </a:cubicBezTo>
                    <a:cubicBezTo>
                      <a:pt x="0" y="127"/>
                      <a:pt x="22" y="158"/>
                      <a:pt x="63" y="158"/>
                    </a:cubicBezTo>
                    <a:cubicBezTo>
                      <a:pt x="122" y="158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1" y="113"/>
                      <a:pt x="138" y="116"/>
                    </a:cubicBezTo>
                    <a:cubicBezTo>
                      <a:pt x="111" y="148"/>
                      <a:pt x="70" y="148"/>
                      <a:pt x="64" y="148"/>
                    </a:cubicBezTo>
                    <a:cubicBezTo>
                      <a:pt x="43" y="148"/>
                      <a:pt x="29" y="134"/>
                      <a:pt x="29" y="106"/>
                    </a:cubicBezTo>
                    <a:cubicBezTo>
                      <a:pt x="29" y="101"/>
                      <a:pt x="29" y="94"/>
                      <a:pt x="33" y="75"/>
                    </a:cubicBezTo>
                    <a:lnTo>
                      <a:pt x="55" y="75"/>
                    </a:lnTo>
                    <a:close/>
                    <a:moveTo>
                      <a:pt x="36" y="65"/>
                    </a:moveTo>
                    <a:cubicBezTo>
                      <a:pt x="50" y="14"/>
                      <a:pt x="89" y="10"/>
                      <a:pt x="98" y="10"/>
                    </a:cubicBezTo>
                    <a:cubicBezTo>
                      <a:pt x="114" y="10"/>
                      <a:pt x="127" y="18"/>
                      <a:pt x="127" y="31"/>
                    </a:cubicBezTo>
                    <a:cubicBezTo>
                      <a:pt x="127" y="65"/>
                      <a:pt x="68" y="65"/>
                      <a:pt x="53" y="65"/>
                    </a:cubicBezTo>
                    <a:lnTo>
                      <a:pt x="3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1554">
                <a:extLst>
                  <a:ext uri="{FF2B5EF4-FFF2-40B4-BE49-F238E27FC236}">
                    <a16:creationId xmlns:a16="http://schemas.microsoft.com/office/drawing/2014/main" id="{8A76233E-3DAB-47DC-A0D3-E1B538C066BC}"/>
                  </a:ext>
                </a:extLst>
              </p:cNvPr>
              <p:cNvSpPr>
                <a:spLocks noEditPoint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827713" y="3898900"/>
                <a:ext cx="77788" cy="120650"/>
              </a:xfrm>
              <a:custGeom>
                <a:avLst/>
                <a:gdLst>
                  <a:gd name="T0" fmla="*/ 63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80 w 119"/>
                  <a:gd name="T9" fmla="*/ 57 h 181"/>
                  <a:gd name="T10" fmla="*/ 52 w 119"/>
                  <a:gd name="T11" fmla="*/ 21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8 w 119"/>
                  <a:gd name="T17" fmla="*/ 26 h 181"/>
                  <a:gd name="T18" fmla="*/ 119 w 119"/>
                  <a:gd name="T19" fmla="*/ 14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70 h 181"/>
                  <a:gd name="T28" fmla="*/ 68 w 119"/>
                  <a:gd name="T29" fmla="*/ 78 h 181"/>
                  <a:gd name="T30" fmla="*/ 88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70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09" y="151"/>
                      <a:pt x="109" y="112"/>
                    </a:cubicBezTo>
                    <a:cubicBezTo>
                      <a:pt x="109" y="85"/>
                      <a:pt x="95" y="72"/>
                      <a:pt x="80" y="57"/>
                    </a:cubicBezTo>
                    <a:cubicBezTo>
                      <a:pt x="72" y="50"/>
                      <a:pt x="52" y="31"/>
                      <a:pt x="52" y="21"/>
                    </a:cubicBezTo>
                    <a:cubicBezTo>
                      <a:pt x="52" y="18"/>
                      <a:pt x="55" y="11"/>
                      <a:pt x="65" y="11"/>
                    </a:cubicBezTo>
                    <a:cubicBezTo>
                      <a:pt x="74" y="11"/>
                      <a:pt x="82" y="14"/>
                      <a:pt x="89" y="18"/>
                    </a:cubicBezTo>
                    <a:cubicBezTo>
                      <a:pt x="91" y="19"/>
                      <a:pt x="103" y="26"/>
                      <a:pt x="108" y="26"/>
                    </a:cubicBezTo>
                    <a:cubicBezTo>
                      <a:pt x="113" y="26"/>
                      <a:pt x="119" y="20"/>
                      <a:pt x="119" y="14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9"/>
                      <a:pt x="63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8" y="107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1556">
                <a:extLst>
                  <a:ext uri="{FF2B5EF4-FFF2-40B4-BE49-F238E27FC236}">
                    <a16:creationId xmlns:a16="http://schemas.microsoft.com/office/drawing/2014/main" id="{BFDA2CC8-CF6D-4F8E-9C8B-7A12451A4CF5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214938" y="4202113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1557">
                <a:extLst>
                  <a:ext uri="{FF2B5EF4-FFF2-40B4-BE49-F238E27FC236}">
                    <a16:creationId xmlns:a16="http://schemas.microsoft.com/office/drawing/2014/main" id="{5069D4F6-1FA2-454F-94E0-A69407E0B3A5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4951" y="4221163"/>
                <a:ext cx="84138" cy="153988"/>
              </a:xfrm>
              <a:custGeom>
                <a:avLst/>
                <a:gdLst>
                  <a:gd name="T0" fmla="*/ 78 w 126"/>
                  <a:gd name="T1" fmla="*/ 10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5 h 231"/>
                  <a:gd name="T8" fmla="*/ 50 w 126"/>
                  <a:gd name="T9" fmla="*/ 25 h 231"/>
                  <a:gd name="T10" fmla="*/ 50 w 126"/>
                  <a:gd name="T11" fmla="*/ 203 h 231"/>
                  <a:gd name="T12" fmla="*/ 15 w 126"/>
                  <a:gd name="T13" fmla="*/ 219 h 231"/>
                  <a:gd name="T14" fmla="*/ 2 w 126"/>
                  <a:gd name="T15" fmla="*/ 219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9 h 231"/>
                  <a:gd name="T24" fmla="*/ 113 w 126"/>
                  <a:gd name="T25" fmla="*/ 219 h 231"/>
                  <a:gd name="T26" fmla="*/ 78 w 126"/>
                  <a:gd name="T27" fmla="*/ 203 h 231"/>
                  <a:gd name="T28" fmla="*/ 78 w 126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10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9"/>
                    </a:lnTo>
                    <a:lnTo>
                      <a:pt x="113" y="219"/>
                    </a:lnTo>
                    <a:cubicBezTo>
                      <a:pt x="78" y="219"/>
                      <a:pt x="78" y="214"/>
                      <a:pt x="78" y="203"/>
                    </a:cubicBezTo>
                    <a:lnTo>
                      <a:pt x="78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1558">
                <a:extLst>
                  <a:ext uri="{FF2B5EF4-FFF2-40B4-BE49-F238E27FC236}">
                    <a16:creationId xmlns:a16="http://schemas.microsoft.com/office/drawing/2014/main" id="{B1FCBEE4-363A-4F49-BF89-6584FCFB8E14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437188" y="4232275"/>
                <a:ext cx="168275" cy="171450"/>
              </a:xfrm>
              <a:custGeom>
                <a:avLst/>
                <a:gdLst>
                  <a:gd name="T0" fmla="*/ 137 w 256"/>
                  <a:gd name="T1" fmla="*/ 137 h 257"/>
                  <a:gd name="T2" fmla="*/ 243 w 256"/>
                  <a:gd name="T3" fmla="*/ 137 h 257"/>
                  <a:gd name="T4" fmla="*/ 256 w 256"/>
                  <a:gd name="T5" fmla="*/ 128 h 257"/>
                  <a:gd name="T6" fmla="*/ 243 w 256"/>
                  <a:gd name="T7" fmla="*/ 119 h 257"/>
                  <a:gd name="T8" fmla="*/ 137 w 256"/>
                  <a:gd name="T9" fmla="*/ 119 h 257"/>
                  <a:gd name="T10" fmla="*/ 137 w 256"/>
                  <a:gd name="T11" fmla="*/ 12 h 257"/>
                  <a:gd name="T12" fmla="*/ 128 w 256"/>
                  <a:gd name="T13" fmla="*/ 0 h 257"/>
                  <a:gd name="T14" fmla="*/ 119 w 256"/>
                  <a:gd name="T15" fmla="*/ 12 h 257"/>
                  <a:gd name="T16" fmla="*/ 119 w 256"/>
                  <a:gd name="T17" fmla="*/ 119 h 257"/>
                  <a:gd name="T18" fmla="*/ 12 w 256"/>
                  <a:gd name="T19" fmla="*/ 119 h 257"/>
                  <a:gd name="T20" fmla="*/ 0 w 256"/>
                  <a:gd name="T21" fmla="*/ 128 h 257"/>
                  <a:gd name="T22" fmla="*/ 12 w 256"/>
                  <a:gd name="T23" fmla="*/ 137 h 257"/>
                  <a:gd name="T24" fmla="*/ 119 w 256"/>
                  <a:gd name="T25" fmla="*/ 137 h 257"/>
                  <a:gd name="T26" fmla="*/ 119 w 256"/>
                  <a:gd name="T27" fmla="*/ 244 h 257"/>
                  <a:gd name="T28" fmla="*/ 128 w 256"/>
                  <a:gd name="T29" fmla="*/ 257 h 257"/>
                  <a:gd name="T30" fmla="*/ 137 w 256"/>
                  <a:gd name="T31" fmla="*/ 244 h 257"/>
                  <a:gd name="T32" fmla="*/ 137 w 256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6" h="257">
                    <a:moveTo>
                      <a:pt x="137" y="137"/>
                    </a:moveTo>
                    <a:lnTo>
                      <a:pt x="243" y="137"/>
                    </a:lnTo>
                    <a:cubicBezTo>
                      <a:pt x="248" y="137"/>
                      <a:pt x="256" y="137"/>
                      <a:pt x="256" y="128"/>
                    </a:cubicBezTo>
                    <a:cubicBezTo>
                      <a:pt x="256" y="119"/>
                      <a:pt x="248" y="119"/>
                      <a:pt x="243" y="119"/>
                    </a:cubicBezTo>
                    <a:lnTo>
                      <a:pt x="137" y="119"/>
                    </a:lnTo>
                    <a:lnTo>
                      <a:pt x="137" y="12"/>
                    </a:lnTo>
                    <a:cubicBezTo>
                      <a:pt x="137" y="8"/>
                      <a:pt x="137" y="0"/>
                      <a:pt x="128" y="0"/>
                    </a:cubicBezTo>
                    <a:cubicBezTo>
                      <a:pt x="119" y="0"/>
                      <a:pt x="119" y="8"/>
                      <a:pt x="119" y="12"/>
                    </a:cubicBezTo>
                    <a:lnTo>
                      <a:pt x="119" y="119"/>
                    </a:lnTo>
                    <a:lnTo>
                      <a:pt x="12" y="119"/>
                    </a:lnTo>
                    <a:cubicBezTo>
                      <a:pt x="8" y="119"/>
                      <a:pt x="0" y="119"/>
                      <a:pt x="0" y="128"/>
                    </a:cubicBezTo>
                    <a:cubicBezTo>
                      <a:pt x="0" y="137"/>
                      <a:pt x="8" y="137"/>
                      <a:pt x="12" y="137"/>
                    </a:cubicBezTo>
                    <a:lnTo>
                      <a:pt x="119" y="137"/>
                    </a:lnTo>
                    <a:lnTo>
                      <a:pt x="119" y="244"/>
                    </a:lnTo>
                    <a:cubicBezTo>
                      <a:pt x="119" y="248"/>
                      <a:pt x="119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1559">
                <a:extLst>
                  <a:ext uri="{FF2B5EF4-FFF2-40B4-BE49-F238E27FC236}">
                    <a16:creationId xmlns:a16="http://schemas.microsoft.com/office/drawing/2014/main" id="{EBC083F8-8570-49D7-AEFC-E31A54F98B27}"/>
                  </a:ext>
                </a:extLst>
              </p:cNvPr>
              <p:cNvSpPr>
                <a:spLocks noEditPoint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5635626" y="4210050"/>
                <a:ext cx="101600" cy="168275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3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1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8 w 154"/>
                  <a:gd name="T29" fmla="*/ 107 h 254"/>
                  <a:gd name="T30" fmla="*/ 110 w 154"/>
                  <a:gd name="T31" fmla="*/ 168 h 254"/>
                  <a:gd name="T32" fmla="*/ 64 w 154"/>
                  <a:gd name="T33" fmla="*/ 244 h 254"/>
                  <a:gd name="T34" fmla="*/ 26 w 154"/>
                  <a:gd name="T35" fmla="*/ 202 h 254"/>
                  <a:gd name="T36" fmla="*/ 88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3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1" y="19"/>
                      <a:pt x="118" y="23"/>
                    </a:cubicBezTo>
                    <a:cubicBezTo>
                      <a:pt x="122" y="25"/>
                      <a:pt x="134" y="32"/>
                      <a:pt x="139" y="32"/>
                    </a:cubicBezTo>
                    <a:cubicBezTo>
                      <a:pt x="148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1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6"/>
                      <a:pt x="70" y="77"/>
                      <a:pt x="82" y="98"/>
                    </a:cubicBezTo>
                    <a:close/>
                    <a:moveTo>
                      <a:pt x="88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4" y="244"/>
                    </a:cubicBezTo>
                    <a:cubicBezTo>
                      <a:pt x="44" y="244"/>
                      <a:pt x="26" y="231"/>
                      <a:pt x="26" y="202"/>
                    </a:cubicBezTo>
                    <a:cubicBezTo>
                      <a:pt x="26" y="179"/>
                      <a:pt x="39" y="119"/>
                      <a:pt x="88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1560">
                <a:extLst>
                  <a:ext uri="{FF2B5EF4-FFF2-40B4-BE49-F238E27FC236}">
                    <a16:creationId xmlns:a16="http://schemas.microsoft.com/office/drawing/2014/main" id="{C59C77C5-771C-45AA-8835-E8E704BD93B8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5764213" y="4202113"/>
                <a:ext cx="60325" cy="230188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4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4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1561">
                <a:extLst>
                  <a:ext uri="{FF2B5EF4-FFF2-40B4-BE49-F238E27FC236}">
                    <a16:creationId xmlns:a16="http://schemas.microsoft.com/office/drawing/2014/main" id="{FB006673-3AB2-497A-84F7-6C925F786AD8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5875338" y="4184650"/>
                <a:ext cx="49213" cy="166688"/>
              </a:xfrm>
              <a:custGeom>
                <a:avLst/>
                <a:gdLst>
                  <a:gd name="T0" fmla="*/ 72 w 73"/>
                  <a:gd name="T1" fmla="*/ 6 h 249"/>
                  <a:gd name="T2" fmla="*/ 73 w 73"/>
                  <a:gd name="T3" fmla="*/ 4 h 249"/>
                  <a:gd name="T4" fmla="*/ 68 w 73"/>
                  <a:gd name="T5" fmla="*/ 0 h 249"/>
                  <a:gd name="T6" fmla="*/ 0 w 73"/>
                  <a:gd name="T7" fmla="*/ 124 h 249"/>
                  <a:gd name="T8" fmla="*/ 68 w 73"/>
                  <a:gd name="T9" fmla="*/ 249 h 249"/>
                  <a:gd name="T10" fmla="*/ 73 w 73"/>
                  <a:gd name="T11" fmla="*/ 245 h 249"/>
                  <a:gd name="T12" fmla="*/ 71 w 73"/>
                  <a:gd name="T13" fmla="*/ 242 h 249"/>
                  <a:gd name="T14" fmla="*/ 19 w 73"/>
                  <a:gd name="T15" fmla="*/ 124 h 249"/>
                  <a:gd name="T16" fmla="*/ 72 w 73"/>
                  <a:gd name="T17" fmla="*/ 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9">
                    <a:moveTo>
                      <a:pt x="72" y="6"/>
                    </a:moveTo>
                    <a:cubicBezTo>
                      <a:pt x="72" y="6"/>
                      <a:pt x="73" y="5"/>
                      <a:pt x="73" y="4"/>
                    </a:cubicBezTo>
                    <a:cubicBezTo>
                      <a:pt x="73" y="3"/>
                      <a:pt x="72" y="0"/>
                      <a:pt x="68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9"/>
                      <a:pt x="64" y="249"/>
                      <a:pt x="68" y="249"/>
                    </a:cubicBezTo>
                    <a:cubicBezTo>
                      <a:pt x="72" y="249"/>
                      <a:pt x="73" y="246"/>
                      <a:pt x="73" y="245"/>
                    </a:cubicBezTo>
                    <a:cubicBezTo>
                      <a:pt x="73" y="243"/>
                      <a:pt x="72" y="243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4"/>
                      <a:pt x="47" y="24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1562">
                <a:extLst>
                  <a:ext uri="{FF2B5EF4-FFF2-40B4-BE49-F238E27FC236}">
                    <a16:creationId xmlns:a16="http://schemas.microsoft.com/office/drawing/2014/main" id="{38538ABB-AEEC-4207-89A4-65B00D380E40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5962651" y="4198938"/>
                <a:ext cx="68263" cy="111125"/>
              </a:xfrm>
              <a:custGeom>
                <a:avLst/>
                <a:gdLst>
                  <a:gd name="T0" fmla="*/ 63 w 102"/>
                  <a:gd name="T1" fmla="*/ 8 h 166"/>
                  <a:gd name="T2" fmla="*/ 54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0 w 102"/>
                  <a:gd name="T13" fmla="*/ 20 h 166"/>
                  <a:gd name="T14" fmla="*/ 40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89 w 102"/>
                  <a:gd name="T29" fmla="*/ 155 h 166"/>
                  <a:gd name="T30" fmla="*/ 63 w 102"/>
                  <a:gd name="T31" fmla="*/ 144 h 166"/>
                  <a:gd name="T32" fmla="*/ 63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3" y="8"/>
                    </a:moveTo>
                    <a:cubicBezTo>
                      <a:pt x="63" y="0"/>
                      <a:pt x="62" y="0"/>
                      <a:pt x="54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0" y="20"/>
                    </a:cubicBezTo>
                    <a:lnTo>
                      <a:pt x="40" y="144"/>
                    </a:lnTo>
                    <a:cubicBezTo>
                      <a:pt x="40" y="152"/>
                      <a:pt x="40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5" y="165"/>
                      <a:pt x="37" y="165"/>
                      <a:pt x="52" y="165"/>
                    </a:cubicBezTo>
                    <a:cubicBezTo>
                      <a:pt x="66" y="165"/>
                      <a:pt x="88" y="165"/>
                      <a:pt x="102" y="166"/>
                    </a:cubicBezTo>
                    <a:lnTo>
                      <a:pt x="102" y="155"/>
                    </a:lnTo>
                    <a:lnTo>
                      <a:pt x="89" y="155"/>
                    </a:lnTo>
                    <a:cubicBezTo>
                      <a:pt x="63" y="155"/>
                      <a:pt x="63" y="152"/>
                      <a:pt x="63" y="144"/>
                    </a:cubicBezTo>
                    <a:lnTo>
                      <a:pt x="63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1563">
                <a:extLst>
                  <a:ext uri="{FF2B5EF4-FFF2-40B4-BE49-F238E27FC236}">
                    <a16:creationId xmlns:a16="http://schemas.microsoft.com/office/drawing/2014/main" id="{B1FA8162-E567-46AA-9902-9FE5E7F7E98C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6067426" y="4198938"/>
                <a:ext cx="134938" cy="138113"/>
              </a:xfrm>
              <a:custGeom>
                <a:avLst/>
                <a:gdLst>
                  <a:gd name="T0" fmla="*/ 110 w 207"/>
                  <a:gd name="T1" fmla="*/ 110 h 207"/>
                  <a:gd name="T2" fmla="*/ 197 w 207"/>
                  <a:gd name="T3" fmla="*/ 110 h 207"/>
                  <a:gd name="T4" fmla="*/ 207 w 207"/>
                  <a:gd name="T5" fmla="*/ 103 h 207"/>
                  <a:gd name="T6" fmla="*/ 197 w 207"/>
                  <a:gd name="T7" fmla="*/ 96 h 207"/>
                  <a:gd name="T8" fmla="*/ 110 w 207"/>
                  <a:gd name="T9" fmla="*/ 96 h 207"/>
                  <a:gd name="T10" fmla="*/ 110 w 207"/>
                  <a:gd name="T11" fmla="*/ 10 h 207"/>
                  <a:gd name="T12" fmla="*/ 103 w 207"/>
                  <a:gd name="T13" fmla="*/ 0 h 207"/>
                  <a:gd name="T14" fmla="*/ 96 w 207"/>
                  <a:gd name="T15" fmla="*/ 10 h 207"/>
                  <a:gd name="T16" fmla="*/ 96 w 207"/>
                  <a:gd name="T17" fmla="*/ 96 h 207"/>
                  <a:gd name="T18" fmla="*/ 10 w 207"/>
                  <a:gd name="T19" fmla="*/ 96 h 207"/>
                  <a:gd name="T20" fmla="*/ 0 w 207"/>
                  <a:gd name="T21" fmla="*/ 103 h 207"/>
                  <a:gd name="T22" fmla="*/ 10 w 207"/>
                  <a:gd name="T23" fmla="*/ 110 h 207"/>
                  <a:gd name="T24" fmla="*/ 96 w 207"/>
                  <a:gd name="T25" fmla="*/ 110 h 207"/>
                  <a:gd name="T26" fmla="*/ 96 w 207"/>
                  <a:gd name="T27" fmla="*/ 197 h 207"/>
                  <a:gd name="T28" fmla="*/ 103 w 207"/>
                  <a:gd name="T29" fmla="*/ 207 h 207"/>
                  <a:gd name="T30" fmla="*/ 110 w 207"/>
                  <a:gd name="T31" fmla="*/ 197 h 207"/>
                  <a:gd name="T32" fmla="*/ 110 w 207"/>
                  <a:gd name="T33" fmla="*/ 11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" h="207">
                    <a:moveTo>
                      <a:pt x="110" y="110"/>
                    </a:moveTo>
                    <a:lnTo>
                      <a:pt x="197" y="110"/>
                    </a:lnTo>
                    <a:cubicBezTo>
                      <a:pt x="200" y="110"/>
                      <a:pt x="207" y="110"/>
                      <a:pt x="207" y="103"/>
                    </a:cubicBezTo>
                    <a:cubicBezTo>
                      <a:pt x="207" y="96"/>
                      <a:pt x="200" y="96"/>
                      <a:pt x="197" y="96"/>
                    </a:cubicBezTo>
                    <a:lnTo>
                      <a:pt x="110" y="96"/>
                    </a:lnTo>
                    <a:lnTo>
                      <a:pt x="110" y="10"/>
                    </a:lnTo>
                    <a:cubicBezTo>
                      <a:pt x="110" y="7"/>
                      <a:pt x="110" y="0"/>
                      <a:pt x="103" y="0"/>
                    </a:cubicBezTo>
                    <a:cubicBezTo>
                      <a:pt x="96" y="0"/>
                      <a:pt x="96" y="7"/>
                      <a:pt x="96" y="10"/>
                    </a:cubicBezTo>
                    <a:lnTo>
                      <a:pt x="96" y="96"/>
                    </a:lnTo>
                    <a:lnTo>
                      <a:pt x="10" y="96"/>
                    </a:lnTo>
                    <a:cubicBezTo>
                      <a:pt x="7" y="96"/>
                      <a:pt x="0" y="96"/>
                      <a:pt x="0" y="103"/>
                    </a:cubicBezTo>
                    <a:cubicBezTo>
                      <a:pt x="0" y="110"/>
                      <a:pt x="7" y="110"/>
                      <a:pt x="10" y="110"/>
                    </a:cubicBezTo>
                    <a:lnTo>
                      <a:pt x="96" y="110"/>
                    </a:lnTo>
                    <a:lnTo>
                      <a:pt x="96" y="197"/>
                    </a:lnTo>
                    <a:cubicBezTo>
                      <a:pt x="96" y="200"/>
                      <a:pt x="96" y="207"/>
                      <a:pt x="103" y="207"/>
                    </a:cubicBezTo>
                    <a:cubicBezTo>
                      <a:pt x="110" y="207"/>
                      <a:pt x="110" y="200"/>
                      <a:pt x="110" y="197"/>
                    </a:cubicBezTo>
                    <a:lnTo>
                      <a:pt x="110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1564">
                <a:extLst>
                  <a:ext uri="{FF2B5EF4-FFF2-40B4-BE49-F238E27FC236}">
                    <a16:creationId xmlns:a16="http://schemas.microsoft.com/office/drawing/2014/main" id="{D08F903A-F852-49A7-9DC1-5AE7B6B4E59D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6237288" y="4191000"/>
                <a:ext cx="77788" cy="120650"/>
              </a:xfrm>
              <a:custGeom>
                <a:avLst/>
                <a:gdLst>
                  <a:gd name="T0" fmla="*/ 63 w 119"/>
                  <a:gd name="T1" fmla="*/ 69 h 181"/>
                  <a:gd name="T2" fmla="*/ 0 w 119"/>
                  <a:gd name="T3" fmla="*/ 136 h 181"/>
                  <a:gd name="T4" fmla="*/ 51 w 119"/>
                  <a:gd name="T5" fmla="*/ 181 h 181"/>
                  <a:gd name="T6" fmla="*/ 110 w 119"/>
                  <a:gd name="T7" fmla="*/ 111 h 181"/>
                  <a:gd name="T8" fmla="*/ 80 w 119"/>
                  <a:gd name="T9" fmla="*/ 57 h 181"/>
                  <a:gd name="T10" fmla="*/ 52 w 119"/>
                  <a:gd name="T11" fmla="*/ 20 h 181"/>
                  <a:gd name="T12" fmla="*/ 66 w 119"/>
                  <a:gd name="T13" fmla="*/ 10 h 181"/>
                  <a:gd name="T14" fmla="*/ 89 w 119"/>
                  <a:gd name="T15" fmla="*/ 18 h 181"/>
                  <a:gd name="T16" fmla="*/ 108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69 h 181"/>
                  <a:gd name="T28" fmla="*/ 68 w 119"/>
                  <a:gd name="T29" fmla="*/ 77 h 181"/>
                  <a:gd name="T30" fmla="*/ 88 w 119"/>
                  <a:gd name="T31" fmla="*/ 122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69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10" y="151"/>
                      <a:pt x="110" y="111"/>
                    </a:cubicBezTo>
                    <a:cubicBezTo>
                      <a:pt x="110" y="85"/>
                      <a:pt x="95" y="71"/>
                      <a:pt x="80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0"/>
                      <a:pt x="66" y="10"/>
                    </a:cubicBezTo>
                    <a:cubicBezTo>
                      <a:pt x="74" y="10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8" y="25"/>
                    </a:cubicBezTo>
                    <a:cubicBezTo>
                      <a:pt x="113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8"/>
                      <a:pt x="63" y="69"/>
                    </a:cubicBezTo>
                    <a:close/>
                    <a:moveTo>
                      <a:pt x="68" y="77"/>
                    </a:moveTo>
                    <a:cubicBezTo>
                      <a:pt x="81" y="95"/>
                      <a:pt x="88" y="107"/>
                      <a:pt x="88" y="122"/>
                    </a:cubicBezTo>
                    <a:cubicBezTo>
                      <a:pt x="88" y="145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1"/>
                      <a:pt x="33" y="84"/>
                      <a:pt x="68" y="7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1565">
                <a:extLst>
                  <a:ext uri="{FF2B5EF4-FFF2-40B4-BE49-F238E27FC236}">
                    <a16:creationId xmlns:a16="http://schemas.microsoft.com/office/drawing/2014/main" id="{79DC0142-908A-45CA-8E1A-30173D151737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6346826" y="4184650"/>
                <a:ext cx="49213" cy="166688"/>
              </a:xfrm>
              <a:custGeom>
                <a:avLst/>
                <a:gdLst>
                  <a:gd name="T0" fmla="*/ 73 w 73"/>
                  <a:gd name="T1" fmla="*/ 124 h 249"/>
                  <a:gd name="T2" fmla="*/ 4 w 73"/>
                  <a:gd name="T3" fmla="*/ 0 h 249"/>
                  <a:gd name="T4" fmla="*/ 0 w 73"/>
                  <a:gd name="T5" fmla="*/ 4 h 249"/>
                  <a:gd name="T6" fmla="*/ 2 w 73"/>
                  <a:gd name="T7" fmla="*/ 7 h 249"/>
                  <a:gd name="T8" fmla="*/ 54 w 73"/>
                  <a:gd name="T9" fmla="*/ 124 h 249"/>
                  <a:gd name="T10" fmla="*/ 41 w 73"/>
                  <a:gd name="T11" fmla="*/ 191 h 249"/>
                  <a:gd name="T12" fmla="*/ 1 w 73"/>
                  <a:gd name="T13" fmla="*/ 242 h 249"/>
                  <a:gd name="T14" fmla="*/ 0 w 73"/>
                  <a:gd name="T15" fmla="*/ 245 h 249"/>
                  <a:gd name="T16" fmla="*/ 4 w 73"/>
                  <a:gd name="T17" fmla="*/ 249 h 249"/>
                  <a:gd name="T18" fmla="*/ 73 w 73"/>
                  <a:gd name="T19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9">
                    <a:moveTo>
                      <a:pt x="73" y="124"/>
                    </a:moveTo>
                    <a:cubicBezTo>
                      <a:pt x="73" y="40"/>
                      <a:pt x="9" y="0"/>
                      <a:pt x="4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5"/>
                      <a:pt x="2" y="7"/>
                    </a:cubicBezTo>
                    <a:cubicBezTo>
                      <a:pt x="39" y="37"/>
                      <a:pt x="54" y="80"/>
                      <a:pt x="54" y="124"/>
                    </a:cubicBezTo>
                    <a:cubicBezTo>
                      <a:pt x="54" y="147"/>
                      <a:pt x="50" y="170"/>
                      <a:pt x="41" y="191"/>
                    </a:cubicBezTo>
                    <a:cubicBezTo>
                      <a:pt x="29" y="219"/>
                      <a:pt x="14" y="232"/>
                      <a:pt x="1" y="242"/>
                    </a:cubicBezTo>
                    <a:cubicBezTo>
                      <a:pt x="1" y="243"/>
                      <a:pt x="0" y="244"/>
                      <a:pt x="0" y="245"/>
                    </a:cubicBezTo>
                    <a:cubicBezTo>
                      <a:pt x="0" y="246"/>
                      <a:pt x="0" y="249"/>
                      <a:pt x="4" y="249"/>
                    </a:cubicBezTo>
                    <a:cubicBezTo>
                      <a:pt x="9" y="249"/>
                      <a:pt x="73" y="209"/>
                      <a:pt x="73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1566">
                <a:extLst>
                  <a:ext uri="{FF2B5EF4-FFF2-40B4-BE49-F238E27FC236}">
                    <a16:creationId xmlns:a16="http://schemas.microsoft.com/office/drawing/2014/main" id="{D1CECA7D-E237-4859-B6D9-BF3E262E34CA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6488113" y="3867150"/>
                <a:ext cx="123825" cy="595313"/>
              </a:xfrm>
              <a:custGeom>
                <a:avLst/>
                <a:gdLst>
                  <a:gd name="T0" fmla="*/ 190 w 190"/>
                  <a:gd name="T1" fmla="*/ 449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9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9"/>
                    </a:moveTo>
                    <a:cubicBezTo>
                      <a:pt x="190" y="306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9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3"/>
                      <a:pt x="123" y="783"/>
                      <a:pt x="157" y="678"/>
                    </a:cubicBezTo>
                    <a:cubicBezTo>
                      <a:pt x="179" y="610"/>
                      <a:pt x="190" y="529"/>
                      <a:pt x="190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1567">
                <a:extLst>
                  <a:ext uri="{FF2B5EF4-FFF2-40B4-BE49-F238E27FC236}">
                    <a16:creationId xmlns:a16="http://schemas.microsoft.com/office/drawing/2014/main" id="{0B092075-56B1-44FB-824B-546B4C7344C4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6681788" y="3846513"/>
                <a:ext cx="138113" cy="152400"/>
              </a:xfrm>
              <a:custGeom>
                <a:avLst/>
                <a:gdLst>
                  <a:gd name="T0" fmla="*/ 2 w 208"/>
                  <a:gd name="T1" fmla="*/ 210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3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9 h 228"/>
                  <a:gd name="T18" fmla="*/ 208 w 208"/>
                  <a:gd name="T19" fmla="*/ 104 h 228"/>
                  <a:gd name="T20" fmla="*/ 203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3 h 228"/>
                  <a:gd name="T30" fmla="*/ 171 w 208"/>
                  <a:gd name="T31" fmla="*/ 71 h 228"/>
                  <a:gd name="T32" fmla="*/ 179 w 208"/>
                  <a:gd name="T33" fmla="*/ 40 h 228"/>
                  <a:gd name="T34" fmla="*/ 185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2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30 w 208"/>
                  <a:gd name="T47" fmla="*/ 118 h 228"/>
                  <a:gd name="T48" fmla="*/ 84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9 w 208"/>
                  <a:gd name="T55" fmla="*/ 52 h 228"/>
                  <a:gd name="T56" fmla="*/ 74 w 208"/>
                  <a:gd name="T57" fmla="*/ 33 h 228"/>
                  <a:gd name="T58" fmla="*/ 79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2 w 208"/>
                  <a:gd name="T65" fmla="*/ 2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2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7" y="228"/>
                      <a:pt x="12" y="228"/>
                    </a:cubicBezTo>
                    <a:cubicBezTo>
                      <a:pt x="25" y="228"/>
                      <a:pt x="28" y="217"/>
                      <a:pt x="29" y="211"/>
                    </a:cubicBezTo>
                    <a:cubicBezTo>
                      <a:pt x="30" y="209"/>
                      <a:pt x="37" y="181"/>
                      <a:pt x="45" y="147"/>
                    </a:cubicBezTo>
                    <a:cubicBezTo>
                      <a:pt x="56" y="154"/>
                      <a:pt x="70" y="157"/>
                      <a:pt x="82" y="157"/>
                    </a:cubicBezTo>
                    <a:cubicBezTo>
                      <a:pt x="112" y="157"/>
                      <a:pt x="132" y="133"/>
                      <a:pt x="133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90" y="149"/>
                      <a:pt x="196" y="139"/>
                    </a:cubicBezTo>
                    <a:cubicBezTo>
                      <a:pt x="204" y="125"/>
                      <a:pt x="208" y="105"/>
                      <a:pt x="208" y="104"/>
                    </a:cubicBezTo>
                    <a:cubicBezTo>
                      <a:pt x="208" y="99"/>
                      <a:pt x="204" y="99"/>
                      <a:pt x="203" y="99"/>
                    </a:cubicBezTo>
                    <a:cubicBezTo>
                      <a:pt x="198" y="99"/>
                      <a:pt x="197" y="101"/>
                      <a:pt x="195" y="110"/>
                    </a:cubicBezTo>
                    <a:cubicBezTo>
                      <a:pt x="191" y="127"/>
                      <a:pt x="184" y="147"/>
                      <a:pt x="169" y="147"/>
                    </a:cubicBezTo>
                    <a:cubicBezTo>
                      <a:pt x="160" y="147"/>
                      <a:pt x="158" y="140"/>
                      <a:pt x="158" y="130"/>
                    </a:cubicBezTo>
                    <a:cubicBezTo>
                      <a:pt x="158" y="124"/>
                      <a:pt x="161" y="112"/>
                      <a:pt x="163" y="103"/>
                    </a:cubicBezTo>
                    <a:cubicBezTo>
                      <a:pt x="166" y="93"/>
                      <a:pt x="169" y="79"/>
                      <a:pt x="171" y="71"/>
                    </a:cubicBezTo>
                    <a:lnTo>
                      <a:pt x="179" y="40"/>
                    </a:lnTo>
                    <a:cubicBezTo>
                      <a:pt x="181" y="32"/>
                      <a:pt x="185" y="16"/>
                      <a:pt x="185" y="14"/>
                    </a:cubicBezTo>
                    <a:cubicBezTo>
                      <a:pt x="185" y="7"/>
                      <a:pt x="179" y="3"/>
                      <a:pt x="173" y="3"/>
                    </a:cubicBezTo>
                    <a:cubicBezTo>
                      <a:pt x="169" y="3"/>
                      <a:pt x="163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3" y="113"/>
                      <a:pt x="133" y="114"/>
                      <a:pt x="130" y="118"/>
                    </a:cubicBezTo>
                    <a:cubicBezTo>
                      <a:pt x="119" y="134"/>
                      <a:pt x="104" y="147"/>
                      <a:pt x="84" y="147"/>
                    </a:cubicBezTo>
                    <a:cubicBezTo>
                      <a:pt x="55" y="147"/>
                      <a:pt x="55" y="123"/>
                      <a:pt x="55" y="116"/>
                    </a:cubicBezTo>
                    <a:cubicBezTo>
                      <a:pt x="55" y="107"/>
                      <a:pt x="56" y="103"/>
                      <a:pt x="61" y="84"/>
                    </a:cubicBezTo>
                    <a:cubicBezTo>
                      <a:pt x="64" y="68"/>
                      <a:pt x="65" y="66"/>
                      <a:pt x="69" y="52"/>
                    </a:cubicBezTo>
                    <a:lnTo>
                      <a:pt x="74" y="33"/>
                    </a:lnTo>
                    <a:cubicBezTo>
                      <a:pt x="75" y="26"/>
                      <a:pt x="79" y="12"/>
                      <a:pt x="79" y="11"/>
                    </a:cubicBezTo>
                    <a:cubicBezTo>
                      <a:pt x="79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2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1568">
                <a:extLst>
                  <a:ext uri="{FF2B5EF4-FFF2-40B4-BE49-F238E27FC236}">
                    <a16:creationId xmlns:a16="http://schemas.microsoft.com/office/drawing/2014/main" id="{9C624E21-56DA-4808-9092-9CD1FC44393C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1508126" y="4648200"/>
                <a:ext cx="119063" cy="227013"/>
              </a:xfrm>
              <a:custGeom>
                <a:avLst/>
                <a:gdLst>
                  <a:gd name="T0" fmla="*/ 144 w 181"/>
                  <a:gd name="T1" fmla="*/ 117 h 341"/>
                  <a:gd name="T2" fmla="*/ 83 w 181"/>
                  <a:gd name="T3" fmla="*/ 117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7 h 341"/>
                  <a:gd name="T20" fmla="*/ 0 w 181"/>
                  <a:gd name="T21" fmla="*/ 117 h 341"/>
                  <a:gd name="T22" fmla="*/ 0 w 181"/>
                  <a:gd name="T23" fmla="*/ 133 h 341"/>
                  <a:gd name="T24" fmla="*/ 41 w 181"/>
                  <a:gd name="T25" fmla="*/ 133 h 341"/>
                  <a:gd name="T26" fmla="*/ 41 w 181"/>
                  <a:gd name="T27" fmla="*/ 289 h 341"/>
                  <a:gd name="T28" fmla="*/ 0 w 181"/>
                  <a:gd name="T29" fmla="*/ 334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4 h 341"/>
                  <a:gd name="T36" fmla="*/ 83 w 181"/>
                  <a:gd name="T37" fmla="*/ 289 h 341"/>
                  <a:gd name="T38" fmla="*/ 83 w 181"/>
                  <a:gd name="T39" fmla="*/ 133 h 341"/>
                  <a:gd name="T40" fmla="*/ 144 w 181"/>
                  <a:gd name="T41" fmla="*/ 133 h 341"/>
                  <a:gd name="T42" fmla="*/ 144 w 181"/>
                  <a:gd name="T43" fmla="*/ 11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7"/>
                    </a:moveTo>
                    <a:lnTo>
                      <a:pt x="83" y="117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7"/>
                    </a:cubicBezTo>
                    <a:lnTo>
                      <a:pt x="0" y="117"/>
                    </a:lnTo>
                    <a:lnTo>
                      <a:pt x="0" y="133"/>
                    </a:lnTo>
                    <a:lnTo>
                      <a:pt x="41" y="133"/>
                    </a:lnTo>
                    <a:lnTo>
                      <a:pt x="41" y="289"/>
                    </a:lnTo>
                    <a:cubicBezTo>
                      <a:pt x="41" y="326"/>
                      <a:pt x="36" y="332"/>
                      <a:pt x="0" y="334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4"/>
                    </a:lnTo>
                    <a:cubicBezTo>
                      <a:pt x="89" y="332"/>
                      <a:pt x="83" y="327"/>
                      <a:pt x="83" y="289"/>
                    </a:cubicBezTo>
                    <a:lnTo>
                      <a:pt x="83" y="133"/>
                    </a:lnTo>
                    <a:lnTo>
                      <a:pt x="144" y="133"/>
                    </a:lnTo>
                    <a:lnTo>
                      <a:pt x="14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1569">
                <a:extLst>
                  <a:ext uri="{FF2B5EF4-FFF2-40B4-BE49-F238E27FC236}">
                    <a16:creationId xmlns:a16="http://schemas.microsoft.com/office/drawing/2014/main" id="{A3B0CB62-5678-41F9-A498-47ACE9653CBE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1620838" y="4722813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6 h 234"/>
                  <a:gd name="T4" fmla="*/ 110 w 220"/>
                  <a:gd name="T5" fmla="*/ 234 h 234"/>
                  <a:gd name="T6" fmla="*/ 220 w 220"/>
                  <a:gd name="T7" fmla="*/ 112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6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1570">
                <a:extLst>
                  <a:ext uri="{FF2B5EF4-FFF2-40B4-BE49-F238E27FC236}">
                    <a16:creationId xmlns:a16="http://schemas.microsoft.com/office/drawing/2014/main" id="{AFF1BE80-8E1E-477A-A02B-D255D212574D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776413" y="4722813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1571">
                <a:extLst>
                  <a:ext uri="{FF2B5EF4-FFF2-40B4-BE49-F238E27FC236}">
                    <a16:creationId xmlns:a16="http://schemas.microsoft.com/office/drawing/2014/main" id="{62BC65EC-EB3E-4FD3-BF51-2A297DDF2A0D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978026" y="4654550"/>
                <a:ext cx="138113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1572">
                <a:extLst>
                  <a:ext uri="{FF2B5EF4-FFF2-40B4-BE49-F238E27FC236}">
                    <a16:creationId xmlns:a16="http://schemas.microsoft.com/office/drawing/2014/main" id="{F1E4C542-035A-418B-AF19-09CBB8F41CB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2246313" y="4695825"/>
                <a:ext cx="201613" cy="192088"/>
              </a:xfrm>
              <a:custGeom>
                <a:avLst/>
                <a:gdLst>
                  <a:gd name="T0" fmla="*/ 296 w 305"/>
                  <a:gd name="T1" fmla="*/ 21 h 289"/>
                  <a:gd name="T2" fmla="*/ 305 w 305"/>
                  <a:gd name="T3" fmla="*/ 10 h 289"/>
                  <a:gd name="T4" fmla="*/ 295 w 305"/>
                  <a:gd name="T5" fmla="*/ 0 h 289"/>
                  <a:gd name="T6" fmla="*/ 286 w 305"/>
                  <a:gd name="T7" fmla="*/ 3 h 289"/>
                  <a:gd name="T8" fmla="*/ 10 w 305"/>
                  <a:gd name="T9" fmla="*/ 133 h 289"/>
                  <a:gd name="T10" fmla="*/ 0 w 305"/>
                  <a:gd name="T11" fmla="*/ 144 h 289"/>
                  <a:gd name="T12" fmla="*/ 10 w 305"/>
                  <a:gd name="T13" fmla="*/ 155 h 289"/>
                  <a:gd name="T14" fmla="*/ 286 w 305"/>
                  <a:gd name="T15" fmla="*/ 286 h 289"/>
                  <a:gd name="T16" fmla="*/ 295 w 305"/>
                  <a:gd name="T17" fmla="*/ 289 h 289"/>
                  <a:gd name="T18" fmla="*/ 305 w 305"/>
                  <a:gd name="T19" fmla="*/ 279 h 289"/>
                  <a:gd name="T20" fmla="*/ 296 w 305"/>
                  <a:gd name="T21" fmla="*/ 268 h 289"/>
                  <a:gd name="T22" fmla="*/ 34 w 305"/>
                  <a:gd name="T23" fmla="*/ 144 h 289"/>
                  <a:gd name="T24" fmla="*/ 296 w 305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6" y="21"/>
                    </a:moveTo>
                    <a:cubicBezTo>
                      <a:pt x="302" y="18"/>
                      <a:pt x="305" y="15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3"/>
                    </a:cubicBezTo>
                    <a:lnTo>
                      <a:pt x="10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10" y="155"/>
                    </a:cubicBezTo>
                    <a:lnTo>
                      <a:pt x="286" y="286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5"/>
                      <a:pt x="305" y="279"/>
                    </a:cubicBezTo>
                    <a:cubicBezTo>
                      <a:pt x="305" y="274"/>
                      <a:pt x="302" y="271"/>
                      <a:pt x="296" y="268"/>
                    </a:cubicBezTo>
                    <a:lnTo>
                      <a:pt x="34" y="144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1573">
                <a:extLst>
                  <a:ext uri="{FF2B5EF4-FFF2-40B4-BE49-F238E27FC236}">
                    <a16:creationId xmlns:a16="http://schemas.microsoft.com/office/drawing/2014/main" id="{607B921B-688A-43D8-B98F-7D65EE47B05C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2579688" y="4640263"/>
                <a:ext cx="133350" cy="238125"/>
              </a:xfrm>
              <a:custGeom>
                <a:avLst/>
                <a:gdLst>
                  <a:gd name="T0" fmla="*/ 111 w 204"/>
                  <a:gd name="T1" fmla="*/ 136 h 360"/>
                  <a:gd name="T2" fmla="*/ 0 w 204"/>
                  <a:gd name="T3" fmla="*/ 276 h 360"/>
                  <a:gd name="T4" fmla="*/ 79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2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1 w 204"/>
                  <a:gd name="T27" fmla="*/ 136 h 360"/>
                  <a:gd name="T28" fmla="*/ 117 w 204"/>
                  <a:gd name="T29" fmla="*/ 147 h 360"/>
                  <a:gd name="T30" fmla="*/ 144 w 204"/>
                  <a:gd name="T31" fmla="*/ 233 h 360"/>
                  <a:gd name="T32" fmla="*/ 79 w 204"/>
                  <a:gd name="T33" fmla="*/ 349 h 360"/>
                  <a:gd name="T34" fmla="*/ 31 w 204"/>
                  <a:gd name="T35" fmla="*/ 290 h 360"/>
                  <a:gd name="T36" fmla="*/ 117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1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2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1574">
                <a:extLst>
                  <a:ext uri="{FF2B5EF4-FFF2-40B4-BE49-F238E27FC236}">
                    <a16:creationId xmlns:a16="http://schemas.microsoft.com/office/drawing/2014/main" id="{008B5BA4-2E43-4D7C-9EC2-DDFF5722E95B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2841626" y="4695825"/>
                <a:ext cx="200025" cy="192088"/>
              </a:xfrm>
              <a:custGeom>
                <a:avLst/>
                <a:gdLst>
                  <a:gd name="T0" fmla="*/ 295 w 304"/>
                  <a:gd name="T1" fmla="*/ 21 h 289"/>
                  <a:gd name="T2" fmla="*/ 304 w 304"/>
                  <a:gd name="T3" fmla="*/ 10 h 289"/>
                  <a:gd name="T4" fmla="*/ 294 w 304"/>
                  <a:gd name="T5" fmla="*/ 0 h 289"/>
                  <a:gd name="T6" fmla="*/ 285 w 304"/>
                  <a:gd name="T7" fmla="*/ 3 h 289"/>
                  <a:gd name="T8" fmla="*/ 9 w 304"/>
                  <a:gd name="T9" fmla="*/ 133 h 289"/>
                  <a:gd name="T10" fmla="*/ 0 w 304"/>
                  <a:gd name="T11" fmla="*/ 144 h 289"/>
                  <a:gd name="T12" fmla="*/ 9 w 304"/>
                  <a:gd name="T13" fmla="*/ 155 h 289"/>
                  <a:gd name="T14" fmla="*/ 285 w 304"/>
                  <a:gd name="T15" fmla="*/ 286 h 289"/>
                  <a:gd name="T16" fmla="*/ 294 w 304"/>
                  <a:gd name="T17" fmla="*/ 289 h 289"/>
                  <a:gd name="T18" fmla="*/ 304 w 304"/>
                  <a:gd name="T19" fmla="*/ 279 h 289"/>
                  <a:gd name="T20" fmla="*/ 295 w 304"/>
                  <a:gd name="T21" fmla="*/ 268 h 289"/>
                  <a:gd name="T22" fmla="*/ 33 w 304"/>
                  <a:gd name="T23" fmla="*/ 144 h 289"/>
                  <a:gd name="T24" fmla="*/ 295 w 304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21"/>
                    </a:moveTo>
                    <a:cubicBezTo>
                      <a:pt x="301" y="18"/>
                      <a:pt x="304" y="15"/>
                      <a:pt x="304" y="10"/>
                    </a:cubicBezTo>
                    <a:cubicBezTo>
                      <a:pt x="304" y="4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3"/>
                    </a:cubicBezTo>
                    <a:lnTo>
                      <a:pt x="9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9" y="155"/>
                    </a:cubicBezTo>
                    <a:lnTo>
                      <a:pt x="285" y="286"/>
                    </a:lnTo>
                    <a:cubicBezTo>
                      <a:pt x="292" y="289"/>
                      <a:pt x="293" y="289"/>
                      <a:pt x="294" y="289"/>
                    </a:cubicBezTo>
                    <a:cubicBezTo>
                      <a:pt x="300" y="289"/>
                      <a:pt x="304" y="285"/>
                      <a:pt x="304" y="279"/>
                    </a:cubicBezTo>
                    <a:cubicBezTo>
                      <a:pt x="304" y="274"/>
                      <a:pt x="301" y="271"/>
                      <a:pt x="295" y="268"/>
                    </a:cubicBezTo>
                    <a:lnTo>
                      <a:pt x="33" y="144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1575">
                <a:extLst>
                  <a:ext uri="{FF2B5EF4-FFF2-40B4-BE49-F238E27FC236}">
                    <a16:creationId xmlns:a16="http://schemas.microsoft.com/office/drawing/2014/main" id="{722C0150-178D-4F45-BD02-3D43A32C5B7F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3189288" y="4654550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3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1576">
                <a:extLst>
                  <a:ext uri="{FF2B5EF4-FFF2-40B4-BE49-F238E27FC236}">
                    <a16:creationId xmlns:a16="http://schemas.microsoft.com/office/drawing/2014/main" id="{884C15AE-CD42-4971-8CC5-110560FA4E04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341688" y="4841875"/>
                <a:ext cx="46038" cy="7937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1577">
                <a:extLst>
                  <a:ext uri="{FF2B5EF4-FFF2-40B4-BE49-F238E27FC236}">
                    <a16:creationId xmlns:a16="http://schemas.microsoft.com/office/drawing/2014/main" id="{6E2AAB52-AB48-495C-8599-0972EF8F707A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2162176" y="5127625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1578">
                <a:extLst>
                  <a:ext uri="{FF2B5EF4-FFF2-40B4-BE49-F238E27FC236}">
                    <a16:creationId xmlns:a16="http://schemas.microsoft.com/office/drawing/2014/main" id="{8B1D506B-802E-469B-B09F-491964F7E0E2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2389188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8" name="Freeform 1579">
                <a:extLst>
                  <a:ext uri="{FF2B5EF4-FFF2-40B4-BE49-F238E27FC236}">
                    <a16:creationId xmlns:a16="http://schemas.microsoft.com/office/drawing/2014/main" id="{CABDF87D-CA85-428E-AEB6-6FABE7F34BAC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2492376" y="5127625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9" name="Freeform 1580">
                <a:extLst>
                  <a:ext uri="{FF2B5EF4-FFF2-40B4-BE49-F238E27FC236}">
                    <a16:creationId xmlns:a16="http://schemas.microsoft.com/office/drawing/2014/main" id="{40740A05-A642-4803-8BA5-B874C9B682AE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2898776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1581">
                <a:extLst>
                  <a:ext uri="{FF2B5EF4-FFF2-40B4-BE49-F238E27FC236}">
                    <a16:creationId xmlns:a16="http://schemas.microsoft.com/office/drawing/2014/main" id="{EF88F7A8-A3F7-417B-9AE5-3A256B88119E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249613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1582">
                <a:extLst>
                  <a:ext uri="{FF2B5EF4-FFF2-40B4-BE49-F238E27FC236}">
                    <a16:creationId xmlns:a16="http://schemas.microsoft.com/office/drawing/2014/main" id="{1B1C9364-21C0-441A-95EE-0AD55113C491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373438" y="51323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1583">
                <a:extLst>
                  <a:ext uri="{FF2B5EF4-FFF2-40B4-BE49-F238E27FC236}">
                    <a16:creationId xmlns:a16="http://schemas.microsoft.com/office/drawing/2014/main" id="{80F51B67-4FB0-4B33-9BD4-46B0BA09199B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608388" y="5264150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1584">
                <a:extLst>
                  <a:ext uri="{FF2B5EF4-FFF2-40B4-BE49-F238E27FC236}">
                    <a16:creationId xmlns:a16="http://schemas.microsoft.com/office/drawing/2014/main" id="{19A2A414-B7FA-4EE9-9E0F-44D1F2A8392F}"/>
                  </a:ext>
                </a:extLst>
              </p:cNvPr>
              <p:cNvSpPr>
                <a:spLocks noEditPoints="1"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921126" y="5118100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1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29"/>
                      <a:pt x="205" y="21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1585">
                <a:extLst>
                  <a:ext uri="{FF2B5EF4-FFF2-40B4-BE49-F238E27FC236}">
                    <a16:creationId xmlns:a16="http://schemas.microsoft.com/office/drawing/2014/main" id="{5E2D40EF-0125-46AD-98A9-6D2C5D11586B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08463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1586">
                <a:extLst>
                  <a:ext uri="{FF2B5EF4-FFF2-40B4-BE49-F238E27FC236}">
                    <a16:creationId xmlns:a16="http://schemas.microsoft.com/office/drawing/2014/main" id="{296964BD-B518-48D5-94B1-AFA606ED45A5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4202113" y="5207000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8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1587">
                <a:extLst>
                  <a:ext uri="{FF2B5EF4-FFF2-40B4-BE49-F238E27FC236}">
                    <a16:creationId xmlns:a16="http://schemas.microsoft.com/office/drawing/2014/main" id="{9AAB2CA2-DD1E-4350-BBF8-01C0628E963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440848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1588">
                <a:extLst>
                  <a:ext uri="{FF2B5EF4-FFF2-40B4-BE49-F238E27FC236}">
                    <a16:creationId xmlns:a16="http://schemas.microsoft.com/office/drawing/2014/main" id="{369CFE12-50D2-47AC-955B-271EA38A3AEF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4635501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1589">
                <a:extLst>
                  <a:ext uri="{FF2B5EF4-FFF2-40B4-BE49-F238E27FC236}">
                    <a16:creationId xmlns:a16="http://schemas.microsoft.com/office/drawing/2014/main" id="{B3C00CC1-7B81-4BDD-A866-9FCF888991F6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5011738" y="4972050"/>
                <a:ext cx="125413" cy="596900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Freeform 1590">
                <a:extLst>
                  <a:ext uri="{FF2B5EF4-FFF2-40B4-BE49-F238E27FC236}">
                    <a16:creationId xmlns:a16="http://schemas.microsoft.com/office/drawing/2014/main" id="{FD72B548-DDE6-4D18-93CA-93C433C7A670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5619751" y="5121275"/>
                <a:ext cx="96838" cy="104775"/>
              </a:xfrm>
              <a:custGeom>
                <a:avLst/>
                <a:gdLst>
                  <a:gd name="T0" fmla="*/ 55 w 149"/>
                  <a:gd name="T1" fmla="*/ 74 h 157"/>
                  <a:gd name="T2" fmla="*/ 111 w 149"/>
                  <a:gd name="T3" fmla="*/ 67 h 157"/>
                  <a:gd name="T4" fmla="*/ 141 w 149"/>
                  <a:gd name="T5" fmla="*/ 31 h 157"/>
                  <a:gd name="T6" fmla="*/ 98 w 149"/>
                  <a:gd name="T7" fmla="*/ 0 h 157"/>
                  <a:gd name="T8" fmla="*/ 0 w 149"/>
                  <a:gd name="T9" fmla="*/ 92 h 157"/>
                  <a:gd name="T10" fmla="*/ 63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8 w 149"/>
                  <a:gd name="T17" fmla="*/ 116 h 157"/>
                  <a:gd name="T18" fmla="*/ 63 w 149"/>
                  <a:gd name="T19" fmla="*/ 148 h 157"/>
                  <a:gd name="T20" fmla="*/ 29 w 149"/>
                  <a:gd name="T21" fmla="*/ 105 h 157"/>
                  <a:gd name="T22" fmla="*/ 33 w 149"/>
                  <a:gd name="T23" fmla="*/ 74 h 157"/>
                  <a:gd name="T24" fmla="*/ 55 w 149"/>
                  <a:gd name="T25" fmla="*/ 74 h 157"/>
                  <a:gd name="T26" fmla="*/ 35 w 149"/>
                  <a:gd name="T27" fmla="*/ 65 h 157"/>
                  <a:gd name="T28" fmla="*/ 98 w 149"/>
                  <a:gd name="T29" fmla="*/ 10 h 157"/>
                  <a:gd name="T30" fmla="*/ 126 w 149"/>
                  <a:gd name="T31" fmla="*/ 31 h 157"/>
                  <a:gd name="T32" fmla="*/ 53 w 149"/>
                  <a:gd name="T33" fmla="*/ 65 h 157"/>
                  <a:gd name="T34" fmla="*/ 35 w 149"/>
                  <a:gd name="T35" fmla="*/ 6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5" y="74"/>
                    </a:moveTo>
                    <a:cubicBezTo>
                      <a:pt x="64" y="74"/>
                      <a:pt x="92" y="74"/>
                      <a:pt x="111" y="67"/>
                    </a:cubicBezTo>
                    <a:cubicBezTo>
                      <a:pt x="137" y="58"/>
                      <a:pt x="141" y="41"/>
                      <a:pt x="141" y="31"/>
                    </a:cubicBezTo>
                    <a:cubicBezTo>
                      <a:pt x="141" y="12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2"/>
                    </a:cubicBezTo>
                    <a:cubicBezTo>
                      <a:pt x="0" y="127"/>
                      <a:pt x="22" y="157"/>
                      <a:pt x="63" y="157"/>
                    </a:cubicBezTo>
                    <a:cubicBezTo>
                      <a:pt x="122" y="157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0" y="113"/>
                      <a:pt x="138" y="116"/>
                    </a:cubicBezTo>
                    <a:cubicBezTo>
                      <a:pt x="110" y="148"/>
                      <a:pt x="70" y="148"/>
                      <a:pt x="63" y="148"/>
                    </a:cubicBezTo>
                    <a:cubicBezTo>
                      <a:pt x="42" y="148"/>
                      <a:pt x="29" y="134"/>
                      <a:pt x="29" y="105"/>
                    </a:cubicBezTo>
                    <a:cubicBezTo>
                      <a:pt x="29" y="101"/>
                      <a:pt x="29" y="94"/>
                      <a:pt x="33" y="74"/>
                    </a:cubicBezTo>
                    <a:lnTo>
                      <a:pt x="55" y="74"/>
                    </a:lnTo>
                    <a:close/>
                    <a:moveTo>
                      <a:pt x="35" y="65"/>
                    </a:moveTo>
                    <a:cubicBezTo>
                      <a:pt x="50" y="14"/>
                      <a:pt x="88" y="10"/>
                      <a:pt x="98" y="10"/>
                    </a:cubicBezTo>
                    <a:cubicBezTo>
                      <a:pt x="114" y="10"/>
                      <a:pt x="126" y="18"/>
                      <a:pt x="126" y="31"/>
                    </a:cubicBezTo>
                    <a:cubicBezTo>
                      <a:pt x="126" y="65"/>
                      <a:pt x="68" y="65"/>
                      <a:pt x="53" y="65"/>
                    </a:cubicBezTo>
                    <a:lnTo>
                      <a:pt x="35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1591">
                <a:extLst>
                  <a:ext uri="{FF2B5EF4-FFF2-40B4-BE49-F238E27FC236}">
                    <a16:creationId xmlns:a16="http://schemas.microsoft.com/office/drawing/2014/main" id="{76D3A283-45A3-4233-A991-072E1D37E923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5753101" y="5078413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1592">
                <a:extLst>
                  <a:ext uri="{FF2B5EF4-FFF2-40B4-BE49-F238E27FC236}">
                    <a16:creationId xmlns:a16="http://schemas.microsoft.com/office/drawing/2014/main" id="{A2A00B51-A418-47E3-9ECA-F70B3B1A43A4}"/>
                  </a:ext>
                </a:extLst>
              </p:cNvPr>
              <p:cNvSpPr>
                <a:spLocks noEditPoints="1"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5922963" y="5005388"/>
                <a:ext cx="77788" cy="120650"/>
              </a:xfrm>
              <a:custGeom>
                <a:avLst/>
                <a:gdLst>
                  <a:gd name="T0" fmla="*/ 62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79 w 119"/>
                  <a:gd name="T9" fmla="*/ 57 h 181"/>
                  <a:gd name="T10" fmla="*/ 52 w 119"/>
                  <a:gd name="T11" fmla="*/ 20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7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2 w 119"/>
                  <a:gd name="T25" fmla="*/ 26 h 181"/>
                  <a:gd name="T26" fmla="*/ 62 w 119"/>
                  <a:gd name="T27" fmla="*/ 70 h 181"/>
                  <a:gd name="T28" fmla="*/ 68 w 119"/>
                  <a:gd name="T29" fmla="*/ 78 h 181"/>
                  <a:gd name="T30" fmla="*/ 87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2" y="70"/>
                    </a:moveTo>
                    <a:cubicBezTo>
                      <a:pt x="29" y="76"/>
                      <a:pt x="0" y="105"/>
                      <a:pt x="0" y="136"/>
                    </a:cubicBezTo>
                    <a:cubicBezTo>
                      <a:pt x="0" y="164"/>
                      <a:pt x="24" y="181"/>
                      <a:pt x="51" y="181"/>
                    </a:cubicBezTo>
                    <a:cubicBezTo>
                      <a:pt x="80" y="181"/>
                      <a:pt x="109" y="151"/>
                      <a:pt x="109" y="112"/>
                    </a:cubicBezTo>
                    <a:cubicBezTo>
                      <a:pt x="109" y="85"/>
                      <a:pt x="94" y="71"/>
                      <a:pt x="79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1"/>
                      <a:pt x="65" y="11"/>
                    </a:cubicBezTo>
                    <a:cubicBezTo>
                      <a:pt x="73" y="11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7" y="25"/>
                    </a:cubicBezTo>
                    <a:cubicBezTo>
                      <a:pt x="112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79" y="0"/>
                      <a:pt x="73" y="0"/>
                    </a:cubicBezTo>
                    <a:cubicBezTo>
                      <a:pt x="49" y="0"/>
                      <a:pt x="42" y="15"/>
                      <a:pt x="42" y="26"/>
                    </a:cubicBezTo>
                    <a:cubicBezTo>
                      <a:pt x="42" y="41"/>
                      <a:pt x="54" y="58"/>
                      <a:pt x="62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7" y="107"/>
                      <a:pt x="87" y="123"/>
                    </a:cubicBezTo>
                    <a:cubicBezTo>
                      <a:pt x="87" y="145"/>
                      <a:pt x="72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1594">
                <a:extLst>
                  <a:ext uri="{FF2B5EF4-FFF2-40B4-BE49-F238E27FC236}">
                    <a16:creationId xmlns:a16="http://schemas.microsoft.com/office/drawing/2014/main" id="{9D4FDA7D-3044-469C-BA90-0A8CD57F72FA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5214938" y="5308600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8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5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1595">
                <a:extLst>
                  <a:ext uri="{FF2B5EF4-FFF2-40B4-BE49-F238E27FC236}">
                    <a16:creationId xmlns:a16="http://schemas.microsoft.com/office/drawing/2014/main" id="{1FC0DC2C-C8A7-4601-ACF6-4CAF0F05C3FF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5314951" y="5327650"/>
                <a:ext cx="84138" cy="153988"/>
              </a:xfrm>
              <a:custGeom>
                <a:avLst/>
                <a:gdLst>
                  <a:gd name="T0" fmla="*/ 78 w 126"/>
                  <a:gd name="T1" fmla="*/ 9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4 h 231"/>
                  <a:gd name="T8" fmla="*/ 50 w 126"/>
                  <a:gd name="T9" fmla="*/ 25 h 231"/>
                  <a:gd name="T10" fmla="*/ 50 w 126"/>
                  <a:gd name="T11" fmla="*/ 202 h 231"/>
                  <a:gd name="T12" fmla="*/ 15 w 126"/>
                  <a:gd name="T13" fmla="*/ 218 h 231"/>
                  <a:gd name="T14" fmla="*/ 2 w 126"/>
                  <a:gd name="T15" fmla="*/ 218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8 h 231"/>
                  <a:gd name="T24" fmla="*/ 113 w 126"/>
                  <a:gd name="T25" fmla="*/ 218 h 231"/>
                  <a:gd name="T26" fmla="*/ 78 w 126"/>
                  <a:gd name="T27" fmla="*/ 202 h 231"/>
                  <a:gd name="T28" fmla="*/ 78 w 126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9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1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2"/>
                    </a:lnTo>
                    <a:cubicBezTo>
                      <a:pt x="50" y="214"/>
                      <a:pt x="50" y="218"/>
                      <a:pt x="15" y="218"/>
                    </a:cubicBezTo>
                    <a:lnTo>
                      <a:pt x="2" y="218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8"/>
                    </a:lnTo>
                    <a:lnTo>
                      <a:pt x="113" y="218"/>
                    </a:lnTo>
                    <a:cubicBezTo>
                      <a:pt x="78" y="218"/>
                      <a:pt x="78" y="214"/>
                      <a:pt x="78" y="202"/>
                    </a:cubicBezTo>
                    <a:lnTo>
                      <a:pt x="78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1596">
                <a:extLst>
                  <a:ext uri="{FF2B5EF4-FFF2-40B4-BE49-F238E27FC236}">
                    <a16:creationId xmlns:a16="http://schemas.microsoft.com/office/drawing/2014/main" id="{B49DA701-E46A-4918-B2AF-2BD28F6CB25A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5445126" y="5418138"/>
                <a:ext cx="155575" cy="11113"/>
              </a:xfrm>
              <a:custGeom>
                <a:avLst/>
                <a:gdLst>
                  <a:gd name="T0" fmla="*/ 222 w 235"/>
                  <a:gd name="T1" fmla="*/ 17 h 17"/>
                  <a:gd name="T2" fmla="*/ 235 w 235"/>
                  <a:gd name="T3" fmla="*/ 9 h 17"/>
                  <a:gd name="T4" fmla="*/ 222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2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2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2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1597">
                <a:extLst>
                  <a:ext uri="{FF2B5EF4-FFF2-40B4-BE49-F238E27FC236}">
                    <a16:creationId xmlns:a16="http://schemas.microsoft.com/office/drawing/2014/main" id="{EA052681-5AF9-466A-AF89-43D7C7007FE5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5638801" y="5316538"/>
                <a:ext cx="101600" cy="168275"/>
              </a:xfrm>
              <a:custGeom>
                <a:avLst/>
                <a:gdLst>
                  <a:gd name="T0" fmla="*/ 81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7 w 154"/>
                  <a:gd name="T7" fmla="*/ 153 h 253"/>
                  <a:gd name="T8" fmla="*/ 109 w 154"/>
                  <a:gd name="T9" fmla="*/ 87 h 253"/>
                  <a:gd name="T10" fmla="*/ 69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8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1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9" y="87"/>
                    </a:cubicBezTo>
                    <a:cubicBezTo>
                      <a:pt x="96" y="73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8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Freeform 1598">
                <a:extLst>
                  <a:ext uri="{FF2B5EF4-FFF2-40B4-BE49-F238E27FC236}">
                    <a16:creationId xmlns:a16="http://schemas.microsoft.com/office/drawing/2014/main" id="{F81B9CD2-5562-409F-A6FF-5F492A57F68E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5768976" y="530860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33" y="36"/>
                      <a:pt x="67" y="84"/>
                      <a:pt x="67" y="174"/>
                    </a:cubicBezTo>
                    <a:cubicBezTo>
                      <a:pt x="67" y="246"/>
                      <a:pt x="44" y="301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1599">
                <a:extLst>
                  <a:ext uri="{FF2B5EF4-FFF2-40B4-BE49-F238E27FC236}">
                    <a16:creationId xmlns:a16="http://schemas.microsoft.com/office/drawing/2014/main" id="{ABF02C3A-D1E9-4D09-8A63-0F1E0BC348A5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5878513" y="5291138"/>
                <a:ext cx="49213" cy="165100"/>
              </a:xfrm>
              <a:custGeom>
                <a:avLst/>
                <a:gdLst>
                  <a:gd name="T0" fmla="*/ 72 w 73"/>
                  <a:gd name="T1" fmla="*/ 6 h 248"/>
                  <a:gd name="T2" fmla="*/ 73 w 73"/>
                  <a:gd name="T3" fmla="*/ 3 h 248"/>
                  <a:gd name="T4" fmla="*/ 69 w 73"/>
                  <a:gd name="T5" fmla="*/ 0 h 248"/>
                  <a:gd name="T6" fmla="*/ 0 w 73"/>
                  <a:gd name="T7" fmla="*/ 124 h 248"/>
                  <a:gd name="T8" fmla="*/ 69 w 73"/>
                  <a:gd name="T9" fmla="*/ 248 h 248"/>
                  <a:gd name="T10" fmla="*/ 73 w 73"/>
                  <a:gd name="T11" fmla="*/ 245 h 248"/>
                  <a:gd name="T12" fmla="*/ 71 w 73"/>
                  <a:gd name="T13" fmla="*/ 242 h 248"/>
                  <a:gd name="T14" fmla="*/ 19 w 73"/>
                  <a:gd name="T15" fmla="*/ 124 h 248"/>
                  <a:gd name="T16" fmla="*/ 72 w 73"/>
                  <a:gd name="T17" fmla="*/ 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8">
                    <a:moveTo>
                      <a:pt x="72" y="6"/>
                    </a:moveTo>
                    <a:cubicBezTo>
                      <a:pt x="72" y="6"/>
                      <a:pt x="73" y="5"/>
                      <a:pt x="73" y="3"/>
                    </a:cubicBezTo>
                    <a:cubicBezTo>
                      <a:pt x="73" y="2"/>
                      <a:pt x="73" y="0"/>
                      <a:pt x="69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8"/>
                      <a:pt x="64" y="248"/>
                      <a:pt x="69" y="248"/>
                    </a:cubicBezTo>
                    <a:cubicBezTo>
                      <a:pt x="73" y="248"/>
                      <a:pt x="73" y="246"/>
                      <a:pt x="73" y="245"/>
                    </a:cubicBezTo>
                    <a:cubicBezTo>
                      <a:pt x="73" y="243"/>
                      <a:pt x="72" y="242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3"/>
                      <a:pt x="47" y="23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1600">
                <a:extLst>
                  <a:ext uri="{FF2B5EF4-FFF2-40B4-BE49-F238E27FC236}">
                    <a16:creationId xmlns:a16="http://schemas.microsoft.com/office/drawing/2014/main" id="{F9EFCD07-029D-4897-9539-3798D5367B0E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5965826" y="5305425"/>
                <a:ext cx="68263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4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4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1601">
                <a:extLst>
                  <a:ext uri="{FF2B5EF4-FFF2-40B4-BE49-F238E27FC236}">
                    <a16:creationId xmlns:a16="http://schemas.microsoft.com/office/drawing/2014/main" id="{74788014-55A7-4880-A081-E77136D630AC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6080126" y="5368925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1602">
                <a:extLst>
                  <a:ext uri="{FF2B5EF4-FFF2-40B4-BE49-F238E27FC236}">
                    <a16:creationId xmlns:a16="http://schemas.microsoft.com/office/drawing/2014/main" id="{06897B1B-FAC2-409D-A0FF-73F8A20CBBE0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6248401" y="5295900"/>
                <a:ext cx="79375" cy="122238"/>
              </a:xfrm>
              <a:custGeom>
                <a:avLst/>
                <a:gdLst>
                  <a:gd name="T0" fmla="*/ 63 w 119"/>
                  <a:gd name="T1" fmla="*/ 70 h 182"/>
                  <a:gd name="T2" fmla="*/ 0 w 119"/>
                  <a:gd name="T3" fmla="*/ 136 h 182"/>
                  <a:gd name="T4" fmla="*/ 52 w 119"/>
                  <a:gd name="T5" fmla="*/ 182 h 182"/>
                  <a:gd name="T6" fmla="*/ 110 w 119"/>
                  <a:gd name="T7" fmla="*/ 112 h 182"/>
                  <a:gd name="T8" fmla="*/ 80 w 119"/>
                  <a:gd name="T9" fmla="*/ 58 h 182"/>
                  <a:gd name="T10" fmla="*/ 53 w 119"/>
                  <a:gd name="T11" fmla="*/ 21 h 182"/>
                  <a:gd name="T12" fmla="*/ 66 w 119"/>
                  <a:gd name="T13" fmla="*/ 11 h 182"/>
                  <a:gd name="T14" fmla="*/ 90 w 119"/>
                  <a:gd name="T15" fmla="*/ 19 h 182"/>
                  <a:gd name="T16" fmla="*/ 108 w 119"/>
                  <a:gd name="T17" fmla="*/ 26 h 182"/>
                  <a:gd name="T18" fmla="*/ 119 w 119"/>
                  <a:gd name="T19" fmla="*/ 14 h 182"/>
                  <a:gd name="T20" fmla="*/ 100 w 119"/>
                  <a:gd name="T21" fmla="*/ 4 h 182"/>
                  <a:gd name="T22" fmla="*/ 73 w 119"/>
                  <a:gd name="T23" fmla="*/ 0 h 182"/>
                  <a:gd name="T24" fmla="*/ 43 w 119"/>
                  <a:gd name="T25" fmla="*/ 26 h 182"/>
                  <a:gd name="T26" fmla="*/ 63 w 119"/>
                  <a:gd name="T27" fmla="*/ 70 h 182"/>
                  <a:gd name="T28" fmla="*/ 69 w 119"/>
                  <a:gd name="T29" fmla="*/ 78 h 182"/>
                  <a:gd name="T30" fmla="*/ 88 w 119"/>
                  <a:gd name="T31" fmla="*/ 123 h 182"/>
                  <a:gd name="T32" fmla="*/ 52 w 119"/>
                  <a:gd name="T33" fmla="*/ 173 h 182"/>
                  <a:gd name="T34" fmla="*/ 21 w 119"/>
                  <a:gd name="T35" fmla="*/ 142 h 182"/>
                  <a:gd name="T36" fmla="*/ 69 w 119"/>
                  <a:gd name="T3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2">
                    <a:moveTo>
                      <a:pt x="63" y="70"/>
                    </a:moveTo>
                    <a:cubicBezTo>
                      <a:pt x="30" y="77"/>
                      <a:pt x="0" y="105"/>
                      <a:pt x="0" y="136"/>
                    </a:cubicBezTo>
                    <a:cubicBezTo>
                      <a:pt x="0" y="165"/>
                      <a:pt x="25" y="182"/>
                      <a:pt x="52" y="182"/>
                    </a:cubicBezTo>
                    <a:cubicBezTo>
                      <a:pt x="81" y="182"/>
                      <a:pt x="110" y="152"/>
                      <a:pt x="110" y="112"/>
                    </a:cubicBezTo>
                    <a:cubicBezTo>
                      <a:pt x="110" y="86"/>
                      <a:pt x="95" y="72"/>
                      <a:pt x="80" y="58"/>
                    </a:cubicBezTo>
                    <a:cubicBezTo>
                      <a:pt x="72" y="51"/>
                      <a:pt x="53" y="31"/>
                      <a:pt x="53" y="21"/>
                    </a:cubicBezTo>
                    <a:cubicBezTo>
                      <a:pt x="53" y="18"/>
                      <a:pt x="56" y="11"/>
                      <a:pt x="66" y="11"/>
                    </a:cubicBezTo>
                    <a:cubicBezTo>
                      <a:pt x="74" y="11"/>
                      <a:pt x="82" y="15"/>
                      <a:pt x="90" y="19"/>
                    </a:cubicBezTo>
                    <a:cubicBezTo>
                      <a:pt x="92" y="19"/>
                      <a:pt x="103" y="26"/>
                      <a:pt x="108" y="26"/>
                    </a:cubicBezTo>
                    <a:cubicBezTo>
                      <a:pt x="113" y="26"/>
                      <a:pt x="119" y="21"/>
                      <a:pt x="119" y="14"/>
                    </a:cubicBezTo>
                    <a:cubicBezTo>
                      <a:pt x="119" y="7"/>
                      <a:pt x="116" y="7"/>
                      <a:pt x="100" y="4"/>
                    </a:cubicBezTo>
                    <a:cubicBezTo>
                      <a:pt x="89" y="2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2"/>
                      <a:pt x="55" y="59"/>
                      <a:pt x="63" y="70"/>
                    </a:cubicBezTo>
                    <a:close/>
                    <a:moveTo>
                      <a:pt x="69" y="78"/>
                    </a:moveTo>
                    <a:cubicBezTo>
                      <a:pt x="81" y="95"/>
                      <a:pt x="88" y="108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4" y="173"/>
                      <a:pt x="21" y="170"/>
                      <a:pt x="21" y="142"/>
                    </a:cubicBezTo>
                    <a:cubicBezTo>
                      <a:pt x="21" y="122"/>
                      <a:pt x="33" y="85"/>
                      <a:pt x="69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1603">
                <a:extLst>
                  <a:ext uri="{FF2B5EF4-FFF2-40B4-BE49-F238E27FC236}">
                    <a16:creationId xmlns:a16="http://schemas.microsoft.com/office/drawing/2014/main" id="{FECF6BC3-6DA7-4A38-A741-3D0F43023ABD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6361113" y="5291138"/>
                <a:ext cx="47625" cy="165100"/>
              </a:xfrm>
              <a:custGeom>
                <a:avLst/>
                <a:gdLst>
                  <a:gd name="T0" fmla="*/ 72 w 72"/>
                  <a:gd name="T1" fmla="*/ 124 h 248"/>
                  <a:gd name="T2" fmla="*/ 4 w 72"/>
                  <a:gd name="T3" fmla="*/ 0 h 248"/>
                  <a:gd name="T4" fmla="*/ 0 w 72"/>
                  <a:gd name="T5" fmla="*/ 3 h 248"/>
                  <a:gd name="T6" fmla="*/ 1 w 72"/>
                  <a:gd name="T7" fmla="*/ 7 h 248"/>
                  <a:gd name="T8" fmla="*/ 53 w 72"/>
                  <a:gd name="T9" fmla="*/ 124 h 248"/>
                  <a:gd name="T10" fmla="*/ 41 w 72"/>
                  <a:gd name="T11" fmla="*/ 190 h 248"/>
                  <a:gd name="T12" fmla="*/ 1 w 72"/>
                  <a:gd name="T13" fmla="*/ 242 h 248"/>
                  <a:gd name="T14" fmla="*/ 0 w 72"/>
                  <a:gd name="T15" fmla="*/ 245 h 248"/>
                  <a:gd name="T16" fmla="*/ 4 w 72"/>
                  <a:gd name="T17" fmla="*/ 248 h 248"/>
                  <a:gd name="T18" fmla="*/ 72 w 72"/>
                  <a:gd name="T19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48">
                    <a:moveTo>
                      <a:pt x="72" y="124"/>
                    </a:moveTo>
                    <a:cubicBezTo>
                      <a:pt x="72" y="40"/>
                      <a:pt x="8" y="0"/>
                      <a:pt x="4" y="0"/>
                    </a:cubicBezTo>
                    <a:cubicBezTo>
                      <a:pt x="0" y="0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38" y="36"/>
                      <a:pt x="53" y="79"/>
                      <a:pt x="53" y="124"/>
                    </a:cubicBezTo>
                    <a:cubicBezTo>
                      <a:pt x="53" y="146"/>
                      <a:pt x="49" y="170"/>
                      <a:pt x="41" y="190"/>
                    </a:cubicBezTo>
                    <a:cubicBezTo>
                      <a:pt x="29" y="218"/>
                      <a:pt x="13" y="232"/>
                      <a:pt x="1" y="242"/>
                    </a:cubicBezTo>
                    <a:cubicBezTo>
                      <a:pt x="0" y="243"/>
                      <a:pt x="0" y="244"/>
                      <a:pt x="0" y="245"/>
                    </a:cubicBezTo>
                    <a:cubicBezTo>
                      <a:pt x="0" y="245"/>
                      <a:pt x="0" y="248"/>
                      <a:pt x="4" y="248"/>
                    </a:cubicBezTo>
                    <a:cubicBezTo>
                      <a:pt x="8" y="248"/>
                      <a:pt x="72" y="209"/>
                      <a:pt x="72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1604">
                <a:extLst>
                  <a:ext uri="{FF2B5EF4-FFF2-40B4-BE49-F238E27FC236}">
                    <a16:creationId xmlns:a16="http://schemas.microsoft.com/office/drawing/2014/main" id="{3052D295-4B43-41D5-AE1E-BF289157F321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6500813" y="4972050"/>
                <a:ext cx="123825" cy="596900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1605">
                <a:extLst>
                  <a:ext uri="{FF2B5EF4-FFF2-40B4-BE49-F238E27FC236}">
                    <a16:creationId xmlns:a16="http://schemas.microsoft.com/office/drawing/2014/main" id="{F2B7E9D7-97A3-4F21-A13B-287247238854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6696076" y="4951413"/>
                <a:ext cx="136525" cy="152400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8 h 229"/>
                  <a:gd name="T4" fmla="*/ 12 w 208"/>
                  <a:gd name="T5" fmla="*/ 229 h 229"/>
                  <a:gd name="T6" fmla="*/ 28 w 208"/>
                  <a:gd name="T7" fmla="*/ 211 h 229"/>
                  <a:gd name="T8" fmla="*/ 44 w 208"/>
                  <a:gd name="T9" fmla="*/ 148 h 229"/>
                  <a:gd name="T10" fmla="*/ 82 w 208"/>
                  <a:gd name="T11" fmla="*/ 158 h 229"/>
                  <a:gd name="T12" fmla="*/ 132 w 208"/>
                  <a:gd name="T13" fmla="*/ 133 h 229"/>
                  <a:gd name="T14" fmla="*/ 168 w 208"/>
                  <a:gd name="T15" fmla="*/ 158 h 229"/>
                  <a:gd name="T16" fmla="*/ 195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4 w 208"/>
                  <a:gd name="T23" fmla="*/ 111 h 229"/>
                  <a:gd name="T24" fmla="*/ 169 w 208"/>
                  <a:gd name="T25" fmla="*/ 148 h 229"/>
                  <a:gd name="T26" fmla="*/ 157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8 w 208"/>
                  <a:gd name="T39" fmla="*/ 12 h 229"/>
                  <a:gd name="T40" fmla="*/ 153 w 208"/>
                  <a:gd name="T41" fmla="*/ 33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0 w 208"/>
                  <a:gd name="T53" fmla="*/ 85 h 229"/>
                  <a:gd name="T54" fmla="*/ 68 w 208"/>
                  <a:gd name="T55" fmla="*/ 53 h 229"/>
                  <a:gd name="T56" fmla="*/ 73 w 208"/>
                  <a:gd name="T57" fmla="*/ 34 h 229"/>
                  <a:gd name="T58" fmla="*/ 78 w 208"/>
                  <a:gd name="T59" fmla="*/ 12 h 229"/>
                  <a:gd name="T60" fmla="*/ 66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6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8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3"/>
                    </a:cubicBezTo>
                    <a:cubicBezTo>
                      <a:pt x="139" y="157"/>
                      <a:pt x="163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6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1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3" y="103"/>
                    </a:cubicBezTo>
                    <a:cubicBezTo>
                      <a:pt x="165" y="94"/>
                      <a:pt x="169" y="80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6"/>
                      <a:pt x="158" y="12"/>
                    </a:cubicBezTo>
                    <a:cubicBezTo>
                      <a:pt x="157" y="14"/>
                      <a:pt x="155" y="26"/>
                      <a:pt x="153" y="33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0" y="85"/>
                    </a:cubicBezTo>
                    <a:cubicBezTo>
                      <a:pt x="64" y="69"/>
                      <a:pt x="65" y="67"/>
                      <a:pt x="68" y="53"/>
                    </a:cubicBezTo>
                    <a:lnTo>
                      <a:pt x="73" y="34"/>
                    </a:lnTo>
                    <a:cubicBezTo>
                      <a:pt x="75" y="26"/>
                      <a:pt x="78" y="13"/>
                      <a:pt x="78" y="12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1" y="13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id="{34A96260-6CF6-44E1-BF59-16DFCF75927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5187951" y="4159250"/>
                <a:ext cx="12493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49364" h="12701">
                    <a:moveTo>
                      <a:pt x="0" y="12700"/>
                    </a:moveTo>
                    <a:lnTo>
                      <a:pt x="1249363" y="12700"/>
                    </a:lnTo>
                    <a:lnTo>
                      <a:pt x="12493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id="{CDC00A7A-7E69-4DC1-AA58-0A2DEABAB4C7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5187951" y="5265738"/>
                <a:ext cx="12620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62064" h="12701">
                    <a:moveTo>
                      <a:pt x="0" y="12700"/>
                    </a:moveTo>
                    <a:lnTo>
                      <a:pt x="1262063" y="12700"/>
                    </a:lnTo>
                    <a:lnTo>
                      <a:pt x="12620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90680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8CB6887-BDEB-4E5D-AA7D-8680581529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(Convenient) Chernoff Bounds</a:t>
            </a:r>
            <a:endParaRPr lang="zh-CN" altLang="en-US" dirty="0"/>
          </a:p>
        </p:txBody>
      </p:sp>
      <p:grpSp>
        <p:nvGrpSpPr>
          <p:cNvPr id="1184" name="组合 1183">
            <a:extLst>
              <a:ext uri="{FF2B5EF4-FFF2-40B4-BE49-F238E27FC236}">
                <a16:creationId xmlns:a16="http://schemas.microsoft.com/office/drawing/2014/main" id="{C2F303EA-509A-4B44-B065-830F7CE82E87}"/>
              </a:ext>
            </a:extLst>
          </p:cNvPr>
          <p:cNvGrpSpPr/>
          <p:nvPr/>
        </p:nvGrpSpPr>
        <p:grpSpPr>
          <a:xfrm>
            <a:off x="1323242" y="2066192"/>
            <a:ext cx="6497515" cy="3754315"/>
            <a:chOff x="1323242" y="2268415"/>
            <a:chExt cx="6497515" cy="3754315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D534E7CD-9AE1-4041-89C4-EEBFC0F63DA1}"/>
                </a:ext>
              </a:extLst>
            </p:cNvPr>
            <p:cNvSpPr/>
            <p:nvPr/>
          </p:nvSpPr>
          <p:spPr>
            <a:xfrm>
              <a:off x="1323242" y="2268415"/>
              <a:ext cx="6497515" cy="375431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53" name="组合 1052">
              <a:extLst>
                <a:ext uri="{FF2B5EF4-FFF2-40B4-BE49-F238E27FC236}">
                  <a16:creationId xmlns:a16="http://schemas.microsoft.com/office/drawing/2014/main" id="{EE27E541-8F9F-44A3-B9F0-3366830ED9F3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516063" y="2401888"/>
              <a:ext cx="6181725" cy="3529012"/>
              <a:chOff x="1516063" y="2401888"/>
              <a:chExt cx="6181725" cy="3529012"/>
            </a:xfrm>
          </p:grpSpPr>
          <p:sp>
            <p:nvSpPr>
              <p:cNvPr id="911" name="Freeform 377">
                <a:extLst>
                  <a:ext uri="{FF2B5EF4-FFF2-40B4-BE49-F238E27FC236}">
                    <a16:creationId xmlns:a16="http://schemas.microsoft.com/office/drawing/2014/main" id="{165E0077-52EE-492F-9092-0AE04CC1C051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516063" y="2430463"/>
                <a:ext cx="174625" cy="21907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78">
                <a:extLst>
                  <a:ext uri="{FF2B5EF4-FFF2-40B4-BE49-F238E27FC236}">
                    <a16:creationId xmlns:a16="http://schemas.microsoft.com/office/drawing/2014/main" id="{0E0383D7-B352-4DB5-9887-7C5BEBD7CAFF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98626" y="2497138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79">
                <a:extLst>
                  <a:ext uri="{FF2B5EF4-FFF2-40B4-BE49-F238E27FC236}">
                    <a16:creationId xmlns:a16="http://schemas.microsoft.com/office/drawing/2014/main" id="{9718C862-2872-4E3B-A9AF-7466E1A23940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854201" y="2497138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80">
                <a:extLst>
                  <a:ext uri="{FF2B5EF4-FFF2-40B4-BE49-F238E27FC236}">
                    <a16:creationId xmlns:a16="http://schemas.microsoft.com/office/drawing/2014/main" id="{21598CB9-5619-4529-B574-09750627A287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047876" y="2422525"/>
                <a:ext cx="77788" cy="227012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81">
                <a:extLst>
                  <a:ext uri="{FF2B5EF4-FFF2-40B4-BE49-F238E27FC236}">
                    <a16:creationId xmlns:a16="http://schemas.microsoft.com/office/drawing/2014/main" id="{6CDAED3A-E735-467D-831F-003DF3594451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9951" y="2497138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82">
                <a:extLst>
                  <a:ext uri="{FF2B5EF4-FFF2-40B4-BE49-F238E27FC236}">
                    <a16:creationId xmlns:a16="http://schemas.microsoft.com/office/drawing/2014/main" id="{FB662DEC-31AE-4451-9B5E-BF72366F3CA8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306638" y="2422525"/>
                <a:ext cx="150813" cy="230187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83">
                <a:extLst>
                  <a:ext uri="{FF2B5EF4-FFF2-40B4-BE49-F238E27FC236}">
                    <a16:creationId xmlns:a16="http://schemas.microsoft.com/office/drawing/2014/main" id="{F5A82A15-97C9-432E-9455-0BBC2ED6B750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468563" y="2497138"/>
                <a:ext cx="131763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84">
                <a:extLst>
                  <a:ext uri="{FF2B5EF4-FFF2-40B4-BE49-F238E27FC236}">
                    <a16:creationId xmlns:a16="http://schemas.microsoft.com/office/drawing/2014/main" id="{BEC0A758-7CFE-444F-A355-10ECB64591BF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608263" y="2497138"/>
                <a:ext cx="152400" cy="223837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85">
                <a:extLst>
                  <a:ext uri="{FF2B5EF4-FFF2-40B4-BE49-F238E27FC236}">
                    <a16:creationId xmlns:a16="http://schemas.microsoft.com/office/drawing/2014/main" id="{40BC6866-AD16-4FD7-A19B-5A39D05362D6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778126" y="2497138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86">
                <a:extLst>
                  <a:ext uri="{FF2B5EF4-FFF2-40B4-BE49-F238E27FC236}">
                    <a16:creationId xmlns:a16="http://schemas.microsoft.com/office/drawing/2014/main" id="{745CAE3D-F5E2-4219-BA71-7998E3D790B7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921001" y="2497138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87">
                <a:extLst>
                  <a:ext uri="{FF2B5EF4-FFF2-40B4-BE49-F238E27FC236}">
                    <a16:creationId xmlns:a16="http://schemas.microsoft.com/office/drawing/2014/main" id="{7AFE1B41-961D-4D96-8C43-79C811B822E4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087688" y="2422525"/>
                <a:ext cx="152400" cy="230187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88">
                <a:extLst>
                  <a:ext uri="{FF2B5EF4-FFF2-40B4-BE49-F238E27FC236}">
                    <a16:creationId xmlns:a16="http://schemas.microsoft.com/office/drawing/2014/main" id="{1ACE0DBA-EA30-49C8-817D-F761FF52A47E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251201" y="2497138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89">
                <a:extLst>
                  <a:ext uri="{FF2B5EF4-FFF2-40B4-BE49-F238E27FC236}">
                    <a16:creationId xmlns:a16="http://schemas.microsoft.com/office/drawing/2014/main" id="{099D44F4-B237-4450-BD79-8C3071014AB7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394076" y="2497138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90">
                <a:extLst>
                  <a:ext uri="{FF2B5EF4-FFF2-40B4-BE49-F238E27FC236}">
                    <a16:creationId xmlns:a16="http://schemas.microsoft.com/office/drawing/2014/main" id="{CCBAE65A-AB5F-40FE-9CC7-64E25D1278A1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556001" y="2457450"/>
                <a:ext cx="87313" cy="195262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91">
                <a:extLst>
                  <a:ext uri="{FF2B5EF4-FFF2-40B4-BE49-F238E27FC236}">
                    <a16:creationId xmlns:a16="http://schemas.microsoft.com/office/drawing/2014/main" id="{B968BA6B-45E2-4A88-B8DC-4DB81449B760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725863" y="2497138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92">
                <a:extLst>
                  <a:ext uri="{FF2B5EF4-FFF2-40B4-BE49-F238E27FC236}">
                    <a16:creationId xmlns:a16="http://schemas.microsoft.com/office/drawing/2014/main" id="{E344326D-5A0F-48AB-A872-E4AD4DA422AE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38576" y="2616200"/>
                <a:ext cx="34925" cy="36512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93">
                <a:extLst>
                  <a:ext uri="{FF2B5EF4-FFF2-40B4-BE49-F238E27FC236}">
                    <a16:creationId xmlns:a16="http://schemas.microsoft.com/office/drawing/2014/main" id="{691FB85A-7EDC-4604-82FB-DC50E7F101F3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903663" y="2500313"/>
                <a:ext cx="149225" cy="153987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94">
                <a:extLst>
                  <a:ext uri="{FF2B5EF4-FFF2-40B4-BE49-F238E27FC236}">
                    <a16:creationId xmlns:a16="http://schemas.microsoft.com/office/drawing/2014/main" id="{17D40A9E-0E85-4DEF-BB4F-D89C75E0F89B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062413" y="2616200"/>
                <a:ext cx="36513" cy="36512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95">
                <a:extLst>
                  <a:ext uri="{FF2B5EF4-FFF2-40B4-BE49-F238E27FC236}">
                    <a16:creationId xmlns:a16="http://schemas.microsoft.com/office/drawing/2014/main" id="{89A85B42-1CDF-4868-85CE-4DA71187C32E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32276" y="2422525"/>
                <a:ext cx="269875" cy="227012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96">
                <a:extLst>
                  <a:ext uri="{FF2B5EF4-FFF2-40B4-BE49-F238E27FC236}">
                    <a16:creationId xmlns:a16="http://schemas.microsoft.com/office/drawing/2014/main" id="{8C03DBBC-BA5B-4DA4-BBB1-AE660B9775FD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518026" y="2544763"/>
                <a:ext cx="84138" cy="153987"/>
              </a:xfrm>
              <a:custGeom>
                <a:avLst/>
                <a:gdLst>
                  <a:gd name="T0" fmla="*/ 79 w 127"/>
                  <a:gd name="T1" fmla="*/ 10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97">
                <a:extLst>
                  <a:ext uri="{FF2B5EF4-FFF2-40B4-BE49-F238E27FC236}">
                    <a16:creationId xmlns:a16="http://schemas.microsoft.com/office/drawing/2014/main" id="{3146A434-57D4-48A6-A278-08B525A87C51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668838" y="2614613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98">
                <a:extLst>
                  <a:ext uri="{FF2B5EF4-FFF2-40B4-BE49-F238E27FC236}">
                    <a16:creationId xmlns:a16="http://schemas.microsoft.com/office/drawing/2014/main" id="{6988DAC3-2E6E-43F4-9314-02B8A0057A8F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95838" y="2422525"/>
                <a:ext cx="269875" cy="227012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99">
                <a:extLst>
                  <a:ext uri="{FF2B5EF4-FFF2-40B4-BE49-F238E27FC236}">
                    <a16:creationId xmlns:a16="http://schemas.microsoft.com/office/drawing/2014/main" id="{FFA5DBC3-8083-4941-B2CB-9CC622601558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072063" y="2544763"/>
                <a:ext cx="100013" cy="153987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9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4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69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4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400">
                <a:extLst>
                  <a:ext uri="{FF2B5EF4-FFF2-40B4-BE49-F238E27FC236}">
                    <a16:creationId xmlns:a16="http://schemas.microsoft.com/office/drawing/2014/main" id="{F061CED8-6675-43D7-991C-882B330A45F7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232401" y="2614613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401">
                <a:extLst>
                  <a:ext uri="{FF2B5EF4-FFF2-40B4-BE49-F238E27FC236}">
                    <a16:creationId xmlns:a16="http://schemas.microsoft.com/office/drawing/2014/main" id="{868D0F7B-849B-4AC3-8ED9-46E86BD3E05A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78451" y="2549525"/>
                <a:ext cx="33338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402">
                <a:extLst>
                  <a:ext uri="{FF2B5EF4-FFF2-40B4-BE49-F238E27FC236}">
                    <a16:creationId xmlns:a16="http://schemas.microsoft.com/office/drawing/2014/main" id="{B74F436A-9CCF-42A6-9A6E-4C0F2D66612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22913" y="254952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Oval 403">
                <a:extLst>
                  <a:ext uri="{FF2B5EF4-FFF2-40B4-BE49-F238E27FC236}">
                    <a16:creationId xmlns:a16="http://schemas.microsoft.com/office/drawing/2014/main" id="{B50CF177-4658-4D7D-982B-99C20063D6A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667376" y="254952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404">
                <a:extLst>
                  <a:ext uri="{FF2B5EF4-FFF2-40B4-BE49-F238E27FC236}">
                    <a16:creationId xmlns:a16="http://schemas.microsoft.com/office/drawing/2014/main" id="{B17B874F-A9E6-4BD6-9004-F5448CC84481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68988" y="2614613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405">
                <a:extLst>
                  <a:ext uri="{FF2B5EF4-FFF2-40B4-BE49-F238E27FC236}">
                    <a16:creationId xmlns:a16="http://schemas.microsoft.com/office/drawing/2014/main" id="{E5F5CFAB-1995-40A4-9E00-46421FEAB2AD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994401" y="2422525"/>
                <a:ext cx="269875" cy="227012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406">
                <a:extLst>
                  <a:ext uri="{FF2B5EF4-FFF2-40B4-BE49-F238E27FC236}">
                    <a16:creationId xmlns:a16="http://schemas.microsoft.com/office/drawing/2014/main" id="{CBCB8777-193D-4884-9686-1D678A752805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267451" y="2597150"/>
                <a:ext cx="139700" cy="104775"/>
              </a:xfrm>
              <a:custGeom>
                <a:avLst/>
                <a:gdLst>
                  <a:gd name="T0" fmla="*/ 26 w 213"/>
                  <a:gd name="T1" fmla="*/ 131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1 h 157"/>
                  <a:gd name="T16" fmla="*/ 134 w 213"/>
                  <a:gd name="T17" fmla="*/ 9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39 h 157"/>
                  <a:gd name="T40" fmla="*/ 136 w 213"/>
                  <a:gd name="T41" fmla="*/ 0 h 157"/>
                  <a:gd name="T42" fmla="*/ 77 w 213"/>
                  <a:gd name="T43" fmla="*/ 31 h 157"/>
                  <a:gd name="T44" fmla="*/ 40 w 213"/>
                  <a:gd name="T45" fmla="*/ 0 h 157"/>
                  <a:gd name="T46" fmla="*/ 12 w 213"/>
                  <a:gd name="T47" fmla="*/ 18 h 157"/>
                  <a:gd name="T48" fmla="*/ 0 w 213"/>
                  <a:gd name="T49" fmla="*/ 53 h 157"/>
                  <a:gd name="T50" fmla="*/ 5 w 213"/>
                  <a:gd name="T51" fmla="*/ 57 h 157"/>
                  <a:gd name="T52" fmla="*/ 13 w 213"/>
                  <a:gd name="T53" fmla="*/ 47 h 157"/>
                  <a:gd name="T54" fmla="*/ 39 w 213"/>
                  <a:gd name="T55" fmla="*/ 9 h 157"/>
                  <a:gd name="T56" fmla="*/ 50 w 213"/>
                  <a:gd name="T57" fmla="*/ 26 h 157"/>
                  <a:gd name="T58" fmla="*/ 45 w 213"/>
                  <a:gd name="T59" fmla="*/ 55 h 157"/>
                  <a:gd name="T60" fmla="*/ 37 w 213"/>
                  <a:gd name="T61" fmla="*/ 87 h 157"/>
                  <a:gd name="T62" fmla="*/ 26 w 213"/>
                  <a:gd name="T63" fmla="*/ 13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1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3"/>
                      <a:pt x="28" y="157"/>
                      <a:pt x="34" y="157"/>
                    </a:cubicBezTo>
                    <a:cubicBezTo>
                      <a:pt x="40" y="157"/>
                      <a:pt x="46" y="152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1"/>
                    </a:cubicBezTo>
                    <a:cubicBezTo>
                      <a:pt x="92" y="28"/>
                      <a:pt x="108" y="9"/>
                      <a:pt x="134" y="9"/>
                    </a:cubicBezTo>
                    <a:cubicBezTo>
                      <a:pt x="155" y="9"/>
                      <a:pt x="155" y="27"/>
                      <a:pt x="155" y="34"/>
                    </a:cubicBezTo>
                    <a:cubicBezTo>
                      <a:pt x="155" y="55"/>
                      <a:pt x="140" y="93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5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2"/>
                      <a:pt x="163" y="107"/>
                    </a:cubicBezTo>
                    <a:cubicBezTo>
                      <a:pt x="167" y="96"/>
                      <a:pt x="181" y="59"/>
                      <a:pt x="181" y="39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7"/>
                      <a:pt x="77" y="31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0"/>
                      <a:pt x="12" y="18"/>
                    </a:cubicBezTo>
                    <a:cubicBezTo>
                      <a:pt x="4" y="31"/>
                      <a:pt x="0" y="51"/>
                      <a:pt x="0" y="53"/>
                    </a:cubicBezTo>
                    <a:cubicBezTo>
                      <a:pt x="0" y="57"/>
                      <a:pt x="4" y="57"/>
                      <a:pt x="5" y="57"/>
                    </a:cubicBezTo>
                    <a:cubicBezTo>
                      <a:pt x="10" y="57"/>
                      <a:pt x="11" y="56"/>
                      <a:pt x="13" y="47"/>
                    </a:cubicBezTo>
                    <a:cubicBezTo>
                      <a:pt x="18" y="26"/>
                      <a:pt x="25" y="9"/>
                      <a:pt x="39" y="9"/>
                    </a:cubicBezTo>
                    <a:cubicBezTo>
                      <a:pt x="48" y="9"/>
                      <a:pt x="50" y="17"/>
                      <a:pt x="50" y="26"/>
                    </a:cubicBezTo>
                    <a:cubicBezTo>
                      <a:pt x="50" y="33"/>
                      <a:pt x="47" y="46"/>
                      <a:pt x="45" y="55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407">
                <a:extLst>
                  <a:ext uri="{FF2B5EF4-FFF2-40B4-BE49-F238E27FC236}">
                    <a16:creationId xmlns:a16="http://schemas.microsoft.com/office/drawing/2014/main" id="{58EB8821-2089-42E2-B194-4069DE5E451E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53201" y="2470150"/>
                <a:ext cx="163513" cy="192087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408">
                <a:extLst>
                  <a:ext uri="{FF2B5EF4-FFF2-40B4-BE49-F238E27FC236}">
                    <a16:creationId xmlns:a16="http://schemas.microsoft.com/office/drawing/2014/main" id="{149F95AE-DA1C-4169-B838-0223674C4372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858001" y="2401888"/>
                <a:ext cx="115888" cy="330200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4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409">
                <a:extLst>
                  <a:ext uri="{FF2B5EF4-FFF2-40B4-BE49-F238E27FC236}">
                    <a16:creationId xmlns:a16="http://schemas.microsoft.com/office/drawing/2014/main" id="{D3BE2190-87E0-4F7B-82F4-B5C74037EDE7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7011988" y="2428875"/>
                <a:ext cx="136525" cy="228600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410">
                <a:extLst>
                  <a:ext uri="{FF2B5EF4-FFF2-40B4-BE49-F238E27FC236}">
                    <a16:creationId xmlns:a16="http://schemas.microsoft.com/office/drawing/2014/main" id="{D9A1CF1D-B0A2-4B3A-B86F-AFA07E4937F4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189788" y="2614613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411">
                <a:extLst>
                  <a:ext uri="{FF2B5EF4-FFF2-40B4-BE49-F238E27FC236}">
                    <a16:creationId xmlns:a16="http://schemas.microsoft.com/office/drawing/2014/main" id="{369C4A1B-8DFA-4840-89E9-CC7B163C0AF0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335838" y="2428875"/>
                <a:ext cx="109538" cy="220662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412">
                <a:extLst>
                  <a:ext uri="{FF2B5EF4-FFF2-40B4-BE49-F238E27FC236}">
                    <a16:creationId xmlns:a16="http://schemas.microsoft.com/office/drawing/2014/main" id="{28B0E9F6-A587-4FA4-8342-E15EC4190F4A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494588" y="2401888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413">
                <a:extLst>
                  <a:ext uri="{FF2B5EF4-FFF2-40B4-BE49-F238E27FC236}">
                    <a16:creationId xmlns:a16="http://schemas.microsoft.com/office/drawing/2014/main" id="{8A1A146D-D70A-4745-BE75-482A90590046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653338" y="2616200"/>
                <a:ext cx="44450" cy="79375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414">
                <a:extLst>
                  <a:ext uri="{FF2B5EF4-FFF2-40B4-BE49-F238E27FC236}">
                    <a16:creationId xmlns:a16="http://schemas.microsoft.com/office/drawing/2014/main" id="{242730E9-7FA6-42CF-A567-4B5480038C4F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517651" y="2819400"/>
                <a:ext cx="77788" cy="227012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9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15">
                <a:extLst>
                  <a:ext uri="{FF2B5EF4-FFF2-40B4-BE49-F238E27FC236}">
                    <a16:creationId xmlns:a16="http://schemas.microsoft.com/office/drawing/2014/main" id="{D42BBB4F-E806-4A4E-8FAB-A0DB337DE29C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611313" y="2894013"/>
                <a:ext cx="130175" cy="155575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1" y="44"/>
                      <a:pt x="168" y="28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2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16">
                <a:extLst>
                  <a:ext uri="{FF2B5EF4-FFF2-40B4-BE49-F238E27FC236}">
                    <a16:creationId xmlns:a16="http://schemas.microsoft.com/office/drawing/2014/main" id="{96FB1C13-C60E-4BC5-BEC2-94668CBFF2BD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752601" y="2854325"/>
                <a:ext cx="87313" cy="195262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4 h 293"/>
                  <a:gd name="T10" fmla="*/ 9 w 133"/>
                  <a:gd name="T11" fmla="*/ 67 h 293"/>
                  <a:gd name="T12" fmla="*/ 0 w 133"/>
                  <a:gd name="T13" fmla="*/ 77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6 h 293"/>
                  <a:gd name="T24" fmla="*/ 126 w 133"/>
                  <a:gd name="T25" fmla="*/ 250 h 293"/>
                  <a:gd name="T26" fmla="*/ 96 w 133"/>
                  <a:gd name="T27" fmla="*/ 268 h 293"/>
                  <a:gd name="T28" fmla="*/ 71 w 133"/>
                  <a:gd name="T29" fmla="*/ 223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17">
                <a:extLst>
                  <a:ext uri="{FF2B5EF4-FFF2-40B4-BE49-F238E27FC236}">
                    <a16:creationId xmlns:a16="http://schemas.microsoft.com/office/drawing/2014/main" id="{96E6FCDB-3A39-408D-AB24-8C177BA7736B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928813" y="2819400"/>
                <a:ext cx="269875" cy="227012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4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10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4 h 340"/>
                  <a:gd name="T52" fmla="*/ 255 w 411"/>
                  <a:gd name="T53" fmla="*/ 311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18">
                <a:extLst>
                  <a:ext uri="{FF2B5EF4-FFF2-40B4-BE49-F238E27FC236}">
                    <a16:creationId xmlns:a16="http://schemas.microsoft.com/office/drawing/2014/main" id="{ED3BB710-CE7E-4BD9-BA05-D70733A402C4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327276" y="2924175"/>
                <a:ext cx="217488" cy="77787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19">
                <a:extLst>
                  <a:ext uri="{FF2B5EF4-FFF2-40B4-BE49-F238E27FC236}">
                    <a16:creationId xmlns:a16="http://schemas.microsoft.com/office/drawing/2014/main" id="{EB42DAB7-9A3F-4E7D-8832-EBCA5F28084E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2671763" y="2798763"/>
                <a:ext cx="309563" cy="330200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4 h 499"/>
                  <a:gd name="T12" fmla="*/ 457 w 470"/>
                  <a:gd name="T13" fmla="*/ 374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20">
                <a:extLst>
                  <a:ext uri="{FF2B5EF4-FFF2-40B4-BE49-F238E27FC236}">
                    <a16:creationId xmlns:a16="http://schemas.microsoft.com/office/drawing/2014/main" id="{27A2E68C-8EAE-4E3A-B169-E77CFD8A24C3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009901" y="2778125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21">
                <a:extLst>
                  <a:ext uri="{FF2B5EF4-FFF2-40B4-BE49-F238E27FC236}">
                    <a16:creationId xmlns:a16="http://schemas.microsoft.com/office/drawing/2014/main" id="{F49C59AC-54FA-4A30-8AF1-B5EBD2FF622A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3009901" y="2992438"/>
                <a:ext cx="69850" cy="155575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7 h 234"/>
                  <a:gd name="T20" fmla="*/ 93 w 106"/>
                  <a:gd name="T21" fmla="*/ 182 h 234"/>
                  <a:gd name="T22" fmla="*/ 57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5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1 h 234"/>
                  <a:gd name="T38" fmla="*/ 6 w 106"/>
                  <a:gd name="T39" fmla="*/ 135 h 234"/>
                  <a:gd name="T40" fmla="*/ 12 w 106"/>
                  <a:gd name="T41" fmla="*/ 129 h 234"/>
                  <a:gd name="T42" fmla="*/ 50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22">
                <a:extLst>
                  <a:ext uri="{FF2B5EF4-FFF2-40B4-BE49-F238E27FC236}">
                    <a16:creationId xmlns:a16="http://schemas.microsoft.com/office/drawing/2014/main" id="{A0152192-675A-451E-AB80-FA440D824336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3108326" y="3055938"/>
                <a:ext cx="168275" cy="61912"/>
              </a:xfrm>
              <a:custGeom>
                <a:avLst/>
                <a:gdLst>
                  <a:gd name="T0" fmla="*/ 243 w 257"/>
                  <a:gd name="T1" fmla="*/ 17 h 93"/>
                  <a:gd name="T2" fmla="*/ 257 w 257"/>
                  <a:gd name="T3" fmla="*/ 8 h 93"/>
                  <a:gd name="T4" fmla="*/ 244 w 257"/>
                  <a:gd name="T5" fmla="*/ 0 h 93"/>
                  <a:gd name="T6" fmla="*/ 13 w 257"/>
                  <a:gd name="T7" fmla="*/ 0 h 93"/>
                  <a:gd name="T8" fmla="*/ 0 w 257"/>
                  <a:gd name="T9" fmla="*/ 8 h 93"/>
                  <a:gd name="T10" fmla="*/ 13 w 257"/>
                  <a:gd name="T11" fmla="*/ 17 h 93"/>
                  <a:gd name="T12" fmla="*/ 243 w 257"/>
                  <a:gd name="T13" fmla="*/ 17 h 93"/>
                  <a:gd name="T14" fmla="*/ 244 w 257"/>
                  <a:gd name="T15" fmla="*/ 93 h 93"/>
                  <a:gd name="T16" fmla="*/ 257 w 257"/>
                  <a:gd name="T17" fmla="*/ 85 h 93"/>
                  <a:gd name="T18" fmla="*/ 243 w 257"/>
                  <a:gd name="T19" fmla="*/ 76 h 93"/>
                  <a:gd name="T20" fmla="*/ 13 w 257"/>
                  <a:gd name="T21" fmla="*/ 76 h 93"/>
                  <a:gd name="T22" fmla="*/ 0 w 257"/>
                  <a:gd name="T23" fmla="*/ 85 h 93"/>
                  <a:gd name="T24" fmla="*/ 13 w 257"/>
                  <a:gd name="T25" fmla="*/ 93 h 93"/>
                  <a:gd name="T26" fmla="*/ 244 w 257"/>
                  <a:gd name="T27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3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3"/>
                    </a:moveTo>
                    <a:cubicBezTo>
                      <a:pt x="248" y="93"/>
                      <a:pt x="257" y="93"/>
                      <a:pt x="257" y="85"/>
                    </a:cubicBezTo>
                    <a:cubicBezTo>
                      <a:pt x="257" y="76"/>
                      <a:pt x="249" y="76"/>
                      <a:pt x="243" y="76"/>
                    </a:cubicBezTo>
                    <a:lnTo>
                      <a:pt x="13" y="76"/>
                    </a:lnTo>
                    <a:cubicBezTo>
                      <a:pt x="8" y="76"/>
                      <a:pt x="0" y="76"/>
                      <a:pt x="0" y="85"/>
                    </a:cubicBezTo>
                    <a:cubicBezTo>
                      <a:pt x="0" y="93"/>
                      <a:pt x="8" y="93"/>
                      <a:pt x="13" y="93"/>
                    </a:cubicBezTo>
                    <a:lnTo>
                      <a:pt x="244" y="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23">
                <a:extLst>
                  <a:ext uri="{FF2B5EF4-FFF2-40B4-BE49-F238E27FC236}">
                    <a16:creationId xmlns:a16="http://schemas.microsoft.com/office/drawing/2014/main" id="{5BC8D14B-D114-40A9-9244-0181386417BF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317876" y="2990850"/>
                <a:ext cx="82550" cy="153987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3 h 232"/>
                  <a:gd name="T6" fmla="*/ 0 w 127"/>
                  <a:gd name="T7" fmla="*/ 35 h 232"/>
                  <a:gd name="T8" fmla="*/ 51 w 127"/>
                  <a:gd name="T9" fmla="*/ 26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1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9" y="0"/>
                      <a:pt x="69" y="0"/>
                    </a:cubicBezTo>
                    <a:cubicBezTo>
                      <a:pt x="47" y="22"/>
                      <a:pt x="15" y="23"/>
                      <a:pt x="0" y="23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6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2"/>
                      <a:pt x="52" y="231"/>
                      <a:pt x="65" y="231"/>
                    </a:cubicBezTo>
                    <a:cubicBezTo>
                      <a:pt x="76" y="231"/>
                      <a:pt x="120" y="232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24">
                <a:extLst>
                  <a:ext uri="{FF2B5EF4-FFF2-40B4-BE49-F238E27FC236}">
                    <a16:creationId xmlns:a16="http://schemas.microsoft.com/office/drawing/2014/main" id="{A8A960E6-220C-44B0-A3D4-6C37C57A1E59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502026" y="2819400"/>
                <a:ext cx="269875" cy="227012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4 w 411"/>
                  <a:gd name="T13" fmla="*/ 1 h 340"/>
                  <a:gd name="T14" fmla="*/ 98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8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4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10 w 411"/>
                  <a:gd name="T37" fmla="*/ 340 h 340"/>
                  <a:gd name="T38" fmla="*/ 119 w 411"/>
                  <a:gd name="T39" fmla="*/ 330 h 340"/>
                  <a:gd name="T40" fmla="*/ 113 w 411"/>
                  <a:gd name="T41" fmla="*/ 325 h 340"/>
                  <a:gd name="T42" fmla="*/ 93 w 411"/>
                  <a:gd name="T43" fmla="*/ 310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4 h 340"/>
                  <a:gd name="T52" fmla="*/ 255 w 411"/>
                  <a:gd name="T53" fmla="*/ 311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3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10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2" y="340"/>
                      <a:pt x="110" y="340"/>
                    </a:cubicBezTo>
                    <a:cubicBezTo>
                      <a:pt x="113" y="340"/>
                      <a:pt x="119" y="340"/>
                      <a:pt x="119" y="330"/>
                    </a:cubicBezTo>
                    <a:cubicBezTo>
                      <a:pt x="119" y="325"/>
                      <a:pt x="114" y="325"/>
                      <a:pt x="113" y="325"/>
                    </a:cubicBezTo>
                    <a:cubicBezTo>
                      <a:pt x="108" y="324"/>
                      <a:pt x="93" y="323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9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4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425">
                <a:extLst>
                  <a:ext uri="{FF2B5EF4-FFF2-40B4-BE49-F238E27FC236}">
                    <a16:creationId xmlns:a16="http://schemas.microsoft.com/office/drawing/2014/main" id="{CD467359-F5CF-4C5D-9C90-E9897D515860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3775076" y="2941638"/>
                <a:ext cx="69850" cy="15716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0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0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426">
                <a:extLst>
                  <a:ext uri="{FF2B5EF4-FFF2-40B4-BE49-F238E27FC236}">
                    <a16:creationId xmlns:a16="http://schemas.microsoft.com/office/drawing/2014/main" id="{4149535E-2B5B-45E1-BE70-FAAD73FCA954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3892551" y="3013075"/>
                <a:ext cx="46038" cy="79375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3 h 121"/>
                  <a:gd name="T10" fmla="*/ 38 w 69"/>
                  <a:gd name="T11" fmla="*/ 52 h 121"/>
                  <a:gd name="T12" fmla="*/ 42 w 69"/>
                  <a:gd name="T13" fmla="*/ 51 h 121"/>
                  <a:gd name="T14" fmla="*/ 49 w 69"/>
                  <a:gd name="T15" fmla="*/ 58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4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3"/>
                      <a:pt x="29" y="53"/>
                    </a:cubicBezTo>
                    <a:cubicBezTo>
                      <a:pt x="32" y="53"/>
                      <a:pt x="35" y="53"/>
                      <a:pt x="38" y="5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6" y="51"/>
                      <a:pt x="49" y="54"/>
                      <a:pt x="49" y="58"/>
                    </a:cubicBezTo>
                    <a:cubicBezTo>
                      <a:pt x="49" y="74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427">
                <a:extLst>
                  <a:ext uri="{FF2B5EF4-FFF2-40B4-BE49-F238E27FC236}">
                    <a16:creationId xmlns:a16="http://schemas.microsoft.com/office/drawing/2014/main" id="{6CDF8EE9-DA44-4BBA-935C-BA824991D104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049713" y="2894013"/>
                <a:ext cx="133350" cy="155575"/>
              </a:xfrm>
              <a:custGeom>
                <a:avLst/>
                <a:gdLst>
                  <a:gd name="T0" fmla="*/ 202 w 202"/>
                  <a:gd name="T1" fmla="*/ 197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10 h 234"/>
                  <a:gd name="T40" fmla="*/ 202 w 202"/>
                  <a:gd name="T41" fmla="*/ 197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6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428">
                <a:extLst>
                  <a:ext uri="{FF2B5EF4-FFF2-40B4-BE49-F238E27FC236}">
                    <a16:creationId xmlns:a16="http://schemas.microsoft.com/office/drawing/2014/main" id="{68659F2C-9FE1-4931-9411-9AAD92A8BFBB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187826" y="2894013"/>
                <a:ext cx="153988" cy="152400"/>
              </a:xfrm>
              <a:custGeom>
                <a:avLst/>
                <a:gdLst>
                  <a:gd name="T0" fmla="*/ 0 w 234"/>
                  <a:gd name="T1" fmla="*/ 31 h 229"/>
                  <a:gd name="T2" fmla="*/ 13 w 234"/>
                  <a:gd name="T3" fmla="*/ 29 h 229"/>
                  <a:gd name="T4" fmla="*/ 32 w 234"/>
                  <a:gd name="T5" fmla="*/ 61 h 229"/>
                  <a:gd name="T6" fmla="*/ 32 w 234"/>
                  <a:gd name="T7" fmla="*/ 185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1 w 234"/>
                  <a:gd name="T23" fmla="*/ 76 h 229"/>
                  <a:gd name="T24" fmla="*/ 161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3 w 234"/>
                  <a:gd name="T35" fmla="*/ 189 h 229"/>
                  <a:gd name="T36" fmla="*/ 203 w 234"/>
                  <a:gd name="T37" fmla="*/ 75 h 229"/>
                  <a:gd name="T38" fmla="*/ 144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3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2" y="36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429">
                <a:extLst>
                  <a:ext uri="{FF2B5EF4-FFF2-40B4-BE49-F238E27FC236}">
                    <a16:creationId xmlns:a16="http://schemas.microsoft.com/office/drawing/2014/main" id="{5721AD01-1E2C-484A-B1E9-BBA8B5E83AFC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354513" y="2819400"/>
                <a:ext cx="152400" cy="230187"/>
              </a:xfrm>
              <a:custGeom>
                <a:avLst/>
                <a:gdLst>
                  <a:gd name="T0" fmla="*/ 158 w 232"/>
                  <a:gd name="T1" fmla="*/ 345 h 345"/>
                  <a:gd name="T2" fmla="*/ 232 w 232"/>
                  <a:gd name="T3" fmla="*/ 320 h 345"/>
                  <a:gd name="T4" fmla="*/ 232 w 232"/>
                  <a:gd name="T5" fmla="*/ 312 h 345"/>
                  <a:gd name="T6" fmla="*/ 220 w 232"/>
                  <a:gd name="T7" fmla="*/ 312 h 345"/>
                  <a:gd name="T8" fmla="*/ 198 w 232"/>
                  <a:gd name="T9" fmla="*/ 284 h 345"/>
                  <a:gd name="T10" fmla="*/ 198 w 232"/>
                  <a:gd name="T11" fmla="*/ 1 h 345"/>
                  <a:gd name="T12" fmla="*/ 196 w 232"/>
                  <a:gd name="T13" fmla="*/ 0 h 345"/>
                  <a:gd name="T14" fmla="*/ 123 w 232"/>
                  <a:gd name="T15" fmla="*/ 22 h 345"/>
                  <a:gd name="T16" fmla="*/ 123 w 232"/>
                  <a:gd name="T17" fmla="*/ 30 h 345"/>
                  <a:gd name="T18" fmla="*/ 134 w 232"/>
                  <a:gd name="T19" fmla="*/ 29 h 345"/>
                  <a:gd name="T20" fmla="*/ 157 w 232"/>
                  <a:gd name="T21" fmla="*/ 55 h 345"/>
                  <a:gd name="T22" fmla="*/ 157 w 232"/>
                  <a:gd name="T23" fmla="*/ 133 h 345"/>
                  <a:gd name="T24" fmla="*/ 104 w 232"/>
                  <a:gd name="T25" fmla="*/ 111 h 345"/>
                  <a:gd name="T26" fmla="*/ 0 w 232"/>
                  <a:gd name="T27" fmla="*/ 238 h 345"/>
                  <a:gd name="T28" fmla="*/ 93 w 232"/>
                  <a:gd name="T29" fmla="*/ 345 h 345"/>
                  <a:gd name="T30" fmla="*/ 157 w 232"/>
                  <a:gd name="T31" fmla="*/ 312 h 345"/>
                  <a:gd name="T32" fmla="*/ 157 w 232"/>
                  <a:gd name="T33" fmla="*/ 344 h 345"/>
                  <a:gd name="T34" fmla="*/ 158 w 232"/>
                  <a:gd name="T35" fmla="*/ 345 h 345"/>
                  <a:gd name="T36" fmla="*/ 157 w 232"/>
                  <a:gd name="T37" fmla="*/ 290 h 345"/>
                  <a:gd name="T38" fmla="*/ 148 w 232"/>
                  <a:gd name="T39" fmla="*/ 305 h 345"/>
                  <a:gd name="T40" fmla="*/ 112 w 232"/>
                  <a:gd name="T41" fmla="*/ 320 h 345"/>
                  <a:gd name="T42" fmla="*/ 43 w 232"/>
                  <a:gd name="T43" fmla="*/ 218 h 345"/>
                  <a:gd name="T44" fmla="*/ 106 w 232"/>
                  <a:gd name="T45" fmla="*/ 125 h 345"/>
                  <a:gd name="T46" fmla="*/ 157 w 232"/>
                  <a:gd name="T47" fmla="*/ 175 h 345"/>
                  <a:gd name="T48" fmla="*/ 157 w 232"/>
                  <a:gd name="T49" fmla="*/ 29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5">
                    <a:moveTo>
                      <a:pt x="158" y="345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8"/>
                      <a:pt x="154" y="13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7"/>
                      <a:pt x="0" y="238"/>
                    </a:cubicBezTo>
                    <a:cubicBezTo>
                      <a:pt x="0" y="302"/>
                      <a:pt x="38" y="345"/>
                      <a:pt x="93" y="345"/>
                    </a:cubicBezTo>
                    <a:cubicBezTo>
                      <a:pt x="121" y="345"/>
                      <a:pt x="140" y="335"/>
                      <a:pt x="157" y="312"/>
                    </a:cubicBezTo>
                    <a:lnTo>
                      <a:pt x="157" y="344"/>
                    </a:lnTo>
                    <a:lnTo>
                      <a:pt x="158" y="345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8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430">
                <a:extLst>
                  <a:ext uri="{FF2B5EF4-FFF2-40B4-BE49-F238E27FC236}">
                    <a16:creationId xmlns:a16="http://schemas.microsoft.com/office/drawing/2014/main" id="{F5575CDB-AC0F-4E7C-AA65-DCC7DC26D404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602163" y="2900363"/>
                <a:ext cx="177800" cy="217487"/>
              </a:xfrm>
              <a:custGeom>
                <a:avLst/>
                <a:gdLst>
                  <a:gd name="T0" fmla="*/ 100 w 270"/>
                  <a:gd name="T1" fmla="*/ 45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0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8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6 h 328"/>
                  <a:gd name="T40" fmla="*/ 236 w 270"/>
                  <a:gd name="T41" fmla="*/ 52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5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0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3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4"/>
                      <a:pt x="255" y="198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6"/>
                    </a:lnTo>
                    <a:cubicBezTo>
                      <a:pt x="229" y="79"/>
                      <a:pt x="234" y="60"/>
                      <a:pt x="236" y="52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8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431">
                <a:extLst>
                  <a:ext uri="{FF2B5EF4-FFF2-40B4-BE49-F238E27FC236}">
                    <a16:creationId xmlns:a16="http://schemas.microsoft.com/office/drawing/2014/main" id="{F75050FB-E78E-4202-9BB6-080B684A66DD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99026" y="2924175"/>
                <a:ext cx="217488" cy="77787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6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6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432">
                <a:extLst>
                  <a:ext uri="{FF2B5EF4-FFF2-40B4-BE49-F238E27FC236}">
                    <a16:creationId xmlns:a16="http://schemas.microsoft.com/office/drawing/2014/main" id="{885FF86A-3D74-4488-B788-1EF5C0F535E3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5229226" y="2819400"/>
                <a:ext cx="206375" cy="227012"/>
              </a:xfrm>
              <a:custGeom>
                <a:avLst/>
                <a:gdLst>
                  <a:gd name="T0" fmla="*/ 122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19 w 312"/>
                  <a:gd name="T9" fmla="*/ 227 h 341"/>
                  <a:gd name="T10" fmla="*/ 219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2 w 312"/>
                  <a:gd name="T17" fmla="*/ 156 h 341"/>
                  <a:gd name="T18" fmla="*/ 122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1 w 312"/>
                  <a:gd name="T25" fmla="*/ 86 h 341"/>
                  <a:gd name="T26" fmla="*/ 280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2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6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1 w 312"/>
                  <a:gd name="T51" fmla="*/ 341 h 341"/>
                  <a:gd name="T52" fmla="*/ 297 w 312"/>
                  <a:gd name="T53" fmla="*/ 334 h 341"/>
                  <a:gd name="T54" fmla="*/ 312 w 312"/>
                  <a:gd name="T55" fmla="*/ 248 h 341"/>
                  <a:gd name="T56" fmla="*/ 303 w 312"/>
                  <a:gd name="T57" fmla="*/ 239 h 341"/>
                  <a:gd name="T58" fmla="*/ 294 w 312"/>
                  <a:gd name="T59" fmla="*/ 246 h 341"/>
                  <a:gd name="T60" fmla="*/ 250 w 312"/>
                  <a:gd name="T61" fmla="*/ 302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2 w 312"/>
                  <a:gd name="T67" fmla="*/ 291 h 341"/>
                  <a:gd name="T68" fmla="*/ 122 w 312"/>
                  <a:gd name="T69" fmla="*/ 174 h 341"/>
                  <a:gd name="T70" fmla="*/ 271 w 312"/>
                  <a:gd name="T71" fmla="*/ 17 h 341"/>
                  <a:gd name="T72" fmla="*/ 271 w 312"/>
                  <a:gd name="T73" fmla="*/ 41 h 341"/>
                  <a:gd name="T74" fmla="*/ 243 w 312"/>
                  <a:gd name="T75" fmla="*/ 17 h 341"/>
                  <a:gd name="T76" fmla="*/ 271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1 w 312"/>
                  <a:gd name="T89" fmla="*/ 45 h 341"/>
                  <a:gd name="T90" fmla="*/ 57 w 312"/>
                  <a:gd name="T91" fmla="*/ 17 h 341"/>
                  <a:gd name="T92" fmla="*/ 110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2 h 341"/>
                  <a:gd name="T98" fmla="*/ 110 w 312"/>
                  <a:gd name="T99" fmla="*/ 324 h 341"/>
                  <a:gd name="T100" fmla="*/ 57 w 312"/>
                  <a:gd name="T101" fmla="*/ 324 h 341"/>
                  <a:gd name="T102" fmla="*/ 61 w 312"/>
                  <a:gd name="T103" fmla="*/ 297 h 341"/>
                  <a:gd name="T104" fmla="*/ 61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4 h 341"/>
                  <a:gd name="T110" fmla="*/ 286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6" y="341"/>
                      <a:pt x="297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433">
                <a:extLst>
                  <a:ext uri="{FF2B5EF4-FFF2-40B4-BE49-F238E27FC236}">
                    <a16:creationId xmlns:a16="http://schemas.microsoft.com/office/drawing/2014/main" id="{7FE399AD-556D-4D48-905E-1C8914E6B619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475288" y="2797175"/>
                <a:ext cx="76200" cy="331787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50 h 499"/>
                  <a:gd name="T6" fmla="*/ 110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8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10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3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434">
                <a:extLst>
                  <a:ext uri="{FF2B5EF4-FFF2-40B4-BE49-F238E27FC236}">
                    <a16:creationId xmlns:a16="http://schemas.microsoft.com/office/drawing/2014/main" id="{B7DAD1AB-7086-415D-B112-C9C066DD3E65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580063" y="2819400"/>
                <a:ext cx="269875" cy="227012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8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4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3 w 411"/>
                  <a:gd name="T43" fmla="*/ 310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4 h 340"/>
                  <a:gd name="T52" fmla="*/ 255 w 411"/>
                  <a:gd name="T53" fmla="*/ 311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2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3" y="323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435">
                <a:extLst>
                  <a:ext uri="{FF2B5EF4-FFF2-40B4-BE49-F238E27FC236}">
                    <a16:creationId xmlns:a16="http://schemas.microsoft.com/office/drawing/2014/main" id="{2A11E18D-E43A-4B3B-B2E0-435148A9617B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886451" y="2797175"/>
                <a:ext cx="76200" cy="331787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1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6"/>
                      <a:pt x="87" y="250"/>
                    </a:cubicBezTo>
                    <a:cubicBezTo>
                      <a:pt x="87" y="335"/>
                      <a:pt x="68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436">
                <a:extLst>
                  <a:ext uri="{FF2B5EF4-FFF2-40B4-BE49-F238E27FC236}">
                    <a16:creationId xmlns:a16="http://schemas.microsoft.com/office/drawing/2014/main" id="{835984F0-11DF-483C-B833-811861B0D12D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6013451" y="3013075"/>
                <a:ext cx="46038" cy="7937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3 h 121"/>
                  <a:gd name="T10" fmla="*/ 39 w 70"/>
                  <a:gd name="T11" fmla="*/ 52 h 121"/>
                  <a:gd name="T12" fmla="*/ 43 w 70"/>
                  <a:gd name="T13" fmla="*/ 51 h 121"/>
                  <a:gd name="T14" fmla="*/ 50 w 70"/>
                  <a:gd name="T15" fmla="*/ 58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3"/>
                      <a:pt x="30" y="53"/>
                    </a:cubicBezTo>
                    <a:cubicBezTo>
                      <a:pt x="33" y="53"/>
                      <a:pt x="36" y="53"/>
                      <a:pt x="39" y="52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7" y="51"/>
                      <a:pt x="50" y="54"/>
                      <a:pt x="50" y="58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437">
                <a:extLst>
                  <a:ext uri="{FF2B5EF4-FFF2-40B4-BE49-F238E27FC236}">
                    <a16:creationId xmlns:a16="http://schemas.microsoft.com/office/drawing/2014/main" id="{4C90E7AA-E6E1-4F2F-AE48-DF61F22F23AD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6162676" y="2854325"/>
                <a:ext cx="87313" cy="195262"/>
              </a:xfrm>
              <a:custGeom>
                <a:avLst/>
                <a:gdLst>
                  <a:gd name="T0" fmla="*/ 121 w 133"/>
                  <a:gd name="T1" fmla="*/ 64 h 293"/>
                  <a:gd name="T2" fmla="*/ 70 w 133"/>
                  <a:gd name="T3" fmla="*/ 64 h 293"/>
                  <a:gd name="T4" fmla="*/ 70 w 133"/>
                  <a:gd name="T5" fmla="*/ 6 h 293"/>
                  <a:gd name="T6" fmla="*/ 67 w 133"/>
                  <a:gd name="T7" fmla="*/ 0 h 293"/>
                  <a:gd name="T8" fmla="*/ 57 w 133"/>
                  <a:gd name="T9" fmla="*/ 14 h 293"/>
                  <a:gd name="T10" fmla="*/ 8 w 133"/>
                  <a:gd name="T11" fmla="*/ 67 h 293"/>
                  <a:gd name="T12" fmla="*/ 0 w 133"/>
                  <a:gd name="T13" fmla="*/ 77 h 293"/>
                  <a:gd name="T14" fmla="*/ 2 w 133"/>
                  <a:gd name="T15" fmla="*/ 80 h 293"/>
                  <a:gd name="T16" fmla="*/ 28 w 133"/>
                  <a:gd name="T17" fmla="*/ 80 h 293"/>
                  <a:gd name="T18" fmla="*/ 28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6 h 293"/>
                  <a:gd name="T24" fmla="*/ 126 w 133"/>
                  <a:gd name="T25" fmla="*/ 250 h 293"/>
                  <a:gd name="T26" fmla="*/ 96 w 133"/>
                  <a:gd name="T27" fmla="*/ 268 h 293"/>
                  <a:gd name="T28" fmla="*/ 70 w 133"/>
                  <a:gd name="T29" fmla="*/ 223 h 293"/>
                  <a:gd name="T30" fmla="*/ 70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438">
                <a:extLst>
                  <a:ext uri="{FF2B5EF4-FFF2-40B4-BE49-F238E27FC236}">
                    <a16:creationId xmlns:a16="http://schemas.microsoft.com/office/drawing/2014/main" id="{E5BF2FDF-F11B-4F29-8DD7-C6E291B8748E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6253163" y="2819400"/>
                <a:ext cx="155575" cy="227012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90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90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3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1 w 238"/>
                  <a:gd name="T37" fmla="*/ 55 h 340"/>
                  <a:gd name="T38" fmla="*/ 31 w 238"/>
                  <a:gd name="T39" fmla="*/ 290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90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4"/>
                      <a:pt x="28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439">
                <a:extLst>
                  <a:ext uri="{FF2B5EF4-FFF2-40B4-BE49-F238E27FC236}">
                    <a16:creationId xmlns:a16="http://schemas.microsoft.com/office/drawing/2014/main" id="{D429D008-A2A3-458B-8525-A7A2A22BBF07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6421438" y="2894013"/>
                <a:ext cx="130175" cy="155575"/>
              </a:xfrm>
              <a:custGeom>
                <a:avLst/>
                <a:gdLst>
                  <a:gd name="T0" fmla="*/ 191 w 199"/>
                  <a:gd name="T1" fmla="*/ 148 h 234"/>
                  <a:gd name="T2" fmla="*/ 113 w 199"/>
                  <a:gd name="T3" fmla="*/ 200 h 234"/>
                  <a:gd name="T4" fmla="*/ 49 w 199"/>
                  <a:gd name="T5" fmla="*/ 157 h 234"/>
                  <a:gd name="T6" fmla="*/ 35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6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6 w 199"/>
                  <a:gd name="T25" fmla="*/ 75 h 234"/>
                  <a:gd name="T26" fmla="*/ 89 w 199"/>
                  <a:gd name="T27" fmla="*/ 18 h 234"/>
                  <a:gd name="T28" fmla="*/ 138 w 199"/>
                  <a:gd name="T29" fmla="*/ 75 h 234"/>
                  <a:gd name="T30" fmla="*/ 36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2"/>
                      <a:pt x="35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6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440">
                <a:extLst>
                  <a:ext uri="{FF2B5EF4-FFF2-40B4-BE49-F238E27FC236}">
                    <a16:creationId xmlns:a16="http://schemas.microsoft.com/office/drawing/2014/main" id="{AAC42901-BB45-4C1C-89F3-27115FFAC3DB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562726" y="2894013"/>
                <a:ext cx="153988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5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3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441">
                <a:extLst>
                  <a:ext uri="{FF2B5EF4-FFF2-40B4-BE49-F238E27FC236}">
                    <a16:creationId xmlns:a16="http://schemas.microsoft.com/office/drawing/2014/main" id="{DD51DCA2-73A1-45D1-B006-B90CE70D61E6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6748463" y="2894013"/>
                <a:ext cx="36513" cy="155575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5" y="42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1"/>
                      <a:pt x="12" y="234"/>
                      <a:pt x="27" y="234"/>
                    </a:cubicBezTo>
                    <a:cubicBezTo>
                      <a:pt x="42" y="234"/>
                      <a:pt x="55" y="221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442">
                <a:extLst>
                  <a:ext uri="{FF2B5EF4-FFF2-40B4-BE49-F238E27FC236}">
                    <a16:creationId xmlns:a16="http://schemas.microsoft.com/office/drawing/2014/main" id="{4DEF457C-A95A-4F80-8C7E-D83F12A49C62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517651" y="3514725"/>
                <a:ext cx="119063" cy="225425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8 h 341"/>
                  <a:gd name="T6" fmla="*/ 111 w 181"/>
                  <a:gd name="T7" fmla="*/ 14 h 341"/>
                  <a:gd name="T8" fmla="*/ 138 w 181"/>
                  <a:gd name="T9" fmla="*/ 33 h 341"/>
                  <a:gd name="T10" fmla="*/ 160 w 181"/>
                  <a:gd name="T11" fmla="*/ 51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6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443">
                <a:extLst>
                  <a:ext uri="{FF2B5EF4-FFF2-40B4-BE49-F238E27FC236}">
                    <a16:creationId xmlns:a16="http://schemas.microsoft.com/office/drawing/2014/main" id="{B210FDB7-D10C-4CE3-B767-DEC7A33BBCD5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630363" y="3587750"/>
                <a:ext cx="144463" cy="157162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444">
                <a:extLst>
                  <a:ext uri="{FF2B5EF4-FFF2-40B4-BE49-F238E27FC236}">
                    <a16:creationId xmlns:a16="http://schemas.microsoft.com/office/drawing/2014/main" id="{038C45FA-83F1-49EF-80D4-735786576D66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785938" y="3587750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445">
                <a:extLst>
                  <a:ext uri="{FF2B5EF4-FFF2-40B4-BE49-F238E27FC236}">
                    <a16:creationId xmlns:a16="http://schemas.microsoft.com/office/drawing/2014/main" id="{535C68C5-BE59-45D8-8C96-4014C68BDF96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987551" y="3519488"/>
                <a:ext cx="138113" cy="228600"/>
              </a:xfrm>
              <a:custGeom>
                <a:avLst/>
                <a:gdLst>
                  <a:gd name="T0" fmla="*/ 210 w 210"/>
                  <a:gd name="T1" fmla="*/ 173 h 344"/>
                  <a:gd name="T2" fmla="*/ 190 w 210"/>
                  <a:gd name="T3" fmla="*/ 56 h 344"/>
                  <a:gd name="T4" fmla="*/ 105 w 210"/>
                  <a:gd name="T5" fmla="*/ 0 h 344"/>
                  <a:gd name="T6" fmla="*/ 18 w 210"/>
                  <a:gd name="T7" fmla="*/ 60 h 344"/>
                  <a:gd name="T8" fmla="*/ 0 w 210"/>
                  <a:gd name="T9" fmla="*/ 173 h 344"/>
                  <a:gd name="T10" fmla="*/ 22 w 210"/>
                  <a:gd name="T11" fmla="*/ 293 h 344"/>
                  <a:gd name="T12" fmla="*/ 105 w 210"/>
                  <a:gd name="T13" fmla="*/ 344 h 344"/>
                  <a:gd name="T14" fmla="*/ 191 w 210"/>
                  <a:gd name="T15" fmla="*/ 286 h 344"/>
                  <a:gd name="T16" fmla="*/ 210 w 210"/>
                  <a:gd name="T17" fmla="*/ 173 h 344"/>
                  <a:gd name="T18" fmla="*/ 105 w 210"/>
                  <a:gd name="T19" fmla="*/ 333 h 344"/>
                  <a:gd name="T20" fmla="*/ 47 w 210"/>
                  <a:gd name="T21" fmla="*/ 272 h 344"/>
                  <a:gd name="T22" fmla="*/ 41 w 210"/>
                  <a:gd name="T23" fmla="*/ 167 h 344"/>
                  <a:gd name="T24" fmla="*/ 45 w 210"/>
                  <a:gd name="T25" fmla="*/ 75 h 344"/>
                  <a:gd name="T26" fmla="*/ 105 w 210"/>
                  <a:gd name="T27" fmla="*/ 11 h 344"/>
                  <a:gd name="T28" fmla="*/ 163 w 210"/>
                  <a:gd name="T29" fmla="*/ 70 h 344"/>
                  <a:gd name="T30" fmla="*/ 168 w 210"/>
                  <a:gd name="T31" fmla="*/ 167 h 344"/>
                  <a:gd name="T32" fmla="*/ 163 w 210"/>
                  <a:gd name="T33" fmla="*/ 270 h 344"/>
                  <a:gd name="T34" fmla="*/ 105 w 210"/>
                  <a:gd name="T35" fmla="*/ 33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4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60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4"/>
                      <a:pt x="80" y="344"/>
                      <a:pt x="105" y="344"/>
                    </a:cubicBezTo>
                    <a:cubicBezTo>
                      <a:pt x="132" y="344"/>
                      <a:pt x="169" y="333"/>
                      <a:pt x="191" y="286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3"/>
                    </a:moveTo>
                    <a:cubicBezTo>
                      <a:pt x="85" y="333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6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70"/>
                    </a:cubicBezTo>
                    <a:cubicBezTo>
                      <a:pt x="168" y="98"/>
                      <a:pt x="168" y="136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8"/>
                      <a:pt x="127" y="333"/>
                      <a:pt x="105" y="33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446">
                <a:extLst>
                  <a:ext uri="{FF2B5EF4-FFF2-40B4-BE49-F238E27FC236}">
                    <a16:creationId xmlns:a16="http://schemas.microsoft.com/office/drawing/2014/main" id="{25A015C7-2F6B-4CD8-A18D-03DFECA411D8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255838" y="3562350"/>
                <a:ext cx="201613" cy="192087"/>
              </a:xfrm>
              <a:custGeom>
                <a:avLst/>
                <a:gdLst>
                  <a:gd name="T0" fmla="*/ 296 w 305"/>
                  <a:gd name="T1" fmla="*/ 21 h 290"/>
                  <a:gd name="T2" fmla="*/ 305 w 305"/>
                  <a:gd name="T3" fmla="*/ 10 h 290"/>
                  <a:gd name="T4" fmla="*/ 295 w 305"/>
                  <a:gd name="T5" fmla="*/ 0 h 290"/>
                  <a:gd name="T6" fmla="*/ 286 w 305"/>
                  <a:gd name="T7" fmla="*/ 4 h 290"/>
                  <a:gd name="T8" fmla="*/ 10 w 305"/>
                  <a:gd name="T9" fmla="*/ 134 h 290"/>
                  <a:gd name="T10" fmla="*/ 0 w 305"/>
                  <a:gd name="T11" fmla="*/ 145 h 290"/>
                  <a:gd name="T12" fmla="*/ 10 w 305"/>
                  <a:gd name="T13" fmla="*/ 156 h 290"/>
                  <a:gd name="T14" fmla="*/ 286 w 305"/>
                  <a:gd name="T15" fmla="*/ 286 h 290"/>
                  <a:gd name="T16" fmla="*/ 295 w 305"/>
                  <a:gd name="T17" fmla="*/ 290 h 290"/>
                  <a:gd name="T18" fmla="*/ 305 w 305"/>
                  <a:gd name="T19" fmla="*/ 280 h 290"/>
                  <a:gd name="T20" fmla="*/ 296 w 305"/>
                  <a:gd name="T21" fmla="*/ 269 h 290"/>
                  <a:gd name="T22" fmla="*/ 34 w 305"/>
                  <a:gd name="T23" fmla="*/ 145 h 290"/>
                  <a:gd name="T24" fmla="*/ 296 w 305"/>
                  <a:gd name="T25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90">
                    <a:moveTo>
                      <a:pt x="296" y="21"/>
                    </a:moveTo>
                    <a:cubicBezTo>
                      <a:pt x="302" y="18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4"/>
                    </a:cubicBezTo>
                    <a:lnTo>
                      <a:pt x="10" y="134"/>
                    </a:lnTo>
                    <a:cubicBezTo>
                      <a:pt x="4" y="136"/>
                      <a:pt x="0" y="139"/>
                      <a:pt x="0" y="145"/>
                    </a:cubicBezTo>
                    <a:cubicBezTo>
                      <a:pt x="0" y="151"/>
                      <a:pt x="4" y="153"/>
                      <a:pt x="10" y="156"/>
                    </a:cubicBezTo>
                    <a:lnTo>
                      <a:pt x="286" y="286"/>
                    </a:lnTo>
                    <a:cubicBezTo>
                      <a:pt x="293" y="290"/>
                      <a:pt x="294" y="290"/>
                      <a:pt x="295" y="290"/>
                    </a:cubicBezTo>
                    <a:cubicBezTo>
                      <a:pt x="301" y="290"/>
                      <a:pt x="305" y="285"/>
                      <a:pt x="305" y="280"/>
                    </a:cubicBezTo>
                    <a:cubicBezTo>
                      <a:pt x="305" y="274"/>
                      <a:pt x="302" y="272"/>
                      <a:pt x="296" y="269"/>
                    </a:cubicBezTo>
                    <a:lnTo>
                      <a:pt x="34" y="145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447">
                <a:extLst>
                  <a:ext uri="{FF2B5EF4-FFF2-40B4-BE49-F238E27FC236}">
                    <a16:creationId xmlns:a16="http://schemas.microsoft.com/office/drawing/2014/main" id="{94120A9D-4C9C-4B2C-BC19-BC52D044C184}"/>
                  </a:ext>
                </a:extLst>
              </p:cNvPr>
              <p:cNvSpPr>
                <a:spLocks noEditPoint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589213" y="3505200"/>
                <a:ext cx="133350" cy="239712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3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29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1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3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6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2"/>
                      <a:pt x="157" y="29"/>
                    </a:cubicBezTo>
                    <a:cubicBezTo>
                      <a:pt x="167" y="35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1"/>
                    </a:cubicBezTo>
                    <a:cubicBezTo>
                      <a:pt x="81" y="78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3"/>
                    </a:cubicBezTo>
                    <a:cubicBezTo>
                      <a:pt x="144" y="266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59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448">
                <a:extLst>
                  <a:ext uri="{FF2B5EF4-FFF2-40B4-BE49-F238E27FC236}">
                    <a16:creationId xmlns:a16="http://schemas.microsoft.com/office/drawing/2014/main" id="{03A34CC3-FFE4-4D1A-9796-F1FBA22E6B94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851151" y="3562350"/>
                <a:ext cx="200025" cy="192087"/>
              </a:xfrm>
              <a:custGeom>
                <a:avLst/>
                <a:gdLst>
                  <a:gd name="T0" fmla="*/ 295 w 304"/>
                  <a:gd name="T1" fmla="*/ 21 h 290"/>
                  <a:gd name="T2" fmla="*/ 304 w 304"/>
                  <a:gd name="T3" fmla="*/ 10 h 290"/>
                  <a:gd name="T4" fmla="*/ 294 w 304"/>
                  <a:gd name="T5" fmla="*/ 0 h 290"/>
                  <a:gd name="T6" fmla="*/ 285 w 304"/>
                  <a:gd name="T7" fmla="*/ 4 h 290"/>
                  <a:gd name="T8" fmla="*/ 9 w 304"/>
                  <a:gd name="T9" fmla="*/ 134 h 290"/>
                  <a:gd name="T10" fmla="*/ 0 w 304"/>
                  <a:gd name="T11" fmla="*/ 145 h 290"/>
                  <a:gd name="T12" fmla="*/ 9 w 304"/>
                  <a:gd name="T13" fmla="*/ 156 h 290"/>
                  <a:gd name="T14" fmla="*/ 285 w 304"/>
                  <a:gd name="T15" fmla="*/ 286 h 290"/>
                  <a:gd name="T16" fmla="*/ 294 w 304"/>
                  <a:gd name="T17" fmla="*/ 290 h 290"/>
                  <a:gd name="T18" fmla="*/ 304 w 304"/>
                  <a:gd name="T19" fmla="*/ 280 h 290"/>
                  <a:gd name="T20" fmla="*/ 295 w 304"/>
                  <a:gd name="T21" fmla="*/ 269 h 290"/>
                  <a:gd name="T22" fmla="*/ 33 w 304"/>
                  <a:gd name="T23" fmla="*/ 145 h 290"/>
                  <a:gd name="T24" fmla="*/ 295 w 304"/>
                  <a:gd name="T25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90">
                    <a:moveTo>
                      <a:pt x="295" y="21"/>
                    </a:moveTo>
                    <a:cubicBezTo>
                      <a:pt x="301" y="18"/>
                      <a:pt x="304" y="16"/>
                      <a:pt x="304" y="10"/>
                    </a:cubicBezTo>
                    <a:cubicBezTo>
                      <a:pt x="304" y="5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4"/>
                    </a:cubicBezTo>
                    <a:lnTo>
                      <a:pt x="9" y="134"/>
                    </a:lnTo>
                    <a:cubicBezTo>
                      <a:pt x="4" y="136"/>
                      <a:pt x="0" y="139"/>
                      <a:pt x="0" y="145"/>
                    </a:cubicBezTo>
                    <a:cubicBezTo>
                      <a:pt x="0" y="151"/>
                      <a:pt x="4" y="153"/>
                      <a:pt x="9" y="156"/>
                    </a:cubicBezTo>
                    <a:lnTo>
                      <a:pt x="285" y="286"/>
                    </a:lnTo>
                    <a:cubicBezTo>
                      <a:pt x="292" y="290"/>
                      <a:pt x="293" y="290"/>
                      <a:pt x="294" y="290"/>
                    </a:cubicBezTo>
                    <a:cubicBezTo>
                      <a:pt x="300" y="290"/>
                      <a:pt x="304" y="285"/>
                      <a:pt x="304" y="280"/>
                    </a:cubicBezTo>
                    <a:cubicBezTo>
                      <a:pt x="304" y="274"/>
                      <a:pt x="301" y="272"/>
                      <a:pt x="295" y="269"/>
                    </a:cubicBezTo>
                    <a:lnTo>
                      <a:pt x="33" y="145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449">
                <a:extLst>
                  <a:ext uri="{FF2B5EF4-FFF2-40B4-BE49-F238E27FC236}">
                    <a16:creationId xmlns:a16="http://schemas.microsoft.com/office/drawing/2014/main" id="{39FA276E-D6B4-444A-A988-3D64133992A0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198813" y="3519488"/>
                <a:ext cx="107950" cy="220662"/>
              </a:xfrm>
              <a:custGeom>
                <a:avLst/>
                <a:gdLst>
                  <a:gd name="T0" fmla="*/ 102 w 164"/>
                  <a:gd name="T1" fmla="*/ 13 h 333"/>
                  <a:gd name="T2" fmla="*/ 90 w 164"/>
                  <a:gd name="T3" fmla="*/ 0 h 333"/>
                  <a:gd name="T4" fmla="*/ 0 w 164"/>
                  <a:gd name="T5" fmla="*/ 32 h 333"/>
                  <a:gd name="T6" fmla="*/ 0 w 164"/>
                  <a:gd name="T7" fmla="*/ 48 h 333"/>
                  <a:gd name="T8" fmla="*/ 65 w 164"/>
                  <a:gd name="T9" fmla="*/ 35 h 333"/>
                  <a:gd name="T10" fmla="*/ 65 w 164"/>
                  <a:gd name="T11" fmla="*/ 293 h 333"/>
                  <a:gd name="T12" fmla="*/ 19 w 164"/>
                  <a:gd name="T13" fmla="*/ 317 h 333"/>
                  <a:gd name="T14" fmla="*/ 3 w 164"/>
                  <a:gd name="T15" fmla="*/ 317 h 333"/>
                  <a:gd name="T16" fmla="*/ 3 w 164"/>
                  <a:gd name="T17" fmla="*/ 333 h 333"/>
                  <a:gd name="T18" fmla="*/ 83 w 164"/>
                  <a:gd name="T19" fmla="*/ 331 h 333"/>
                  <a:gd name="T20" fmla="*/ 164 w 164"/>
                  <a:gd name="T21" fmla="*/ 333 h 333"/>
                  <a:gd name="T22" fmla="*/ 164 w 164"/>
                  <a:gd name="T23" fmla="*/ 317 h 333"/>
                  <a:gd name="T24" fmla="*/ 148 w 164"/>
                  <a:gd name="T25" fmla="*/ 317 h 333"/>
                  <a:gd name="T26" fmla="*/ 102 w 164"/>
                  <a:gd name="T27" fmla="*/ 293 h 333"/>
                  <a:gd name="T28" fmla="*/ 102 w 164"/>
                  <a:gd name="T29" fmla="*/ 1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3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3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3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2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450">
                <a:extLst>
                  <a:ext uri="{FF2B5EF4-FFF2-40B4-BE49-F238E27FC236}">
                    <a16:creationId xmlns:a16="http://schemas.microsoft.com/office/drawing/2014/main" id="{5A2A26C0-EA41-4232-90F3-0C5E7B53ABD0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351213" y="3706813"/>
                <a:ext cx="46038" cy="80962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451">
                <a:extLst>
                  <a:ext uri="{FF2B5EF4-FFF2-40B4-BE49-F238E27FC236}">
                    <a16:creationId xmlns:a16="http://schemas.microsoft.com/office/drawing/2014/main" id="{E235E46E-8F2C-4F01-A558-680639742559}"/>
                  </a:ext>
                </a:extLst>
              </p:cNvPr>
              <p:cNvSpPr>
                <a:spLocks noEditPoint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171701" y="3973513"/>
                <a:ext cx="190500" cy="227012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9 h 342"/>
                  <a:gd name="T4" fmla="*/ 153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3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4 h 342"/>
                  <a:gd name="T48" fmla="*/ 153 w 291"/>
                  <a:gd name="T49" fmla="*/ 18 h 342"/>
                  <a:gd name="T50" fmla="*/ 205 w 291"/>
                  <a:gd name="T51" fmla="*/ 93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4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6 w 291"/>
                  <a:gd name="T69" fmla="*/ 43 h 342"/>
                  <a:gd name="T70" fmla="*/ 106 w 291"/>
                  <a:gd name="T71" fmla="*/ 297 h 342"/>
                  <a:gd name="T72" fmla="*/ 110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5" y="189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1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3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8"/>
                    </a:cubicBezTo>
                    <a:lnTo>
                      <a:pt x="112" y="18"/>
                    </a:lnTo>
                    <a:cubicBezTo>
                      <a:pt x="106" y="26"/>
                      <a:pt x="106" y="35"/>
                      <a:pt x="106" y="43"/>
                    </a:cubicBezTo>
                    <a:lnTo>
                      <a:pt x="106" y="297"/>
                    </a:lnTo>
                    <a:cubicBezTo>
                      <a:pt x="106" y="302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452">
                <a:extLst>
                  <a:ext uri="{FF2B5EF4-FFF2-40B4-BE49-F238E27FC236}">
                    <a16:creationId xmlns:a16="http://schemas.microsoft.com/office/drawing/2014/main" id="{E1C6F583-2F29-4645-93BB-E4A7F241AA7D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398713" y="3952875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453">
                <a:extLst>
                  <a:ext uri="{FF2B5EF4-FFF2-40B4-BE49-F238E27FC236}">
                    <a16:creationId xmlns:a16="http://schemas.microsoft.com/office/drawing/2014/main" id="{963CE5DE-0547-4DC3-973F-C6DC78D6E88B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501901" y="3975100"/>
                <a:ext cx="269875" cy="225425"/>
              </a:xfrm>
              <a:custGeom>
                <a:avLst/>
                <a:gdLst>
                  <a:gd name="T0" fmla="*/ 228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0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454">
                <a:extLst>
                  <a:ext uri="{FF2B5EF4-FFF2-40B4-BE49-F238E27FC236}">
                    <a16:creationId xmlns:a16="http://schemas.microsoft.com/office/drawing/2014/main" id="{77028367-BCDD-4B94-90FC-54EF4E104FF7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908301" y="3990975"/>
                <a:ext cx="200025" cy="255587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9 h 385"/>
                  <a:gd name="T12" fmla="*/ 10 w 305"/>
                  <a:gd name="T13" fmla="*/ 20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8"/>
                      <a:pt x="10" y="20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3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455">
                <a:extLst>
                  <a:ext uri="{FF2B5EF4-FFF2-40B4-BE49-F238E27FC236}">
                    <a16:creationId xmlns:a16="http://schemas.microsoft.com/office/drawing/2014/main" id="{D5BAC5F6-9056-46F2-AA30-70728722DB37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3259138" y="3952875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456">
                <a:extLst>
                  <a:ext uri="{FF2B5EF4-FFF2-40B4-BE49-F238E27FC236}">
                    <a16:creationId xmlns:a16="http://schemas.microsoft.com/office/drawing/2014/main" id="{0C2FEB59-4DA8-4070-B2EA-CCE802BCE0AC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382963" y="3979863"/>
                <a:ext cx="107950" cy="220662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1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2 h 332"/>
                  <a:gd name="T12" fmla="*/ 19 w 164"/>
                  <a:gd name="T13" fmla="*/ 316 h 332"/>
                  <a:gd name="T14" fmla="*/ 3 w 164"/>
                  <a:gd name="T15" fmla="*/ 316 h 332"/>
                  <a:gd name="T16" fmla="*/ 3 w 164"/>
                  <a:gd name="T17" fmla="*/ 332 h 332"/>
                  <a:gd name="T18" fmla="*/ 84 w 164"/>
                  <a:gd name="T19" fmla="*/ 330 h 332"/>
                  <a:gd name="T20" fmla="*/ 164 w 164"/>
                  <a:gd name="T21" fmla="*/ 332 h 332"/>
                  <a:gd name="T22" fmla="*/ 164 w 164"/>
                  <a:gd name="T23" fmla="*/ 316 h 332"/>
                  <a:gd name="T24" fmla="*/ 148 w 164"/>
                  <a:gd name="T25" fmla="*/ 316 h 332"/>
                  <a:gd name="T26" fmla="*/ 102 w 164"/>
                  <a:gd name="T27" fmla="*/ 292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1"/>
                      <a:pt x="16" y="31"/>
                      <a:pt x="0" y="31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0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4" y="332"/>
                    </a:cubicBezTo>
                    <a:lnTo>
                      <a:pt x="164" y="316"/>
                    </a:lnTo>
                    <a:lnTo>
                      <a:pt x="148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457">
                <a:extLst>
                  <a:ext uri="{FF2B5EF4-FFF2-40B4-BE49-F238E27FC236}">
                    <a16:creationId xmlns:a16="http://schemas.microsoft.com/office/drawing/2014/main" id="{DCD3C54F-8A83-412A-8D98-F429142949A5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608388" y="4008438"/>
                <a:ext cx="217488" cy="219075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6 h 332"/>
                  <a:gd name="T28" fmla="*/ 166 w 332"/>
                  <a:gd name="T29" fmla="*/ 332 h 332"/>
                  <a:gd name="T30" fmla="*/ 176 w 332"/>
                  <a:gd name="T31" fmla="*/ 316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458">
                <a:extLst>
                  <a:ext uri="{FF2B5EF4-FFF2-40B4-BE49-F238E27FC236}">
                    <a16:creationId xmlns:a16="http://schemas.microsoft.com/office/drawing/2014/main" id="{E5E56644-F8BB-4580-87AF-681E5B2643A8}"/>
                  </a:ext>
                </a:extLst>
              </p:cNvPr>
              <p:cNvSpPr>
                <a:spLocks noEditPoint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930651" y="3965575"/>
                <a:ext cx="134938" cy="239712"/>
              </a:xfrm>
              <a:custGeom>
                <a:avLst/>
                <a:gdLst>
                  <a:gd name="T0" fmla="*/ 111 w 205"/>
                  <a:gd name="T1" fmla="*/ 137 h 361"/>
                  <a:gd name="T2" fmla="*/ 0 w 205"/>
                  <a:gd name="T3" fmla="*/ 277 h 361"/>
                  <a:gd name="T4" fmla="*/ 79 w 205"/>
                  <a:gd name="T5" fmla="*/ 361 h 361"/>
                  <a:gd name="T6" fmla="*/ 179 w 205"/>
                  <a:gd name="T7" fmla="*/ 214 h 361"/>
                  <a:gd name="T8" fmla="*/ 142 w 205"/>
                  <a:gd name="T9" fmla="*/ 121 h 361"/>
                  <a:gd name="T10" fmla="*/ 94 w 205"/>
                  <a:gd name="T11" fmla="*/ 39 h 361"/>
                  <a:gd name="T12" fmla="*/ 122 w 205"/>
                  <a:gd name="T13" fmla="*/ 16 h 361"/>
                  <a:gd name="T14" fmla="*/ 157 w 205"/>
                  <a:gd name="T15" fmla="*/ 30 h 361"/>
                  <a:gd name="T16" fmla="*/ 185 w 205"/>
                  <a:gd name="T17" fmla="*/ 42 h 361"/>
                  <a:gd name="T18" fmla="*/ 205 w 205"/>
                  <a:gd name="T19" fmla="*/ 22 h 361"/>
                  <a:gd name="T20" fmla="*/ 179 w 205"/>
                  <a:gd name="T21" fmla="*/ 6 h 361"/>
                  <a:gd name="T22" fmla="*/ 138 w 205"/>
                  <a:gd name="T23" fmla="*/ 0 h 361"/>
                  <a:gd name="T24" fmla="*/ 81 w 205"/>
                  <a:gd name="T25" fmla="*/ 51 h 361"/>
                  <a:gd name="T26" fmla="*/ 111 w 205"/>
                  <a:gd name="T27" fmla="*/ 137 h 361"/>
                  <a:gd name="T28" fmla="*/ 117 w 205"/>
                  <a:gd name="T29" fmla="*/ 148 h 361"/>
                  <a:gd name="T30" fmla="*/ 144 w 205"/>
                  <a:gd name="T31" fmla="*/ 233 h 361"/>
                  <a:gd name="T32" fmla="*/ 79 w 205"/>
                  <a:gd name="T33" fmla="*/ 350 h 361"/>
                  <a:gd name="T34" fmla="*/ 31 w 205"/>
                  <a:gd name="T35" fmla="*/ 291 h 361"/>
                  <a:gd name="T36" fmla="*/ 117 w 205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1">
                    <a:moveTo>
                      <a:pt x="111" y="137"/>
                    </a:moveTo>
                    <a:cubicBezTo>
                      <a:pt x="49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9" y="282"/>
                      <a:pt x="179" y="214"/>
                    </a:cubicBezTo>
                    <a:cubicBezTo>
                      <a:pt x="179" y="168"/>
                      <a:pt x="159" y="143"/>
                      <a:pt x="142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3"/>
                      <a:pt x="157" y="30"/>
                    </a:cubicBezTo>
                    <a:cubicBezTo>
                      <a:pt x="167" y="36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10"/>
                      <a:pt x="179" y="6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2"/>
                      <a:pt x="81" y="51"/>
                    </a:cubicBezTo>
                    <a:cubicBezTo>
                      <a:pt x="81" y="78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3"/>
                    </a:cubicBezTo>
                    <a:cubicBezTo>
                      <a:pt x="144" y="266"/>
                      <a:pt x="125" y="350"/>
                      <a:pt x="79" y="350"/>
                    </a:cubicBezTo>
                    <a:cubicBezTo>
                      <a:pt x="52" y="350"/>
                      <a:pt x="31" y="329"/>
                      <a:pt x="31" y="291"/>
                    </a:cubicBezTo>
                    <a:cubicBezTo>
                      <a:pt x="31" y="259"/>
                      <a:pt x="50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459">
                <a:extLst>
                  <a:ext uri="{FF2B5EF4-FFF2-40B4-BE49-F238E27FC236}">
                    <a16:creationId xmlns:a16="http://schemas.microsoft.com/office/drawing/2014/main" id="{39F34EF8-E94E-48E5-99FC-E9EB60F5DABE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4094163" y="3952875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460">
                <a:extLst>
                  <a:ext uri="{FF2B5EF4-FFF2-40B4-BE49-F238E27FC236}">
                    <a16:creationId xmlns:a16="http://schemas.microsoft.com/office/drawing/2014/main" id="{95D5B1F8-4AC3-4E11-A183-C81102526B96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211638" y="4054475"/>
                <a:ext cx="177800" cy="217487"/>
              </a:xfrm>
              <a:custGeom>
                <a:avLst/>
                <a:gdLst>
                  <a:gd name="T0" fmla="*/ 101 w 271"/>
                  <a:gd name="T1" fmla="*/ 46 h 328"/>
                  <a:gd name="T2" fmla="*/ 108 w 271"/>
                  <a:gd name="T3" fmla="*/ 14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8 h 328"/>
                  <a:gd name="T16" fmla="*/ 59 w 271"/>
                  <a:gd name="T17" fmla="*/ 211 h 328"/>
                  <a:gd name="T18" fmla="*/ 107 w 271"/>
                  <a:gd name="T19" fmla="*/ 226 h 328"/>
                  <a:gd name="T20" fmla="*/ 174 w 271"/>
                  <a:gd name="T21" fmla="*/ 190 h 328"/>
                  <a:gd name="T22" fmla="*/ 219 w 271"/>
                  <a:gd name="T23" fmla="*/ 226 h 328"/>
                  <a:gd name="T24" fmla="*/ 256 w 271"/>
                  <a:gd name="T25" fmla="*/ 199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7 h 328"/>
                  <a:gd name="T40" fmla="*/ 237 w 271"/>
                  <a:gd name="T41" fmla="*/ 53 h 328"/>
                  <a:gd name="T42" fmla="*/ 245 w 271"/>
                  <a:gd name="T43" fmla="*/ 19 h 328"/>
                  <a:gd name="T44" fmla="*/ 230 w 271"/>
                  <a:gd name="T45" fmla="*/ 6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2 h 328"/>
                  <a:gd name="T56" fmla="*/ 80 w 271"/>
                  <a:gd name="T57" fmla="*/ 129 h 328"/>
                  <a:gd name="T58" fmla="*/ 101 w 271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6"/>
                    </a:moveTo>
                    <a:cubicBezTo>
                      <a:pt x="103" y="35"/>
                      <a:pt x="108" y="16"/>
                      <a:pt x="108" y="14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1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8"/>
                    </a:cubicBezTo>
                    <a:cubicBezTo>
                      <a:pt x="34" y="313"/>
                      <a:pt x="40" y="287"/>
                      <a:pt x="59" y="211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4"/>
                      <a:pt x="174" y="190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5"/>
                      <a:pt x="256" y="199"/>
                    </a:cubicBezTo>
                    <a:cubicBezTo>
                      <a:pt x="264" y="181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6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8"/>
                      <a:pt x="215" y="140"/>
                    </a:cubicBezTo>
                    <a:lnTo>
                      <a:pt x="229" y="87"/>
                    </a:lnTo>
                    <a:cubicBezTo>
                      <a:pt x="230" y="79"/>
                      <a:pt x="235" y="60"/>
                      <a:pt x="237" y="53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6"/>
                      <a:pt x="230" y="6"/>
                    </a:cubicBezTo>
                    <a:cubicBezTo>
                      <a:pt x="228" y="6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70"/>
                      <a:pt x="150" y="215"/>
                      <a:pt x="109" y="215"/>
                    </a:cubicBezTo>
                    <a:cubicBezTo>
                      <a:pt x="85" y="215"/>
                      <a:pt x="73" y="199"/>
                      <a:pt x="73" y="172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461">
                <a:extLst>
                  <a:ext uri="{FF2B5EF4-FFF2-40B4-BE49-F238E27FC236}">
                    <a16:creationId xmlns:a16="http://schemas.microsoft.com/office/drawing/2014/main" id="{999D59AC-45AA-4DE1-8212-5920E6018998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4418013" y="3952875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462">
                <a:extLst>
                  <a:ext uri="{FF2B5EF4-FFF2-40B4-BE49-F238E27FC236}">
                    <a16:creationId xmlns:a16="http://schemas.microsoft.com/office/drawing/2014/main" id="{D09E29B5-5843-4617-AF82-73E8D5B47DCC}"/>
                  </a:ext>
                </a:extLst>
              </p:cNvPr>
              <p:cNvSpPr>
                <a:spLocks noEditPoint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4645026" y="3990975"/>
                <a:ext cx="200025" cy="255587"/>
              </a:xfrm>
              <a:custGeom>
                <a:avLst/>
                <a:gdLst>
                  <a:gd name="T0" fmla="*/ 295 w 305"/>
                  <a:gd name="T1" fmla="*/ 20 h 385"/>
                  <a:gd name="T2" fmla="*/ 305 w 305"/>
                  <a:gd name="T3" fmla="*/ 9 h 385"/>
                  <a:gd name="T4" fmla="*/ 295 w 305"/>
                  <a:gd name="T5" fmla="*/ 0 h 385"/>
                  <a:gd name="T6" fmla="*/ 286 w 305"/>
                  <a:gd name="T7" fmla="*/ 2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0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0"/>
                    </a:moveTo>
                    <a:cubicBezTo>
                      <a:pt x="301" y="18"/>
                      <a:pt x="305" y="15"/>
                      <a:pt x="305" y="9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1"/>
                      <a:pt x="286" y="2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0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463">
                <a:extLst>
                  <a:ext uri="{FF2B5EF4-FFF2-40B4-BE49-F238E27FC236}">
                    <a16:creationId xmlns:a16="http://schemas.microsoft.com/office/drawing/2014/main" id="{0FA3B951-82BC-49DB-A0A5-50A096CD3A5B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4972051" y="4052888"/>
                <a:ext cx="127000" cy="150812"/>
              </a:xfrm>
              <a:custGeom>
                <a:avLst/>
                <a:gdLst>
                  <a:gd name="T0" fmla="*/ 41 w 192"/>
                  <a:gd name="T1" fmla="*/ 98 h 229"/>
                  <a:gd name="T2" fmla="*/ 103 w 192"/>
                  <a:gd name="T3" fmla="*/ 11 h 229"/>
                  <a:gd name="T4" fmla="*/ 160 w 192"/>
                  <a:gd name="T5" fmla="*/ 98 h 229"/>
                  <a:gd name="T6" fmla="*/ 41 w 192"/>
                  <a:gd name="T7" fmla="*/ 98 h 229"/>
                  <a:gd name="T8" fmla="*/ 41 w 192"/>
                  <a:gd name="T9" fmla="*/ 108 h 229"/>
                  <a:gd name="T10" fmla="*/ 180 w 192"/>
                  <a:gd name="T11" fmla="*/ 108 h 229"/>
                  <a:gd name="T12" fmla="*/ 192 w 192"/>
                  <a:gd name="T13" fmla="*/ 98 h 229"/>
                  <a:gd name="T14" fmla="*/ 103 w 192"/>
                  <a:gd name="T15" fmla="*/ 0 h 229"/>
                  <a:gd name="T16" fmla="*/ 0 w 192"/>
                  <a:gd name="T17" fmla="*/ 114 h 229"/>
                  <a:gd name="T18" fmla="*/ 109 w 192"/>
                  <a:gd name="T19" fmla="*/ 229 h 229"/>
                  <a:gd name="T20" fmla="*/ 192 w 192"/>
                  <a:gd name="T21" fmla="*/ 164 h 229"/>
                  <a:gd name="T22" fmla="*/ 186 w 192"/>
                  <a:gd name="T23" fmla="*/ 158 h 229"/>
                  <a:gd name="T24" fmla="*/ 180 w 192"/>
                  <a:gd name="T25" fmla="*/ 165 h 229"/>
                  <a:gd name="T26" fmla="*/ 112 w 192"/>
                  <a:gd name="T27" fmla="*/ 217 h 229"/>
                  <a:gd name="T28" fmla="*/ 56 w 192"/>
                  <a:gd name="T29" fmla="*/ 183 h 229"/>
                  <a:gd name="T30" fmla="*/ 41 w 192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2" h="229">
                    <a:moveTo>
                      <a:pt x="41" y="98"/>
                    </a:moveTo>
                    <a:cubicBezTo>
                      <a:pt x="44" y="24"/>
                      <a:pt x="86" y="11"/>
                      <a:pt x="103" y="11"/>
                    </a:cubicBezTo>
                    <a:cubicBezTo>
                      <a:pt x="155" y="11"/>
                      <a:pt x="160" y="79"/>
                      <a:pt x="160" y="98"/>
                    </a:cubicBezTo>
                    <a:lnTo>
                      <a:pt x="41" y="98"/>
                    </a:lnTo>
                    <a:close/>
                    <a:moveTo>
                      <a:pt x="41" y="108"/>
                    </a:moveTo>
                    <a:lnTo>
                      <a:pt x="180" y="108"/>
                    </a:lnTo>
                    <a:cubicBezTo>
                      <a:pt x="191" y="108"/>
                      <a:pt x="192" y="108"/>
                      <a:pt x="192" y="98"/>
                    </a:cubicBezTo>
                    <a:cubicBezTo>
                      <a:pt x="192" y="49"/>
                      <a:pt x="166" y="0"/>
                      <a:pt x="103" y="0"/>
                    </a:cubicBezTo>
                    <a:cubicBezTo>
                      <a:pt x="45" y="0"/>
                      <a:pt x="0" y="52"/>
                      <a:pt x="0" y="114"/>
                    </a:cubicBezTo>
                    <a:cubicBezTo>
                      <a:pt x="0" y="181"/>
                      <a:pt x="52" y="229"/>
                      <a:pt x="109" y="229"/>
                    </a:cubicBezTo>
                    <a:cubicBezTo>
                      <a:pt x="170" y="229"/>
                      <a:pt x="192" y="174"/>
                      <a:pt x="192" y="164"/>
                    </a:cubicBezTo>
                    <a:cubicBezTo>
                      <a:pt x="192" y="159"/>
                      <a:pt x="188" y="158"/>
                      <a:pt x="186" y="158"/>
                    </a:cubicBezTo>
                    <a:cubicBezTo>
                      <a:pt x="182" y="158"/>
                      <a:pt x="180" y="161"/>
                      <a:pt x="180" y="165"/>
                    </a:cubicBezTo>
                    <a:cubicBezTo>
                      <a:pt x="162" y="217"/>
                      <a:pt x="117" y="217"/>
                      <a:pt x="112" y="217"/>
                    </a:cubicBezTo>
                    <a:cubicBezTo>
                      <a:pt x="87" y="217"/>
                      <a:pt x="67" y="202"/>
                      <a:pt x="56" y="183"/>
                    </a:cubicBezTo>
                    <a:cubicBezTo>
                      <a:pt x="41" y="159"/>
                      <a:pt x="41" y="126"/>
                      <a:pt x="41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464">
                <a:extLst>
                  <a:ext uri="{FF2B5EF4-FFF2-40B4-BE49-F238E27FC236}">
                    <a16:creationId xmlns:a16="http://schemas.microsoft.com/office/drawing/2014/main" id="{6D14FA70-2626-4963-AF50-D262FA34B7FD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111751" y="4057650"/>
                <a:ext cx="165100" cy="142875"/>
              </a:xfrm>
              <a:custGeom>
                <a:avLst/>
                <a:gdLst>
                  <a:gd name="T0" fmla="*/ 137 w 251"/>
                  <a:gd name="T1" fmla="*/ 97 h 215"/>
                  <a:gd name="T2" fmla="*/ 183 w 251"/>
                  <a:gd name="T3" fmla="*/ 41 h 215"/>
                  <a:gd name="T4" fmla="*/ 242 w 251"/>
                  <a:gd name="T5" fmla="*/ 15 h 215"/>
                  <a:gd name="T6" fmla="*/ 242 w 251"/>
                  <a:gd name="T7" fmla="*/ 0 h 215"/>
                  <a:gd name="T8" fmla="*/ 201 w 251"/>
                  <a:gd name="T9" fmla="*/ 1 h 215"/>
                  <a:gd name="T10" fmla="*/ 154 w 251"/>
                  <a:gd name="T11" fmla="*/ 0 h 215"/>
                  <a:gd name="T12" fmla="*/ 154 w 251"/>
                  <a:gd name="T13" fmla="*/ 15 h 215"/>
                  <a:gd name="T14" fmla="*/ 168 w 251"/>
                  <a:gd name="T15" fmla="*/ 31 h 215"/>
                  <a:gd name="T16" fmla="*/ 160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2 w 251"/>
                  <a:gd name="T31" fmla="*/ 0 h 215"/>
                  <a:gd name="T32" fmla="*/ 2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1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0 h 215"/>
                  <a:gd name="T54" fmla="*/ 157 w 251"/>
                  <a:gd name="T55" fmla="*/ 170 h 215"/>
                  <a:gd name="T56" fmla="*/ 168 w 251"/>
                  <a:gd name="T57" fmla="*/ 187 h 215"/>
                  <a:gd name="T58" fmla="*/ 150 w 251"/>
                  <a:gd name="T59" fmla="*/ 199 h 215"/>
                  <a:gd name="T60" fmla="*/ 150 w 251"/>
                  <a:gd name="T61" fmla="*/ 215 h 215"/>
                  <a:gd name="T62" fmla="*/ 203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7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8" y="23"/>
                      <a:pt x="219" y="16"/>
                      <a:pt x="242" y="15"/>
                    </a:cubicBezTo>
                    <a:lnTo>
                      <a:pt x="242" y="0"/>
                    </a:lnTo>
                    <a:cubicBezTo>
                      <a:pt x="229" y="1"/>
                      <a:pt x="214" y="1"/>
                      <a:pt x="201" y="1"/>
                    </a:cubicBezTo>
                    <a:cubicBezTo>
                      <a:pt x="186" y="1"/>
                      <a:pt x="160" y="0"/>
                      <a:pt x="154" y="0"/>
                    </a:cubicBezTo>
                    <a:lnTo>
                      <a:pt x="154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0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39" y="1"/>
                      <a:pt x="16" y="1"/>
                      <a:pt x="2" y="0"/>
                    </a:cubicBezTo>
                    <a:lnTo>
                      <a:pt x="2" y="15"/>
                    </a:lnTo>
                    <a:cubicBezTo>
                      <a:pt x="37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0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8" y="213"/>
                      <a:pt x="41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0"/>
                    </a:cubicBezTo>
                    <a:lnTo>
                      <a:pt x="157" y="170"/>
                    </a:lnTo>
                    <a:cubicBezTo>
                      <a:pt x="161" y="176"/>
                      <a:pt x="168" y="184"/>
                      <a:pt x="168" y="187"/>
                    </a:cubicBezTo>
                    <a:cubicBezTo>
                      <a:pt x="168" y="191"/>
                      <a:pt x="163" y="199"/>
                      <a:pt x="150" y="199"/>
                    </a:cubicBezTo>
                    <a:lnTo>
                      <a:pt x="150" y="215"/>
                    </a:lnTo>
                    <a:cubicBezTo>
                      <a:pt x="164" y="214"/>
                      <a:pt x="192" y="213"/>
                      <a:pt x="203" y="213"/>
                    </a:cubicBezTo>
                    <a:cubicBezTo>
                      <a:pt x="217" y="213"/>
                      <a:pt x="236" y="214"/>
                      <a:pt x="251" y="215"/>
                    </a:cubicBezTo>
                    <a:lnTo>
                      <a:pt x="251" y="199"/>
                    </a:lnTo>
                    <a:cubicBezTo>
                      <a:pt x="224" y="199"/>
                      <a:pt x="215" y="198"/>
                      <a:pt x="204" y="184"/>
                    </a:cubicBezTo>
                    <a:lnTo>
                      <a:pt x="137" y="9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465">
                <a:extLst>
                  <a:ext uri="{FF2B5EF4-FFF2-40B4-BE49-F238E27FC236}">
                    <a16:creationId xmlns:a16="http://schemas.microsoft.com/office/drawing/2014/main" id="{30C4BC43-AE97-4D17-A81A-AD4B8252288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291138" y="4054475"/>
                <a:ext cx="160338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6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6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3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4 h 317"/>
                  <a:gd name="T38" fmla="*/ 73 w 246"/>
                  <a:gd name="T39" fmla="*/ 53 h 317"/>
                  <a:gd name="T40" fmla="*/ 137 w 246"/>
                  <a:gd name="T41" fmla="*/ 13 h 317"/>
                  <a:gd name="T42" fmla="*/ 204 w 246"/>
                  <a:gd name="T43" fmla="*/ 113 h 317"/>
                  <a:gd name="T44" fmla="*/ 132 w 246"/>
                  <a:gd name="T45" fmla="*/ 215 h 317"/>
                  <a:gd name="T46" fmla="*/ 80 w 246"/>
                  <a:gd name="T47" fmla="*/ 185 h 317"/>
                  <a:gd name="T48" fmla="*/ 73 w 246"/>
                  <a:gd name="T49" fmla="*/ 16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4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6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7" y="0"/>
                      <a:pt x="141" y="0"/>
                    </a:cubicBezTo>
                    <a:cubicBezTo>
                      <a:pt x="102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7" y="27"/>
                      <a:pt x="112" y="13"/>
                      <a:pt x="137" y="13"/>
                    </a:cubicBezTo>
                    <a:cubicBezTo>
                      <a:pt x="174" y="13"/>
                      <a:pt x="204" y="57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2" y="215"/>
                      <a:pt x="93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466">
                <a:extLst>
                  <a:ext uri="{FF2B5EF4-FFF2-40B4-BE49-F238E27FC236}">
                    <a16:creationId xmlns:a16="http://schemas.microsoft.com/office/drawing/2014/main" id="{61CB9809-C4AD-42AD-ACE0-964A1C0A87E8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576888" y="3821113"/>
                <a:ext cx="123825" cy="595312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3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69"/>
                      <a:pt x="143" y="842"/>
                      <a:pt x="112" y="787"/>
                    </a:cubicBezTo>
                    <a:cubicBezTo>
                      <a:pt x="58" y="691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5"/>
                      <a:pt x="132" y="856"/>
                    </a:cubicBezTo>
                    <a:cubicBezTo>
                      <a:pt x="137" y="862"/>
                      <a:pt x="144" y="870"/>
                      <a:pt x="148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467">
                <a:extLst>
                  <a:ext uri="{FF2B5EF4-FFF2-40B4-BE49-F238E27FC236}">
                    <a16:creationId xmlns:a16="http://schemas.microsoft.com/office/drawing/2014/main" id="{76C1A9C0-371E-4448-8CB4-269BCFCC94B0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740401" y="4111625"/>
                <a:ext cx="200025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468">
                <a:extLst>
                  <a:ext uri="{FF2B5EF4-FFF2-40B4-BE49-F238E27FC236}">
                    <a16:creationId xmlns:a16="http://schemas.microsoft.com/office/drawing/2014/main" id="{2DA63387-790C-4FE0-8815-3A01E47BE630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018213" y="3951288"/>
                <a:ext cx="136525" cy="150812"/>
              </a:xfrm>
              <a:custGeom>
                <a:avLst/>
                <a:gdLst>
                  <a:gd name="T0" fmla="*/ 1 w 208"/>
                  <a:gd name="T1" fmla="*/ 209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2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8 h 228"/>
                  <a:gd name="T18" fmla="*/ 208 w 208"/>
                  <a:gd name="T19" fmla="*/ 103 h 228"/>
                  <a:gd name="T20" fmla="*/ 202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2 h 228"/>
                  <a:gd name="T30" fmla="*/ 170 w 208"/>
                  <a:gd name="T31" fmla="*/ 71 h 228"/>
                  <a:gd name="T32" fmla="*/ 178 w 208"/>
                  <a:gd name="T33" fmla="*/ 40 h 228"/>
                  <a:gd name="T34" fmla="*/ 184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1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29 w 208"/>
                  <a:gd name="T47" fmla="*/ 118 h 228"/>
                  <a:gd name="T48" fmla="*/ 83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8 w 208"/>
                  <a:gd name="T55" fmla="*/ 52 h 228"/>
                  <a:gd name="T56" fmla="*/ 73 w 208"/>
                  <a:gd name="T57" fmla="*/ 33 h 228"/>
                  <a:gd name="T58" fmla="*/ 78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1 w 208"/>
                  <a:gd name="T65" fmla="*/ 20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1" y="209"/>
                    </a:moveTo>
                    <a:cubicBezTo>
                      <a:pt x="0" y="215"/>
                      <a:pt x="0" y="216"/>
                      <a:pt x="0" y="217"/>
                    </a:cubicBezTo>
                    <a:cubicBezTo>
                      <a:pt x="0" y="224"/>
                      <a:pt x="6" y="228"/>
                      <a:pt x="12" y="228"/>
                    </a:cubicBezTo>
                    <a:cubicBezTo>
                      <a:pt x="24" y="228"/>
                      <a:pt x="27" y="216"/>
                      <a:pt x="29" y="211"/>
                    </a:cubicBezTo>
                    <a:cubicBezTo>
                      <a:pt x="29" y="209"/>
                      <a:pt x="36" y="181"/>
                      <a:pt x="45" y="147"/>
                    </a:cubicBezTo>
                    <a:cubicBezTo>
                      <a:pt x="55" y="154"/>
                      <a:pt x="69" y="157"/>
                      <a:pt x="82" y="157"/>
                    </a:cubicBezTo>
                    <a:cubicBezTo>
                      <a:pt x="112" y="157"/>
                      <a:pt x="131" y="132"/>
                      <a:pt x="132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89" y="149"/>
                      <a:pt x="196" y="138"/>
                    </a:cubicBezTo>
                    <a:cubicBezTo>
                      <a:pt x="203" y="125"/>
                      <a:pt x="208" y="105"/>
                      <a:pt x="208" y="103"/>
                    </a:cubicBezTo>
                    <a:cubicBezTo>
                      <a:pt x="208" y="99"/>
                      <a:pt x="203" y="99"/>
                      <a:pt x="202" y="99"/>
                    </a:cubicBezTo>
                    <a:cubicBezTo>
                      <a:pt x="197" y="99"/>
                      <a:pt x="197" y="100"/>
                      <a:pt x="195" y="110"/>
                    </a:cubicBezTo>
                    <a:cubicBezTo>
                      <a:pt x="190" y="126"/>
                      <a:pt x="184" y="147"/>
                      <a:pt x="169" y="147"/>
                    </a:cubicBezTo>
                    <a:cubicBezTo>
                      <a:pt x="160" y="147"/>
                      <a:pt x="158" y="139"/>
                      <a:pt x="158" y="130"/>
                    </a:cubicBezTo>
                    <a:cubicBezTo>
                      <a:pt x="158" y="124"/>
                      <a:pt x="160" y="111"/>
                      <a:pt x="163" y="102"/>
                    </a:cubicBezTo>
                    <a:cubicBezTo>
                      <a:pt x="165" y="93"/>
                      <a:pt x="169" y="79"/>
                      <a:pt x="170" y="71"/>
                    </a:cubicBezTo>
                    <a:lnTo>
                      <a:pt x="178" y="40"/>
                    </a:lnTo>
                    <a:cubicBezTo>
                      <a:pt x="181" y="31"/>
                      <a:pt x="184" y="16"/>
                      <a:pt x="184" y="14"/>
                    </a:cubicBezTo>
                    <a:cubicBezTo>
                      <a:pt x="184" y="7"/>
                      <a:pt x="179" y="3"/>
                      <a:pt x="173" y="3"/>
                    </a:cubicBezTo>
                    <a:cubicBezTo>
                      <a:pt x="169" y="3"/>
                      <a:pt x="162" y="5"/>
                      <a:pt x="159" y="11"/>
                    </a:cubicBezTo>
                    <a:cubicBezTo>
                      <a:pt x="158" y="13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2" y="113"/>
                      <a:pt x="132" y="114"/>
                      <a:pt x="129" y="118"/>
                    </a:cubicBezTo>
                    <a:cubicBezTo>
                      <a:pt x="119" y="133"/>
                      <a:pt x="103" y="147"/>
                      <a:pt x="83" y="147"/>
                    </a:cubicBezTo>
                    <a:cubicBezTo>
                      <a:pt x="55" y="147"/>
                      <a:pt x="55" y="122"/>
                      <a:pt x="55" y="116"/>
                    </a:cubicBezTo>
                    <a:cubicBezTo>
                      <a:pt x="55" y="107"/>
                      <a:pt x="56" y="102"/>
                      <a:pt x="61" y="84"/>
                    </a:cubicBezTo>
                    <a:cubicBezTo>
                      <a:pt x="64" y="68"/>
                      <a:pt x="65" y="66"/>
                      <a:pt x="68" y="52"/>
                    </a:cubicBezTo>
                    <a:lnTo>
                      <a:pt x="73" y="33"/>
                    </a:lnTo>
                    <a:cubicBezTo>
                      <a:pt x="75" y="25"/>
                      <a:pt x="78" y="12"/>
                      <a:pt x="78" y="11"/>
                    </a:cubicBezTo>
                    <a:cubicBezTo>
                      <a:pt x="78" y="4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1" y="20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469">
                <a:extLst>
                  <a:ext uri="{FF2B5EF4-FFF2-40B4-BE49-F238E27FC236}">
                    <a16:creationId xmlns:a16="http://schemas.microsoft.com/office/drawing/2014/main" id="{0708C9B0-C7DB-4866-8F28-D08BD7D76DBE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180138" y="3887788"/>
                <a:ext cx="100013" cy="168275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2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0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7 w 154"/>
                  <a:gd name="T29" fmla="*/ 107 h 254"/>
                  <a:gd name="T30" fmla="*/ 110 w 154"/>
                  <a:gd name="T31" fmla="*/ 168 h 254"/>
                  <a:gd name="T32" fmla="*/ 63 w 154"/>
                  <a:gd name="T33" fmla="*/ 244 h 254"/>
                  <a:gd name="T34" fmla="*/ 25 w 154"/>
                  <a:gd name="T35" fmla="*/ 202 h 254"/>
                  <a:gd name="T36" fmla="*/ 87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0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5"/>
                      <a:pt x="69" y="77"/>
                      <a:pt x="82" y="98"/>
                    </a:cubicBezTo>
                    <a:close/>
                    <a:moveTo>
                      <a:pt x="87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3" y="244"/>
                    </a:cubicBezTo>
                    <a:cubicBezTo>
                      <a:pt x="44" y="244"/>
                      <a:pt x="25" y="231"/>
                      <a:pt x="25" y="202"/>
                    </a:cubicBezTo>
                    <a:cubicBezTo>
                      <a:pt x="25" y="179"/>
                      <a:pt x="39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470">
                <a:extLst>
                  <a:ext uri="{FF2B5EF4-FFF2-40B4-BE49-F238E27FC236}">
                    <a16:creationId xmlns:a16="http://schemas.microsoft.com/office/drawing/2014/main" id="{91525EEA-9C89-4ADD-B9B4-CD79412A4294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6307138" y="3843338"/>
                <a:ext cx="82550" cy="109537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79 w 124"/>
                  <a:gd name="T7" fmla="*/ 141 h 165"/>
                  <a:gd name="T8" fmla="*/ 31 w 124"/>
                  <a:gd name="T9" fmla="*/ 141 h 165"/>
                  <a:gd name="T10" fmla="*/ 80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3 h 165"/>
                  <a:gd name="T18" fmla="*/ 14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5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2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79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0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4" y="58"/>
                    </a:cubicBezTo>
                    <a:cubicBezTo>
                      <a:pt x="21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0" y="156"/>
                      <a:pt x="0" y="156"/>
                      <a:pt x="0" y="157"/>
                    </a:cubicBezTo>
                    <a:lnTo>
                      <a:pt x="0" y="165"/>
                    </a:lnTo>
                    <a:lnTo>
                      <a:pt x="115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472">
                <a:extLst>
                  <a:ext uri="{FF2B5EF4-FFF2-40B4-BE49-F238E27FC236}">
                    <a16:creationId xmlns:a16="http://schemas.microsoft.com/office/drawing/2014/main" id="{854280CE-4F56-47EB-B6A0-1B597009773C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161088" y="4160838"/>
                <a:ext cx="104775" cy="158750"/>
              </a:xfrm>
              <a:custGeom>
                <a:avLst/>
                <a:gdLst>
                  <a:gd name="T0" fmla="*/ 77 w 161"/>
                  <a:gd name="T1" fmla="*/ 115 h 238"/>
                  <a:gd name="T2" fmla="*/ 123 w 161"/>
                  <a:gd name="T3" fmla="*/ 171 h 238"/>
                  <a:gd name="T4" fmla="*/ 78 w 161"/>
                  <a:gd name="T5" fmla="*/ 227 h 238"/>
                  <a:gd name="T6" fmla="*/ 19 w 161"/>
                  <a:gd name="T7" fmla="*/ 203 h 238"/>
                  <a:gd name="T8" fmla="*/ 39 w 161"/>
                  <a:gd name="T9" fmla="*/ 183 h 238"/>
                  <a:gd name="T10" fmla="*/ 20 w 161"/>
                  <a:gd name="T11" fmla="*/ 164 h 238"/>
                  <a:gd name="T12" fmla="*/ 0 w 161"/>
                  <a:gd name="T13" fmla="*/ 184 h 238"/>
                  <a:gd name="T14" fmla="*/ 79 w 161"/>
                  <a:gd name="T15" fmla="*/ 238 h 238"/>
                  <a:gd name="T16" fmla="*/ 161 w 161"/>
                  <a:gd name="T17" fmla="*/ 171 h 238"/>
                  <a:gd name="T18" fmla="*/ 100 w 161"/>
                  <a:gd name="T19" fmla="*/ 109 h 238"/>
                  <a:gd name="T20" fmla="*/ 150 w 161"/>
                  <a:gd name="T21" fmla="*/ 48 h 238"/>
                  <a:gd name="T22" fmla="*/ 79 w 161"/>
                  <a:gd name="T23" fmla="*/ 0 h 238"/>
                  <a:gd name="T24" fmla="*/ 11 w 161"/>
                  <a:gd name="T25" fmla="*/ 47 h 238"/>
                  <a:gd name="T26" fmla="*/ 29 w 161"/>
                  <a:gd name="T27" fmla="*/ 65 h 238"/>
                  <a:gd name="T28" fmla="*/ 47 w 161"/>
                  <a:gd name="T29" fmla="*/ 47 h 238"/>
                  <a:gd name="T30" fmla="*/ 29 w 161"/>
                  <a:gd name="T31" fmla="*/ 29 h 238"/>
                  <a:gd name="T32" fmla="*/ 78 w 161"/>
                  <a:gd name="T33" fmla="*/ 10 h 238"/>
                  <a:gd name="T34" fmla="*/ 116 w 161"/>
                  <a:gd name="T35" fmla="*/ 48 h 238"/>
                  <a:gd name="T36" fmla="*/ 102 w 161"/>
                  <a:gd name="T37" fmla="*/ 90 h 238"/>
                  <a:gd name="T38" fmla="*/ 63 w 161"/>
                  <a:gd name="T39" fmla="*/ 105 h 238"/>
                  <a:gd name="T40" fmla="*/ 52 w 161"/>
                  <a:gd name="T41" fmla="*/ 106 h 238"/>
                  <a:gd name="T42" fmla="*/ 49 w 161"/>
                  <a:gd name="T43" fmla="*/ 110 h 238"/>
                  <a:gd name="T44" fmla="*/ 58 w 161"/>
                  <a:gd name="T45" fmla="*/ 115 h 238"/>
                  <a:gd name="T46" fmla="*/ 77 w 161"/>
                  <a:gd name="T47" fmla="*/ 11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38">
                    <a:moveTo>
                      <a:pt x="77" y="115"/>
                    </a:moveTo>
                    <a:cubicBezTo>
                      <a:pt x="104" y="115"/>
                      <a:pt x="123" y="134"/>
                      <a:pt x="123" y="171"/>
                    </a:cubicBezTo>
                    <a:cubicBezTo>
                      <a:pt x="123" y="214"/>
                      <a:pt x="98" y="227"/>
                      <a:pt x="78" y="227"/>
                    </a:cubicBezTo>
                    <a:cubicBezTo>
                      <a:pt x="64" y="227"/>
                      <a:pt x="33" y="223"/>
                      <a:pt x="19" y="203"/>
                    </a:cubicBezTo>
                    <a:cubicBezTo>
                      <a:pt x="35" y="202"/>
                      <a:pt x="39" y="191"/>
                      <a:pt x="39" y="183"/>
                    </a:cubicBezTo>
                    <a:cubicBezTo>
                      <a:pt x="39" y="172"/>
                      <a:pt x="31" y="164"/>
                      <a:pt x="20" y="164"/>
                    </a:cubicBezTo>
                    <a:cubicBezTo>
                      <a:pt x="10" y="164"/>
                      <a:pt x="0" y="170"/>
                      <a:pt x="0" y="184"/>
                    </a:cubicBezTo>
                    <a:cubicBezTo>
                      <a:pt x="0" y="217"/>
                      <a:pt x="37" y="238"/>
                      <a:pt x="79" y="238"/>
                    </a:cubicBezTo>
                    <a:cubicBezTo>
                      <a:pt x="127" y="238"/>
                      <a:pt x="161" y="206"/>
                      <a:pt x="161" y="171"/>
                    </a:cubicBezTo>
                    <a:cubicBezTo>
                      <a:pt x="161" y="144"/>
                      <a:pt x="138" y="117"/>
                      <a:pt x="100" y="109"/>
                    </a:cubicBezTo>
                    <a:cubicBezTo>
                      <a:pt x="137" y="95"/>
                      <a:pt x="150" y="69"/>
                      <a:pt x="150" y="48"/>
                    </a:cubicBezTo>
                    <a:cubicBezTo>
                      <a:pt x="150" y="20"/>
                      <a:pt x="118" y="0"/>
                      <a:pt x="79" y="0"/>
                    </a:cubicBezTo>
                    <a:cubicBezTo>
                      <a:pt x="41" y="0"/>
                      <a:pt x="11" y="19"/>
                      <a:pt x="11" y="47"/>
                    </a:cubicBezTo>
                    <a:cubicBezTo>
                      <a:pt x="11" y="58"/>
                      <a:pt x="19" y="65"/>
                      <a:pt x="29" y="65"/>
                    </a:cubicBezTo>
                    <a:cubicBezTo>
                      <a:pt x="40" y="65"/>
                      <a:pt x="47" y="57"/>
                      <a:pt x="47" y="47"/>
                    </a:cubicBezTo>
                    <a:cubicBezTo>
                      <a:pt x="47" y="37"/>
                      <a:pt x="40" y="30"/>
                      <a:pt x="29" y="29"/>
                    </a:cubicBezTo>
                    <a:cubicBezTo>
                      <a:pt x="41" y="14"/>
                      <a:pt x="65" y="10"/>
                      <a:pt x="78" y="10"/>
                    </a:cubicBezTo>
                    <a:cubicBezTo>
                      <a:pt x="94" y="10"/>
                      <a:pt x="116" y="18"/>
                      <a:pt x="116" y="48"/>
                    </a:cubicBezTo>
                    <a:cubicBezTo>
                      <a:pt x="116" y="63"/>
                      <a:pt x="111" y="79"/>
                      <a:pt x="102" y="90"/>
                    </a:cubicBezTo>
                    <a:cubicBezTo>
                      <a:pt x="91" y="103"/>
                      <a:pt x="81" y="103"/>
                      <a:pt x="63" y="105"/>
                    </a:cubicBezTo>
                    <a:cubicBezTo>
                      <a:pt x="55" y="105"/>
                      <a:pt x="54" y="105"/>
                      <a:pt x="52" y="106"/>
                    </a:cubicBezTo>
                    <a:cubicBezTo>
                      <a:pt x="51" y="106"/>
                      <a:pt x="49" y="106"/>
                      <a:pt x="49" y="110"/>
                    </a:cubicBezTo>
                    <a:cubicBezTo>
                      <a:pt x="49" y="115"/>
                      <a:pt x="52" y="115"/>
                      <a:pt x="58" y="115"/>
                    </a:cubicBezTo>
                    <a:lnTo>
                      <a:pt x="77" y="1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473">
                <a:extLst>
                  <a:ext uri="{FF2B5EF4-FFF2-40B4-BE49-F238E27FC236}">
                    <a16:creationId xmlns:a16="http://schemas.microsoft.com/office/drawing/2014/main" id="{1180336B-00D3-4291-9DA4-8BDF29501A19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472238" y="3821113"/>
                <a:ext cx="123825" cy="595312"/>
              </a:xfrm>
              <a:custGeom>
                <a:avLst/>
                <a:gdLst>
                  <a:gd name="T0" fmla="*/ 189 w 189"/>
                  <a:gd name="T1" fmla="*/ 448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7 w 189"/>
                  <a:gd name="T13" fmla="*/ 109 h 897"/>
                  <a:gd name="T14" fmla="*/ 151 w 189"/>
                  <a:gd name="T15" fmla="*/ 448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7 h 897"/>
                  <a:gd name="T26" fmla="*/ 189 w 189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8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7" y="109"/>
                    </a:cubicBezTo>
                    <a:cubicBezTo>
                      <a:pt x="131" y="205"/>
                      <a:pt x="151" y="328"/>
                      <a:pt x="151" y="448"/>
                    </a:cubicBezTo>
                    <a:cubicBezTo>
                      <a:pt x="151" y="664"/>
                      <a:pt x="91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7"/>
                    </a:cubicBezTo>
                    <a:cubicBezTo>
                      <a:pt x="178" y="609"/>
                      <a:pt x="189" y="528"/>
                      <a:pt x="189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474">
                <a:extLst>
                  <a:ext uri="{FF2B5EF4-FFF2-40B4-BE49-F238E27FC236}">
                    <a16:creationId xmlns:a16="http://schemas.microsoft.com/office/drawing/2014/main" id="{954E9DC2-19CD-4D1D-9FD5-CF3E6B6535C0}"/>
                  </a:ext>
                </a:extLst>
              </p:cNvPr>
              <p:cNvSpPr>
                <a:spLocks noEditPoint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2171701" y="4602163"/>
                <a:ext cx="190500" cy="227012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475">
                <a:extLst>
                  <a:ext uri="{FF2B5EF4-FFF2-40B4-BE49-F238E27FC236}">
                    <a16:creationId xmlns:a16="http://schemas.microsoft.com/office/drawing/2014/main" id="{F4B25B35-1ACA-4106-97AB-7016381AC5E2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2398713" y="4579938"/>
                <a:ext cx="76200" cy="331787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476">
                <a:extLst>
                  <a:ext uri="{FF2B5EF4-FFF2-40B4-BE49-F238E27FC236}">
                    <a16:creationId xmlns:a16="http://schemas.microsoft.com/office/drawing/2014/main" id="{565D5844-A02D-4DC0-A9CD-513A2AFB0442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2501901" y="4603750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7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6"/>
                      <a:pt x="319" y="17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477">
                <a:extLst>
                  <a:ext uri="{FF2B5EF4-FFF2-40B4-BE49-F238E27FC236}">
                    <a16:creationId xmlns:a16="http://schemas.microsoft.com/office/drawing/2014/main" id="{6F6B7CD1-4781-469F-83A1-E0113D5259F6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2908301" y="4618038"/>
                <a:ext cx="200025" cy="255587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78">
                <a:extLst>
                  <a:ext uri="{FF2B5EF4-FFF2-40B4-BE49-F238E27FC236}">
                    <a16:creationId xmlns:a16="http://schemas.microsoft.com/office/drawing/2014/main" id="{3A3209ED-7527-4324-92EF-264395900459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259138" y="4579938"/>
                <a:ext cx="76200" cy="331787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79">
                <a:extLst>
                  <a:ext uri="{FF2B5EF4-FFF2-40B4-BE49-F238E27FC236}">
                    <a16:creationId xmlns:a16="http://schemas.microsoft.com/office/drawing/2014/main" id="{A2BAD4C8-0102-42BA-BE83-52B4E90BB238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382963" y="4608513"/>
                <a:ext cx="107950" cy="220662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80">
                <a:extLst>
                  <a:ext uri="{FF2B5EF4-FFF2-40B4-BE49-F238E27FC236}">
                    <a16:creationId xmlns:a16="http://schemas.microsoft.com/office/drawing/2014/main" id="{87065298-8415-4CFE-A255-C6737063073A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617913" y="4738688"/>
                <a:ext cx="198438" cy="1428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81">
                <a:extLst>
                  <a:ext uri="{FF2B5EF4-FFF2-40B4-BE49-F238E27FC236}">
                    <a16:creationId xmlns:a16="http://schemas.microsoft.com/office/drawing/2014/main" id="{D536C8EA-7A31-446F-BD9F-5F85E21C17A5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930651" y="4594225"/>
                <a:ext cx="134938" cy="238125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82">
                <a:extLst>
                  <a:ext uri="{FF2B5EF4-FFF2-40B4-BE49-F238E27FC236}">
                    <a16:creationId xmlns:a16="http://schemas.microsoft.com/office/drawing/2014/main" id="{420A4DF5-DB2B-45EA-A720-21D8A15F7CE7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4094163" y="4579938"/>
                <a:ext cx="76200" cy="331787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83">
                <a:extLst>
                  <a:ext uri="{FF2B5EF4-FFF2-40B4-BE49-F238E27FC236}">
                    <a16:creationId xmlns:a16="http://schemas.microsoft.com/office/drawing/2014/main" id="{CF25E0F7-3E5E-4A9C-82B7-F237E67C0632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4211638" y="4683125"/>
                <a:ext cx="177800" cy="217487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484">
                <a:extLst>
                  <a:ext uri="{FF2B5EF4-FFF2-40B4-BE49-F238E27FC236}">
                    <a16:creationId xmlns:a16="http://schemas.microsoft.com/office/drawing/2014/main" id="{54B74025-F838-435E-98FD-6988982F52FA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4418013" y="4579938"/>
                <a:ext cx="76200" cy="331787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485">
                <a:extLst>
                  <a:ext uri="{FF2B5EF4-FFF2-40B4-BE49-F238E27FC236}">
                    <a16:creationId xmlns:a16="http://schemas.microsoft.com/office/drawing/2014/main" id="{12323281-5C18-4054-94B3-1E87A8F6B0AF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4645026" y="4618038"/>
                <a:ext cx="200025" cy="255587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486">
                <a:extLst>
                  <a:ext uri="{FF2B5EF4-FFF2-40B4-BE49-F238E27FC236}">
                    <a16:creationId xmlns:a16="http://schemas.microsoft.com/office/drawing/2014/main" id="{4B9177D0-086E-44D2-8404-526A31725023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972051" y="4681538"/>
                <a:ext cx="127000" cy="150812"/>
              </a:xfrm>
              <a:custGeom>
                <a:avLst/>
                <a:gdLst>
                  <a:gd name="T0" fmla="*/ 41 w 192"/>
                  <a:gd name="T1" fmla="*/ 97 h 229"/>
                  <a:gd name="T2" fmla="*/ 103 w 192"/>
                  <a:gd name="T3" fmla="*/ 11 h 229"/>
                  <a:gd name="T4" fmla="*/ 160 w 192"/>
                  <a:gd name="T5" fmla="*/ 97 h 229"/>
                  <a:gd name="T6" fmla="*/ 41 w 192"/>
                  <a:gd name="T7" fmla="*/ 97 h 229"/>
                  <a:gd name="T8" fmla="*/ 41 w 192"/>
                  <a:gd name="T9" fmla="*/ 108 h 229"/>
                  <a:gd name="T10" fmla="*/ 180 w 192"/>
                  <a:gd name="T11" fmla="*/ 108 h 229"/>
                  <a:gd name="T12" fmla="*/ 192 w 192"/>
                  <a:gd name="T13" fmla="*/ 97 h 229"/>
                  <a:gd name="T14" fmla="*/ 103 w 192"/>
                  <a:gd name="T15" fmla="*/ 0 h 229"/>
                  <a:gd name="T16" fmla="*/ 0 w 192"/>
                  <a:gd name="T17" fmla="*/ 113 h 229"/>
                  <a:gd name="T18" fmla="*/ 109 w 192"/>
                  <a:gd name="T19" fmla="*/ 229 h 229"/>
                  <a:gd name="T20" fmla="*/ 192 w 192"/>
                  <a:gd name="T21" fmla="*/ 164 h 229"/>
                  <a:gd name="T22" fmla="*/ 186 w 192"/>
                  <a:gd name="T23" fmla="*/ 158 h 229"/>
                  <a:gd name="T24" fmla="*/ 180 w 192"/>
                  <a:gd name="T25" fmla="*/ 165 h 229"/>
                  <a:gd name="T26" fmla="*/ 112 w 192"/>
                  <a:gd name="T27" fmla="*/ 216 h 229"/>
                  <a:gd name="T28" fmla="*/ 56 w 192"/>
                  <a:gd name="T29" fmla="*/ 183 h 229"/>
                  <a:gd name="T30" fmla="*/ 41 w 192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2" h="229">
                    <a:moveTo>
                      <a:pt x="41" y="97"/>
                    </a:moveTo>
                    <a:cubicBezTo>
                      <a:pt x="44" y="23"/>
                      <a:pt x="86" y="11"/>
                      <a:pt x="103" y="11"/>
                    </a:cubicBezTo>
                    <a:cubicBezTo>
                      <a:pt x="155" y="11"/>
                      <a:pt x="160" y="78"/>
                      <a:pt x="160" y="97"/>
                    </a:cubicBezTo>
                    <a:lnTo>
                      <a:pt x="41" y="97"/>
                    </a:lnTo>
                    <a:close/>
                    <a:moveTo>
                      <a:pt x="41" y="108"/>
                    </a:moveTo>
                    <a:lnTo>
                      <a:pt x="180" y="108"/>
                    </a:lnTo>
                    <a:cubicBezTo>
                      <a:pt x="191" y="108"/>
                      <a:pt x="192" y="108"/>
                      <a:pt x="192" y="97"/>
                    </a:cubicBezTo>
                    <a:cubicBezTo>
                      <a:pt x="192" y="48"/>
                      <a:pt x="166" y="0"/>
                      <a:pt x="103" y="0"/>
                    </a:cubicBezTo>
                    <a:cubicBezTo>
                      <a:pt x="45" y="0"/>
                      <a:pt x="0" y="51"/>
                      <a:pt x="0" y="113"/>
                    </a:cubicBezTo>
                    <a:cubicBezTo>
                      <a:pt x="0" y="180"/>
                      <a:pt x="52" y="229"/>
                      <a:pt x="109" y="229"/>
                    </a:cubicBezTo>
                    <a:cubicBezTo>
                      <a:pt x="170" y="229"/>
                      <a:pt x="192" y="173"/>
                      <a:pt x="192" y="164"/>
                    </a:cubicBezTo>
                    <a:cubicBezTo>
                      <a:pt x="192" y="159"/>
                      <a:pt x="188" y="158"/>
                      <a:pt x="186" y="158"/>
                    </a:cubicBezTo>
                    <a:cubicBezTo>
                      <a:pt x="182" y="158"/>
                      <a:pt x="180" y="161"/>
                      <a:pt x="180" y="165"/>
                    </a:cubicBezTo>
                    <a:cubicBezTo>
                      <a:pt x="162" y="216"/>
                      <a:pt x="117" y="216"/>
                      <a:pt x="112" y="216"/>
                    </a:cubicBezTo>
                    <a:cubicBezTo>
                      <a:pt x="87" y="216"/>
                      <a:pt x="67" y="201"/>
                      <a:pt x="56" y="183"/>
                    </a:cubicBezTo>
                    <a:cubicBezTo>
                      <a:pt x="41" y="159"/>
                      <a:pt x="41" y="126"/>
                      <a:pt x="41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487">
                <a:extLst>
                  <a:ext uri="{FF2B5EF4-FFF2-40B4-BE49-F238E27FC236}">
                    <a16:creationId xmlns:a16="http://schemas.microsoft.com/office/drawing/2014/main" id="{2741357C-A021-4158-A195-0092FAA0A9AB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5111751" y="4686300"/>
                <a:ext cx="165100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1 w 251"/>
                  <a:gd name="T9" fmla="*/ 2 h 215"/>
                  <a:gd name="T10" fmla="*/ 154 w 251"/>
                  <a:gd name="T11" fmla="*/ 0 h 215"/>
                  <a:gd name="T12" fmla="*/ 154 w 251"/>
                  <a:gd name="T13" fmla="*/ 16 h 215"/>
                  <a:gd name="T14" fmla="*/ 168 w 251"/>
                  <a:gd name="T15" fmla="*/ 31 h 215"/>
                  <a:gd name="T16" fmla="*/ 160 w 251"/>
                  <a:gd name="T17" fmla="*/ 49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2 w 251"/>
                  <a:gd name="T31" fmla="*/ 0 h 215"/>
                  <a:gd name="T32" fmla="*/ 2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1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8 w 251"/>
                  <a:gd name="T57" fmla="*/ 187 h 215"/>
                  <a:gd name="T58" fmla="*/ 150 w 251"/>
                  <a:gd name="T59" fmla="*/ 200 h 215"/>
                  <a:gd name="T60" fmla="*/ 150 w 251"/>
                  <a:gd name="T61" fmla="*/ 215 h 215"/>
                  <a:gd name="T62" fmla="*/ 203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8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1" y="2"/>
                    </a:cubicBezTo>
                    <a:cubicBezTo>
                      <a:pt x="186" y="2"/>
                      <a:pt x="160" y="1"/>
                      <a:pt x="154" y="0"/>
                    </a:cubicBezTo>
                    <a:lnTo>
                      <a:pt x="154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0" y="49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2" y="0"/>
                    </a:cubicBezTo>
                    <a:lnTo>
                      <a:pt x="2" y="16"/>
                    </a:lnTo>
                    <a:cubicBezTo>
                      <a:pt x="37" y="16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70"/>
                    </a:lnTo>
                    <a:cubicBezTo>
                      <a:pt x="40" y="199"/>
                      <a:pt x="10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8" y="214"/>
                      <a:pt x="41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8" y="184"/>
                      <a:pt x="168" y="187"/>
                    </a:cubicBezTo>
                    <a:cubicBezTo>
                      <a:pt x="168" y="192"/>
                      <a:pt x="163" y="199"/>
                      <a:pt x="150" y="200"/>
                    </a:cubicBezTo>
                    <a:lnTo>
                      <a:pt x="150" y="215"/>
                    </a:lnTo>
                    <a:cubicBezTo>
                      <a:pt x="164" y="215"/>
                      <a:pt x="192" y="214"/>
                      <a:pt x="203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5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488">
                <a:extLst>
                  <a:ext uri="{FF2B5EF4-FFF2-40B4-BE49-F238E27FC236}">
                    <a16:creationId xmlns:a16="http://schemas.microsoft.com/office/drawing/2014/main" id="{76E4F1FE-FFFC-44AE-A8F7-0F3FBADCB698}"/>
                  </a:ext>
                </a:extLst>
              </p:cNvPr>
              <p:cNvSpPr>
                <a:spLocks noEditPoint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5291138" y="4683125"/>
                <a:ext cx="160338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1 h 317"/>
                  <a:gd name="T14" fmla="*/ 0 w 246"/>
                  <a:gd name="T15" fmla="*/ 317 h 317"/>
                  <a:gd name="T16" fmla="*/ 56 w 246"/>
                  <a:gd name="T17" fmla="*/ 315 h 317"/>
                  <a:gd name="T18" fmla="*/ 112 w 246"/>
                  <a:gd name="T19" fmla="*/ 317 h 317"/>
                  <a:gd name="T20" fmla="*/ 112 w 246"/>
                  <a:gd name="T21" fmla="*/ 301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2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7 w 246"/>
                  <a:gd name="T41" fmla="*/ 12 h 317"/>
                  <a:gd name="T42" fmla="*/ 204 w 246"/>
                  <a:gd name="T43" fmla="*/ 112 h 317"/>
                  <a:gd name="T44" fmla="*/ 132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1"/>
                      <a:pt x="33" y="301"/>
                      <a:pt x="0" y="301"/>
                    </a:cubicBezTo>
                    <a:lnTo>
                      <a:pt x="0" y="317"/>
                    </a:lnTo>
                    <a:cubicBezTo>
                      <a:pt x="17" y="316"/>
                      <a:pt x="43" y="315"/>
                      <a:pt x="56" y="315"/>
                    </a:cubicBezTo>
                    <a:cubicBezTo>
                      <a:pt x="69" y="315"/>
                      <a:pt x="94" y="316"/>
                      <a:pt x="112" y="317"/>
                    </a:cubicBezTo>
                    <a:lnTo>
                      <a:pt x="112" y="301"/>
                    </a:lnTo>
                    <a:cubicBezTo>
                      <a:pt x="79" y="301"/>
                      <a:pt x="73" y="301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6" y="226"/>
                      <a:pt x="134" y="226"/>
                    </a:cubicBezTo>
                    <a:cubicBezTo>
                      <a:pt x="194" y="226"/>
                      <a:pt x="246" y="177"/>
                      <a:pt x="246" y="112"/>
                    </a:cubicBezTo>
                    <a:cubicBezTo>
                      <a:pt x="246" y="49"/>
                      <a:pt x="197" y="0"/>
                      <a:pt x="141" y="0"/>
                    </a:cubicBezTo>
                    <a:cubicBezTo>
                      <a:pt x="102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7" y="27"/>
                      <a:pt x="112" y="12"/>
                      <a:pt x="137" y="12"/>
                    </a:cubicBezTo>
                    <a:cubicBezTo>
                      <a:pt x="174" y="12"/>
                      <a:pt x="204" y="56"/>
                      <a:pt x="204" y="112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2" y="215"/>
                      <a:pt x="93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489">
                <a:extLst>
                  <a:ext uri="{FF2B5EF4-FFF2-40B4-BE49-F238E27FC236}">
                    <a16:creationId xmlns:a16="http://schemas.microsoft.com/office/drawing/2014/main" id="{00DEF883-38A5-4713-A948-5A8CA71E2024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5576888" y="4448175"/>
                <a:ext cx="123825" cy="595312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490">
                <a:extLst>
                  <a:ext uri="{FF2B5EF4-FFF2-40B4-BE49-F238E27FC236}">
                    <a16:creationId xmlns:a16="http://schemas.microsoft.com/office/drawing/2014/main" id="{8C48AD0F-23AD-4483-87C3-84D29ED0B0BB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5740401" y="4738688"/>
                <a:ext cx="200025" cy="1428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491">
                <a:extLst>
                  <a:ext uri="{FF2B5EF4-FFF2-40B4-BE49-F238E27FC236}">
                    <a16:creationId xmlns:a16="http://schemas.microsoft.com/office/drawing/2014/main" id="{6C59AB64-A447-4AA5-AAB0-F23FAECA3114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6018213" y="4579938"/>
                <a:ext cx="136525" cy="150812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7 h 229"/>
                  <a:gd name="T4" fmla="*/ 12 w 208"/>
                  <a:gd name="T5" fmla="*/ 229 h 229"/>
                  <a:gd name="T6" fmla="*/ 29 w 208"/>
                  <a:gd name="T7" fmla="*/ 211 h 229"/>
                  <a:gd name="T8" fmla="*/ 45 w 208"/>
                  <a:gd name="T9" fmla="*/ 147 h 229"/>
                  <a:gd name="T10" fmla="*/ 82 w 208"/>
                  <a:gd name="T11" fmla="*/ 157 h 229"/>
                  <a:gd name="T12" fmla="*/ 132 w 208"/>
                  <a:gd name="T13" fmla="*/ 132 h 229"/>
                  <a:gd name="T14" fmla="*/ 168 w 208"/>
                  <a:gd name="T15" fmla="*/ 157 h 229"/>
                  <a:gd name="T16" fmla="*/ 196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5 w 208"/>
                  <a:gd name="T23" fmla="*/ 110 h 229"/>
                  <a:gd name="T24" fmla="*/ 169 w 208"/>
                  <a:gd name="T25" fmla="*/ 148 h 229"/>
                  <a:gd name="T26" fmla="*/ 158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9 w 208"/>
                  <a:gd name="T39" fmla="*/ 12 h 229"/>
                  <a:gd name="T40" fmla="*/ 153 w 208"/>
                  <a:gd name="T41" fmla="*/ 32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1 w 208"/>
                  <a:gd name="T53" fmla="*/ 84 h 229"/>
                  <a:gd name="T54" fmla="*/ 68 w 208"/>
                  <a:gd name="T55" fmla="*/ 53 h 229"/>
                  <a:gd name="T56" fmla="*/ 73 w 208"/>
                  <a:gd name="T57" fmla="*/ 33 h 229"/>
                  <a:gd name="T58" fmla="*/ 78 w 208"/>
                  <a:gd name="T59" fmla="*/ 11 h 229"/>
                  <a:gd name="T60" fmla="*/ 67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9" y="211"/>
                    </a:cubicBezTo>
                    <a:cubicBezTo>
                      <a:pt x="29" y="209"/>
                      <a:pt x="36" y="182"/>
                      <a:pt x="45" y="147"/>
                    </a:cubicBezTo>
                    <a:cubicBezTo>
                      <a:pt x="55" y="155"/>
                      <a:pt x="69" y="157"/>
                      <a:pt x="82" y="157"/>
                    </a:cubicBezTo>
                    <a:cubicBezTo>
                      <a:pt x="112" y="157"/>
                      <a:pt x="131" y="133"/>
                      <a:pt x="132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89" y="150"/>
                      <a:pt x="196" y="139"/>
                    </a:cubicBezTo>
                    <a:cubicBezTo>
                      <a:pt x="203" y="125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5" y="110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8" y="140"/>
                      <a:pt x="158" y="131"/>
                    </a:cubicBezTo>
                    <a:cubicBezTo>
                      <a:pt x="158" y="125"/>
                      <a:pt x="160" y="112"/>
                      <a:pt x="163" y="103"/>
                    </a:cubicBezTo>
                    <a:cubicBezTo>
                      <a:pt x="165" y="94"/>
                      <a:pt x="169" y="79"/>
                      <a:pt x="170" y="72"/>
                    </a:cubicBezTo>
                    <a:lnTo>
                      <a:pt x="178" y="41"/>
                    </a:lnTo>
                    <a:cubicBezTo>
                      <a:pt x="181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9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1" y="84"/>
                    </a:cubicBezTo>
                    <a:cubicBezTo>
                      <a:pt x="64" y="69"/>
                      <a:pt x="65" y="66"/>
                      <a:pt x="68" y="53"/>
                    </a:cubicBezTo>
                    <a:lnTo>
                      <a:pt x="73" y="33"/>
                    </a:lnTo>
                    <a:cubicBezTo>
                      <a:pt x="75" y="26"/>
                      <a:pt x="78" y="13"/>
                      <a:pt x="78" y="11"/>
                    </a:cubicBezTo>
                    <a:cubicBezTo>
                      <a:pt x="78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492">
                <a:extLst>
                  <a:ext uri="{FF2B5EF4-FFF2-40B4-BE49-F238E27FC236}">
                    <a16:creationId xmlns:a16="http://schemas.microsoft.com/office/drawing/2014/main" id="{AD1B12B8-7191-46F3-8485-C2588D823B76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6180138" y="4516438"/>
                <a:ext cx="100013" cy="168275"/>
              </a:xfrm>
              <a:custGeom>
                <a:avLst/>
                <a:gdLst>
                  <a:gd name="T0" fmla="*/ 82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8 w 154"/>
                  <a:gd name="T7" fmla="*/ 153 h 253"/>
                  <a:gd name="T8" fmla="*/ 109 w 154"/>
                  <a:gd name="T9" fmla="*/ 87 h 253"/>
                  <a:gd name="T10" fmla="*/ 70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7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2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2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7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3"/>
                      <a:pt x="75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7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2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9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493">
                <a:extLst>
                  <a:ext uri="{FF2B5EF4-FFF2-40B4-BE49-F238E27FC236}">
                    <a16:creationId xmlns:a16="http://schemas.microsoft.com/office/drawing/2014/main" id="{E8023CF5-2D30-469C-BED6-29949CD7814D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6307138" y="4471988"/>
                <a:ext cx="82550" cy="109537"/>
              </a:xfrm>
              <a:custGeom>
                <a:avLst/>
                <a:gdLst>
                  <a:gd name="T0" fmla="*/ 124 w 124"/>
                  <a:gd name="T1" fmla="*/ 118 h 166"/>
                  <a:gd name="T2" fmla="*/ 113 w 124"/>
                  <a:gd name="T3" fmla="*/ 118 h 166"/>
                  <a:gd name="T4" fmla="*/ 106 w 124"/>
                  <a:gd name="T5" fmla="*/ 140 h 166"/>
                  <a:gd name="T6" fmla="*/ 79 w 124"/>
                  <a:gd name="T7" fmla="*/ 142 h 166"/>
                  <a:gd name="T8" fmla="*/ 31 w 124"/>
                  <a:gd name="T9" fmla="*/ 142 h 166"/>
                  <a:gd name="T10" fmla="*/ 80 w 124"/>
                  <a:gd name="T11" fmla="*/ 106 h 166"/>
                  <a:gd name="T12" fmla="*/ 124 w 124"/>
                  <a:gd name="T13" fmla="*/ 50 h 166"/>
                  <a:gd name="T14" fmla="*/ 58 w 124"/>
                  <a:gd name="T15" fmla="*/ 0 h 166"/>
                  <a:gd name="T16" fmla="*/ 0 w 124"/>
                  <a:gd name="T17" fmla="*/ 44 h 166"/>
                  <a:gd name="T18" fmla="*/ 14 w 124"/>
                  <a:gd name="T19" fmla="*/ 59 h 166"/>
                  <a:gd name="T20" fmla="*/ 29 w 124"/>
                  <a:gd name="T21" fmla="*/ 44 h 166"/>
                  <a:gd name="T22" fmla="*/ 15 w 124"/>
                  <a:gd name="T23" fmla="*/ 30 h 166"/>
                  <a:gd name="T24" fmla="*/ 53 w 124"/>
                  <a:gd name="T25" fmla="*/ 11 h 166"/>
                  <a:gd name="T26" fmla="*/ 97 w 124"/>
                  <a:gd name="T27" fmla="*/ 50 h 166"/>
                  <a:gd name="T28" fmla="*/ 64 w 124"/>
                  <a:gd name="T29" fmla="*/ 103 h 166"/>
                  <a:gd name="T30" fmla="*/ 3 w 124"/>
                  <a:gd name="T31" fmla="*/ 154 h 166"/>
                  <a:gd name="T32" fmla="*/ 0 w 124"/>
                  <a:gd name="T33" fmla="*/ 158 h 166"/>
                  <a:gd name="T34" fmla="*/ 0 w 124"/>
                  <a:gd name="T35" fmla="*/ 166 h 166"/>
                  <a:gd name="T36" fmla="*/ 115 w 124"/>
                  <a:gd name="T37" fmla="*/ 166 h 166"/>
                  <a:gd name="T38" fmla="*/ 124 w 124"/>
                  <a:gd name="T39" fmla="*/ 11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6">
                    <a:moveTo>
                      <a:pt x="124" y="118"/>
                    </a:moveTo>
                    <a:lnTo>
                      <a:pt x="113" y="118"/>
                    </a:lnTo>
                    <a:cubicBezTo>
                      <a:pt x="112" y="122"/>
                      <a:pt x="110" y="138"/>
                      <a:pt x="106" y="140"/>
                    </a:cubicBezTo>
                    <a:cubicBezTo>
                      <a:pt x="104" y="142"/>
                      <a:pt x="83" y="142"/>
                      <a:pt x="79" y="142"/>
                    </a:cubicBezTo>
                    <a:lnTo>
                      <a:pt x="31" y="142"/>
                    </a:lnTo>
                    <a:cubicBezTo>
                      <a:pt x="47" y="130"/>
                      <a:pt x="66" y="116"/>
                      <a:pt x="80" y="106"/>
                    </a:cubicBezTo>
                    <a:cubicBezTo>
                      <a:pt x="103" y="90"/>
                      <a:pt x="124" y="76"/>
                      <a:pt x="124" y="50"/>
                    </a:cubicBezTo>
                    <a:cubicBezTo>
                      <a:pt x="124" y="18"/>
                      <a:pt x="94" y="0"/>
                      <a:pt x="58" y="0"/>
                    </a:cubicBezTo>
                    <a:cubicBezTo>
                      <a:pt x="25" y="0"/>
                      <a:pt x="0" y="20"/>
                      <a:pt x="0" y="44"/>
                    </a:cubicBezTo>
                    <a:cubicBezTo>
                      <a:pt x="0" y="57"/>
                      <a:pt x="11" y="59"/>
                      <a:pt x="14" y="59"/>
                    </a:cubicBezTo>
                    <a:cubicBezTo>
                      <a:pt x="21" y="59"/>
                      <a:pt x="29" y="55"/>
                      <a:pt x="29" y="44"/>
                    </a:cubicBezTo>
                    <a:cubicBezTo>
                      <a:pt x="29" y="35"/>
                      <a:pt x="23" y="30"/>
                      <a:pt x="15" y="30"/>
                    </a:cubicBezTo>
                    <a:cubicBezTo>
                      <a:pt x="22" y="19"/>
                      <a:pt x="36" y="11"/>
                      <a:pt x="53" y="11"/>
                    </a:cubicBezTo>
                    <a:cubicBezTo>
                      <a:pt x="77" y="11"/>
                      <a:pt x="97" y="26"/>
                      <a:pt x="97" y="50"/>
                    </a:cubicBezTo>
                    <a:cubicBezTo>
                      <a:pt x="97" y="71"/>
                      <a:pt x="83" y="87"/>
                      <a:pt x="64" y="103"/>
                    </a:cubicBezTo>
                    <a:lnTo>
                      <a:pt x="3" y="154"/>
                    </a:lnTo>
                    <a:cubicBezTo>
                      <a:pt x="0" y="156"/>
                      <a:pt x="0" y="156"/>
                      <a:pt x="0" y="158"/>
                    </a:cubicBezTo>
                    <a:lnTo>
                      <a:pt x="0" y="166"/>
                    </a:lnTo>
                    <a:lnTo>
                      <a:pt x="115" y="166"/>
                    </a:lnTo>
                    <a:lnTo>
                      <a:pt x="124" y="11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495">
                <a:extLst>
                  <a:ext uri="{FF2B5EF4-FFF2-40B4-BE49-F238E27FC236}">
                    <a16:creationId xmlns:a16="http://schemas.microsoft.com/office/drawing/2014/main" id="{15958FC2-2AF1-4B96-AE73-F60902AF5BC9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6162676" y="4789488"/>
                <a:ext cx="101600" cy="153987"/>
              </a:xfrm>
              <a:custGeom>
                <a:avLst/>
                <a:gdLst>
                  <a:gd name="T0" fmla="*/ 154 w 154"/>
                  <a:gd name="T1" fmla="*/ 168 h 232"/>
                  <a:gd name="T2" fmla="*/ 143 w 154"/>
                  <a:gd name="T3" fmla="*/ 168 h 232"/>
                  <a:gd name="T4" fmla="*/ 134 w 154"/>
                  <a:gd name="T5" fmla="*/ 200 h 232"/>
                  <a:gd name="T6" fmla="*/ 99 w 154"/>
                  <a:gd name="T7" fmla="*/ 202 h 232"/>
                  <a:gd name="T8" fmla="*/ 35 w 154"/>
                  <a:gd name="T9" fmla="*/ 202 h 232"/>
                  <a:gd name="T10" fmla="*/ 105 w 154"/>
                  <a:gd name="T11" fmla="*/ 144 h 232"/>
                  <a:gd name="T12" fmla="*/ 154 w 154"/>
                  <a:gd name="T13" fmla="*/ 68 h 232"/>
                  <a:gd name="T14" fmla="*/ 73 w 154"/>
                  <a:gd name="T15" fmla="*/ 0 h 232"/>
                  <a:gd name="T16" fmla="*/ 0 w 154"/>
                  <a:gd name="T17" fmla="*/ 63 h 232"/>
                  <a:gd name="T18" fmla="*/ 19 w 154"/>
                  <a:gd name="T19" fmla="*/ 82 h 232"/>
                  <a:gd name="T20" fmla="*/ 37 w 154"/>
                  <a:gd name="T21" fmla="*/ 64 h 232"/>
                  <a:gd name="T22" fmla="*/ 17 w 154"/>
                  <a:gd name="T23" fmla="*/ 45 h 232"/>
                  <a:gd name="T24" fmla="*/ 68 w 154"/>
                  <a:gd name="T25" fmla="*/ 13 h 232"/>
                  <a:gd name="T26" fmla="*/ 121 w 154"/>
                  <a:gd name="T27" fmla="*/ 68 h 232"/>
                  <a:gd name="T28" fmla="*/ 88 w 154"/>
                  <a:gd name="T29" fmla="*/ 135 h 232"/>
                  <a:gd name="T30" fmla="*/ 4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3" y="168"/>
                    </a:lnTo>
                    <a:cubicBezTo>
                      <a:pt x="142" y="176"/>
                      <a:pt x="138" y="197"/>
                      <a:pt x="134" y="200"/>
                    </a:cubicBezTo>
                    <a:cubicBezTo>
                      <a:pt x="131" y="202"/>
                      <a:pt x="104" y="202"/>
                      <a:pt x="99" y="202"/>
                    </a:cubicBezTo>
                    <a:lnTo>
                      <a:pt x="35" y="202"/>
                    </a:lnTo>
                    <a:cubicBezTo>
                      <a:pt x="72" y="170"/>
                      <a:pt x="84" y="160"/>
                      <a:pt x="105" y="144"/>
                    </a:cubicBezTo>
                    <a:cubicBezTo>
                      <a:pt x="130" y="123"/>
                      <a:pt x="154" y="102"/>
                      <a:pt x="154" y="68"/>
                    </a:cubicBezTo>
                    <a:cubicBezTo>
                      <a:pt x="154" y="26"/>
                      <a:pt x="118" y="0"/>
                      <a:pt x="73" y="0"/>
                    </a:cubicBezTo>
                    <a:cubicBezTo>
                      <a:pt x="30" y="0"/>
                      <a:pt x="0" y="31"/>
                      <a:pt x="0" y="63"/>
                    </a:cubicBezTo>
                    <a:cubicBezTo>
                      <a:pt x="0" y="81"/>
                      <a:pt x="15" y="82"/>
                      <a:pt x="19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8"/>
                      <a:pt x="35" y="45"/>
                      <a:pt x="17" y="45"/>
                    </a:cubicBezTo>
                    <a:cubicBezTo>
                      <a:pt x="28" y="21"/>
                      <a:pt x="51" y="13"/>
                      <a:pt x="68" y="13"/>
                    </a:cubicBezTo>
                    <a:cubicBezTo>
                      <a:pt x="103" y="13"/>
                      <a:pt x="121" y="40"/>
                      <a:pt x="121" y="68"/>
                    </a:cubicBezTo>
                    <a:cubicBezTo>
                      <a:pt x="121" y="99"/>
                      <a:pt x="99" y="123"/>
                      <a:pt x="88" y="135"/>
                    </a:cubicBezTo>
                    <a:lnTo>
                      <a:pt x="4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496">
                <a:extLst>
                  <a:ext uri="{FF2B5EF4-FFF2-40B4-BE49-F238E27FC236}">
                    <a16:creationId xmlns:a16="http://schemas.microsoft.com/office/drawing/2014/main" id="{475A049D-9430-4B86-9BA6-C477CD24A924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6472238" y="4448175"/>
                <a:ext cx="123825" cy="595312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7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7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1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497">
                <a:extLst>
                  <a:ext uri="{FF2B5EF4-FFF2-40B4-BE49-F238E27FC236}">
                    <a16:creationId xmlns:a16="http://schemas.microsoft.com/office/drawing/2014/main" id="{507AB245-546E-4F88-90C6-13AA95060FAD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1517651" y="5224463"/>
                <a:ext cx="119063" cy="227012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498">
                <a:extLst>
                  <a:ext uri="{FF2B5EF4-FFF2-40B4-BE49-F238E27FC236}">
                    <a16:creationId xmlns:a16="http://schemas.microsoft.com/office/drawing/2014/main" id="{A670A54C-36C0-4209-AF30-C6F8AB01A879}"/>
                  </a:ext>
                </a:extLst>
              </p:cNvPr>
              <p:cNvSpPr>
                <a:spLocks noEditPoint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1630363" y="5299075"/>
                <a:ext cx="144463" cy="155575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499">
                <a:extLst>
                  <a:ext uri="{FF2B5EF4-FFF2-40B4-BE49-F238E27FC236}">
                    <a16:creationId xmlns:a16="http://schemas.microsoft.com/office/drawing/2014/main" id="{4473C99B-39F9-4F9E-A007-78CC1BB1AC81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1785938" y="52990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500">
                <a:extLst>
                  <a:ext uri="{FF2B5EF4-FFF2-40B4-BE49-F238E27FC236}">
                    <a16:creationId xmlns:a16="http://schemas.microsoft.com/office/drawing/2014/main" id="{7A365A79-E2B5-4775-B6B3-6EE64D3A9F2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1982788" y="5245100"/>
                <a:ext cx="100013" cy="209550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1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4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1" y="300"/>
                      <a:pt x="51" y="283"/>
                    </a:cubicBezTo>
                    <a:cubicBezTo>
                      <a:pt x="51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501">
                <a:extLst>
                  <a:ext uri="{FF2B5EF4-FFF2-40B4-BE49-F238E27FC236}">
                    <a16:creationId xmlns:a16="http://schemas.microsoft.com/office/drawing/2014/main" id="{A36FAA71-170E-4E6A-8891-8BCD38598B04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2211388" y="5240338"/>
                <a:ext cx="200025" cy="255587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3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502">
                <a:extLst>
                  <a:ext uri="{FF2B5EF4-FFF2-40B4-BE49-F238E27FC236}">
                    <a16:creationId xmlns:a16="http://schemas.microsoft.com/office/drawing/2014/main" id="{8CADFBFE-0905-4543-AEF6-6B2D072D950F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2546351" y="5230813"/>
                <a:ext cx="130175" cy="220662"/>
              </a:xfrm>
              <a:custGeom>
                <a:avLst/>
                <a:gdLst>
                  <a:gd name="T0" fmla="*/ 38 w 199"/>
                  <a:gd name="T1" fmla="*/ 293 h 332"/>
                  <a:gd name="T2" fmla="*/ 91 w 199"/>
                  <a:gd name="T3" fmla="*/ 242 h 332"/>
                  <a:gd name="T4" fmla="*/ 199 w 199"/>
                  <a:gd name="T5" fmla="*/ 96 h 332"/>
                  <a:gd name="T6" fmla="*/ 93 w 199"/>
                  <a:gd name="T7" fmla="*/ 0 h 332"/>
                  <a:gd name="T8" fmla="*/ 0 w 199"/>
                  <a:gd name="T9" fmla="*/ 90 h 332"/>
                  <a:gd name="T10" fmla="*/ 26 w 199"/>
                  <a:gd name="T11" fmla="*/ 118 h 332"/>
                  <a:gd name="T12" fmla="*/ 52 w 199"/>
                  <a:gd name="T13" fmla="*/ 91 h 332"/>
                  <a:gd name="T14" fmla="*/ 26 w 199"/>
                  <a:gd name="T15" fmla="*/ 66 h 332"/>
                  <a:gd name="T16" fmla="*/ 19 w 199"/>
                  <a:gd name="T17" fmla="*/ 66 h 332"/>
                  <a:gd name="T18" fmla="*/ 86 w 199"/>
                  <a:gd name="T19" fmla="*/ 15 h 332"/>
                  <a:gd name="T20" fmla="*/ 153 w 199"/>
                  <a:gd name="T21" fmla="*/ 96 h 332"/>
                  <a:gd name="T22" fmla="*/ 101 w 199"/>
                  <a:gd name="T23" fmla="*/ 207 h 332"/>
                  <a:gd name="T24" fmla="*/ 5 w 199"/>
                  <a:gd name="T25" fmla="*/ 313 h 332"/>
                  <a:gd name="T26" fmla="*/ 0 w 199"/>
                  <a:gd name="T27" fmla="*/ 332 h 332"/>
                  <a:gd name="T28" fmla="*/ 185 w 199"/>
                  <a:gd name="T29" fmla="*/ 332 h 332"/>
                  <a:gd name="T30" fmla="*/ 199 w 199"/>
                  <a:gd name="T31" fmla="*/ 245 h 332"/>
                  <a:gd name="T32" fmla="*/ 186 w 199"/>
                  <a:gd name="T33" fmla="*/ 245 h 332"/>
                  <a:gd name="T34" fmla="*/ 175 w 199"/>
                  <a:gd name="T35" fmla="*/ 289 h 332"/>
                  <a:gd name="T36" fmla="*/ 128 w 199"/>
                  <a:gd name="T37" fmla="*/ 293 h 332"/>
                  <a:gd name="T38" fmla="*/ 38 w 199"/>
                  <a:gd name="T39" fmla="*/ 29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9" h="332">
                    <a:moveTo>
                      <a:pt x="38" y="293"/>
                    </a:moveTo>
                    <a:lnTo>
                      <a:pt x="91" y="242"/>
                    </a:lnTo>
                    <a:cubicBezTo>
                      <a:pt x="169" y="173"/>
                      <a:pt x="199" y="146"/>
                      <a:pt x="199" y="96"/>
                    </a:cubicBezTo>
                    <a:cubicBezTo>
                      <a:pt x="199" y="40"/>
                      <a:pt x="154" y="0"/>
                      <a:pt x="93" y="0"/>
                    </a:cubicBezTo>
                    <a:cubicBezTo>
                      <a:pt x="36" y="0"/>
                      <a:pt x="0" y="46"/>
                      <a:pt x="0" y="90"/>
                    </a:cubicBezTo>
                    <a:cubicBezTo>
                      <a:pt x="0" y="118"/>
                      <a:pt x="25" y="118"/>
                      <a:pt x="26" y="118"/>
                    </a:cubicBezTo>
                    <a:cubicBezTo>
                      <a:pt x="34" y="118"/>
                      <a:pt x="52" y="112"/>
                      <a:pt x="52" y="91"/>
                    </a:cubicBezTo>
                    <a:cubicBezTo>
                      <a:pt x="52" y="78"/>
                      <a:pt x="43" y="66"/>
                      <a:pt x="26" y="66"/>
                    </a:cubicBezTo>
                    <a:cubicBezTo>
                      <a:pt x="22" y="66"/>
                      <a:pt x="21" y="66"/>
                      <a:pt x="19" y="66"/>
                    </a:cubicBezTo>
                    <a:cubicBezTo>
                      <a:pt x="30" y="34"/>
                      <a:pt x="57" y="15"/>
                      <a:pt x="86" y="15"/>
                    </a:cubicBezTo>
                    <a:cubicBezTo>
                      <a:pt x="132" y="15"/>
                      <a:pt x="153" y="56"/>
                      <a:pt x="153" y="96"/>
                    </a:cubicBezTo>
                    <a:cubicBezTo>
                      <a:pt x="153" y="136"/>
                      <a:pt x="128" y="176"/>
                      <a:pt x="101" y="207"/>
                    </a:cubicBezTo>
                    <a:lnTo>
                      <a:pt x="5" y="313"/>
                    </a:lnTo>
                    <a:cubicBezTo>
                      <a:pt x="0" y="319"/>
                      <a:pt x="0" y="320"/>
                      <a:pt x="0" y="332"/>
                    </a:cubicBezTo>
                    <a:lnTo>
                      <a:pt x="185" y="332"/>
                    </a:lnTo>
                    <a:lnTo>
                      <a:pt x="199" y="245"/>
                    </a:lnTo>
                    <a:lnTo>
                      <a:pt x="186" y="245"/>
                    </a:lnTo>
                    <a:cubicBezTo>
                      <a:pt x="184" y="260"/>
                      <a:pt x="180" y="282"/>
                      <a:pt x="175" y="289"/>
                    </a:cubicBezTo>
                    <a:cubicBezTo>
                      <a:pt x="172" y="293"/>
                      <a:pt x="139" y="293"/>
                      <a:pt x="128" y="293"/>
                    </a:cubicBezTo>
                    <a:lnTo>
                      <a:pt x="38" y="2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503">
                <a:extLst>
                  <a:ext uri="{FF2B5EF4-FFF2-40B4-BE49-F238E27FC236}">
                    <a16:creationId xmlns:a16="http://schemas.microsoft.com/office/drawing/2014/main" id="{359424CA-46A8-4F89-8EE6-1207AD4CA6D6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2708276" y="5305425"/>
                <a:ext cx="125413" cy="149225"/>
              </a:xfrm>
              <a:custGeom>
                <a:avLst/>
                <a:gdLst>
                  <a:gd name="T0" fmla="*/ 70 w 191"/>
                  <a:gd name="T1" fmla="*/ 106 h 226"/>
                  <a:gd name="T2" fmla="*/ 146 w 191"/>
                  <a:gd name="T3" fmla="*/ 94 h 226"/>
                  <a:gd name="T4" fmla="*/ 184 w 191"/>
                  <a:gd name="T5" fmla="*/ 43 h 226"/>
                  <a:gd name="T6" fmla="*/ 130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1 h 226"/>
                  <a:gd name="T16" fmla="*/ 179 w 191"/>
                  <a:gd name="T17" fmla="*/ 166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6 h 226"/>
                  <a:gd name="T24" fmla="*/ 70 w 191"/>
                  <a:gd name="T25" fmla="*/ 106 h 226"/>
                  <a:gd name="T26" fmla="*/ 47 w 191"/>
                  <a:gd name="T27" fmla="*/ 95 h 226"/>
                  <a:gd name="T28" fmla="*/ 130 w 191"/>
                  <a:gd name="T29" fmla="*/ 11 h 226"/>
                  <a:gd name="T30" fmla="*/ 167 w 191"/>
                  <a:gd name="T31" fmla="*/ 43 h 226"/>
                  <a:gd name="T32" fmla="*/ 67 w 191"/>
                  <a:gd name="T33" fmla="*/ 95 h 226"/>
                  <a:gd name="T34" fmla="*/ 47 w 191"/>
                  <a:gd name="T35" fmla="*/ 9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6"/>
                    </a:moveTo>
                    <a:cubicBezTo>
                      <a:pt x="84" y="106"/>
                      <a:pt x="121" y="105"/>
                      <a:pt x="146" y="94"/>
                    </a:cubicBezTo>
                    <a:cubicBezTo>
                      <a:pt x="181" y="79"/>
                      <a:pt x="184" y="50"/>
                      <a:pt x="184" y="43"/>
                    </a:cubicBezTo>
                    <a:cubicBezTo>
                      <a:pt x="184" y="21"/>
                      <a:pt x="165" y="0"/>
                      <a:pt x="130" y="0"/>
                    </a:cubicBezTo>
                    <a:cubicBezTo>
                      <a:pt x="75" y="0"/>
                      <a:pt x="0" y="49"/>
                      <a:pt x="0" y="136"/>
                    </a:cubicBezTo>
                    <a:cubicBezTo>
                      <a:pt x="0" y="187"/>
                      <a:pt x="29" y="226"/>
                      <a:pt x="78" y="226"/>
                    </a:cubicBezTo>
                    <a:cubicBezTo>
                      <a:pt x="149" y="226"/>
                      <a:pt x="191" y="173"/>
                      <a:pt x="191" y="167"/>
                    </a:cubicBezTo>
                    <a:cubicBezTo>
                      <a:pt x="191" y="164"/>
                      <a:pt x="188" y="161"/>
                      <a:pt x="185" y="161"/>
                    </a:cubicBezTo>
                    <a:cubicBezTo>
                      <a:pt x="183" y="161"/>
                      <a:pt x="182" y="162"/>
                      <a:pt x="179" y="166"/>
                    </a:cubicBezTo>
                    <a:cubicBezTo>
                      <a:pt x="139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2"/>
                      <a:pt x="36" y="136"/>
                      <a:pt x="44" y="106"/>
                    </a:cubicBezTo>
                    <a:lnTo>
                      <a:pt x="70" y="106"/>
                    </a:lnTo>
                    <a:close/>
                    <a:moveTo>
                      <a:pt x="47" y="95"/>
                    </a:moveTo>
                    <a:cubicBezTo>
                      <a:pt x="66" y="19"/>
                      <a:pt x="117" y="11"/>
                      <a:pt x="130" y="11"/>
                    </a:cubicBezTo>
                    <a:cubicBezTo>
                      <a:pt x="154" y="11"/>
                      <a:pt x="167" y="26"/>
                      <a:pt x="167" y="43"/>
                    </a:cubicBezTo>
                    <a:cubicBezTo>
                      <a:pt x="167" y="95"/>
                      <a:pt x="87" y="95"/>
                      <a:pt x="67" y="95"/>
                    </a:cubicBezTo>
                    <a:lnTo>
                      <a:pt x="47" y="9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504">
                <a:extLst>
                  <a:ext uri="{FF2B5EF4-FFF2-40B4-BE49-F238E27FC236}">
                    <a16:creationId xmlns:a16="http://schemas.microsoft.com/office/drawing/2014/main" id="{C0A4C639-5E49-42FF-9041-49BBDD2B90A5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2855913" y="5305425"/>
                <a:ext cx="176213" cy="217487"/>
              </a:xfrm>
              <a:custGeom>
                <a:avLst/>
                <a:gdLst>
                  <a:gd name="T0" fmla="*/ 100 w 270"/>
                  <a:gd name="T1" fmla="*/ 46 h 329"/>
                  <a:gd name="T2" fmla="*/ 107 w 270"/>
                  <a:gd name="T3" fmla="*/ 14 h 329"/>
                  <a:gd name="T4" fmla="*/ 93 w 270"/>
                  <a:gd name="T5" fmla="*/ 0 h 329"/>
                  <a:gd name="T6" fmla="*/ 73 w 270"/>
                  <a:gd name="T7" fmla="*/ 18 h 329"/>
                  <a:gd name="T8" fmla="*/ 1 w 270"/>
                  <a:gd name="T9" fmla="*/ 307 h 329"/>
                  <a:gd name="T10" fmla="*/ 0 w 270"/>
                  <a:gd name="T11" fmla="*/ 315 h 329"/>
                  <a:gd name="T12" fmla="*/ 14 w 270"/>
                  <a:gd name="T13" fmla="*/ 329 h 329"/>
                  <a:gd name="T14" fmla="*/ 31 w 270"/>
                  <a:gd name="T15" fmla="*/ 318 h 329"/>
                  <a:gd name="T16" fmla="*/ 58 w 270"/>
                  <a:gd name="T17" fmla="*/ 211 h 329"/>
                  <a:gd name="T18" fmla="*/ 107 w 270"/>
                  <a:gd name="T19" fmla="*/ 226 h 329"/>
                  <a:gd name="T20" fmla="*/ 173 w 270"/>
                  <a:gd name="T21" fmla="*/ 190 h 329"/>
                  <a:gd name="T22" fmla="*/ 218 w 270"/>
                  <a:gd name="T23" fmla="*/ 226 h 329"/>
                  <a:gd name="T24" fmla="*/ 255 w 270"/>
                  <a:gd name="T25" fmla="*/ 199 h 329"/>
                  <a:gd name="T26" fmla="*/ 270 w 270"/>
                  <a:gd name="T27" fmla="*/ 150 h 329"/>
                  <a:gd name="T28" fmla="*/ 264 w 270"/>
                  <a:gd name="T29" fmla="*/ 145 h 329"/>
                  <a:gd name="T30" fmla="*/ 257 w 270"/>
                  <a:gd name="T31" fmla="*/ 153 h 329"/>
                  <a:gd name="T32" fmla="*/ 219 w 270"/>
                  <a:gd name="T33" fmla="*/ 215 h 329"/>
                  <a:gd name="T34" fmla="*/ 204 w 270"/>
                  <a:gd name="T35" fmla="*/ 192 h 329"/>
                  <a:gd name="T36" fmla="*/ 214 w 270"/>
                  <a:gd name="T37" fmla="*/ 141 h 329"/>
                  <a:gd name="T38" fmla="*/ 228 w 270"/>
                  <a:gd name="T39" fmla="*/ 87 h 329"/>
                  <a:gd name="T40" fmla="*/ 236 w 270"/>
                  <a:gd name="T41" fmla="*/ 53 h 329"/>
                  <a:gd name="T42" fmla="*/ 244 w 270"/>
                  <a:gd name="T43" fmla="*/ 19 h 329"/>
                  <a:gd name="T44" fmla="*/ 229 w 270"/>
                  <a:gd name="T45" fmla="*/ 6 h 329"/>
                  <a:gd name="T46" fmla="*/ 210 w 270"/>
                  <a:gd name="T47" fmla="*/ 23 h 329"/>
                  <a:gd name="T48" fmla="*/ 187 w 270"/>
                  <a:gd name="T49" fmla="*/ 117 h 329"/>
                  <a:gd name="T50" fmla="*/ 174 w 270"/>
                  <a:gd name="T51" fmla="*/ 167 h 329"/>
                  <a:gd name="T52" fmla="*/ 109 w 270"/>
                  <a:gd name="T53" fmla="*/ 215 h 329"/>
                  <a:gd name="T54" fmla="*/ 72 w 270"/>
                  <a:gd name="T55" fmla="*/ 172 h 329"/>
                  <a:gd name="T56" fmla="*/ 79 w 270"/>
                  <a:gd name="T57" fmla="*/ 130 h 329"/>
                  <a:gd name="T58" fmla="*/ 100 w 270"/>
                  <a:gd name="T59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9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3"/>
                      <a:pt x="5" y="329"/>
                      <a:pt x="14" y="329"/>
                    </a:cubicBezTo>
                    <a:cubicBezTo>
                      <a:pt x="24" y="329"/>
                      <a:pt x="30" y="320"/>
                      <a:pt x="31" y="318"/>
                    </a:cubicBezTo>
                    <a:cubicBezTo>
                      <a:pt x="33" y="314"/>
                      <a:pt x="39" y="288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1"/>
                      <a:pt x="270" y="150"/>
                    </a:cubicBezTo>
                    <a:cubicBezTo>
                      <a:pt x="270" y="145"/>
                      <a:pt x="265" y="145"/>
                      <a:pt x="264" y="145"/>
                    </a:cubicBezTo>
                    <a:cubicBezTo>
                      <a:pt x="259" y="145"/>
                      <a:pt x="258" y="147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6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1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7"/>
                    </a:lnTo>
                    <a:cubicBezTo>
                      <a:pt x="181" y="142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4"/>
                      <a:pt x="79" y="130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505">
                <a:extLst>
                  <a:ext uri="{FF2B5EF4-FFF2-40B4-BE49-F238E27FC236}">
                    <a16:creationId xmlns:a16="http://schemas.microsoft.com/office/drawing/2014/main" id="{F23CA09B-1397-451A-88EF-19AE75B6D26D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3060701" y="5418138"/>
                <a:ext cx="46038" cy="79375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506">
                <a:extLst>
                  <a:ext uri="{FF2B5EF4-FFF2-40B4-BE49-F238E27FC236}">
                    <a16:creationId xmlns:a16="http://schemas.microsoft.com/office/drawing/2014/main" id="{0606A34B-15EA-49F0-9851-36865E5E80E3}"/>
                  </a:ext>
                </a:extLst>
              </p:cNvPr>
              <p:cNvSpPr>
                <a:spLocks noEditPoints="1"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2171701" y="5621338"/>
                <a:ext cx="190500" cy="227012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8 h 342"/>
                  <a:gd name="T4" fmla="*/ 153 w 291"/>
                  <a:gd name="T5" fmla="*/ 188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7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3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4 h 342"/>
                  <a:gd name="T48" fmla="*/ 153 w 291"/>
                  <a:gd name="T49" fmla="*/ 17 h 342"/>
                  <a:gd name="T50" fmla="*/ 205 w 291"/>
                  <a:gd name="T51" fmla="*/ 93 h 342"/>
                  <a:gd name="T52" fmla="*/ 148 w 291"/>
                  <a:gd name="T53" fmla="*/ 170 h 342"/>
                  <a:gd name="T54" fmla="*/ 123 w 291"/>
                  <a:gd name="T55" fmla="*/ 170 h 342"/>
                  <a:gd name="T56" fmla="*/ 123 w 291"/>
                  <a:gd name="T57" fmla="*/ 44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7 h 342"/>
                  <a:gd name="T66" fmla="*/ 112 w 291"/>
                  <a:gd name="T67" fmla="*/ 17 h 342"/>
                  <a:gd name="T68" fmla="*/ 106 w 291"/>
                  <a:gd name="T69" fmla="*/ 43 h 342"/>
                  <a:gd name="T70" fmla="*/ 106 w 291"/>
                  <a:gd name="T71" fmla="*/ 297 h 342"/>
                  <a:gd name="T72" fmla="*/ 110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5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7"/>
                    </a:lnTo>
                    <a:cubicBezTo>
                      <a:pt x="106" y="302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507">
                <a:extLst>
                  <a:ext uri="{FF2B5EF4-FFF2-40B4-BE49-F238E27FC236}">
                    <a16:creationId xmlns:a16="http://schemas.microsoft.com/office/drawing/2014/main" id="{18A8FEB7-1E6B-4E32-8E58-9902D2D73EDC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2398713" y="5600700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4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19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3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4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508">
                <a:extLst>
                  <a:ext uri="{FF2B5EF4-FFF2-40B4-BE49-F238E27FC236}">
                    <a16:creationId xmlns:a16="http://schemas.microsoft.com/office/drawing/2014/main" id="{E2C0E4D0-728A-4101-ADCB-88B3222323FC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2501901" y="5622925"/>
                <a:ext cx="269875" cy="225425"/>
              </a:xfrm>
              <a:custGeom>
                <a:avLst/>
                <a:gdLst>
                  <a:gd name="T0" fmla="*/ 228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0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8 w 411"/>
                  <a:gd name="T81" fmla="*/ 1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509">
                <a:extLst>
                  <a:ext uri="{FF2B5EF4-FFF2-40B4-BE49-F238E27FC236}">
                    <a16:creationId xmlns:a16="http://schemas.microsoft.com/office/drawing/2014/main" id="{6D8CC053-A522-4DC5-9F06-2B12501B2702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2908301" y="5637213"/>
                <a:ext cx="200025" cy="2571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4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8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6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4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8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5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6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510">
                <a:extLst>
                  <a:ext uri="{FF2B5EF4-FFF2-40B4-BE49-F238E27FC236}">
                    <a16:creationId xmlns:a16="http://schemas.microsoft.com/office/drawing/2014/main" id="{B982A7FB-E3EB-4070-8F69-1A59DCA9198A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233738" y="5640388"/>
                <a:ext cx="100013" cy="211137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8 h 318"/>
                  <a:gd name="T8" fmla="*/ 95 w 153"/>
                  <a:gd name="T9" fmla="*/ 98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8 h 318"/>
                  <a:gd name="T18" fmla="*/ 15 w 153"/>
                  <a:gd name="T19" fmla="*/ 98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1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8"/>
                      <a:pt x="148" y="98"/>
                      <a:pt x="139" y="98"/>
                    </a:cubicBezTo>
                    <a:lnTo>
                      <a:pt x="95" y="98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8"/>
                    </a:lnTo>
                    <a:lnTo>
                      <a:pt x="15" y="98"/>
                    </a:lnTo>
                    <a:cubicBezTo>
                      <a:pt x="5" y="98"/>
                      <a:pt x="0" y="98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5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8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1" y="301"/>
                      <a:pt x="51" y="284"/>
                    </a:cubicBezTo>
                    <a:cubicBezTo>
                      <a:pt x="51" y="272"/>
                      <a:pt x="52" y="269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511">
                <a:extLst>
                  <a:ext uri="{FF2B5EF4-FFF2-40B4-BE49-F238E27FC236}">
                    <a16:creationId xmlns:a16="http://schemas.microsoft.com/office/drawing/2014/main" id="{E151A1EF-F171-4D74-9AF1-ED63404D575D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3363913" y="5600700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12">
                <a:extLst>
                  <a:ext uri="{FF2B5EF4-FFF2-40B4-BE49-F238E27FC236}">
                    <a16:creationId xmlns:a16="http://schemas.microsoft.com/office/drawing/2014/main" id="{8AC1F1E7-0298-43C1-85BC-02879927293C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3589338" y="5637213"/>
                <a:ext cx="200025" cy="257175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4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6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8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4"/>
                    </a:lnTo>
                    <a:cubicBezTo>
                      <a:pt x="2" y="138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6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5"/>
                      <a:pt x="305" y="279"/>
                    </a:cubicBezTo>
                    <a:cubicBezTo>
                      <a:pt x="305" y="275"/>
                      <a:pt x="303" y="272"/>
                      <a:pt x="294" y="268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13">
                <a:extLst>
                  <a:ext uri="{FF2B5EF4-FFF2-40B4-BE49-F238E27FC236}">
                    <a16:creationId xmlns:a16="http://schemas.microsoft.com/office/drawing/2014/main" id="{3A42EF2A-37AF-4FBB-8D12-FC4F557A3880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3924301" y="5627688"/>
                <a:ext cx="130175" cy="220662"/>
              </a:xfrm>
              <a:custGeom>
                <a:avLst/>
                <a:gdLst>
                  <a:gd name="T0" fmla="*/ 38 w 198"/>
                  <a:gd name="T1" fmla="*/ 294 h 333"/>
                  <a:gd name="T2" fmla="*/ 91 w 198"/>
                  <a:gd name="T3" fmla="*/ 243 h 333"/>
                  <a:gd name="T4" fmla="*/ 198 w 198"/>
                  <a:gd name="T5" fmla="*/ 97 h 333"/>
                  <a:gd name="T6" fmla="*/ 93 w 198"/>
                  <a:gd name="T7" fmla="*/ 0 h 333"/>
                  <a:gd name="T8" fmla="*/ 0 w 198"/>
                  <a:gd name="T9" fmla="*/ 91 h 333"/>
                  <a:gd name="T10" fmla="*/ 26 w 198"/>
                  <a:gd name="T11" fmla="*/ 119 h 333"/>
                  <a:gd name="T12" fmla="*/ 52 w 198"/>
                  <a:gd name="T13" fmla="*/ 92 h 333"/>
                  <a:gd name="T14" fmla="*/ 25 w 198"/>
                  <a:gd name="T15" fmla="*/ 66 h 333"/>
                  <a:gd name="T16" fmla="*/ 19 w 198"/>
                  <a:gd name="T17" fmla="*/ 67 h 333"/>
                  <a:gd name="T18" fmla="*/ 86 w 198"/>
                  <a:gd name="T19" fmla="*/ 16 h 333"/>
                  <a:gd name="T20" fmla="*/ 153 w 198"/>
                  <a:gd name="T21" fmla="*/ 97 h 333"/>
                  <a:gd name="T22" fmla="*/ 101 w 198"/>
                  <a:gd name="T23" fmla="*/ 207 h 333"/>
                  <a:gd name="T24" fmla="*/ 5 w 198"/>
                  <a:gd name="T25" fmla="*/ 314 h 333"/>
                  <a:gd name="T26" fmla="*/ 0 w 198"/>
                  <a:gd name="T27" fmla="*/ 333 h 333"/>
                  <a:gd name="T28" fmla="*/ 185 w 198"/>
                  <a:gd name="T29" fmla="*/ 333 h 333"/>
                  <a:gd name="T30" fmla="*/ 198 w 198"/>
                  <a:gd name="T31" fmla="*/ 246 h 333"/>
                  <a:gd name="T32" fmla="*/ 186 w 198"/>
                  <a:gd name="T33" fmla="*/ 246 h 333"/>
                  <a:gd name="T34" fmla="*/ 175 w 198"/>
                  <a:gd name="T35" fmla="*/ 290 h 333"/>
                  <a:gd name="T36" fmla="*/ 128 w 198"/>
                  <a:gd name="T37" fmla="*/ 294 h 333"/>
                  <a:gd name="T38" fmla="*/ 38 w 198"/>
                  <a:gd name="T39" fmla="*/ 29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8" h="333">
                    <a:moveTo>
                      <a:pt x="38" y="294"/>
                    </a:moveTo>
                    <a:lnTo>
                      <a:pt x="91" y="243"/>
                    </a:lnTo>
                    <a:cubicBezTo>
                      <a:pt x="169" y="174"/>
                      <a:pt x="198" y="147"/>
                      <a:pt x="198" y="97"/>
                    </a:cubicBezTo>
                    <a:cubicBezTo>
                      <a:pt x="198" y="40"/>
                      <a:pt x="154" y="0"/>
                      <a:pt x="93" y="0"/>
                    </a:cubicBezTo>
                    <a:cubicBezTo>
                      <a:pt x="36" y="0"/>
                      <a:pt x="0" y="46"/>
                      <a:pt x="0" y="91"/>
                    </a:cubicBezTo>
                    <a:cubicBezTo>
                      <a:pt x="0" y="119"/>
                      <a:pt x="24" y="119"/>
                      <a:pt x="26" y="119"/>
                    </a:cubicBezTo>
                    <a:cubicBezTo>
                      <a:pt x="34" y="119"/>
                      <a:pt x="52" y="113"/>
                      <a:pt x="52" y="92"/>
                    </a:cubicBezTo>
                    <a:cubicBezTo>
                      <a:pt x="52" y="79"/>
                      <a:pt x="43" y="66"/>
                      <a:pt x="25" y="66"/>
                    </a:cubicBezTo>
                    <a:cubicBezTo>
                      <a:pt x="21" y="66"/>
                      <a:pt x="20" y="66"/>
                      <a:pt x="19" y="67"/>
                    </a:cubicBezTo>
                    <a:cubicBezTo>
                      <a:pt x="30" y="34"/>
                      <a:pt x="57" y="16"/>
                      <a:pt x="86" y="16"/>
                    </a:cubicBezTo>
                    <a:cubicBezTo>
                      <a:pt x="132" y="16"/>
                      <a:pt x="153" y="56"/>
                      <a:pt x="153" y="97"/>
                    </a:cubicBezTo>
                    <a:cubicBezTo>
                      <a:pt x="153" y="137"/>
                      <a:pt x="128" y="176"/>
                      <a:pt x="101" y="207"/>
                    </a:cubicBezTo>
                    <a:lnTo>
                      <a:pt x="5" y="314"/>
                    </a:lnTo>
                    <a:cubicBezTo>
                      <a:pt x="0" y="320"/>
                      <a:pt x="0" y="321"/>
                      <a:pt x="0" y="333"/>
                    </a:cubicBezTo>
                    <a:lnTo>
                      <a:pt x="185" y="333"/>
                    </a:lnTo>
                    <a:lnTo>
                      <a:pt x="198" y="246"/>
                    </a:lnTo>
                    <a:lnTo>
                      <a:pt x="186" y="246"/>
                    </a:lnTo>
                    <a:cubicBezTo>
                      <a:pt x="184" y="261"/>
                      <a:pt x="180" y="283"/>
                      <a:pt x="175" y="290"/>
                    </a:cubicBezTo>
                    <a:cubicBezTo>
                      <a:pt x="172" y="294"/>
                      <a:pt x="139" y="294"/>
                      <a:pt x="128" y="294"/>
                    </a:cubicBezTo>
                    <a:lnTo>
                      <a:pt x="38" y="2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14">
                <a:extLst>
                  <a:ext uri="{FF2B5EF4-FFF2-40B4-BE49-F238E27FC236}">
                    <a16:creationId xmlns:a16="http://schemas.microsoft.com/office/drawing/2014/main" id="{198E19DC-5140-4271-8683-2817FEF4B050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095751" y="5664200"/>
                <a:ext cx="155575" cy="11112"/>
              </a:xfrm>
              <a:custGeom>
                <a:avLst/>
                <a:gdLst>
                  <a:gd name="T0" fmla="*/ 222 w 236"/>
                  <a:gd name="T1" fmla="*/ 17 h 17"/>
                  <a:gd name="T2" fmla="*/ 236 w 236"/>
                  <a:gd name="T3" fmla="*/ 9 h 17"/>
                  <a:gd name="T4" fmla="*/ 222 w 236"/>
                  <a:gd name="T5" fmla="*/ 0 h 17"/>
                  <a:gd name="T6" fmla="*/ 14 w 236"/>
                  <a:gd name="T7" fmla="*/ 0 h 17"/>
                  <a:gd name="T8" fmla="*/ 0 w 236"/>
                  <a:gd name="T9" fmla="*/ 8 h 17"/>
                  <a:gd name="T10" fmla="*/ 14 w 236"/>
                  <a:gd name="T11" fmla="*/ 17 h 17"/>
                  <a:gd name="T12" fmla="*/ 222 w 23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6" h="17">
                    <a:moveTo>
                      <a:pt x="222" y="17"/>
                    </a:moveTo>
                    <a:cubicBezTo>
                      <a:pt x="228" y="17"/>
                      <a:pt x="236" y="17"/>
                      <a:pt x="236" y="9"/>
                    </a:cubicBezTo>
                    <a:cubicBezTo>
                      <a:pt x="236" y="0"/>
                      <a:pt x="228" y="0"/>
                      <a:pt x="222" y="0"/>
                    </a:cubicBezTo>
                    <a:lnTo>
                      <a:pt x="14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15">
                <a:extLst>
                  <a:ext uri="{FF2B5EF4-FFF2-40B4-BE49-F238E27FC236}">
                    <a16:creationId xmlns:a16="http://schemas.microsoft.com/office/drawing/2014/main" id="{FE87D3C9-1985-4617-AB63-89CFBFC3D6D4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286251" y="5583238"/>
                <a:ext cx="76200" cy="147637"/>
              </a:xfrm>
              <a:custGeom>
                <a:avLst/>
                <a:gdLst>
                  <a:gd name="T0" fmla="*/ 71 w 117"/>
                  <a:gd name="T1" fmla="*/ 80 h 221"/>
                  <a:gd name="T2" fmla="*/ 106 w 117"/>
                  <a:gd name="T3" fmla="*/ 80 h 221"/>
                  <a:gd name="T4" fmla="*/ 117 w 117"/>
                  <a:gd name="T5" fmla="*/ 72 h 221"/>
                  <a:gd name="T6" fmla="*/ 107 w 117"/>
                  <a:gd name="T7" fmla="*/ 67 h 221"/>
                  <a:gd name="T8" fmla="*/ 74 w 117"/>
                  <a:gd name="T9" fmla="*/ 67 h 221"/>
                  <a:gd name="T10" fmla="*/ 87 w 117"/>
                  <a:gd name="T11" fmla="*/ 16 h 221"/>
                  <a:gd name="T12" fmla="*/ 88 w 117"/>
                  <a:gd name="T13" fmla="*/ 11 h 221"/>
                  <a:gd name="T14" fmla="*/ 76 w 117"/>
                  <a:gd name="T15" fmla="*/ 0 h 221"/>
                  <a:gd name="T16" fmla="*/ 60 w 117"/>
                  <a:gd name="T17" fmla="*/ 15 h 221"/>
                  <a:gd name="T18" fmla="*/ 46 w 117"/>
                  <a:gd name="T19" fmla="*/ 67 h 221"/>
                  <a:gd name="T20" fmla="*/ 11 w 117"/>
                  <a:gd name="T21" fmla="*/ 67 h 221"/>
                  <a:gd name="T22" fmla="*/ 0 w 117"/>
                  <a:gd name="T23" fmla="*/ 75 h 221"/>
                  <a:gd name="T24" fmla="*/ 10 w 117"/>
                  <a:gd name="T25" fmla="*/ 80 h 221"/>
                  <a:gd name="T26" fmla="*/ 43 w 117"/>
                  <a:gd name="T27" fmla="*/ 80 h 221"/>
                  <a:gd name="T28" fmla="*/ 23 w 117"/>
                  <a:gd name="T29" fmla="*/ 162 h 221"/>
                  <a:gd name="T30" fmla="*/ 17 w 117"/>
                  <a:gd name="T31" fmla="*/ 188 h 221"/>
                  <a:gd name="T32" fmla="*/ 55 w 117"/>
                  <a:gd name="T33" fmla="*/ 221 h 221"/>
                  <a:gd name="T34" fmla="*/ 115 w 117"/>
                  <a:gd name="T35" fmla="*/ 168 h 221"/>
                  <a:gd name="T36" fmla="*/ 110 w 117"/>
                  <a:gd name="T37" fmla="*/ 163 h 221"/>
                  <a:gd name="T38" fmla="*/ 102 w 117"/>
                  <a:gd name="T39" fmla="*/ 170 h 221"/>
                  <a:gd name="T40" fmla="*/ 56 w 117"/>
                  <a:gd name="T41" fmla="*/ 211 h 221"/>
                  <a:gd name="T42" fmla="*/ 44 w 117"/>
                  <a:gd name="T43" fmla="*/ 194 h 221"/>
                  <a:gd name="T44" fmla="*/ 46 w 117"/>
                  <a:gd name="T45" fmla="*/ 180 h 221"/>
                  <a:gd name="T46" fmla="*/ 71 w 117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7" y="80"/>
                      <a:pt x="117" y="72"/>
                    </a:cubicBezTo>
                    <a:cubicBezTo>
                      <a:pt x="117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0" y="171"/>
                      <a:pt x="17" y="184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2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4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任意多边形: 形状 1050">
                <a:extLst>
                  <a:ext uri="{FF2B5EF4-FFF2-40B4-BE49-F238E27FC236}">
                    <a16:creationId xmlns:a16="http://schemas.microsoft.com/office/drawing/2014/main" id="{A899F008-5958-4EE4-B9DB-4AE22A136ACA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6007101" y="4111625"/>
                <a:ext cx="4143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414339" h="12701">
                    <a:moveTo>
                      <a:pt x="0" y="12700"/>
                    </a:moveTo>
                    <a:lnTo>
                      <a:pt x="414338" y="12700"/>
                    </a:lnTo>
                    <a:lnTo>
                      <a:pt x="4143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52" name="任意多边形: 形状 1051">
                <a:extLst>
                  <a:ext uri="{FF2B5EF4-FFF2-40B4-BE49-F238E27FC236}">
                    <a16:creationId xmlns:a16="http://schemas.microsoft.com/office/drawing/2014/main" id="{18CFAA31-7C0D-4E74-BF15-FB9698143B3A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6007101" y="4740275"/>
                <a:ext cx="4143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414339" h="12701">
                    <a:moveTo>
                      <a:pt x="0" y="12700"/>
                    </a:moveTo>
                    <a:lnTo>
                      <a:pt x="414338" y="12700"/>
                    </a:lnTo>
                    <a:lnTo>
                      <a:pt x="4143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11660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0DAAF408-AF92-44F7-BCCA-03E25A0723EB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6837" y="1690689"/>
            <a:ext cx="5410326" cy="3585769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35357E78-CA6F-474C-8965-27988858A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Power of the Chernoff Bounds</a:t>
            </a:r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28AC746-2B55-41E5-A0CB-5D24CA27868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074193" y="5496266"/>
            <a:ext cx="2995613" cy="274638"/>
            <a:chOff x="2540000" y="2540005"/>
            <a:chExt cx="2995613" cy="274638"/>
          </a:xfrm>
        </p:grpSpPr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7DDAD751-23F8-4300-B9BF-BD6056EC2717}"/>
                </a:ext>
              </a:extLst>
            </p:cNvPr>
            <p:cNvSpPr>
              <a:spLocks noEditPoints="1"/>
            </p:cNvSpPr>
            <p:nvPr>
              <p:custDataLst>
                <p:tags r:id="rId2"/>
              </p:custDataLst>
            </p:nvPr>
          </p:nvSpPr>
          <p:spPr bwMode="auto">
            <a:xfrm>
              <a:off x="2540000" y="2557468"/>
              <a:ext cx="136525" cy="18891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CB37C6E6-D1BD-4BA5-8706-EF2C16722A24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703513" y="2540005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F44099A-EA4B-41B4-98B9-0C36905E1FFC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778125" y="2557468"/>
              <a:ext cx="193675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45B52428-355C-4B25-B25B-07A104DF484E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3068638" y="2571755"/>
              <a:ext cx="142875" cy="2127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2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D3B3D2D3-EA7B-4C3D-8C93-6ED0C31F4D3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319463" y="2540005"/>
              <a:ext cx="55563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EA01F70E-808A-4B24-9437-23A24A785DF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3409950" y="2562230"/>
              <a:ext cx="76200" cy="184150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E04AB450-B357-407E-BBDC-0BEA766A2C63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3570288" y="2586043"/>
              <a:ext cx="157163" cy="184150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6 w 332"/>
                <a:gd name="T19" fmla="*/ 156 h 332"/>
                <a:gd name="T20" fmla="*/ 0 w 332"/>
                <a:gd name="T21" fmla="*/ 166 h 332"/>
                <a:gd name="T22" fmla="*/ 16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C45D9F62-096C-431D-8369-70CF0D7312A2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3802063" y="2549530"/>
              <a:ext cx="96838" cy="2000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4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5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E05C9EE3-B1B5-49D8-88DF-4C8688C24B9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919538" y="2540005"/>
              <a:ext cx="53975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661EDE06-81BA-45B4-94B1-B82C2FE811C6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4003675" y="2624143"/>
              <a:ext cx="127000" cy="182563"/>
            </a:xfrm>
            <a:custGeom>
              <a:avLst/>
              <a:gdLst>
                <a:gd name="T0" fmla="*/ 100 w 270"/>
                <a:gd name="T1" fmla="*/ 46 h 328"/>
                <a:gd name="T2" fmla="*/ 108 w 270"/>
                <a:gd name="T3" fmla="*/ 14 h 328"/>
                <a:gd name="T4" fmla="*/ 93 w 270"/>
                <a:gd name="T5" fmla="*/ 0 h 328"/>
                <a:gd name="T6" fmla="*/ 74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2 w 270"/>
                <a:gd name="T15" fmla="*/ 318 h 328"/>
                <a:gd name="T16" fmla="*/ 59 w 270"/>
                <a:gd name="T17" fmla="*/ 211 h 328"/>
                <a:gd name="T18" fmla="*/ 107 w 270"/>
                <a:gd name="T19" fmla="*/ 226 h 328"/>
                <a:gd name="T20" fmla="*/ 174 w 270"/>
                <a:gd name="T21" fmla="*/ 190 h 328"/>
                <a:gd name="T22" fmla="*/ 219 w 270"/>
                <a:gd name="T23" fmla="*/ 226 h 328"/>
                <a:gd name="T24" fmla="*/ 256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20 w 270"/>
                <a:gd name="T33" fmla="*/ 215 h 328"/>
                <a:gd name="T34" fmla="*/ 205 w 270"/>
                <a:gd name="T35" fmla="*/ 192 h 328"/>
                <a:gd name="T36" fmla="*/ 215 w 270"/>
                <a:gd name="T37" fmla="*/ 140 h 328"/>
                <a:gd name="T38" fmla="*/ 229 w 270"/>
                <a:gd name="T39" fmla="*/ 87 h 328"/>
                <a:gd name="T40" fmla="*/ 237 w 270"/>
                <a:gd name="T41" fmla="*/ 53 h 328"/>
                <a:gd name="T42" fmla="*/ 245 w 270"/>
                <a:gd name="T43" fmla="*/ 19 h 328"/>
                <a:gd name="T44" fmla="*/ 230 w 270"/>
                <a:gd name="T45" fmla="*/ 6 h 328"/>
                <a:gd name="T46" fmla="*/ 211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3 w 270"/>
                <a:gd name="T55" fmla="*/ 172 h 328"/>
                <a:gd name="T56" fmla="*/ 80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09F81E1-B573-434F-8AAB-1E4F36C11795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4151313" y="2540005"/>
              <a:ext cx="55563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2AA74EC7-2F06-412F-9D4F-7251F5189DA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4292600" y="2622555"/>
              <a:ext cx="158750" cy="128588"/>
            </a:xfrm>
            <a:custGeom>
              <a:avLst/>
              <a:gdLst>
                <a:gd name="T0" fmla="*/ 274 w 336"/>
                <a:gd name="T1" fmla="*/ 0 h 232"/>
                <a:gd name="T2" fmla="*/ 274 w 336"/>
                <a:gd name="T3" fmla="*/ 8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1 w 336"/>
                <a:gd name="T15" fmla="*/ 8 h 232"/>
                <a:gd name="T16" fmla="*/ 221 w 336"/>
                <a:gd name="T17" fmla="*/ 0 h 232"/>
                <a:gd name="T18" fmla="*/ 120 w 336"/>
                <a:gd name="T19" fmla="*/ 0 h 232"/>
                <a:gd name="T20" fmla="*/ 120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2 h 232"/>
                <a:gd name="T48" fmla="*/ 175 w 336"/>
                <a:gd name="T49" fmla="*/ 93 h 232"/>
                <a:gd name="T50" fmla="*/ 220 w 336"/>
                <a:gd name="T51" fmla="*/ 210 h 232"/>
                <a:gd name="T52" fmla="*/ 232 w 336"/>
                <a:gd name="T53" fmla="*/ 232 h 232"/>
                <a:gd name="T54" fmla="*/ 246 w 336"/>
                <a:gd name="T55" fmla="*/ 207 h 232"/>
                <a:gd name="T56" fmla="*/ 315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4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1" y="8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8" y="52"/>
                    <a:pt x="162" y="61"/>
                    <a:pt x="165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2"/>
                  </a:cubicBezTo>
                  <a:lnTo>
                    <a:pt x="175" y="93"/>
                  </a:lnTo>
                  <a:lnTo>
                    <a:pt x="220" y="210"/>
                  </a:lnTo>
                  <a:cubicBezTo>
                    <a:pt x="227" y="229"/>
                    <a:pt x="229" y="232"/>
                    <a:pt x="232" y="232"/>
                  </a:cubicBezTo>
                  <a:cubicBezTo>
                    <a:pt x="236" y="232"/>
                    <a:pt x="238" y="227"/>
                    <a:pt x="246" y="207"/>
                  </a:cubicBezTo>
                  <a:lnTo>
                    <a:pt x="315" y="35"/>
                  </a:lnTo>
                  <a:cubicBezTo>
                    <a:pt x="324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FF4AC760-EFA5-4F78-9489-075E2E91BE3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4459288" y="2557468"/>
              <a:ext cx="112713" cy="188913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481681C5-3996-4488-9AD6-0B1BBDC169CF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4581525" y="2619380"/>
              <a:ext cx="93663" cy="13017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FB6E69B9-0997-4ED5-90C9-F3E61A1E36C0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4683125" y="2619380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6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5F329248-7EA7-4461-A71E-A1DB095F25A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862513" y="2624143"/>
              <a:ext cx="127000" cy="182563"/>
            </a:xfrm>
            <a:custGeom>
              <a:avLst/>
              <a:gdLst>
                <a:gd name="T0" fmla="*/ 100 w 270"/>
                <a:gd name="T1" fmla="*/ 46 h 328"/>
                <a:gd name="T2" fmla="*/ 108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2 w 270"/>
                <a:gd name="T15" fmla="*/ 318 h 328"/>
                <a:gd name="T16" fmla="*/ 59 w 270"/>
                <a:gd name="T17" fmla="*/ 211 h 328"/>
                <a:gd name="T18" fmla="*/ 107 w 270"/>
                <a:gd name="T19" fmla="*/ 226 h 328"/>
                <a:gd name="T20" fmla="*/ 174 w 270"/>
                <a:gd name="T21" fmla="*/ 190 h 328"/>
                <a:gd name="T22" fmla="*/ 219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20 w 270"/>
                <a:gd name="T33" fmla="*/ 215 h 328"/>
                <a:gd name="T34" fmla="*/ 205 w 270"/>
                <a:gd name="T35" fmla="*/ 192 h 328"/>
                <a:gd name="T36" fmla="*/ 215 w 270"/>
                <a:gd name="T37" fmla="*/ 140 h 328"/>
                <a:gd name="T38" fmla="*/ 229 w 270"/>
                <a:gd name="T39" fmla="*/ 87 h 328"/>
                <a:gd name="T40" fmla="*/ 237 w 270"/>
                <a:gd name="T41" fmla="*/ 53 h 328"/>
                <a:gd name="T42" fmla="*/ 245 w 270"/>
                <a:gd name="T43" fmla="*/ 19 h 328"/>
                <a:gd name="T44" fmla="*/ 230 w 270"/>
                <a:gd name="T45" fmla="*/ 6 h 328"/>
                <a:gd name="T46" fmla="*/ 211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D74F9BA4-057D-4472-A53E-11A468440627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5075238" y="2644780"/>
              <a:ext cx="155575" cy="6508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38C76904-A61E-4B79-B71B-ECCC8DD9F75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321300" y="2562230"/>
              <a:ext cx="93663" cy="190500"/>
            </a:xfrm>
            <a:custGeom>
              <a:avLst/>
              <a:gdLst>
                <a:gd name="T0" fmla="*/ 198 w 198"/>
                <a:gd name="T1" fmla="*/ 232 h 343"/>
                <a:gd name="T2" fmla="*/ 104 w 198"/>
                <a:gd name="T3" fmla="*/ 122 h 343"/>
                <a:gd name="T4" fmla="*/ 40 w 198"/>
                <a:gd name="T5" fmla="*/ 148 h 343"/>
                <a:gd name="T6" fmla="*/ 40 w 198"/>
                <a:gd name="T7" fmla="*/ 51 h 343"/>
                <a:gd name="T8" fmla="*/ 83 w 198"/>
                <a:gd name="T9" fmla="*/ 57 h 343"/>
                <a:gd name="T10" fmla="*/ 179 w 198"/>
                <a:gd name="T11" fmla="*/ 5 h 343"/>
                <a:gd name="T12" fmla="*/ 174 w 198"/>
                <a:gd name="T13" fmla="*/ 0 h 343"/>
                <a:gd name="T14" fmla="*/ 170 w 198"/>
                <a:gd name="T15" fmla="*/ 1 h 343"/>
                <a:gd name="T16" fmla="*/ 102 w 198"/>
                <a:gd name="T17" fmla="*/ 16 h 343"/>
                <a:gd name="T18" fmla="*/ 36 w 198"/>
                <a:gd name="T19" fmla="*/ 2 h 343"/>
                <a:gd name="T20" fmla="*/ 30 w 198"/>
                <a:gd name="T21" fmla="*/ 0 h 343"/>
                <a:gd name="T22" fmla="*/ 25 w 198"/>
                <a:gd name="T23" fmla="*/ 12 h 343"/>
                <a:gd name="T24" fmla="*/ 25 w 198"/>
                <a:gd name="T25" fmla="*/ 160 h 343"/>
                <a:gd name="T26" fmla="*/ 32 w 198"/>
                <a:gd name="T27" fmla="*/ 173 h 343"/>
                <a:gd name="T28" fmla="*/ 38 w 198"/>
                <a:gd name="T29" fmla="*/ 168 h 343"/>
                <a:gd name="T30" fmla="*/ 103 w 198"/>
                <a:gd name="T31" fmla="*/ 133 h 343"/>
                <a:gd name="T32" fmla="*/ 145 w 198"/>
                <a:gd name="T33" fmla="*/ 165 h 343"/>
                <a:gd name="T34" fmla="*/ 154 w 198"/>
                <a:gd name="T35" fmla="*/ 228 h 343"/>
                <a:gd name="T36" fmla="*/ 142 w 198"/>
                <a:gd name="T37" fmla="*/ 296 h 343"/>
                <a:gd name="T38" fmla="*/ 89 w 198"/>
                <a:gd name="T39" fmla="*/ 329 h 343"/>
                <a:gd name="T40" fmla="*/ 15 w 198"/>
                <a:gd name="T41" fmla="*/ 273 h 343"/>
                <a:gd name="T42" fmla="*/ 24 w 198"/>
                <a:gd name="T43" fmla="*/ 274 h 343"/>
                <a:gd name="T44" fmla="*/ 49 w 198"/>
                <a:gd name="T45" fmla="*/ 249 h 343"/>
                <a:gd name="T46" fmla="*/ 24 w 198"/>
                <a:gd name="T47" fmla="*/ 225 h 343"/>
                <a:gd name="T48" fmla="*/ 0 w 198"/>
                <a:gd name="T49" fmla="*/ 251 h 343"/>
                <a:gd name="T50" fmla="*/ 90 w 198"/>
                <a:gd name="T51" fmla="*/ 343 h 343"/>
                <a:gd name="T52" fmla="*/ 198 w 198"/>
                <a:gd name="T53" fmla="*/ 2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343">
                  <a:moveTo>
                    <a:pt x="198" y="232"/>
                  </a:moveTo>
                  <a:cubicBezTo>
                    <a:pt x="198" y="172"/>
                    <a:pt x="158" y="122"/>
                    <a:pt x="104" y="122"/>
                  </a:cubicBezTo>
                  <a:cubicBezTo>
                    <a:pt x="80" y="122"/>
                    <a:pt x="58" y="130"/>
                    <a:pt x="40" y="148"/>
                  </a:cubicBezTo>
                  <a:lnTo>
                    <a:pt x="40" y="51"/>
                  </a:lnTo>
                  <a:cubicBezTo>
                    <a:pt x="50" y="53"/>
                    <a:pt x="67" y="57"/>
                    <a:pt x="83" y="57"/>
                  </a:cubicBezTo>
                  <a:cubicBezTo>
                    <a:pt x="144" y="57"/>
                    <a:pt x="179" y="12"/>
                    <a:pt x="179" y="5"/>
                  </a:cubicBezTo>
                  <a:cubicBezTo>
                    <a:pt x="179" y="2"/>
                    <a:pt x="178" y="0"/>
                    <a:pt x="174" y="0"/>
                  </a:cubicBezTo>
                  <a:cubicBezTo>
                    <a:pt x="174" y="0"/>
                    <a:pt x="173" y="0"/>
                    <a:pt x="170" y="1"/>
                  </a:cubicBezTo>
                  <a:cubicBezTo>
                    <a:pt x="160" y="6"/>
                    <a:pt x="136" y="16"/>
                    <a:pt x="102" y="16"/>
                  </a:cubicBezTo>
                  <a:cubicBezTo>
                    <a:pt x="82" y="16"/>
                    <a:pt x="59" y="12"/>
                    <a:pt x="36" y="2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5" y="0"/>
                    <a:pt x="25" y="4"/>
                    <a:pt x="25" y="12"/>
                  </a:cubicBezTo>
                  <a:lnTo>
                    <a:pt x="25" y="160"/>
                  </a:lnTo>
                  <a:cubicBezTo>
                    <a:pt x="25" y="169"/>
                    <a:pt x="25" y="173"/>
                    <a:pt x="32" y="173"/>
                  </a:cubicBezTo>
                  <a:cubicBezTo>
                    <a:pt x="35" y="173"/>
                    <a:pt x="36" y="171"/>
                    <a:pt x="38" y="168"/>
                  </a:cubicBezTo>
                  <a:cubicBezTo>
                    <a:pt x="44" y="160"/>
                    <a:pt x="62" y="133"/>
                    <a:pt x="103" y="133"/>
                  </a:cubicBezTo>
                  <a:cubicBezTo>
                    <a:pt x="129" y="133"/>
                    <a:pt x="141" y="156"/>
                    <a:pt x="145" y="165"/>
                  </a:cubicBezTo>
                  <a:cubicBezTo>
                    <a:pt x="153" y="184"/>
                    <a:pt x="154" y="203"/>
                    <a:pt x="154" y="228"/>
                  </a:cubicBezTo>
                  <a:cubicBezTo>
                    <a:pt x="154" y="245"/>
                    <a:pt x="154" y="275"/>
                    <a:pt x="142" y="296"/>
                  </a:cubicBezTo>
                  <a:cubicBezTo>
                    <a:pt x="130" y="316"/>
                    <a:pt x="112" y="329"/>
                    <a:pt x="89" y="329"/>
                  </a:cubicBezTo>
                  <a:cubicBezTo>
                    <a:pt x="52" y="329"/>
                    <a:pt x="24" y="302"/>
                    <a:pt x="15" y="273"/>
                  </a:cubicBezTo>
                  <a:cubicBezTo>
                    <a:pt x="17" y="273"/>
                    <a:pt x="19" y="274"/>
                    <a:pt x="24" y="274"/>
                  </a:cubicBezTo>
                  <a:cubicBezTo>
                    <a:pt x="40" y="274"/>
                    <a:pt x="49" y="261"/>
                    <a:pt x="49" y="249"/>
                  </a:cubicBezTo>
                  <a:cubicBezTo>
                    <a:pt x="49" y="237"/>
                    <a:pt x="40" y="225"/>
                    <a:pt x="24" y="225"/>
                  </a:cubicBezTo>
                  <a:cubicBezTo>
                    <a:pt x="17" y="225"/>
                    <a:pt x="0" y="229"/>
                    <a:pt x="0" y="251"/>
                  </a:cubicBezTo>
                  <a:cubicBezTo>
                    <a:pt x="0" y="294"/>
                    <a:pt x="34" y="343"/>
                    <a:pt x="90" y="343"/>
                  </a:cubicBezTo>
                  <a:cubicBezTo>
                    <a:pt x="148" y="343"/>
                    <a:pt x="198" y="295"/>
                    <a:pt x="198" y="2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172195C0-5DE2-413E-AB83-C5EDA41E0F74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5435600" y="2562230"/>
              <a:ext cx="100013" cy="1905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3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8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2" y="241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84193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0DAAF408-AF92-44F7-BCCA-03E25A0723EB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6837" y="1690689"/>
            <a:ext cx="5410325" cy="3585769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35357E78-CA6F-474C-8965-27988858A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Power of the Chernoff Bounds</a:t>
            </a:r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28AC746-2B55-41E5-A0CB-5D24CA27868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074193" y="5496266"/>
            <a:ext cx="2995613" cy="274638"/>
            <a:chOff x="2540000" y="2540005"/>
            <a:chExt cx="2995613" cy="274638"/>
          </a:xfrm>
        </p:grpSpPr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7DDAD751-23F8-4300-B9BF-BD6056EC2717}"/>
                </a:ext>
              </a:extLst>
            </p:cNvPr>
            <p:cNvSpPr>
              <a:spLocks noEditPoints="1"/>
            </p:cNvSpPr>
            <p:nvPr>
              <p:custDataLst>
                <p:tags r:id="rId2"/>
              </p:custDataLst>
            </p:nvPr>
          </p:nvSpPr>
          <p:spPr bwMode="auto">
            <a:xfrm>
              <a:off x="2540000" y="2557468"/>
              <a:ext cx="136525" cy="18891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CB37C6E6-D1BD-4BA5-8706-EF2C16722A24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703513" y="2540005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F44099A-EA4B-41B4-98B9-0C36905E1FFC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778125" y="2557468"/>
              <a:ext cx="193675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45B52428-355C-4B25-B25B-07A104DF484E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3068638" y="2571755"/>
              <a:ext cx="142875" cy="2127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2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D3B3D2D3-EA7B-4C3D-8C93-6ED0C31F4D3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319463" y="2540005"/>
              <a:ext cx="55563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EA01F70E-808A-4B24-9437-23A24A785DF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3409950" y="2562230"/>
              <a:ext cx="76200" cy="184150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E04AB450-B357-407E-BBDC-0BEA766A2C63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3570288" y="2586043"/>
              <a:ext cx="157163" cy="184150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6 w 332"/>
                <a:gd name="T19" fmla="*/ 156 h 332"/>
                <a:gd name="T20" fmla="*/ 0 w 332"/>
                <a:gd name="T21" fmla="*/ 166 h 332"/>
                <a:gd name="T22" fmla="*/ 16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C45D9F62-096C-431D-8369-70CF0D7312A2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3802063" y="2549530"/>
              <a:ext cx="96838" cy="2000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4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5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E05C9EE3-B1B5-49D8-88DF-4C8688C24B9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919538" y="2540005"/>
              <a:ext cx="53975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661EDE06-81BA-45B4-94B1-B82C2FE811C6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4003675" y="2624143"/>
              <a:ext cx="127000" cy="182563"/>
            </a:xfrm>
            <a:custGeom>
              <a:avLst/>
              <a:gdLst>
                <a:gd name="T0" fmla="*/ 100 w 270"/>
                <a:gd name="T1" fmla="*/ 46 h 328"/>
                <a:gd name="T2" fmla="*/ 108 w 270"/>
                <a:gd name="T3" fmla="*/ 14 h 328"/>
                <a:gd name="T4" fmla="*/ 93 w 270"/>
                <a:gd name="T5" fmla="*/ 0 h 328"/>
                <a:gd name="T6" fmla="*/ 74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2 w 270"/>
                <a:gd name="T15" fmla="*/ 318 h 328"/>
                <a:gd name="T16" fmla="*/ 59 w 270"/>
                <a:gd name="T17" fmla="*/ 211 h 328"/>
                <a:gd name="T18" fmla="*/ 107 w 270"/>
                <a:gd name="T19" fmla="*/ 226 h 328"/>
                <a:gd name="T20" fmla="*/ 174 w 270"/>
                <a:gd name="T21" fmla="*/ 190 h 328"/>
                <a:gd name="T22" fmla="*/ 219 w 270"/>
                <a:gd name="T23" fmla="*/ 226 h 328"/>
                <a:gd name="T24" fmla="*/ 256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20 w 270"/>
                <a:gd name="T33" fmla="*/ 215 h 328"/>
                <a:gd name="T34" fmla="*/ 205 w 270"/>
                <a:gd name="T35" fmla="*/ 192 h 328"/>
                <a:gd name="T36" fmla="*/ 215 w 270"/>
                <a:gd name="T37" fmla="*/ 140 h 328"/>
                <a:gd name="T38" fmla="*/ 229 w 270"/>
                <a:gd name="T39" fmla="*/ 87 h 328"/>
                <a:gd name="T40" fmla="*/ 237 w 270"/>
                <a:gd name="T41" fmla="*/ 53 h 328"/>
                <a:gd name="T42" fmla="*/ 245 w 270"/>
                <a:gd name="T43" fmla="*/ 19 h 328"/>
                <a:gd name="T44" fmla="*/ 230 w 270"/>
                <a:gd name="T45" fmla="*/ 6 h 328"/>
                <a:gd name="T46" fmla="*/ 211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3 w 270"/>
                <a:gd name="T55" fmla="*/ 172 h 328"/>
                <a:gd name="T56" fmla="*/ 80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09F81E1-B573-434F-8AAB-1E4F36C11795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4151313" y="2540005"/>
              <a:ext cx="55563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2AA74EC7-2F06-412F-9D4F-7251F5189DA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4292600" y="2622555"/>
              <a:ext cx="158750" cy="128588"/>
            </a:xfrm>
            <a:custGeom>
              <a:avLst/>
              <a:gdLst>
                <a:gd name="T0" fmla="*/ 274 w 336"/>
                <a:gd name="T1" fmla="*/ 0 h 232"/>
                <a:gd name="T2" fmla="*/ 274 w 336"/>
                <a:gd name="T3" fmla="*/ 8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1 w 336"/>
                <a:gd name="T15" fmla="*/ 8 h 232"/>
                <a:gd name="T16" fmla="*/ 221 w 336"/>
                <a:gd name="T17" fmla="*/ 0 h 232"/>
                <a:gd name="T18" fmla="*/ 120 w 336"/>
                <a:gd name="T19" fmla="*/ 0 h 232"/>
                <a:gd name="T20" fmla="*/ 120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2 h 232"/>
                <a:gd name="T48" fmla="*/ 175 w 336"/>
                <a:gd name="T49" fmla="*/ 93 h 232"/>
                <a:gd name="T50" fmla="*/ 220 w 336"/>
                <a:gd name="T51" fmla="*/ 210 h 232"/>
                <a:gd name="T52" fmla="*/ 232 w 336"/>
                <a:gd name="T53" fmla="*/ 232 h 232"/>
                <a:gd name="T54" fmla="*/ 246 w 336"/>
                <a:gd name="T55" fmla="*/ 207 h 232"/>
                <a:gd name="T56" fmla="*/ 315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4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1" y="8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8" y="52"/>
                    <a:pt x="162" y="61"/>
                    <a:pt x="165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2"/>
                  </a:cubicBezTo>
                  <a:lnTo>
                    <a:pt x="175" y="93"/>
                  </a:lnTo>
                  <a:lnTo>
                    <a:pt x="220" y="210"/>
                  </a:lnTo>
                  <a:cubicBezTo>
                    <a:pt x="227" y="229"/>
                    <a:pt x="229" y="232"/>
                    <a:pt x="232" y="232"/>
                  </a:cubicBezTo>
                  <a:cubicBezTo>
                    <a:pt x="236" y="232"/>
                    <a:pt x="238" y="227"/>
                    <a:pt x="246" y="207"/>
                  </a:cubicBezTo>
                  <a:lnTo>
                    <a:pt x="315" y="35"/>
                  </a:lnTo>
                  <a:cubicBezTo>
                    <a:pt x="324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FF4AC760-EFA5-4F78-9489-075E2E91BE3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4459288" y="2557468"/>
              <a:ext cx="112713" cy="188913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481681C5-3996-4488-9AD6-0B1BBDC169CF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4581525" y="2619380"/>
              <a:ext cx="93663" cy="13017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FB6E69B9-0997-4ED5-90C9-F3E61A1E36C0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4683125" y="2619380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6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5F329248-7EA7-4461-A71E-A1DB095F25A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862513" y="2624143"/>
              <a:ext cx="127000" cy="182563"/>
            </a:xfrm>
            <a:custGeom>
              <a:avLst/>
              <a:gdLst>
                <a:gd name="T0" fmla="*/ 100 w 270"/>
                <a:gd name="T1" fmla="*/ 46 h 328"/>
                <a:gd name="T2" fmla="*/ 108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2 w 270"/>
                <a:gd name="T15" fmla="*/ 318 h 328"/>
                <a:gd name="T16" fmla="*/ 59 w 270"/>
                <a:gd name="T17" fmla="*/ 211 h 328"/>
                <a:gd name="T18" fmla="*/ 107 w 270"/>
                <a:gd name="T19" fmla="*/ 226 h 328"/>
                <a:gd name="T20" fmla="*/ 174 w 270"/>
                <a:gd name="T21" fmla="*/ 190 h 328"/>
                <a:gd name="T22" fmla="*/ 219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20 w 270"/>
                <a:gd name="T33" fmla="*/ 215 h 328"/>
                <a:gd name="T34" fmla="*/ 205 w 270"/>
                <a:gd name="T35" fmla="*/ 192 h 328"/>
                <a:gd name="T36" fmla="*/ 215 w 270"/>
                <a:gd name="T37" fmla="*/ 140 h 328"/>
                <a:gd name="T38" fmla="*/ 229 w 270"/>
                <a:gd name="T39" fmla="*/ 87 h 328"/>
                <a:gd name="T40" fmla="*/ 237 w 270"/>
                <a:gd name="T41" fmla="*/ 53 h 328"/>
                <a:gd name="T42" fmla="*/ 245 w 270"/>
                <a:gd name="T43" fmla="*/ 19 h 328"/>
                <a:gd name="T44" fmla="*/ 230 w 270"/>
                <a:gd name="T45" fmla="*/ 6 h 328"/>
                <a:gd name="T46" fmla="*/ 211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D74F9BA4-057D-4472-A53E-11A468440627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5075238" y="2644780"/>
              <a:ext cx="155575" cy="6508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38C76904-A61E-4B79-B71B-ECCC8DD9F75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321300" y="2562230"/>
              <a:ext cx="93663" cy="190500"/>
            </a:xfrm>
            <a:custGeom>
              <a:avLst/>
              <a:gdLst>
                <a:gd name="T0" fmla="*/ 198 w 198"/>
                <a:gd name="T1" fmla="*/ 232 h 343"/>
                <a:gd name="T2" fmla="*/ 104 w 198"/>
                <a:gd name="T3" fmla="*/ 122 h 343"/>
                <a:gd name="T4" fmla="*/ 40 w 198"/>
                <a:gd name="T5" fmla="*/ 148 h 343"/>
                <a:gd name="T6" fmla="*/ 40 w 198"/>
                <a:gd name="T7" fmla="*/ 51 h 343"/>
                <a:gd name="T8" fmla="*/ 83 w 198"/>
                <a:gd name="T9" fmla="*/ 57 h 343"/>
                <a:gd name="T10" fmla="*/ 179 w 198"/>
                <a:gd name="T11" fmla="*/ 5 h 343"/>
                <a:gd name="T12" fmla="*/ 174 w 198"/>
                <a:gd name="T13" fmla="*/ 0 h 343"/>
                <a:gd name="T14" fmla="*/ 170 w 198"/>
                <a:gd name="T15" fmla="*/ 1 h 343"/>
                <a:gd name="T16" fmla="*/ 102 w 198"/>
                <a:gd name="T17" fmla="*/ 16 h 343"/>
                <a:gd name="T18" fmla="*/ 36 w 198"/>
                <a:gd name="T19" fmla="*/ 2 h 343"/>
                <a:gd name="T20" fmla="*/ 30 w 198"/>
                <a:gd name="T21" fmla="*/ 0 h 343"/>
                <a:gd name="T22" fmla="*/ 25 w 198"/>
                <a:gd name="T23" fmla="*/ 12 h 343"/>
                <a:gd name="T24" fmla="*/ 25 w 198"/>
                <a:gd name="T25" fmla="*/ 160 h 343"/>
                <a:gd name="T26" fmla="*/ 32 w 198"/>
                <a:gd name="T27" fmla="*/ 173 h 343"/>
                <a:gd name="T28" fmla="*/ 38 w 198"/>
                <a:gd name="T29" fmla="*/ 168 h 343"/>
                <a:gd name="T30" fmla="*/ 103 w 198"/>
                <a:gd name="T31" fmla="*/ 133 h 343"/>
                <a:gd name="T32" fmla="*/ 145 w 198"/>
                <a:gd name="T33" fmla="*/ 165 h 343"/>
                <a:gd name="T34" fmla="*/ 154 w 198"/>
                <a:gd name="T35" fmla="*/ 228 h 343"/>
                <a:gd name="T36" fmla="*/ 142 w 198"/>
                <a:gd name="T37" fmla="*/ 296 h 343"/>
                <a:gd name="T38" fmla="*/ 89 w 198"/>
                <a:gd name="T39" fmla="*/ 329 h 343"/>
                <a:gd name="T40" fmla="*/ 15 w 198"/>
                <a:gd name="T41" fmla="*/ 273 h 343"/>
                <a:gd name="T42" fmla="*/ 24 w 198"/>
                <a:gd name="T43" fmla="*/ 274 h 343"/>
                <a:gd name="T44" fmla="*/ 49 w 198"/>
                <a:gd name="T45" fmla="*/ 249 h 343"/>
                <a:gd name="T46" fmla="*/ 24 w 198"/>
                <a:gd name="T47" fmla="*/ 225 h 343"/>
                <a:gd name="T48" fmla="*/ 0 w 198"/>
                <a:gd name="T49" fmla="*/ 251 h 343"/>
                <a:gd name="T50" fmla="*/ 90 w 198"/>
                <a:gd name="T51" fmla="*/ 343 h 343"/>
                <a:gd name="T52" fmla="*/ 198 w 198"/>
                <a:gd name="T53" fmla="*/ 2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343">
                  <a:moveTo>
                    <a:pt x="198" y="232"/>
                  </a:moveTo>
                  <a:cubicBezTo>
                    <a:pt x="198" y="172"/>
                    <a:pt x="158" y="122"/>
                    <a:pt x="104" y="122"/>
                  </a:cubicBezTo>
                  <a:cubicBezTo>
                    <a:pt x="80" y="122"/>
                    <a:pt x="58" y="130"/>
                    <a:pt x="40" y="148"/>
                  </a:cubicBezTo>
                  <a:lnTo>
                    <a:pt x="40" y="51"/>
                  </a:lnTo>
                  <a:cubicBezTo>
                    <a:pt x="50" y="53"/>
                    <a:pt x="67" y="57"/>
                    <a:pt x="83" y="57"/>
                  </a:cubicBezTo>
                  <a:cubicBezTo>
                    <a:pt x="144" y="57"/>
                    <a:pt x="179" y="12"/>
                    <a:pt x="179" y="5"/>
                  </a:cubicBezTo>
                  <a:cubicBezTo>
                    <a:pt x="179" y="2"/>
                    <a:pt x="178" y="0"/>
                    <a:pt x="174" y="0"/>
                  </a:cubicBezTo>
                  <a:cubicBezTo>
                    <a:pt x="174" y="0"/>
                    <a:pt x="173" y="0"/>
                    <a:pt x="170" y="1"/>
                  </a:cubicBezTo>
                  <a:cubicBezTo>
                    <a:pt x="160" y="6"/>
                    <a:pt x="136" y="16"/>
                    <a:pt x="102" y="16"/>
                  </a:cubicBezTo>
                  <a:cubicBezTo>
                    <a:pt x="82" y="16"/>
                    <a:pt x="59" y="12"/>
                    <a:pt x="36" y="2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5" y="0"/>
                    <a:pt x="25" y="4"/>
                    <a:pt x="25" y="12"/>
                  </a:cubicBezTo>
                  <a:lnTo>
                    <a:pt x="25" y="160"/>
                  </a:lnTo>
                  <a:cubicBezTo>
                    <a:pt x="25" y="169"/>
                    <a:pt x="25" y="173"/>
                    <a:pt x="32" y="173"/>
                  </a:cubicBezTo>
                  <a:cubicBezTo>
                    <a:pt x="35" y="173"/>
                    <a:pt x="36" y="171"/>
                    <a:pt x="38" y="168"/>
                  </a:cubicBezTo>
                  <a:cubicBezTo>
                    <a:pt x="44" y="160"/>
                    <a:pt x="62" y="133"/>
                    <a:pt x="103" y="133"/>
                  </a:cubicBezTo>
                  <a:cubicBezTo>
                    <a:pt x="129" y="133"/>
                    <a:pt x="141" y="156"/>
                    <a:pt x="145" y="165"/>
                  </a:cubicBezTo>
                  <a:cubicBezTo>
                    <a:pt x="153" y="184"/>
                    <a:pt x="154" y="203"/>
                    <a:pt x="154" y="228"/>
                  </a:cubicBezTo>
                  <a:cubicBezTo>
                    <a:pt x="154" y="245"/>
                    <a:pt x="154" y="275"/>
                    <a:pt x="142" y="296"/>
                  </a:cubicBezTo>
                  <a:cubicBezTo>
                    <a:pt x="130" y="316"/>
                    <a:pt x="112" y="329"/>
                    <a:pt x="89" y="329"/>
                  </a:cubicBezTo>
                  <a:cubicBezTo>
                    <a:pt x="52" y="329"/>
                    <a:pt x="24" y="302"/>
                    <a:pt x="15" y="273"/>
                  </a:cubicBezTo>
                  <a:cubicBezTo>
                    <a:pt x="17" y="273"/>
                    <a:pt x="19" y="274"/>
                    <a:pt x="24" y="274"/>
                  </a:cubicBezTo>
                  <a:cubicBezTo>
                    <a:pt x="40" y="274"/>
                    <a:pt x="49" y="261"/>
                    <a:pt x="49" y="249"/>
                  </a:cubicBezTo>
                  <a:cubicBezTo>
                    <a:pt x="49" y="237"/>
                    <a:pt x="40" y="225"/>
                    <a:pt x="24" y="225"/>
                  </a:cubicBezTo>
                  <a:cubicBezTo>
                    <a:pt x="17" y="225"/>
                    <a:pt x="0" y="229"/>
                    <a:pt x="0" y="251"/>
                  </a:cubicBezTo>
                  <a:cubicBezTo>
                    <a:pt x="0" y="294"/>
                    <a:pt x="34" y="343"/>
                    <a:pt x="90" y="343"/>
                  </a:cubicBezTo>
                  <a:cubicBezTo>
                    <a:pt x="148" y="343"/>
                    <a:pt x="198" y="295"/>
                    <a:pt x="198" y="2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172195C0-5DE2-413E-AB83-C5EDA41E0F74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5435600" y="2562230"/>
              <a:ext cx="100013" cy="1905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3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8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2" y="241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39303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FED3138-9E66-41D6-974E-AA358822B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sz="3200" dirty="0"/>
              <a:t>Chernoff Bounds in Action:</a:t>
            </a:r>
            <a:br>
              <a:rPr lang="en-US" altLang="zh-CN" sz="3200" dirty="0"/>
            </a:br>
            <a:r>
              <a:rPr lang="en-US" altLang="zh-CN" dirty="0"/>
              <a:t>Load Balancing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B8470B80-8908-467F-B0EC-F68916F3A81C}"/>
              </a:ext>
            </a:extLst>
          </p:cNvPr>
          <p:cNvSpPr txBox="1"/>
          <p:nvPr/>
        </p:nvSpPr>
        <p:spPr>
          <a:xfrm>
            <a:off x="0" y="1574152"/>
            <a:ext cx="9223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286F40D-E526-4D47-9667-5F4529EA3E1A}"/>
              </a:ext>
            </a:extLst>
          </p:cNvPr>
          <p:cNvSpPr txBox="1"/>
          <p:nvPr/>
        </p:nvSpPr>
        <p:spPr>
          <a:xfrm>
            <a:off x="1671999" y="2035817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48ED20B4-E91F-4251-9C60-CA8E1DBF5AED}"/>
              </a:ext>
            </a:extLst>
          </p:cNvPr>
          <p:cNvSpPr txBox="1"/>
          <p:nvPr/>
        </p:nvSpPr>
        <p:spPr>
          <a:xfrm>
            <a:off x="696991" y="2536479"/>
            <a:ext cx="46410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sz="20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000" dirty="0"/>
              <a:t>: load of bin </a:t>
            </a:r>
            <a:r>
              <a:rPr lang="en-US" altLang="zh-CN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endParaRPr lang="en-US" altLang="zh-CN" sz="2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altLang="zh-CN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en-US" altLang="zh-CN" sz="2000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ij</a:t>
            </a:r>
            <a:r>
              <a:rPr lang="en-US" altLang="zh-CN" sz="2000" dirty="0"/>
              <a:t>: </a:t>
            </a:r>
            <a:r>
              <a:rPr lang="en-US" altLang="zh-CN" sz="2000" dirty="0" err="1"/>
              <a:t>i.r.v</a:t>
            </a:r>
            <a:r>
              <a:rPr lang="en-US" altLang="zh-CN" sz="2000" dirty="0"/>
              <a:t>. taking value 1 </a:t>
            </a:r>
            <a:r>
              <a:rPr lang="en-US" altLang="zh-CN" sz="2000" dirty="0" err="1"/>
              <a:t>iff</a:t>
            </a:r>
            <a:r>
              <a:rPr lang="en-US" altLang="zh-CN" sz="2000" dirty="0"/>
              <a:t> ball </a:t>
            </a:r>
            <a:r>
              <a:rPr lang="en-US" altLang="zh-CN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j</a:t>
            </a:r>
            <a:r>
              <a:rPr lang="en-US" altLang="zh-CN" sz="2000" dirty="0"/>
              <a:t> lands in bin </a:t>
            </a:r>
            <a:r>
              <a:rPr lang="en-US" altLang="zh-CN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endParaRPr lang="zh-CN" altLang="en-US" sz="2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95" name="组合 994">
            <a:extLst>
              <a:ext uri="{FF2B5EF4-FFF2-40B4-BE49-F238E27FC236}">
                <a16:creationId xmlns:a16="http://schemas.microsoft.com/office/drawing/2014/main" id="{D01E3EA7-920E-477F-B922-FA91BF03FECF}"/>
              </a:ext>
            </a:extLst>
          </p:cNvPr>
          <p:cNvGrpSpPr/>
          <p:nvPr/>
        </p:nvGrpSpPr>
        <p:grpSpPr>
          <a:xfrm>
            <a:off x="839788" y="3384550"/>
            <a:ext cx="6509543" cy="700088"/>
            <a:chOff x="839788" y="3384550"/>
            <a:chExt cx="6509543" cy="700088"/>
          </a:xfrm>
        </p:grpSpPr>
        <p:grpSp>
          <p:nvGrpSpPr>
            <p:cNvPr id="956" name="组合 955">
              <a:extLst>
                <a:ext uri="{FF2B5EF4-FFF2-40B4-BE49-F238E27FC236}">
                  <a16:creationId xmlns:a16="http://schemas.microsoft.com/office/drawing/2014/main" id="{5B3320F5-A917-4CE6-93F2-9ED2932F5121}"/>
                </a:ext>
              </a:extLst>
            </p:cNvPr>
            <p:cNvGrpSpPr>
              <a:grpSpLocks noChangeAspect="1"/>
            </p:cNvGrpSpPr>
            <p:nvPr>
              <p:custDataLst>
                <p:tags r:id="rId104"/>
              </p:custDataLst>
            </p:nvPr>
          </p:nvGrpSpPr>
          <p:grpSpPr>
            <a:xfrm>
              <a:off x="839788" y="3384550"/>
              <a:ext cx="3602039" cy="700088"/>
              <a:chOff x="839788" y="3384550"/>
              <a:chExt cx="3602039" cy="700088"/>
            </a:xfrm>
          </p:grpSpPr>
          <p:sp>
            <p:nvSpPr>
              <p:cNvPr id="917" name="Freeform 453">
                <a:extLst>
                  <a:ext uri="{FF2B5EF4-FFF2-40B4-BE49-F238E27FC236}">
                    <a16:creationId xmlns:a16="http://schemas.microsoft.com/office/drawing/2014/main" id="{B645EE63-65BA-4CFC-A80F-703D094D0041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839788" y="3697288"/>
                <a:ext cx="101600" cy="127000"/>
              </a:xfrm>
              <a:custGeom>
                <a:avLst/>
                <a:gdLst>
                  <a:gd name="T0" fmla="*/ 100 w 270"/>
                  <a:gd name="T1" fmla="*/ 45 h 328"/>
                  <a:gd name="T2" fmla="*/ 107 w 270"/>
                  <a:gd name="T3" fmla="*/ 13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4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0 h 328"/>
                  <a:gd name="T18" fmla="*/ 107 w 270"/>
                  <a:gd name="T19" fmla="*/ 226 h 328"/>
                  <a:gd name="T20" fmla="*/ 173 w 270"/>
                  <a:gd name="T21" fmla="*/ 189 h 328"/>
                  <a:gd name="T22" fmla="*/ 218 w 270"/>
                  <a:gd name="T23" fmla="*/ 226 h 328"/>
                  <a:gd name="T24" fmla="*/ 255 w 270"/>
                  <a:gd name="T25" fmla="*/ 198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6 h 328"/>
                  <a:gd name="T40" fmla="*/ 236 w 270"/>
                  <a:gd name="T41" fmla="*/ 52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5"/>
                    </a:moveTo>
                    <a:cubicBezTo>
                      <a:pt x="102" y="35"/>
                      <a:pt x="107" y="16"/>
                      <a:pt x="107" y="13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4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40" y="287"/>
                      <a:pt x="58" y="210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3"/>
                      <a:pt x="173" y="189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4"/>
                      <a:pt x="255" y="198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5"/>
                      <a:pt x="239" y="215"/>
                      <a:pt x="219" y="215"/>
                    </a:cubicBezTo>
                    <a:cubicBezTo>
                      <a:pt x="206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6"/>
                    </a:lnTo>
                    <a:cubicBezTo>
                      <a:pt x="229" y="79"/>
                      <a:pt x="234" y="60"/>
                      <a:pt x="236" y="52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8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454">
                <a:extLst>
                  <a:ext uri="{FF2B5EF4-FFF2-40B4-BE49-F238E27FC236}">
                    <a16:creationId xmlns:a16="http://schemas.microsoft.com/office/drawing/2014/main" id="{719CDB9A-3E75-480A-AC20-5DF6849E8AC7}"/>
                  </a:ext>
                </a:extLst>
              </p:cNvPr>
              <p:cNvSpPr>
                <a:spLocks noEditPoints="1"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1008063" y="3711575"/>
                <a:ext cx="123825" cy="46038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455">
                <a:extLst>
                  <a:ext uri="{FF2B5EF4-FFF2-40B4-BE49-F238E27FC236}">
                    <a16:creationId xmlns:a16="http://schemas.microsoft.com/office/drawing/2014/main" id="{227EA6CB-2967-46BB-8414-3B2F3634B5D2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1196976" y="3649663"/>
                <a:ext cx="117475" cy="133350"/>
              </a:xfrm>
              <a:custGeom>
                <a:avLst/>
                <a:gdLst>
                  <a:gd name="T0" fmla="*/ 122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19 w 312"/>
                  <a:gd name="T9" fmla="*/ 227 h 341"/>
                  <a:gd name="T10" fmla="*/ 219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2 w 312"/>
                  <a:gd name="T17" fmla="*/ 156 h 341"/>
                  <a:gd name="T18" fmla="*/ 122 w 312"/>
                  <a:gd name="T19" fmla="*/ 51 h 341"/>
                  <a:gd name="T20" fmla="*/ 144 w 312"/>
                  <a:gd name="T21" fmla="*/ 17 h 341"/>
                  <a:gd name="T22" fmla="*/ 167 w 312"/>
                  <a:gd name="T23" fmla="*/ 17 h 341"/>
                  <a:gd name="T24" fmla="*/ 271 w 312"/>
                  <a:gd name="T25" fmla="*/ 86 h 341"/>
                  <a:gd name="T26" fmla="*/ 280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2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3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6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1 w 312"/>
                  <a:gd name="T51" fmla="*/ 341 h 341"/>
                  <a:gd name="T52" fmla="*/ 297 w 312"/>
                  <a:gd name="T53" fmla="*/ 334 h 341"/>
                  <a:gd name="T54" fmla="*/ 312 w 312"/>
                  <a:gd name="T55" fmla="*/ 248 h 341"/>
                  <a:gd name="T56" fmla="*/ 303 w 312"/>
                  <a:gd name="T57" fmla="*/ 239 h 341"/>
                  <a:gd name="T58" fmla="*/ 294 w 312"/>
                  <a:gd name="T59" fmla="*/ 246 h 341"/>
                  <a:gd name="T60" fmla="*/ 250 w 312"/>
                  <a:gd name="T61" fmla="*/ 302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2 w 312"/>
                  <a:gd name="T67" fmla="*/ 291 h 341"/>
                  <a:gd name="T68" fmla="*/ 122 w 312"/>
                  <a:gd name="T69" fmla="*/ 174 h 341"/>
                  <a:gd name="T70" fmla="*/ 271 w 312"/>
                  <a:gd name="T71" fmla="*/ 17 h 341"/>
                  <a:gd name="T72" fmla="*/ 271 w 312"/>
                  <a:gd name="T73" fmla="*/ 41 h 341"/>
                  <a:gd name="T74" fmla="*/ 243 w 312"/>
                  <a:gd name="T75" fmla="*/ 17 h 341"/>
                  <a:gd name="T76" fmla="*/ 271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1 w 312"/>
                  <a:gd name="T89" fmla="*/ 45 h 341"/>
                  <a:gd name="T90" fmla="*/ 57 w 312"/>
                  <a:gd name="T91" fmla="*/ 17 h 341"/>
                  <a:gd name="T92" fmla="*/ 110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2 h 341"/>
                  <a:gd name="T98" fmla="*/ 110 w 312"/>
                  <a:gd name="T99" fmla="*/ 324 h 341"/>
                  <a:gd name="T100" fmla="*/ 57 w 312"/>
                  <a:gd name="T101" fmla="*/ 324 h 341"/>
                  <a:gd name="T102" fmla="*/ 61 w 312"/>
                  <a:gd name="T103" fmla="*/ 297 h 341"/>
                  <a:gd name="T104" fmla="*/ 61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6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2" y="174"/>
                    </a:moveTo>
                    <a:cubicBezTo>
                      <a:pt x="135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2" y="17"/>
                      <a:pt x="144" y="17"/>
                    </a:cubicBezTo>
                    <a:lnTo>
                      <a:pt x="167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6" y="341"/>
                      <a:pt x="297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456">
                <a:extLst>
                  <a:ext uri="{FF2B5EF4-FFF2-40B4-BE49-F238E27FC236}">
                    <a16:creationId xmlns:a16="http://schemas.microsoft.com/office/drawing/2014/main" id="{25952BB6-8FEC-419C-84D8-11AFBCA526BE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1338263" y="3636963"/>
                <a:ext cx="42863" cy="195263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8 w 115"/>
                  <a:gd name="T5" fmla="*/ 250 h 499"/>
                  <a:gd name="T6" fmla="*/ 109 w 115"/>
                  <a:gd name="T7" fmla="*/ 14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8 h 499"/>
                  <a:gd name="T14" fmla="*/ 0 w 115"/>
                  <a:gd name="T15" fmla="*/ 250 h 499"/>
                  <a:gd name="T16" fmla="*/ 32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3"/>
                      <a:pt x="115" y="492"/>
                      <a:pt x="107" y="483"/>
                    </a:cubicBezTo>
                    <a:cubicBezTo>
                      <a:pt x="44" y="420"/>
                      <a:pt x="28" y="326"/>
                      <a:pt x="28" y="250"/>
                    </a:cubicBezTo>
                    <a:cubicBezTo>
                      <a:pt x="28" y="163"/>
                      <a:pt x="47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0" y="34"/>
                      <a:pt x="31" y="98"/>
                    </a:cubicBezTo>
                    <a:cubicBezTo>
                      <a:pt x="5" y="153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2" y="405"/>
                    </a:cubicBezTo>
                    <a:cubicBezTo>
                      <a:pt x="62" y="467"/>
                      <a:pt x="105" y="499"/>
                      <a:pt x="110" y="499"/>
                    </a:cubicBezTo>
                    <a:cubicBezTo>
                      <a:pt x="113" y="499"/>
                      <a:pt x="115" y="498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457">
                <a:extLst>
                  <a:ext uri="{FF2B5EF4-FFF2-40B4-BE49-F238E27FC236}">
                    <a16:creationId xmlns:a16="http://schemas.microsoft.com/office/drawing/2014/main" id="{2272A173-AF41-422A-9E78-A3899C7A8E35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1397001" y="3649663"/>
                <a:ext cx="152400" cy="133350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8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4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10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3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2" y="340"/>
                      <a:pt x="110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4" y="325"/>
                      <a:pt x="112" y="325"/>
                    </a:cubicBezTo>
                    <a:cubicBezTo>
                      <a:pt x="108" y="324"/>
                      <a:pt x="93" y="323"/>
                      <a:pt x="93" y="309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9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458">
                <a:extLst>
                  <a:ext uri="{FF2B5EF4-FFF2-40B4-BE49-F238E27FC236}">
                    <a16:creationId xmlns:a16="http://schemas.microsoft.com/office/drawing/2014/main" id="{80320292-9A79-4688-BB2C-3203109BF653}"/>
                  </a:ext>
                </a:extLst>
              </p:cNvPr>
              <p:cNvSpPr>
                <a:spLocks noEditPoints="1"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1552576" y="3722688"/>
                <a:ext cx="39688" cy="90488"/>
              </a:xfrm>
              <a:custGeom>
                <a:avLst/>
                <a:gdLst>
                  <a:gd name="T0" fmla="*/ 96 w 106"/>
                  <a:gd name="T1" fmla="*/ 13 h 235"/>
                  <a:gd name="T2" fmla="*/ 82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6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4 w 106"/>
                  <a:gd name="T29" fmla="*/ 163 h 235"/>
                  <a:gd name="T30" fmla="*/ 81 w 106"/>
                  <a:gd name="T31" fmla="*/ 118 h 235"/>
                  <a:gd name="T32" fmla="*/ 84 w 106"/>
                  <a:gd name="T33" fmla="*/ 107 h 235"/>
                  <a:gd name="T34" fmla="*/ 50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49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6" y="13"/>
                    </a:moveTo>
                    <a:cubicBezTo>
                      <a:pt x="96" y="8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4" y="163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459">
                <a:extLst>
                  <a:ext uri="{FF2B5EF4-FFF2-40B4-BE49-F238E27FC236}">
                    <a16:creationId xmlns:a16="http://schemas.microsoft.com/office/drawing/2014/main" id="{9DBA4FFC-BC88-4ED3-8E99-85A3FEA437C0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1619251" y="3636963"/>
                <a:ext cx="42863" cy="195263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1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6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460">
                <a:extLst>
                  <a:ext uri="{FF2B5EF4-FFF2-40B4-BE49-F238E27FC236}">
                    <a16:creationId xmlns:a16="http://schemas.microsoft.com/office/drawing/2014/main" id="{D38DCBFE-D3B1-47E5-B885-CF59994E6A5B}"/>
                  </a:ext>
                </a:extLst>
              </p:cNvPr>
              <p:cNvSpPr>
                <a:spLocks noEditPoint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1743076" y="3711575"/>
                <a:ext cx="123825" cy="46038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461">
                <a:extLst>
                  <a:ext uri="{FF2B5EF4-FFF2-40B4-BE49-F238E27FC236}">
                    <a16:creationId xmlns:a16="http://schemas.microsoft.com/office/drawing/2014/main" id="{90F8B508-7244-4F5B-90AC-E65F215E4750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1931988" y="3649663"/>
                <a:ext cx="115888" cy="133350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6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2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1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2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7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9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462">
                <a:extLst>
                  <a:ext uri="{FF2B5EF4-FFF2-40B4-BE49-F238E27FC236}">
                    <a16:creationId xmlns:a16="http://schemas.microsoft.com/office/drawing/2014/main" id="{6356D693-68BE-4B15-A89C-4D5DC1DE0AC9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2138363" y="3384550"/>
                <a:ext cx="103188" cy="352425"/>
              </a:xfrm>
              <a:custGeom>
                <a:avLst/>
                <a:gdLst>
                  <a:gd name="T0" fmla="*/ 42 w 275"/>
                  <a:gd name="T1" fmla="*/ 902 h 902"/>
                  <a:gd name="T2" fmla="*/ 56 w 275"/>
                  <a:gd name="T3" fmla="*/ 895 h 902"/>
                  <a:gd name="T4" fmla="*/ 272 w 275"/>
                  <a:gd name="T5" fmla="*/ 11 h 902"/>
                  <a:gd name="T6" fmla="*/ 275 w 275"/>
                  <a:gd name="T7" fmla="*/ 5 h 902"/>
                  <a:gd name="T8" fmla="*/ 264 w 275"/>
                  <a:gd name="T9" fmla="*/ 0 h 902"/>
                  <a:gd name="T10" fmla="*/ 254 w 275"/>
                  <a:gd name="T11" fmla="*/ 1 h 902"/>
                  <a:gd name="T12" fmla="*/ 138 w 275"/>
                  <a:gd name="T13" fmla="*/ 175 h 902"/>
                  <a:gd name="T14" fmla="*/ 12 w 275"/>
                  <a:gd name="T15" fmla="*/ 639 h 902"/>
                  <a:gd name="T16" fmla="*/ 0 w 275"/>
                  <a:gd name="T17" fmla="*/ 877 h 902"/>
                  <a:gd name="T18" fmla="*/ 0 w 275"/>
                  <a:gd name="T19" fmla="*/ 896 h 902"/>
                  <a:gd name="T20" fmla="*/ 14 w 275"/>
                  <a:gd name="T21" fmla="*/ 902 h 902"/>
                  <a:gd name="T22" fmla="*/ 42 w 275"/>
                  <a:gd name="T23" fmla="*/ 902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5" h="902">
                    <a:moveTo>
                      <a:pt x="42" y="902"/>
                    </a:moveTo>
                    <a:cubicBezTo>
                      <a:pt x="53" y="902"/>
                      <a:pt x="56" y="902"/>
                      <a:pt x="56" y="895"/>
                    </a:cubicBezTo>
                    <a:cubicBezTo>
                      <a:pt x="57" y="545"/>
                      <a:pt x="97" y="255"/>
                      <a:pt x="272" y="11"/>
                    </a:cubicBezTo>
                    <a:cubicBezTo>
                      <a:pt x="275" y="7"/>
                      <a:pt x="275" y="6"/>
                      <a:pt x="275" y="5"/>
                    </a:cubicBezTo>
                    <a:cubicBezTo>
                      <a:pt x="275" y="0"/>
                      <a:pt x="272" y="0"/>
                      <a:pt x="264" y="0"/>
                    </a:cubicBezTo>
                    <a:cubicBezTo>
                      <a:pt x="256" y="0"/>
                      <a:pt x="255" y="0"/>
                      <a:pt x="254" y="1"/>
                    </a:cubicBezTo>
                    <a:cubicBezTo>
                      <a:pt x="252" y="2"/>
                      <a:pt x="188" y="75"/>
                      <a:pt x="138" y="175"/>
                    </a:cubicBezTo>
                    <a:cubicBezTo>
                      <a:pt x="72" y="307"/>
                      <a:pt x="31" y="458"/>
                      <a:pt x="12" y="639"/>
                    </a:cubicBezTo>
                    <a:cubicBezTo>
                      <a:pt x="11" y="655"/>
                      <a:pt x="0" y="759"/>
                      <a:pt x="0" y="877"/>
                    </a:cubicBezTo>
                    <a:lnTo>
                      <a:pt x="0" y="896"/>
                    </a:lnTo>
                    <a:cubicBezTo>
                      <a:pt x="1" y="902"/>
                      <a:pt x="4" y="902"/>
                      <a:pt x="14" y="902"/>
                    </a:cubicBezTo>
                    <a:lnTo>
                      <a:pt x="42" y="90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463">
                <a:extLst>
                  <a:ext uri="{FF2B5EF4-FFF2-40B4-BE49-F238E27FC236}">
                    <a16:creationId xmlns:a16="http://schemas.microsoft.com/office/drawing/2014/main" id="{0B4B05F9-D36D-433F-B70A-3912ED1D31D0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2138363" y="3732213"/>
                <a:ext cx="103188" cy="352425"/>
              </a:xfrm>
              <a:custGeom>
                <a:avLst/>
                <a:gdLst>
                  <a:gd name="T0" fmla="*/ 14 w 275"/>
                  <a:gd name="T1" fmla="*/ 0 h 902"/>
                  <a:gd name="T2" fmla="*/ 0 w 275"/>
                  <a:gd name="T3" fmla="*/ 5 h 902"/>
                  <a:gd name="T4" fmla="*/ 0 w 275"/>
                  <a:gd name="T5" fmla="*/ 25 h 902"/>
                  <a:gd name="T6" fmla="*/ 70 w 275"/>
                  <a:gd name="T7" fmla="*/ 558 h 902"/>
                  <a:gd name="T8" fmla="*/ 243 w 275"/>
                  <a:gd name="T9" fmla="*/ 888 h 902"/>
                  <a:gd name="T10" fmla="*/ 254 w 275"/>
                  <a:gd name="T11" fmla="*/ 901 h 902"/>
                  <a:gd name="T12" fmla="*/ 264 w 275"/>
                  <a:gd name="T13" fmla="*/ 902 h 902"/>
                  <a:gd name="T14" fmla="*/ 275 w 275"/>
                  <a:gd name="T15" fmla="*/ 897 h 902"/>
                  <a:gd name="T16" fmla="*/ 272 w 275"/>
                  <a:gd name="T17" fmla="*/ 890 h 902"/>
                  <a:gd name="T18" fmla="*/ 56 w 275"/>
                  <a:gd name="T19" fmla="*/ 7 h 902"/>
                  <a:gd name="T20" fmla="*/ 42 w 275"/>
                  <a:gd name="T21" fmla="*/ 0 h 902"/>
                  <a:gd name="T22" fmla="*/ 14 w 275"/>
                  <a:gd name="T23" fmla="*/ 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5" h="902">
                    <a:moveTo>
                      <a:pt x="14" y="0"/>
                    </a:moveTo>
                    <a:cubicBezTo>
                      <a:pt x="4" y="0"/>
                      <a:pt x="1" y="0"/>
                      <a:pt x="0" y="5"/>
                    </a:cubicBezTo>
                    <a:lnTo>
                      <a:pt x="0" y="25"/>
                    </a:lnTo>
                    <a:cubicBezTo>
                      <a:pt x="0" y="329"/>
                      <a:pt x="55" y="508"/>
                      <a:pt x="70" y="558"/>
                    </a:cubicBezTo>
                    <a:cubicBezTo>
                      <a:pt x="104" y="669"/>
                      <a:pt x="160" y="786"/>
                      <a:pt x="243" y="888"/>
                    </a:cubicBezTo>
                    <a:cubicBezTo>
                      <a:pt x="250" y="897"/>
                      <a:pt x="252" y="900"/>
                      <a:pt x="254" y="901"/>
                    </a:cubicBezTo>
                    <a:cubicBezTo>
                      <a:pt x="255" y="901"/>
                      <a:pt x="256" y="902"/>
                      <a:pt x="264" y="902"/>
                    </a:cubicBezTo>
                    <a:cubicBezTo>
                      <a:pt x="272" y="902"/>
                      <a:pt x="275" y="902"/>
                      <a:pt x="275" y="897"/>
                    </a:cubicBezTo>
                    <a:cubicBezTo>
                      <a:pt x="275" y="896"/>
                      <a:pt x="275" y="895"/>
                      <a:pt x="272" y="890"/>
                    </a:cubicBezTo>
                    <a:cubicBezTo>
                      <a:pt x="106" y="660"/>
                      <a:pt x="56" y="383"/>
                      <a:pt x="56" y="7"/>
                    </a:cubicBezTo>
                    <a:cubicBezTo>
                      <a:pt x="56" y="0"/>
                      <a:pt x="53" y="0"/>
                      <a:pt x="42" y="0"/>
                    </a:cubicBezTo>
                    <a:lnTo>
                      <a:pt x="1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464">
                <a:extLst>
                  <a:ext uri="{FF2B5EF4-FFF2-40B4-BE49-F238E27FC236}">
                    <a16:creationId xmlns:a16="http://schemas.microsoft.com/office/drawing/2014/main" id="{ACE31816-3288-4618-981E-C13F60849578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2322513" y="3479800"/>
                <a:ext cx="119063" cy="61913"/>
              </a:xfrm>
              <a:custGeom>
                <a:avLst/>
                <a:gdLst>
                  <a:gd name="T0" fmla="*/ 135 w 320"/>
                  <a:gd name="T1" fmla="*/ 125 h 157"/>
                  <a:gd name="T2" fmla="*/ 130 w 320"/>
                  <a:gd name="T3" fmla="*/ 146 h 157"/>
                  <a:gd name="T4" fmla="*/ 142 w 320"/>
                  <a:gd name="T5" fmla="*/ 157 h 157"/>
                  <a:gd name="T6" fmla="*/ 155 w 320"/>
                  <a:gd name="T7" fmla="*/ 150 h 157"/>
                  <a:gd name="T8" fmla="*/ 162 w 320"/>
                  <a:gd name="T9" fmla="*/ 128 h 157"/>
                  <a:gd name="T10" fmla="*/ 169 w 320"/>
                  <a:gd name="T11" fmla="*/ 97 h 157"/>
                  <a:gd name="T12" fmla="*/ 175 w 320"/>
                  <a:gd name="T13" fmla="*/ 73 h 157"/>
                  <a:gd name="T14" fmla="*/ 186 w 320"/>
                  <a:gd name="T15" fmla="*/ 47 h 157"/>
                  <a:gd name="T16" fmla="*/ 242 w 320"/>
                  <a:gd name="T17" fmla="*/ 10 h 157"/>
                  <a:gd name="T18" fmla="*/ 262 w 320"/>
                  <a:gd name="T19" fmla="*/ 34 h 157"/>
                  <a:gd name="T20" fmla="*/ 242 w 320"/>
                  <a:gd name="T21" fmla="*/ 108 h 157"/>
                  <a:gd name="T22" fmla="*/ 237 w 320"/>
                  <a:gd name="T23" fmla="*/ 127 h 157"/>
                  <a:gd name="T24" fmla="*/ 270 w 320"/>
                  <a:gd name="T25" fmla="*/ 157 h 157"/>
                  <a:gd name="T26" fmla="*/ 320 w 320"/>
                  <a:gd name="T27" fmla="*/ 104 h 157"/>
                  <a:gd name="T28" fmla="*/ 314 w 320"/>
                  <a:gd name="T29" fmla="*/ 99 h 157"/>
                  <a:gd name="T30" fmla="*/ 308 w 320"/>
                  <a:gd name="T31" fmla="*/ 105 h 157"/>
                  <a:gd name="T32" fmla="*/ 271 w 320"/>
                  <a:gd name="T33" fmla="*/ 147 h 157"/>
                  <a:gd name="T34" fmla="*/ 262 w 320"/>
                  <a:gd name="T35" fmla="*/ 135 h 157"/>
                  <a:gd name="T36" fmla="*/ 270 w 320"/>
                  <a:gd name="T37" fmla="*/ 107 h 157"/>
                  <a:gd name="T38" fmla="*/ 289 w 320"/>
                  <a:gd name="T39" fmla="*/ 40 h 157"/>
                  <a:gd name="T40" fmla="*/ 276 w 320"/>
                  <a:gd name="T41" fmla="*/ 9 h 157"/>
                  <a:gd name="T42" fmla="*/ 243 w 320"/>
                  <a:gd name="T43" fmla="*/ 0 h 157"/>
                  <a:gd name="T44" fmla="*/ 182 w 320"/>
                  <a:gd name="T45" fmla="*/ 35 h 157"/>
                  <a:gd name="T46" fmla="*/ 136 w 320"/>
                  <a:gd name="T47" fmla="*/ 0 h 157"/>
                  <a:gd name="T48" fmla="*/ 77 w 320"/>
                  <a:gd name="T49" fmla="*/ 32 h 157"/>
                  <a:gd name="T50" fmla="*/ 40 w 320"/>
                  <a:gd name="T51" fmla="*/ 0 h 157"/>
                  <a:gd name="T52" fmla="*/ 12 w 320"/>
                  <a:gd name="T53" fmla="*/ 19 h 157"/>
                  <a:gd name="T54" fmla="*/ 0 w 320"/>
                  <a:gd name="T55" fmla="*/ 53 h 157"/>
                  <a:gd name="T56" fmla="*/ 6 w 320"/>
                  <a:gd name="T57" fmla="*/ 58 h 157"/>
                  <a:gd name="T58" fmla="*/ 13 w 320"/>
                  <a:gd name="T59" fmla="*/ 47 h 157"/>
                  <a:gd name="T60" fmla="*/ 39 w 320"/>
                  <a:gd name="T61" fmla="*/ 10 h 157"/>
                  <a:gd name="T62" fmla="*/ 50 w 320"/>
                  <a:gd name="T63" fmla="*/ 27 h 157"/>
                  <a:gd name="T64" fmla="*/ 45 w 320"/>
                  <a:gd name="T65" fmla="*/ 56 h 157"/>
                  <a:gd name="T66" fmla="*/ 37 w 320"/>
                  <a:gd name="T67" fmla="*/ 87 h 157"/>
                  <a:gd name="T68" fmla="*/ 26 w 320"/>
                  <a:gd name="T69" fmla="*/ 132 h 157"/>
                  <a:gd name="T70" fmla="*/ 23 w 320"/>
                  <a:gd name="T71" fmla="*/ 146 h 157"/>
                  <a:gd name="T72" fmla="*/ 34 w 320"/>
                  <a:gd name="T73" fmla="*/ 157 h 157"/>
                  <a:gd name="T74" fmla="*/ 48 w 320"/>
                  <a:gd name="T75" fmla="*/ 150 h 157"/>
                  <a:gd name="T76" fmla="*/ 54 w 320"/>
                  <a:gd name="T77" fmla="*/ 128 h 157"/>
                  <a:gd name="T78" fmla="*/ 62 w 320"/>
                  <a:gd name="T79" fmla="*/ 97 h 157"/>
                  <a:gd name="T80" fmla="*/ 68 w 320"/>
                  <a:gd name="T81" fmla="*/ 73 h 157"/>
                  <a:gd name="T82" fmla="*/ 82 w 320"/>
                  <a:gd name="T83" fmla="*/ 42 h 157"/>
                  <a:gd name="T84" fmla="*/ 135 w 320"/>
                  <a:gd name="T85" fmla="*/ 10 h 157"/>
                  <a:gd name="T86" fmla="*/ 155 w 320"/>
                  <a:gd name="T87" fmla="*/ 34 h 157"/>
                  <a:gd name="T88" fmla="*/ 149 w 320"/>
                  <a:gd name="T89" fmla="*/ 67 h 157"/>
                  <a:gd name="T90" fmla="*/ 135 w 320"/>
                  <a:gd name="T91" fmla="*/ 1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7">
                    <a:moveTo>
                      <a:pt x="135" y="125"/>
                    </a:moveTo>
                    <a:cubicBezTo>
                      <a:pt x="133" y="132"/>
                      <a:pt x="130" y="144"/>
                      <a:pt x="130" y="146"/>
                    </a:cubicBezTo>
                    <a:cubicBezTo>
                      <a:pt x="130" y="154"/>
                      <a:pt x="136" y="157"/>
                      <a:pt x="142" y="157"/>
                    </a:cubicBezTo>
                    <a:cubicBezTo>
                      <a:pt x="148" y="157"/>
                      <a:pt x="154" y="153"/>
                      <a:pt x="155" y="150"/>
                    </a:cubicBezTo>
                    <a:cubicBezTo>
                      <a:pt x="157" y="146"/>
                      <a:pt x="160" y="135"/>
                      <a:pt x="162" y="128"/>
                    </a:cubicBezTo>
                    <a:cubicBezTo>
                      <a:pt x="163" y="121"/>
                      <a:pt x="167" y="105"/>
                      <a:pt x="169" y="97"/>
                    </a:cubicBezTo>
                    <a:cubicBezTo>
                      <a:pt x="171" y="89"/>
                      <a:pt x="174" y="81"/>
                      <a:pt x="175" y="73"/>
                    </a:cubicBezTo>
                    <a:cubicBezTo>
                      <a:pt x="179" y="58"/>
                      <a:pt x="179" y="58"/>
                      <a:pt x="186" y="47"/>
                    </a:cubicBezTo>
                    <a:cubicBezTo>
                      <a:pt x="197" y="30"/>
                      <a:pt x="215" y="10"/>
                      <a:pt x="242" y="10"/>
                    </a:cubicBezTo>
                    <a:cubicBezTo>
                      <a:pt x="261" y="10"/>
                      <a:pt x="262" y="26"/>
                      <a:pt x="262" y="34"/>
                    </a:cubicBezTo>
                    <a:cubicBezTo>
                      <a:pt x="262" y="55"/>
                      <a:pt x="247" y="94"/>
                      <a:pt x="242" y="108"/>
                    </a:cubicBezTo>
                    <a:cubicBezTo>
                      <a:pt x="238" y="118"/>
                      <a:pt x="237" y="121"/>
                      <a:pt x="237" y="127"/>
                    </a:cubicBezTo>
                    <a:cubicBezTo>
                      <a:pt x="237" y="146"/>
                      <a:pt x="252" y="157"/>
                      <a:pt x="270" y="157"/>
                    </a:cubicBezTo>
                    <a:cubicBezTo>
                      <a:pt x="305" y="157"/>
                      <a:pt x="320" y="109"/>
                      <a:pt x="320" y="104"/>
                    </a:cubicBezTo>
                    <a:cubicBezTo>
                      <a:pt x="320" y="99"/>
                      <a:pt x="315" y="99"/>
                      <a:pt x="314" y="99"/>
                    </a:cubicBezTo>
                    <a:cubicBezTo>
                      <a:pt x="309" y="99"/>
                      <a:pt x="309" y="101"/>
                      <a:pt x="308" y="105"/>
                    </a:cubicBezTo>
                    <a:cubicBezTo>
                      <a:pt x="300" y="133"/>
                      <a:pt x="285" y="147"/>
                      <a:pt x="271" y="147"/>
                    </a:cubicBezTo>
                    <a:cubicBezTo>
                      <a:pt x="263" y="147"/>
                      <a:pt x="262" y="143"/>
                      <a:pt x="262" y="135"/>
                    </a:cubicBezTo>
                    <a:cubicBezTo>
                      <a:pt x="262" y="127"/>
                      <a:pt x="264" y="123"/>
                      <a:pt x="270" y="107"/>
                    </a:cubicBezTo>
                    <a:cubicBezTo>
                      <a:pt x="274" y="96"/>
                      <a:pt x="289" y="59"/>
                      <a:pt x="289" y="40"/>
                    </a:cubicBezTo>
                    <a:cubicBezTo>
                      <a:pt x="289" y="34"/>
                      <a:pt x="289" y="20"/>
                      <a:pt x="276" y="9"/>
                    </a:cubicBezTo>
                    <a:cubicBezTo>
                      <a:pt x="270" y="5"/>
                      <a:pt x="260" y="0"/>
                      <a:pt x="243" y="0"/>
                    </a:cubicBezTo>
                    <a:cubicBezTo>
                      <a:pt x="212" y="0"/>
                      <a:pt x="193" y="21"/>
                      <a:pt x="182" y="35"/>
                    </a:cubicBezTo>
                    <a:cubicBezTo>
                      <a:pt x="179" y="6"/>
                      <a:pt x="154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7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6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43"/>
                      <a:pt x="154" y="47"/>
                      <a:pt x="149" y="67"/>
                    </a:cubicBezTo>
                    <a:lnTo>
                      <a:pt x="135" y="1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465">
                <a:extLst>
                  <a:ext uri="{FF2B5EF4-FFF2-40B4-BE49-F238E27FC236}">
                    <a16:creationId xmlns:a16="http://schemas.microsoft.com/office/drawing/2014/main" id="{E19374BB-B4C6-4D35-97EC-72C002D6DC06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2257426" y="3598863"/>
                <a:ext cx="247650" cy="271463"/>
              </a:xfrm>
              <a:custGeom>
                <a:avLst/>
                <a:gdLst>
                  <a:gd name="T0" fmla="*/ 604 w 664"/>
                  <a:gd name="T1" fmla="*/ 698 h 698"/>
                  <a:gd name="T2" fmla="*/ 664 w 664"/>
                  <a:gd name="T3" fmla="*/ 539 h 698"/>
                  <a:gd name="T4" fmla="*/ 652 w 664"/>
                  <a:gd name="T5" fmla="*/ 539 h 698"/>
                  <a:gd name="T6" fmla="*/ 522 w 664"/>
                  <a:gd name="T7" fmla="*/ 639 h 698"/>
                  <a:gd name="T8" fmla="*/ 367 w 664"/>
                  <a:gd name="T9" fmla="*/ 655 h 698"/>
                  <a:gd name="T10" fmla="*/ 66 w 664"/>
                  <a:gd name="T11" fmla="*/ 655 h 698"/>
                  <a:gd name="T12" fmla="*/ 320 w 664"/>
                  <a:gd name="T13" fmla="*/ 357 h 698"/>
                  <a:gd name="T14" fmla="*/ 324 w 664"/>
                  <a:gd name="T15" fmla="*/ 349 h 698"/>
                  <a:gd name="T16" fmla="*/ 321 w 664"/>
                  <a:gd name="T17" fmla="*/ 342 h 698"/>
                  <a:gd name="T18" fmla="*/ 89 w 664"/>
                  <a:gd name="T19" fmla="*/ 24 h 698"/>
                  <a:gd name="T20" fmla="*/ 362 w 664"/>
                  <a:gd name="T21" fmla="*/ 24 h 698"/>
                  <a:gd name="T22" fmla="*/ 478 w 664"/>
                  <a:gd name="T23" fmla="*/ 32 h 698"/>
                  <a:gd name="T24" fmla="*/ 588 w 664"/>
                  <a:gd name="T25" fmla="*/ 70 h 698"/>
                  <a:gd name="T26" fmla="*/ 652 w 664"/>
                  <a:gd name="T27" fmla="*/ 140 h 698"/>
                  <a:gd name="T28" fmla="*/ 664 w 664"/>
                  <a:gd name="T29" fmla="*/ 140 h 698"/>
                  <a:gd name="T30" fmla="*/ 604 w 664"/>
                  <a:gd name="T31" fmla="*/ 0 h 698"/>
                  <a:gd name="T32" fmla="*/ 14 w 664"/>
                  <a:gd name="T33" fmla="*/ 0 h 698"/>
                  <a:gd name="T34" fmla="*/ 1 w 664"/>
                  <a:gd name="T35" fmla="*/ 4 h 698"/>
                  <a:gd name="T36" fmla="*/ 0 w 664"/>
                  <a:gd name="T37" fmla="*/ 20 h 698"/>
                  <a:gd name="T38" fmla="*/ 264 w 664"/>
                  <a:gd name="T39" fmla="*/ 381 h 698"/>
                  <a:gd name="T40" fmla="*/ 6 w 664"/>
                  <a:gd name="T41" fmla="*/ 684 h 698"/>
                  <a:gd name="T42" fmla="*/ 1 w 664"/>
                  <a:gd name="T43" fmla="*/ 693 h 698"/>
                  <a:gd name="T44" fmla="*/ 14 w 664"/>
                  <a:gd name="T45" fmla="*/ 698 h 698"/>
                  <a:gd name="T46" fmla="*/ 604 w 664"/>
                  <a:gd name="T4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4" h="698">
                    <a:moveTo>
                      <a:pt x="604" y="698"/>
                    </a:moveTo>
                    <a:lnTo>
                      <a:pt x="664" y="539"/>
                    </a:lnTo>
                    <a:lnTo>
                      <a:pt x="652" y="539"/>
                    </a:lnTo>
                    <a:cubicBezTo>
                      <a:pt x="632" y="591"/>
                      <a:pt x="579" y="624"/>
                      <a:pt x="522" y="639"/>
                    </a:cubicBezTo>
                    <a:cubicBezTo>
                      <a:pt x="511" y="642"/>
                      <a:pt x="463" y="655"/>
                      <a:pt x="367" y="655"/>
                    </a:cubicBezTo>
                    <a:lnTo>
                      <a:pt x="66" y="655"/>
                    </a:lnTo>
                    <a:lnTo>
                      <a:pt x="320" y="357"/>
                    </a:lnTo>
                    <a:cubicBezTo>
                      <a:pt x="323" y="353"/>
                      <a:pt x="324" y="352"/>
                      <a:pt x="324" y="349"/>
                    </a:cubicBezTo>
                    <a:cubicBezTo>
                      <a:pt x="324" y="348"/>
                      <a:pt x="324" y="347"/>
                      <a:pt x="321" y="342"/>
                    </a:cubicBezTo>
                    <a:lnTo>
                      <a:pt x="89" y="24"/>
                    </a:lnTo>
                    <a:lnTo>
                      <a:pt x="362" y="24"/>
                    </a:lnTo>
                    <a:cubicBezTo>
                      <a:pt x="429" y="24"/>
                      <a:pt x="474" y="31"/>
                      <a:pt x="478" y="32"/>
                    </a:cubicBezTo>
                    <a:cubicBezTo>
                      <a:pt x="505" y="36"/>
                      <a:pt x="549" y="45"/>
                      <a:pt x="588" y="70"/>
                    </a:cubicBezTo>
                    <a:cubicBezTo>
                      <a:pt x="601" y="77"/>
                      <a:pt x="635" y="100"/>
                      <a:pt x="652" y="140"/>
                    </a:cubicBezTo>
                    <a:lnTo>
                      <a:pt x="664" y="140"/>
                    </a:lnTo>
                    <a:lnTo>
                      <a:pt x="604" y="0"/>
                    </a:lnTo>
                    <a:lnTo>
                      <a:pt x="14" y="0"/>
                    </a:lnTo>
                    <a:cubicBezTo>
                      <a:pt x="3" y="0"/>
                      <a:pt x="2" y="1"/>
                      <a:pt x="1" y="4"/>
                    </a:cubicBezTo>
                    <a:cubicBezTo>
                      <a:pt x="0" y="5"/>
                      <a:pt x="0" y="15"/>
                      <a:pt x="0" y="20"/>
                    </a:cubicBezTo>
                    <a:lnTo>
                      <a:pt x="264" y="381"/>
                    </a:lnTo>
                    <a:lnTo>
                      <a:pt x="6" y="684"/>
                    </a:lnTo>
                    <a:cubicBezTo>
                      <a:pt x="1" y="690"/>
                      <a:pt x="1" y="692"/>
                      <a:pt x="1" y="693"/>
                    </a:cubicBezTo>
                    <a:cubicBezTo>
                      <a:pt x="1" y="698"/>
                      <a:pt x="5" y="698"/>
                      <a:pt x="14" y="698"/>
                    </a:cubicBezTo>
                    <a:lnTo>
                      <a:pt x="604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466">
                <a:extLst>
                  <a:ext uri="{FF2B5EF4-FFF2-40B4-BE49-F238E27FC236}">
                    <a16:creationId xmlns:a16="http://schemas.microsoft.com/office/drawing/2014/main" id="{ECF5CC47-8DB2-40A4-809C-E1A23D40A7D7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2252663" y="3922713"/>
                <a:ext cx="57150" cy="117475"/>
              </a:xfrm>
              <a:custGeom>
                <a:avLst/>
                <a:gdLst>
                  <a:gd name="T0" fmla="*/ 154 w 154"/>
                  <a:gd name="T1" fmla="*/ 13 h 302"/>
                  <a:gd name="T2" fmla="*/ 140 w 154"/>
                  <a:gd name="T3" fmla="*/ 0 h 302"/>
                  <a:gd name="T4" fmla="*/ 120 w 154"/>
                  <a:gd name="T5" fmla="*/ 19 h 302"/>
                  <a:gd name="T6" fmla="*/ 134 w 154"/>
                  <a:gd name="T7" fmla="*/ 32 h 302"/>
                  <a:gd name="T8" fmla="*/ 154 w 154"/>
                  <a:gd name="T9" fmla="*/ 13 h 302"/>
                  <a:gd name="T10" fmla="*/ 80 w 154"/>
                  <a:gd name="T11" fmla="*/ 248 h 302"/>
                  <a:gd name="T12" fmla="*/ 35 w 154"/>
                  <a:gd name="T13" fmla="*/ 293 h 302"/>
                  <a:gd name="T14" fmla="*/ 22 w 154"/>
                  <a:gd name="T15" fmla="*/ 290 h 302"/>
                  <a:gd name="T16" fmla="*/ 34 w 154"/>
                  <a:gd name="T17" fmla="*/ 273 h 302"/>
                  <a:gd name="T18" fmla="*/ 20 w 154"/>
                  <a:gd name="T19" fmla="*/ 260 h 302"/>
                  <a:gd name="T20" fmla="*/ 0 w 154"/>
                  <a:gd name="T21" fmla="*/ 280 h 302"/>
                  <a:gd name="T22" fmla="*/ 35 w 154"/>
                  <a:gd name="T23" fmla="*/ 302 h 302"/>
                  <a:gd name="T24" fmla="*/ 108 w 154"/>
                  <a:gd name="T25" fmla="*/ 247 h 302"/>
                  <a:gd name="T26" fmla="*/ 139 w 154"/>
                  <a:gd name="T27" fmla="*/ 122 h 302"/>
                  <a:gd name="T28" fmla="*/ 141 w 154"/>
                  <a:gd name="T29" fmla="*/ 110 h 302"/>
                  <a:gd name="T30" fmla="*/ 103 w 154"/>
                  <a:gd name="T31" fmla="*/ 77 h 302"/>
                  <a:gd name="T32" fmla="*/ 42 w 154"/>
                  <a:gd name="T33" fmla="*/ 131 h 302"/>
                  <a:gd name="T34" fmla="*/ 48 w 154"/>
                  <a:gd name="T35" fmla="*/ 135 h 302"/>
                  <a:gd name="T36" fmla="*/ 55 w 154"/>
                  <a:gd name="T37" fmla="*/ 129 h 302"/>
                  <a:gd name="T38" fmla="*/ 102 w 154"/>
                  <a:gd name="T39" fmla="*/ 87 h 302"/>
                  <a:gd name="T40" fmla="*/ 114 w 154"/>
                  <a:gd name="T41" fmla="*/ 104 h 302"/>
                  <a:gd name="T42" fmla="*/ 113 w 154"/>
                  <a:gd name="T43" fmla="*/ 115 h 302"/>
                  <a:gd name="T44" fmla="*/ 80 w 154"/>
                  <a:gd name="T45" fmla="*/ 248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" h="302">
                    <a:moveTo>
                      <a:pt x="154" y="13"/>
                    </a:moveTo>
                    <a:cubicBezTo>
                      <a:pt x="154" y="7"/>
                      <a:pt x="149" y="0"/>
                      <a:pt x="140" y="0"/>
                    </a:cubicBezTo>
                    <a:cubicBezTo>
                      <a:pt x="129" y="0"/>
                      <a:pt x="120" y="10"/>
                      <a:pt x="120" y="19"/>
                    </a:cubicBezTo>
                    <a:cubicBezTo>
                      <a:pt x="120" y="25"/>
                      <a:pt x="124" y="32"/>
                      <a:pt x="134" y="32"/>
                    </a:cubicBezTo>
                    <a:cubicBezTo>
                      <a:pt x="143" y="32"/>
                      <a:pt x="154" y="23"/>
                      <a:pt x="154" y="13"/>
                    </a:cubicBezTo>
                    <a:close/>
                    <a:moveTo>
                      <a:pt x="80" y="248"/>
                    </a:moveTo>
                    <a:cubicBezTo>
                      <a:pt x="74" y="272"/>
                      <a:pt x="55" y="293"/>
                      <a:pt x="35" y="293"/>
                    </a:cubicBezTo>
                    <a:cubicBezTo>
                      <a:pt x="30" y="293"/>
                      <a:pt x="26" y="292"/>
                      <a:pt x="22" y="290"/>
                    </a:cubicBezTo>
                    <a:cubicBezTo>
                      <a:pt x="31" y="286"/>
                      <a:pt x="34" y="278"/>
                      <a:pt x="34" y="273"/>
                    </a:cubicBezTo>
                    <a:cubicBezTo>
                      <a:pt x="34" y="264"/>
                      <a:pt x="27" y="260"/>
                      <a:pt x="20" y="260"/>
                    </a:cubicBezTo>
                    <a:cubicBezTo>
                      <a:pt x="10" y="260"/>
                      <a:pt x="0" y="269"/>
                      <a:pt x="0" y="280"/>
                    </a:cubicBezTo>
                    <a:cubicBezTo>
                      <a:pt x="0" y="294"/>
                      <a:pt x="14" y="302"/>
                      <a:pt x="35" y="302"/>
                    </a:cubicBezTo>
                    <a:cubicBezTo>
                      <a:pt x="56" y="302"/>
                      <a:pt x="97" y="290"/>
                      <a:pt x="108" y="247"/>
                    </a:cubicBezTo>
                    <a:lnTo>
                      <a:pt x="139" y="122"/>
                    </a:lnTo>
                    <a:cubicBezTo>
                      <a:pt x="140" y="119"/>
                      <a:pt x="141" y="115"/>
                      <a:pt x="141" y="110"/>
                    </a:cubicBezTo>
                    <a:cubicBezTo>
                      <a:pt x="141" y="91"/>
                      <a:pt x="124" y="77"/>
                      <a:pt x="103" y="77"/>
                    </a:cubicBezTo>
                    <a:cubicBezTo>
                      <a:pt x="65" y="77"/>
                      <a:pt x="42" y="126"/>
                      <a:pt x="42" y="131"/>
                    </a:cubicBezTo>
                    <a:cubicBezTo>
                      <a:pt x="42" y="135"/>
                      <a:pt x="47" y="135"/>
                      <a:pt x="48" y="135"/>
                    </a:cubicBezTo>
                    <a:cubicBezTo>
                      <a:pt x="52" y="135"/>
                      <a:pt x="53" y="134"/>
                      <a:pt x="55" y="129"/>
                    </a:cubicBezTo>
                    <a:cubicBezTo>
                      <a:pt x="64" y="109"/>
                      <a:pt x="82" y="87"/>
                      <a:pt x="102" y="87"/>
                    </a:cubicBezTo>
                    <a:cubicBezTo>
                      <a:pt x="111" y="87"/>
                      <a:pt x="114" y="93"/>
                      <a:pt x="114" y="104"/>
                    </a:cubicBezTo>
                    <a:cubicBezTo>
                      <a:pt x="114" y="108"/>
                      <a:pt x="113" y="113"/>
                      <a:pt x="113" y="115"/>
                    </a:cubicBezTo>
                    <a:lnTo>
                      <a:pt x="80" y="24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467">
                <a:extLst>
                  <a:ext uri="{FF2B5EF4-FFF2-40B4-BE49-F238E27FC236}">
                    <a16:creationId xmlns:a16="http://schemas.microsoft.com/office/drawing/2014/main" id="{6CF902FD-5072-4FF4-B853-C6719A01CF4B}"/>
                  </a:ext>
                </a:extLst>
              </p:cNvPr>
              <p:cNvSpPr>
                <a:spLocks noEditPoint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2330451" y="3959225"/>
                <a:ext cx="96838" cy="38100"/>
              </a:xfrm>
              <a:custGeom>
                <a:avLst/>
                <a:gdLst>
                  <a:gd name="T0" fmla="*/ 243 w 256"/>
                  <a:gd name="T1" fmla="*/ 17 h 94"/>
                  <a:gd name="T2" fmla="*/ 256 w 256"/>
                  <a:gd name="T3" fmla="*/ 8 h 94"/>
                  <a:gd name="T4" fmla="*/ 244 w 256"/>
                  <a:gd name="T5" fmla="*/ 0 h 94"/>
                  <a:gd name="T6" fmla="*/ 13 w 256"/>
                  <a:gd name="T7" fmla="*/ 0 h 94"/>
                  <a:gd name="T8" fmla="*/ 0 w 256"/>
                  <a:gd name="T9" fmla="*/ 8 h 94"/>
                  <a:gd name="T10" fmla="*/ 13 w 256"/>
                  <a:gd name="T11" fmla="*/ 17 h 94"/>
                  <a:gd name="T12" fmla="*/ 243 w 256"/>
                  <a:gd name="T13" fmla="*/ 17 h 94"/>
                  <a:gd name="T14" fmla="*/ 244 w 256"/>
                  <a:gd name="T15" fmla="*/ 94 h 94"/>
                  <a:gd name="T16" fmla="*/ 256 w 256"/>
                  <a:gd name="T17" fmla="*/ 85 h 94"/>
                  <a:gd name="T18" fmla="*/ 243 w 256"/>
                  <a:gd name="T19" fmla="*/ 77 h 94"/>
                  <a:gd name="T20" fmla="*/ 13 w 256"/>
                  <a:gd name="T21" fmla="*/ 77 h 94"/>
                  <a:gd name="T22" fmla="*/ 0 w 256"/>
                  <a:gd name="T23" fmla="*/ 85 h 94"/>
                  <a:gd name="T24" fmla="*/ 13 w 256"/>
                  <a:gd name="T25" fmla="*/ 94 h 94"/>
                  <a:gd name="T26" fmla="*/ 244 w 256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94">
                    <a:moveTo>
                      <a:pt x="243" y="17"/>
                    </a:moveTo>
                    <a:cubicBezTo>
                      <a:pt x="248" y="17"/>
                      <a:pt x="256" y="17"/>
                      <a:pt x="256" y="8"/>
                    </a:cubicBezTo>
                    <a:cubicBezTo>
                      <a:pt x="256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6" y="94"/>
                      <a:pt x="256" y="85"/>
                    </a:cubicBezTo>
                    <a:cubicBezTo>
                      <a:pt x="256" y="77"/>
                      <a:pt x="248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468">
                <a:extLst>
                  <a:ext uri="{FF2B5EF4-FFF2-40B4-BE49-F238E27FC236}">
                    <a16:creationId xmlns:a16="http://schemas.microsoft.com/office/drawing/2014/main" id="{3DA1488A-FBCB-4C05-8658-A6109A95FF8A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2451101" y="3922713"/>
                <a:ext cx="46038" cy="88900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469">
                <a:extLst>
                  <a:ext uri="{FF2B5EF4-FFF2-40B4-BE49-F238E27FC236}">
                    <a16:creationId xmlns:a16="http://schemas.microsoft.com/office/drawing/2014/main" id="{AF6CEEB2-3BBD-4508-981A-1E3DB6D4047B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2554288" y="3649663"/>
                <a:ext cx="134938" cy="133350"/>
              </a:xfrm>
              <a:custGeom>
                <a:avLst/>
                <a:gdLst>
                  <a:gd name="T0" fmla="*/ 281 w 363"/>
                  <a:gd name="T1" fmla="*/ 57 h 340"/>
                  <a:gd name="T2" fmla="*/ 288 w 363"/>
                  <a:gd name="T3" fmla="*/ 50 h 340"/>
                  <a:gd name="T4" fmla="*/ 353 w 363"/>
                  <a:gd name="T5" fmla="*/ 15 h 340"/>
                  <a:gd name="T6" fmla="*/ 363 w 363"/>
                  <a:gd name="T7" fmla="*/ 6 h 340"/>
                  <a:gd name="T8" fmla="*/ 356 w 363"/>
                  <a:gd name="T9" fmla="*/ 0 h 340"/>
                  <a:gd name="T10" fmla="*/ 316 w 363"/>
                  <a:gd name="T11" fmla="*/ 1 h 340"/>
                  <a:gd name="T12" fmla="*/ 266 w 363"/>
                  <a:gd name="T13" fmla="*/ 0 h 340"/>
                  <a:gd name="T14" fmla="*/ 256 w 363"/>
                  <a:gd name="T15" fmla="*/ 9 h 340"/>
                  <a:gd name="T16" fmla="*/ 264 w 363"/>
                  <a:gd name="T17" fmla="*/ 15 h 340"/>
                  <a:gd name="T18" fmla="*/ 282 w 363"/>
                  <a:gd name="T19" fmla="*/ 27 h 340"/>
                  <a:gd name="T20" fmla="*/ 268 w 363"/>
                  <a:gd name="T21" fmla="*/ 51 h 340"/>
                  <a:gd name="T22" fmla="*/ 152 w 363"/>
                  <a:gd name="T23" fmla="*/ 184 h 340"/>
                  <a:gd name="T24" fmla="*/ 98 w 363"/>
                  <a:gd name="T25" fmla="*/ 36 h 340"/>
                  <a:gd name="T26" fmla="*/ 95 w 363"/>
                  <a:gd name="T27" fmla="*/ 27 h 340"/>
                  <a:gd name="T28" fmla="*/ 124 w 363"/>
                  <a:gd name="T29" fmla="*/ 15 h 340"/>
                  <a:gd name="T30" fmla="*/ 136 w 363"/>
                  <a:gd name="T31" fmla="*/ 5 h 340"/>
                  <a:gd name="T32" fmla="*/ 129 w 363"/>
                  <a:gd name="T33" fmla="*/ 0 h 340"/>
                  <a:gd name="T34" fmla="*/ 66 w 363"/>
                  <a:gd name="T35" fmla="*/ 1 h 340"/>
                  <a:gd name="T36" fmla="*/ 10 w 363"/>
                  <a:gd name="T37" fmla="*/ 0 h 340"/>
                  <a:gd name="T38" fmla="*/ 0 w 363"/>
                  <a:gd name="T39" fmla="*/ 10 h 340"/>
                  <a:gd name="T40" fmla="*/ 12 w 363"/>
                  <a:gd name="T41" fmla="*/ 15 h 340"/>
                  <a:gd name="T42" fmla="*/ 48 w 363"/>
                  <a:gd name="T43" fmla="*/ 32 h 340"/>
                  <a:gd name="T44" fmla="*/ 110 w 363"/>
                  <a:gd name="T45" fmla="*/ 196 h 340"/>
                  <a:gd name="T46" fmla="*/ 112 w 363"/>
                  <a:gd name="T47" fmla="*/ 205 h 340"/>
                  <a:gd name="T48" fmla="*/ 89 w 363"/>
                  <a:gd name="T49" fmla="*/ 296 h 340"/>
                  <a:gd name="T50" fmla="*/ 42 w 363"/>
                  <a:gd name="T51" fmla="*/ 325 h 340"/>
                  <a:gd name="T52" fmla="*/ 29 w 363"/>
                  <a:gd name="T53" fmla="*/ 335 h 340"/>
                  <a:gd name="T54" fmla="*/ 36 w 363"/>
                  <a:gd name="T55" fmla="*/ 340 h 340"/>
                  <a:gd name="T56" fmla="*/ 99 w 363"/>
                  <a:gd name="T57" fmla="*/ 339 h 340"/>
                  <a:gd name="T58" fmla="*/ 162 w 363"/>
                  <a:gd name="T59" fmla="*/ 340 h 340"/>
                  <a:gd name="T60" fmla="*/ 172 w 363"/>
                  <a:gd name="T61" fmla="*/ 330 h 340"/>
                  <a:gd name="T62" fmla="*/ 158 w 363"/>
                  <a:gd name="T63" fmla="*/ 325 h 340"/>
                  <a:gd name="T64" fmla="*/ 139 w 363"/>
                  <a:gd name="T65" fmla="*/ 324 h 340"/>
                  <a:gd name="T66" fmla="*/ 126 w 363"/>
                  <a:gd name="T67" fmla="*/ 316 h 340"/>
                  <a:gd name="T68" fmla="*/ 133 w 363"/>
                  <a:gd name="T69" fmla="*/ 285 h 340"/>
                  <a:gd name="T70" fmla="*/ 150 w 363"/>
                  <a:gd name="T71" fmla="*/ 214 h 340"/>
                  <a:gd name="T72" fmla="*/ 157 w 363"/>
                  <a:gd name="T73" fmla="*/ 199 h 340"/>
                  <a:gd name="T74" fmla="*/ 281 w 363"/>
                  <a:gd name="T75" fmla="*/ 57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3" h="340">
                    <a:moveTo>
                      <a:pt x="281" y="57"/>
                    </a:moveTo>
                    <a:lnTo>
                      <a:pt x="288" y="50"/>
                    </a:lnTo>
                    <a:cubicBezTo>
                      <a:pt x="303" y="35"/>
                      <a:pt x="319" y="18"/>
                      <a:pt x="353" y="15"/>
                    </a:cubicBezTo>
                    <a:cubicBezTo>
                      <a:pt x="358" y="15"/>
                      <a:pt x="363" y="15"/>
                      <a:pt x="363" y="6"/>
                    </a:cubicBezTo>
                    <a:cubicBezTo>
                      <a:pt x="363" y="2"/>
                      <a:pt x="360" y="0"/>
                      <a:pt x="356" y="0"/>
                    </a:cubicBezTo>
                    <a:cubicBezTo>
                      <a:pt x="343" y="0"/>
                      <a:pt x="329" y="1"/>
                      <a:pt x="316" y="1"/>
                    </a:cubicBezTo>
                    <a:cubicBezTo>
                      <a:pt x="299" y="1"/>
                      <a:pt x="282" y="0"/>
                      <a:pt x="266" y="0"/>
                    </a:cubicBezTo>
                    <a:cubicBezTo>
                      <a:pt x="263" y="0"/>
                      <a:pt x="256" y="0"/>
                      <a:pt x="256" y="9"/>
                    </a:cubicBezTo>
                    <a:cubicBezTo>
                      <a:pt x="256" y="15"/>
                      <a:pt x="261" y="15"/>
                      <a:pt x="264" y="15"/>
                    </a:cubicBezTo>
                    <a:cubicBezTo>
                      <a:pt x="267" y="15"/>
                      <a:pt x="282" y="16"/>
                      <a:pt x="282" y="27"/>
                    </a:cubicBezTo>
                    <a:cubicBezTo>
                      <a:pt x="282" y="35"/>
                      <a:pt x="270" y="48"/>
                      <a:pt x="268" y="51"/>
                    </a:cubicBezTo>
                    <a:lnTo>
                      <a:pt x="152" y="184"/>
                    </a:lnTo>
                    <a:lnTo>
                      <a:pt x="98" y="36"/>
                    </a:lnTo>
                    <a:cubicBezTo>
                      <a:pt x="95" y="29"/>
                      <a:pt x="95" y="28"/>
                      <a:pt x="95" y="27"/>
                    </a:cubicBezTo>
                    <a:cubicBezTo>
                      <a:pt x="95" y="15"/>
                      <a:pt x="119" y="15"/>
                      <a:pt x="124" y="15"/>
                    </a:cubicBezTo>
                    <a:cubicBezTo>
                      <a:pt x="131" y="15"/>
                      <a:pt x="136" y="15"/>
                      <a:pt x="136" y="5"/>
                    </a:cubicBezTo>
                    <a:cubicBezTo>
                      <a:pt x="136" y="0"/>
                      <a:pt x="130" y="0"/>
                      <a:pt x="129" y="0"/>
                    </a:cubicBezTo>
                    <a:cubicBezTo>
                      <a:pt x="115" y="0"/>
                      <a:pt x="80" y="1"/>
                      <a:pt x="66" y="1"/>
                    </a:cubicBezTo>
                    <a:cubicBezTo>
                      <a:pt x="53" y="1"/>
                      <a:pt x="22" y="0"/>
                      <a:pt x="10" y="0"/>
                    </a:cubicBezTo>
                    <a:cubicBezTo>
                      <a:pt x="7" y="0"/>
                      <a:pt x="0" y="0"/>
                      <a:pt x="0" y="10"/>
                    </a:cubicBezTo>
                    <a:cubicBezTo>
                      <a:pt x="0" y="15"/>
                      <a:pt x="5" y="15"/>
                      <a:pt x="12" y="15"/>
                    </a:cubicBezTo>
                    <a:cubicBezTo>
                      <a:pt x="42" y="15"/>
                      <a:pt x="44" y="20"/>
                      <a:pt x="48" y="32"/>
                    </a:cubicBezTo>
                    <a:lnTo>
                      <a:pt x="110" y="196"/>
                    </a:lnTo>
                    <a:cubicBezTo>
                      <a:pt x="110" y="198"/>
                      <a:pt x="112" y="203"/>
                      <a:pt x="112" y="205"/>
                    </a:cubicBezTo>
                    <a:cubicBezTo>
                      <a:pt x="112" y="206"/>
                      <a:pt x="92" y="287"/>
                      <a:pt x="89" y="296"/>
                    </a:cubicBezTo>
                    <a:cubicBezTo>
                      <a:pt x="83" y="323"/>
                      <a:pt x="82" y="324"/>
                      <a:pt x="42" y="325"/>
                    </a:cubicBezTo>
                    <a:cubicBezTo>
                      <a:pt x="33" y="325"/>
                      <a:pt x="29" y="325"/>
                      <a:pt x="29" y="335"/>
                    </a:cubicBezTo>
                    <a:cubicBezTo>
                      <a:pt x="29" y="340"/>
                      <a:pt x="35" y="340"/>
                      <a:pt x="36" y="340"/>
                    </a:cubicBezTo>
                    <a:cubicBezTo>
                      <a:pt x="50" y="340"/>
                      <a:pt x="85" y="339"/>
                      <a:pt x="99" y="339"/>
                    </a:cubicBezTo>
                    <a:cubicBezTo>
                      <a:pt x="113" y="339"/>
                      <a:pt x="148" y="340"/>
                      <a:pt x="162" y="340"/>
                    </a:cubicBezTo>
                    <a:cubicBezTo>
                      <a:pt x="166" y="340"/>
                      <a:pt x="172" y="340"/>
                      <a:pt x="172" y="330"/>
                    </a:cubicBezTo>
                    <a:cubicBezTo>
                      <a:pt x="172" y="325"/>
                      <a:pt x="167" y="325"/>
                      <a:pt x="158" y="325"/>
                    </a:cubicBezTo>
                    <a:cubicBezTo>
                      <a:pt x="157" y="325"/>
                      <a:pt x="147" y="325"/>
                      <a:pt x="139" y="324"/>
                    </a:cubicBezTo>
                    <a:cubicBezTo>
                      <a:pt x="129" y="323"/>
                      <a:pt x="126" y="322"/>
                      <a:pt x="126" y="316"/>
                    </a:cubicBezTo>
                    <a:cubicBezTo>
                      <a:pt x="126" y="312"/>
                      <a:pt x="130" y="295"/>
                      <a:pt x="133" y="285"/>
                    </a:cubicBezTo>
                    <a:lnTo>
                      <a:pt x="150" y="214"/>
                    </a:lnTo>
                    <a:cubicBezTo>
                      <a:pt x="152" y="205"/>
                      <a:pt x="153" y="203"/>
                      <a:pt x="157" y="199"/>
                    </a:cubicBezTo>
                    <a:lnTo>
                      <a:pt x="281" y="5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470">
                <a:extLst>
                  <a:ext uri="{FF2B5EF4-FFF2-40B4-BE49-F238E27FC236}">
                    <a16:creationId xmlns:a16="http://schemas.microsoft.com/office/drawing/2014/main" id="{4EC1F870-8624-4B49-84A0-1B6973CD4A50}"/>
                  </a:ext>
                </a:extLst>
              </p:cNvPr>
              <p:cNvSpPr>
                <a:spLocks noEditPoint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2662238" y="3722688"/>
                <a:ext cx="38100" cy="90488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7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3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5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8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7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4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7" y="220"/>
                      <a:pt x="47" y="213"/>
                    </a:cubicBezTo>
                    <a:cubicBezTo>
                      <a:pt x="47" y="205"/>
                      <a:pt x="50" y="198"/>
                      <a:pt x="53" y="190"/>
                    </a:cubicBezTo>
                    <a:cubicBezTo>
                      <a:pt x="56" y="181"/>
                      <a:pt x="60" y="172"/>
                      <a:pt x="64" y="163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1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4" y="135"/>
                      <a:pt x="5" y="135"/>
                    </a:cubicBezTo>
                    <a:cubicBezTo>
                      <a:pt x="10" y="135"/>
                      <a:pt x="11" y="134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471">
                <a:extLst>
                  <a:ext uri="{FF2B5EF4-FFF2-40B4-BE49-F238E27FC236}">
                    <a16:creationId xmlns:a16="http://schemas.microsoft.com/office/drawing/2014/main" id="{58C5D22F-4E3F-45DD-930D-666A7071C78F}"/>
                  </a:ext>
                </a:extLst>
              </p:cNvPr>
              <p:cNvSpPr>
                <a:spLocks noEditPoints="1"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2708276" y="3722688"/>
                <a:ext cx="57150" cy="117475"/>
              </a:xfrm>
              <a:custGeom>
                <a:avLst/>
                <a:gdLst>
                  <a:gd name="T0" fmla="*/ 153 w 153"/>
                  <a:gd name="T1" fmla="*/ 13 h 302"/>
                  <a:gd name="T2" fmla="*/ 139 w 153"/>
                  <a:gd name="T3" fmla="*/ 0 h 302"/>
                  <a:gd name="T4" fmla="*/ 120 w 153"/>
                  <a:gd name="T5" fmla="*/ 19 h 302"/>
                  <a:gd name="T6" fmla="*/ 134 w 153"/>
                  <a:gd name="T7" fmla="*/ 32 h 302"/>
                  <a:gd name="T8" fmla="*/ 153 w 153"/>
                  <a:gd name="T9" fmla="*/ 13 h 302"/>
                  <a:gd name="T10" fmla="*/ 79 w 153"/>
                  <a:gd name="T11" fmla="*/ 248 h 302"/>
                  <a:gd name="T12" fmla="*/ 34 w 153"/>
                  <a:gd name="T13" fmla="*/ 293 h 302"/>
                  <a:gd name="T14" fmla="*/ 22 w 153"/>
                  <a:gd name="T15" fmla="*/ 290 h 302"/>
                  <a:gd name="T16" fmla="*/ 34 w 153"/>
                  <a:gd name="T17" fmla="*/ 273 h 302"/>
                  <a:gd name="T18" fmla="*/ 20 w 153"/>
                  <a:gd name="T19" fmla="*/ 260 h 302"/>
                  <a:gd name="T20" fmla="*/ 0 w 153"/>
                  <a:gd name="T21" fmla="*/ 280 h 302"/>
                  <a:gd name="T22" fmla="*/ 35 w 153"/>
                  <a:gd name="T23" fmla="*/ 302 h 302"/>
                  <a:gd name="T24" fmla="*/ 107 w 153"/>
                  <a:gd name="T25" fmla="*/ 247 h 302"/>
                  <a:gd name="T26" fmla="*/ 139 w 153"/>
                  <a:gd name="T27" fmla="*/ 122 h 302"/>
                  <a:gd name="T28" fmla="*/ 140 w 153"/>
                  <a:gd name="T29" fmla="*/ 110 h 302"/>
                  <a:gd name="T30" fmla="*/ 103 w 153"/>
                  <a:gd name="T31" fmla="*/ 77 h 302"/>
                  <a:gd name="T32" fmla="*/ 42 w 153"/>
                  <a:gd name="T33" fmla="*/ 131 h 302"/>
                  <a:gd name="T34" fmla="*/ 48 w 153"/>
                  <a:gd name="T35" fmla="*/ 135 h 302"/>
                  <a:gd name="T36" fmla="*/ 55 w 153"/>
                  <a:gd name="T37" fmla="*/ 129 h 302"/>
                  <a:gd name="T38" fmla="*/ 102 w 153"/>
                  <a:gd name="T39" fmla="*/ 87 h 302"/>
                  <a:gd name="T40" fmla="*/ 114 w 153"/>
                  <a:gd name="T41" fmla="*/ 104 h 302"/>
                  <a:gd name="T42" fmla="*/ 113 w 153"/>
                  <a:gd name="T43" fmla="*/ 115 h 302"/>
                  <a:gd name="T44" fmla="*/ 79 w 153"/>
                  <a:gd name="T45" fmla="*/ 248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302">
                    <a:moveTo>
                      <a:pt x="153" y="13"/>
                    </a:moveTo>
                    <a:cubicBezTo>
                      <a:pt x="153" y="7"/>
                      <a:pt x="149" y="0"/>
                      <a:pt x="139" y="0"/>
                    </a:cubicBezTo>
                    <a:cubicBezTo>
                      <a:pt x="129" y="0"/>
                      <a:pt x="120" y="10"/>
                      <a:pt x="120" y="19"/>
                    </a:cubicBezTo>
                    <a:cubicBezTo>
                      <a:pt x="120" y="25"/>
                      <a:pt x="124" y="32"/>
                      <a:pt x="134" y="32"/>
                    </a:cubicBezTo>
                    <a:cubicBezTo>
                      <a:pt x="143" y="32"/>
                      <a:pt x="153" y="23"/>
                      <a:pt x="153" y="13"/>
                    </a:cubicBezTo>
                    <a:close/>
                    <a:moveTo>
                      <a:pt x="79" y="248"/>
                    </a:moveTo>
                    <a:cubicBezTo>
                      <a:pt x="73" y="272"/>
                      <a:pt x="55" y="293"/>
                      <a:pt x="34" y="293"/>
                    </a:cubicBezTo>
                    <a:cubicBezTo>
                      <a:pt x="30" y="293"/>
                      <a:pt x="26" y="292"/>
                      <a:pt x="22" y="290"/>
                    </a:cubicBezTo>
                    <a:cubicBezTo>
                      <a:pt x="31" y="286"/>
                      <a:pt x="34" y="278"/>
                      <a:pt x="34" y="273"/>
                    </a:cubicBezTo>
                    <a:cubicBezTo>
                      <a:pt x="34" y="264"/>
                      <a:pt x="27" y="260"/>
                      <a:pt x="20" y="260"/>
                    </a:cubicBezTo>
                    <a:cubicBezTo>
                      <a:pt x="9" y="260"/>
                      <a:pt x="0" y="269"/>
                      <a:pt x="0" y="280"/>
                    </a:cubicBezTo>
                    <a:cubicBezTo>
                      <a:pt x="0" y="294"/>
                      <a:pt x="14" y="302"/>
                      <a:pt x="35" y="302"/>
                    </a:cubicBezTo>
                    <a:cubicBezTo>
                      <a:pt x="56" y="302"/>
                      <a:pt x="96" y="290"/>
                      <a:pt x="107" y="247"/>
                    </a:cubicBezTo>
                    <a:lnTo>
                      <a:pt x="139" y="122"/>
                    </a:lnTo>
                    <a:cubicBezTo>
                      <a:pt x="140" y="119"/>
                      <a:pt x="140" y="115"/>
                      <a:pt x="140" y="110"/>
                    </a:cubicBezTo>
                    <a:cubicBezTo>
                      <a:pt x="140" y="91"/>
                      <a:pt x="124" y="77"/>
                      <a:pt x="103" y="77"/>
                    </a:cubicBezTo>
                    <a:cubicBezTo>
                      <a:pt x="64" y="77"/>
                      <a:pt x="42" y="126"/>
                      <a:pt x="42" y="131"/>
                    </a:cubicBezTo>
                    <a:cubicBezTo>
                      <a:pt x="42" y="135"/>
                      <a:pt x="47" y="135"/>
                      <a:pt x="48" y="135"/>
                    </a:cubicBezTo>
                    <a:cubicBezTo>
                      <a:pt x="52" y="135"/>
                      <a:pt x="52" y="134"/>
                      <a:pt x="55" y="129"/>
                    </a:cubicBezTo>
                    <a:cubicBezTo>
                      <a:pt x="64" y="109"/>
                      <a:pt x="82" y="87"/>
                      <a:pt x="102" y="87"/>
                    </a:cubicBezTo>
                    <a:cubicBezTo>
                      <a:pt x="111" y="87"/>
                      <a:pt x="114" y="93"/>
                      <a:pt x="114" y="104"/>
                    </a:cubicBezTo>
                    <a:cubicBezTo>
                      <a:pt x="114" y="108"/>
                      <a:pt x="113" y="113"/>
                      <a:pt x="113" y="115"/>
                    </a:cubicBezTo>
                    <a:lnTo>
                      <a:pt x="79" y="24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472">
                <a:extLst>
                  <a:ext uri="{FF2B5EF4-FFF2-40B4-BE49-F238E27FC236}">
                    <a16:creationId xmlns:a16="http://schemas.microsoft.com/office/drawing/2014/main" id="{B5FC5C79-09D3-4E16-A7B6-01B932C91DBD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2792413" y="3384550"/>
                <a:ext cx="103188" cy="352425"/>
              </a:xfrm>
              <a:custGeom>
                <a:avLst/>
                <a:gdLst>
                  <a:gd name="T0" fmla="*/ 275 w 275"/>
                  <a:gd name="T1" fmla="*/ 877 h 902"/>
                  <a:gd name="T2" fmla="*/ 205 w 275"/>
                  <a:gd name="T3" fmla="*/ 343 h 902"/>
                  <a:gd name="T4" fmla="*/ 32 w 275"/>
                  <a:gd name="T5" fmla="*/ 13 h 902"/>
                  <a:gd name="T6" fmla="*/ 21 w 275"/>
                  <a:gd name="T7" fmla="*/ 1 h 902"/>
                  <a:gd name="T8" fmla="*/ 12 w 275"/>
                  <a:gd name="T9" fmla="*/ 0 h 902"/>
                  <a:gd name="T10" fmla="*/ 0 w 275"/>
                  <a:gd name="T11" fmla="*/ 5 h 902"/>
                  <a:gd name="T12" fmla="*/ 7 w 275"/>
                  <a:gd name="T13" fmla="*/ 16 h 902"/>
                  <a:gd name="T14" fmla="*/ 219 w 275"/>
                  <a:gd name="T15" fmla="*/ 895 h 902"/>
                  <a:gd name="T16" fmla="*/ 233 w 275"/>
                  <a:gd name="T17" fmla="*/ 902 h 902"/>
                  <a:gd name="T18" fmla="*/ 261 w 275"/>
                  <a:gd name="T19" fmla="*/ 902 h 902"/>
                  <a:gd name="T20" fmla="*/ 275 w 275"/>
                  <a:gd name="T21" fmla="*/ 896 h 902"/>
                  <a:gd name="T22" fmla="*/ 275 w 275"/>
                  <a:gd name="T23" fmla="*/ 877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5" h="902">
                    <a:moveTo>
                      <a:pt x="275" y="877"/>
                    </a:moveTo>
                    <a:cubicBezTo>
                      <a:pt x="275" y="572"/>
                      <a:pt x="220" y="394"/>
                      <a:pt x="205" y="343"/>
                    </a:cubicBezTo>
                    <a:cubicBezTo>
                      <a:pt x="171" y="233"/>
                      <a:pt x="116" y="116"/>
                      <a:pt x="32" y="13"/>
                    </a:cubicBezTo>
                    <a:cubicBezTo>
                      <a:pt x="25" y="4"/>
                      <a:pt x="23" y="2"/>
                      <a:pt x="21" y="1"/>
                    </a:cubicBezTo>
                    <a:cubicBezTo>
                      <a:pt x="20" y="0"/>
                      <a:pt x="19" y="0"/>
                      <a:pt x="12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6"/>
                      <a:pt x="0" y="7"/>
                      <a:pt x="7" y="16"/>
                    </a:cubicBezTo>
                    <a:cubicBezTo>
                      <a:pt x="180" y="258"/>
                      <a:pt x="219" y="557"/>
                      <a:pt x="219" y="895"/>
                    </a:cubicBezTo>
                    <a:cubicBezTo>
                      <a:pt x="219" y="902"/>
                      <a:pt x="222" y="902"/>
                      <a:pt x="233" y="902"/>
                    </a:cubicBezTo>
                    <a:lnTo>
                      <a:pt x="261" y="902"/>
                    </a:lnTo>
                    <a:cubicBezTo>
                      <a:pt x="271" y="902"/>
                      <a:pt x="274" y="902"/>
                      <a:pt x="275" y="896"/>
                    </a:cubicBezTo>
                    <a:lnTo>
                      <a:pt x="275" y="8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473">
                <a:extLst>
                  <a:ext uri="{FF2B5EF4-FFF2-40B4-BE49-F238E27FC236}">
                    <a16:creationId xmlns:a16="http://schemas.microsoft.com/office/drawing/2014/main" id="{19B99387-1F24-493A-8EC8-7723D0556856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2792413" y="3732213"/>
                <a:ext cx="103188" cy="352425"/>
              </a:xfrm>
              <a:custGeom>
                <a:avLst/>
                <a:gdLst>
                  <a:gd name="T0" fmla="*/ 275 w 275"/>
                  <a:gd name="T1" fmla="*/ 5 h 902"/>
                  <a:gd name="T2" fmla="*/ 261 w 275"/>
                  <a:gd name="T3" fmla="*/ 0 h 902"/>
                  <a:gd name="T4" fmla="*/ 233 w 275"/>
                  <a:gd name="T5" fmla="*/ 0 h 902"/>
                  <a:gd name="T6" fmla="*/ 219 w 275"/>
                  <a:gd name="T7" fmla="*/ 7 h 902"/>
                  <a:gd name="T8" fmla="*/ 206 w 275"/>
                  <a:gd name="T9" fmla="*/ 301 h 902"/>
                  <a:gd name="T10" fmla="*/ 4 w 275"/>
                  <a:gd name="T11" fmla="*/ 890 h 902"/>
                  <a:gd name="T12" fmla="*/ 0 w 275"/>
                  <a:gd name="T13" fmla="*/ 897 h 902"/>
                  <a:gd name="T14" fmla="*/ 12 w 275"/>
                  <a:gd name="T15" fmla="*/ 902 h 902"/>
                  <a:gd name="T16" fmla="*/ 21 w 275"/>
                  <a:gd name="T17" fmla="*/ 901 h 902"/>
                  <a:gd name="T18" fmla="*/ 137 w 275"/>
                  <a:gd name="T19" fmla="*/ 726 h 902"/>
                  <a:gd name="T20" fmla="*/ 263 w 275"/>
                  <a:gd name="T21" fmla="*/ 262 h 902"/>
                  <a:gd name="T22" fmla="*/ 275 w 275"/>
                  <a:gd name="T23" fmla="*/ 25 h 902"/>
                  <a:gd name="T24" fmla="*/ 275 w 275"/>
                  <a:gd name="T25" fmla="*/ 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5" h="902">
                    <a:moveTo>
                      <a:pt x="275" y="5"/>
                    </a:moveTo>
                    <a:cubicBezTo>
                      <a:pt x="274" y="0"/>
                      <a:pt x="271" y="0"/>
                      <a:pt x="261" y="0"/>
                    </a:cubicBezTo>
                    <a:lnTo>
                      <a:pt x="233" y="0"/>
                    </a:lnTo>
                    <a:cubicBezTo>
                      <a:pt x="222" y="0"/>
                      <a:pt x="219" y="0"/>
                      <a:pt x="219" y="7"/>
                    </a:cubicBezTo>
                    <a:cubicBezTo>
                      <a:pt x="219" y="58"/>
                      <a:pt x="219" y="177"/>
                      <a:pt x="206" y="301"/>
                    </a:cubicBezTo>
                    <a:cubicBezTo>
                      <a:pt x="179" y="559"/>
                      <a:pt x="113" y="737"/>
                      <a:pt x="4" y="890"/>
                    </a:cubicBezTo>
                    <a:cubicBezTo>
                      <a:pt x="0" y="895"/>
                      <a:pt x="0" y="896"/>
                      <a:pt x="0" y="897"/>
                    </a:cubicBezTo>
                    <a:cubicBezTo>
                      <a:pt x="0" y="902"/>
                      <a:pt x="4" y="902"/>
                      <a:pt x="12" y="902"/>
                    </a:cubicBezTo>
                    <a:cubicBezTo>
                      <a:pt x="19" y="902"/>
                      <a:pt x="20" y="902"/>
                      <a:pt x="21" y="901"/>
                    </a:cubicBezTo>
                    <a:cubicBezTo>
                      <a:pt x="23" y="899"/>
                      <a:pt x="87" y="826"/>
                      <a:pt x="137" y="726"/>
                    </a:cubicBezTo>
                    <a:cubicBezTo>
                      <a:pt x="203" y="595"/>
                      <a:pt x="244" y="444"/>
                      <a:pt x="263" y="262"/>
                    </a:cubicBezTo>
                    <a:cubicBezTo>
                      <a:pt x="264" y="247"/>
                      <a:pt x="275" y="143"/>
                      <a:pt x="275" y="25"/>
                    </a:cubicBezTo>
                    <a:lnTo>
                      <a:pt x="275" y="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474">
                <a:extLst>
                  <a:ext uri="{FF2B5EF4-FFF2-40B4-BE49-F238E27FC236}">
                    <a16:creationId xmlns:a16="http://schemas.microsoft.com/office/drawing/2014/main" id="{B331A4C5-5F97-4F18-8B8D-8CF92C58904C}"/>
                  </a:ext>
                </a:extLst>
              </p:cNvPr>
              <p:cNvSpPr>
                <a:spLocks noEditPoint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3011488" y="3711575"/>
                <a:ext cx="123825" cy="46038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475">
                <a:extLst>
                  <a:ext uri="{FF2B5EF4-FFF2-40B4-BE49-F238E27FC236}">
                    <a16:creationId xmlns:a16="http://schemas.microsoft.com/office/drawing/2014/main" id="{C47F6190-7F2B-4176-919F-91A0E6D17D27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3271838" y="3479800"/>
                <a:ext cx="120650" cy="61913"/>
              </a:xfrm>
              <a:custGeom>
                <a:avLst/>
                <a:gdLst>
                  <a:gd name="T0" fmla="*/ 135 w 321"/>
                  <a:gd name="T1" fmla="*/ 125 h 157"/>
                  <a:gd name="T2" fmla="*/ 130 w 321"/>
                  <a:gd name="T3" fmla="*/ 146 h 157"/>
                  <a:gd name="T4" fmla="*/ 142 w 321"/>
                  <a:gd name="T5" fmla="*/ 157 h 157"/>
                  <a:gd name="T6" fmla="*/ 156 w 321"/>
                  <a:gd name="T7" fmla="*/ 150 h 157"/>
                  <a:gd name="T8" fmla="*/ 162 w 321"/>
                  <a:gd name="T9" fmla="*/ 128 h 157"/>
                  <a:gd name="T10" fmla="*/ 170 w 321"/>
                  <a:gd name="T11" fmla="*/ 97 h 157"/>
                  <a:gd name="T12" fmla="*/ 176 w 321"/>
                  <a:gd name="T13" fmla="*/ 73 h 157"/>
                  <a:gd name="T14" fmla="*/ 187 w 321"/>
                  <a:gd name="T15" fmla="*/ 47 h 157"/>
                  <a:gd name="T16" fmla="*/ 242 w 321"/>
                  <a:gd name="T17" fmla="*/ 10 h 157"/>
                  <a:gd name="T18" fmla="*/ 263 w 321"/>
                  <a:gd name="T19" fmla="*/ 34 h 157"/>
                  <a:gd name="T20" fmla="*/ 242 w 321"/>
                  <a:gd name="T21" fmla="*/ 108 h 157"/>
                  <a:gd name="T22" fmla="*/ 237 w 321"/>
                  <a:gd name="T23" fmla="*/ 127 h 157"/>
                  <a:gd name="T24" fmla="*/ 270 w 321"/>
                  <a:gd name="T25" fmla="*/ 157 h 157"/>
                  <a:gd name="T26" fmla="*/ 321 w 321"/>
                  <a:gd name="T27" fmla="*/ 104 h 157"/>
                  <a:gd name="T28" fmla="*/ 315 w 321"/>
                  <a:gd name="T29" fmla="*/ 99 h 157"/>
                  <a:gd name="T30" fmla="*/ 308 w 321"/>
                  <a:gd name="T31" fmla="*/ 105 h 157"/>
                  <a:gd name="T32" fmla="*/ 271 w 321"/>
                  <a:gd name="T33" fmla="*/ 147 h 157"/>
                  <a:gd name="T34" fmla="*/ 263 w 321"/>
                  <a:gd name="T35" fmla="*/ 135 h 157"/>
                  <a:gd name="T36" fmla="*/ 271 w 321"/>
                  <a:gd name="T37" fmla="*/ 107 h 157"/>
                  <a:gd name="T38" fmla="*/ 289 w 321"/>
                  <a:gd name="T39" fmla="*/ 40 h 157"/>
                  <a:gd name="T40" fmla="*/ 276 w 321"/>
                  <a:gd name="T41" fmla="*/ 9 h 157"/>
                  <a:gd name="T42" fmla="*/ 244 w 321"/>
                  <a:gd name="T43" fmla="*/ 0 h 157"/>
                  <a:gd name="T44" fmla="*/ 182 w 321"/>
                  <a:gd name="T45" fmla="*/ 35 h 157"/>
                  <a:gd name="T46" fmla="*/ 137 w 321"/>
                  <a:gd name="T47" fmla="*/ 0 h 157"/>
                  <a:gd name="T48" fmla="*/ 78 w 321"/>
                  <a:gd name="T49" fmla="*/ 32 h 157"/>
                  <a:gd name="T50" fmla="*/ 41 w 321"/>
                  <a:gd name="T51" fmla="*/ 0 h 157"/>
                  <a:gd name="T52" fmla="*/ 13 w 321"/>
                  <a:gd name="T53" fmla="*/ 19 h 157"/>
                  <a:gd name="T54" fmla="*/ 0 w 321"/>
                  <a:gd name="T55" fmla="*/ 53 h 157"/>
                  <a:gd name="T56" fmla="*/ 6 w 321"/>
                  <a:gd name="T57" fmla="*/ 58 h 157"/>
                  <a:gd name="T58" fmla="*/ 14 w 321"/>
                  <a:gd name="T59" fmla="*/ 47 h 157"/>
                  <a:gd name="T60" fmla="*/ 39 w 321"/>
                  <a:gd name="T61" fmla="*/ 10 h 157"/>
                  <a:gd name="T62" fmla="*/ 51 w 321"/>
                  <a:gd name="T63" fmla="*/ 27 h 157"/>
                  <a:gd name="T64" fmla="*/ 45 w 321"/>
                  <a:gd name="T65" fmla="*/ 56 h 157"/>
                  <a:gd name="T66" fmla="*/ 38 w 321"/>
                  <a:gd name="T67" fmla="*/ 87 h 157"/>
                  <a:gd name="T68" fmla="*/ 27 w 321"/>
                  <a:gd name="T69" fmla="*/ 132 h 157"/>
                  <a:gd name="T70" fmla="*/ 23 w 321"/>
                  <a:gd name="T71" fmla="*/ 146 h 157"/>
                  <a:gd name="T72" fmla="*/ 35 w 321"/>
                  <a:gd name="T73" fmla="*/ 157 h 157"/>
                  <a:gd name="T74" fmla="*/ 49 w 321"/>
                  <a:gd name="T75" fmla="*/ 150 h 157"/>
                  <a:gd name="T76" fmla="*/ 55 w 321"/>
                  <a:gd name="T77" fmla="*/ 128 h 157"/>
                  <a:gd name="T78" fmla="*/ 62 w 321"/>
                  <a:gd name="T79" fmla="*/ 97 h 157"/>
                  <a:gd name="T80" fmla="*/ 68 w 321"/>
                  <a:gd name="T81" fmla="*/ 73 h 157"/>
                  <a:gd name="T82" fmla="*/ 83 w 321"/>
                  <a:gd name="T83" fmla="*/ 42 h 157"/>
                  <a:gd name="T84" fmla="*/ 135 w 321"/>
                  <a:gd name="T85" fmla="*/ 10 h 157"/>
                  <a:gd name="T86" fmla="*/ 156 w 321"/>
                  <a:gd name="T87" fmla="*/ 34 h 157"/>
                  <a:gd name="T88" fmla="*/ 150 w 321"/>
                  <a:gd name="T89" fmla="*/ 67 h 157"/>
                  <a:gd name="T90" fmla="*/ 135 w 321"/>
                  <a:gd name="T91" fmla="*/ 1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1" h="157">
                    <a:moveTo>
                      <a:pt x="135" y="125"/>
                    </a:moveTo>
                    <a:cubicBezTo>
                      <a:pt x="134" y="132"/>
                      <a:pt x="130" y="144"/>
                      <a:pt x="130" y="146"/>
                    </a:cubicBezTo>
                    <a:cubicBezTo>
                      <a:pt x="130" y="154"/>
                      <a:pt x="137" y="157"/>
                      <a:pt x="142" y="157"/>
                    </a:cubicBezTo>
                    <a:cubicBezTo>
                      <a:pt x="149" y="157"/>
                      <a:pt x="154" y="153"/>
                      <a:pt x="156" y="150"/>
                    </a:cubicBezTo>
                    <a:cubicBezTo>
                      <a:pt x="158" y="146"/>
                      <a:pt x="160" y="135"/>
                      <a:pt x="162" y="128"/>
                    </a:cubicBezTo>
                    <a:cubicBezTo>
                      <a:pt x="164" y="121"/>
                      <a:pt x="168" y="105"/>
                      <a:pt x="170" y="97"/>
                    </a:cubicBezTo>
                    <a:cubicBezTo>
                      <a:pt x="172" y="89"/>
                      <a:pt x="174" y="81"/>
                      <a:pt x="176" y="73"/>
                    </a:cubicBezTo>
                    <a:cubicBezTo>
                      <a:pt x="180" y="58"/>
                      <a:pt x="180" y="58"/>
                      <a:pt x="187" y="47"/>
                    </a:cubicBezTo>
                    <a:cubicBezTo>
                      <a:pt x="198" y="30"/>
                      <a:pt x="215" y="10"/>
                      <a:pt x="242" y="10"/>
                    </a:cubicBezTo>
                    <a:cubicBezTo>
                      <a:pt x="262" y="10"/>
                      <a:pt x="263" y="26"/>
                      <a:pt x="263" y="34"/>
                    </a:cubicBezTo>
                    <a:cubicBezTo>
                      <a:pt x="263" y="55"/>
                      <a:pt x="248" y="94"/>
                      <a:pt x="242" y="108"/>
                    </a:cubicBezTo>
                    <a:cubicBezTo>
                      <a:pt x="239" y="118"/>
                      <a:pt x="237" y="121"/>
                      <a:pt x="237" y="127"/>
                    </a:cubicBezTo>
                    <a:cubicBezTo>
                      <a:pt x="237" y="146"/>
                      <a:pt x="253" y="157"/>
                      <a:pt x="270" y="157"/>
                    </a:cubicBezTo>
                    <a:cubicBezTo>
                      <a:pt x="305" y="157"/>
                      <a:pt x="321" y="109"/>
                      <a:pt x="321" y="104"/>
                    </a:cubicBezTo>
                    <a:cubicBezTo>
                      <a:pt x="321" y="99"/>
                      <a:pt x="316" y="99"/>
                      <a:pt x="315" y="99"/>
                    </a:cubicBezTo>
                    <a:cubicBezTo>
                      <a:pt x="310" y="99"/>
                      <a:pt x="310" y="101"/>
                      <a:pt x="308" y="105"/>
                    </a:cubicBezTo>
                    <a:cubicBezTo>
                      <a:pt x="300" y="133"/>
                      <a:pt x="285" y="147"/>
                      <a:pt x="271" y="147"/>
                    </a:cubicBezTo>
                    <a:cubicBezTo>
                      <a:pt x="264" y="147"/>
                      <a:pt x="263" y="143"/>
                      <a:pt x="263" y="135"/>
                    </a:cubicBezTo>
                    <a:cubicBezTo>
                      <a:pt x="263" y="127"/>
                      <a:pt x="264" y="123"/>
                      <a:pt x="271" y="107"/>
                    </a:cubicBezTo>
                    <a:cubicBezTo>
                      <a:pt x="275" y="96"/>
                      <a:pt x="289" y="59"/>
                      <a:pt x="289" y="40"/>
                    </a:cubicBezTo>
                    <a:cubicBezTo>
                      <a:pt x="289" y="34"/>
                      <a:pt x="289" y="20"/>
                      <a:pt x="276" y="9"/>
                    </a:cubicBezTo>
                    <a:cubicBezTo>
                      <a:pt x="270" y="5"/>
                      <a:pt x="260" y="0"/>
                      <a:pt x="244" y="0"/>
                    </a:cubicBezTo>
                    <a:cubicBezTo>
                      <a:pt x="212" y="0"/>
                      <a:pt x="193" y="21"/>
                      <a:pt x="182" y="35"/>
                    </a:cubicBezTo>
                    <a:cubicBezTo>
                      <a:pt x="179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1" y="0"/>
                    </a:cubicBezTo>
                    <a:cubicBezTo>
                      <a:pt x="26" y="0"/>
                      <a:pt x="18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2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9" y="10"/>
                      <a:pt x="51" y="17"/>
                      <a:pt x="51" y="27"/>
                    </a:cubicBezTo>
                    <a:cubicBezTo>
                      <a:pt x="51" y="33"/>
                      <a:pt x="48" y="46"/>
                      <a:pt x="45" y="56"/>
                    </a:cubicBezTo>
                    <a:cubicBezTo>
                      <a:pt x="43" y="65"/>
                      <a:pt x="39" y="79"/>
                      <a:pt x="38" y="87"/>
                    </a:cubicBezTo>
                    <a:lnTo>
                      <a:pt x="27" y="132"/>
                    </a:ln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9" y="150"/>
                    </a:cubicBezTo>
                    <a:cubicBezTo>
                      <a:pt x="50" y="146"/>
                      <a:pt x="53" y="135"/>
                      <a:pt x="55" y="128"/>
                    </a:cubicBezTo>
                    <a:cubicBezTo>
                      <a:pt x="57" y="121"/>
                      <a:pt x="60" y="105"/>
                      <a:pt x="62" y="97"/>
                    </a:cubicBezTo>
                    <a:cubicBezTo>
                      <a:pt x="65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6" y="10"/>
                      <a:pt x="156" y="28"/>
                      <a:pt x="156" y="34"/>
                    </a:cubicBezTo>
                    <a:cubicBezTo>
                      <a:pt x="156" y="43"/>
                      <a:pt x="155" y="47"/>
                      <a:pt x="150" y="67"/>
                    </a:cubicBezTo>
                    <a:lnTo>
                      <a:pt x="135" y="1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476">
                <a:extLst>
                  <a:ext uri="{FF2B5EF4-FFF2-40B4-BE49-F238E27FC236}">
                    <a16:creationId xmlns:a16="http://schemas.microsoft.com/office/drawing/2014/main" id="{EF8C6CEC-CBE7-4F26-88B0-5E32EC4D5FBB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3208338" y="3598863"/>
                <a:ext cx="249238" cy="271463"/>
              </a:xfrm>
              <a:custGeom>
                <a:avLst/>
                <a:gdLst>
                  <a:gd name="T0" fmla="*/ 603 w 664"/>
                  <a:gd name="T1" fmla="*/ 698 h 698"/>
                  <a:gd name="T2" fmla="*/ 664 w 664"/>
                  <a:gd name="T3" fmla="*/ 539 h 698"/>
                  <a:gd name="T4" fmla="*/ 651 w 664"/>
                  <a:gd name="T5" fmla="*/ 539 h 698"/>
                  <a:gd name="T6" fmla="*/ 522 w 664"/>
                  <a:gd name="T7" fmla="*/ 639 h 698"/>
                  <a:gd name="T8" fmla="*/ 367 w 664"/>
                  <a:gd name="T9" fmla="*/ 655 h 698"/>
                  <a:gd name="T10" fmla="*/ 66 w 664"/>
                  <a:gd name="T11" fmla="*/ 655 h 698"/>
                  <a:gd name="T12" fmla="*/ 320 w 664"/>
                  <a:gd name="T13" fmla="*/ 357 h 698"/>
                  <a:gd name="T14" fmla="*/ 324 w 664"/>
                  <a:gd name="T15" fmla="*/ 349 h 698"/>
                  <a:gd name="T16" fmla="*/ 321 w 664"/>
                  <a:gd name="T17" fmla="*/ 342 h 698"/>
                  <a:gd name="T18" fmla="*/ 88 w 664"/>
                  <a:gd name="T19" fmla="*/ 24 h 698"/>
                  <a:gd name="T20" fmla="*/ 362 w 664"/>
                  <a:gd name="T21" fmla="*/ 24 h 698"/>
                  <a:gd name="T22" fmla="*/ 478 w 664"/>
                  <a:gd name="T23" fmla="*/ 32 h 698"/>
                  <a:gd name="T24" fmla="*/ 588 w 664"/>
                  <a:gd name="T25" fmla="*/ 70 h 698"/>
                  <a:gd name="T26" fmla="*/ 651 w 664"/>
                  <a:gd name="T27" fmla="*/ 140 h 698"/>
                  <a:gd name="T28" fmla="*/ 664 w 664"/>
                  <a:gd name="T29" fmla="*/ 140 h 698"/>
                  <a:gd name="T30" fmla="*/ 603 w 664"/>
                  <a:gd name="T31" fmla="*/ 0 h 698"/>
                  <a:gd name="T32" fmla="*/ 14 w 664"/>
                  <a:gd name="T33" fmla="*/ 0 h 698"/>
                  <a:gd name="T34" fmla="*/ 1 w 664"/>
                  <a:gd name="T35" fmla="*/ 4 h 698"/>
                  <a:gd name="T36" fmla="*/ 0 w 664"/>
                  <a:gd name="T37" fmla="*/ 20 h 698"/>
                  <a:gd name="T38" fmla="*/ 264 w 664"/>
                  <a:gd name="T39" fmla="*/ 381 h 698"/>
                  <a:gd name="T40" fmla="*/ 6 w 664"/>
                  <a:gd name="T41" fmla="*/ 684 h 698"/>
                  <a:gd name="T42" fmla="*/ 1 w 664"/>
                  <a:gd name="T43" fmla="*/ 693 h 698"/>
                  <a:gd name="T44" fmla="*/ 14 w 664"/>
                  <a:gd name="T45" fmla="*/ 698 h 698"/>
                  <a:gd name="T46" fmla="*/ 603 w 664"/>
                  <a:gd name="T4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4" h="698">
                    <a:moveTo>
                      <a:pt x="603" y="698"/>
                    </a:moveTo>
                    <a:lnTo>
                      <a:pt x="664" y="539"/>
                    </a:lnTo>
                    <a:lnTo>
                      <a:pt x="651" y="539"/>
                    </a:lnTo>
                    <a:cubicBezTo>
                      <a:pt x="632" y="591"/>
                      <a:pt x="579" y="624"/>
                      <a:pt x="522" y="639"/>
                    </a:cubicBezTo>
                    <a:cubicBezTo>
                      <a:pt x="511" y="642"/>
                      <a:pt x="462" y="655"/>
                      <a:pt x="367" y="655"/>
                    </a:cubicBezTo>
                    <a:lnTo>
                      <a:pt x="66" y="655"/>
                    </a:lnTo>
                    <a:lnTo>
                      <a:pt x="320" y="357"/>
                    </a:lnTo>
                    <a:cubicBezTo>
                      <a:pt x="323" y="353"/>
                      <a:pt x="324" y="352"/>
                      <a:pt x="324" y="349"/>
                    </a:cubicBezTo>
                    <a:cubicBezTo>
                      <a:pt x="324" y="348"/>
                      <a:pt x="324" y="347"/>
                      <a:pt x="321" y="342"/>
                    </a:cubicBezTo>
                    <a:lnTo>
                      <a:pt x="88" y="24"/>
                    </a:lnTo>
                    <a:lnTo>
                      <a:pt x="362" y="24"/>
                    </a:lnTo>
                    <a:cubicBezTo>
                      <a:pt x="428" y="24"/>
                      <a:pt x="474" y="31"/>
                      <a:pt x="478" y="32"/>
                    </a:cubicBezTo>
                    <a:cubicBezTo>
                      <a:pt x="505" y="36"/>
                      <a:pt x="549" y="45"/>
                      <a:pt x="588" y="70"/>
                    </a:cubicBezTo>
                    <a:cubicBezTo>
                      <a:pt x="600" y="77"/>
                      <a:pt x="634" y="100"/>
                      <a:pt x="651" y="140"/>
                    </a:cubicBezTo>
                    <a:lnTo>
                      <a:pt x="664" y="140"/>
                    </a:lnTo>
                    <a:lnTo>
                      <a:pt x="603" y="0"/>
                    </a:lnTo>
                    <a:lnTo>
                      <a:pt x="14" y="0"/>
                    </a:lnTo>
                    <a:cubicBezTo>
                      <a:pt x="3" y="0"/>
                      <a:pt x="2" y="1"/>
                      <a:pt x="1" y="4"/>
                    </a:cubicBezTo>
                    <a:cubicBezTo>
                      <a:pt x="0" y="5"/>
                      <a:pt x="0" y="15"/>
                      <a:pt x="0" y="20"/>
                    </a:cubicBezTo>
                    <a:lnTo>
                      <a:pt x="264" y="381"/>
                    </a:lnTo>
                    <a:lnTo>
                      <a:pt x="6" y="684"/>
                    </a:lnTo>
                    <a:cubicBezTo>
                      <a:pt x="1" y="690"/>
                      <a:pt x="1" y="692"/>
                      <a:pt x="1" y="693"/>
                    </a:cubicBezTo>
                    <a:cubicBezTo>
                      <a:pt x="1" y="698"/>
                      <a:pt x="5" y="698"/>
                      <a:pt x="14" y="698"/>
                    </a:cubicBezTo>
                    <a:lnTo>
                      <a:pt x="603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477">
                <a:extLst>
                  <a:ext uri="{FF2B5EF4-FFF2-40B4-BE49-F238E27FC236}">
                    <a16:creationId xmlns:a16="http://schemas.microsoft.com/office/drawing/2014/main" id="{320DB0EB-9EBA-487E-93F1-4B14CF9FFADF}"/>
                  </a:ext>
                </a:extLst>
              </p:cNvPr>
              <p:cNvSpPr>
                <a:spLocks noEditPoint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3203576" y="3922713"/>
                <a:ext cx="57150" cy="117475"/>
              </a:xfrm>
              <a:custGeom>
                <a:avLst/>
                <a:gdLst>
                  <a:gd name="T0" fmla="*/ 153 w 153"/>
                  <a:gd name="T1" fmla="*/ 13 h 302"/>
                  <a:gd name="T2" fmla="*/ 139 w 153"/>
                  <a:gd name="T3" fmla="*/ 0 h 302"/>
                  <a:gd name="T4" fmla="*/ 120 w 153"/>
                  <a:gd name="T5" fmla="*/ 19 h 302"/>
                  <a:gd name="T6" fmla="*/ 134 w 153"/>
                  <a:gd name="T7" fmla="*/ 32 h 302"/>
                  <a:gd name="T8" fmla="*/ 153 w 153"/>
                  <a:gd name="T9" fmla="*/ 13 h 302"/>
                  <a:gd name="T10" fmla="*/ 79 w 153"/>
                  <a:gd name="T11" fmla="*/ 248 h 302"/>
                  <a:gd name="T12" fmla="*/ 34 w 153"/>
                  <a:gd name="T13" fmla="*/ 293 h 302"/>
                  <a:gd name="T14" fmla="*/ 22 w 153"/>
                  <a:gd name="T15" fmla="*/ 290 h 302"/>
                  <a:gd name="T16" fmla="*/ 34 w 153"/>
                  <a:gd name="T17" fmla="*/ 273 h 302"/>
                  <a:gd name="T18" fmla="*/ 20 w 153"/>
                  <a:gd name="T19" fmla="*/ 260 h 302"/>
                  <a:gd name="T20" fmla="*/ 0 w 153"/>
                  <a:gd name="T21" fmla="*/ 280 h 302"/>
                  <a:gd name="T22" fmla="*/ 35 w 153"/>
                  <a:gd name="T23" fmla="*/ 302 h 302"/>
                  <a:gd name="T24" fmla="*/ 107 w 153"/>
                  <a:gd name="T25" fmla="*/ 247 h 302"/>
                  <a:gd name="T26" fmla="*/ 139 w 153"/>
                  <a:gd name="T27" fmla="*/ 122 h 302"/>
                  <a:gd name="T28" fmla="*/ 140 w 153"/>
                  <a:gd name="T29" fmla="*/ 110 h 302"/>
                  <a:gd name="T30" fmla="*/ 103 w 153"/>
                  <a:gd name="T31" fmla="*/ 77 h 302"/>
                  <a:gd name="T32" fmla="*/ 42 w 153"/>
                  <a:gd name="T33" fmla="*/ 131 h 302"/>
                  <a:gd name="T34" fmla="*/ 48 w 153"/>
                  <a:gd name="T35" fmla="*/ 135 h 302"/>
                  <a:gd name="T36" fmla="*/ 55 w 153"/>
                  <a:gd name="T37" fmla="*/ 129 h 302"/>
                  <a:gd name="T38" fmla="*/ 102 w 153"/>
                  <a:gd name="T39" fmla="*/ 87 h 302"/>
                  <a:gd name="T40" fmla="*/ 114 w 153"/>
                  <a:gd name="T41" fmla="*/ 104 h 302"/>
                  <a:gd name="T42" fmla="*/ 113 w 153"/>
                  <a:gd name="T43" fmla="*/ 115 h 302"/>
                  <a:gd name="T44" fmla="*/ 79 w 153"/>
                  <a:gd name="T45" fmla="*/ 248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302">
                    <a:moveTo>
                      <a:pt x="153" y="13"/>
                    </a:moveTo>
                    <a:cubicBezTo>
                      <a:pt x="153" y="7"/>
                      <a:pt x="149" y="0"/>
                      <a:pt x="139" y="0"/>
                    </a:cubicBezTo>
                    <a:cubicBezTo>
                      <a:pt x="129" y="0"/>
                      <a:pt x="120" y="10"/>
                      <a:pt x="120" y="19"/>
                    </a:cubicBezTo>
                    <a:cubicBezTo>
                      <a:pt x="120" y="25"/>
                      <a:pt x="124" y="32"/>
                      <a:pt x="134" y="32"/>
                    </a:cubicBezTo>
                    <a:cubicBezTo>
                      <a:pt x="143" y="32"/>
                      <a:pt x="153" y="23"/>
                      <a:pt x="153" y="13"/>
                    </a:cubicBezTo>
                    <a:close/>
                    <a:moveTo>
                      <a:pt x="79" y="248"/>
                    </a:moveTo>
                    <a:cubicBezTo>
                      <a:pt x="73" y="272"/>
                      <a:pt x="55" y="293"/>
                      <a:pt x="34" y="293"/>
                    </a:cubicBezTo>
                    <a:cubicBezTo>
                      <a:pt x="30" y="293"/>
                      <a:pt x="26" y="292"/>
                      <a:pt x="22" y="290"/>
                    </a:cubicBezTo>
                    <a:cubicBezTo>
                      <a:pt x="31" y="286"/>
                      <a:pt x="34" y="278"/>
                      <a:pt x="34" y="273"/>
                    </a:cubicBezTo>
                    <a:cubicBezTo>
                      <a:pt x="34" y="264"/>
                      <a:pt x="27" y="260"/>
                      <a:pt x="20" y="260"/>
                    </a:cubicBezTo>
                    <a:cubicBezTo>
                      <a:pt x="9" y="260"/>
                      <a:pt x="0" y="269"/>
                      <a:pt x="0" y="280"/>
                    </a:cubicBezTo>
                    <a:cubicBezTo>
                      <a:pt x="0" y="294"/>
                      <a:pt x="14" y="302"/>
                      <a:pt x="35" y="302"/>
                    </a:cubicBezTo>
                    <a:cubicBezTo>
                      <a:pt x="56" y="302"/>
                      <a:pt x="96" y="290"/>
                      <a:pt x="107" y="247"/>
                    </a:cubicBezTo>
                    <a:lnTo>
                      <a:pt x="139" y="122"/>
                    </a:lnTo>
                    <a:cubicBezTo>
                      <a:pt x="140" y="119"/>
                      <a:pt x="140" y="115"/>
                      <a:pt x="140" y="110"/>
                    </a:cubicBezTo>
                    <a:cubicBezTo>
                      <a:pt x="140" y="91"/>
                      <a:pt x="124" y="77"/>
                      <a:pt x="103" y="77"/>
                    </a:cubicBezTo>
                    <a:cubicBezTo>
                      <a:pt x="64" y="77"/>
                      <a:pt x="42" y="126"/>
                      <a:pt x="42" y="131"/>
                    </a:cubicBezTo>
                    <a:cubicBezTo>
                      <a:pt x="42" y="135"/>
                      <a:pt x="47" y="135"/>
                      <a:pt x="48" y="135"/>
                    </a:cubicBezTo>
                    <a:cubicBezTo>
                      <a:pt x="52" y="135"/>
                      <a:pt x="53" y="134"/>
                      <a:pt x="55" y="129"/>
                    </a:cubicBezTo>
                    <a:cubicBezTo>
                      <a:pt x="64" y="109"/>
                      <a:pt x="82" y="87"/>
                      <a:pt x="102" y="87"/>
                    </a:cubicBezTo>
                    <a:cubicBezTo>
                      <a:pt x="111" y="87"/>
                      <a:pt x="114" y="93"/>
                      <a:pt x="114" y="104"/>
                    </a:cubicBezTo>
                    <a:cubicBezTo>
                      <a:pt x="114" y="108"/>
                      <a:pt x="113" y="113"/>
                      <a:pt x="113" y="115"/>
                    </a:cubicBezTo>
                    <a:lnTo>
                      <a:pt x="79" y="24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478">
                <a:extLst>
                  <a:ext uri="{FF2B5EF4-FFF2-40B4-BE49-F238E27FC236}">
                    <a16:creationId xmlns:a16="http://schemas.microsoft.com/office/drawing/2014/main" id="{239228DC-BD09-4B3F-888E-F54EF55BF122}"/>
                  </a:ext>
                </a:extLst>
              </p:cNvPr>
              <p:cNvSpPr>
                <a:spLocks noEditPoint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3282951" y="3959225"/>
                <a:ext cx="95250" cy="38100"/>
              </a:xfrm>
              <a:custGeom>
                <a:avLst/>
                <a:gdLst>
                  <a:gd name="T0" fmla="*/ 243 w 256"/>
                  <a:gd name="T1" fmla="*/ 17 h 94"/>
                  <a:gd name="T2" fmla="*/ 256 w 256"/>
                  <a:gd name="T3" fmla="*/ 8 h 94"/>
                  <a:gd name="T4" fmla="*/ 243 w 256"/>
                  <a:gd name="T5" fmla="*/ 0 h 94"/>
                  <a:gd name="T6" fmla="*/ 12 w 256"/>
                  <a:gd name="T7" fmla="*/ 0 h 94"/>
                  <a:gd name="T8" fmla="*/ 0 w 256"/>
                  <a:gd name="T9" fmla="*/ 8 h 94"/>
                  <a:gd name="T10" fmla="*/ 13 w 256"/>
                  <a:gd name="T11" fmla="*/ 17 h 94"/>
                  <a:gd name="T12" fmla="*/ 243 w 256"/>
                  <a:gd name="T13" fmla="*/ 17 h 94"/>
                  <a:gd name="T14" fmla="*/ 243 w 256"/>
                  <a:gd name="T15" fmla="*/ 94 h 94"/>
                  <a:gd name="T16" fmla="*/ 256 w 256"/>
                  <a:gd name="T17" fmla="*/ 85 h 94"/>
                  <a:gd name="T18" fmla="*/ 243 w 256"/>
                  <a:gd name="T19" fmla="*/ 77 h 94"/>
                  <a:gd name="T20" fmla="*/ 13 w 256"/>
                  <a:gd name="T21" fmla="*/ 77 h 94"/>
                  <a:gd name="T22" fmla="*/ 0 w 256"/>
                  <a:gd name="T23" fmla="*/ 85 h 94"/>
                  <a:gd name="T24" fmla="*/ 12 w 256"/>
                  <a:gd name="T25" fmla="*/ 94 h 94"/>
                  <a:gd name="T26" fmla="*/ 243 w 256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94">
                    <a:moveTo>
                      <a:pt x="243" y="17"/>
                    </a:moveTo>
                    <a:cubicBezTo>
                      <a:pt x="248" y="17"/>
                      <a:pt x="256" y="17"/>
                      <a:pt x="256" y="8"/>
                    </a:cubicBezTo>
                    <a:cubicBezTo>
                      <a:pt x="256" y="0"/>
                      <a:pt x="248" y="0"/>
                      <a:pt x="243" y="0"/>
                    </a:cubicBezTo>
                    <a:lnTo>
                      <a:pt x="12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3" y="94"/>
                    </a:moveTo>
                    <a:cubicBezTo>
                      <a:pt x="248" y="94"/>
                      <a:pt x="256" y="94"/>
                      <a:pt x="256" y="85"/>
                    </a:cubicBezTo>
                    <a:cubicBezTo>
                      <a:pt x="256" y="77"/>
                      <a:pt x="248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2" y="94"/>
                    </a:cubicBezTo>
                    <a:lnTo>
                      <a:pt x="243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479">
                <a:extLst>
                  <a:ext uri="{FF2B5EF4-FFF2-40B4-BE49-F238E27FC236}">
                    <a16:creationId xmlns:a16="http://schemas.microsoft.com/office/drawing/2014/main" id="{0DF9C72A-356C-48DB-AB3A-F50F7973286A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3402013" y="3922713"/>
                <a:ext cx="47625" cy="88900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480">
                <a:extLst>
                  <a:ext uri="{FF2B5EF4-FFF2-40B4-BE49-F238E27FC236}">
                    <a16:creationId xmlns:a16="http://schemas.microsoft.com/office/drawing/2014/main" id="{563AB9FF-4C4C-44E9-AF36-6A015C051C5B}"/>
                  </a:ext>
                </a:extLst>
              </p:cNvPr>
              <p:cNvSpPr>
                <a:spLocks noEditPoints="1"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3500438" y="3649663"/>
                <a:ext cx="117475" cy="133350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2 w 311"/>
                  <a:gd name="T5" fmla="*/ 230 h 341"/>
                  <a:gd name="T6" fmla="*/ 211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1 w 311"/>
                  <a:gd name="T13" fmla="*/ 76 h 341"/>
                  <a:gd name="T14" fmla="*/ 202 w 311"/>
                  <a:gd name="T15" fmla="*/ 88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8 h 341"/>
                  <a:gd name="T28" fmla="*/ 288 w 311"/>
                  <a:gd name="T29" fmla="*/ 81 h 341"/>
                  <a:gd name="T30" fmla="*/ 288 w 311"/>
                  <a:gd name="T31" fmla="*/ 16 h 341"/>
                  <a:gd name="T32" fmla="*/ 272 w 311"/>
                  <a:gd name="T33" fmla="*/ 0 h 341"/>
                  <a:gd name="T34" fmla="*/ 17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4 w 311"/>
                  <a:gd name="T41" fmla="*/ 46 h 341"/>
                  <a:gd name="T42" fmla="*/ 44 w 311"/>
                  <a:gd name="T43" fmla="*/ 296 h 341"/>
                  <a:gd name="T44" fmla="*/ 16 w 311"/>
                  <a:gd name="T45" fmla="*/ 324 h 341"/>
                  <a:gd name="T46" fmla="*/ 0 w 311"/>
                  <a:gd name="T47" fmla="*/ 332 h 341"/>
                  <a:gd name="T48" fmla="*/ 17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49 w 311"/>
                  <a:gd name="T61" fmla="*/ 302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1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3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2 w 311"/>
                  <a:gd name="T81" fmla="*/ 142 h 341"/>
                  <a:gd name="T82" fmla="*/ 202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4 w 311"/>
                  <a:gd name="T95" fmla="*/ 50 h 341"/>
                  <a:gd name="T96" fmla="*/ 104 w 311"/>
                  <a:gd name="T97" fmla="*/ 292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7 h 341"/>
                  <a:gd name="T104" fmla="*/ 61 w 311"/>
                  <a:gd name="T105" fmla="*/ 45 h 341"/>
                  <a:gd name="T106" fmla="*/ 246 w 311"/>
                  <a:gd name="T107" fmla="*/ 324 h 341"/>
                  <a:gd name="T108" fmla="*/ 246 w 311"/>
                  <a:gd name="T109" fmla="*/ 323 h 341"/>
                  <a:gd name="T110" fmla="*/ 286 w 311"/>
                  <a:gd name="T111" fmla="*/ 296 h 341"/>
                  <a:gd name="T112" fmla="*/ 281 w 311"/>
                  <a:gd name="T113" fmla="*/ 324 h 341"/>
                  <a:gd name="T114" fmla="*/ 246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1" y="90"/>
                      <a:pt x="272" y="98"/>
                      <a:pt x="280" y="98"/>
                    </a:cubicBezTo>
                    <a:cubicBezTo>
                      <a:pt x="288" y="98"/>
                      <a:pt x="288" y="90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0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2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2"/>
                    </a:lnTo>
                    <a:cubicBezTo>
                      <a:pt x="104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3"/>
                    </a:lnTo>
                    <a:cubicBezTo>
                      <a:pt x="262" y="315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481">
                <a:extLst>
                  <a:ext uri="{FF2B5EF4-FFF2-40B4-BE49-F238E27FC236}">
                    <a16:creationId xmlns:a16="http://schemas.microsoft.com/office/drawing/2014/main" id="{D7B422C4-8729-4E8D-968B-14C7AA872A14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3641726" y="3636963"/>
                <a:ext cx="42863" cy="195263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3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482">
                <a:extLst>
                  <a:ext uri="{FF2B5EF4-FFF2-40B4-BE49-F238E27FC236}">
                    <a16:creationId xmlns:a16="http://schemas.microsoft.com/office/drawing/2014/main" id="{7E97909D-8BA4-43E5-9C30-50B2ADAAD1AF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3702051" y="3649663"/>
                <a:ext cx="134938" cy="133350"/>
              </a:xfrm>
              <a:custGeom>
                <a:avLst/>
                <a:gdLst>
                  <a:gd name="T0" fmla="*/ 280 w 362"/>
                  <a:gd name="T1" fmla="*/ 57 h 340"/>
                  <a:gd name="T2" fmla="*/ 287 w 362"/>
                  <a:gd name="T3" fmla="*/ 50 h 340"/>
                  <a:gd name="T4" fmla="*/ 352 w 362"/>
                  <a:gd name="T5" fmla="*/ 15 h 340"/>
                  <a:gd name="T6" fmla="*/ 362 w 362"/>
                  <a:gd name="T7" fmla="*/ 6 h 340"/>
                  <a:gd name="T8" fmla="*/ 356 w 362"/>
                  <a:gd name="T9" fmla="*/ 0 h 340"/>
                  <a:gd name="T10" fmla="*/ 315 w 362"/>
                  <a:gd name="T11" fmla="*/ 1 h 340"/>
                  <a:gd name="T12" fmla="*/ 265 w 362"/>
                  <a:gd name="T13" fmla="*/ 0 h 340"/>
                  <a:gd name="T14" fmla="*/ 256 w 362"/>
                  <a:gd name="T15" fmla="*/ 9 h 340"/>
                  <a:gd name="T16" fmla="*/ 263 w 362"/>
                  <a:gd name="T17" fmla="*/ 15 h 340"/>
                  <a:gd name="T18" fmla="*/ 281 w 362"/>
                  <a:gd name="T19" fmla="*/ 27 h 340"/>
                  <a:gd name="T20" fmla="*/ 268 w 362"/>
                  <a:gd name="T21" fmla="*/ 51 h 340"/>
                  <a:gd name="T22" fmla="*/ 152 w 362"/>
                  <a:gd name="T23" fmla="*/ 184 h 340"/>
                  <a:gd name="T24" fmla="*/ 97 w 362"/>
                  <a:gd name="T25" fmla="*/ 36 h 340"/>
                  <a:gd name="T26" fmla="*/ 94 w 362"/>
                  <a:gd name="T27" fmla="*/ 27 h 340"/>
                  <a:gd name="T28" fmla="*/ 124 w 362"/>
                  <a:gd name="T29" fmla="*/ 15 h 340"/>
                  <a:gd name="T30" fmla="*/ 136 w 362"/>
                  <a:gd name="T31" fmla="*/ 5 h 340"/>
                  <a:gd name="T32" fmla="*/ 128 w 362"/>
                  <a:gd name="T33" fmla="*/ 0 h 340"/>
                  <a:gd name="T34" fmla="*/ 65 w 362"/>
                  <a:gd name="T35" fmla="*/ 1 h 340"/>
                  <a:gd name="T36" fmla="*/ 9 w 362"/>
                  <a:gd name="T37" fmla="*/ 0 h 340"/>
                  <a:gd name="T38" fmla="*/ 0 w 362"/>
                  <a:gd name="T39" fmla="*/ 10 h 340"/>
                  <a:gd name="T40" fmla="*/ 11 w 362"/>
                  <a:gd name="T41" fmla="*/ 15 h 340"/>
                  <a:gd name="T42" fmla="*/ 48 w 362"/>
                  <a:gd name="T43" fmla="*/ 32 h 340"/>
                  <a:gd name="T44" fmla="*/ 109 w 362"/>
                  <a:gd name="T45" fmla="*/ 196 h 340"/>
                  <a:gd name="T46" fmla="*/ 111 w 362"/>
                  <a:gd name="T47" fmla="*/ 205 h 340"/>
                  <a:gd name="T48" fmla="*/ 89 w 362"/>
                  <a:gd name="T49" fmla="*/ 296 h 340"/>
                  <a:gd name="T50" fmla="*/ 42 w 362"/>
                  <a:gd name="T51" fmla="*/ 325 h 340"/>
                  <a:gd name="T52" fmla="*/ 28 w 362"/>
                  <a:gd name="T53" fmla="*/ 335 h 340"/>
                  <a:gd name="T54" fmla="*/ 35 w 362"/>
                  <a:gd name="T55" fmla="*/ 340 h 340"/>
                  <a:gd name="T56" fmla="*/ 98 w 362"/>
                  <a:gd name="T57" fmla="*/ 339 h 340"/>
                  <a:gd name="T58" fmla="*/ 162 w 362"/>
                  <a:gd name="T59" fmla="*/ 340 h 340"/>
                  <a:gd name="T60" fmla="*/ 171 w 362"/>
                  <a:gd name="T61" fmla="*/ 330 h 340"/>
                  <a:gd name="T62" fmla="*/ 157 w 362"/>
                  <a:gd name="T63" fmla="*/ 325 h 340"/>
                  <a:gd name="T64" fmla="*/ 139 w 362"/>
                  <a:gd name="T65" fmla="*/ 324 h 340"/>
                  <a:gd name="T66" fmla="*/ 125 w 362"/>
                  <a:gd name="T67" fmla="*/ 316 h 340"/>
                  <a:gd name="T68" fmla="*/ 132 w 362"/>
                  <a:gd name="T69" fmla="*/ 285 h 340"/>
                  <a:gd name="T70" fmla="*/ 150 w 362"/>
                  <a:gd name="T71" fmla="*/ 214 h 340"/>
                  <a:gd name="T72" fmla="*/ 156 w 362"/>
                  <a:gd name="T73" fmla="*/ 199 h 340"/>
                  <a:gd name="T74" fmla="*/ 280 w 362"/>
                  <a:gd name="T75" fmla="*/ 57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2" h="340">
                    <a:moveTo>
                      <a:pt x="280" y="57"/>
                    </a:moveTo>
                    <a:lnTo>
                      <a:pt x="287" y="50"/>
                    </a:lnTo>
                    <a:cubicBezTo>
                      <a:pt x="302" y="35"/>
                      <a:pt x="319" y="18"/>
                      <a:pt x="352" y="15"/>
                    </a:cubicBezTo>
                    <a:cubicBezTo>
                      <a:pt x="358" y="15"/>
                      <a:pt x="362" y="15"/>
                      <a:pt x="362" y="6"/>
                    </a:cubicBezTo>
                    <a:cubicBezTo>
                      <a:pt x="362" y="2"/>
                      <a:pt x="360" y="0"/>
                      <a:pt x="356" y="0"/>
                    </a:cubicBezTo>
                    <a:cubicBezTo>
                      <a:pt x="343" y="0"/>
                      <a:pt x="328" y="1"/>
                      <a:pt x="315" y="1"/>
                    </a:cubicBezTo>
                    <a:cubicBezTo>
                      <a:pt x="299" y="1"/>
                      <a:pt x="281" y="0"/>
                      <a:pt x="265" y="0"/>
                    </a:cubicBezTo>
                    <a:cubicBezTo>
                      <a:pt x="262" y="0"/>
                      <a:pt x="256" y="0"/>
                      <a:pt x="256" y="9"/>
                    </a:cubicBezTo>
                    <a:cubicBezTo>
                      <a:pt x="256" y="15"/>
                      <a:pt x="261" y="15"/>
                      <a:pt x="263" y="15"/>
                    </a:cubicBezTo>
                    <a:cubicBezTo>
                      <a:pt x="267" y="15"/>
                      <a:pt x="281" y="16"/>
                      <a:pt x="281" y="27"/>
                    </a:cubicBezTo>
                    <a:cubicBezTo>
                      <a:pt x="281" y="35"/>
                      <a:pt x="270" y="48"/>
                      <a:pt x="268" y="51"/>
                    </a:cubicBezTo>
                    <a:lnTo>
                      <a:pt x="152" y="184"/>
                    </a:lnTo>
                    <a:lnTo>
                      <a:pt x="97" y="36"/>
                    </a:lnTo>
                    <a:cubicBezTo>
                      <a:pt x="94" y="29"/>
                      <a:pt x="94" y="28"/>
                      <a:pt x="94" y="27"/>
                    </a:cubicBezTo>
                    <a:cubicBezTo>
                      <a:pt x="94" y="15"/>
                      <a:pt x="119" y="15"/>
                      <a:pt x="124" y="15"/>
                    </a:cubicBezTo>
                    <a:cubicBezTo>
                      <a:pt x="131" y="15"/>
                      <a:pt x="136" y="15"/>
                      <a:pt x="136" y="5"/>
                    </a:cubicBezTo>
                    <a:cubicBezTo>
                      <a:pt x="136" y="0"/>
                      <a:pt x="130" y="0"/>
                      <a:pt x="128" y="0"/>
                    </a:cubicBezTo>
                    <a:cubicBezTo>
                      <a:pt x="114" y="0"/>
                      <a:pt x="79" y="1"/>
                      <a:pt x="65" y="1"/>
                    </a:cubicBezTo>
                    <a:cubicBezTo>
                      <a:pt x="53" y="1"/>
                      <a:pt x="22" y="0"/>
                      <a:pt x="9" y="0"/>
                    </a:cubicBezTo>
                    <a:cubicBezTo>
                      <a:pt x="6" y="0"/>
                      <a:pt x="0" y="0"/>
                      <a:pt x="0" y="10"/>
                    </a:cubicBezTo>
                    <a:cubicBezTo>
                      <a:pt x="0" y="15"/>
                      <a:pt x="5" y="15"/>
                      <a:pt x="11" y="15"/>
                    </a:cubicBezTo>
                    <a:cubicBezTo>
                      <a:pt x="41" y="15"/>
                      <a:pt x="43" y="20"/>
                      <a:pt x="48" y="32"/>
                    </a:cubicBezTo>
                    <a:lnTo>
                      <a:pt x="109" y="196"/>
                    </a:lnTo>
                    <a:cubicBezTo>
                      <a:pt x="110" y="198"/>
                      <a:pt x="111" y="203"/>
                      <a:pt x="111" y="205"/>
                    </a:cubicBezTo>
                    <a:cubicBezTo>
                      <a:pt x="111" y="206"/>
                      <a:pt x="91" y="287"/>
                      <a:pt x="89" y="296"/>
                    </a:cubicBezTo>
                    <a:cubicBezTo>
                      <a:pt x="82" y="323"/>
                      <a:pt x="82" y="324"/>
                      <a:pt x="42" y="325"/>
                    </a:cubicBezTo>
                    <a:cubicBezTo>
                      <a:pt x="32" y="325"/>
                      <a:pt x="28" y="325"/>
                      <a:pt x="28" y="335"/>
                    </a:cubicBezTo>
                    <a:cubicBezTo>
                      <a:pt x="28" y="340"/>
                      <a:pt x="34" y="340"/>
                      <a:pt x="35" y="340"/>
                    </a:cubicBezTo>
                    <a:cubicBezTo>
                      <a:pt x="49" y="340"/>
                      <a:pt x="84" y="339"/>
                      <a:pt x="98" y="339"/>
                    </a:cubicBezTo>
                    <a:cubicBezTo>
                      <a:pt x="112" y="339"/>
                      <a:pt x="148" y="340"/>
                      <a:pt x="162" y="340"/>
                    </a:cubicBezTo>
                    <a:cubicBezTo>
                      <a:pt x="165" y="340"/>
                      <a:pt x="171" y="340"/>
                      <a:pt x="171" y="330"/>
                    </a:cubicBezTo>
                    <a:cubicBezTo>
                      <a:pt x="171" y="325"/>
                      <a:pt x="167" y="325"/>
                      <a:pt x="157" y="325"/>
                    </a:cubicBezTo>
                    <a:cubicBezTo>
                      <a:pt x="156" y="325"/>
                      <a:pt x="147" y="325"/>
                      <a:pt x="139" y="324"/>
                    </a:cubicBezTo>
                    <a:cubicBezTo>
                      <a:pt x="128" y="323"/>
                      <a:pt x="125" y="322"/>
                      <a:pt x="125" y="316"/>
                    </a:cubicBezTo>
                    <a:cubicBezTo>
                      <a:pt x="125" y="312"/>
                      <a:pt x="130" y="295"/>
                      <a:pt x="132" y="285"/>
                    </a:cubicBezTo>
                    <a:lnTo>
                      <a:pt x="150" y="214"/>
                    </a:lnTo>
                    <a:cubicBezTo>
                      <a:pt x="152" y="205"/>
                      <a:pt x="152" y="203"/>
                      <a:pt x="156" y="199"/>
                    </a:cubicBezTo>
                    <a:lnTo>
                      <a:pt x="280" y="5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483">
                <a:extLst>
                  <a:ext uri="{FF2B5EF4-FFF2-40B4-BE49-F238E27FC236}">
                    <a16:creationId xmlns:a16="http://schemas.microsoft.com/office/drawing/2014/main" id="{16BDF307-2F5C-4DA3-935E-936B7C6FB3F7}"/>
                  </a:ext>
                </a:extLst>
              </p:cNvPr>
              <p:cNvSpPr>
                <a:spLocks noEditPoints="1"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3810001" y="3722688"/>
                <a:ext cx="39688" cy="90488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484">
                <a:extLst>
                  <a:ext uri="{FF2B5EF4-FFF2-40B4-BE49-F238E27FC236}">
                    <a16:creationId xmlns:a16="http://schemas.microsoft.com/office/drawing/2014/main" id="{F79430AC-A592-4B30-A1BF-BADE55E8C623}"/>
                  </a:ext>
                </a:extLst>
              </p:cNvPr>
              <p:cNvSpPr>
                <a:spLocks noEditPoint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3856038" y="3722688"/>
                <a:ext cx="57150" cy="117475"/>
              </a:xfrm>
              <a:custGeom>
                <a:avLst/>
                <a:gdLst>
                  <a:gd name="T0" fmla="*/ 153 w 153"/>
                  <a:gd name="T1" fmla="*/ 13 h 302"/>
                  <a:gd name="T2" fmla="*/ 139 w 153"/>
                  <a:gd name="T3" fmla="*/ 0 h 302"/>
                  <a:gd name="T4" fmla="*/ 119 w 153"/>
                  <a:gd name="T5" fmla="*/ 19 h 302"/>
                  <a:gd name="T6" fmla="*/ 133 w 153"/>
                  <a:gd name="T7" fmla="*/ 32 h 302"/>
                  <a:gd name="T8" fmla="*/ 153 w 153"/>
                  <a:gd name="T9" fmla="*/ 13 h 302"/>
                  <a:gd name="T10" fmla="*/ 79 w 153"/>
                  <a:gd name="T11" fmla="*/ 248 h 302"/>
                  <a:gd name="T12" fmla="*/ 34 w 153"/>
                  <a:gd name="T13" fmla="*/ 293 h 302"/>
                  <a:gd name="T14" fmla="*/ 21 w 153"/>
                  <a:gd name="T15" fmla="*/ 290 h 302"/>
                  <a:gd name="T16" fmla="*/ 33 w 153"/>
                  <a:gd name="T17" fmla="*/ 273 h 302"/>
                  <a:gd name="T18" fmla="*/ 20 w 153"/>
                  <a:gd name="T19" fmla="*/ 260 h 302"/>
                  <a:gd name="T20" fmla="*/ 0 w 153"/>
                  <a:gd name="T21" fmla="*/ 280 h 302"/>
                  <a:gd name="T22" fmla="*/ 34 w 153"/>
                  <a:gd name="T23" fmla="*/ 302 h 302"/>
                  <a:gd name="T24" fmla="*/ 107 w 153"/>
                  <a:gd name="T25" fmla="*/ 247 h 302"/>
                  <a:gd name="T26" fmla="*/ 138 w 153"/>
                  <a:gd name="T27" fmla="*/ 122 h 302"/>
                  <a:gd name="T28" fmla="*/ 140 w 153"/>
                  <a:gd name="T29" fmla="*/ 110 h 302"/>
                  <a:gd name="T30" fmla="*/ 103 w 153"/>
                  <a:gd name="T31" fmla="*/ 77 h 302"/>
                  <a:gd name="T32" fmla="*/ 42 w 153"/>
                  <a:gd name="T33" fmla="*/ 131 h 302"/>
                  <a:gd name="T34" fmla="*/ 47 w 153"/>
                  <a:gd name="T35" fmla="*/ 135 h 302"/>
                  <a:gd name="T36" fmla="*/ 54 w 153"/>
                  <a:gd name="T37" fmla="*/ 129 h 302"/>
                  <a:gd name="T38" fmla="*/ 101 w 153"/>
                  <a:gd name="T39" fmla="*/ 87 h 302"/>
                  <a:gd name="T40" fmla="*/ 113 w 153"/>
                  <a:gd name="T41" fmla="*/ 104 h 302"/>
                  <a:gd name="T42" fmla="*/ 112 w 153"/>
                  <a:gd name="T43" fmla="*/ 115 h 302"/>
                  <a:gd name="T44" fmla="*/ 79 w 153"/>
                  <a:gd name="T45" fmla="*/ 248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302">
                    <a:moveTo>
                      <a:pt x="153" y="13"/>
                    </a:moveTo>
                    <a:cubicBezTo>
                      <a:pt x="153" y="7"/>
                      <a:pt x="148" y="0"/>
                      <a:pt x="139" y="0"/>
                    </a:cubicBezTo>
                    <a:cubicBezTo>
                      <a:pt x="129" y="0"/>
                      <a:pt x="119" y="10"/>
                      <a:pt x="119" y="19"/>
                    </a:cubicBezTo>
                    <a:cubicBezTo>
                      <a:pt x="119" y="25"/>
                      <a:pt x="123" y="32"/>
                      <a:pt x="133" y="32"/>
                    </a:cubicBezTo>
                    <a:cubicBezTo>
                      <a:pt x="143" y="32"/>
                      <a:pt x="153" y="23"/>
                      <a:pt x="153" y="13"/>
                    </a:cubicBezTo>
                    <a:close/>
                    <a:moveTo>
                      <a:pt x="79" y="248"/>
                    </a:moveTo>
                    <a:cubicBezTo>
                      <a:pt x="73" y="272"/>
                      <a:pt x="54" y="293"/>
                      <a:pt x="34" y="293"/>
                    </a:cubicBezTo>
                    <a:cubicBezTo>
                      <a:pt x="29" y="293"/>
                      <a:pt x="25" y="292"/>
                      <a:pt x="21" y="290"/>
                    </a:cubicBezTo>
                    <a:cubicBezTo>
                      <a:pt x="30" y="286"/>
                      <a:pt x="33" y="278"/>
                      <a:pt x="33" y="273"/>
                    </a:cubicBezTo>
                    <a:cubicBezTo>
                      <a:pt x="33" y="264"/>
                      <a:pt x="27" y="260"/>
                      <a:pt x="20" y="260"/>
                    </a:cubicBezTo>
                    <a:cubicBezTo>
                      <a:pt x="9" y="260"/>
                      <a:pt x="0" y="269"/>
                      <a:pt x="0" y="280"/>
                    </a:cubicBezTo>
                    <a:cubicBezTo>
                      <a:pt x="0" y="294"/>
                      <a:pt x="13" y="302"/>
                      <a:pt x="34" y="302"/>
                    </a:cubicBezTo>
                    <a:cubicBezTo>
                      <a:pt x="55" y="302"/>
                      <a:pt x="96" y="290"/>
                      <a:pt x="107" y="247"/>
                    </a:cubicBezTo>
                    <a:lnTo>
                      <a:pt x="138" y="122"/>
                    </a:lnTo>
                    <a:cubicBezTo>
                      <a:pt x="139" y="119"/>
                      <a:pt x="140" y="115"/>
                      <a:pt x="140" y="110"/>
                    </a:cubicBezTo>
                    <a:cubicBezTo>
                      <a:pt x="140" y="91"/>
                      <a:pt x="123" y="77"/>
                      <a:pt x="103" y="77"/>
                    </a:cubicBezTo>
                    <a:cubicBezTo>
                      <a:pt x="64" y="77"/>
                      <a:pt x="42" y="126"/>
                      <a:pt x="42" y="131"/>
                    </a:cubicBezTo>
                    <a:cubicBezTo>
                      <a:pt x="42" y="135"/>
                      <a:pt x="46" y="135"/>
                      <a:pt x="47" y="135"/>
                    </a:cubicBezTo>
                    <a:cubicBezTo>
                      <a:pt x="52" y="135"/>
                      <a:pt x="52" y="134"/>
                      <a:pt x="54" y="129"/>
                    </a:cubicBezTo>
                    <a:cubicBezTo>
                      <a:pt x="63" y="109"/>
                      <a:pt x="81" y="87"/>
                      <a:pt x="101" y="87"/>
                    </a:cubicBezTo>
                    <a:cubicBezTo>
                      <a:pt x="110" y="87"/>
                      <a:pt x="113" y="93"/>
                      <a:pt x="113" y="104"/>
                    </a:cubicBezTo>
                    <a:cubicBezTo>
                      <a:pt x="113" y="108"/>
                      <a:pt x="113" y="113"/>
                      <a:pt x="112" y="115"/>
                    </a:cubicBezTo>
                    <a:lnTo>
                      <a:pt x="79" y="24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85">
                <a:extLst>
                  <a:ext uri="{FF2B5EF4-FFF2-40B4-BE49-F238E27FC236}">
                    <a16:creationId xmlns:a16="http://schemas.microsoft.com/office/drawing/2014/main" id="{2D6D6E37-D085-43EB-BDE9-8E9AB1736824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3944938" y="3636963"/>
                <a:ext cx="42863" cy="195263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1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6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86">
                <a:extLst>
                  <a:ext uri="{FF2B5EF4-FFF2-40B4-BE49-F238E27FC236}">
                    <a16:creationId xmlns:a16="http://schemas.microsoft.com/office/drawing/2014/main" id="{BCC0DF38-CAB8-4061-8649-20058F1628E3}"/>
                  </a:ext>
                </a:extLst>
              </p:cNvPr>
              <p:cNvSpPr>
                <a:spLocks noEditPoint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4068763" y="3711575"/>
                <a:ext cx="123825" cy="46038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87">
                <a:extLst>
                  <a:ext uri="{FF2B5EF4-FFF2-40B4-BE49-F238E27FC236}">
                    <a16:creationId xmlns:a16="http://schemas.microsoft.com/office/drawing/2014/main" id="{DD6F4C58-15BD-424C-BFB0-FF16E69DAA0E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4283076" y="3565525"/>
                <a:ext cx="152400" cy="88900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3 h 226"/>
                  <a:gd name="T4" fmla="*/ 39 w 408"/>
                  <a:gd name="T5" fmla="*/ 226 h 226"/>
                  <a:gd name="T6" fmla="*/ 58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3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0 h 226"/>
                  <a:gd name="T78" fmla="*/ 51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8"/>
                      <a:pt x="198" y="72"/>
                      <a:pt x="194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7"/>
                    </a:cubicBezTo>
                    <a:cubicBezTo>
                      <a:pt x="232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4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6"/>
                      <a:pt x="395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3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59" y="11"/>
                      <a:pt x="66" y="15"/>
                      <a:pt x="66" y="34"/>
                    </a:cubicBezTo>
                    <a:cubicBezTo>
                      <a:pt x="66" y="45"/>
                      <a:pt x="65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89">
                <a:extLst>
                  <a:ext uri="{FF2B5EF4-FFF2-40B4-BE49-F238E27FC236}">
                    <a16:creationId xmlns:a16="http://schemas.microsoft.com/office/drawing/2014/main" id="{5E00BBB2-1EF7-4E82-A9FB-C3E2267A90B7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4308476" y="3830638"/>
                <a:ext cx="101600" cy="87313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6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8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6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6"/>
                    </a:cubicBezTo>
                    <a:cubicBezTo>
                      <a:pt x="201" y="77"/>
                      <a:pt x="177" y="140"/>
                      <a:pt x="169" y="162"/>
                    </a:cubicBezTo>
                    <a:cubicBezTo>
                      <a:pt x="164" y="173"/>
                      <a:pt x="164" y="179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5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8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6"/>
                      <a:pt x="233" y="82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7BBDC1C6-33B4-4102-A0C5-5BF6143E1743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4278313" y="3729831"/>
                <a:ext cx="163514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163514" h="7939">
                    <a:moveTo>
                      <a:pt x="0" y="7938"/>
                    </a:moveTo>
                    <a:lnTo>
                      <a:pt x="163513" y="7938"/>
                    </a:lnTo>
                    <a:lnTo>
                      <a:pt x="1635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4" name="组合 363">
              <a:extLst>
                <a:ext uri="{FF2B5EF4-FFF2-40B4-BE49-F238E27FC236}">
                  <a16:creationId xmlns:a16="http://schemas.microsoft.com/office/drawing/2014/main" id="{FC927C05-4872-4F23-BC0F-22F7CB31B17D}"/>
                </a:ext>
              </a:extLst>
            </p:cNvPr>
            <p:cNvGrpSpPr>
              <a:grpSpLocks noChangeAspect="1"/>
            </p:cNvGrpSpPr>
            <p:nvPr>
              <p:custDataLst>
                <p:tags r:id="rId105"/>
              </p:custDataLst>
            </p:nvPr>
          </p:nvGrpSpPr>
          <p:grpSpPr>
            <a:xfrm>
              <a:off x="5514181" y="3483233"/>
              <a:ext cx="1835150" cy="476250"/>
              <a:chOff x="2540000" y="2540000"/>
              <a:chExt cx="1835150" cy="476250"/>
            </a:xfrm>
          </p:grpSpPr>
          <p:sp>
            <p:nvSpPr>
              <p:cNvPr id="344" name="Freeform 136">
                <a:extLst>
                  <a:ext uri="{FF2B5EF4-FFF2-40B4-BE49-F238E27FC236}">
                    <a16:creationId xmlns:a16="http://schemas.microsoft.com/office/drawing/2014/main" id="{E193C7A0-DC13-47ED-AFBC-7E53CB2AF70B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2540000" y="2692400"/>
                <a:ext cx="155575" cy="134938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37">
                <a:extLst>
                  <a:ext uri="{FF2B5EF4-FFF2-40B4-BE49-F238E27FC236}">
                    <a16:creationId xmlns:a16="http://schemas.microsoft.com/office/drawing/2014/main" id="{D2238A46-FEAC-48C8-A3A3-2FDF0ABCDAB6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2697163" y="2765425"/>
                <a:ext cx="39688" cy="93663"/>
              </a:xfrm>
              <a:custGeom>
                <a:avLst/>
                <a:gdLst>
                  <a:gd name="T0" fmla="*/ 96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6 w 106"/>
                  <a:gd name="T9" fmla="*/ 13 h 235"/>
                  <a:gd name="T10" fmla="*/ 25 w 106"/>
                  <a:gd name="T11" fmla="*/ 191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2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1 h 235"/>
                  <a:gd name="T28" fmla="*/ 64 w 106"/>
                  <a:gd name="T29" fmla="*/ 163 h 235"/>
                  <a:gd name="T30" fmla="*/ 81 w 106"/>
                  <a:gd name="T31" fmla="*/ 118 h 235"/>
                  <a:gd name="T32" fmla="*/ 84 w 106"/>
                  <a:gd name="T33" fmla="*/ 107 h 235"/>
                  <a:gd name="T34" fmla="*/ 50 w 106"/>
                  <a:gd name="T35" fmla="*/ 78 h 235"/>
                  <a:gd name="T36" fmla="*/ 0 w 106"/>
                  <a:gd name="T37" fmla="*/ 131 h 235"/>
                  <a:gd name="T38" fmla="*/ 6 w 106"/>
                  <a:gd name="T39" fmla="*/ 136 h 235"/>
                  <a:gd name="T40" fmla="*/ 12 w 106"/>
                  <a:gd name="T41" fmla="*/ 130 h 235"/>
                  <a:gd name="T42" fmla="*/ 49 w 106"/>
                  <a:gd name="T43" fmla="*/ 87 h 235"/>
                  <a:gd name="T44" fmla="*/ 58 w 106"/>
                  <a:gd name="T45" fmla="*/ 100 h 235"/>
                  <a:gd name="T46" fmla="*/ 47 w 106"/>
                  <a:gd name="T47" fmla="*/ 134 h 235"/>
                  <a:gd name="T48" fmla="*/ 25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6" y="13"/>
                    </a:moveTo>
                    <a:cubicBezTo>
                      <a:pt x="96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6" y="23"/>
                      <a:pt x="96" y="13"/>
                    </a:cubicBezTo>
                    <a:close/>
                    <a:moveTo>
                      <a:pt x="25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2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1"/>
                      <a:pt x="48" y="213"/>
                    </a:cubicBezTo>
                    <a:cubicBezTo>
                      <a:pt x="48" y="205"/>
                      <a:pt x="50" y="198"/>
                      <a:pt x="53" y="191"/>
                    </a:cubicBezTo>
                    <a:cubicBezTo>
                      <a:pt x="57" y="181"/>
                      <a:pt x="61" y="172"/>
                      <a:pt x="64" y="163"/>
                    </a:cubicBezTo>
                    <a:cubicBezTo>
                      <a:pt x="68" y="154"/>
                      <a:pt x="80" y="123"/>
                      <a:pt x="81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0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6"/>
                      <a:pt x="5" y="136"/>
                      <a:pt x="6" y="136"/>
                    </a:cubicBezTo>
                    <a:cubicBezTo>
                      <a:pt x="11" y="136"/>
                      <a:pt x="11" y="134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7" y="134"/>
                    </a:cubicBezTo>
                    <a:lnTo>
                      <a:pt x="25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38">
                <a:extLst>
                  <a:ext uri="{FF2B5EF4-FFF2-40B4-BE49-F238E27FC236}">
                    <a16:creationId xmlns:a16="http://schemas.microsoft.com/office/drawing/2014/main" id="{77CB1FE9-4E1B-415D-8302-5BE67293491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2816225" y="2754313"/>
                <a:ext cx="125413" cy="47625"/>
              </a:xfrm>
              <a:custGeom>
                <a:avLst/>
                <a:gdLst>
                  <a:gd name="T0" fmla="*/ 333 w 333"/>
                  <a:gd name="T1" fmla="*/ 16 h 116"/>
                  <a:gd name="T2" fmla="*/ 326 w 333"/>
                  <a:gd name="T3" fmla="*/ 0 h 116"/>
                  <a:gd name="T4" fmla="*/ 319 w 333"/>
                  <a:gd name="T5" fmla="*/ 13 h 116"/>
                  <a:gd name="T6" fmla="*/ 249 w 333"/>
                  <a:gd name="T7" fmla="*/ 88 h 116"/>
                  <a:gd name="T8" fmla="*/ 169 w 333"/>
                  <a:gd name="T9" fmla="*/ 46 h 116"/>
                  <a:gd name="T10" fmla="*/ 84 w 333"/>
                  <a:gd name="T11" fmla="*/ 0 h 116"/>
                  <a:gd name="T12" fmla="*/ 0 w 333"/>
                  <a:gd name="T13" fmla="*/ 100 h 116"/>
                  <a:gd name="T14" fmla="*/ 7 w 333"/>
                  <a:gd name="T15" fmla="*/ 116 h 116"/>
                  <a:gd name="T16" fmla="*/ 14 w 333"/>
                  <a:gd name="T17" fmla="*/ 104 h 116"/>
                  <a:gd name="T18" fmla="*/ 84 w 333"/>
                  <a:gd name="T19" fmla="*/ 28 h 116"/>
                  <a:gd name="T20" fmla="*/ 164 w 333"/>
                  <a:gd name="T21" fmla="*/ 71 h 116"/>
                  <a:gd name="T22" fmla="*/ 249 w 333"/>
                  <a:gd name="T23" fmla="*/ 116 h 116"/>
                  <a:gd name="T24" fmla="*/ 333 w 333"/>
                  <a:gd name="T25" fmla="*/ 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3" h="116">
                    <a:moveTo>
                      <a:pt x="333" y="16"/>
                    </a:moveTo>
                    <a:cubicBezTo>
                      <a:pt x="333" y="5"/>
                      <a:pt x="330" y="0"/>
                      <a:pt x="326" y="0"/>
                    </a:cubicBezTo>
                    <a:cubicBezTo>
                      <a:pt x="323" y="0"/>
                      <a:pt x="319" y="4"/>
                      <a:pt x="319" y="13"/>
                    </a:cubicBezTo>
                    <a:cubicBezTo>
                      <a:pt x="317" y="61"/>
                      <a:pt x="284" y="88"/>
                      <a:pt x="249" y="88"/>
                    </a:cubicBezTo>
                    <a:cubicBezTo>
                      <a:pt x="217" y="88"/>
                      <a:pt x="194" y="67"/>
                      <a:pt x="169" y="46"/>
                    </a:cubicBezTo>
                    <a:cubicBezTo>
                      <a:pt x="144" y="23"/>
                      <a:pt x="118" y="0"/>
                      <a:pt x="84" y="0"/>
                    </a:cubicBezTo>
                    <a:cubicBezTo>
                      <a:pt x="29" y="0"/>
                      <a:pt x="0" y="55"/>
                      <a:pt x="0" y="100"/>
                    </a:cubicBezTo>
                    <a:cubicBezTo>
                      <a:pt x="0" y="116"/>
                      <a:pt x="7" y="116"/>
                      <a:pt x="7" y="116"/>
                    </a:cubicBezTo>
                    <a:cubicBezTo>
                      <a:pt x="13" y="116"/>
                      <a:pt x="14" y="106"/>
                      <a:pt x="14" y="104"/>
                    </a:cubicBezTo>
                    <a:cubicBezTo>
                      <a:pt x="16" y="50"/>
                      <a:pt x="53" y="28"/>
                      <a:pt x="84" y="28"/>
                    </a:cubicBezTo>
                    <a:cubicBezTo>
                      <a:pt x="115" y="28"/>
                      <a:pt x="139" y="49"/>
                      <a:pt x="164" y="71"/>
                    </a:cubicBezTo>
                    <a:cubicBezTo>
                      <a:pt x="189" y="93"/>
                      <a:pt x="215" y="116"/>
                      <a:pt x="249" y="116"/>
                    </a:cubicBezTo>
                    <a:cubicBezTo>
                      <a:pt x="303" y="116"/>
                      <a:pt x="333" y="62"/>
                      <a:pt x="333" y="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39">
                <a:extLst>
                  <a:ext uri="{FF2B5EF4-FFF2-40B4-BE49-F238E27FC236}">
                    <a16:creationId xmlns:a16="http://schemas.microsoft.com/office/drawing/2014/main" id="{DF799F95-C0D8-45B6-BD35-DE2E049DDA08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3006725" y="2697163"/>
                <a:ext cx="107950" cy="130175"/>
              </a:xfrm>
              <a:custGeom>
                <a:avLst/>
                <a:gdLst>
                  <a:gd name="T0" fmla="*/ 0 w 287"/>
                  <a:gd name="T1" fmla="*/ 0 h 330"/>
                  <a:gd name="T2" fmla="*/ 0 w 287"/>
                  <a:gd name="T3" fmla="*/ 9 h 330"/>
                  <a:gd name="T4" fmla="*/ 48 w 287"/>
                  <a:gd name="T5" fmla="*/ 54 h 330"/>
                  <a:gd name="T6" fmla="*/ 48 w 287"/>
                  <a:gd name="T7" fmla="*/ 275 h 330"/>
                  <a:gd name="T8" fmla="*/ 0 w 287"/>
                  <a:gd name="T9" fmla="*/ 320 h 330"/>
                  <a:gd name="T10" fmla="*/ 0 w 287"/>
                  <a:gd name="T11" fmla="*/ 330 h 330"/>
                  <a:gd name="T12" fmla="*/ 166 w 287"/>
                  <a:gd name="T13" fmla="*/ 330 h 330"/>
                  <a:gd name="T14" fmla="*/ 259 w 287"/>
                  <a:gd name="T15" fmla="*/ 302 h 330"/>
                  <a:gd name="T16" fmla="*/ 287 w 287"/>
                  <a:gd name="T17" fmla="*/ 240 h 330"/>
                  <a:gd name="T18" fmla="*/ 263 w 287"/>
                  <a:gd name="T19" fmla="*/ 184 h 330"/>
                  <a:gd name="T20" fmla="*/ 202 w 287"/>
                  <a:gd name="T21" fmla="*/ 156 h 330"/>
                  <a:gd name="T22" fmla="*/ 250 w 287"/>
                  <a:gd name="T23" fmla="*/ 134 h 330"/>
                  <a:gd name="T24" fmla="*/ 270 w 287"/>
                  <a:gd name="T25" fmla="*/ 84 h 330"/>
                  <a:gd name="T26" fmla="*/ 140 w 287"/>
                  <a:gd name="T27" fmla="*/ 0 h 330"/>
                  <a:gd name="T28" fmla="*/ 0 w 287"/>
                  <a:gd name="T29" fmla="*/ 0 h 330"/>
                  <a:gd name="T30" fmla="*/ 99 w 287"/>
                  <a:gd name="T31" fmla="*/ 167 h 330"/>
                  <a:gd name="T32" fmla="*/ 188 w 287"/>
                  <a:gd name="T33" fmla="*/ 177 h 330"/>
                  <a:gd name="T34" fmla="*/ 230 w 287"/>
                  <a:gd name="T35" fmla="*/ 240 h 330"/>
                  <a:gd name="T36" fmla="*/ 199 w 287"/>
                  <a:gd name="T37" fmla="*/ 298 h 330"/>
                  <a:gd name="T38" fmla="*/ 130 w 287"/>
                  <a:gd name="T39" fmla="*/ 311 h 330"/>
                  <a:gd name="T40" fmla="*/ 99 w 287"/>
                  <a:gd name="T41" fmla="*/ 291 h 330"/>
                  <a:gd name="T42" fmla="*/ 99 w 287"/>
                  <a:gd name="T43" fmla="*/ 167 h 330"/>
                  <a:gd name="T44" fmla="*/ 99 w 287"/>
                  <a:gd name="T45" fmla="*/ 147 h 330"/>
                  <a:gd name="T46" fmla="*/ 99 w 287"/>
                  <a:gd name="T47" fmla="*/ 33 h 330"/>
                  <a:gd name="T48" fmla="*/ 110 w 287"/>
                  <a:gd name="T49" fmla="*/ 18 h 330"/>
                  <a:gd name="T50" fmla="*/ 132 w 287"/>
                  <a:gd name="T51" fmla="*/ 18 h 330"/>
                  <a:gd name="T52" fmla="*/ 219 w 287"/>
                  <a:gd name="T53" fmla="*/ 86 h 330"/>
                  <a:gd name="T54" fmla="*/ 146 w 287"/>
                  <a:gd name="T55" fmla="*/ 147 h 330"/>
                  <a:gd name="T56" fmla="*/ 99 w 287"/>
                  <a:gd name="T57" fmla="*/ 147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7" h="330">
                    <a:moveTo>
                      <a:pt x="0" y="0"/>
                    </a:moveTo>
                    <a:lnTo>
                      <a:pt x="0" y="9"/>
                    </a:lnTo>
                    <a:cubicBezTo>
                      <a:pt x="42" y="11"/>
                      <a:pt x="48" y="17"/>
                      <a:pt x="48" y="54"/>
                    </a:cubicBezTo>
                    <a:lnTo>
                      <a:pt x="48" y="275"/>
                    </a:lnTo>
                    <a:cubicBezTo>
                      <a:pt x="48" y="312"/>
                      <a:pt x="41" y="319"/>
                      <a:pt x="0" y="320"/>
                    </a:cubicBezTo>
                    <a:lnTo>
                      <a:pt x="0" y="330"/>
                    </a:lnTo>
                    <a:lnTo>
                      <a:pt x="166" y="330"/>
                    </a:lnTo>
                    <a:cubicBezTo>
                      <a:pt x="205" y="330"/>
                      <a:pt x="241" y="319"/>
                      <a:pt x="259" y="302"/>
                    </a:cubicBezTo>
                    <a:cubicBezTo>
                      <a:pt x="277" y="286"/>
                      <a:pt x="287" y="264"/>
                      <a:pt x="287" y="240"/>
                    </a:cubicBezTo>
                    <a:cubicBezTo>
                      <a:pt x="287" y="218"/>
                      <a:pt x="278" y="198"/>
                      <a:pt x="263" y="184"/>
                    </a:cubicBezTo>
                    <a:cubicBezTo>
                      <a:pt x="248" y="170"/>
                      <a:pt x="234" y="164"/>
                      <a:pt x="202" y="156"/>
                    </a:cubicBezTo>
                    <a:cubicBezTo>
                      <a:pt x="228" y="150"/>
                      <a:pt x="238" y="145"/>
                      <a:pt x="250" y="134"/>
                    </a:cubicBezTo>
                    <a:cubicBezTo>
                      <a:pt x="263" y="123"/>
                      <a:pt x="270" y="105"/>
                      <a:pt x="270" y="84"/>
                    </a:cubicBezTo>
                    <a:cubicBezTo>
                      <a:pt x="270" y="28"/>
                      <a:pt x="226" y="0"/>
                      <a:pt x="140" y="0"/>
                    </a:cubicBezTo>
                    <a:lnTo>
                      <a:pt x="0" y="0"/>
                    </a:lnTo>
                    <a:close/>
                    <a:moveTo>
                      <a:pt x="99" y="167"/>
                    </a:moveTo>
                    <a:cubicBezTo>
                      <a:pt x="147" y="167"/>
                      <a:pt x="170" y="170"/>
                      <a:pt x="188" y="177"/>
                    </a:cubicBezTo>
                    <a:cubicBezTo>
                      <a:pt x="216" y="189"/>
                      <a:pt x="230" y="209"/>
                      <a:pt x="230" y="240"/>
                    </a:cubicBezTo>
                    <a:cubicBezTo>
                      <a:pt x="230" y="267"/>
                      <a:pt x="219" y="287"/>
                      <a:pt x="199" y="298"/>
                    </a:cubicBezTo>
                    <a:cubicBezTo>
                      <a:pt x="183" y="307"/>
                      <a:pt x="163" y="311"/>
                      <a:pt x="130" y="311"/>
                    </a:cubicBezTo>
                    <a:cubicBezTo>
                      <a:pt x="106" y="311"/>
                      <a:pt x="99" y="307"/>
                      <a:pt x="99" y="291"/>
                    </a:cubicBezTo>
                    <a:lnTo>
                      <a:pt x="99" y="167"/>
                    </a:lnTo>
                    <a:close/>
                    <a:moveTo>
                      <a:pt x="99" y="147"/>
                    </a:moveTo>
                    <a:lnTo>
                      <a:pt x="99" y="33"/>
                    </a:lnTo>
                    <a:cubicBezTo>
                      <a:pt x="99" y="22"/>
                      <a:pt x="102" y="18"/>
                      <a:pt x="110" y="18"/>
                    </a:cubicBezTo>
                    <a:lnTo>
                      <a:pt x="132" y="18"/>
                    </a:lnTo>
                    <a:cubicBezTo>
                      <a:pt x="189" y="18"/>
                      <a:pt x="219" y="42"/>
                      <a:pt x="219" y="86"/>
                    </a:cubicBezTo>
                    <a:cubicBezTo>
                      <a:pt x="219" y="125"/>
                      <a:pt x="193" y="147"/>
                      <a:pt x="146" y="147"/>
                    </a:cubicBezTo>
                    <a:lnTo>
                      <a:pt x="99" y="14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40">
                <a:extLst>
                  <a:ext uri="{FF2B5EF4-FFF2-40B4-BE49-F238E27FC236}">
                    <a16:creationId xmlns:a16="http://schemas.microsoft.com/office/drawing/2014/main" id="{05D90344-DEB4-4BBE-A52C-6206BC896A3F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3132138" y="2692400"/>
                <a:ext cx="44450" cy="134938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41">
                <a:extLst>
                  <a:ext uri="{FF2B5EF4-FFF2-40B4-BE49-F238E27FC236}">
                    <a16:creationId xmlns:a16="http://schemas.microsoft.com/office/drawing/2014/main" id="{D562043A-A354-4A3F-A4C1-4A4CCE24BC22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3184525" y="2736850"/>
                <a:ext cx="87313" cy="9048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42">
                <a:extLst>
                  <a:ext uri="{FF2B5EF4-FFF2-40B4-BE49-F238E27FC236}">
                    <a16:creationId xmlns:a16="http://schemas.microsoft.com/office/drawing/2014/main" id="{5839012D-E3DE-40FF-883A-905E3C866E60}"/>
                  </a:ext>
                </a:extLst>
              </p:cNvPr>
              <p:cNvSpPr>
                <a:spLocks noEditPoint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279775" y="2736850"/>
                <a:ext cx="82550" cy="93663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3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3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5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43">
                <a:extLst>
                  <a:ext uri="{FF2B5EF4-FFF2-40B4-BE49-F238E27FC236}">
                    <a16:creationId xmlns:a16="http://schemas.microsoft.com/office/drawing/2014/main" id="{2A9C4F8B-3521-4F47-99E8-2070F7E8BED5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3371850" y="2736850"/>
                <a:ext cx="141288" cy="90488"/>
              </a:xfrm>
              <a:custGeom>
                <a:avLst/>
                <a:gdLst>
                  <a:gd name="T0" fmla="*/ 2 w 379"/>
                  <a:gd name="T1" fmla="*/ 31 h 230"/>
                  <a:gd name="T2" fmla="*/ 18 w 379"/>
                  <a:gd name="T3" fmla="*/ 29 h 230"/>
                  <a:gd name="T4" fmla="*/ 35 w 379"/>
                  <a:gd name="T5" fmla="*/ 61 h 230"/>
                  <a:gd name="T6" fmla="*/ 35 w 379"/>
                  <a:gd name="T7" fmla="*/ 187 h 230"/>
                  <a:gd name="T8" fmla="*/ 0 w 379"/>
                  <a:gd name="T9" fmla="*/ 222 h 230"/>
                  <a:gd name="T10" fmla="*/ 0 w 379"/>
                  <a:gd name="T11" fmla="*/ 230 h 230"/>
                  <a:gd name="T12" fmla="*/ 111 w 379"/>
                  <a:gd name="T13" fmla="*/ 230 h 230"/>
                  <a:gd name="T14" fmla="*/ 111 w 379"/>
                  <a:gd name="T15" fmla="*/ 222 h 230"/>
                  <a:gd name="T16" fmla="*/ 77 w 379"/>
                  <a:gd name="T17" fmla="*/ 196 h 230"/>
                  <a:gd name="T18" fmla="*/ 77 w 379"/>
                  <a:gd name="T19" fmla="*/ 56 h 230"/>
                  <a:gd name="T20" fmla="*/ 85 w 379"/>
                  <a:gd name="T21" fmla="*/ 46 h 230"/>
                  <a:gd name="T22" fmla="*/ 136 w 379"/>
                  <a:gd name="T23" fmla="*/ 26 h 230"/>
                  <a:gd name="T24" fmla="*/ 169 w 379"/>
                  <a:gd name="T25" fmla="*/ 79 h 230"/>
                  <a:gd name="T26" fmla="*/ 169 w 379"/>
                  <a:gd name="T27" fmla="*/ 187 h 230"/>
                  <a:gd name="T28" fmla="*/ 135 w 379"/>
                  <a:gd name="T29" fmla="*/ 222 h 230"/>
                  <a:gd name="T30" fmla="*/ 135 w 379"/>
                  <a:gd name="T31" fmla="*/ 230 h 230"/>
                  <a:gd name="T32" fmla="*/ 247 w 379"/>
                  <a:gd name="T33" fmla="*/ 230 h 230"/>
                  <a:gd name="T34" fmla="*/ 247 w 379"/>
                  <a:gd name="T35" fmla="*/ 222 h 230"/>
                  <a:gd name="T36" fmla="*/ 211 w 379"/>
                  <a:gd name="T37" fmla="*/ 182 h 230"/>
                  <a:gd name="T38" fmla="*/ 211 w 379"/>
                  <a:gd name="T39" fmla="*/ 57 h 230"/>
                  <a:gd name="T40" fmla="*/ 265 w 379"/>
                  <a:gd name="T41" fmla="*/ 26 h 230"/>
                  <a:gd name="T42" fmla="*/ 303 w 379"/>
                  <a:gd name="T43" fmla="*/ 81 h 230"/>
                  <a:gd name="T44" fmla="*/ 303 w 379"/>
                  <a:gd name="T45" fmla="*/ 186 h 230"/>
                  <a:gd name="T46" fmla="*/ 270 w 379"/>
                  <a:gd name="T47" fmla="*/ 222 h 230"/>
                  <a:gd name="T48" fmla="*/ 270 w 379"/>
                  <a:gd name="T49" fmla="*/ 230 h 230"/>
                  <a:gd name="T50" fmla="*/ 379 w 379"/>
                  <a:gd name="T51" fmla="*/ 230 h 230"/>
                  <a:gd name="T52" fmla="*/ 379 w 379"/>
                  <a:gd name="T53" fmla="*/ 222 h 230"/>
                  <a:gd name="T54" fmla="*/ 366 w 379"/>
                  <a:gd name="T55" fmla="*/ 221 h 230"/>
                  <a:gd name="T56" fmla="*/ 344 w 379"/>
                  <a:gd name="T57" fmla="*/ 192 h 230"/>
                  <a:gd name="T58" fmla="*/ 344 w 379"/>
                  <a:gd name="T59" fmla="*/ 89 h 230"/>
                  <a:gd name="T60" fmla="*/ 287 w 379"/>
                  <a:gd name="T61" fmla="*/ 0 h 230"/>
                  <a:gd name="T62" fmla="*/ 205 w 379"/>
                  <a:gd name="T63" fmla="*/ 42 h 230"/>
                  <a:gd name="T64" fmla="*/ 152 w 379"/>
                  <a:gd name="T65" fmla="*/ 0 h 230"/>
                  <a:gd name="T66" fmla="*/ 75 w 379"/>
                  <a:gd name="T67" fmla="*/ 39 h 230"/>
                  <a:gd name="T68" fmla="*/ 75 w 379"/>
                  <a:gd name="T69" fmla="*/ 1 h 230"/>
                  <a:gd name="T70" fmla="*/ 72 w 379"/>
                  <a:gd name="T71" fmla="*/ 0 h 230"/>
                  <a:gd name="T72" fmla="*/ 2 w 379"/>
                  <a:gd name="T73" fmla="*/ 23 h 230"/>
                  <a:gd name="T74" fmla="*/ 2 w 379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30">
                    <a:moveTo>
                      <a:pt x="2" y="31"/>
                    </a:moveTo>
                    <a:cubicBezTo>
                      <a:pt x="8" y="30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1" y="230"/>
                    </a:lnTo>
                    <a:lnTo>
                      <a:pt x="111" y="222"/>
                    </a:lnTo>
                    <a:cubicBezTo>
                      <a:pt x="85" y="221"/>
                      <a:pt x="77" y="216"/>
                      <a:pt x="77" y="196"/>
                    </a:cubicBezTo>
                    <a:lnTo>
                      <a:pt x="77" y="56"/>
                    </a:lnTo>
                    <a:cubicBezTo>
                      <a:pt x="77" y="55"/>
                      <a:pt x="81" y="50"/>
                      <a:pt x="85" y="46"/>
                    </a:cubicBezTo>
                    <a:cubicBezTo>
                      <a:pt x="97" y="35"/>
                      <a:pt x="119" y="26"/>
                      <a:pt x="136" y="26"/>
                    </a:cubicBezTo>
                    <a:cubicBezTo>
                      <a:pt x="158" y="26"/>
                      <a:pt x="169" y="44"/>
                      <a:pt x="169" y="79"/>
                    </a:cubicBezTo>
                    <a:lnTo>
                      <a:pt x="169" y="187"/>
                    </a:lnTo>
                    <a:cubicBezTo>
                      <a:pt x="169" y="215"/>
                      <a:pt x="163" y="220"/>
                      <a:pt x="135" y="222"/>
                    </a:cubicBezTo>
                    <a:lnTo>
                      <a:pt x="135" y="230"/>
                    </a:lnTo>
                    <a:lnTo>
                      <a:pt x="247" y="230"/>
                    </a:lnTo>
                    <a:lnTo>
                      <a:pt x="247" y="222"/>
                    </a:lnTo>
                    <a:cubicBezTo>
                      <a:pt x="218" y="222"/>
                      <a:pt x="211" y="213"/>
                      <a:pt x="211" y="182"/>
                    </a:cubicBezTo>
                    <a:lnTo>
                      <a:pt x="211" y="57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4" y="26"/>
                      <a:pt x="303" y="40"/>
                      <a:pt x="303" y="81"/>
                    </a:cubicBezTo>
                    <a:lnTo>
                      <a:pt x="303" y="186"/>
                    </a:lnTo>
                    <a:cubicBezTo>
                      <a:pt x="303" y="215"/>
                      <a:pt x="299" y="219"/>
                      <a:pt x="270" y="222"/>
                    </a:cubicBezTo>
                    <a:lnTo>
                      <a:pt x="270" y="230"/>
                    </a:lnTo>
                    <a:lnTo>
                      <a:pt x="379" y="230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7" y="0"/>
                    </a:cubicBezTo>
                    <a:cubicBezTo>
                      <a:pt x="258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1" y="0"/>
                      <a:pt x="117" y="7"/>
                      <a:pt x="75" y="39"/>
                    </a:cubicBezTo>
                    <a:lnTo>
                      <a:pt x="75" y="1"/>
                    </a:lnTo>
                    <a:lnTo>
                      <a:pt x="72" y="0"/>
                    </a:lnTo>
                    <a:cubicBezTo>
                      <a:pt x="46" y="10"/>
                      <a:pt x="29" y="15"/>
                      <a:pt x="2" y="23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44">
                <a:extLst>
                  <a:ext uri="{FF2B5EF4-FFF2-40B4-BE49-F238E27FC236}">
                    <a16:creationId xmlns:a16="http://schemas.microsoft.com/office/drawing/2014/main" id="{15FC4BAC-AECA-4F28-9E2E-01D10EB6729A}"/>
                  </a:ext>
                </a:extLst>
              </p:cNvPr>
              <p:cNvSpPr>
                <a:spLocks noEditPoint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3517900" y="2692400"/>
                <a:ext cx="44450" cy="134938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45">
                <a:extLst>
                  <a:ext uri="{FF2B5EF4-FFF2-40B4-BE49-F238E27FC236}">
                    <a16:creationId xmlns:a16="http://schemas.microsoft.com/office/drawing/2014/main" id="{D51365B7-E0D5-468E-A4BB-166D191ED90F}"/>
                  </a:ext>
                </a:extLst>
              </p:cNvPr>
              <p:cNvSpPr>
                <a:spLocks noEditPoints="1"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3573463" y="2736850"/>
                <a:ext cx="76200" cy="936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46">
                <a:extLst>
                  <a:ext uri="{FF2B5EF4-FFF2-40B4-BE49-F238E27FC236}">
                    <a16:creationId xmlns:a16="http://schemas.microsoft.com/office/drawing/2014/main" id="{64D05BDF-3FE2-4F47-B407-8E6ABCA5B854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3652838" y="2692400"/>
                <a:ext cx="44450" cy="134938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40 w 119"/>
                  <a:gd name="T7" fmla="*/ 59 h 341"/>
                  <a:gd name="T8" fmla="*/ 40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2 w 119"/>
                  <a:gd name="T19" fmla="*/ 299 h 341"/>
                  <a:gd name="T20" fmla="*/ 82 w 119"/>
                  <a:gd name="T21" fmla="*/ 1 h 341"/>
                  <a:gd name="T22" fmla="*/ 80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29"/>
                      <a:pt x="15" y="29"/>
                      <a:pt x="19" y="29"/>
                    </a:cubicBezTo>
                    <a:cubicBezTo>
                      <a:pt x="35" y="29"/>
                      <a:pt x="40" y="36"/>
                      <a:pt x="40" y="59"/>
                    </a:cubicBezTo>
                    <a:lnTo>
                      <a:pt x="40" y="297"/>
                    </a:lnTo>
                    <a:cubicBezTo>
                      <a:pt x="40" y="324"/>
                      <a:pt x="33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8" y="331"/>
                      <a:pt x="82" y="326"/>
                      <a:pt x="82" y="299"/>
                    </a:cubicBezTo>
                    <a:lnTo>
                      <a:pt x="82" y="1"/>
                    </a:lnTo>
                    <a:lnTo>
                      <a:pt x="80" y="0"/>
                    </a:lnTo>
                    <a:cubicBezTo>
                      <a:pt x="54" y="9"/>
                      <a:pt x="35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47">
                <a:extLst>
                  <a:ext uri="{FF2B5EF4-FFF2-40B4-BE49-F238E27FC236}">
                    <a16:creationId xmlns:a16="http://schemas.microsoft.com/office/drawing/2014/main" id="{588DE672-E0DE-494E-B77A-8FA1E74DC1F9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771900" y="2540000"/>
                <a:ext cx="92075" cy="476250"/>
              </a:xfrm>
              <a:custGeom>
                <a:avLst/>
                <a:gdLst>
                  <a:gd name="T0" fmla="*/ 245 w 245"/>
                  <a:gd name="T1" fmla="*/ 1192 h 1197"/>
                  <a:gd name="T2" fmla="*/ 243 w 245"/>
                  <a:gd name="T3" fmla="*/ 1187 h 1197"/>
                  <a:gd name="T4" fmla="*/ 158 w 245"/>
                  <a:gd name="T5" fmla="*/ 1082 h 1197"/>
                  <a:gd name="T6" fmla="*/ 41 w 245"/>
                  <a:gd name="T7" fmla="*/ 599 h 1197"/>
                  <a:gd name="T8" fmla="*/ 142 w 245"/>
                  <a:gd name="T9" fmla="*/ 143 h 1197"/>
                  <a:gd name="T10" fmla="*/ 244 w 245"/>
                  <a:gd name="T11" fmla="*/ 9 h 1197"/>
                  <a:gd name="T12" fmla="*/ 245 w 245"/>
                  <a:gd name="T13" fmla="*/ 5 h 1197"/>
                  <a:gd name="T14" fmla="*/ 235 w 245"/>
                  <a:gd name="T15" fmla="*/ 0 h 1197"/>
                  <a:gd name="T16" fmla="*/ 219 w 245"/>
                  <a:gd name="T17" fmla="*/ 8 h 1197"/>
                  <a:gd name="T18" fmla="*/ 0 w 245"/>
                  <a:gd name="T19" fmla="*/ 598 h 1197"/>
                  <a:gd name="T20" fmla="*/ 171 w 245"/>
                  <a:gd name="T21" fmla="*/ 1141 h 1197"/>
                  <a:gd name="T22" fmla="*/ 221 w 245"/>
                  <a:gd name="T23" fmla="*/ 1191 h 1197"/>
                  <a:gd name="T24" fmla="*/ 235 w 245"/>
                  <a:gd name="T25" fmla="*/ 1197 h 1197"/>
                  <a:gd name="T26" fmla="*/ 245 w 245"/>
                  <a:gd name="T27" fmla="*/ 1192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7">
                    <a:moveTo>
                      <a:pt x="245" y="1192"/>
                    </a:moveTo>
                    <a:cubicBezTo>
                      <a:pt x="245" y="1190"/>
                      <a:pt x="244" y="1189"/>
                      <a:pt x="243" y="1187"/>
                    </a:cubicBezTo>
                    <a:cubicBezTo>
                      <a:pt x="225" y="1169"/>
                      <a:pt x="191" y="1135"/>
                      <a:pt x="158" y="1082"/>
                    </a:cubicBezTo>
                    <a:cubicBezTo>
                      <a:pt x="78" y="953"/>
                      <a:pt x="41" y="791"/>
                      <a:pt x="41" y="599"/>
                    </a:cubicBezTo>
                    <a:cubicBezTo>
                      <a:pt x="41" y="465"/>
                      <a:pt x="59" y="291"/>
                      <a:pt x="142" y="143"/>
                    </a:cubicBezTo>
                    <a:cubicBezTo>
                      <a:pt x="181" y="72"/>
                      <a:pt x="222" y="31"/>
                      <a:pt x="244" y="9"/>
                    </a:cubicBezTo>
                    <a:cubicBezTo>
                      <a:pt x="245" y="8"/>
                      <a:pt x="245" y="7"/>
                      <a:pt x="245" y="5"/>
                    </a:cubicBezTo>
                    <a:cubicBezTo>
                      <a:pt x="245" y="0"/>
                      <a:pt x="242" y="0"/>
                      <a:pt x="235" y="0"/>
                    </a:cubicBezTo>
                    <a:cubicBezTo>
                      <a:pt x="228" y="0"/>
                      <a:pt x="227" y="0"/>
                      <a:pt x="219" y="8"/>
                    </a:cubicBezTo>
                    <a:cubicBezTo>
                      <a:pt x="52" y="160"/>
                      <a:pt x="0" y="388"/>
                      <a:pt x="0" y="598"/>
                    </a:cubicBezTo>
                    <a:cubicBezTo>
                      <a:pt x="0" y="794"/>
                      <a:pt x="45" y="992"/>
                      <a:pt x="171" y="1141"/>
                    </a:cubicBezTo>
                    <a:cubicBezTo>
                      <a:pt x="181" y="1152"/>
                      <a:pt x="200" y="1173"/>
                      <a:pt x="221" y="1191"/>
                    </a:cubicBezTo>
                    <a:cubicBezTo>
                      <a:pt x="227" y="1197"/>
                      <a:pt x="228" y="1197"/>
                      <a:pt x="235" y="1197"/>
                    </a:cubicBezTo>
                    <a:cubicBezTo>
                      <a:pt x="242" y="1197"/>
                      <a:pt x="245" y="1197"/>
                      <a:pt x="245" y="119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48">
                <a:extLst>
                  <a:ext uri="{FF2B5EF4-FFF2-40B4-BE49-F238E27FC236}">
                    <a16:creationId xmlns:a16="http://schemas.microsoft.com/office/drawing/2014/main" id="{DE94A0C2-A9E8-4326-A1EB-1F67BCAD0B30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876675" y="2740025"/>
                <a:ext cx="153988" cy="90488"/>
              </a:xfrm>
              <a:custGeom>
                <a:avLst/>
                <a:gdLst>
                  <a:gd name="T0" fmla="*/ 30 w 409"/>
                  <a:gd name="T1" fmla="*/ 191 h 226"/>
                  <a:gd name="T2" fmla="*/ 25 w 409"/>
                  <a:gd name="T3" fmla="*/ 213 h 226"/>
                  <a:gd name="T4" fmla="*/ 40 w 409"/>
                  <a:gd name="T5" fmla="*/ 226 h 226"/>
                  <a:gd name="T6" fmla="*/ 58 w 409"/>
                  <a:gd name="T7" fmla="*/ 212 h 226"/>
                  <a:gd name="T8" fmla="*/ 68 w 409"/>
                  <a:gd name="T9" fmla="*/ 175 h 226"/>
                  <a:gd name="T10" fmla="*/ 79 w 409"/>
                  <a:gd name="T11" fmla="*/ 130 h 226"/>
                  <a:gd name="T12" fmla="*/ 87 w 409"/>
                  <a:gd name="T13" fmla="*/ 97 h 226"/>
                  <a:gd name="T14" fmla="*/ 94 w 409"/>
                  <a:gd name="T15" fmla="*/ 72 h 226"/>
                  <a:gd name="T16" fmla="*/ 175 w 409"/>
                  <a:gd name="T17" fmla="*/ 11 h 226"/>
                  <a:gd name="T18" fmla="*/ 202 w 409"/>
                  <a:gd name="T19" fmla="*/ 46 h 226"/>
                  <a:gd name="T20" fmla="*/ 194 w 409"/>
                  <a:gd name="T21" fmla="*/ 88 h 226"/>
                  <a:gd name="T22" fmla="*/ 180 w 409"/>
                  <a:gd name="T23" fmla="*/ 145 h 226"/>
                  <a:gd name="T24" fmla="*/ 170 w 409"/>
                  <a:gd name="T25" fmla="*/ 183 h 226"/>
                  <a:gd name="T26" fmla="*/ 164 w 409"/>
                  <a:gd name="T27" fmla="*/ 213 h 226"/>
                  <a:gd name="T28" fmla="*/ 178 w 409"/>
                  <a:gd name="T29" fmla="*/ 226 h 226"/>
                  <a:gd name="T30" fmla="*/ 201 w 409"/>
                  <a:gd name="T31" fmla="*/ 198 h 226"/>
                  <a:gd name="T32" fmla="*/ 231 w 409"/>
                  <a:gd name="T33" fmla="*/ 78 h 226"/>
                  <a:gd name="T34" fmla="*/ 313 w 409"/>
                  <a:gd name="T35" fmla="*/ 11 h 226"/>
                  <a:gd name="T36" fmla="*/ 340 w 409"/>
                  <a:gd name="T37" fmla="*/ 46 h 226"/>
                  <a:gd name="T38" fmla="*/ 309 w 409"/>
                  <a:gd name="T39" fmla="*/ 158 h 226"/>
                  <a:gd name="T40" fmla="*/ 303 w 409"/>
                  <a:gd name="T41" fmla="*/ 185 h 226"/>
                  <a:gd name="T42" fmla="*/ 344 w 409"/>
                  <a:gd name="T43" fmla="*/ 226 h 226"/>
                  <a:gd name="T44" fmla="*/ 409 w 409"/>
                  <a:gd name="T45" fmla="*/ 149 h 226"/>
                  <a:gd name="T46" fmla="*/ 403 w 409"/>
                  <a:gd name="T47" fmla="*/ 144 h 226"/>
                  <a:gd name="T48" fmla="*/ 395 w 409"/>
                  <a:gd name="T49" fmla="*/ 153 h 226"/>
                  <a:gd name="T50" fmla="*/ 344 w 409"/>
                  <a:gd name="T51" fmla="*/ 215 h 226"/>
                  <a:gd name="T52" fmla="*/ 333 w 409"/>
                  <a:gd name="T53" fmla="*/ 199 h 226"/>
                  <a:gd name="T54" fmla="*/ 342 w 409"/>
                  <a:gd name="T55" fmla="*/ 163 h 226"/>
                  <a:gd name="T56" fmla="*/ 372 w 409"/>
                  <a:gd name="T57" fmla="*/ 54 h 226"/>
                  <a:gd name="T58" fmla="*/ 315 w 409"/>
                  <a:gd name="T59" fmla="*/ 0 h 226"/>
                  <a:gd name="T60" fmla="*/ 233 w 409"/>
                  <a:gd name="T61" fmla="*/ 49 h 226"/>
                  <a:gd name="T62" fmla="*/ 217 w 409"/>
                  <a:gd name="T63" fmla="*/ 13 h 226"/>
                  <a:gd name="T64" fmla="*/ 176 w 409"/>
                  <a:gd name="T65" fmla="*/ 0 h 226"/>
                  <a:gd name="T66" fmla="*/ 99 w 409"/>
                  <a:gd name="T67" fmla="*/ 44 h 226"/>
                  <a:gd name="T68" fmla="*/ 53 w 409"/>
                  <a:gd name="T69" fmla="*/ 0 h 226"/>
                  <a:gd name="T70" fmla="*/ 16 w 409"/>
                  <a:gd name="T71" fmla="*/ 29 h 226"/>
                  <a:gd name="T72" fmla="*/ 0 w 409"/>
                  <a:gd name="T73" fmla="*/ 77 h 226"/>
                  <a:gd name="T74" fmla="*/ 6 w 409"/>
                  <a:gd name="T75" fmla="*/ 82 h 226"/>
                  <a:gd name="T76" fmla="*/ 15 w 409"/>
                  <a:gd name="T77" fmla="*/ 71 h 226"/>
                  <a:gd name="T78" fmla="*/ 51 w 409"/>
                  <a:gd name="T79" fmla="*/ 11 h 226"/>
                  <a:gd name="T80" fmla="*/ 67 w 409"/>
                  <a:gd name="T81" fmla="*/ 34 h 226"/>
                  <a:gd name="T82" fmla="*/ 59 w 409"/>
                  <a:gd name="T83" fmla="*/ 76 h 226"/>
                  <a:gd name="T84" fmla="*/ 30 w 409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9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8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5" y="109"/>
                      <a:pt x="87" y="97"/>
                    </a:cubicBezTo>
                    <a:cubicBezTo>
                      <a:pt x="89" y="89"/>
                      <a:pt x="93" y="74"/>
                      <a:pt x="94" y="72"/>
                    </a:cubicBezTo>
                    <a:cubicBezTo>
                      <a:pt x="101" y="57"/>
                      <a:pt x="128" y="11"/>
                      <a:pt x="175" y="11"/>
                    </a:cubicBezTo>
                    <a:cubicBezTo>
                      <a:pt x="197" y="11"/>
                      <a:pt x="202" y="30"/>
                      <a:pt x="202" y="46"/>
                    </a:cubicBezTo>
                    <a:cubicBezTo>
                      <a:pt x="202" y="59"/>
                      <a:pt x="198" y="73"/>
                      <a:pt x="194" y="88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4" y="210"/>
                      <a:pt x="164" y="213"/>
                    </a:cubicBezTo>
                    <a:cubicBezTo>
                      <a:pt x="164" y="222"/>
                      <a:pt x="171" y="226"/>
                      <a:pt x="178" y="226"/>
                    </a:cubicBezTo>
                    <a:cubicBezTo>
                      <a:pt x="194" y="226"/>
                      <a:pt x="197" y="214"/>
                      <a:pt x="201" y="198"/>
                    </a:cubicBezTo>
                    <a:cubicBezTo>
                      <a:pt x="208" y="170"/>
                      <a:pt x="226" y="97"/>
                      <a:pt x="231" y="78"/>
                    </a:cubicBezTo>
                    <a:cubicBezTo>
                      <a:pt x="232" y="71"/>
                      <a:pt x="259" y="11"/>
                      <a:pt x="313" y="11"/>
                    </a:cubicBezTo>
                    <a:cubicBezTo>
                      <a:pt x="335" y="11"/>
                      <a:pt x="340" y="28"/>
                      <a:pt x="340" y="46"/>
                    </a:cubicBezTo>
                    <a:cubicBezTo>
                      <a:pt x="340" y="75"/>
                      <a:pt x="319" y="131"/>
                      <a:pt x="309" y="158"/>
                    </a:cubicBezTo>
                    <a:cubicBezTo>
                      <a:pt x="305" y="170"/>
                      <a:pt x="303" y="175"/>
                      <a:pt x="303" y="185"/>
                    </a:cubicBezTo>
                    <a:cubicBezTo>
                      <a:pt x="303" y="209"/>
                      <a:pt x="320" y="226"/>
                      <a:pt x="344" y="226"/>
                    </a:cubicBezTo>
                    <a:cubicBezTo>
                      <a:pt x="390" y="226"/>
                      <a:pt x="409" y="153"/>
                      <a:pt x="409" y="149"/>
                    </a:cubicBezTo>
                    <a:cubicBezTo>
                      <a:pt x="409" y="144"/>
                      <a:pt x="404" y="144"/>
                      <a:pt x="403" y="144"/>
                    </a:cubicBezTo>
                    <a:cubicBezTo>
                      <a:pt x="398" y="144"/>
                      <a:pt x="398" y="146"/>
                      <a:pt x="395" y="153"/>
                    </a:cubicBezTo>
                    <a:cubicBezTo>
                      <a:pt x="388" y="180"/>
                      <a:pt x="372" y="215"/>
                      <a:pt x="344" y="215"/>
                    </a:cubicBezTo>
                    <a:cubicBezTo>
                      <a:pt x="336" y="215"/>
                      <a:pt x="333" y="210"/>
                      <a:pt x="333" y="199"/>
                    </a:cubicBezTo>
                    <a:cubicBezTo>
                      <a:pt x="333" y="186"/>
                      <a:pt x="337" y="174"/>
                      <a:pt x="342" y="163"/>
                    </a:cubicBezTo>
                    <a:cubicBezTo>
                      <a:pt x="351" y="137"/>
                      <a:pt x="372" y="82"/>
                      <a:pt x="372" y="54"/>
                    </a:cubicBezTo>
                    <a:cubicBezTo>
                      <a:pt x="372" y="21"/>
                      <a:pt x="352" y="0"/>
                      <a:pt x="315" y="0"/>
                    </a:cubicBezTo>
                    <a:cubicBezTo>
                      <a:pt x="277" y="0"/>
                      <a:pt x="252" y="22"/>
                      <a:pt x="233" y="49"/>
                    </a:cubicBezTo>
                    <a:cubicBezTo>
                      <a:pt x="233" y="42"/>
                      <a:pt x="231" y="25"/>
                      <a:pt x="217" y="13"/>
                    </a:cubicBezTo>
                    <a:cubicBezTo>
                      <a:pt x="205" y="3"/>
                      <a:pt x="189" y="0"/>
                      <a:pt x="176" y="0"/>
                    </a:cubicBezTo>
                    <a:cubicBezTo>
                      <a:pt x="132" y="0"/>
                      <a:pt x="107" y="32"/>
                      <a:pt x="99" y="44"/>
                    </a:cubicBezTo>
                    <a:cubicBezTo>
                      <a:pt x="96" y="15"/>
                      <a:pt x="75" y="0"/>
                      <a:pt x="53" y="0"/>
                    </a:cubicBezTo>
                    <a:cubicBezTo>
                      <a:pt x="30" y="0"/>
                      <a:pt x="20" y="20"/>
                      <a:pt x="16" y="29"/>
                    </a:cubicBezTo>
                    <a:cubicBezTo>
                      <a:pt x="7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2"/>
                      <a:pt x="15" y="71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59" y="11"/>
                      <a:pt x="67" y="15"/>
                      <a:pt x="67" y="34"/>
                    </a:cubicBezTo>
                    <a:cubicBezTo>
                      <a:pt x="67" y="45"/>
                      <a:pt x="65" y="50"/>
                      <a:pt x="59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49">
                <a:extLst>
                  <a:ext uri="{FF2B5EF4-FFF2-40B4-BE49-F238E27FC236}">
                    <a16:creationId xmlns:a16="http://schemas.microsoft.com/office/drawing/2014/main" id="{C85C4E08-F8B1-429E-856F-D61E7C9BD769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4051300" y="2806700"/>
                <a:ext cx="22225" cy="58738"/>
              </a:xfrm>
              <a:custGeom>
                <a:avLst/>
                <a:gdLst>
                  <a:gd name="T0" fmla="*/ 58 w 58"/>
                  <a:gd name="T1" fmla="*/ 52 h 149"/>
                  <a:gd name="T2" fmla="*/ 27 w 58"/>
                  <a:gd name="T3" fmla="*/ 0 h 149"/>
                  <a:gd name="T4" fmla="*/ 0 w 58"/>
                  <a:gd name="T5" fmla="*/ 26 h 149"/>
                  <a:gd name="T6" fmla="*/ 27 w 58"/>
                  <a:gd name="T7" fmla="*/ 53 h 149"/>
                  <a:gd name="T8" fmla="*/ 44 w 58"/>
                  <a:gd name="T9" fmla="*/ 46 h 149"/>
                  <a:gd name="T10" fmla="*/ 47 w 58"/>
                  <a:gd name="T11" fmla="*/ 45 h 149"/>
                  <a:gd name="T12" fmla="*/ 48 w 58"/>
                  <a:gd name="T13" fmla="*/ 52 h 149"/>
                  <a:gd name="T14" fmla="*/ 14 w 58"/>
                  <a:gd name="T15" fmla="*/ 136 h 149"/>
                  <a:gd name="T16" fmla="*/ 8 w 58"/>
                  <a:gd name="T17" fmla="*/ 144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4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50">
                <a:extLst>
                  <a:ext uri="{FF2B5EF4-FFF2-40B4-BE49-F238E27FC236}">
                    <a16:creationId xmlns:a16="http://schemas.microsoft.com/office/drawing/2014/main" id="{31DE23FB-E716-42DE-B606-7E200D93EF67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4167188" y="2560638"/>
                <a:ext cx="63500" cy="133350"/>
              </a:xfrm>
              <a:custGeom>
                <a:avLst/>
                <a:gdLst>
                  <a:gd name="T0" fmla="*/ 102 w 165"/>
                  <a:gd name="T1" fmla="*/ 13 h 333"/>
                  <a:gd name="T2" fmla="*/ 91 w 165"/>
                  <a:gd name="T3" fmla="*/ 0 h 333"/>
                  <a:gd name="T4" fmla="*/ 0 w 165"/>
                  <a:gd name="T5" fmla="*/ 32 h 333"/>
                  <a:gd name="T6" fmla="*/ 0 w 165"/>
                  <a:gd name="T7" fmla="*/ 48 h 333"/>
                  <a:gd name="T8" fmla="*/ 65 w 165"/>
                  <a:gd name="T9" fmla="*/ 35 h 333"/>
                  <a:gd name="T10" fmla="*/ 65 w 165"/>
                  <a:gd name="T11" fmla="*/ 293 h 333"/>
                  <a:gd name="T12" fmla="*/ 19 w 165"/>
                  <a:gd name="T13" fmla="*/ 317 h 333"/>
                  <a:gd name="T14" fmla="*/ 3 w 165"/>
                  <a:gd name="T15" fmla="*/ 317 h 333"/>
                  <a:gd name="T16" fmla="*/ 3 w 165"/>
                  <a:gd name="T17" fmla="*/ 333 h 333"/>
                  <a:gd name="T18" fmla="*/ 84 w 165"/>
                  <a:gd name="T19" fmla="*/ 331 h 333"/>
                  <a:gd name="T20" fmla="*/ 165 w 165"/>
                  <a:gd name="T21" fmla="*/ 333 h 333"/>
                  <a:gd name="T22" fmla="*/ 165 w 165"/>
                  <a:gd name="T23" fmla="*/ 317 h 333"/>
                  <a:gd name="T24" fmla="*/ 149 w 165"/>
                  <a:gd name="T25" fmla="*/ 317 h 333"/>
                  <a:gd name="T26" fmla="*/ 102 w 165"/>
                  <a:gd name="T27" fmla="*/ 293 h 333"/>
                  <a:gd name="T28" fmla="*/ 102 w 165"/>
                  <a:gd name="T29" fmla="*/ 1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3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3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3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2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2">
                <a:extLst>
                  <a:ext uri="{FF2B5EF4-FFF2-40B4-BE49-F238E27FC236}">
                    <a16:creationId xmlns:a16="http://schemas.microsoft.com/office/drawing/2014/main" id="{1B50FF28-666D-4936-9E1A-6CB0C0D5D5E6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146550" y="2876550"/>
                <a:ext cx="101600" cy="88900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3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5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6"/>
                      <a:pt x="127" y="11"/>
                      <a:pt x="175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9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4"/>
                    </a:cubicBezTo>
                    <a:cubicBezTo>
                      <a:pt x="96" y="16"/>
                      <a:pt x="75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7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8"/>
                      <a:pt x="66" y="34"/>
                    </a:cubicBezTo>
                    <a:cubicBezTo>
                      <a:pt x="66" y="45"/>
                      <a:pt x="65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3">
                <a:extLst>
                  <a:ext uri="{FF2B5EF4-FFF2-40B4-BE49-F238E27FC236}">
                    <a16:creationId xmlns:a16="http://schemas.microsoft.com/office/drawing/2014/main" id="{AEDEEE2A-0A56-4AC5-A79F-966BA992A64A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4283075" y="2540000"/>
                <a:ext cx="92075" cy="476250"/>
              </a:xfrm>
              <a:custGeom>
                <a:avLst/>
                <a:gdLst>
                  <a:gd name="T0" fmla="*/ 245 w 245"/>
                  <a:gd name="T1" fmla="*/ 599 h 1197"/>
                  <a:gd name="T2" fmla="*/ 73 w 245"/>
                  <a:gd name="T3" fmla="*/ 56 h 1197"/>
                  <a:gd name="T4" fmla="*/ 24 w 245"/>
                  <a:gd name="T5" fmla="*/ 6 h 1197"/>
                  <a:gd name="T6" fmla="*/ 10 w 245"/>
                  <a:gd name="T7" fmla="*/ 0 h 1197"/>
                  <a:gd name="T8" fmla="*/ 0 w 245"/>
                  <a:gd name="T9" fmla="*/ 5 h 1197"/>
                  <a:gd name="T10" fmla="*/ 3 w 245"/>
                  <a:gd name="T11" fmla="*/ 10 h 1197"/>
                  <a:gd name="T12" fmla="*/ 87 w 245"/>
                  <a:gd name="T13" fmla="*/ 115 h 1197"/>
                  <a:gd name="T14" fmla="*/ 204 w 245"/>
                  <a:gd name="T15" fmla="*/ 598 h 1197"/>
                  <a:gd name="T16" fmla="*/ 103 w 245"/>
                  <a:gd name="T17" fmla="*/ 1054 h 1197"/>
                  <a:gd name="T18" fmla="*/ 2 w 245"/>
                  <a:gd name="T19" fmla="*/ 1187 h 1197"/>
                  <a:gd name="T20" fmla="*/ 0 w 245"/>
                  <a:gd name="T21" fmla="*/ 1192 h 1197"/>
                  <a:gd name="T22" fmla="*/ 10 w 245"/>
                  <a:gd name="T23" fmla="*/ 1197 h 1197"/>
                  <a:gd name="T24" fmla="*/ 26 w 245"/>
                  <a:gd name="T25" fmla="*/ 1189 h 1197"/>
                  <a:gd name="T26" fmla="*/ 245 w 245"/>
                  <a:gd name="T27" fmla="*/ 599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7">
                    <a:moveTo>
                      <a:pt x="245" y="599"/>
                    </a:moveTo>
                    <a:cubicBezTo>
                      <a:pt x="245" y="403"/>
                      <a:pt x="200" y="205"/>
                      <a:pt x="73" y="56"/>
                    </a:cubicBezTo>
                    <a:cubicBezTo>
                      <a:pt x="64" y="45"/>
                      <a:pt x="45" y="24"/>
                      <a:pt x="24" y="6"/>
                    </a:cubicBezTo>
                    <a:cubicBezTo>
                      <a:pt x="18" y="0"/>
                      <a:pt x="17" y="0"/>
                      <a:pt x="10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54" y="62"/>
                      <a:pt x="87" y="115"/>
                    </a:cubicBezTo>
                    <a:cubicBezTo>
                      <a:pt x="167" y="244"/>
                      <a:pt x="204" y="406"/>
                      <a:pt x="204" y="598"/>
                    </a:cubicBezTo>
                    <a:cubicBezTo>
                      <a:pt x="204" y="732"/>
                      <a:pt x="186" y="905"/>
                      <a:pt x="103" y="1054"/>
                    </a:cubicBezTo>
                    <a:cubicBezTo>
                      <a:pt x="64" y="1125"/>
                      <a:pt x="23" y="1166"/>
                      <a:pt x="2" y="1187"/>
                    </a:cubicBezTo>
                    <a:cubicBezTo>
                      <a:pt x="1" y="1189"/>
                      <a:pt x="0" y="1190"/>
                      <a:pt x="0" y="1192"/>
                    </a:cubicBezTo>
                    <a:cubicBezTo>
                      <a:pt x="0" y="1197"/>
                      <a:pt x="4" y="1197"/>
                      <a:pt x="10" y="1197"/>
                    </a:cubicBezTo>
                    <a:cubicBezTo>
                      <a:pt x="17" y="1197"/>
                      <a:pt x="18" y="1197"/>
                      <a:pt x="26" y="1189"/>
                    </a:cubicBezTo>
                    <a:cubicBezTo>
                      <a:pt x="193" y="1037"/>
                      <a:pt x="245" y="809"/>
                      <a:pt x="245" y="59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62 1">
                <a:extLst>
                  <a:ext uri="{FF2B5EF4-FFF2-40B4-BE49-F238E27FC236}">
                    <a16:creationId xmlns:a16="http://schemas.microsoft.com/office/drawing/2014/main" id="{1F67142D-CA7E-44B8-9C80-9B8B04F0392F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4141788" y="2774156"/>
                <a:ext cx="112714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112714" h="7939">
                    <a:moveTo>
                      <a:pt x="0" y="7938"/>
                    </a:moveTo>
                    <a:lnTo>
                      <a:pt x="112713" y="7938"/>
                    </a:lnTo>
                    <a:lnTo>
                      <a:pt x="1127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 cap="flat" cmpd="sng" algn="ctr">
                <a:noFill/>
                <a:prstDash val="solid"/>
                <a:miter lim="800000"/>
              </a:ln>
              <a:effectLst/>
              <a:extLst>
                <a:ext uri="{91240B29-F687-4F45-9708-019B960494DF}">
                  <a14:hiddenLine xmlns:a14="http://schemas.microsoft.com/office/drawing/2010/main" w="127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  <a:miter lim="800000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1" name="文本框 570">
                <a:extLst>
                  <a:ext uri="{FF2B5EF4-FFF2-40B4-BE49-F238E27FC236}">
                    <a16:creationId xmlns:a16="http://schemas.microsoft.com/office/drawing/2014/main" id="{C43754D8-F0B9-4D60-A2B8-7F289B20F094}"/>
                  </a:ext>
                </a:extLst>
              </p:cNvPr>
              <p:cNvSpPr txBox="1"/>
              <p:nvPr/>
            </p:nvSpPr>
            <p:spPr>
              <a:xfrm>
                <a:off x="691739" y="4236908"/>
                <a:ext cx="203498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>
                    <a:cs typeface="Times New Roman" panose="02020603050405020304" pitchFamily="18" charset="0"/>
                  </a:rPr>
                  <a:t>For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𝑚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=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𝑛</m:t>
                    </m:r>
                  </m:oMath>
                </a14:m>
                <a:r>
                  <a:rPr lang="en-US" altLang="zh-CN" sz="2000" dirty="0"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𝜇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=1</m:t>
                    </m:r>
                  </m:oMath>
                </a14:m>
                <a:endParaRPr lang="zh-CN" altLang="en-US" sz="2000" dirty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71" name="文本框 570">
                <a:extLst>
                  <a:ext uri="{FF2B5EF4-FFF2-40B4-BE49-F238E27FC236}">
                    <a16:creationId xmlns:a16="http://schemas.microsoft.com/office/drawing/2014/main" id="{C43754D8-F0B9-4D60-A2B8-7F289B20F0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739" y="4236908"/>
                <a:ext cx="2034981" cy="400110"/>
              </a:xfrm>
              <a:prstGeom prst="rect">
                <a:avLst/>
              </a:prstGeom>
              <a:blipFill>
                <a:blip r:embed="rId162"/>
                <a:stretch>
                  <a:fillRect l="-2994" t="-7576" b="-2575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74" name="组合 673">
            <a:extLst>
              <a:ext uri="{FF2B5EF4-FFF2-40B4-BE49-F238E27FC236}">
                <a16:creationId xmlns:a16="http://schemas.microsoft.com/office/drawing/2014/main" id="{8115C19A-2FD1-4030-9453-E9ACC881CEF2}"/>
              </a:ext>
            </a:extLst>
          </p:cNvPr>
          <p:cNvGrpSpPr/>
          <p:nvPr/>
        </p:nvGrpSpPr>
        <p:grpSpPr>
          <a:xfrm>
            <a:off x="772196" y="4696281"/>
            <a:ext cx="4198740" cy="512763"/>
            <a:chOff x="1074552" y="4710923"/>
            <a:chExt cx="4198740" cy="512763"/>
          </a:xfrm>
        </p:grpSpPr>
        <p:grpSp>
          <p:nvGrpSpPr>
            <p:cNvPr id="610" name="组合 609">
              <a:extLst>
                <a:ext uri="{FF2B5EF4-FFF2-40B4-BE49-F238E27FC236}">
                  <a16:creationId xmlns:a16="http://schemas.microsoft.com/office/drawing/2014/main" id="{C5642BE5-5BD8-4C57-AF21-0383FE3958D0}"/>
                </a:ext>
              </a:extLst>
            </p:cNvPr>
            <p:cNvGrpSpPr>
              <a:grpSpLocks noChangeAspect="1"/>
            </p:cNvGrpSpPr>
            <p:nvPr>
              <p:custDataLst>
                <p:tags r:id="rId74"/>
              </p:custDataLst>
            </p:nvPr>
          </p:nvGrpSpPr>
          <p:grpSpPr>
            <a:xfrm>
              <a:off x="1074552" y="4710923"/>
              <a:ext cx="2984500" cy="512763"/>
              <a:chOff x="914400" y="5457825"/>
              <a:chExt cx="2984500" cy="512763"/>
            </a:xfrm>
          </p:grpSpPr>
          <p:sp>
            <p:nvSpPr>
              <p:cNvPr id="579" name="Freeform 295">
                <a:extLst>
                  <a:ext uri="{FF2B5EF4-FFF2-40B4-BE49-F238E27FC236}">
                    <a16:creationId xmlns:a16="http://schemas.microsoft.com/office/drawing/2014/main" id="{A73270A9-F38E-40AA-B965-C661B614AC68}"/>
                  </a:ext>
                </a:extLst>
              </p:cNvPr>
              <p:cNvSpPr>
                <a:spLocks noEditPoint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914400" y="5640388"/>
                <a:ext cx="109538" cy="138113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3 w 291"/>
                  <a:gd name="T15" fmla="*/ 17 h 341"/>
                  <a:gd name="T16" fmla="*/ 41 w 291"/>
                  <a:gd name="T17" fmla="*/ 45 h 341"/>
                  <a:gd name="T18" fmla="*/ 41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2 w 291"/>
                  <a:gd name="T39" fmla="*/ 93 h 341"/>
                  <a:gd name="T40" fmla="*/ 207 w 291"/>
                  <a:gd name="T41" fmla="*/ 21 h 341"/>
                  <a:gd name="T42" fmla="*/ 273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5 w 291"/>
                  <a:gd name="T69" fmla="*/ 42 h 341"/>
                  <a:gd name="T70" fmla="*/ 105 w 291"/>
                  <a:gd name="T71" fmla="*/ 296 h 341"/>
                  <a:gd name="T72" fmla="*/ 109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4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39" y="17"/>
                      <a:pt x="41" y="21"/>
                      <a:pt x="41" y="45"/>
                    </a:cubicBezTo>
                    <a:lnTo>
                      <a:pt x="41" y="295"/>
                    </a:lnTo>
                    <a:cubicBezTo>
                      <a:pt x="41" y="320"/>
                      <a:pt x="39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2" y="113"/>
                      <a:pt x="222" y="93"/>
                    </a:cubicBezTo>
                    <a:cubicBezTo>
                      <a:pt x="222" y="66"/>
                      <a:pt x="220" y="40"/>
                      <a:pt x="207" y="21"/>
                    </a:cubicBezTo>
                    <a:cubicBezTo>
                      <a:pt x="234" y="28"/>
                      <a:pt x="273" y="43"/>
                      <a:pt x="273" y="93"/>
                    </a:cubicBezTo>
                    <a:cubicBezTo>
                      <a:pt x="273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8" y="17"/>
                      <a:pt x="205" y="30"/>
                      <a:pt x="205" y="93"/>
                    </a:cubicBezTo>
                    <a:cubicBezTo>
                      <a:pt x="205" y="164"/>
                      <a:pt x="178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5" y="25"/>
                      <a:pt x="105" y="35"/>
                      <a:pt x="105" y="42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296 2">
                <a:extLst>
                  <a:ext uri="{FF2B5EF4-FFF2-40B4-BE49-F238E27FC236}">
                    <a16:creationId xmlns:a16="http://schemas.microsoft.com/office/drawing/2014/main" id="{7398E589-A891-47EF-88BA-2A3D51D63633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1044575" y="5626100"/>
                <a:ext cx="42863" cy="201613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49 h 499"/>
                  <a:gd name="T6" fmla="*/ 109 w 115"/>
                  <a:gd name="T7" fmla="*/ 14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49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2"/>
                      <a:pt x="115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5" y="499"/>
                      <a:pt x="110" y="499"/>
                    </a:cubicBezTo>
                    <a:cubicBezTo>
                      <a:pt x="113" y="499"/>
                      <a:pt x="115" y="497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297">
                <a:extLst>
                  <a:ext uri="{FF2B5EF4-FFF2-40B4-BE49-F238E27FC236}">
                    <a16:creationId xmlns:a16="http://schemas.microsoft.com/office/drawing/2014/main" id="{A546172C-C3F1-49E8-810B-C59F6A67047C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1103313" y="5640388"/>
                <a:ext cx="153988" cy="138113"/>
              </a:xfrm>
              <a:custGeom>
                <a:avLst/>
                <a:gdLst>
                  <a:gd name="T0" fmla="*/ 228 w 410"/>
                  <a:gd name="T1" fmla="*/ 135 h 340"/>
                  <a:gd name="T2" fmla="*/ 186 w 410"/>
                  <a:gd name="T3" fmla="*/ 36 h 340"/>
                  <a:gd name="T4" fmla="*/ 184 w 410"/>
                  <a:gd name="T5" fmla="*/ 29 h 340"/>
                  <a:gd name="T6" fmla="*/ 213 w 410"/>
                  <a:gd name="T7" fmla="*/ 15 h 340"/>
                  <a:gd name="T8" fmla="*/ 223 w 410"/>
                  <a:gd name="T9" fmla="*/ 5 h 340"/>
                  <a:gd name="T10" fmla="*/ 215 w 410"/>
                  <a:gd name="T11" fmla="*/ 0 h 340"/>
                  <a:gd name="T12" fmla="*/ 153 w 410"/>
                  <a:gd name="T13" fmla="*/ 1 h 340"/>
                  <a:gd name="T14" fmla="*/ 97 w 410"/>
                  <a:gd name="T15" fmla="*/ 0 h 340"/>
                  <a:gd name="T16" fmla="*/ 88 w 410"/>
                  <a:gd name="T17" fmla="*/ 9 h 340"/>
                  <a:gd name="T18" fmla="*/ 99 w 410"/>
                  <a:gd name="T19" fmla="*/ 15 h 340"/>
                  <a:gd name="T20" fmla="*/ 137 w 410"/>
                  <a:gd name="T21" fmla="*/ 31 h 340"/>
                  <a:gd name="T22" fmla="*/ 195 w 410"/>
                  <a:gd name="T23" fmla="*/ 170 h 340"/>
                  <a:gd name="T24" fmla="*/ 90 w 410"/>
                  <a:gd name="T25" fmla="*/ 283 h 340"/>
                  <a:gd name="T26" fmla="*/ 84 w 410"/>
                  <a:gd name="T27" fmla="*/ 289 h 340"/>
                  <a:gd name="T28" fmla="*/ 10 w 410"/>
                  <a:gd name="T29" fmla="*/ 325 h 340"/>
                  <a:gd name="T30" fmla="*/ 0 w 410"/>
                  <a:gd name="T31" fmla="*/ 335 h 340"/>
                  <a:gd name="T32" fmla="*/ 6 w 410"/>
                  <a:gd name="T33" fmla="*/ 340 h 340"/>
                  <a:gd name="T34" fmla="*/ 53 w 410"/>
                  <a:gd name="T35" fmla="*/ 339 h 340"/>
                  <a:gd name="T36" fmla="*/ 109 w 410"/>
                  <a:gd name="T37" fmla="*/ 340 h 340"/>
                  <a:gd name="T38" fmla="*/ 118 w 410"/>
                  <a:gd name="T39" fmla="*/ 330 h 340"/>
                  <a:gd name="T40" fmla="*/ 112 w 410"/>
                  <a:gd name="T41" fmla="*/ 325 h 340"/>
                  <a:gd name="T42" fmla="*/ 92 w 410"/>
                  <a:gd name="T43" fmla="*/ 309 h 340"/>
                  <a:gd name="T44" fmla="*/ 105 w 410"/>
                  <a:gd name="T45" fmla="*/ 287 h 340"/>
                  <a:gd name="T46" fmla="*/ 156 w 410"/>
                  <a:gd name="T47" fmla="*/ 233 h 340"/>
                  <a:gd name="T48" fmla="*/ 201 w 410"/>
                  <a:gd name="T49" fmla="*/ 184 h 340"/>
                  <a:gd name="T50" fmla="*/ 251 w 410"/>
                  <a:gd name="T51" fmla="*/ 303 h 340"/>
                  <a:gd name="T52" fmla="*/ 254 w 410"/>
                  <a:gd name="T53" fmla="*/ 310 h 340"/>
                  <a:gd name="T54" fmla="*/ 225 w 410"/>
                  <a:gd name="T55" fmla="*/ 325 h 340"/>
                  <a:gd name="T56" fmla="*/ 215 w 410"/>
                  <a:gd name="T57" fmla="*/ 334 h 340"/>
                  <a:gd name="T58" fmla="*/ 222 w 410"/>
                  <a:gd name="T59" fmla="*/ 340 h 340"/>
                  <a:gd name="T60" fmla="*/ 285 w 410"/>
                  <a:gd name="T61" fmla="*/ 339 h 340"/>
                  <a:gd name="T62" fmla="*/ 341 w 410"/>
                  <a:gd name="T63" fmla="*/ 340 h 340"/>
                  <a:gd name="T64" fmla="*/ 350 w 410"/>
                  <a:gd name="T65" fmla="*/ 331 h 340"/>
                  <a:gd name="T66" fmla="*/ 341 w 410"/>
                  <a:gd name="T67" fmla="*/ 325 h 340"/>
                  <a:gd name="T68" fmla="*/ 298 w 410"/>
                  <a:gd name="T69" fmla="*/ 303 h 340"/>
                  <a:gd name="T70" fmla="*/ 234 w 410"/>
                  <a:gd name="T71" fmla="*/ 149 h 340"/>
                  <a:gd name="T72" fmla="*/ 336 w 410"/>
                  <a:gd name="T73" fmla="*/ 40 h 340"/>
                  <a:gd name="T74" fmla="*/ 399 w 410"/>
                  <a:gd name="T75" fmla="*/ 15 h 340"/>
                  <a:gd name="T76" fmla="*/ 410 w 410"/>
                  <a:gd name="T77" fmla="*/ 5 h 340"/>
                  <a:gd name="T78" fmla="*/ 404 w 410"/>
                  <a:gd name="T79" fmla="*/ 0 h 340"/>
                  <a:gd name="T80" fmla="*/ 357 w 410"/>
                  <a:gd name="T81" fmla="*/ 1 h 340"/>
                  <a:gd name="T82" fmla="*/ 302 w 410"/>
                  <a:gd name="T83" fmla="*/ 0 h 340"/>
                  <a:gd name="T84" fmla="*/ 292 w 410"/>
                  <a:gd name="T85" fmla="*/ 9 h 340"/>
                  <a:gd name="T86" fmla="*/ 298 w 410"/>
                  <a:gd name="T87" fmla="*/ 15 h 340"/>
                  <a:gd name="T88" fmla="*/ 318 w 410"/>
                  <a:gd name="T89" fmla="*/ 30 h 340"/>
                  <a:gd name="T90" fmla="*/ 309 w 410"/>
                  <a:gd name="T91" fmla="*/ 48 h 340"/>
                  <a:gd name="T92" fmla="*/ 228 w 410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2" y="17"/>
                      <a:pt x="213" y="15"/>
                    </a:cubicBezTo>
                    <a:cubicBezTo>
                      <a:pt x="218" y="14"/>
                      <a:pt x="223" y="14"/>
                      <a:pt x="223" y="5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9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5" y="170"/>
                    </a:lnTo>
                    <a:lnTo>
                      <a:pt x="90" y="283"/>
                    </a:lnTo>
                    <a:lnTo>
                      <a:pt x="84" y="289"/>
                    </a:lnTo>
                    <a:cubicBezTo>
                      <a:pt x="59" y="315"/>
                      <a:pt x="36" y="323"/>
                      <a:pt x="10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7" y="339"/>
                      <a:pt x="53" y="339"/>
                    </a:cubicBezTo>
                    <a:cubicBezTo>
                      <a:pt x="71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99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3"/>
                    </a:lnTo>
                    <a:cubicBezTo>
                      <a:pt x="253" y="309"/>
                      <a:pt x="254" y="309"/>
                      <a:pt x="254" y="310"/>
                    </a:cubicBezTo>
                    <a:cubicBezTo>
                      <a:pt x="254" y="314"/>
                      <a:pt x="244" y="323"/>
                      <a:pt x="225" y="325"/>
                    </a:cubicBezTo>
                    <a:cubicBezTo>
                      <a:pt x="219" y="325"/>
                      <a:pt x="215" y="326"/>
                      <a:pt x="215" y="334"/>
                    </a:cubicBezTo>
                    <a:cubicBezTo>
                      <a:pt x="215" y="340"/>
                      <a:pt x="220" y="340"/>
                      <a:pt x="222" y="340"/>
                    </a:cubicBezTo>
                    <a:cubicBezTo>
                      <a:pt x="236" y="340"/>
                      <a:pt x="271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6"/>
                      <a:pt x="245" y="179"/>
                      <a:pt x="234" y="149"/>
                    </a:cubicBezTo>
                    <a:cubicBezTo>
                      <a:pt x="268" y="114"/>
                      <a:pt x="320" y="54"/>
                      <a:pt x="336" y="40"/>
                    </a:cubicBezTo>
                    <a:cubicBezTo>
                      <a:pt x="351" y="28"/>
                      <a:pt x="370" y="16"/>
                      <a:pt x="399" y="15"/>
                    </a:cubicBezTo>
                    <a:cubicBezTo>
                      <a:pt x="406" y="14"/>
                      <a:pt x="410" y="14"/>
                      <a:pt x="410" y="5"/>
                    </a:cubicBezTo>
                    <a:cubicBezTo>
                      <a:pt x="410" y="4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9"/>
                    </a:cubicBezTo>
                    <a:cubicBezTo>
                      <a:pt x="292" y="13"/>
                      <a:pt x="295" y="14"/>
                      <a:pt x="298" y="15"/>
                    </a:cubicBezTo>
                    <a:cubicBezTo>
                      <a:pt x="303" y="15"/>
                      <a:pt x="318" y="16"/>
                      <a:pt x="318" y="30"/>
                    </a:cubicBezTo>
                    <a:cubicBezTo>
                      <a:pt x="318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298">
                <a:extLst>
                  <a:ext uri="{FF2B5EF4-FFF2-40B4-BE49-F238E27FC236}">
                    <a16:creationId xmlns:a16="http://schemas.microsoft.com/office/drawing/2014/main" id="{D6781821-8F3F-46F8-8706-DF4DF6242ACB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1258888" y="5715000"/>
                <a:ext cx="39688" cy="93663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6 w 106"/>
                  <a:gd name="T11" fmla="*/ 190 h 234"/>
                  <a:gd name="T12" fmla="*/ 23 w 106"/>
                  <a:gd name="T13" fmla="*/ 205 h 234"/>
                  <a:gd name="T14" fmla="*/ 56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4 w 106"/>
                  <a:gd name="T21" fmla="*/ 182 h 234"/>
                  <a:gd name="T22" fmla="*/ 57 w 106"/>
                  <a:gd name="T23" fmla="*/ 225 h 234"/>
                  <a:gd name="T24" fmla="*/ 48 w 106"/>
                  <a:gd name="T25" fmla="*/ 212 h 234"/>
                  <a:gd name="T26" fmla="*/ 54 w 106"/>
                  <a:gd name="T27" fmla="*/ 190 h 234"/>
                  <a:gd name="T28" fmla="*/ 65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50 w 106"/>
                  <a:gd name="T43" fmla="*/ 87 h 234"/>
                  <a:gd name="T44" fmla="*/ 59 w 106"/>
                  <a:gd name="T45" fmla="*/ 99 h 234"/>
                  <a:gd name="T46" fmla="*/ 48 w 106"/>
                  <a:gd name="T47" fmla="*/ 134 h 234"/>
                  <a:gd name="T48" fmla="*/ 26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4"/>
                      <a:pt x="56" y="234"/>
                    </a:cubicBezTo>
                    <a:cubicBezTo>
                      <a:pt x="91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4" y="182"/>
                    </a:cubicBezTo>
                    <a:cubicBezTo>
                      <a:pt x="86" y="210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4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2" y="99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2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299">
                <a:extLst>
                  <a:ext uri="{FF2B5EF4-FFF2-40B4-BE49-F238E27FC236}">
                    <a16:creationId xmlns:a16="http://schemas.microsoft.com/office/drawing/2014/main" id="{D88704E9-3A79-4DB7-AA02-7A02BF901BA6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1381125" y="5649913"/>
                <a:ext cx="114300" cy="1555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3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2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8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8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2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8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5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8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00">
                <a:extLst>
                  <a:ext uri="{FF2B5EF4-FFF2-40B4-BE49-F238E27FC236}">
                    <a16:creationId xmlns:a16="http://schemas.microsoft.com/office/drawing/2014/main" id="{53AC5304-0B00-44E2-AFE7-0E408D3CED9D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1581150" y="5626100"/>
                <a:ext cx="44450" cy="201613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49 h 499"/>
                  <a:gd name="T6" fmla="*/ 110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8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10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01">
                <a:extLst>
                  <a:ext uri="{FF2B5EF4-FFF2-40B4-BE49-F238E27FC236}">
                    <a16:creationId xmlns:a16="http://schemas.microsoft.com/office/drawing/2014/main" id="{D15C6C83-5B48-46CF-84DE-A8FF115465B7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1652588" y="5643563"/>
                <a:ext cx="61913" cy="134938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02">
                <a:extLst>
                  <a:ext uri="{FF2B5EF4-FFF2-40B4-BE49-F238E27FC236}">
                    <a16:creationId xmlns:a16="http://schemas.microsoft.com/office/drawing/2014/main" id="{78A424D6-12E6-4B2D-A1D3-B4A19E270593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1781175" y="5659438"/>
                <a:ext cx="123825" cy="134938"/>
              </a:xfrm>
              <a:custGeom>
                <a:avLst/>
                <a:gdLst>
                  <a:gd name="T0" fmla="*/ 176 w 332"/>
                  <a:gd name="T1" fmla="*/ 176 h 333"/>
                  <a:gd name="T2" fmla="*/ 315 w 332"/>
                  <a:gd name="T3" fmla="*/ 176 h 333"/>
                  <a:gd name="T4" fmla="*/ 332 w 332"/>
                  <a:gd name="T5" fmla="*/ 166 h 333"/>
                  <a:gd name="T6" fmla="*/ 315 w 332"/>
                  <a:gd name="T7" fmla="*/ 156 h 333"/>
                  <a:gd name="T8" fmla="*/ 176 w 332"/>
                  <a:gd name="T9" fmla="*/ 156 h 333"/>
                  <a:gd name="T10" fmla="*/ 176 w 332"/>
                  <a:gd name="T11" fmla="*/ 17 h 333"/>
                  <a:gd name="T12" fmla="*/ 166 w 332"/>
                  <a:gd name="T13" fmla="*/ 0 h 333"/>
                  <a:gd name="T14" fmla="*/ 156 w 332"/>
                  <a:gd name="T15" fmla="*/ 17 h 333"/>
                  <a:gd name="T16" fmla="*/ 156 w 332"/>
                  <a:gd name="T17" fmla="*/ 156 h 333"/>
                  <a:gd name="T18" fmla="*/ 17 w 332"/>
                  <a:gd name="T19" fmla="*/ 156 h 333"/>
                  <a:gd name="T20" fmla="*/ 0 w 332"/>
                  <a:gd name="T21" fmla="*/ 166 h 333"/>
                  <a:gd name="T22" fmla="*/ 17 w 332"/>
                  <a:gd name="T23" fmla="*/ 176 h 333"/>
                  <a:gd name="T24" fmla="*/ 156 w 332"/>
                  <a:gd name="T25" fmla="*/ 176 h 333"/>
                  <a:gd name="T26" fmla="*/ 156 w 332"/>
                  <a:gd name="T27" fmla="*/ 316 h 333"/>
                  <a:gd name="T28" fmla="*/ 166 w 332"/>
                  <a:gd name="T29" fmla="*/ 333 h 333"/>
                  <a:gd name="T30" fmla="*/ 176 w 332"/>
                  <a:gd name="T31" fmla="*/ 316 h 333"/>
                  <a:gd name="T32" fmla="*/ 176 w 332"/>
                  <a:gd name="T33" fmla="*/ 176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3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7" y="156"/>
                    </a:lnTo>
                    <a:cubicBezTo>
                      <a:pt x="10" y="156"/>
                      <a:pt x="0" y="156"/>
                      <a:pt x="0" y="166"/>
                    </a:cubicBezTo>
                    <a:cubicBezTo>
                      <a:pt x="0" y="176"/>
                      <a:pt x="10" y="176"/>
                      <a:pt x="17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3"/>
                      <a:pt x="166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03">
                <a:extLst>
                  <a:ext uri="{FF2B5EF4-FFF2-40B4-BE49-F238E27FC236}">
                    <a16:creationId xmlns:a16="http://schemas.microsoft.com/office/drawing/2014/main" id="{EEFE3345-0F12-40FC-926C-3B23296BE188}"/>
                  </a:ext>
                </a:extLst>
              </p:cNvPr>
              <p:cNvSpPr>
                <a:spLocks noEditPoint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1965325" y="5634038"/>
                <a:ext cx="76200" cy="146050"/>
              </a:xfrm>
              <a:custGeom>
                <a:avLst/>
                <a:gdLst>
                  <a:gd name="T0" fmla="*/ 110 w 204"/>
                  <a:gd name="T1" fmla="*/ 136 h 360"/>
                  <a:gd name="T2" fmla="*/ 0 w 204"/>
                  <a:gd name="T3" fmla="*/ 276 h 360"/>
                  <a:gd name="T4" fmla="*/ 78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1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0 w 204"/>
                  <a:gd name="T27" fmla="*/ 136 h 360"/>
                  <a:gd name="T28" fmla="*/ 116 w 204"/>
                  <a:gd name="T29" fmla="*/ 147 h 360"/>
                  <a:gd name="T30" fmla="*/ 144 w 204"/>
                  <a:gd name="T31" fmla="*/ 233 h 360"/>
                  <a:gd name="T32" fmla="*/ 78 w 204"/>
                  <a:gd name="T33" fmla="*/ 349 h 360"/>
                  <a:gd name="T34" fmla="*/ 31 w 204"/>
                  <a:gd name="T35" fmla="*/ 290 h 360"/>
                  <a:gd name="T36" fmla="*/ 116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0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8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3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1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8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0" y="136"/>
                    </a:cubicBezTo>
                    <a:close/>
                    <a:moveTo>
                      <a:pt x="116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8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6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04">
                <a:extLst>
                  <a:ext uri="{FF2B5EF4-FFF2-40B4-BE49-F238E27FC236}">
                    <a16:creationId xmlns:a16="http://schemas.microsoft.com/office/drawing/2014/main" id="{8046B4B6-82D8-4E4E-8B43-DF3A8C23502C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2057400" y="5626100"/>
                <a:ext cx="42863" cy="201613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3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05">
                <a:extLst>
                  <a:ext uri="{FF2B5EF4-FFF2-40B4-BE49-F238E27FC236}">
                    <a16:creationId xmlns:a16="http://schemas.microsoft.com/office/drawing/2014/main" id="{A4FF94A1-CE26-485E-89A8-C199F636C7BB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2125663" y="5688013"/>
                <a:ext cx="100013" cy="133350"/>
              </a:xfrm>
              <a:custGeom>
                <a:avLst/>
                <a:gdLst>
                  <a:gd name="T0" fmla="*/ 100 w 270"/>
                  <a:gd name="T1" fmla="*/ 45 h 328"/>
                  <a:gd name="T2" fmla="*/ 108 w 270"/>
                  <a:gd name="T3" fmla="*/ 13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6 h 328"/>
                  <a:gd name="T10" fmla="*/ 0 w 270"/>
                  <a:gd name="T11" fmla="*/ 314 h 328"/>
                  <a:gd name="T12" fmla="*/ 14 w 270"/>
                  <a:gd name="T13" fmla="*/ 328 h 328"/>
                  <a:gd name="T14" fmla="*/ 31 w 270"/>
                  <a:gd name="T15" fmla="*/ 317 h 328"/>
                  <a:gd name="T16" fmla="*/ 59 w 270"/>
                  <a:gd name="T17" fmla="*/ 210 h 328"/>
                  <a:gd name="T18" fmla="*/ 107 w 270"/>
                  <a:gd name="T19" fmla="*/ 226 h 328"/>
                  <a:gd name="T20" fmla="*/ 173 w 270"/>
                  <a:gd name="T21" fmla="*/ 189 h 328"/>
                  <a:gd name="T22" fmla="*/ 218 w 270"/>
                  <a:gd name="T23" fmla="*/ 226 h 328"/>
                  <a:gd name="T24" fmla="*/ 255 w 270"/>
                  <a:gd name="T25" fmla="*/ 198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6 h 328"/>
                  <a:gd name="T40" fmla="*/ 237 w 270"/>
                  <a:gd name="T41" fmla="*/ 52 h 328"/>
                  <a:gd name="T42" fmla="*/ 244 w 270"/>
                  <a:gd name="T43" fmla="*/ 19 h 328"/>
                  <a:gd name="T44" fmla="*/ 230 w 270"/>
                  <a:gd name="T45" fmla="*/ 5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1 h 328"/>
                  <a:gd name="T56" fmla="*/ 79 w 270"/>
                  <a:gd name="T57" fmla="*/ 129 h 328"/>
                  <a:gd name="T58" fmla="*/ 100 w 270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3" y="0"/>
                    </a:cubicBezTo>
                    <a:cubicBezTo>
                      <a:pt x="92" y="0"/>
                      <a:pt x="78" y="0"/>
                      <a:pt x="73" y="18"/>
                    </a:cubicBezTo>
                    <a:lnTo>
                      <a:pt x="1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5" y="328"/>
                      <a:pt x="14" y="328"/>
                    </a:cubicBezTo>
                    <a:cubicBezTo>
                      <a:pt x="24" y="328"/>
                      <a:pt x="30" y="319"/>
                      <a:pt x="31" y="317"/>
                    </a:cubicBezTo>
                    <a:cubicBezTo>
                      <a:pt x="33" y="313"/>
                      <a:pt x="40" y="287"/>
                      <a:pt x="59" y="210"/>
                    </a:cubicBezTo>
                    <a:cubicBezTo>
                      <a:pt x="75" y="224"/>
                      <a:pt x="97" y="226"/>
                      <a:pt x="107" y="226"/>
                    </a:cubicBezTo>
                    <a:cubicBezTo>
                      <a:pt x="142" y="226"/>
                      <a:pt x="161" y="203"/>
                      <a:pt x="173" y="189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6" y="226"/>
                      <a:pt x="247" y="214"/>
                      <a:pt x="255" y="198"/>
                    </a:cubicBezTo>
                    <a:cubicBezTo>
                      <a:pt x="264" y="180"/>
                      <a:pt x="270" y="150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9" y="185"/>
                      <a:pt x="240" y="215"/>
                      <a:pt x="219" y="215"/>
                    </a:cubicBezTo>
                    <a:cubicBezTo>
                      <a:pt x="206" y="215"/>
                      <a:pt x="204" y="202"/>
                      <a:pt x="204" y="192"/>
                    </a:cubicBezTo>
                    <a:cubicBezTo>
                      <a:pt x="204" y="181"/>
                      <a:pt x="210" y="157"/>
                      <a:pt x="214" y="140"/>
                    </a:cubicBezTo>
                    <a:lnTo>
                      <a:pt x="228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5"/>
                      <a:pt x="230" y="5"/>
                    </a:cubicBezTo>
                    <a:cubicBezTo>
                      <a:pt x="227" y="5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69"/>
                      <a:pt x="149" y="215"/>
                      <a:pt x="109" y="215"/>
                    </a:cubicBezTo>
                    <a:cubicBezTo>
                      <a:pt x="84" y="215"/>
                      <a:pt x="72" y="198"/>
                      <a:pt x="72" y="171"/>
                    </a:cubicBezTo>
                    <a:cubicBezTo>
                      <a:pt x="72" y="157"/>
                      <a:pt x="76" y="143"/>
                      <a:pt x="79" y="129"/>
                    </a:cubicBezTo>
                    <a:lnTo>
                      <a:pt x="100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06">
                <a:extLst>
                  <a:ext uri="{FF2B5EF4-FFF2-40B4-BE49-F238E27FC236}">
                    <a16:creationId xmlns:a16="http://schemas.microsoft.com/office/drawing/2014/main" id="{419889FC-86DE-4DFC-9EBD-06378B122C62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2241550" y="5626100"/>
                <a:ext cx="44450" cy="201613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3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07">
                <a:extLst>
                  <a:ext uri="{FF2B5EF4-FFF2-40B4-BE49-F238E27FC236}">
                    <a16:creationId xmlns:a16="http://schemas.microsoft.com/office/drawing/2014/main" id="{F7050C83-DF8F-4BC2-A970-B529DA04B445}"/>
                  </a:ext>
                </a:extLst>
              </p:cNvPr>
              <p:cNvSpPr>
                <a:spLocks noEditPoint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2371725" y="5649913"/>
                <a:ext cx="114300" cy="155575"/>
              </a:xfrm>
              <a:custGeom>
                <a:avLst/>
                <a:gdLst>
                  <a:gd name="T0" fmla="*/ 296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5 w 305"/>
                  <a:gd name="T21" fmla="*/ 267 h 386"/>
                  <a:gd name="T22" fmla="*/ 34 w 305"/>
                  <a:gd name="T23" fmla="*/ 145 h 386"/>
                  <a:gd name="T24" fmla="*/ 296 w 305"/>
                  <a:gd name="T25" fmla="*/ 21 h 386"/>
                  <a:gd name="T26" fmla="*/ 288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8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6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3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5" y="267"/>
                    </a:cubicBezTo>
                    <a:lnTo>
                      <a:pt x="34" y="145"/>
                    </a:lnTo>
                    <a:lnTo>
                      <a:pt x="296" y="21"/>
                    </a:lnTo>
                    <a:close/>
                    <a:moveTo>
                      <a:pt x="288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5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8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08">
                <a:extLst>
                  <a:ext uri="{FF2B5EF4-FFF2-40B4-BE49-F238E27FC236}">
                    <a16:creationId xmlns:a16="http://schemas.microsoft.com/office/drawing/2014/main" id="{D080CBA1-6D16-41EC-A35D-4A69DDECEC46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2592388" y="5484813"/>
                <a:ext cx="90488" cy="484188"/>
              </a:xfrm>
              <a:custGeom>
                <a:avLst/>
                <a:gdLst>
                  <a:gd name="T0" fmla="*/ 245 w 245"/>
                  <a:gd name="T1" fmla="*/ 1191 h 1196"/>
                  <a:gd name="T2" fmla="*/ 243 w 245"/>
                  <a:gd name="T3" fmla="*/ 1187 h 1196"/>
                  <a:gd name="T4" fmla="*/ 158 w 245"/>
                  <a:gd name="T5" fmla="*/ 1081 h 1196"/>
                  <a:gd name="T6" fmla="*/ 41 w 245"/>
                  <a:gd name="T7" fmla="*/ 598 h 1196"/>
                  <a:gd name="T8" fmla="*/ 141 w 245"/>
                  <a:gd name="T9" fmla="*/ 142 h 1196"/>
                  <a:gd name="T10" fmla="*/ 243 w 245"/>
                  <a:gd name="T11" fmla="*/ 9 h 1196"/>
                  <a:gd name="T12" fmla="*/ 245 w 245"/>
                  <a:gd name="T13" fmla="*/ 5 h 1196"/>
                  <a:gd name="T14" fmla="*/ 234 w 245"/>
                  <a:gd name="T15" fmla="*/ 0 h 1196"/>
                  <a:gd name="T16" fmla="*/ 219 w 245"/>
                  <a:gd name="T17" fmla="*/ 7 h 1196"/>
                  <a:gd name="T18" fmla="*/ 0 w 245"/>
                  <a:gd name="T19" fmla="*/ 598 h 1196"/>
                  <a:gd name="T20" fmla="*/ 171 w 245"/>
                  <a:gd name="T21" fmla="*/ 1140 h 1196"/>
                  <a:gd name="T22" fmla="*/ 221 w 245"/>
                  <a:gd name="T23" fmla="*/ 1190 h 1196"/>
                  <a:gd name="T24" fmla="*/ 234 w 245"/>
                  <a:gd name="T25" fmla="*/ 1196 h 1196"/>
                  <a:gd name="T26" fmla="*/ 245 w 245"/>
                  <a:gd name="T27" fmla="*/ 1191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6">
                    <a:moveTo>
                      <a:pt x="245" y="1191"/>
                    </a:moveTo>
                    <a:cubicBezTo>
                      <a:pt x="245" y="1189"/>
                      <a:pt x="244" y="1188"/>
                      <a:pt x="243" y="1187"/>
                    </a:cubicBezTo>
                    <a:cubicBezTo>
                      <a:pt x="225" y="1168"/>
                      <a:pt x="191" y="1135"/>
                      <a:pt x="158" y="1081"/>
                    </a:cubicBezTo>
                    <a:cubicBezTo>
                      <a:pt x="77" y="952"/>
                      <a:pt x="41" y="790"/>
                      <a:pt x="41" y="598"/>
                    </a:cubicBezTo>
                    <a:cubicBezTo>
                      <a:pt x="41" y="464"/>
                      <a:pt x="59" y="291"/>
                      <a:pt x="141" y="142"/>
                    </a:cubicBezTo>
                    <a:cubicBezTo>
                      <a:pt x="181" y="71"/>
                      <a:pt x="222" y="31"/>
                      <a:pt x="243" y="9"/>
                    </a:cubicBezTo>
                    <a:cubicBezTo>
                      <a:pt x="245" y="7"/>
                      <a:pt x="245" y="6"/>
                      <a:pt x="245" y="5"/>
                    </a:cubicBezTo>
                    <a:cubicBezTo>
                      <a:pt x="245" y="0"/>
                      <a:pt x="241" y="0"/>
                      <a:pt x="234" y="0"/>
                    </a:cubicBezTo>
                    <a:cubicBezTo>
                      <a:pt x="227" y="0"/>
                      <a:pt x="227" y="0"/>
                      <a:pt x="219" y="7"/>
                    </a:cubicBezTo>
                    <a:cubicBezTo>
                      <a:pt x="52" y="159"/>
                      <a:pt x="0" y="388"/>
                      <a:pt x="0" y="598"/>
                    </a:cubicBezTo>
                    <a:cubicBezTo>
                      <a:pt x="0" y="794"/>
                      <a:pt x="44" y="991"/>
                      <a:pt x="171" y="1140"/>
                    </a:cubicBezTo>
                    <a:cubicBezTo>
                      <a:pt x="181" y="1152"/>
                      <a:pt x="200" y="1172"/>
                      <a:pt x="221" y="1190"/>
                    </a:cubicBezTo>
                    <a:cubicBezTo>
                      <a:pt x="227" y="1196"/>
                      <a:pt x="227" y="1196"/>
                      <a:pt x="234" y="1196"/>
                    </a:cubicBezTo>
                    <a:cubicBezTo>
                      <a:pt x="241" y="1196"/>
                      <a:pt x="245" y="1196"/>
                      <a:pt x="245" y="119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09">
                <a:extLst>
                  <a:ext uri="{FF2B5EF4-FFF2-40B4-BE49-F238E27FC236}">
                    <a16:creationId xmlns:a16="http://schemas.microsoft.com/office/drawing/2014/main" id="{6D1328E9-7F55-42F0-9FCF-5DD6E93B4DFE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3108325" y="5551488"/>
                <a:ext cx="71438" cy="92075"/>
              </a:xfrm>
              <a:custGeom>
                <a:avLst/>
                <a:gdLst>
                  <a:gd name="T0" fmla="*/ 70 w 192"/>
                  <a:gd name="T1" fmla="*/ 105 h 225"/>
                  <a:gd name="T2" fmla="*/ 147 w 192"/>
                  <a:gd name="T3" fmla="*/ 93 h 225"/>
                  <a:gd name="T4" fmla="*/ 184 w 192"/>
                  <a:gd name="T5" fmla="*/ 42 h 225"/>
                  <a:gd name="T6" fmla="*/ 131 w 192"/>
                  <a:gd name="T7" fmla="*/ 0 h 225"/>
                  <a:gd name="T8" fmla="*/ 0 w 192"/>
                  <a:gd name="T9" fmla="*/ 135 h 225"/>
                  <a:gd name="T10" fmla="*/ 78 w 192"/>
                  <a:gd name="T11" fmla="*/ 225 h 225"/>
                  <a:gd name="T12" fmla="*/ 192 w 192"/>
                  <a:gd name="T13" fmla="*/ 167 h 225"/>
                  <a:gd name="T14" fmla="*/ 186 w 192"/>
                  <a:gd name="T15" fmla="*/ 160 h 225"/>
                  <a:gd name="T16" fmla="*/ 179 w 192"/>
                  <a:gd name="T17" fmla="*/ 165 h 225"/>
                  <a:gd name="T18" fmla="*/ 79 w 192"/>
                  <a:gd name="T19" fmla="*/ 215 h 225"/>
                  <a:gd name="T20" fmla="*/ 36 w 192"/>
                  <a:gd name="T21" fmla="*/ 157 h 225"/>
                  <a:gd name="T22" fmla="*/ 44 w 192"/>
                  <a:gd name="T23" fmla="*/ 105 h 225"/>
                  <a:gd name="T24" fmla="*/ 70 w 192"/>
                  <a:gd name="T25" fmla="*/ 105 h 225"/>
                  <a:gd name="T26" fmla="*/ 47 w 192"/>
                  <a:gd name="T27" fmla="*/ 94 h 225"/>
                  <a:gd name="T28" fmla="*/ 131 w 192"/>
                  <a:gd name="T29" fmla="*/ 11 h 225"/>
                  <a:gd name="T30" fmla="*/ 168 w 192"/>
                  <a:gd name="T31" fmla="*/ 42 h 225"/>
                  <a:gd name="T32" fmla="*/ 67 w 192"/>
                  <a:gd name="T33" fmla="*/ 94 h 225"/>
                  <a:gd name="T34" fmla="*/ 47 w 192"/>
                  <a:gd name="T35" fmla="*/ 9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5">
                    <a:moveTo>
                      <a:pt x="70" y="105"/>
                    </a:moveTo>
                    <a:cubicBezTo>
                      <a:pt x="85" y="105"/>
                      <a:pt x="122" y="104"/>
                      <a:pt x="147" y="93"/>
                    </a:cubicBezTo>
                    <a:cubicBezTo>
                      <a:pt x="182" y="78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30" y="225"/>
                      <a:pt x="78" y="225"/>
                    </a:cubicBezTo>
                    <a:cubicBezTo>
                      <a:pt x="150" y="225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10">
                <a:extLst>
                  <a:ext uri="{FF2B5EF4-FFF2-40B4-BE49-F238E27FC236}">
                    <a16:creationId xmlns:a16="http://schemas.microsoft.com/office/drawing/2014/main" id="{B64406D3-D3F1-4384-9A25-DD574C27AEBA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3194050" y="5467350"/>
                <a:ext cx="58738" cy="101600"/>
              </a:xfrm>
              <a:custGeom>
                <a:avLst/>
                <a:gdLst>
                  <a:gd name="T0" fmla="*/ 81 w 153"/>
                  <a:gd name="T1" fmla="*/ 97 h 253"/>
                  <a:gd name="T2" fmla="*/ 0 w 153"/>
                  <a:gd name="T3" fmla="*/ 192 h 253"/>
                  <a:gd name="T4" fmla="*/ 62 w 153"/>
                  <a:gd name="T5" fmla="*/ 253 h 253"/>
                  <a:gd name="T6" fmla="*/ 137 w 153"/>
                  <a:gd name="T7" fmla="*/ 153 h 253"/>
                  <a:gd name="T8" fmla="*/ 108 w 153"/>
                  <a:gd name="T9" fmla="*/ 87 h 253"/>
                  <a:gd name="T10" fmla="*/ 69 w 153"/>
                  <a:gd name="T11" fmla="*/ 28 h 253"/>
                  <a:gd name="T12" fmla="*/ 88 w 153"/>
                  <a:gd name="T13" fmla="*/ 13 h 253"/>
                  <a:gd name="T14" fmla="*/ 118 w 153"/>
                  <a:gd name="T15" fmla="*/ 23 h 253"/>
                  <a:gd name="T16" fmla="*/ 139 w 153"/>
                  <a:gd name="T17" fmla="*/ 32 h 253"/>
                  <a:gd name="T18" fmla="*/ 153 w 153"/>
                  <a:gd name="T19" fmla="*/ 18 h 253"/>
                  <a:gd name="T20" fmla="*/ 130 w 153"/>
                  <a:gd name="T21" fmla="*/ 4 h 253"/>
                  <a:gd name="T22" fmla="*/ 99 w 153"/>
                  <a:gd name="T23" fmla="*/ 0 h 253"/>
                  <a:gd name="T24" fmla="*/ 58 w 153"/>
                  <a:gd name="T25" fmla="*/ 37 h 253"/>
                  <a:gd name="T26" fmla="*/ 81 w 153"/>
                  <a:gd name="T27" fmla="*/ 97 h 253"/>
                  <a:gd name="T28" fmla="*/ 87 w 153"/>
                  <a:gd name="T29" fmla="*/ 107 h 253"/>
                  <a:gd name="T30" fmla="*/ 109 w 153"/>
                  <a:gd name="T31" fmla="*/ 168 h 253"/>
                  <a:gd name="T32" fmla="*/ 63 w 153"/>
                  <a:gd name="T33" fmla="*/ 244 h 253"/>
                  <a:gd name="T34" fmla="*/ 25 w 153"/>
                  <a:gd name="T35" fmla="*/ 202 h 253"/>
                  <a:gd name="T36" fmla="*/ 87 w 153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2" y="253"/>
                    </a:cubicBezTo>
                    <a:cubicBezTo>
                      <a:pt x="104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8" y="87"/>
                    </a:cubicBezTo>
                    <a:cubicBezTo>
                      <a:pt x="95" y="73"/>
                      <a:pt x="69" y="44"/>
                      <a:pt x="69" y="28"/>
                    </a:cubicBezTo>
                    <a:cubicBezTo>
                      <a:pt x="69" y="24"/>
                      <a:pt x="74" y="13"/>
                      <a:pt x="88" y="13"/>
                    </a:cubicBezTo>
                    <a:cubicBezTo>
                      <a:pt x="100" y="13"/>
                      <a:pt x="110" y="19"/>
                      <a:pt x="118" y="23"/>
                    </a:cubicBezTo>
                    <a:cubicBezTo>
                      <a:pt x="121" y="25"/>
                      <a:pt x="133" y="32"/>
                      <a:pt x="139" y="32"/>
                    </a:cubicBezTo>
                    <a:cubicBezTo>
                      <a:pt x="147" y="32"/>
                      <a:pt x="153" y="25"/>
                      <a:pt x="153" y="18"/>
                    </a:cubicBezTo>
                    <a:cubicBezTo>
                      <a:pt x="153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2" y="0"/>
                      <a:pt x="58" y="15"/>
                      <a:pt x="58" y="37"/>
                    </a:cubicBezTo>
                    <a:cubicBezTo>
                      <a:pt x="58" y="55"/>
                      <a:pt x="69" y="77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3"/>
                      <a:pt x="109" y="143"/>
                      <a:pt x="109" y="168"/>
                    </a:cubicBezTo>
                    <a:cubicBezTo>
                      <a:pt x="109" y="196"/>
                      <a:pt x="92" y="244"/>
                      <a:pt x="63" y="244"/>
                    </a:cubicBezTo>
                    <a:cubicBezTo>
                      <a:pt x="44" y="244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12">
                <a:extLst>
                  <a:ext uri="{FF2B5EF4-FFF2-40B4-BE49-F238E27FC236}">
                    <a16:creationId xmlns:a16="http://schemas.microsoft.com/office/drawing/2014/main" id="{0F3DD962-1638-42AC-AF8D-910520FB50E7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2730500" y="5768975"/>
                <a:ext cx="42863" cy="201613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49 h 499"/>
                  <a:gd name="T6" fmla="*/ 109 w 115"/>
                  <a:gd name="T7" fmla="*/ 13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49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2"/>
                      <a:pt x="115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5" y="7"/>
                      <a:pt x="115" y="6"/>
                      <a:pt x="115" y="5"/>
                    </a:cubicBezTo>
                    <a:cubicBezTo>
                      <a:pt x="115" y="1"/>
                      <a:pt x="113" y="0"/>
                      <a:pt x="110" y="0"/>
                    </a:cubicBezTo>
                    <a:cubicBezTo>
                      <a:pt x="105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5" y="499"/>
                      <a:pt x="110" y="499"/>
                    </a:cubicBezTo>
                    <a:cubicBezTo>
                      <a:pt x="113" y="499"/>
                      <a:pt x="115" y="497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13">
                <a:extLst>
                  <a:ext uri="{FF2B5EF4-FFF2-40B4-BE49-F238E27FC236}">
                    <a16:creationId xmlns:a16="http://schemas.microsoft.com/office/drawing/2014/main" id="{FDCE05FB-FDC1-402B-8463-C88791C40845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2801938" y="5784850"/>
                <a:ext cx="61913" cy="134938"/>
              </a:xfrm>
              <a:custGeom>
                <a:avLst/>
                <a:gdLst>
                  <a:gd name="T0" fmla="*/ 103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6 w 165"/>
                  <a:gd name="T9" fmla="*/ 34 h 332"/>
                  <a:gd name="T10" fmla="*/ 66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3 w 165"/>
                  <a:gd name="T27" fmla="*/ 292 h 332"/>
                  <a:gd name="T28" fmla="*/ 103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3" y="13"/>
                    </a:moveTo>
                    <a:cubicBezTo>
                      <a:pt x="103" y="1"/>
                      <a:pt x="103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6" y="34"/>
                    </a:cubicBezTo>
                    <a:lnTo>
                      <a:pt x="66" y="292"/>
                    </a:lnTo>
                    <a:cubicBezTo>
                      <a:pt x="66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8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3" y="311"/>
                      <a:pt x="103" y="292"/>
                    </a:cubicBezTo>
                    <a:lnTo>
                      <a:pt x="103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14">
                <a:extLst>
                  <a:ext uri="{FF2B5EF4-FFF2-40B4-BE49-F238E27FC236}">
                    <a16:creationId xmlns:a16="http://schemas.microsoft.com/office/drawing/2014/main" id="{6E12F74C-CADF-48C6-BB88-692BA0E7887F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2930525" y="5802313"/>
                <a:ext cx="123825" cy="134938"/>
              </a:xfrm>
              <a:custGeom>
                <a:avLst/>
                <a:gdLst>
                  <a:gd name="T0" fmla="*/ 176 w 331"/>
                  <a:gd name="T1" fmla="*/ 176 h 332"/>
                  <a:gd name="T2" fmla="*/ 315 w 331"/>
                  <a:gd name="T3" fmla="*/ 176 h 332"/>
                  <a:gd name="T4" fmla="*/ 331 w 331"/>
                  <a:gd name="T5" fmla="*/ 166 h 332"/>
                  <a:gd name="T6" fmla="*/ 315 w 331"/>
                  <a:gd name="T7" fmla="*/ 156 h 332"/>
                  <a:gd name="T8" fmla="*/ 176 w 331"/>
                  <a:gd name="T9" fmla="*/ 156 h 332"/>
                  <a:gd name="T10" fmla="*/ 176 w 331"/>
                  <a:gd name="T11" fmla="*/ 17 h 332"/>
                  <a:gd name="T12" fmla="*/ 166 w 331"/>
                  <a:gd name="T13" fmla="*/ 0 h 332"/>
                  <a:gd name="T14" fmla="*/ 156 w 331"/>
                  <a:gd name="T15" fmla="*/ 17 h 332"/>
                  <a:gd name="T16" fmla="*/ 156 w 331"/>
                  <a:gd name="T17" fmla="*/ 156 h 332"/>
                  <a:gd name="T18" fmla="*/ 16 w 331"/>
                  <a:gd name="T19" fmla="*/ 156 h 332"/>
                  <a:gd name="T20" fmla="*/ 0 w 331"/>
                  <a:gd name="T21" fmla="*/ 166 h 332"/>
                  <a:gd name="T22" fmla="*/ 16 w 331"/>
                  <a:gd name="T23" fmla="*/ 176 h 332"/>
                  <a:gd name="T24" fmla="*/ 156 w 331"/>
                  <a:gd name="T25" fmla="*/ 176 h 332"/>
                  <a:gd name="T26" fmla="*/ 156 w 331"/>
                  <a:gd name="T27" fmla="*/ 316 h 332"/>
                  <a:gd name="T28" fmla="*/ 166 w 331"/>
                  <a:gd name="T29" fmla="*/ 332 h 332"/>
                  <a:gd name="T30" fmla="*/ 176 w 331"/>
                  <a:gd name="T31" fmla="*/ 316 h 332"/>
                  <a:gd name="T32" fmla="*/ 176 w 331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1" y="176"/>
                      <a:pt x="331" y="166"/>
                    </a:cubicBezTo>
                    <a:cubicBezTo>
                      <a:pt x="331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15">
                <a:extLst>
                  <a:ext uri="{FF2B5EF4-FFF2-40B4-BE49-F238E27FC236}">
                    <a16:creationId xmlns:a16="http://schemas.microsoft.com/office/drawing/2014/main" id="{6C841001-D1A7-4C8E-B6A6-A7B9F865F215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3114675" y="5776913"/>
                <a:ext cx="76200" cy="146050"/>
              </a:xfrm>
              <a:custGeom>
                <a:avLst/>
                <a:gdLst>
                  <a:gd name="T0" fmla="*/ 111 w 205"/>
                  <a:gd name="T1" fmla="*/ 137 h 361"/>
                  <a:gd name="T2" fmla="*/ 0 w 205"/>
                  <a:gd name="T3" fmla="*/ 277 h 361"/>
                  <a:gd name="T4" fmla="*/ 79 w 205"/>
                  <a:gd name="T5" fmla="*/ 361 h 361"/>
                  <a:gd name="T6" fmla="*/ 179 w 205"/>
                  <a:gd name="T7" fmla="*/ 214 h 361"/>
                  <a:gd name="T8" fmla="*/ 142 w 205"/>
                  <a:gd name="T9" fmla="*/ 121 h 361"/>
                  <a:gd name="T10" fmla="*/ 94 w 205"/>
                  <a:gd name="T11" fmla="*/ 39 h 361"/>
                  <a:gd name="T12" fmla="*/ 122 w 205"/>
                  <a:gd name="T13" fmla="*/ 16 h 361"/>
                  <a:gd name="T14" fmla="*/ 157 w 205"/>
                  <a:gd name="T15" fmla="*/ 30 h 361"/>
                  <a:gd name="T16" fmla="*/ 185 w 205"/>
                  <a:gd name="T17" fmla="*/ 42 h 361"/>
                  <a:gd name="T18" fmla="*/ 205 w 205"/>
                  <a:gd name="T19" fmla="*/ 22 h 361"/>
                  <a:gd name="T20" fmla="*/ 179 w 205"/>
                  <a:gd name="T21" fmla="*/ 6 h 361"/>
                  <a:gd name="T22" fmla="*/ 138 w 205"/>
                  <a:gd name="T23" fmla="*/ 0 h 361"/>
                  <a:gd name="T24" fmla="*/ 81 w 205"/>
                  <a:gd name="T25" fmla="*/ 52 h 361"/>
                  <a:gd name="T26" fmla="*/ 111 w 205"/>
                  <a:gd name="T27" fmla="*/ 137 h 361"/>
                  <a:gd name="T28" fmla="*/ 117 w 205"/>
                  <a:gd name="T29" fmla="*/ 148 h 361"/>
                  <a:gd name="T30" fmla="*/ 144 w 205"/>
                  <a:gd name="T31" fmla="*/ 234 h 361"/>
                  <a:gd name="T32" fmla="*/ 79 w 205"/>
                  <a:gd name="T33" fmla="*/ 350 h 361"/>
                  <a:gd name="T34" fmla="*/ 31 w 205"/>
                  <a:gd name="T35" fmla="*/ 291 h 361"/>
                  <a:gd name="T36" fmla="*/ 117 w 205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9" y="283"/>
                      <a:pt x="179" y="214"/>
                    </a:cubicBezTo>
                    <a:cubicBezTo>
                      <a:pt x="179" y="168"/>
                      <a:pt x="159" y="143"/>
                      <a:pt x="142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3"/>
                      <a:pt x="157" y="30"/>
                    </a:cubicBezTo>
                    <a:cubicBezTo>
                      <a:pt x="167" y="36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10"/>
                      <a:pt x="179" y="6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16">
                <a:extLst>
                  <a:ext uri="{FF2B5EF4-FFF2-40B4-BE49-F238E27FC236}">
                    <a16:creationId xmlns:a16="http://schemas.microsoft.com/office/drawing/2014/main" id="{2392200C-6ADC-4632-91DC-BB2C3A2D826E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3206750" y="5768975"/>
                <a:ext cx="42863" cy="201613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6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17">
                <a:extLst>
                  <a:ext uri="{FF2B5EF4-FFF2-40B4-BE49-F238E27FC236}">
                    <a16:creationId xmlns:a16="http://schemas.microsoft.com/office/drawing/2014/main" id="{ED3636E6-AF71-4C98-8EAC-0272B69DD0BA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3282950" y="5754688"/>
                <a:ext cx="34925" cy="142875"/>
              </a:xfrm>
              <a:custGeom>
                <a:avLst/>
                <a:gdLst>
                  <a:gd name="T0" fmla="*/ 84 w 91"/>
                  <a:gd name="T1" fmla="*/ 0 h 349"/>
                  <a:gd name="T2" fmla="*/ 0 w 91"/>
                  <a:gd name="T3" fmla="*/ 174 h 349"/>
                  <a:gd name="T4" fmla="*/ 84 w 91"/>
                  <a:gd name="T5" fmla="*/ 349 h 349"/>
                  <a:gd name="T6" fmla="*/ 91 w 91"/>
                  <a:gd name="T7" fmla="*/ 345 h 349"/>
                  <a:gd name="T8" fmla="*/ 87 w 91"/>
                  <a:gd name="T9" fmla="*/ 339 h 349"/>
                  <a:gd name="T10" fmla="*/ 24 w 91"/>
                  <a:gd name="T11" fmla="*/ 175 h 349"/>
                  <a:gd name="T12" fmla="*/ 89 w 91"/>
                  <a:gd name="T13" fmla="*/ 9 h 349"/>
                  <a:gd name="T14" fmla="*/ 91 w 91"/>
                  <a:gd name="T15" fmla="*/ 5 h 349"/>
                  <a:gd name="T16" fmla="*/ 84 w 91"/>
                  <a:gd name="T1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9">
                    <a:moveTo>
                      <a:pt x="84" y="0"/>
                    </a:moveTo>
                    <a:cubicBezTo>
                      <a:pt x="18" y="47"/>
                      <a:pt x="0" y="121"/>
                      <a:pt x="0" y="174"/>
                    </a:cubicBezTo>
                    <a:cubicBezTo>
                      <a:pt x="0" y="224"/>
                      <a:pt x="15" y="300"/>
                      <a:pt x="84" y="349"/>
                    </a:cubicBezTo>
                    <a:cubicBezTo>
                      <a:pt x="87" y="349"/>
                      <a:pt x="91" y="349"/>
                      <a:pt x="91" y="345"/>
                    </a:cubicBezTo>
                    <a:cubicBezTo>
                      <a:pt x="91" y="342"/>
                      <a:pt x="90" y="342"/>
                      <a:pt x="87" y="339"/>
                    </a:cubicBezTo>
                    <a:cubicBezTo>
                      <a:pt x="41" y="297"/>
                      <a:pt x="24" y="238"/>
                      <a:pt x="24" y="175"/>
                    </a:cubicBezTo>
                    <a:cubicBezTo>
                      <a:pt x="24" y="81"/>
                      <a:pt x="60" y="35"/>
                      <a:pt x="89" y="9"/>
                    </a:cubicBezTo>
                    <a:cubicBezTo>
                      <a:pt x="90" y="7"/>
                      <a:pt x="91" y="6"/>
                      <a:pt x="91" y="5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18">
                <a:extLst>
                  <a:ext uri="{FF2B5EF4-FFF2-40B4-BE49-F238E27FC236}">
                    <a16:creationId xmlns:a16="http://schemas.microsoft.com/office/drawing/2014/main" id="{671C8ECF-FF70-4D45-9FD3-9DA657FDC460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3341688" y="5767388"/>
                <a:ext cx="47625" cy="93663"/>
              </a:xfrm>
              <a:custGeom>
                <a:avLst/>
                <a:gdLst>
                  <a:gd name="T0" fmla="*/ 79 w 127"/>
                  <a:gd name="T1" fmla="*/ 10 h 232"/>
                  <a:gd name="T2" fmla="*/ 68 w 127"/>
                  <a:gd name="T3" fmla="*/ 0 h 232"/>
                  <a:gd name="T4" fmla="*/ 0 w 127"/>
                  <a:gd name="T5" fmla="*/ 23 h 232"/>
                  <a:gd name="T6" fmla="*/ 0 w 127"/>
                  <a:gd name="T7" fmla="*/ 35 h 232"/>
                  <a:gd name="T8" fmla="*/ 50 w 127"/>
                  <a:gd name="T9" fmla="*/ 25 h 232"/>
                  <a:gd name="T10" fmla="*/ 50 w 127"/>
                  <a:gd name="T11" fmla="*/ 203 h 232"/>
                  <a:gd name="T12" fmla="*/ 15 w 127"/>
                  <a:gd name="T13" fmla="*/ 219 h 232"/>
                  <a:gd name="T14" fmla="*/ 2 w 127"/>
                  <a:gd name="T15" fmla="*/ 219 h 232"/>
                  <a:gd name="T16" fmla="*/ 2 w 127"/>
                  <a:gd name="T17" fmla="*/ 232 h 232"/>
                  <a:gd name="T18" fmla="*/ 64 w 127"/>
                  <a:gd name="T19" fmla="*/ 231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3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8" y="0"/>
                    </a:cubicBezTo>
                    <a:cubicBezTo>
                      <a:pt x="46" y="22"/>
                      <a:pt x="14" y="23"/>
                      <a:pt x="0" y="23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5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2"/>
                    </a:lnTo>
                    <a:cubicBezTo>
                      <a:pt x="9" y="232"/>
                      <a:pt x="51" y="231"/>
                      <a:pt x="64" y="231"/>
                    </a:cubicBezTo>
                    <a:cubicBezTo>
                      <a:pt x="75" y="231"/>
                      <a:pt x="119" y="232"/>
                      <a:pt x="127" y="232"/>
                    </a:cubicBezTo>
                    <a:lnTo>
                      <a:pt x="127" y="219"/>
                    </a:lnTo>
                    <a:lnTo>
                      <a:pt x="113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19">
                <a:extLst>
                  <a:ext uri="{FF2B5EF4-FFF2-40B4-BE49-F238E27FC236}">
                    <a16:creationId xmlns:a16="http://schemas.microsoft.com/office/drawing/2014/main" id="{5BE39167-6EBA-4F45-A612-2A7242073245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3409950" y="5773738"/>
                <a:ext cx="96838" cy="104775"/>
              </a:xfrm>
              <a:custGeom>
                <a:avLst/>
                <a:gdLst>
                  <a:gd name="T0" fmla="*/ 137 w 257"/>
                  <a:gd name="T1" fmla="*/ 137 h 257"/>
                  <a:gd name="T2" fmla="*/ 244 w 257"/>
                  <a:gd name="T3" fmla="*/ 137 h 257"/>
                  <a:gd name="T4" fmla="*/ 257 w 257"/>
                  <a:gd name="T5" fmla="*/ 129 h 257"/>
                  <a:gd name="T6" fmla="*/ 244 w 257"/>
                  <a:gd name="T7" fmla="*/ 120 h 257"/>
                  <a:gd name="T8" fmla="*/ 137 w 257"/>
                  <a:gd name="T9" fmla="*/ 120 h 257"/>
                  <a:gd name="T10" fmla="*/ 137 w 257"/>
                  <a:gd name="T11" fmla="*/ 13 h 257"/>
                  <a:gd name="T12" fmla="*/ 129 w 257"/>
                  <a:gd name="T13" fmla="*/ 0 h 257"/>
                  <a:gd name="T14" fmla="*/ 120 w 257"/>
                  <a:gd name="T15" fmla="*/ 13 h 257"/>
                  <a:gd name="T16" fmla="*/ 120 w 257"/>
                  <a:gd name="T17" fmla="*/ 120 h 257"/>
                  <a:gd name="T18" fmla="*/ 13 w 257"/>
                  <a:gd name="T19" fmla="*/ 120 h 257"/>
                  <a:gd name="T20" fmla="*/ 0 w 257"/>
                  <a:gd name="T21" fmla="*/ 128 h 257"/>
                  <a:gd name="T22" fmla="*/ 13 w 257"/>
                  <a:gd name="T23" fmla="*/ 137 h 257"/>
                  <a:gd name="T24" fmla="*/ 120 w 257"/>
                  <a:gd name="T25" fmla="*/ 137 h 257"/>
                  <a:gd name="T26" fmla="*/ 120 w 257"/>
                  <a:gd name="T27" fmla="*/ 244 h 257"/>
                  <a:gd name="T28" fmla="*/ 128 w 257"/>
                  <a:gd name="T29" fmla="*/ 257 h 257"/>
                  <a:gd name="T30" fmla="*/ 137 w 257"/>
                  <a:gd name="T31" fmla="*/ 244 h 257"/>
                  <a:gd name="T32" fmla="*/ 137 w 257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7">
                    <a:moveTo>
                      <a:pt x="137" y="137"/>
                    </a:moveTo>
                    <a:lnTo>
                      <a:pt x="244" y="137"/>
                    </a:lnTo>
                    <a:cubicBezTo>
                      <a:pt x="248" y="137"/>
                      <a:pt x="257" y="137"/>
                      <a:pt x="257" y="129"/>
                    </a:cubicBezTo>
                    <a:cubicBezTo>
                      <a:pt x="257" y="120"/>
                      <a:pt x="249" y="120"/>
                      <a:pt x="244" y="120"/>
                    </a:cubicBezTo>
                    <a:lnTo>
                      <a:pt x="137" y="120"/>
                    </a:lnTo>
                    <a:lnTo>
                      <a:pt x="137" y="13"/>
                    </a:lnTo>
                    <a:cubicBezTo>
                      <a:pt x="137" y="8"/>
                      <a:pt x="137" y="0"/>
                      <a:pt x="129" y="0"/>
                    </a:cubicBezTo>
                    <a:cubicBezTo>
                      <a:pt x="120" y="0"/>
                      <a:pt x="120" y="8"/>
                      <a:pt x="120" y="13"/>
                    </a:cubicBezTo>
                    <a:lnTo>
                      <a:pt x="120" y="120"/>
                    </a:lnTo>
                    <a:lnTo>
                      <a:pt x="13" y="120"/>
                    </a:lnTo>
                    <a:cubicBezTo>
                      <a:pt x="8" y="120"/>
                      <a:pt x="0" y="120"/>
                      <a:pt x="0" y="128"/>
                    </a:cubicBezTo>
                    <a:cubicBezTo>
                      <a:pt x="0" y="137"/>
                      <a:pt x="8" y="137"/>
                      <a:pt x="13" y="137"/>
                    </a:cubicBezTo>
                    <a:lnTo>
                      <a:pt x="120" y="137"/>
                    </a:lnTo>
                    <a:lnTo>
                      <a:pt x="120" y="244"/>
                    </a:lnTo>
                    <a:cubicBezTo>
                      <a:pt x="120" y="249"/>
                      <a:pt x="120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20">
                <a:extLst>
                  <a:ext uri="{FF2B5EF4-FFF2-40B4-BE49-F238E27FC236}">
                    <a16:creationId xmlns:a16="http://schemas.microsoft.com/office/drawing/2014/main" id="{D50FC821-1194-4000-A7AF-857259DEF97B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3524250" y="5761038"/>
                <a:ext cx="57150" cy="101600"/>
              </a:xfrm>
              <a:custGeom>
                <a:avLst/>
                <a:gdLst>
                  <a:gd name="T0" fmla="*/ 81 w 153"/>
                  <a:gd name="T1" fmla="*/ 97 h 253"/>
                  <a:gd name="T2" fmla="*/ 0 w 153"/>
                  <a:gd name="T3" fmla="*/ 192 h 253"/>
                  <a:gd name="T4" fmla="*/ 62 w 153"/>
                  <a:gd name="T5" fmla="*/ 253 h 253"/>
                  <a:gd name="T6" fmla="*/ 137 w 153"/>
                  <a:gd name="T7" fmla="*/ 153 h 253"/>
                  <a:gd name="T8" fmla="*/ 108 w 153"/>
                  <a:gd name="T9" fmla="*/ 87 h 253"/>
                  <a:gd name="T10" fmla="*/ 69 w 153"/>
                  <a:gd name="T11" fmla="*/ 28 h 253"/>
                  <a:gd name="T12" fmla="*/ 88 w 153"/>
                  <a:gd name="T13" fmla="*/ 13 h 253"/>
                  <a:gd name="T14" fmla="*/ 118 w 153"/>
                  <a:gd name="T15" fmla="*/ 23 h 253"/>
                  <a:gd name="T16" fmla="*/ 139 w 153"/>
                  <a:gd name="T17" fmla="*/ 32 h 253"/>
                  <a:gd name="T18" fmla="*/ 153 w 153"/>
                  <a:gd name="T19" fmla="*/ 17 h 253"/>
                  <a:gd name="T20" fmla="*/ 130 w 153"/>
                  <a:gd name="T21" fmla="*/ 4 h 253"/>
                  <a:gd name="T22" fmla="*/ 99 w 153"/>
                  <a:gd name="T23" fmla="*/ 0 h 253"/>
                  <a:gd name="T24" fmla="*/ 58 w 153"/>
                  <a:gd name="T25" fmla="*/ 36 h 253"/>
                  <a:gd name="T26" fmla="*/ 81 w 153"/>
                  <a:gd name="T27" fmla="*/ 97 h 253"/>
                  <a:gd name="T28" fmla="*/ 87 w 153"/>
                  <a:gd name="T29" fmla="*/ 107 h 253"/>
                  <a:gd name="T30" fmla="*/ 109 w 153"/>
                  <a:gd name="T31" fmla="*/ 168 h 253"/>
                  <a:gd name="T32" fmla="*/ 63 w 153"/>
                  <a:gd name="T33" fmla="*/ 243 h 253"/>
                  <a:gd name="T34" fmla="*/ 25 w 153"/>
                  <a:gd name="T35" fmla="*/ 202 h 253"/>
                  <a:gd name="T36" fmla="*/ 87 w 153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253">
                    <a:moveTo>
                      <a:pt x="81" y="97"/>
                    </a:moveTo>
                    <a:cubicBezTo>
                      <a:pt x="29" y="110"/>
                      <a:pt x="0" y="155"/>
                      <a:pt x="0" y="192"/>
                    </a:cubicBezTo>
                    <a:cubicBezTo>
                      <a:pt x="0" y="229"/>
                      <a:pt x="28" y="253"/>
                      <a:pt x="62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8" y="87"/>
                    </a:cubicBezTo>
                    <a:cubicBezTo>
                      <a:pt x="95" y="72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8" y="13"/>
                    </a:cubicBezTo>
                    <a:cubicBezTo>
                      <a:pt x="100" y="13"/>
                      <a:pt x="110" y="19"/>
                      <a:pt x="118" y="23"/>
                    </a:cubicBezTo>
                    <a:cubicBezTo>
                      <a:pt x="121" y="25"/>
                      <a:pt x="133" y="32"/>
                      <a:pt x="139" y="32"/>
                    </a:cubicBezTo>
                    <a:cubicBezTo>
                      <a:pt x="147" y="32"/>
                      <a:pt x="153" y="24"/>
                      <a:pt x="153" y="17"/>
                    </a:cubicBezTo>
                    <a:cubicBezTo>
                      <a:pt x="153" y="9"/>
                      <a:pt x="149" y="8"/>
                      <a:pt x="130" y="4"/>
                    </a:cubicBezTo>
                    <a:cubicBezTo>
                      <a:pt x="126" y="3"/>
                      <a:pt x="110" y="0"/>
                      <a:pt x="99" y="0"/>
                    </a:cubicBezTo>
                    <a:cubicBezTo>
                      <a:pt x="72" y="0"/>
                      <a:pt x="58" y="15"/>
                      <a:pt x="58" y="36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09" y="143"/>
                      <a:pt x="109" y="168"/>
                    </a:cubicBezTo>
                    <a:cubicBezTo>
                      <a:pt x="109" y="196"/>
                      <a:pt x="92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8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321">
                <a:extLst>
                  <a:ext uri="{FF2B5EF4-FFF2-40B4-BE49-F238E27FC236}">
                    <a16:creationId xmlns:a16="http://schemas.microsoft.com/office/drawing/2014/main" id="{6CAB3CA0-DB85-4192-B01B-D5DB2763E20C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3597275" y="5754688"/>
                <a:ext cx="33338" cy="142875"/>
              </a:xfrm>
              <a:custGeom>
                <a:avLst/>
                <a:gdLst>
                  <a:gd name="T0" fmla="*/ 6 w 90"/>
                  <a:gd name="T1" fmla="*/ 0 h 349"/>
                  <a:gd name="T2" fmla="*/ 0 w 90"/>
                  <a:gd name="T3" fmla="*/ 5 h 349"/>
                  <a:gd name="T4" fmla="*/ 3 w 90"/>
                  <a:gd name="T5" fmla="*/ 10 h 349"/>
                  <a:gd name="T6" fmla="*/ 66 w 90"/>
                  <a:gd name="T7" fmla="*/ 174 h 349"/>
                  <a:gd name="T8" fmla="*/ 6 w 90"/>
                  <a:gd name="T9" fmla="*/ 337 h 349"/>
                  <a:gd name="T10" fmla="*/ 0 w 90"/>
                  <a:gd name="T11" fmla="*/ 345 h 349"/>
                  <a:gd name="T12" fmla="*/ 4 w 90"/>
                  <a:gd name="T13" fmla="*/ 349 h 349"/>
                  <a:gd name="T14" fmla="*/ 65 w 90"/>
                  <a:gd name="T15" fmla="*/ 282 h 349"/>
                  <a:gd name="T16" fmla="*/ 90 w 90"/>
                  <a:gd name="T17" fmla="*/ 175 h 349"/>
                  <a:gd name="T18" fmla="*/ 6 w 90"/>
                  <a:gd name="T19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9">
                    <a:moveTo>
                      <a:pt x="6" y="0"/>
                    </a:moveTo>
                    <a:cubicBezTo>
                      <a:pt x="4" y="0"/>
                      <a:pt x="0" y="0"/>
                      <a:pt x="0" y="5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33" y="37"/>
                      <a:pt x="66" y="84"/>
                      <a:pt x="66" y="174"/>
                    </a:cubicBezTo>
                    <a:cubicBezTo>
                      <a:pt x="66" y="247"/>
                      <a:pt x="44" y="302"/>
                      <a:pt x="6" y="337"/>
                    </a:cubicBezTo>
                    <a:cubicBezTo>
                      <a:pt x="0" y="342"/>
                      <a:pt x="0" y="343"/>
                      <a:pt x="0" y="345"/>
                    </a:cubicBezTo>
                    <a:cubicBezTo>
                      <a:pt x="0" y="346"/>
                      <a:pt x="1" y="349"/>
                      <a:pt x="4" y="349"/>
                    </a:cubicBezTo>
                    <a:cubicBezTo>
                      <a:pt x="9" y="349"/>
                      <a:pt x="42" y="326"/>
                      <a:pt x="65" y="282"/>
                    </a:cubicBezTo>
                    <a:cubicBezTo>
                      <a:pt x="80" y="253"/>
                      <a:pt x="90" y="216"/>
                      <a:pt x="90" y="175"/>
                    </a:cubicBezTo>
                    <a:cubicBezTo>
                      <a:pt x="90" y="126"/>
                      <a:pt x="75" y="49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22">
                <a:extLst>
                  <a:ext uri="{FF2B5EF4-FFF2-40B4-BE49-F238E27FC236}">
                    <a16:creationId xmlns:a16="http://schemas.microsoft.com/office/drawing/2014/main" id="{8B7BEEAA-64EB-4691-AC0E-4B3823FEFFAB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684588" y="5484813"/>
                <a:ext cx="92075" cy="484188"/>
              </a:xfrm>
              <a:custGeom>
                <a:avLst/>
                <a:gdLst>
                  <a:gd name="T0" fmla="*/ 245 w 245"/>
                  <a:gd name="T1" fmla="*/ 598 h 1196"/>
                  <a:gd name="T2" fmla="*/ 74 w 245"/>
                  <a:gd name="T3" fmla="*/ 55 h 1196"/>
                  <a:gd name="T4" fmla="*/ 24 w 245"/>
                  <a:gd name="T5" fmla="*/ 6 h 1196"/>
                  <a:gd name="T6" fmla="*/ 10 w 245"/>
                  <a:gd name="T7" fmla="*/ 0 h 1196"/>
                  <a:gd name="T8" fmla="*/ 0 w 245"/>
                  <a:gd name="T9" fmla="*/ 5 h 1196"/>
                  <a:gd name="T10" fmla="*/ 3 w 245"/>
                  <a:gd name="T11" fmla="*/ 10 h 1196"/>
                  <a:gd name="T12" fmla="*/ 87 w 245"/>
                  <a:gd name="T13" fmla="*/ 115 h 1196"/>
                  <a:gd name="T14" fmla="*/ 204 w 245"/>
                  <a:gd name="T15" fmla="*/ 598 h 1196"/>
                  <a:gd name="T16" fmla="*/ 104 w 245"/>
                  <a:gd name="T17" fmla="*/ 1054 h 1196"/>
                  <a:gd name="T18" fmla="*/ 2 w 245"/>
                  <a:gd name="T19" fmla="*/ 1187 h 1196"/>
                  <a:gd name="T20" fmla="*/ 0 w 245"/>
                  <a:gd name="T21" fmla="*/ 1191 h 1196"/>
                  <a:gd name="T22" fmla="*/ 10 w 245"/>
                  <a:gd name="T23" fmla="*/ 1196 h 1196"/>
                  <a:gd name="T24" fmla="*/ 26 w 245"/>
                  <a:gd name="T25" fmla="*/ 1189 h 1196"/>
                  <a:gd name="T26" fmla="*/ 245 w 245"/>
                  <a:gd name="T27" fmla="*/ 598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6">
                    <a:moveTo>
                      <a:pt x="245" y="598"/>
                    </a:moveTo>
                    <a:cubicBezTo>
                      <a:pt x="245" y="402"/>
                      <a:pt x="200" y="205"/>
                      <a:pt x="74" y="55"/>
                    </a:cubicBezTo>
                    <a:cubicBezTo>
                      <a:pt x="64" y="44"/>
                      <a:pt x="45" y="24"/>
                      <a:pt x="24" y="6"/>
                    </a:cubicBezTo>
                    <a:cubicBezTo>
                      <a:pt x="18" y="0"/>
                      <a:pt x="17" y="0"/>
                      <a:pt x="10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54" y="61"/>
                      <a:pt x="87" y="115"/>
                    </a:cubicBezTo>
                    <a:cubicBezTo>
                      <a:pt x="167" y="244"/>
                      <a:pt x="204" y="406"/>
                      <a:pt x="204" y="598"/>
                    </a:cubicBezTo>
                    <a:cubicBezTo>
                      <a:pt x="204" y="732"/>
                      <a:pt x="186" y="905"/>
                      <a:pt x="104" y="1054"/>
                    </a:cubicBezTo>
                    <a:cubicBezTo>
                      <a:pt x="64" y="1124"/>
                      <a:pt x="23" y="1166"/>
                      <a:pt x="2" y="1187"/>
                    </a:cubicBezTo>
                    <a:cubicBezTo>
                      <a:pt x="1" y="1188"/>
                      <a:pt x="0" y="1190"/>
                      <a:pt x="0" y="1191"/>
                    </a:cubicBezTo>
                    <a:cubicBezTo>
                      <a:pt x="0" y="1196"/>
                      <a:pt x="4" y="1196"/>
                      <a:pt x="10" y="1196"/>
                    </a:cubicBezTo>
                    <a:cubicBezTo>
                      <a:pt x="17" y="1196"/>
                      <a:pt x="18" y="1196"/>
                      <a:pt x="26" y="1189"/>
                    </a:cubicBezTo>
                    <a:cubicBezTo>
                      <a:pt x="193" y="1037"/>
                      <a:pt x="245" y="808"/>
                      <a:pt x="245" y="59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23">
                <a:extLst>
                  <a:ext uri="{FF2B5EF4-FFF2-40B4-BE49-F238E27FC236}">
                    <a16:creationId xmlns:a16="http://schemas.microsoft.com/office/drawing/2014/main" id="{6B17EB25-95B1-4225-A0A7-0C0F5D23E2D2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822700" y="5457825"/>
                <a:ext cx="76200" cy="92075"/>
              </a:xfrm>
              <a:custGeom>
                <a:avLst/>
                <a:gdLst>
                  <a:gd name="T0" fmla="*/ 1 w 207"/>
                  <a:gd name="T1" fmla="*/ 210 h 229"/>
                  <a:gd name="T2" fmla="*/ 0 w 207"/>
                  <a:gd name="T3" fmla="*/ 218 h 229"/>
                  <a:gd name="T4" fmla="*/ 11 w 207"/>
                  <a:gd name="T5" fmla="*/ 229 h 229"/>
                  <a:gd name="T6" fmla="*/ 28 w 207"/>
                  <a:gd name="T7" fmla="*/ 211 h 229"/>
                  <a:gd name="T8" fmla="*/ 44 w 207"/>
                  <a:gd name="T9" fmla="*/ 147 h 229"/>
                  <a:gd name="T10" fmla="*/ 82 w 207"/>
                  <a:gd name="T11" fmla="*/ 158 h 229"/>
                  <a:gd name="T12" fmla="*/ 132 w 207"/>
                  <a:gd name="T13" fmla="*/ 132 h 229"/>
                  <a:gd name="T14" fmla="*/ 168 w 207"/>
                  <a:gd name="T15" fmla="*/ 158 h 229"/>
                  <a:gd name="T16" fmla="*/ 195 w 207"/>
                  <a:gd name="T17" fmla="*/ 139 h 229"/>
                  <a:gd name="T18" fmla="*/ 207 w 207"/>
                  <a:gd name="T19" fmla="*/ 104 h 229"/>
                  <a:gd name="T20" fmla="*/ 202 w 207"/>
                  <a:gd name="T21" fmla="*/ 100 h 229"/>
                  <a:gd name="T22" fmla="*/ 194 w 207"/>
                  <a:gd name="T23" fmla="*/ 110 h 229"/>
                  <a:gd name="T24" fmla="*/ 169 w 207"/>
                  <a:gd name="T25" fmla="*/ 148 h 229"/>
                  <a:gd name="T26" fmla="*/ 157 w 207"/>
                  <a:gd name="T27" fmla="*/ 131 h 229"/>
                  <a:gd name="T28" fmla="*/ 162 w 207"/>
                  <a:gd name="T29" fmla="*/ 103 h 229"/>
                  <a:gd name="T30" fmla="*/ 170 w 207"/>
                  <a:gd name="T31" fmla="*/ 72 h 229"/>
                  <a:gd name="T32" fmla="*/ 178 w 207"/>
                  <a:gd name="T33" fmla="*/ 41 h 229"/>
                  <a:gd name="T34" fmla="*/ 184 w 207"/>
                  <a:gd name="T35" fmla="*/ 15 h 229"/>
                  <a:gd name="T36" fmla="*/ 173 w 207"/>
                  <a:gd name="T37" fmla="*/ 4 h 229"/>
                  <a:gd name="T38" fmla="*/ 158 w 207"/>
                  <a:gd name="T39" fmla="*/ 12 h 229"/>
                  <a:gd name="T40" fmla="*/ 153 w 207"/>
                  <a:gd name="T41" fmla="*/ 32 h 229"/>
                  <a:gd name="T42" fmla="*/ 145 w 207"/>
                  <a:gd name="T43" fmla="*/ 61 h 229"/>
                  <a:gd name="T44" fmla="*/ 135 w 207"/>
                  <a:gd name="T45" fmla="*/ 105 h 229"/>
                  <a:gd name="T46" fmla="*/ 129 w 207"/>
                  <a:gd name="T47" fmla="*/ 119 h 229"/>
                  <a:gd name="T48" fmla="*/ 83 w 207"/>
                  <a:gd name="T49" fmla="*/ 148 h 229"/>
                  <a:gd name="T50" fmla="*/ 54 w 207"/>
                  <a:gd name="T51" fmla="*/ 117 h 229"/>
                  <a:gd name="T52" fmla="*/ 60 w 207"/>
                  <a:gd name="T53" fmla="*/ 84 h 229"/>
                  <a:gd name="T54" fmla="*/ 68 w 207"/>
                  <a:gd name="T55" fmla="*/ 53 h 229"/>
                  <a:gd name="T56" fmla="*/ 73 w 207"/>
                  <a:gd name="T57" fmla="*/ 33 h 229"/>
                  <a:gd name="T58" fmla="*/ 78 w 207"/>
                  <a:gd name="T59" fmla="*/ 11 h 229"/>
                  <a:gd name="T60" fmla="*/ 66 w 207"/>
                  <a:gd name="T61" fmla="*/ 0 h 229"/>
                  <a:gd name="T62" fmla="*/ 49 w 207"/>
                  <a:gd name="T63" fmla="*/ 17 h 229"/>
                  <a:gd name="T64" fmla="*/ 1 w 207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229">
                    <a:moveTo>
                      <a:pt x="1" y="210"/>
                    </a:moveTo>
                    <a:cubicBezTo>
                      <a:pt x="0" y="215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1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7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2"/>
                    </a:cubicBezTo>
                    <a:cubicBezTo>
                      <a:pt x="138" y="156"/>
                      <a:pt x="162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5"/>
                      <a:pt x="207" y="106"/>
                      <a:pt x="207" y="104"/>
                    </a:cubicBezTo>
                    <a:cubicBezTo>
                      <a:pt x="207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0"/>
                    </a:cubicBezTo>
                    <a:cubicBezTo>
                      <a:pt x="190" y="127"/>
                      <a:pt x="183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2" y="103"/>
                    </a:cubicBezTo>
                    <a:cubicBezTo>
                      <a:pt x="165" y="94"/>
                      <a:pt x="168" y="79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8" y="4"/>
                      <a:pt x="173" y="4"/>
                    </a:cubicBezTo>
                    <a:cubicBezTo>
                      <a:pt x="169" y="4"/>
                      <a:pt x="162" y="5"/>
                      <a:pt x="158" y="12"/>
                    </a:cubicBezTo>
                    <a:cubicBezTo>
                      <a:pt x="157" y="14"/>
                      <a:pt x="154" y="25"/>
                      <a:pt x="153" y="32"/>
                    </a:cubicBezTo>
                    <a:lnTo>
                      <a:pt x="145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4" y="148"/>
                      <a:pt x="54" y="123"/>
                      <a:pt x="54" y="117"/>
                    </a:cubicBezTo>
                    <a:cubicBezTo>
                      <a:pt x="54" y="108"/>
                      <a:pt x="55" y="103"/>
                      <a:pt x="60" y="84"/>
                    </a:cubicBezTo>
                    <a:cubicBezTo>
                      <a:pt x="64" y="69"/>
                      <a:pt x="64" y="67"/>
                      <a:pt x="68" y="53"/>
                    </a:cubicBezTo>
                    <a:lnTo>
                      <a:pt x="73" y="33"/>
                    </a:lnTo>
                    <a:cubicBezTo>
                      <a:pt x="75" y="26"/>
                      <a:pt x="78" y="13"/>
                      <a:pt x="78" y="11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0" y="12"/>
                      <a:pt x="49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71C5AC4C-9D28-4EA2-882D-D0640B1B98A6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2713038" y="5723731"/>
                <a:ext cx="94297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942976" h="7939">
                    <a:moveTo>
                      <a:pt x="0" y="7938"/>
                    </a:moveTo>
                    <a:lnTo>
                      <a:pt x="942975" y="7938"/>
                    </a:lnTo>
                    <a:lnTo>
                      <a:pt x="9429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73" name="文本框 672">
              <a:extLst>
                <a:ext uri="{FF2B5EF4-FFF2-40B4-BE49-F238E27FC236}">
                  <a16:creationId xmlns:a16="http://schemas.microsoft.com/office/drawing/2014/main" id="{79C8402A-1452-49F8-947D-BAEDED06ED1B}"/>
                </a:ext>
              </a:extLst>
            </p:cNvPr>
            <p:cNvSpPr txBox="1"/>
            <p:nvPr/>
          </p:nvSpPr>
          <p:spPr>
            <a:xfrm>
              <a:off x="4341627" y="4772776"/>
              <a:ext cx="93166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cs typeface="Times New Roman" panose="02020603050405020304" pitchFamily="18" charset="0"/>
                </a:rPr>
                <a:t>implies</a:t>
              </a:r>
              <a:endParaRPr lang="zh-CN" altLang="en-US" sz="2000" dirty="0">
                <a:cs typeface="Times New Roman" panose="02020603050405020304" pitchFamily="18" charset="0"/>
              </a:endParaRPr>
            </a:p>
          </p:txBody>
        </p:sp>
      </p:grpSp>
      <p:grpSp>
        <p:nvGrpSpPr>
          <p:cNvPr id="812" name="组合 811">
            <a:extLst>
              <a:ext uri="{FF2B5EF4-FFF2-40B4-BE49-F238E27FC236}">
                <a16:creationId xmlns:a16="http://schemas.microsoft.com/office/drawing/2014/main" id="{BB2FF5EE-4CBC-4294-A0CD-97B892436E4A}"/>
              </a:ext>
            </a:extLst>
          </p:cNvPr>
          <p:cNvGrpSpPr/>
          <p:nvPr/>
        </p:nvGrpSpPr>
        <p:grpSpPr>
          <a:xfrm>
            <a:off x="770971" y="5353446"/>
            <a:ext cx="8042994" cy="559271"/>
            <a:chOff x="1073327" y="5376880"/>
            <a:chExt cx="8042994" cy="559271"/>
          </a:xfrm>
        </p:grpSpPr>
        <p:grpSp>
          <p:nvGrpSpPr>
            <p:cNvPr id="794" name="组合 793">
              <a:extLst>
                <a:ext uri="{FF2B5EF4-FFF2-40B4-BE49-F238E27FC236}">
                  <a16:creationId xmlns:a16="http://schemas.microsoft.com/office/drawing/2014/main" id="{EDF5D667-6B68-4F38-B76D-7E03C0AAE8B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1073327" y="5376880"/>
              <a:ext cx="3392489" cy="538163"/>
              <a:chOff x="1071563" y="5861050"/>
              <a:chExt cx="3392489" cy="538163"/>
            </a:xfrm>
          </p:grpSpPr>
          <p:sp>
            <p:nvSpPr>
              <p:cNvPr id="744" name="Freeform 370">
                <a:extLst>
                  <a:ext uri="{FF2B5EF4-FFF2-40B4-BE49-F238E27FC236}">
                    <a16:creationId xmlns:a16="http://schemas.microsoft.com/office/drawing/2014/main" id="{843EE059-9E31-46A1-8172-DBDF102589F2}"/>
                  </a:ext>
                </a:extLst>
              </p:cNvPr>
              <p:cNvSpPr>
                <a:spLocks noEditPoint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1071563" y="6081713"/>
                <a:ext cx="109538" cy="133350"/>
              </a:xfrm>
              <a:custGeom>
                <a:avLst/>
                <a:gdLst>
                  <a:gd name="T0" fmla="*/ 122 w 290"/>
                  <a:gd name="T1" fmla="*/ 188 h 342"/>
                  <a:gd name="T2" fmla="*/ 136 w 290"/>
                  <a:gd name="T3" fmla="*/ 189 h 342"/>
                  <a:gd name="T4" fmla="*/ 153 w 290"/>
                  <a:gd name="T5" fmla="*/ 189 h 342"/>
                  <a:gd name="T6" fmla="*/ 290 w 290"/>
                  <a:gd name="T7" fmla="*/ 94 h 342"/>
                  <a:gd name="T8" fmla="*/ 162 w 290"/>
                  <a:gd name="T9" fmla="*/ 0 h 342"/>
                  <a:gd name="T10" fmla="*/ 17 w 290"/>
                  <a:gd name="T11" fmla="*/ 0 h 342"/>
                  <a:gd name="T12" fmla="*/ 0 w 290"/>
                  <a:gd name="T13" fmla="*/ 9 h 342"/>
                  <a:gd name="T14" fmla="*/ 13 w 290"/>
                  <a:gd name="T15" fmla="*/ 18 h 342"/>
                  <a:gd name="T16" fmla="*/ 41 w 290"/>
                  <a:gd name="T17" fmla="*/ 46 h 342"/>
                  <a:gd name="T18" fmla="*/ 41 w 290"/>
                  <a:gd name="T19" fmla="*/ 296 h 342"/>
                  <a:gd name="T20" fmla="*/ 14 w 290"/>
                  <a:gd name="T21" fmla="*/ 324 h 342"/>
                  <a:gd name="T22" fmla="*/ 0 w 290"/>
                  <a:gd name="T23" fmla="*/ 333 h 342"/>
                  <a:gd name="T24" fmla="*/ 17 w 290"/>
                  <a:gd name="T25" fmla="*/ 342 h 342"/>
                  <a:gd name="T26" fmla="*/ 150 w 290"/>
                  <a:gd name="T27" fmla="*/ 342 h 342"/>
                  <a:gd name="T28" fmla="*/ 167 w 290"/>
                  <a:gd name="T29" fmla="*/ 333 h 342"/>
                  <a:gd name="T30" fmla="*/ 153 w 290"/>
                  <a:gd name="T31" fmla="*/ 324 h 342"/>
                  <a:gd name="T32" fmla="*/ 122 w 290"/>
                  <a:gd name="T33" fmla="*/ 296 h 342"/>
                  <a:gd name="T34" fmla="*/ 122 w 290"/>
                  <a:gd name="T35" fmla="*/ 188 h 342"/>
                  <a:gd name="T36" fmla="*/ 205 w 290"/>
                  <a:gd name="T37" fmla="*/ 166 h 342"/>
                  <a:gd name="T38" fmla="*/ 222 w 290"/>
                  <a:gd name="T39" fmla="*/ 93 h 342"/>
                  <a:gd name="T40" fmla="*/ 207 w 290"/>
                  <a:gd name="T41" fmla="*/ 22 h 342"/>
                  <a:gd name="T42" fmla="*/ 273 w 290"/>
                  <a:gd name="T43" fmla="*/ 94 h 342"/>
                  <a:gd name="T44" fmla="*/ 205 w 290"/>
                  <a:gd name="T45" fmla="*/ 166 h 342"/>
                  <a:gd name="T46" fmla="*/ 122 w 290"/>
                  <a:gd name="T47" fmla="*/ 44 h 342"/>
                  <a:gd name="T48" fmla="*/ 152 w 290"/>
                  <a:gd name="T49" fmla="*/ 18 h 342"/>
                  <a:gd name="T50" fmla="*/ 205 w 290"/>
                  <a:gd name="T51" fmla="*/ 93 h 342"/>
                  <a:gd name="T52" fmla="*/ 147 w 290"/>
                  <a:gd name="T53" fmla="*/ 171 h 342"/>
                  <a:gd name="T54" fmla="*/ 122 w 290"/>
                  <a:gd name="T55" fmla="*/ 171 h 342"/>
                  <a:gd name="T56" fmla="*/ 122 w 290"/>
                  <a:gd name="T57" fmla="*/ 44 h 342"/>
                  <a:gd name="T58" fmla="*/ 54 w 290"/>
                  <a:gd name="T59" fmla="*/ 324 h 342"/>
                  <a:gd name="T60" fmla="*/ 58 w 290"/>
                  <a:gd name="T61" fmla="*/ 297 h 342"/>
                  <a:gd name="T62" fmla="*/ 58 w 290"/>
                  <a:gd name="T63" fmla="*/ 45 h 342"/>
                  <a:gd name="T64" fmla="*/ 54 w 290"/>
                  <a:gd name="T65" fmla="*/ 18 h 342"/>
                  <a:gd name="T66" fmla="*/ 111 w 290"/>
                  <a:gd name="T67" fmla="*/ 18 h 342"/>
                  <a:gd name="T68" fmla="*/ 105 w 290"/>
                  <a:gd name="T69" fmla="*/ 43 h 342"/>
                  <a:gd name="T70" fmla="*/ 105 w 290"/>
                  <a:gd name="T71" fmla="*/ 297 h 342"/>
                  <a:gd name="T72" fmla="*/ 109 w 290"/>
                  <a:gd name="T73" fmla="*/ 324 h 342"/>
                  <a:gd name="T74" fmla="*/ 54 w 290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2">
                    <a:moveTo>
                      <a:pt x="122" y="188"/>
                    </a:moveTo>
                    <a:cubicBezTo>
                      <a:pt x="124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4" y="189"/>
                      <a:pt x="290" y="141"/>
                      <a:pt x="290" y="94"/>
                    </a:cubicBezTo>
                    <a:cubicBezTo>
                      <a:pt x="290" y="23"/>
                      <a:pt x="226" y="0"/>
                      <a:pt x="16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39" y="18"/>
                      <a:pt x="41" y="22"/>
                      <a:pt x="41" y="46"/>
                    </a:cubicBezTo>
                    <a:lnTo>
                      <a:pt x="41" y="296"/>
                    </a:lnTo>
                    <a:cubicBezTo>
                      <a:pt x="41" y="320"/>
                      <a:pt x="39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0" y="342"/>
                    </a:lnTo>
                    <a:cubicBezTo>
                      <a:pt x="159" y="342"/>
                      <a:pt x="167" y="342"/>
                      <a:pt x="167" y="333"/>
                    </a:cubicBezTo>
                    <a:cubicBezTo>
                      <a:pt x="167" y="324"/>
                      <a:pt x="158" y="324"/>
                      <a:pt x="153" y="324"/>
                    </a:cubicBezTo>
                    <a:cubicBezTo>
                      <a:pt x="124" y="324"/>
                      <a:pt x="122" y="320"/>
                      <a:pt x="122" y="296"/>
                    </a:cubicBezTo>
                    <a:lnTo>
                      <a:pt x="122" y="188"/>
                    </a:lnTo>
                    <a:close/>
                    <a:moveTo>
                      <a:pt x="205" y="166"/>
                    </a:moveTo>
                    <a:cubicBezTo>
                      <a:pt x="220" y="145"/>
                      <a:pt x="222" y="113"/>
                      <a:pt x="222" y="93"/>
                    </a:cubicBezTo>
                    <a:cubicBezTo>
                      <a:pt x="222" y="67"/>
                      <a:pt x="220" y="41"/>
                      <a:pt x="207" y="22"/>
                    </a:cubicBezTo>
                    <a:cubicBezTo>
                      <a:pt x="234" y="29"/>
                      <a:pt x="273" y="43"/>
                      <a:pt x="273" y="94"/>
                    </a:cubicBezTo>
                    <a:cubicBezTo>
                      <a:pt x="273" y="129"/>
                      <a:pt x="250" y="154"/>
                      <a:pt x="205" y="166"/>
                    </a:cubicBezTo>
                    <a:close/>
                    <a:moveTo>
                      <a:pt x="122" y="44"/>
                    </a:moveTo>
                    <a:cubicBezTo>
                      <a:pt x="122" y="35"/>
                      <a:pt x="122" y="18"/>
                      <a:pt x="152" y="18"/>
                    </a:cubicBezTo>
                    <a:cubicBezTo>
                      <a:pt x="188" y="18"/>
                      <a:pt x="205" y="31"/>
                      <a:pt x="205" y="93"/>
                    </a:cubicBezTo>
                    <a:cubicBezTo>
                      <a:pt x="205" y="165"/>
                      <a:pt x="178" y="171"/>
                      <a:pt x="147" y="171"/>
                    </a:cubicBezTo>
                    <a:lnTo>
                      <a:pt x="122" y="171"/>
                    </a:lnTo>
                    <a:lnTo>
                      <a:pt x="122" y="44"/>
                    </a:lnTo>
                    <a:close/>
                    <a:moveTo>
                      <a:pt x="54" y="324"/>
                    </a:moveTo>
                    <a:cubicBezTo>
                      <a:pt x="58" y="315"/>
                      <a:pt x="58" y="303"/>
                      <a:pt x="58" y="297"/>
                    </a:cubicBezTo>
                    <a:lnTo>
                      <a:pt x="58" y="45"/>
                    </a:lnTo>
                    <a:cubicBezTo>
                      <a:pt x="58" y="39"/>
                      <a:pt x="58" y="27"/>
                      <a:pt x="54" y="18"/>
                    </a:cubicBezTo>
                    <a:lnTo>
                      <a:pt x="111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4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371">
                <a:extLst>
                  <a:ext uri="{FF2B5EF4-FFF2-40B4-BE49-F238E27FC236}">
                    <a16:creationId xmlns:a16="http://schemas.microsoft.com/office/drawing/2014/main" id="{0E9D0BC5-0592-4831-A9F7-F05794734B86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1201738" y="6069013"/>
                <a:ext cx="42863" cy="193675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372">
                <a:extLst>
                  <a:ext uri="{FF2B5EF4-FFF2-40B4-BE49-F238E27FC236}">
                    <a16:creationId xmlns:a16="http://schemas.microsoft.com/office/drawing/2014/main" id="{FBA04BEB-9579-407D-8199-0B6DF0A9C119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1260476" y="6081713"/>
                <a:ext cx="153988" cy="133350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373">
                <a:extLst>
                  <a:ext uri="{FF2B5EF4-FFF2-40B4-BE49-F238E27FC236}">
                    <a16:creationId xmlns:a16="http://schemas.microsoft.com/office/drawing/2014/main" id="{2A917614-0738-40BD-90AD-EB601BC1475E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1416051" y="6153150"/>
                <a:ext cx="39688" cy="92075"/>
              </a:xfrm>
              <a:custGeom>
                <a:avLst/>
                <a:gdLst>
                  <a:gd name="T0" fmla="*/ 96 w 106"/>
                  <a:gd name="T1" fmla="*/ 14 h 235"/>
                  <a:gd name="T2" fmla="*/ 82 w 106"/>
                  <a:gd name="T3" fmla="*/ 0 h 235"/>
                  <a:gd name="T4" fmla="*/ 63 w 106"/>
                  <a:gd name="T5" fmla="*/ 20 h 235"/>
                  <a:gd name="T6" fmla="*/ 77 w 106"/>
                  <a:gd name="T7" fmla="*/ 33 h 235"/>
                  <a:gd name="T8" fmla="*/ 96 w 106"/>
                  <a:gd name="T9" fmla="*/ 14 h 235"/>
                  <a:gd name="T10" fmla="*/ 25 w 106"/>
                  <a:gd name="T11" fmla="*/ 191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2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1 h 235"/>
                  <a:gd name="T28" fmla="*/ 64 w 106"/>
                  <a:gd name="T29" fmla="*/ 163 h 235"/>
                  <a:gd name="T30" fmla="*/ 81 w 106"/>
                  <a:gd name="T31" fmla="*/ 119 h 235"/>
                  <a:gd name="T32" fmla="*/ 84 w 106"/>
                  <a:gd name="T33" fmla="*/ 107 h 235"/>
                  <a:gd name="T34" fmla="*/ 50 w 106"/>
                  <a:gd name="T35" fmla="*/ 78 h 235"/>
                  <a:gd name="T36" fmla="*/ 0 w 106"/>
                  <a:gd name="T37" fmla="*/ 131 h 235"/>
                  <a:gd name="T38" fmla="*/ 6 w 106"/>
                  <a:gd name="T39" fmla="*/ 136 h 235"/>
                  <a:gd name="T40" fmla="*/ 12 w 106"/>
                  <a:gd name="T41" fmla="*/ 130 h 235"/>
                  <a:gd name="T42" fmla="*/ 49 w 106"/>
                  <a:gd name="T43" fmla="*/ 88 h 235"/>
                  <a:gd name="T44" fmla="*/ 58 w 106"/>
                  <a:gd name="T45" fmla="*/ 100 h 235"/>
                  <a:gd name="T46" fmla="*/ 47 w 106"/>
                  <a:gd name="T47" fmla="*/ 135 h 235"/>
                  <a:gd name="T48" fmla="*/ 25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6" y="14"/>
                    </a:moveTo>
                    <a:cubicBezTo>
                      <a:pt x="96" y="8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20"/>
                    </a:cubicBezTo>
                    <a:cubicBezTo>
                      <a:pt x="63" y="25"/>
                      <a:pt x="67" y="33"/>
                      <a:pt x="77" y="33"/>
                    </a:cubicBezTo>
                    <a:cubicBezTo>
                      <a:pt x="87" y="33"/>
                      <a:pt x="96" y="23"/>
                      <a:pt x="96" y="14"/>
                    </a:cubicBezTo>
                    <a:close/>
                    <a:moveTo>
                      <a:pt x="25" y="191"/>
                    </a:moveTo>
                    <a:cubicBezTo>
                      <a:pt x="24" y="195"/>
                      <a:pt x="22" y="200"/>
                      <a:pt x="22" y="205"/>
                    </a:cubicBezTo>
                    <a:cubicBezTo>
                      <a:pt x="22" y="222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2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1"/>
                      <a:pt x="48" y="213"/>
                    </a:cubicBezTo>
                    <a:cubicBezTo>
                      <a:pt x="48" y="205"/>
                      <a:pt x="50" y="198"/>
                      <a:pt x="53" y="191"/>
                    </a:cubicBezTo>
                    <a:cubicBezTo>
                      <a:pt x="57" y="181"/>
                      <a:pt x="61" y="172"/>
                      <a:pt x="64" y="163"/>
                    </a:cubicBezTo>
                    <a:cubicBezTo>
                      <a:pt x="67" y="155"/>
                      <a:pt x="80" y="123"/>
                      <a:pt x="81" y="119"/>
                    </a:cubicBezTo>
                    <a:cubicBezTo>
                      <a:pt x="82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0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6"/>
                      <a:pt x="5" y="136"/>
                      <a:pt x="6" y="136"/>
                    </a:cubicBezTo>
                    <a:cubicBezTo>
                      <a:pt x="11" y="136"/>
                      <a:pt x="11" y="134"/>
                      <a:pt x="12" y="130"/>
                    </a:cubicBezTo>
                    <a:cubicBezTo>
                      <a:pt x="21" y="100"/>
                      <a:pt x="36" y="88"/>
                      <a:pt x="49" y="88"/>
                    </a:cubicBezTo>
                    <a:cubicBezTo>
                      <a:pt x="55" y="88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7" y="135"/>
                    </a:cubicBezTo>
                    <a:lnTo>
                      <a:pt x="25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374">
                <a:extLst>
                  <a:ext uri="{FF2B5EF4-FFF2-40B4-BE49-F238E27FC236}">
                    <a16:creationId xmlns:a16="http://schemas.microsoft.com/office/drawing/2014/main" id="{1CFAC29C-758B-4D50-BE23-DFF125609197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1539876" y="6091238"/>
                <a:ext cx="114300" cy="150813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9 w 305"/>
                  <a:gd name="T13" fmla="*/ 20 h 385"/>
                  <a:gd name="T14" fmla="*/ 271 w 305"/>
                  <a:gd name="T15" fmla="*/ 144 h 385"/>
                  <a:gd name="T16" fmla="*/ 10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9" y="20"/>
                    </a:cubicBezTo>
                    <a:lnTo>
                      <a:pt x="271" y="144"/>
                    </a:lnTo>
                    <a:lnTo>
                      <a:pt x="10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4" y="288"/>
                      <a:pt x="10" y="288"/>
                    </a:cubicBezTo>
                    <a:cubicBezTo>
                      <a:pt x="11" y="288"/>
                      <a:pt x="12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375">
                <a:extLst>
                  <a:ext uri="{FF2B5EF4-FFF2-40B4-BE49-F238E27FC236}">
                    <a16:creationId xmlns:a16="http://schemas.microsoft.com/office/drawing/2014/main" id="{17FA5522-392A-443B-9E02-626D02D499A9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1725613" y="6092825"/>
                <a:ext cx="57150" cy="123825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7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0 h 317"/>
                  <a:gd name="T32" fmla="*/ 139 w 153"/>
                  <a:gd name="T33" fmla="*/ 235 h 317"/>
                  <a:gd name="T34" fmla="*/ 132 w 153"/>
                  <a:gd name="T35" fmla="*/ 242 h 317"/>
                  <a:gd name="T36" fmla="*/ 67 w 153"/>
                  <a:gd name="T37" fmla="*/ 306 h 317"/>
                  <a:gd name="T38" fmla="*/ 51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7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4"/>
                      <a:pt x="145" y="240"/>
                    </a:cubicBezTo>
                    <a:cubicBezTo>
                      <a:pt x="145" y="235"/>
                      <a:pt x="141" y="235"/>
                      <a:pt x="139" y="235"/>
                    </a:cubicBezTo>
                    <a:cubicBezTo>
                      <a:pt x="135" y="235"/>
                      <a:pt x="134" y="237"/>
                      <a:pt x="132" y="242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1" y="300"/>
                      <a:pt x="51" y="283"/>
                    </a:cubicBezTo>
                    <a:cubicBezTo>
                      <a:pt x="51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376">
                <a:extLst>
                  <a:ext uri="{FF2B5EF4-FFF2-40B4-BE49-F238E27FC236}">
                    <a16:creationId xmlns:a16="http://schemas.microsoft.com/office/drawing/2014/main" id="{391ED03B-9BA2-4845-ABA7-FF63C211AD5D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1800226" y="6069013"/>
                <a:ext cx="42863" cy="193675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377">
                <a:extLst>
                  <a:ext uri="{FF2B5EF4-FFF2-40B4-BE49-F238E27FC236}">
                    <a16:creationId xmlns:a16="http://schemas.microsoft.com/office/drawing/2014/main" id="{1E05D008-D210-40DA-8CC3-CE5A3724C1AE}"/>
                  </a:ext>
                </a:extLst>
              </p:cNvPr>
              <p:cNvSpPr>
                <a:spLocks noEditPoint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928813" y="6091238"/>
                <a:ext cx="114300" cy="150813"/>
              </a:xfrm>
              <a:custGeom>
                <a:avLst/>
                <a:gdLst>
                  <a:gd name="T0" fmla="*/ 295 w 304"/>
                  <a:gd name="T1" fmla="*/ 20 h 385"/>
                  <a:gd name="T2" fmla="*/ 304 w 304"/>
                  <a:gd name="T3" fmla="*/ 10 h 385"/>
                  <a:gd name="T4" fmla="*/ 295 w 304"/>
                  <a:gd name="T5" fmla="*/ 0 h 385"/>
                  <a:gd name="T6" fmla="*/ 286 w 304"/>
                  <a:gd name="T7" fmla="*/ 3 h 385"/>
                  <a:gd name="T8" fmla="*/ 10 w 304"/>
                  <a:gd name="T9" fmla="*/ 133 h 385"/>
                  <a:gd name="T10" fmla="*/ 0 w 304"/>
                  <a:gd name="T11" fmla="*/ 144 h 385"/>
                  <a:gd name="T12" fmla="*/ 10 w 304"/>
                  <a:gd name="T13" fmla="*/ 155 h 385"/>
                  <a:gd name="T14" fmla="*/ 286 w 304"/>
                  <a:gd name="T15" fmla="*/ 285 h 385"/>
                  <a:gd name="T16" fmla="*/ 295 w 304"/>
                  <a:gd name="T17" fmla="*/ 288 h 385"/>
                  <a:gd name="T18" fmla="*/ 304 w 304"/>
                  <a:gd name="T19" fmla="*/ 278 h 385"/>
                  <a:gd name="T20" fmla="*/ 294 w 304"/>
                  <a:gd name="T21" fmla="*/ 267 h 385"/>
                  <a:gd name="T22" fmla="*/ 33 w 304"/>
                  <a:gd name="T23" fmla="*/ 144 h 385"/>
                  <a:gd name="T24" fmla="*/ 295 w 304"/>
                  <a:gd name="T25" fmla="*/ 20 h 385"/>
                  <a:gd name="T26" fmla="*/ 287 w 304"/>
                  <a:gd name="T27" fmla="*/ 385 h 385"/>
                  <a:gd name="T28" fmla="*/ 304 w 304"/>
                  <a:gd name="T29" fmla="*/ 375 h 385"/>
                  <a:gd name="T30" fmla="*/ 287 w 304"/>
                  <a:gd name="T31" fmla="*/ 365 h 385"/>
                  <a:gd name="T32" fmla="*/ 18 w 304"/>
                  <a:gd name="T33" fmla="*/ 365 h 385"/>
                  <a:gd name="T34" fmla="*/ 0 w 304"/>
                  <a:gd name="T35" fmla="*/ 375 h 385"/>
                  <a:gd name="T36" fmla="*/ 17 w 304"/>
                  <a:gd name="T37" fmla="*/ 385 h 385"/>
                  <a:gd name="T38" fmla="*/ 287 w 304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385">
                    <a:moveTo>
                      <a:pt x="295" y="20"/>
                    </a:moveTo>
                    <a:cubicBezTo>
                      <a:pt x="301" y="18"/>
                      <a:pt x="304" y="16"/>
                      <a:pt x="304" y="10"/>
                    </a:cubicBezTo>
                    <a:cubicBezTo>
                      <a:pt x="304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4" y="284"/>
                      <a:pt x="304" y="278"/>
                    </a:cubicBezTo>
                    <a:cubicBezTo>
                      <a:pt x="304" y="274"/>
                      <a:pt x="302" y="271"/>
                      <a:pt x="294" y="267"/>
                    </a:cubicBezTo>
                    <a:lnTo>
                      <a:pt x="33" y="144"/>
                    </a:lnTo>
                    <a:lnTo>
                      <a:pt x="295" y="20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4" y="385"/>
                      <a:pt x="304" y="375"/>
                    </a:cubicBezTo>
                    <a:cubicBezTo>
                      <a:pt x="304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378">
                <a:extLst>
                  <a:ext uri="{FF2B5EF4-FFF2-40B4-BE49-F238E27FC236}">
                    <a16:creationId xmlns:a16="http://schemas.microsoft.com/office/drawing/2014/main" id="{49F9FF3C-9517-42D5-B5BC-8EA90C6636A4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2174876" y="5997575"/>
                <a:ext cx="73025" cy="87313"/>
              </a:xfrm>
              <a:custGeom>
                <a:avLst/>
                <a:gdLst>
                  <a:gd name="T0" fmla="*/ 70 w 191"/>
                  <a:gd name="T1" fmla="*/ 106 h 226"/>
                  <a:gd name="T2" fmla="*/ 147 w 191"/>
                  <a:gd name="T3" fmla="*/ 94 h 226"/>
                  <a:gd name="T4" fmla="*/ 184 w 191"/>
                  <a:gd name="T5" fmla="*/ 43 h 226"/>
                  <a:gd name="T6" fmla="*/ 131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1 h 226"/>
                  <a:gd name="T16" fmla="*/ 179 w 191"/>
                  <a:gd name="T17" fmla="*/ 166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6 h 226"/>
                  <a:gd name="T24" fmla="*/ 70 w 191"/>
                  <a:gd name="T25" fmla="*/ 106 h 226"/>
                  <a:gd name="T26" fmla="*/ 47 w 191"/>
                  <a:gd name="T27" fmla="*/ 95 h 226"/>
                  <a:gd name="T28" fmla="*/ 131 w 191"/>
                  <a:gd name="T29" fmla="*/ 11 h 226"/>
                  <a:gd name="T30" fmla="*/ 168 w 191"/>
                  <a:gd name="T31" fmla="*/ 43 h 226"/>
                  <a:gd name="T32" fmla="*/ 67 w 191"/>
                  <a:gd name="T33" fmla="*/ 95 h 226"/>
                  <a:gd name="T34" fmla="*/ 47 w 191"/>
                  <a:gd name="T35" fmla="*/ 9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6"/>
                    </a:moveTo>
                    <a:cubicBezTo>
                      <a:pt x="85" y="106"/>
                      <a:pt x="122" y="105"/>
                      <a:pt x="147" y="94"/>
                    </a:cubicBezTo>
                    <a:cubicBezTo>
                      <a:pt x="181" y="79"/>
                      <a:pt x="184" y="50"/>
                      <a:pt x="184" y="43"/>
                    </a:cubicBezTo>
                    <a:cubicBezTo>
                      <a:pt x="184" y="21"/>
                      <a:pt x="165" y="0"/>
                      <a:pt x="131" y="0"/>
                    </a:cubicBezTo>
                    <a:cubicBezTo>
                      <a:pt x="75" y="0"/>
                      <a:pt x="0" y="49"/>
                      <a:pt x="0" y="136"/>
                    </a:cubicBezTo>
                    <a:cubicBezTo>
                      <a:pt x="0" y="187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8" y="161"/>
                      <a:pt x="185" y="161"/>
                    </a:cubicBezTo>
                    <a:cubicBezTo>
                      <a:pt x="183" y="161"/>
                      <a:pt x="182" y="162"/>
                      <a:pt x="179" y="166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6"/>
                      <a:pt x="44" y="106"/>
                    </a:cubicBezTo>
                    <a:lnTo>
                      <a:pt x="70" y="106"/>
                    </a:lnTo>
                    <a:close/>
                    <a:moveTo>
                      <a:pt x="47" y="95"/>
                    </a:moveTo>
                    <a:cubicBezTo>
                      <a:pt x="66" y="19"/>
                      <a:pt x="118" y="11"/>
                      <a:pt x="131" y="11"/>
                    </a:cubicBezTo>
                    <a:cubicBezTo>
                      <a:pt x="154" y="11"/>
                      <a:pt x="168" y="26"/>
                      <a:pt x="168" y="43"/>
                    </a:cubicBezTo>
                    <a:cubicBezTo>
                      <a:pt x="168" y="95"/>
                      <a:pt x="88" y="95"/>
                      <a:pt x="67" y="95"/>
                    </a:cubicBezTo>
                    <a:lnTo>
                      <a:pt x="47" y="9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379">
                <a:extLst>
                  <a:ext uri="{FF2B5EF4-FFF2-40B4-BE49-F238E27FC236}">
                    <a16:creationId xmlns:a16="http://schemas.microsoft.com/office/drawing/2014/main" id="{0136CEBD-6792-4460-8778-89F550102B63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259013" y="5927725"/>
                <a:ext cx="44450" cy="85725"/>
              </a:xfrm>
              <a:custGeom>
                <a:avLst/>
                <a:gdLst>
                  <a:gd name="T0" fmla="*/ 71 w 118"/>
                  <a:gd name="T1" fmla="*/ 80 h 221"/>
                  <a:gd name="T2" fmla="*/ 106 w 118"/>
                  <a:gd name="T3" fmla="*/ 80 h 221"/>
                  <a:gd name="T4" fmla="*/ 118 w 118"/>
                  <a:gd name="T5" fmla="*/ 73 h 221"/>
                  <a:gd name="T6" fmla="*/ 107 w 118"/>
                  <a:gd name="T7" fmla="*/ 68 h 221"/>
                  <a:gd name="T8" fmla="*/ 74 w 118"/>
                  <a:gd name="T9" fmla="*/ 68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6 w 118"/>
                  <a:gd name="T19" fmla="*/ 68 h 221"/>
                  <a:gd name="T20" fmla="*/ 11 w 118"/>
                  <a:gd name="T21" fmla="*/ 68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7 w 118"/>
                  <a:gd name="T31" fmla="*/ 188 h 221"/>
                  <a:gd name="T32" fmla="*/ 55 w 118"/>
                  <a:gd name="T33" fmla="*/ 221 h 221"/>
                  <a:gd name="T34" fmla="*/ 115 w 118"/>
                  <a:gd name="T35" fmla="*/ 168 h 221"/>
                  <a:gd name="T36" fmla="*/ 110 w 118"/>
                  <a:gd name="T37" fmla="*/ 164 h 221"/>
                  <a:gd name="T38" fmla="*/ 103 w 118"/>
                  <a:gd name="T39" fmla="*/ 170 h 221"/>
                  <a:gd name="T40" fmla="*/ 56 w 118"/>
                  <a:gd name="T41" fmla="*/ 212 h 221"/>
                  <a:gd name="T42" fmla="*/ 44 w 118"/>
                  <a:gd name="T43" fmla="*/ 195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8" y="80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4"/>
                      <a:pt x="88" y="13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4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3"/>
                      <a:pt x="115" y="168"/>
                    </a:cubicBezTo>
                    <a:cubicBezTo>
                      <a:pt x="115" y="164"/>
                      <a:pt x="111" y="164"/>
                      <a:pt x="110" y="164"/>
                    </a:cubicBezTo>
                    <a:cubicBezTo>
                      <a:pt x="106" y="164"/>
                      <a:pt x="105" y="164"/>
                      <a:pt x="103" y="170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9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381">
                <a:extLst>
                  <a:ext uri="{FF2B5EF4-FFF2-40B4-BE49-F238E27FC236}">
                    <a16:creationId xmlns:a16="http://schemas.microsoft.com/office/drawing/2014/main" id="{9880A329-B44E-44FD-B0B9-5E675FF092E2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141538" y="6262688"/>
                <a:ext cx="71438" cy="87313"/>
              </a:xfrm>
              <a:custGeom>
                <a:avLst/>
                <a:gdLst>
                  <a:gd name="T0" fmla="*/ 70 w 191"/>
                  <a:gd name="T1" fmla="*/ 105 h 226"/>
                  <a:gd name="T2" fmla="*/ 147 w 191"/>
                  <a:gd name="T3" fmla="*/ 94 h 226"/>
                  <a:gd name="T4" fmla="*/ 184 w 191"/>
                  <a:gd name="T5" fmla="*/ 43 h 226"/>
                  <a:gd name="T6" fmla="*/ 131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6 w 191"/>
                  <a:gd name="T15" fmla="*/ 161 h 226"/>
                  <a:gd name="T16" fmla="*/ 179 w 191"/>
                  <a:gd name="T17" fmla="*/ 166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1 w 191"/>
                  <a:gd name="T29" fmla="*/ 11 h 226"/>
                  <a:gd name="T30" fmla="*/ 168 w 191"/>
                  <a:gd name="T31" fmla="*/ 43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50"/>
                      <a:pt x="184" y="43"/>
                    </a:cubicBezTo>
                    <a:cubicBezTo>
                      <a:pt x="184" y="21"/>
                      <a:pt x="165" y="0"/>
                      <a:pt x="131" y="0"/>
                    </a:cubicBezTo>
                    <a:cubicBezTo>
                      <a:pt x="75" y="0"/>
                      <a:pt x="0" y="49"/>
                      <a:pt x="0" y="136"/>
                    </a:cubicBezTo>
                    <a:cubicBezTo>
                      <a:pt x="0" y="187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9" y="161"/>
                      <a:pt x="186" y="161"/>
                    </a:cubicBezTo>
                    <a:cubicBezTo>
                      <a:pt x="183" y="161"/>
                      <a:pt x="182" y="162"/>
                      <a:pt x="179" y="166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6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9"/>
                      <a:pt x="118" y="11"/>
                      <a:pt x="131" y="11"/>
                    </a:cubicBezTo>
                    <a:cubicBezTo>
                      <a:pt x="154" y="11"/>
                      <a:pt x="168" y="26"/>
                      <a:pt x="168" y="43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382">
                <a:extLst>
                  <a:ext uri="{FF2B5EF4-FFF2-40B4-BE49-F238E27FC236}">
                    <a16:creationId xmlns:a16="http://schemas.microsoft.com/office/drawing/2014/main" id="{E4B0A9D9-9401-436B-8E87-3B190F412E4A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224088" y="6226175"/>
                <a:ext cx="57150" cy="123825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8 h 318"/>
                  <a:gd name="T8" fmla="*/ 95 w 153"/>
                  <a:gd name="T9" fmla="*/ 98 h 318"/>
                  <a:gd name="T10" fmla="*/ 115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1 w 153"/>
                  <a:gd name="T17" fmla="*/ 98 h 318"/>
                  <a:gd name="T18" fmla="*/ 15 w 153"/>
                  <a:gd name="T19" fmla="*/ 98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7 w 153"/>
                  <a:gd name="T25" fmla="*/ 113 h 318"/>
                  <a:gd name="T26" fmla="*/ 20 w 153"/>
                  <a:gd name="T27" fmla="*/ 272 h 318"/>
                  <a:gd name="T28" fmla="*/ 65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1 w 153"/>
                  <a:gd name="T35" fmla="*/ 243 h 318"/>
                  <a:gd name="T36" fmla="*/ 66 w 153"/>
                  <a:gd name="T37" fmla="*/ 307 h 318"/>
                  <a:gd name="T38" fmla="*/ 51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8"/>
                      <a:pt x="148" y="98"/>
                      <a:pt x="139" y="98"/>
                    </a:cubicBezTo>
                    <a:lnTo>
                      <a:pt x="95" y="98"/>
                    </a:lnTo>
                    <a:cubicBezTo>
                      <a:pt x="113" y="27"/>
                      <a:pt x="115" y="17"/>
                      <a:pt x="115" y="14"/>
                    </a:cubicBezTo>
                    <a:cubicBezTo>
                      <a:pt x="115" y="5"/>
                      <a:pt x="109" y="0"/>
                      <a:pt x="101" y="0"/>
                    </a:cubicBezTo>
                    <a:cubicBezTo>
                      <a:pt x="99" y="0"/>
                      <a:pt x="85" y="1"/>
                      <a:pt x="81" y="18"/>
                    </a:cubicBezTo>
                    <a:lnTo>
                      <a:pt x="61" y="98"/>
                    </a:lnTo>
                    <a:lnTo>
                      <a:pt x="15" y="98"/>
                    </a:lnTo>
                    <a:cubicBezTo>
                      <a:pt x="5" y="98"/>
                      <a:pt x="0" y="98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7" y="113"/>
                    </a:lnTo>
                    <a:cubicBezTo>
                      <a:pt x="22" y="255"/>
                      <a:pt x="20" y="263"/>
                      <a:pt x="20" y="272"/>
                    </a:cubicBezTo>
                    <a:cubicBezTo>
                      <a:pt x="20" y="299"/>
                      <a:pt x="38" y="318"/>
                      <a:pt x="65" y="318"/>
                    </a:cubicBezTo>
                    <a:cubicBezTo>
                      <a:pt x="116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4" y="236"/>
                      <a:pt x="134" y="238"/>
                      <a:pt x="131" y="243"/>
                    </a:cubicBezTo>
                    <a:cubicBezTo>
                      <a:pt x="110" y="295"/>
                      <a:pt x="83" y="307"/>
                      <a:pt x="66" y="307"/>
                    </a:cubicBezTo>
                    <a:cubicBezTo>
                      <a:pt x="56" y="307"/>
                      <a:pt x="51" y="301"/>
                      <a:pt x="51" y="284"/>
                    </a:cubicBezTo>
                    <a:cubicBezTo>
                      <a:pt x="51" y="272"/>
                      <a:pt x="52" y="269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383">
                <a:extLst>
                  <a:ext uri="{FF2B5EF4-FFF2-40B4-BE49-F238E27FC236}">
                    <a16:creationId xmlns:a16="http://schemas.microsoft.com/office/drawing/2014/main" id="{E19CB2E6-FECC-4247-8D7D-C964368B5F97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2293938" y="6207125"/>
                <a:ext cx="42863" cy="85725"/>
              </a:xfrm>
              <a:custGeom>
                <a:avLst/>
                <a:gdLst>
                  <a:gd name="T0" fmla="*/ 71 w 117"/>
                  <a:gd name="T1" fmla="*/ 80 h 221"/>
                  <a:gd name="T2" fmla="*/ 106 w 117"/>
                  <a:gd name="T3" fmla="*/ 80 h 221"/>
                  <a:gd name="T4" fmla="*/ 117 w 117"/>
                  <a:gd name="T5" fmla="*/ 72 h 221"/>
                  <a:gd name="T6" fmla="*/ 107 w 117"/>
                  <a:gd name="T7" fmla="*/ 67 h 221"/>
                  <a:gd name="T8" fmla="*/ 74 w 117"/>
                  <a:gd name="T9" fmla="*/ 67 h 221"/>
                  <a:gd name="T10" fmla="*/ 87 w 117"/>
                  <a:gd name="T11" fmla="*/ 16 h 221"/>
                  <a:gd name="T12" fmla="*/ 88 w 117"/>
                  <a:gd name="T13" fmla="*/ 11 h 221"/>
                  <a:gd name="T14" fmla="*/ 76 w 117"/>
                  <a:gd name="T15" fmla="*/ 0 h 221"/>
                  <a:gd name="T16" fmla="*/ 60 w 117"/>
                  <a:gd name="T17" fmla="*/ 15 h 221"/>
                  <a:gd name="T18" fmla="*/ 46 w 117"/>
                  <a:gd name="T19" fmla="*/ 67 h 221"/>
                  <a:gd name="T20" fmla="*/ 11 w 117"/>
                  <a:gd name="T21" fmla="*/ 67 h 221"/>
                  <a:gd name="T22" fmla="*/ 0 w 117"/>
                  <a:gd name="T23" fmla="*/ 75 h 221"/>
                  <a:gd name="T24" fmla="*/ 10 w 117"/>
                  <a:gd name="T25" fmla="*/ 80 h 221"/>
                  <a:gd name="T26" fmla="*/ 43 w 117"/>
                  <a:gd name="T27" fmla="*/ 80 h 221"/>
                  <a:gd name="T28" fmla="*/ 23 w 117"/>
                  <a:gd name="T29" fmla="*/ 162 h 221"/>
                  <a:gd name="T30" fmla="*/ 17 w 117"/>
                  <a:gd name="T31" fmla="*/ 188 h 221"/>
                  <a:gd name="T32" fmla="*/ 55 w 117"/>
                  <a:gd name="T33" fmla="*/ 221 h 221"/>
                  <a:gd name="T34" fmla="*/ 115 w 117"/>
                  <a:gd name="T35" fmla="*/ 168 h 221"/>
                  <a:gd name="T36" fmla="*/ 110 w 117"/>
                  <a:gd name="T37" fmla="*/ 163 h 221"/>
                  <a:gd name="T38" fmla="*/ 103 w 117"/>
                  <a:gd name="T39" fmla="*/ 170 h 221"/>
                  <a:gd name="T40" fmla="*/ 56 w 117"/>
                  <a:gd name="T41" fmla="*/ 211 h 221"/>
                  <a:gd name="T42" fmla="*/ 44 w 117"/>
                  <a:gd name="T43" fmla="*/ 194 h 221"/>
                  <a:gd name="T44" fmla="*/ 46 w 117"/>
                  <a:gd name="T45" fmla="*/ 180 h 221"/>
                  <a:gd name="T46" fmla="*/ 71 w 117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7" y="80"/>
                      <a:pt x="117" y="72"/>
                    </a:cubicBezTo>
                    <a:cubicBezTo>
                      <a:pt x="117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3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84">
                <a:extLst>
                  <a:ext uri="{FF2B5EF4-FFF2-40B4-BE49-F238E27FC236}">
                    <a16:creationId xmlns:a16="http://schemas.microsoft.com/office/drawing/2014/main" id="{CA75538F-89E5-4472-896D-AEC46B92A753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443163" y="6091238"/>
                <a:ext cx="114300" cy="150813"/>
              </a:xfrm>
              <a:custGeom>
                <a:avLst/>
                <a:gdLst>
                  <a:gd name="T0" fmla="*/ 295 w 305"/>
                  <a:gd name="T1" fmla="*/ 20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0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0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0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85">
                <a:extLst>
                  <a:ext uri="{FF2B5EF4-FFF2-40B4-BE49-F238E27FC236}">
                    <a16:creationId xmlns:a16="http://schemas.microsoft.com/office/drawing/2014/main" id="{02B952C9-21FB-462D-BACD-949ABC622775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2663826" y="5953125"/>
                <a:ext cx="61913" cy="130175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2 h 332"/>
                  <a:gd name="T12" fmla="*/ 19 w 164"/>
                  <a:gd name="T13" fmla="*/ 316 h 332"/>
                  <a:gd name="T14" fmla="*/ 3 w 164"/>
                  <a:gd name="T15" fmla="*/ 316 h 332"/>
                  <a:gd name="T16" fmla="*/ 3 w 164"/>
                  <a:gd name="T17" fmla="*/ 332 h 332"/>
                  <a:gd name="T18" fmla="*/ 83 w 164"/>
                  <a:gd name="T19" fmla="*/ 330 h 332"/>
                  <a:gd name="T20" fmla="*/ 164 w 164"/>
                  <a:gd name="T21" fmla="*/ 332 h 332"/>
                  <a:gd name="T22" fmla="*/ 164 w 164"/>
                  <a:gd name="T23" fmla="*/ 316 h 332"/>
                  <a:gd name="T24" fmla="*/ 148 w 164"/>
                  <a:gd name="T25" fmla="*/ 316 h 332"/>
                  <a:gd name="T26" fmla="*/ 102 w 164"/>
                  <a:gd name="T27" fmla="*/ 292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59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3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0" y="330"/>
                      <a:pt x="63" y="330"/>
                      <a:pt x="83" y="330"/>
                    </a:cubicBezTo>
                    <a:cubicBezTo>
                      <a:pt x="103" y="330"/>
                      <a:pt x="147" y="330"/>
                      <a:pt x="164" y="332"/>
                    </a:cubicBezTo>
                    <a:lnTo>
                      <a:pt x="164" y="316"/>
                    </a:lnTo>
                    <a:lnTo>
                      <a:pt x="148" y="316"/>
                    </a:lnTo>
                    <a:cubicBezTo>
                      <a:pt x="103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87">
                <a:extLst>
                  <a:ext uri="{FF2B5EF4-FFF2-40B4-BE49-F238E27FC236}">
                    <a16:creationId xmlns:a16="http://schemas.microsoft.com/office/drawing/2014/main" id="{86B87281-F4DA-4FAB-B7BE-3175D0E2C544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2659063" y="6262688"/>
                <a:ext cx="71438" cy="87313"/>
              </a:xfrm>
              <a:custGeom>
                <a:avLst/>
                <a:gdLst>
                  <a:gd name="T0" fmla="*/ 70 w 191"/>
                  <a:gd name="T1" fmla="*/ 105 h 226"/>
                  <a:gd name="T2" fmla="*/ 146 w 191"/>
                  <a:gd name="T3" fmla="*/ 94 h 226"/>
                  <a:gd name="T4" fmla="*/ 184 w 191"/>
                  <a:gd name="T5" fmla="*/ 43 h 226"/>
                  <a:gd name="T6" fmla="*/ 130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1 h 226"/>
                  <a:gd name="T16" fmla="*/ 179 w 191"/>
                  <a:gd name="T17" fmla="*/ 166 h 226"/>
                  <a:gd name="T18" fmla="*/ 79 w 191"/>
                  <a:gd name="T19" fmla="*/ 215 h 226"/>
                  <a:gd name="T20" fmla="*/ 35 w 191"/>
                  <a:gd name="T21" fmla="*/ 157 h 226"/>
                  <a:gd name="T22" fmla="*/ 43 w 191"/>
                  <a:gd name="T23" fmla="*/ 105 h 226"/>
                  <a:gd name="T24" fmla="*/ 70 w 191"/>
                  <a:gd name="T25" fmla="*/ 105 h 226"/>
                  <a:gd name="T26" fmla="*/ 46 w 191"/>
                  <a:gd name="T27" fmla="*/ 94 h 226"/>
                  <a:gd name="T28" fmla="*/ 130 w 191"/>
                  <a:gd name="T29" fmla="*/ 11 h 226"/>
                  <a:gd name="T30" fmla="*/ 167 w 191"/>
                  <a:gd name="T31" fmla="*/ 43 h 226"/>
                  <a:gd name="T32" fmla="*/ 67 w 191"/>
                  <a:gd name="T33" fmla="*/ 94 h 226"/>
                  <a:gd name="T34" fmla="*/ 46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4" y="105"/>
                      <a:pt x="121" y="104"/>
                      <a:pt x="146" y="94"/>
                    </a:cubicBezTo>
                    <a:cubicBezTo>
                      <a:pt x="181" y="79"/>
                      <a:pt x="184" y="50"/>
                      <a:pt x="184" y="43"/>
                    </a:cubicBezTo>
                    <a:cubicBezTo>
                      <a:pt x="184" y="21"/>
                      <a:pt x="165" y="0"/>
                      <a:pt x="130" y="0"/>
                    </a:cubicBezTo>
                    <a:cubicBezTo>
                      <a:pt x="75" y="0"/>
                      <a:pt x="0" y="49"/>
                      <a:pt x="0" y="136"/>
                    </a:cubicBezTo>
                    <a:cubicBezTo>
                      <a:pt x="0" y="187"/>
                      <a:pt x="29" y="226"/>
                      <a:pt x="78" y="226"/>
                    </a:cubicBezTo>
                    <a:cubicBezTo>
                      <a:pt x="149" y="226"/>
                      <a:pt x="191" y="173"/>
                      <a:pt x="191" y="167"/>
                    </a:cubicBezTo>
                    <a:cubicBezTo>
                      <a:pt x="191" y="164"/>
                      <a:pt x="188" y="161"/>
                      <a:pt x="185" y="161"/>
                    </a:cubicBezTo>
                    <a:cubicBezTo>
                      <a:pt x="183" y="161"/>
                      <a:pt x="182" y="162"/>
                      <a:pt x="179" y="166"/>
                    </a:cubicBezTo>
                    <a:cubicBezTo>
                      <a:pt x="139" y="215"/>
                      <a:pt x="85" y="215"/>
                      <a:pt x="79" y="215"/>
                    </a:cubicBezTo>
                    <a:cubicBezTo>
                      <a:pt x="40" y="215"/>
                      <a:pt x="35" y="173"/>
                      <a:pt x="35" y="157"/>
                    </a:cubicBezTo>
                    <a:cubicBezTo>
                      <a:pt x="35" y="151"/>
                      <a:pt x="36" y="136"/>
                      <a:pt x="43" y="105"/>
                    </a:cubicBezTo>
                    <a:lnTo>
                      <a:pt x="70" y="105"/>
                    </a:lnTo>
                    <a:close/>
                    <a:moveTo>
                      <a:pt x="46" y="94"/>
                    </a:moveTo>
                    <a:cubicBezTo>
                      <a:pt x="66" y="19"/>
                      <a:pt x="117" y="11"/>
                      <a:pt x="130" y="11"/>
                    </a:cubicBezTo>
                    <a:cubicBezTo>
                      <a:pt x="154" y="11"/>
                      <a:pt x="167" y="26"/>
                      <a:pt x="167" y="43"/>
                    </a:cubicBezTo>
                    <a:cubicBezTo>
                      <a:pt x="167" y="94"/>
                      <a:pt x="87" y="94"/>
                      <a:pt x="67" y="94"/>
                    </a:cubicBezTo>
                    <a:lnTo>
                      <a:pt x="46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88">
                <a:extLst>
                  <a:ext uri="{FF2B5EF4-FFF2-40B4-BE49-F238E27FC236}">
                    <a16:creationId xmlns:a16="http://schemas.microsoft.com/office/drawing/2014/main" id="{638A54A8-49F2-473A-A6E0-F1846D8F1E4C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2833688" y="5932488"/>
                <a:ext cx="92075" cy="466725"/>
              </a:xfrm>
              <a:custGeom>
                <a:avLst/>
                <a:gdLst>
                  <a:gd name="T0" fmla="*/ 245 w 245"/>
                  <a:gd name="T1" fmla="*/ 1192 h 1197"/>
                  <a:gd name="T2" fmla="*/ 243 w 245"/>
                  <a:gd name="T3" fmla="*/ 1187 h 1197"/>
                  <a:gd name="T4" fmla="*/ 158 w 245"/>
                  <a:gd name="T5" fmla="*/ 1082 h 1197"/>
                  <a:gd name="T6" fmla="*/ 41 w 245"/>
                  <a:gd name="T7" fmla="*/ 599 h 1197"/>
                  <a:gd name="T8" fmla="*/ 141 w 245"/>
                  <a:gd name="T9" fmla="*/ 143 h 1197"/>
                  <a:gd name="T10" fmla="*/ 243 w 245"/>
                  <a:gd name="T11" fmla="*/ 9 h 1197"/>
                  <a:gd name="T12" fmla="*/ 245 w 245"/>
                  <a:gd name="T13" fmla="*/ 5 h 1197"/>
                  <a:gd name="T14" fmla="*/ 235 w 245"/>
                  <a:gd name="T15" fmla="*/ 0 h 1197"/>
                  <a:gd name="T16" fmla="*/ 219 w 245"/>
                  <a:gd name="T17" fmla="*/ 8 h 1197"/>
                  <a:gd name="T18" fmla="*/ 0 w 245"/>
                  <a:gd name="T19" fmla="*/ 598 h 1197"/>
                  <a:gd name="T20" fmla="*/ 171 w 245"/>
                  <a:gd name="T21" fmla="*/ 1141 h 1197"/>
                  <a:gd name="T22" fmla="*/ 221 w 245"/>
                  <a:gd name="T23" fmla="*/ 1191 h 1197"/>
                  <a:gd name="T24" fmla="*/ 235 w 245"/>
                  <a:gd name="T25" fmla="*/ 1197 h 1197"/>
                  <a:gd name="T26" fmla="*/ 245 w 245"/>
                  <a:gd name="T27" fmla="*/ 1192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7">
                    <a:moveTo>
                      <a:pt x="245" y="1192"/>
                    </a:moveTo>
                    <a:cubicBezTo>
                      <a:pt x="245" y="1190"/>
                      <a:pt x="244" y="1189"/>
                      <a:pt x="243" y="1187"/>
                    </a:cubicBezTo>
                    <a:cubicBezTo>
                      <a:pt x="225" y="1169"/>
                      <a:pt x="191" y="1135"/>
                      <a:pt x="158" y="1082"/>
                    </a:cubicBezTo>
                    <a:cubicBezTo>
                      <a:pt x="77" y="953"/>
                      <a:pt x="41" y="791"/>
                      <a:pt x="41" y="599"/>
                    </a:cubicBezTo>
                    <a:cubicBezTo>
                      <a:pt x="41" y="465"/>
                      <a:pt x="59" y="292"/>
                      <a:pt x="141" y="143"/>
                    </a:cubicBezTo>
                    <a:cubicBezTo>
                      <a:pt x="181" y="72"/>
                      <a:pt x="222" y="31"/>
                      <a:pt x="243" y="9"/>
                    </a:cubicBezTo>
                    <a:cubicBezTo>
                      <a:pt x="245" y="8"/>
                      <a:pt x="245" y="7"/>
                      <a:pt x="245" y="5"/>
                    </a:cubicBezTo>
                    <a:cubicBezTo>
                      <a:pt x="245" y="0"/>
                      <a:pt x="242" y="0"/>
                      <a:pt x="235" y="0"/>
                    </a:cubicBezTo>
                    <a:cubicBezTo>
                      <a:pt x="228" y="0"/>
                      <a:pt x="227" y="0"/>
                      <a:pt x="219" y="8"/>
                    </a:cubicBezTo>
                    <a:cubicBezTo>
                      <a:pt x="52" y="160"/>
                      <a:pt x="0" y="388"/>
                      <a:pt x="0" y="598"/>
                    </a:cubicBezTo>
                    <a:cubicBezTo>
                      <a:pt x="0" y="794"/>
                      <a:pt x="45" y="992"/>
                      <a:pt x="171" y="1141"/>
                    </a:cubicBezTo>
                    <a:cubicBezTo>
                      <a:pt x="181" y="1152"/>
                      <a:pt x="200" y="1173"/>
                      <a:pt x="221" y="1191"/>
                    </a:cubicBezTo>
                    <a:cubicBezTo>
                      <a:pt x="227" y="1197"/>
                      <a:pt x="228" y="1197"/>
                      <a:pt x="235" y="1197"/>
                    </a:cubicBezTo>
                    <a:cubicBezTo>
                      <a:pt x="242" y="1197"/>
                      <a:pt x="245" y="1197"/>
                      <a:pt x="245" y="119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89">
                <a:extLst>
                  <a:ext uri="{FF2B5EF4-FFF2-40B4-BE49-F238E27FC236}">
                    <a16:creationId xmlns:a16="http://schemas.microsoft.com/office/drawing/2014/main" id="{30DFC9D3-4C2D-4C00-81F0-D97C2C47C2C4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960688" y="5948363"/>
                <a:ext cx="41275" cy="134938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8 h 346"/>
                  <a:gd name="T8" fmla="*/ 39 w 111"/>
                  <a:gd name="T9" fmla="*/ 308 h 346"/>
                  <a:gd name="T10" fmla="*/ 0 w 111"/>
                  <a:gd name="T11" fmla="*/ 330 h 346"/>
                  <a:gd name="T12" fmla="*/ 0 w 111"/>
                  <a:gd name="T13" fmla="*/ 346 h 346"/>
                  <a:gd name="T14" fmla="*/ 55 w 111"/>
                  <a:gd name="T15" fmla="*/ 344 h 346"/>
                  <a:gd name="T16" fmla="*/ 111 w 111"/>
                  <a:gd name="T17" fmla="*/ 346 h 346"/>
                  <a:gd name="T18" fmla="*/ 111 w 111"/>
                  <a:gd name="T19" fmla="*/ 330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8"/>
                    </a:cubicBezTo>
                    <a:lnTo>
                      <a:pt x="39" y="308"/>
                    </a:lnTo>
                    <a:cubicBezTo>
                      <a:pt x="39" y="330"/>
                      <a:pt x="33" y="330"/>
                      <a:pt x="0" y="330"/>
                    </a:cubicBezTo>
                    <a:lnTo>
                      <a:pt x="0" y="346"/>
                    </a:lnTo>
                    <a:cubicBezTo>
                      <a:pt x="16" y="345"/>
                      <a:pt x="43" y="344"/>
                      <a:pt x="55" y="344"/>
                    </a:cubicBezTo>
                    <a:cubicBezTo>
                      <a:pt x="68" y="344"/>
                      <a:pt x="92" y="345"/>
                      <a:pt x="111" y="346"/>
                    </a:cubicBezTo>
                    <a:lnTo>
                      <a:pt x="111" y="330"/>
                    </a:lnTo>
                    <a:cubicBezTo>
                      <a:pt x="77" y="330"/>
                      <a:pt x="72" y="330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90">
                <a:extLst>
                  <a:ext uri="{FF2B5EF4-FFF2-40B4-BE49-F238E27FC236}">
                    <a16:creationId xmlns:a16="http://schemas.microsoft.com/office/drawing/2014/main" id="{BE8B7506-F9D8-4983-9459-00B561992A5D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011488" y="5997575"/>
                <a:ext cx="95250" cy="85725"/>
              </a:xfrm>
              <a:custGeom>
                <a:avLst/>
                <a:gdLst>
                  <a:gd name="T0" fmla="*/ 39 w 251"/>
                  <a:gd name="T1" fmla="*/ 49 h 221"/>
                  <a:gd name="T2" fmla="*/ 39 w 251"/>
                  <a:gd name="T3" fmla="*/ 183 h 221"/>
                  <a:gd name="T4" fmla="*/ 0 w 251"/>
                  <a:gd name="T5" fmla="*/ 205 h 221"/>
                  <a:gd name="T6" fmla="*/ 0 w 251"/>
                  <a:gd name="T7" fmla="*/ 221 h 221"/>
                  <a:gd name="T8" fmla="*/ 56 w 251"/>
                  <a:gd name="T9" fmla="*/ 219 h 221"/>
                  <a:gd name="T10" fmla="*/ 112 w 251"/>
                  <a:gd name="T11" fmla="*/ 221 h 221"/>
                  <a:gd name="T12" fmla="*/ 112 w 251"/>
                  <a:gd name="T13" fmla="*/ 205 h 221"/>
                  <a:gd name="T14" fmla="*/ 73 w 251"/>
                  <a:gd name="T15" fmla="*/ 183 h 221"/>
                  <a:gd name="T16" fmla="*/ 73 w 251"/>
                  <a:gd name="T17" fmla="*/ 91 h 221"/>
                  <a:gd name="T18" fmla="*/ 140 w 251"/>
                  <a:gd name="T19" fmla="*/ 11 h 221"/>
                  <a:gd name="T20" fmla="*/ 177 w 251"/>
                  <a:gd name="T21" fmla="*/ 67 h 221"/>
                  <a:gd name="T22" fmla="*/ 177 w 251"/>
                  <a:gd name="T23" fmla="*/ 183 h 221"/>
                  <a:gd name="T24" fmla="*/ 138 w 251"/>
                  <a:gd name="T25" fmla="*/ 205 h 221"/>
                  <a:gd name="T26" fmla="*/ 138 w 251"/>
                  <a:gd name="T27" fmla="*/ 221 h 221"/>
                  <a:gd name="T28" fmla="*/ 195 w 251"/>
                  <a:gd name="T29" fmla="*/ 219 h 221"/>
                  <a:gd name="T30" fmla="*/ 251 w 251"/>
                  <a:gd name="T31" fmla="*/ 221 h 221"/>
                  <a:gd name="T32" fmla="*/ 251 w 251"/>
                  <a:gd name="T33" fmla="*/ 205 h 221"/>
                  <a:gd name="T34" fmla="*/ 212 w 251"/>
                  <a:gd name="T35" fmla="*/ 190 h 221"/>
                  <a:gd name="T36" fmla="*/ 212 w 251"/>
                  <a:gd name="T37" fmla="*/ 95 h 221"/>
                  <a:gd name="T38" fmla="*/ 196 w 251"/>
                  <a:gd name="T39" fmla="*/ 19 h 221"/>
                  <a:gd name="T40" fmla="*/ 144 w 251"/>
                  <a:gd name="T41" fmla="*/ 0 h 221"/>
                  <a:gd name="T42" fmla="*/ 70 w 251"/>
                  <a:gd name="T43" fmla="*/ 53 h 221"/>
                  <a:gd name="T44" fmla="*/ 70 w 251"/>
                  <a:gd name="T45" fmla="*/ 0 h 221"/>
                  <a:gd name="T46" fmla="*/ 0 w 251"/>
                  <a:gd name="T47" fmla="*/ 6 h 221"/>
                  <a:gd name="T48" fmla="*/ 0 w 251"/>
                  <a:gd name="T49" fmla="*/ 21 h 221"/>
                  <a:gd name="T50" fmla="*/ 39 w 251"/>
                  <a:gd name="T51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5"/>
                      <a:pt x="33" y="205"/>
                      <a:pt x="0" y="205"/>
                    </a:cubicBezTo>
                    <a:lnTo>
                      <a:pt x="0" y="221"/>
                    </a:lnTo>
                    <a:cubicBezTo>
                      <a:pt x="17" y="220"/>
                      <a:pt x="43" y="219"/>
                      <a:pt x="56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5"/>
                    </a:lnTo>
                    <a:cubicBezTo>
                      <a:pt x="79" y="205"/>
                      <a:pt x="73" y="205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0" y="11"/>
                    </a:cubicBezTo>
                    <a:cubicBezTo>
                      <a:pt x="172" y="11"/>
                      <a:pt x="177" y="38"/>
                      <a:pt x="177" y="67"/>
                    </a:cubicBezTo>
                    <a:lnTo>
                      <a:pt x="177" y="183"/>
                    </a:lnTo>
                    <a:cubicBezTo>
                      <a:pt x="177" y="205"/>
                      <a:pt x="172" y="205"/>
                      <a:pt x="138" y="205"/>
                    </a:cubicBezTo>
                    <a:lnTo>
                      <a:pt x="138" y="221"/>
                    </a:lnTo>
                    <a:cubicBezTo>
                      <a:pt x="156" y="220"/>
                      <a:pt x="181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5"/>
                    </a:lnTo>
                    <a:cubicBezTo>
                      <a:pt x="225" y="205"/>
                      <a:pt x="212" y="205"/>
                      <a:pt x="212" y="190"/>
                    </a:cubicBezTo>
                    <a:lnTo>
                      <a:pt x="212" y="95"/>
                    </a:lnTo>
                    <a:cubicBezTo>
                      <a:pt x="212" y="52"/>
                      <a:pt x="212" y="37"/>
                      <a:pt x="196" y="19"/>
                    </a:cubicBezTo>
                    <a:cubicBezTo>
                      <a:pt x="189" y="10"/>
                      <a:pt x="173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91">
                <a:extLst>
                  <a:ext uri="{FF2B5EF4-FFF2-40B4-BE49-F238E27FC236}">
                    <a16:creationId xmlns:a16="http://schemas.microsoft.com/office/drawing/2014/main" id="{0F7CD49C-9F8E-4E1D-8A89-B2B2912ABDDE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146426" y="5948363"/>
                <a:ext cx="42863" cy="134938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8 h 346"/>
                  <a:gd name="T8" fmla="*/ 39 w 111"/>
                  <a:gd name="T9" fmla="*/ 308 h 346"/>
                  <a:gd name="T10" fmla="*/ 0 w 111"/>
                  <a:gd name="T11" fmla="*/ 330 h 346"/>
                  <a:gd name="T12" fmla="*/ 0 w 111"/>
                  <a:gd name="T13" fmla="*/ 346 h 346"/>
                  <a:gd name="T14" fmla="*/ 56 w 111"/>
                  <a:gd name="T15" fmla="*/ 344 h 346"/>
                  <a:gd name="T16" fmla="*/ 111 w 111"/>
                  <a:gd name="T17" fmla="*/ 346 h 346"/>
                  <a:gd name="T18" fmla="*/ 111 w 111"/>
                  <a:gd name="T19" fmla="*/ 330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8"/>
                    </a:cubicBezTo>
                    <a:lnTo>
                      <a:pt x="39" y="308"/>
                    </a:lnTo>
                    <a:cubicBezTo>
                      <a:pt x="39" y="330"/>
                      <a:pt x="34" y="330"/>
                      <a:pt x="0" y="330"/>
                    </a:cubicBezTo>
                    <a:lnTo>
                      <a:pt x="0" y="346"/>
                    </a:lnTo>
                    <a:cubicBezTo>
                      <a:pt x="17" y="345"/>
                      <a:pt x="43" y="344"/>
                      <a:pt x="56" y="344"/>
                    </a:cubicBezTo>
                    <a:cubicBezTo>
                      <a:pt x="68" y="344"/>
                      <a:pt x="93" y="345"/>
                      <a:pt x="111" y="346"/>
                    </a:cubicBezTo>
                    <a:lnTo>
                      <a:pt x="111" y="330"/>
                    </a:lnTo>
                    <a:cubicBezTo>
                      <a:pt x="78" y="330"/>
                      <a:pt x="72" y="330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92">
                <a:extLst>
                  <a:ext uri="{FF2B5EF4-FFF2-40B4-BE49-F238E27FC236}">
                    <a16:creationId xmlns:a16="http://schemas.microsoft.com/office/drawing/2014/main" id="{454CEE6C-A163-459B-8F8F-9BC1571E955A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3198813" y="5997575"/>
                <a:ext cx="93663" cy="85725"/>
              </a:xfrm>
              <a:custGeom>
                <a:avLst/>
                <a:gdLst>
                  <a:gd name="T0" fmla="*/ 39 w 251"/>
                  <a:gd name="T1" fmla="*/ 49 h 221"/>
                  <a:gd name="T2" fmla="*/ 39 w 251"/>
                  <a:gd name="T3" fmla="*/ 183 h 221"/>
                  <a:gd name="T4" fmla="*/ 0 w 251"/>
                  <a:gd name="T5" fmla="*/ 205 h 221"/>
                  <a:gd name="T6" fmla="*/ 0 w 251"/>
                  <a:gd name="T7" fmla="*/ 221 h 221"/>
                  <a:gd name="T8" fmla="*/ 56 w 251"/>
                  <a:gd name="T9" fmla="*/ 219 h 221"/>
                  <a:gd name="T10" fmla="*/ 112 w 251"/>
                  <a:gd name="T11" fmla="*/ 221 h 221"/>
                  <a:gd name="T12" fmla="*/ 112 w 251"/>
                  <a:gd name="T13" fmla="*/ 205 h 221"/>
                  <a:gd name="T14" fmla="*/ 73 w 251"/>
                  <a:gd name="T15" fmla="*/ 183 h 221"/>
                  <a:gd name="T16" fmla="*/ 73 w 251"/>
                  <a:gd name="T17" fmla="*/ 91 h 221"/>
                  <a:gd name="T18" fmla="*/ 141 w 251"/>
                  <a:gd name="T19" fmla="*/ 11 h 221"/>
                  <a:gd name="T20" fmla="*/ 178 w 251"/>
                  <a:gd name="T21" fmla="*/ 67 h 221"/>
                  <a:gd name="T22" fmla="*/ 178 w 251"/>
                  <a:gd name="T23" fmla="*/ 183 h 221"/>
                  <a:gd name="T24" fmla="*/ 139 w 251"/>
                  <a:gd name="T25" fmla="*/ 205 h 221"/>
                  <a:gd name="T26" fmla="*/ 139 w 251"/>
                  <a:gd name="T27" fmla="*/ 221 h 221"/>
                  <a:gd name="T28" fmla="*/ 195 w 251"/>
                  <a:gd name="T29" fmla="*/ 219 h 221"/>
                  <a:gd name="T30" fmla="*/ 251 w 251"/>
                  <a:gd name="T31" fmla="*/ 221 h 221"/>
                  <a:gd name="T32" fmla="*/ 251 w 251"/>
                  <a:gd name="T33" fmla="*/ 205 h 221"/>
                  <a:gd name="T34" fmla="*/ 212 w 251"/>
                  <a:gd name="T35" fmla="*/ 190 h 221"/>
                  <a:gd name="T36" fmla="*/ 212 w 251"/>
                  <a:gd name="T37" fmla="*/ 95 h 221"/>
                  <a:gd name="T38" fmla="*/ 197 w 251"/>
                  <a:gd name="T39" fmla="*/ 19 h 221"/>
                  <a:gd name="T40" fmla="*/ 144 w 251"/>
                  <a:gd name="T41" fmla="*/ 0 h 221"/>
                  <a:gd name="T42" fmla="*/ 70 w 251"/>
                  <a:gd name="T43" fmla="*/ 53 h 221"/>
                  <a:gd name="T44" fmla="*/ 70 w 251"/>
                  <a:gd name="T45" fmla="*/ 0 h 221"/>
                  <a:gd name="T46" fmla="*/ 0 w 251"/>
                  <a:gd name="T47" fmla="*/ 6 h 221"/>
                  <a:gd name="T48" fmla="*/ 0 w 251"/>
                  <a:gd name="T49" fmla="*/ 21 h 221"/>
                  <a:gd name="T50" fmla="*/ 39 w 251"/>
                  <a:gd name="T51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5"/>
                      <a:pt x="34" y="205"/>
                      <a:pt x="0" y="205"/>
                    </a:cubicBezTo>
                    <a:lnTo>
                      <a:pt x="0" y="221"/>
                    </a:lnTo>
                    <a:cubicBezTo>
                      <a:pt x="18" y="220"/>
                      <a:pt x="43" y="219"/>
                      <a:pt x="56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5"/>
                    </a:lnTo>
                    <a:cubicBezTo>
                      <a:pt x="79" y="205"/>
                      <a:pt x="73" y="205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1" y="11"/>
                    </a:cubicBezTo>
                    <a:cubicBezTo>
                      <a:pt x="172" y="11"/>
                      <a:pt x="178" y="38"/>
                      <a:pt x="178" y="67"/>
                    </a:cubicBezTo>
                    <a:lnTo>
                      <a:pt x="178" y="183"/>
                    </a:lnTo>
                    <a:cubicBezTo>
                      <a:pt x="178" y="205"/>
                      <a:pt x="172" y="205"/>
                      <a:pt x="139" y="205"/>
                    </a:cubicBezTo>
                    <a:lnTo>
                      <a:pt x="139" y="221"/>
                    </a:lnTo>
                    <a:cubicBezTo>
                      <a:pt x="156" y="220"/>
                      <a:pt x="182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5"/>
                    </a:lnTo>
                    <a:cubicBezTo>
                      <a:pt x="225" y="205"/>
                      <a:pt x="213" y="205"/>
                      <a:pt x="212" y="190"/>
                    </a:cubicBezTo>
                    <a:lnTo>
                      <a:pt x="212" y="95"/>
                    </a:lnTo>
                    <a:cubicBezTo>
                      <a:pt x="212" y="52"/>
                      <a:pt x="212" y="37"/>
                      <a:pt x="197" y="19"/>
                    </a:cubicBezTo>
                    <a:cubicBezTo>
                      <a:pt x="190" y="10"/>
                      <a:pt x="173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93">
                <a:extLst>
                  <a:ext uri="{FF2B5EF4-FFF2-40B4-BE49-F238E27FC236}">
                    <a16:creationId xmlns:a16="http://schemas.microsoft.com/office/drawing/2014/main" id="{B9EC8399-A78D-4A01-8452-4C08B8F02873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3333751" y="5997575"/>
                <a:ext cx="100013" cy="87313"/>
              </a:xfrm>
              <a:custGeom>
                <a:avLst/>
                <a:gdLst>
                  <a:gd name="T0" fmla="*/ 30 w 270"/>
                  <a:gd name="T1" fmla="*/ 191 h 226"/>
                  <a:gd name="T2" fmla="*/ 25 w 270"/>
                  <a:gd name="T3" fmla="*/ 213 h 226"/>
                  <a:gd name="T4" fmla="*/ 40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1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2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3 w 270"/>
                  <a:gd name="T45" fmla="*/ 0 h 226"/>
                  <a:gd name="T46" fmla="*/ 15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5 w 270"/>
                  <a:gd name="T53" fmla="*/ 71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30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7" y="97"/>
                    </a:cubicBezTo>
                    <a:cubicBezTo>
                      <a:pt x="89" y="89"/>
                      <a:pt x="93" y="74"/>
                      <a:pt x="93" y="72"/>
                    </a:cubicBezTo>
                    <a:cubicBezTo>
                      <a:pt x="101" y="57"/>
                      <a:pt x="127" y="11"/>
                      <a:pt x="175" y="11"/>
                    </a:cubicBezTo>
                    <a:cubicBezTo>
                      <a:pt x="197" y="11"/>
                      <a:pt x="202" y="30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3" y="82"/>
                      <a:pt x="233" y="54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4"/>
                    </a:cubicBezTo>
                    <a:cubicBezTo>
                      <a:pt x="96" y="16"/>
                      <a:pt x="75" y="0"/>
                      <a:pt x="53" y="0"/>
                    </a:cubicBezTo>
                    <a:cubicBezTo>
                      <a:pt x="30" y="0"/>
                      <a:pt x="20" y="20"/>
                      <a:pt x="15" y="29"/>
                    </a:cubicBezTo>
                    <a:cubicBezTo>
                      <a:pt x="7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2"/>
                      <a:pt x="15" y="71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8"/>
                      <a:pt x="66" y="34"/>
                    </a:cubicBezTo>
                    <a:cubicBezTo>
                      <a:pt x="66" y="45"/>
                      <a:pt x="65" y="50"/>
                      <a:pt x="58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95">
                <a:extLst>
                  <a:ext uri="{FF2B5EF4-FFF2-40B4-BE49-F238E27FC236}">
                    <a16:creationId xmlns:a16="http://schemas.microsoft.com/office/drawing/2014/main" id="{FF22473E-2D18-4696-BEA7-88FC745F54E6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3054351" y="6213475"/>
                <a:ext cx="41275" cy="134938"/>
              </a:xfrm>
              <a:custGeom>
                <a:avLst/>
                <a:gdLst>
                  <a:gd name="T0" fmla="*/ 72 w 111"/>
                  <a:gd name="T1" fmla="*/ 0 h 347"/>
                  <a:gd name="T2" fmla="*/ 0 w 111"/>
                  <a:gd name="T3" fmla="*/ 6 h 347"/>
                  <a:gd name="T4" fmla="*/ 0 w 111"/>
                  <a:gd name="T5" fmla="*/ 21 h 347"/>
                  <a:gd name="T6" fmla="*/ 39 w 111"/>
                  <a:gd name="T7" fmla="*/ 49 h 347"/>
                  <a:gd name="T8" fmla="*/ 39 w 111"/>
                  <a:gd name="T9" fmla="*/ 309 h 347"/>
                  <a:gd name="T10" fmla="*/ 0 w 111"/>
                  <a:gd name="T11" fmla="*/ 331 h 347"/>
                  <a:gd name="T12" fmla="*/ 0 w 111"/>
                  <a:gd name="T13" fmla="*/ 347 h 347"/>
                  <a:gd name="T14" fmla="*/ 55 w 111"/>
                  <a:gd name="T15" fmla="*/ 345 h 347"/>
                  <a:gd name="T16" fmla="*/ 111 w 111"/>
                  <a:gd name="T17" fmla="*/ 347 h 347"/>
                  <a:gd name="T18" fmla="*/ 111 w 111"/>
                  <a:gd name="T19" fmla="*/ 331 h 347"/>
                  <a:gd name="T20" fmla="*/ 72 w 111"/>
                  <a:gd name="T21" fmla="*/ 309 h 347"/>
                  <a:gd name="T22" fmla="*/ 72 w 111"/>
                  <a:gd name="T23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7">
                    <a:moveTo>
                      <a:pt x="72" y="0"/>
                    </a:move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309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7"/>
                    </a:lnTo>
                    <a:cubicBezTo>
                      <a:pt x="16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1" y="347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9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96">
                <a:extLst>
                  <a:ext uri="{FF2B5EF4-FFF2-40B4-BE49-F238E27FC236}">
                    <a16:creationId xmlns:a16="http://schemas.microsoft.com/office/drawing/2014/main" id="{B4B1975B-19E4-4344-BCDD-38FADE9166F4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3105151" y="6262688"/>
                <a:ext cx="93663" cy="85725"/>
              </a:xfrm>
              <a:custGeom>
                <a:avLst/>
                <a:gdLst>
                  <a:gd name="T0" fmla="*/ 39 w 251"/>
                  <a:gd name="T1" fmla="*/ 49 h 221"/>
                  <a:gd name="T2" fmla="*/ 39 w 251"/>
                  <a:gd name="T3" fmla="*/ 183 h 221"/>
                  <a:gd name="T4" fmla="*/ 0 w 251"/>
                  <a:gd name="T5" fmla="*/ 205 h 221"/>
                  <a:gd name="T6" fmla="*/ 0 w 251"/>
                  <a:gd name="T7" fmla="*/ 221 h 221"/>
                  <a:gd name="T8" fmla="*/ 56 w 251"/>
                  <a:gd name="T9" fmla="*/ 219 h 221"/>
                  <a:gd name="T10" fmla="*/ 112 w 251"/>
                  <a:gd name="T11" fmla="*/ 221 h 221"/>
                  <a:gd name="T12" fmla="*/ 112 w 251"/>
                  <a:gd name="T13" fmla="*/ 205 h 221"/>
                  <a:gd name="T14" fmla="*/ 73 w 251"/>
                  <a:gd name="T15" fmla="*/ 183 h 221"/>
                  <a:gd name="T16" fmla="*/ 73 w 251"/>
                  <a:gd name="T17" fmla="*/ 91 h 221"/>
                  <a:gd name="T18" fmla="*/ 140 w 251"/>
                  <a:gd name="T19" fmla="*/ 11 h 221"/>
                  <a:gd name="T20" fmla="*/ 177 w 251"/>
                  <a:gd name="T21" fmla="*/ 66 h 221"/>
                  <a:gd name="T22" fmla="*/ 177 w 251"/>
                  <a:gd name="T23" fmla="*/ 183 h 221"/>
                  <a:gd name="T24" fmla="*/ 138 w 251"/>
                  <a:gd name="T25" fmla="*/ 205 h 221"/>
                  <a:gd name="T26" fmla="*/ 138 w 251"/>
                  <a:gd name="T27" fmla="*/ 221 h 221"/>
                  <a:gd name="T28" fmla="*/ 195 w 251"/>
                  <a:gd name="T29" fmla="*/ 219 h 221"/>
                  <a:gd name="T30" fmla="*/ 251 w 251"/>
                  <a:gd name="T31" fmla="*/ 221 h 221"/>
                  <a:gd name="T32" fmla="*/ 251 w 251"/>
                  <a:gd name="T33" fmla="*/ 205 h 221"/>
                  <a:gd name="T34" fmla="*/ 212 w 251"/>
                  <a:gd name="T35" fmla="*/ 190 h 221"/>
                  <a:gd name="T36" fmla="*/ 212 w 251"/>
                  <a:gd name="T37" fmla="*/ 95 h 221"/>
                  <a:gd name="T38" fmla="*/ 196 w 251"/>
                  <a:gd name="T39" fmla="*/ 19 h 221"/>
                  <a:gd name="T40" fmla="*/ 144 w 251"/>
                  <a:gd name="T41" fmla="*/ 0 h 221"/>
                  <a:gd name="T42" fmla="*/ 70 w 251"/>
                  <a:gd name="T43" fmla="*/ 53 h 221"/>
                  <a:gd name="T44" fmla="*/ 70 w 251"/>
                  <a:gd name="T45" fmla="*/ 0 h 221"/>
                  <a:gd name="T46" fmla="*/ 0 w 251"/>
                  <a:gd name="T47" fmla="*/ 6 h 221"/>
                  <a:gd name="T48" fmla="*/ 0 w 251"/>
                  <a:gd name="T49" fmla="*/ 21 h 221"/>
                  <a:gd name="T50" fmla="*/ 39 w 251"/>
                  <a:gd name="T51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5"/>
                      <a:pt x="33" y="205"/>
                      <a:pt x="0" y="205"/>
                    </a:cubicBezTo>
                    <a:lnTo>
                      <a:pt x="0" y="221"/>
                    </a:lnTo>
                    <a:cubicBezTo>
                      <a:pt x="17" y="220"/>
                      <a:pt x="43" y="219"/>
                      <a:pt x="56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5"/>
                    </a:lnTo>
                    <a:cubicBezTo>
                      <a:pt x="79" y="205"/>
                      <a:pt x="73" y="205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0" y="11"/>
                    </a:cubicBezTo>
                    <a:cubicBezTo>
                      <a:pt x="172" y="11"/>
                      <a:pt x="177" y="38"/>
                      <a:pt x="177" y="66"/>
                    </a:cubicBezTo>
                    <a:lnTo>
                      <a:pt x="177" y="183"/>
                    </a:lnTo>
                    <a:cubicBezTo>
                      <a:pt x="177" y="205"/>
                      <a:pt x="172" y="205"/>
                      <a:pt x="138" y="205"/>
                    </a:cubicBezTo>
                    <a:lnTo>
                      <a:pt x="138" y="221"/>
                    </a:lnTo>
                    <a:cubicBezTo>
                      <a:pt x="156" y="220"/>
                      <a:pt x="181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5"/>
                    </a:lnTo>
                    <a:cubicBezTo>
                      <a:pt x="225" y="205"/>
                      <a:pt x="212" y="205"/>
                      <a:pt x="212" y="190"/>
                    </a:cubicBezTo>
                    <a:lnTo>
                      <a:pt x="212" y="95"/>
                    </a:lnTo>
                    <a:cubicBezTo>
                      <a:pt x="212" y="52"/>
                      <a:pt x="212" y="37"/>
                      <a:pt x="196" y="19"/>
                    </a:cubicBezTo>
                    <a:cubicBezTo>
                      <a:pt x="189" y="10"/>
                      <a:pt x="173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97">
                <a:extLst>
                  <a:ext uri="{FF2B5EF4-FFF2-40B4-BE49-F238E27FC236}">
                    <a16:creationId xmlns:a16="http://schemas.microsoft.com/office/drawing/2014/main" id="{94DCB746-C759-4D9D-A4A3-9BDA4338B1E4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3240088" y="6262688"/>
                <a:ext cx="101600" cy="87313"/>
              </a:xfrm>
              <a:custGeom>
                <a:avLst/>
                <a:gdLst>
                  <a:gd name="T0" fmla="*/ 30 w 270"/>
                  <a:gd name="T1" fmla="*/ 191 h 226"/>
                  <a:gd name="T2" fmla="*/ 25 w 270"/>
                  <a:gd name="T3" fmla="*/ 213 h 226"/>
                  <a:gd name="T4" fmla="*/ 40 w 270"/>
                  <a:gd name="T5" fmla="*/ 226 h 226"/>
                  <a:gd name="T6" fmla="*/ 58 w 270"/>
                  <a:gd name="T7" fmla="*/ 212 h 226"/>
                  <a:gd name="T8" fmla="*/ 68 w 270"/>
                  <a:gd name="T9" fmla="*/ 175 h 226"/>
                  <a:gd name="T10" fmla="*/ 79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2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4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3 w 270"/>
                  <a:gd name="T45" fmla="*/ 0 h 226"/>
                  <a:gd name="T46" fmla="*/ 15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5 w 270"/>
                  <a:gd name="T53" fmla="*/ 70 h 226"/>
                  <a:gd name="T54" fmla="*/ 51 w 270"/>
                  <a:gd name="T55" fmla="*/ 11 h 226"/>
                  <a:gd name="T56" fmla="*/ 67 w 270"/>
                  <a:gd name="T57" fmla="*/ 34 h 226"/>
                  <a:gd name="T58" fmla="*/ 59 w 270"/>
                  <a:gd name="T59" fmla="*/ 76 h 226"/>
                  <a:gd name="T60" fmla="*/ 30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8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7"/>
                      <a:pt x="127" y="11"/>
                      <a:pt x="175" y="11"/>
                    </a:cubicBezTo>
                    <a:cubicBezTo>
                      <a:pt x="197" y="11"/>
                      <a:pt x="202" y="30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60" y="144"/>
                      <a:pt x="260" y="146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4" y="82"/>
                      <a:pt x="234" y="54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4"/>
                    </a:cubicBezTo>
                    <a:cubicBezTo>
                      <a:pt x="96" y="16"/>
                      <a:pt x="76" y="0"/>
                      <a:pt x="53" y="0"/>
                    </a:cubicBezTo>
                    <a:cubicBezTo>
                      <a:pt x="30" y="0"/>
                      <a:pt x="20" y="20"/>
                      <a:pt x="15" y="29"/>
                    </a:cubicBezTo>
                    <a:cubicBezTo>
                      <a:pt x="7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8"/>
                      <a:pt x="67" y="34"/>
                    </a:cubicBezTo>
                    <a:cubicBezTo>
                      <a:pt x="67" y="45"/>
                      <a:pt x="65" y="50"/>
                      <a:pt x="59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98">
                <a:extLst>
                  <a:ext uri="{FF2B5EF4-FFF2-40B4-BE49-F238E27FC236}">
                    <a16:creationId xmlns:a16="http://schemas.microsoft.com/office/drawing/2014/main" id="{7546BC71-31AB-4E58-A153-0EE9A03235EF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468688" y="5932488"/>
                <a:ext cx="92075" cy="466725"/>
              </a:xfrm>
              <a:custGeom>
                <a:avLst/>
                <a:gdLst>
                  <a:gd name="T0" fmla="*/ 245 w 245"/>
                  <a:gd name="T1" fmla="*/ 599 h 1197"/>
                  <a:gd name="T2" fmla="*/ 74 w 245"/>
                  <a:gd name="T3" fmla="*/ 56 h 1197"/>
                  <a:gd name="T4" fmla="*/ 24 w 245"/>
                  <a:gd name="T5" fmla="*/ 6 h 1197"/>
                  <a:gd name="T6" fmla="*/ 10 w 245"/>
                  <a:gd name="T7" fmla="*/ 0 h 1197"/>
                  <a:gd name="T8" fmla="*/ 0 w 245"/>
                  <a:gd name="T9" fmla="*/ 5 h 1197"/>
                  <a:gd name="T10" fmla="*/ 3 w 245"/>
                  <a:gd name="T11" fmla="*/ 10 h 1197"/>
                  <a:gd name="T12" fmla="*/ 87 w 245"/>
                  <a:gd name="T13" fmla="*/ 115 h 1197"/>
                  <a:gd name="T14" fmla="*/ 204 w 245"/>
                  <a:gd name="T15" fmla="*/ 598 h 1197"/>
                  <a:gd name="T16" fmla="*/ 104 w 245"/>
                  <a:gd name="T17" fmla="*/ 1054 h 1197"/>
                  <a:gd name="T18" fmla="*/ 2 w 245"/>
                  <a:gd name="T19" fmla="*/ 1187 h 1197"/>
                  <a:gd name="T20" fmla="*/ 0 w 245"/>
                  <a:gd name="T21" fmla="*/ 1192 h 1197"/>
                  <a:gd name="T22" fmla="*/ 10 w 245"/>
                  <a:gd name="T23" fmla="*/ 1197 h 1197"/>
                  <a:gd name="T24" fmla="*/ 26 w 245"/>
                  <a:gd name="T25" fmla="*/ 1189 h 1197"/>
                  <a:gd name="T26" fmla="*/ 245 w 245"/>
                  <a:gd name="T27" fmla="*/ 599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197">
                    <a:moveTo>
                      <a:pt x="245" y="599"/>
                    </a:moveTo>
                    <a:cubicBezTo>
                      <a:pt x="245" y="403"/>
                      <a:pt x="200" y="205"/>
                      <a:pt x="74" y="56"/>
                    </a:cubicBezTo>
                    <a:cubicBezTo>
                      <a:pt x="64" y="45"/>
                      <a:pt x="45" y="24"/>
                      <a:pt x="24" y="6"/>
                    </a:cubicBezTo>
                    <a:cubicBezTo>
                      <a:pt x="18" y="0"/>
                      <a:pt x="17" y="0"/>
                      <a:pt x="10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54" y="62"/>
                      <a:pt x="87" y="115"/>
                    </a:cubicBezTo>
                    <a:cubicBezTo>
                      <a:pt x="168" y="244"/>
                      <a:pt x="204" y="406"/>
                      <a:pt x="204" y="598"/>
                    </a:cubicBezTo>
                    <a:cubicBezTo>
                      <a:pt x="204" y="732"/>
                      <a:pt x="186" y="906"/>
                      <a:pt x="104" y="1054"/>
                    </a:cubicBezTo>
                    <a:cubicBezTo>
                      <a:pt x="64" y="1125"/>
                      <a:pt x="23" y="1166"/>
                      <a:pt x="2" y="1187"/>
                    </a:cubicBezTo>
                    <a:cubicBezTo>
                      <a:pt x="1" y="1189"/>
                      <a:pt x="0" y="1190"/>
                      <a:pt x="0" y="1192"/>
                    </a:cubicBezTo>
                    <a:cubicBezTo>
                      <a:pt x="0" y="1197"/>
                      <a:pt x="4" y="1197"/>
                      <a:pt x="10" y="1197"/>
                    </a:cubicBezTo>
                    <a:cubicBezTo>
                      <a:pt x="17" y="1197"/>
                      <a:pt x="18" y="1197"/>
                      <a:pt x="26" y="1189"/>
                    </a:cubicBezTo>
                    <a:cubicBezTo>
                      <a:pt x="193" y="1037"/>
                      <a:pt x="245" y="809"/>
                      <a:pt x="245" y="59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99">
                <a:extLst>
                  <a:ext uri="{FF2B5EF4-FFF2-40B4-BE49-F238E27FC236}">
                    <a16:creationId xmlns:a16="http://schemas.microsoft.com/office/drawing/2014/main" id="{017CAB4A-BF17-4FB8-B891-9A3E91925DAE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654426" y="5884863"/>
                <a:ext cx="46038" cy="44450"/>
              </a:xfrm>
              <a:custGeom>
                <a:avLst/>
                <a:gdLst>
                  <a:gd name="T0" fmla="*/ 43 w 120"/>
                  <a:gd name="T1" fmla="*/ 54 h 112"/>
                  <a:gd name="T2" fmla="*/ 113 w 120"/>
                  <a:gd name="T3" fmla="*/ 22 h 112"/>
                  <a:gd name="T4" fmla="*/ 77 w 120"/>
                  <a:gd name="T5" fmla="*/ 0 h 112"/>
                  <a:gd name="T6" fmla="*/ 0 w 120"/>
                  <a:gd name="T7" fmla="*/ 64 h 112"/>
                  <a:gd name="T8" fmla="*/ 53 w 120"/>
                  <a:gd name="T9" fmla="*/ 112 h 112"/>
                  <a:gd name="T10" fmla="*/ 94 w 120"/>
                  <a:gd name="T11" fmla="*/ 106 h 112"/>
                  <a:gd name="T12" fmla="*/ 120 w 120"/>
                  <a:gd name="T13" fmla="*/ 85 h 112"/>
                  <a:gd name="T14" fmla="*/ 115 w 120"/>
                  <a:gd name="T15" fmla="*/ 80 h 112"/>
                  <a:gd name="T16" fmla="*/ 109 w 120"/>
                  <a:gd name="T17" fmla="*/ 84 h 112"/>
                  <a:gd name="T18" fmla="*/ 53 w 120"/>
                  <a:gd name="T19" fmla="*/ 104 h 112"/>
                  <a:gd name="T20" fmla="*/ 23 w 120"/>
                  <a:gd name="T21" fmla="*/ 73 h 112"/>
                  <a:gd name="T22" fmla="*/ 25 w 120"/>
                  <a:gd name="T23" fmla="*/ 54 h 112"/>
                  <a:gd name="T24" fmla="*/ 43 w 120"/>
                  <a:gd name="T25" fmla="*/ 54 h 112"/>
                  <a:gd name="T26" fmla="*/ 27 w 120"/>
                  <a:gd name="T27" fmla="*/ 45 h 112"/>
                  <a:gd name="T28" fmla="*/ 77 w 120"/>
                  <a:gd name="T29" fmla="*/ 8 h 112"/>
                  <a:gd name="T30" fmla="*/ 100 w 120"/>
                  <a:gd name="T31" fmla="*/ 22 h 112"/>
                  <a:gd name="T32" fmla="*/ 42 w 120"/>
                  <a:gd name="T33" fmla="*/ 45 h 112"/>
                  <a:gd name="T34" fmla="*/ 27 w 120"/>
                  <a:gd name="T35" fmla="*/ 4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12">
                    <a:moveTo>
                      <a:pt x="43" y="54"/>
                    </a:moveTo>
                    <a:cubicBezTo>
                      <a:pt x="68" y="54"/>
                      <a:pt x="113" y="51"/>
                      <a:pt x="113" y="22"/>
                    </a:cubicBezTo>
                    <a:cubicBezTo>
                      <a:pt x="113" y="9"/>
                      <a:pt x="100" y="0"/>
                      <a:pt x="77" y="0"/>
                    </a:cubicBezTo>
                    <a:cubicBezTo>
                      <a:pt x="43" y="0"/>
                      <a:pt x="0" y="22"/>
                      <a:pt x="0" y="64"/>
                    </a:cubicBezTo>
                    <a:cubicBezTo>
                      <a:pt x="0" y="86"/>
                      <a:pt x="15" y="112"/>
                      <a:pt x="53" y="112"/>
                    </a:cubicBezTo>
                    <a:cubicBezTo>
                      <a:pt x="57" y="112"/>
                      <a:pt x="77" y="112"/>
                      <a:pt x="94" y="106"/>
                    </a:cubicBezTo>
                    <a:cubicBezTo>
                      <a:pt x="110" y="99"/>
                      <a:pt x="120" y="88"/>
                      <a:pt x="120" y="85"/>
                    </a:cubicBezTo>
                    <a:cubicBezTo>
                      <a:pt x="120" y="83"/>
                      <a:pt x="117" y="80"/>
                      <a:pt x="115" y="80"/>
                    </a:cubicBezTo>
                    <a:cubicBezTo>
                      <a:pt x="114" y="80"/>
                      <a:pt x="113" y="80"/>
                      <a:pt x="109" y="84"/>
                    </a:cubicBezTo>
                    <a:cubicBezTo>
                      <a:pt x="97" y="97"/>
                      <a:pt x="75" y="104"/>
                      <a:pt x="53" y="104"/>
                    </a:cubicBezTo>
                    <a:cubicBezTo>
                      <a:pt x="32" y="104"/>
                      <a:pt x="23" y="91"/>
                      <a:pt x="23" y="73"/>
                    </a:cubicBezTo>
                    <a:cubicBezTo>
                      <a:pt x="23" y="70"/>
                      <a:pt x="23" y="64"/>
                      <a:pt x="25" y="54"/>
                    </a:cubicBezTo>
                    <a:lnTo>
                      <a:pt x="43" y="54"/>
                    </a:lnTo>
                    <a:close/>
                    <a:moveTo>
                      <a:pt x="27" y="45"/>
                    </a:moveTo>
                    <a:cubicBezTo>
                      <a:pt x="39" y="11"/>
                      <a:pt x="69" y="8"/>
                      <a:pt x="77" y="8"/>
                    </a:cubicBezTo>
                    <a:cubicBezTo>
                      <a:pt x="89" y="8"/>
                      <a:pt x="100" y="13"/>
                      <a:pt x="100" y="22"/>
                    </a:cubicBezTo>
                    <a:cubicBezTo>
                      <a:pt x="100" y="45"/>
                      <a:pt x="54" y="45"/>
                      <a:pt x="42" y="45"/>
                    </a:cubicBezTo>
                    <a:lnTo>
                      <a:pt x="27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00">
                <a:extLst>
                  <a:ext uri="{FF2B5EF4-FFF2-40B4-BE49-F238E27FC236}">
                    <a16:creationId xmlns:a16="http://schemas.microsoft.com/office/drawing/2014/main" id="{66097A94-7E03-4A03-A22D-BCA6D54EEB2E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738563" y="5861050"/>
                <a:ext cx="23813" cy="68263"/>
              </a:xfrm>
              <a:custGeom>
                <a:avLst/>
                <a:gdLst>
                  <a:gd name="T0" fmla="*/ 41 w 62"/>
                  <a:gd name="T1" fmla="*/ 0 h 173"/>
                  <a:gd name="T2" fmla="*/ 0 w 62"/>
                  <a:gd name="T3" fmla="*/ 3 h 173"/>
                  <a:gd name="T4" fmla="*/ 0 w 62"/>
                  <a:gd name="T5" fmla="*/ 14 h 173"/>
                  <a:gd name="T6" fmla="*/ 20 w 62"/>
                  <a:gd name="T7" fmla="*/ 28 h 173"/>
                  <a:gd name="T8" fmla="*/ 20 w 62"/>
                  <a:gd name="T9" fmla="*/ 152 h 173"/>
                  <a:gd name="T10" fmla="*/ 4 w 62"/>
                  <a:gd name="T11" fmla="*/ 162 h 173"/>
                  <a:gd name="T12" fmla="*/ 0 w 62"/>
                  <a:gd name="T13" fmla="*/ 162 h 173"/>
                  <a:gd name="T14" fmla="*/ 0 w 62"/>
                  <a:gd name="T15" fmla="*/ 173 h 173"/>
                  <a:gd name="T16" fmla="*/ 31 w 62"/>
                  <a:gd name="T17" fmla="*/ 172 h 173"/>
                  <a:gd name="T18" fmla="*/ 62 w 62"/>
                  <a:gd name="T19" fmla="*/ 173 h 173"/>
                  <a:gd name="T20" fmla="*/ 62 w 62"/>
                  <a:gd name="T21" fmla="*/ 162 h 173"/>
                  <a:gd name="T22" fmla="*/ 57 w 62"/>
                  <a:gd name="T23" fmla="*/ 162 h 173"/>
                  <a:gd name="T24" fmla="*/ 41 w 62"/>
                  <a:gd name="T25" fmla="*/ 152 h 173"/>
                  <a:gd name="T26" fmla="*/ 41 w 62"/>
                  <a:gd name="T2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3">
                    <a:moveTo>
                      <a:pt x="41" y="0"/>
                    </a:moveTo>
                    <a:lnTo>
                      <a:pt x="0" y="3"/>
                    </a:lnTo>
                    <a:lnTo>
                      <a:pt x="0" y="14"/>
                    </a:lnTo>
                    <a:cubicBezTo>
                      <a:pt x="18" y="14"/>
                      <a:pt x="20" y="16"/>
                      <a:pt x="20" y="28"/>
                    </a:cubicBezTo>
                    <a:lnTo>
                      <a:pt x="20" y="152"/>
                    </a:lnTo>
                    <a:cubicBezTo>
                      <a:pt x="20" y="159"/>
                      <a:pt x="20" y="162"/>
                      <a:pt x="4" y="162"/>
                    </a:cubicBezTo>
                    <a:lnTo>
                      <a:pt x="0" y="162"/>
                    </a:lnTo>
                    <a:lnTo>
                      <a:pt x="0" y="173"/>
                    </a:lnTo>
                    <a:cubicBezTo>
                      <a:pt x="10" y="172"/>
                      <a:pt x="20" y="172"/>
                      <a:pt x="31" y="172"/>
                    </a:cubicBezTo>
                    <a:cubicBezTo>
                      <a:pt x="41" y="172"/>
                      <a:pt x="52" y="172"/>
                      <a:pt x="62" y="173"/>
                    </a:cubicBezTo>
                    <a:lnTo>
                      <a:pt x="62" y="162"/>
                    </a:lnTo>
                    <a:lnTo>
                      <a:pt x="57" y="162"/>
                    </a:lnTo>
                    <a:cubicBezTo>
                      <a:pt x="41" y="162"/>
                      <a:pt x="41" y="159"/>
                      <a:pt x="41" y="152"/>
                    </a:cubicBezTo>
                    <a:lnTo>
                      <a:pt x="41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01">
                <a:extLst>
                  <a:ext uri="{FF2B5EF4-FFF2-40B4-BE49-F238E27FC236}">
                    <a16:creationId xmlns:a16="http://schemas.microsoft.com/office/drawing/2014/main" id="{E23AEB4E-4988-436F-B929-62BFF275C1C2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776663" y="5884863"/>
                <a:ext cx="55563" cy="44450"/>
              </a:xfrm>
              <a:custGeom>
                <a:avLst/>
                <a:gdLst>
                  <a:gd name="T0" fmla="*/ 128 w 149"/>
                  <a:gd name="T1" fmla="*/ 35 h 110"/>
                  <a:gd name="T2" fmla="*/ 87 w 149"/>
                  <a:gd name="T3" fmla="*/ 0 h 110"/>
                  <a:gd name="T4" fmla="*/ 41 w 149"/>
                  <a:gd name="T5" fmla="*/ 24 h 110"/>
                  <a:gd name="T6" fmla="*/ 41 w 149"/>
                  <a:gd name="T7" fmla="*/ 0 h 110"/>
                  <a:gd name="T8" fmla="*/ 0 w 149"/>
                  <a:gd name="T9" fmla="*/ 2 h 110"/>
                  <a:gd name="T10" fmla="*/ 0 w 149"/>
                  <a:gd name="T11" fmla="*/ 13 h 110"/>
                  <a:gd name="T12" fmla="*/ 20 w 149"/>
                  <a:gd name="T13" fmla="*/ 27 h 110"/>
                  <a:gd name="T14" fmla="*/ 20 w 149"/>
                  <a:gd name="T15" fmla="*/ 89 h 110"/>
                  <a:gd name="T16" fmla="*/ 4 w 149"/>
                  <a:gd name="T17" fmla="*/ 99 h 110"/>
                  <a:gd name="T18" fmla="*/ 0 w 149"/>
                  <a:gd name="T19" fmla="*/ 99 h 110"/>
                  <a:gd name="T20" fmla="*/ 0 w 149"/>
                  <a:gd name="T21" fmla="*/ 110 h 110"/>
                  <a:gd name="T22" fmla="*/ 32 w 149"/>
                  <a:gd name="T23" fmla="*/ 109 h 110"/>
                  <a:gd name="T24" fmla="*/ 63 w 149"/>
                  <a:gd name="T25" fmla="*/ 110 h 110"/>
                  <a:gd name="T26" fmla="*/ 63 w 149"/>
                  <a:gd name="T27" fmla="*/ 99 h 110"/>
                  <a:gd name="T28" fmla="*/ 59 w 149"/>
                  <a:gd name="T29" fmla="*/ 99 h 110"/>
                  <a:gd name="T30" fmla="*/ 43 w 149"/>
                  <a:gd name="T31" fmla="*/ 89 h 110"/>
                  <a:gd name="T32" fmla="*/ 43 w 149"/>
                  <a:gd name="T33" fmla="*/ 45 h 110"/>
                  <a:gd name="T34" fmla="*/ 84 w 149"/>
                  <a:gd name="T35" fmla="*/ 8 h 110"/>
                  <a:gd name="T36" fmla="*/ 106 w 149"/>
                  <a:gd name="T37" fmla="*/ 34 h 110"/>
                  <a:gd name="T38" fmla="*/ 106 w 149"/>
                  <a:gd name="T39" fmla="*/ 89 h 110"/>
                  <a:gd name="T40" fmla="*/ 90 w 149"/>
                  <a:gd name="T41" fmla="*/ 99 h 110"/>
                  <a:gd name="T42" fmla="*/ 86 w 149"/>
                  <a:gd name="T43" fmla="*/ 99 h 110"/>
                  <a:gd name="T44" fmla="*/ 86 w 149"/>
                  <a:gd name="T45" fmla="*/ 110 h 110"/>
                  <a:gd name="T46" fmla="*/ 118 w 149"/>
                  <a:gd name="T47" fmla="*/ 109 h 110"/>
                  <a:gd name="T48" fmla="*/ 149 w 149"/>
                  <a:gd name="T49" fmla="*/ 110 h 110"/>
                  <a:gd name="T50" fmla="*/ 149 w 149"/>
                  <a:gd name="T51" fmla="*/ 99 h 110"/>
                  <a:gd name="T52" fmla="*/ 145 w 149"/>
                  <a:gd name="T53" fmla="*/ 99 h 110"/>
                  <a:gd name="T54" fmla="*/ 128 w 149"/>
                  <a:gd name="T55" fmla="*/ 89 h 110"/>
                  <a:gd name="T56" fmla="*/ 128 w 149"/>
                  <a:gd name="T57" fmla="*/ 3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9" h="110">
                    <a:moveTo>
                      <a:pt x="128" y="35"/>
                    </a:moveTo>
                    <a:cubicBezTo>
                      <a:pt x="128" y="7"/>
                      <a:pt x="110" y="0"/>
                      <a:pt x="87" y="0"/>
                    </a:cubicBezTo>
                    <a:cubicBezTo>
                      <a:pt x="60" y="0"/>
                      <a:pt x="46" y="14"/>
                      <a:pt x="41" y="24"/>
                    </a:cubicBezTo>
                    <a:lnTo>
                      <a:pt x="41" y="0"/>
                    </a:lnTo>
                    <a:lnTo>
                      <a:pt x="0" y="2"/>
                    </a:lnTo>
                    <a:lnTo>
                      <a:pt x="0" y="13"/>
                    </a:lnTo>
                    <a:cubicBezTo>
                      <a:pt x="18" y="13"/>
                      <a:pt x="20" y="15"/>
                      <a:pt x="20" y="27"/>
                    </a:cubicBezTo>
                    <a:lnTo>
                      <a:pt x="20" y="89"/>
                    </a:lnTo>
                    <a:cubicBezTo>
                      <a:pt x="20" y="96"/>
                      <a:pt x="20" y="99"/>
                      <a:pt x="4" y="99"/>
                    </a:cubicBezTo>
                    <a:lnTo>
                      <a:pt x="0" y="99"/>
                    </a:lnTo>
                    <a:lnTo>
                      <a:pt x="0" y="110"/>
                    </a:lnTo>
                    <a:cubicBezTo>
                      <a:pt x="10" y="109"/>
                      <a:pt x="21" y="109"/>
                      <a:pt x="32" y="109"/>
                    </a:cubicBezTo>
                    <a:cubicBezTo>
                      <a:pt x="42" y="109"/>
                      <a:pt x="53" y="109"/>
                      <a:pt x="63" y="110"/>
                    </a:cubicBezTo>
                    <a:lnTo>
                      <a:pt x="63" y="99"/>
                    </a:lnTo>
                    <a:lnTo>
                      <a:pt x="59" y="99"/>
                    </a:lnTo>
                    <a:cubicBezTo>
                      <a:pt x="43" y="99"/>
                      <a:pt x="43" y="96"/>
                      <a:pt x="43" y="89"/>
                    </a:cubicBezTo>
                    <a:lnTo>
                      <a:pt x="43" y="45"/>
                    </a:lnTo>
                    <a:cubicBezTo>
                      <a:pt x="43" y="17"/>
                      <a:pt x="68" y="8"/>
                      <a:pt x="84" y="8"/>
                    </a:cubicBezTo>
                    <a:cubicBezTo>
                      <a:pt x="102" y="8"/>
                      <a:pt x="106" y="18"/>
                      <a:pt x="106" y="34"/>
                    </a:cubicBezTo>
                    <a:lnTo>
                      <a:pt x="106" y="89"/>
                    </a:lnTo>
                    <a:cubicBezTo>
                      <a:pt x="106" y="96"/>
                      <a:pt x="106" y="99"/>
                      <a:pt x="90" y="99"/>
                    </a:cubicBezTo>
                    <a:lnTo>
                      <a:pt x="86" y="99"/>
                    </a:lnTo>
                    <a:lnTo>
                      <a:pt x="86" y="110"/>
                    </a:lnTo>
                    <a:cubicBezTo>
                      <a:pt x="96" y="109"/>
                      <a:pt x="107" y="109"/>
                      <a:pt x="118" y="109"/>
                    </a:cubicBezTo>
                    <a:cubicBezTo>
                      <a:pt x="128" y="109"/>
                      <a:pt x="139" y="109"/>
                      <a:pt x="149" y="110"/>
                    </a:cubicBezTo>
                    <a:lnTo>
                      <a:pt x="149" y="99"/>
                    </a:lnTo>
                    <a:lnTo>
                      <a:pt x="145" y="99"/>
                    </a:lnTo>
                    <a:cubicBezTo>
                      <a:pt x="128" y="99"/>
                      <a:pt x="128" y="96"/>
                      <a:pt x="128" y="89"/>
                    </a:cubicBezTo>
                    <a:lnTo>
                      <a:pt x="128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02">
                <a:extLst>
                  <a:ext uri="{FF2B5EF4-FFF2-40B4-BE49-F238E27FC236}">
                    <a16:creationId xmlns:a16="http://schemas.microsoft.com/office/drawing/2014/main" id="{1D8AA6EA-A769-454A-9B6E-97AAC1D3C843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870326" y="5884863"/>
                <a:ext cx="65088" cy="44450"/>
              </a:xfrm>
              <a:custGeom>
                <a:avLst/>
                <a:gdLst>
                  <a:gd name="T0" fmla="*/ 26 w 174"/>
                  <a:gd name="T1" fmla="*/ 85 h 112"/>
                  <a:gd name="T2" fmla="*/ 21 w 174"/>
                  <a:gd name="T3" fmla="*/ 104 h 112"/>
                  <a:gd name="T4" fmla="*/ 31 w 174"/>
                  <a:gd name="T5" fmla="*/ 112 h 112"/>
                  <a:gd name="T6" fmla="*/ 43 w 174"/>
                  <a:gd name="T7" fmla="*/ 104 h 112"/>
                  <a:gd name="T8" fmla="*/ 47 w 174"/>
                  <a:gd name="T9" fmla="*/ 85 h 112"/>
                  <a:gd name="T10" fmla="*/ 56 w 174"/>
                  <a:gd name="T11" fmla="*/ 50 h 112"/>
                  <a:gd name="T12" fmla="*/ 108 w 174"/>
                  <a:gd name="T13" fmla="*/ 8 h 112"/>
                  <a:gd name="T14" fmla="*/ 125 w 174"/>
                  <a:gd name="T15" fmla="*/ 26 h 112"/>
                  <a:gd name="T16" fmla="*/ 109 w 174"/>
                  <a:gd name="T17" fmla="*/ 80 h 112"/>
                  <a:gd name="T18" fmla="*/ 106 w 174"/>
                  <a:gd name="T19" fmla="*/ 90 h 112"/>
                  <a:gd name="T20" fmla="*/ 133 w 174"/>
                  <a:gd name="T21" fmla="*/ 112 h 112"/>
                  <a:gd name="T22" fmla="*/ 174 w 174"/>
                  <a:gd name="T23" fmla="*/ 74 h 112"/>
                  <a:gd name="T24" fmla="*/ 168 w 174"/>
                  <a:gd name="T25" fmla="*/ 70 h 112"/>
                  <a:gd name="T26" fmla="*/ 163 w 174"/>
                  <a:gd name="T27" fmla="*/ 76 h 112"/>
                  <a:gd name="T28" fmla="*/ 134 w 174"/>
                  <a:gd name="T29" fmla="*/ 104 h 112"/>
                  <a:gd name="T30" fmla="*/ 127 w 174"/>
                  <a:gd name="T31" fmla="*/ 94 h 112"/>
                  <a:gd name="T32" fmla="*/ 130 w 174"/>
                  <a:gd name="T33" fmla="*/ 81 h 112"/>
                  <a:gd name="T34" fmla="*/ 146 w 174"/>
                  <a:gd name="T35" fmla="*/ 29 h 112"/>
                  <a:gd name="T36" fmla="*/ 109 w 174"/>
                  <a:gd name="T37" fmla="*/ 0 h 112"/>
                  <a:gd name="T38" fmla="*/ 62 w 174"/>
                  <a:gd name="T39" fmla="*/ 24 h 112"/>
                  <a:gd name="T40" fmla="*/ 32 w 174"/>
                  <a:gd name="T41" fmla="*/ 0 h 112"/>
                  <a:gd name="T42" fmla="*/ 0 w 174"/>
                  <a:gd name="T43" fmla="*/ 38 h 112"/>
                  <a:gd name="T44" fmla="*/ 5 w 174"/>
                  <a:gd name="T45" fmla="*/ 42 h 112"/>
                  <a:gd name="T46" fmla="*/ 11 w 174"/>
                  <a:gd name="T47" fmla="*/ 37 h 112"/>
                  <a:gd name="T48" fmla="*/ 31 w 174"/>
                  <a:gd name="T49" fmla="*/ 8 h 112"/>
                  <a:gd name="T50" fmla="*/ 41 w 174"/>
                  <a:gd name="T51" fmla="*/ 21 h 112"/>
                  <a:gd name="T52" fmla="*/ 37 w 174"/>
                  <a:gd name="T53" fmla="*/ 41 h 112"/>
                  <a:gd name="T54" fmla="*/ 31 w 174"/>
                  <a:gd name="T55" fmla="*/ 63 h 112"/>
                  <a:gd name="T56" fmla="*/ 26 w 174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112">
                    <a:moveTo>
                      <a:pt x="26" y="85"/>
                    </a:moveTo>
                    <a:cubicBezTo>
                      <a:pt x="24" y="91"/>
                      <a:pt x="21" y="102"/>
                      <a:pt x="21" y="104"/>
                    </a:cubicBezTo>
                    <a:cubicBezTo>
                      <a:pt x="21" y="109"/>
                      <a:pt x="26" y="112"/>
                      <a:pt x="31" y="112"/>
                    </a:cubicBezTo>
                    <a:cubicBezTo>
                      <a:pt x="34" y="112"/>
                      <a:pt x="40" y="110"/>
                      <a:pt x="43" y="104"/>
                    </a:cubicBezTo>
                    <a:cubicBezTo>
                      <a:pt x="43" y="103"/>
                      <a:pt x="46" y="91"/>
                      <a:pt x="47" y="85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9" y="43"/>
                      <a:pt x="77" y="8"/>
                      <a:pt x="108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5" y="66"/>
                      <a:pt x="109" y="80"/>
                    </a:cubicBezTo>
                    <a:cubicBezTo>
                      <a:pt x="108" y="83"/>
                      <a:pt x="106" y="86"/>
                      <a:pt x="106" y="90"/>
                    </a:cubicBezTo>
                    <a:cubicBezTo>
                      <a:pt x="106" y="103"/>
                      <a:pt x="119" y="112"/>
                      <a:pt x="133" y="112"/>
                    </a:cubicBezTo>
                    <a:cubicBezTo>
                      <a:pt x="160" y="112"/>
                      <a:pt x="174" y="80"/>
                      <a:pt x="174" y="74"/>
                    </a:cubicBezTo>
                    <a:cubicBezTo>
                      <a:pt x="174" y="70"/>
                      <a:pt x="169" y="70"/>
                      <a:pt x="168" y="70"/>
                    </a:cubicBezTo>
                    <a:cubicBezTo>
                      <a:pt x="164" y="70"/>
                      <a:pt x="164" y="71"/>
                      <a:pt x="163" y="76"/>
                    </a:cubicBezTo>
                    <a:cubicBezTo>
                      <a:pt x="158" y="91"/>
                      <a:pt x="146" y="104"/>
                      <a:pt x="134" y="104"/>
                    </a:cubicBezTo>
                    <a:cubicBezTo>
                      <a:pt x="129" y="104"/>
                      <a:pt x="127" y="100"/>
                      <a:pt x="127" y="94"/>
                    </a:cubicBezTo>
                    <a:cubicBezTo>
                      <a:pt x="127" y="89"/>
                      <a:pt x="128" y="87"/>
                      <a:pt x="130" y="81"/>
                    </a:cubicBezTo>
                    <a:cubicBezTo>
                      <a:pt x="134" y="71"/>
                      <a:pt x="146" y="43"/>
                      <a:pt x="146" y="29"/>
                    </a:cubicBezTo>
                    <a:cubicBezTo>
                      <a:pt x="146" y="11"/>
                      <a:pt x="133" y="0"/>
                      <a:pt x="109" y="0"/>
                    </a:cubicBezTo>
                    <a:cubicBezTo>
                      <a:pt x="87" y="0"/>
                      <a:pt x="71" y="13"/>
                      <a:pt x="62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9" y="42"/>
                      <a:pt x="10" y="40"/>
                      <a:pt x="11" y="37"/>
                    </a:cubicBezTo>
                    <a:cubicBezTo>
                      <a:pt x="15" y="23"/>
                      <a:pt x="20" y="8"/>
                      <a:pt x="31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8" y="34"/>
                      <a:pt x="37" y="41"/>
                    </a:cubicBezTo>
                    <a:cubicBezTo>
                      <a:pt x="35" y="47"/>
                      <a:pt x="33" y="58"/>
                      <a:pt x="31" y="63"/>
                    </a:cubicBezTo>
                    <a:lnTo>
                      <a:pt x="26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04">
                <a:extLst>
                  <a:ext uri="{FF2B5EF4-FFF2-40B4-BE49-F238E27FC236}">
                    <a16:creationId xmlns:a16="http://schemas.microsoft.com/office/drawing/2014/main" id="{1366715E-7ECE-43DD-870A-6A71CF6F583E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630613" y="5959475"/>
                <a:ext cx="22225" cy="68263"/>
              </a:xfrm>
              <a:custGeom>
                <a:avLst/>
                <a:gdLst>
                  <a:gd name="T0" fmla="*/ 41 w 62"/>
                  <a:gd name="T1" fmla="*/ 0 h 173"/>
                  <a:gd name="T2" fmla="*/ 0 w 62"/>
                  <a:gd name="T3" fmla="*/ 3 h 173"/>
                  <a:gd name="T4" fmla="*/ 0 w 62"/>
                  <a:gd name="T5" fmla="*/ 14 h 173"/>
                  <a:gd name="T6" fmla="*/ 20 w 62"/>
                  <a:gd name="T7" fmla="*/ 28 h 173"/>
                  <a:gd name="T8" fmla="*/ 20 w 62"/>
                  <a:gd name="T9" fmla="*/ 152 h 173"/>
                  <a:gd name="T10" fmla="*/ 4 w 62"/>
                  <a:gd name="T11" fmla="*/ 162 h 173"/>
                  <a:gd name="T12" fmla="*/ 0 w 62"/>
                  <a:gd name="T13" fmla="*/ 162 h 173"/>
                  <a:gd name="T14" fmla="*/ 0 w 62"/>
                  <a:gd name="T15" fmla="*/ 173 h 173"/>
                  <a:gd name="T16" fmla="*/ 31 w 62"/>
                  <a:gd name="T17" fmla="*/ 172 h 173"/>
                  <a:gd name="T18" fmla="*/ 62 w 62"/>
                  <a:gd name="T19" fmla="*/ 173 h 173"/>
                  <a:gd name="T20" fmla="*/ 62 w 62"/>
                  <a:gd name="T21" fmla="*/ 162 h 173"/>
                  <a:gd name="T22" fmla="*/ 57 w 62"/>
                  <a:gd name="T23" fmla="*/ 162 h 173"/>
                  <a:gd name="T24" fmla="*/ 41 w 62"/>
                  <a:gd name="T25" fmla="*/ 152 h 173"/>
                  <a:gd name="T26" fmla="*/ 41 w 62"/>
                  <a:gd name="T2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3">
                    <a:moveTo>
                      <a:pt x="41" y="0"/>
                    </a:moveTo>
                    <a:lnTo>
                      <a:pt x="0" y="3"/>
                    </a:lnTo>
                    <a:lnTo>
                      <a:pt x="0" y="14"/>
                    </a:lnTo>
                    <a:cubicBezTo>
                      <a:pt x="18" y="14"/>
                      <a:pt x="20" y="16"/>
                      <a:pt x="20" y="28"/>
                    </a:cubicBezTo>
                    <a:lnTo>
                      <a:pt x="20" y="152"/>
                    </a:lnTo>
                    <a:cubicBezTo>
                      <a:pt x="20" y="159"/>
                      <a:pt x="20" y="162"/>
                      <a:pt x="4" y="162"/>
                    </a:cubicBezTo>
                    <a:lnTo>
                      <a:pt x="0" y="162"/>
                    </a:lnTo>
                    <a:lnTo>
                      <a:pt x="0" y="173"/>
                    </a:lnTo>
                    <a:cubicBezTo>
                      <a:pt x="10" y="172"/>
                      <a:pt x="20" y="172"/>
                      <a:pt x="31" y="172"/>
                    </a:cubicBezTo>
                    <a:cubicBezTo>
                      <a:pt x="41" y="172"/>
                      <a:pt x="52" y="172"/>
                      <a:pt x="62" y="173"/>
                    </a:cubicBezTo>
                    <a:lnTo>
                      <a:pt x="62" y="162"/>
                    </a:lnTo>
                    <a:lnTo>
                      <a:pt x="57" y="162"/>
                    </a:lnTo>
                    <a:cubicBezTo>
                      <a:pt x="41" y="162"/>
                      <a:pt x="41" y="159"/>
                      <a:pt x="41" y="152"/>
                    </a:cubicBezTo>
                    <a:lnTo>
                      <a:pt x="41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05">
                <a:extLst>
                  <a:ext uri="{FF2B5EF4-FFF2-40B4-BE49-F238E27FC236}">
                    <a16:creationId xmlns:a16="http://schemas.microsoft.com/office/drawing/2014/main" id="{DFDEF4A9-7D91-457B-B1D9-C1931ED4015B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667126" y="5984875"/>
                <a:ext cx="55563" cy="42863"/>
              </a:xfrm>
              <a:custGeom>
                <a:avLst/>
                <a:gdLst>
                  <a:gd name="T0" fmla="*/ 128 w 149"/>
                  <a:gd name="T1" fmla="*/ 35 h 110"/>
                  <a:gd name="T2" fmla="*/ 87 w 149"/>
                  <a:gd name="T3" fmla="*/ 0 h 110"/>
                  <a:gd name="T4" fmla="*/ 40 w 149"/>
                  <a:gd name="T5" fmla="*/ 24 h 110"/>
                  <a:gd name="T6" fmla="*/ 40 w 149"/>
                  <a:gd name="T7" fmla="*/ 0 h 110"/>
                  <a:gd name="T8" fmla="*/ 0 w 149"/>
                  <a:gd name="T9" fmla="*/ 3 h 110"/>
                  <a:gd name="T10" fmla="*/ 0 w 149"/>
                  <a:gd name="T11" fmla="*/ 13 h 110"/>
                  <a:gd name="T12" fmla="*/ 20 w 149"/>
                  <a:gd name="T13" fmla="*/ 27 h 110"/>
                  <a:gd name="T14" fmla="*/ 20 w 149"/>
                  <a:gd name="T15" fmla="*/ 89 h 110"/>
                  <a:gd name="T16" fmla="*/ 4 w 149"/>
                  <a:gd name="T17" fmla="*/ 99 h 110"/>
                  <a:gd name="T18" fmla="*/ 0 w 149"/>
                  <a:gd name="T19" fmla="*/ 99 h 110"/>
                  <a:gd name="T20" fmla="*/ 0 w 149"/>
                  <a:gd name="T21" fmla="*/ 110 h 110"/>
                  <a:gd name="T22" fmla="*/ 32 w 149"/>
                  <a:gd name="T23" fmla="*/ 109 h 110"/>
                  <a:gd name="T24" fmla="*/ 63 w 149"/>
                  <a:gd name="T25" fmla="*/ 110 h 110"/>
                  <a:gd name="T26" fmla="*/ 63 w 149"/>
                  <a:gd name="T27" fmla="*/ 99 h 110"/>
                  <a:gd name="T28" fmla="*/ 59 w 149"/>
                  <a:gd name="T29" fmla="*/ 99 h 110"/>
                  <a:gd name="T30" fmla="*/ 42 w 149"/>
                  <a:gd name="T31" fmla="*/ 89 h 110"/>
                  <a:gd name="T32" fmla="*/ 42 w 149"/>
                  <a:gd name="T33" fmla="*/ 46 h 110"/>
                  <a:gd name="T34" fmla="*/ 84 w 149"/>
                  <a:gd name="T35" fmla="*/ 8 h 110"/>
                  <a:gd name="T36" fmla="*/ 106 w 149"/>
                  <a:gd name="T37" fmla="*/ 34 h 110"/>
                  <a:gd name="T38" fmla="*/ 106 w 149"/>
                  <a:gd name="T39" fmla="*/ 89 h 110"/>
                  <a:gd name="T40" fmla="*/ 90 w 149"/>
                  <a:gd name="T41" fmla="*/ 99 h 110"/>
                  <a:gd name="T42" fmla="*/ 86 w 149"/>
                  <a:gd name="T43" fmla="*/ 99 h 110"/>
                  <a:gd name="T44" fmla="*/ 86 w 149"/>
                  <a:gd name="T45" fmla="*/ 110 h 110"/>
                  <a:gd name="T46" fmla="*/ 117 w 149"/>
                  <a:gd name="T47" fmla="*/ 109 h 110"/>
                  <a:gd name="T48" fmla="*/ 149 w 149"/>
                  <a:gd name="T49" fmla="*/ 110 h 110"/>
                  <a:gd name="T50" fmla="*/ 149 w 149"/>
                  <a:gd name="T51" fmla="*/ 99 h 110"/>
                  <a:gd name="T52" fmla="*/ 144 w 149"/>
                  <a:gd name="T53" fmla="*/ 99 h 110"/>
                  <a:gd name="T54" fmla="*/ 128 w 149"/>
                  <a:gd name="T55" fmla="*/ 89 h 110"/>
                  <a:gd name="T56" fmla="*/ 128 w 149"/>
                  <a:gd name="T57" fmla="*/ 3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9" h="110">
                    <a:moveTo>
                      <a:pt x="128" y="35"/>
                    </a:moveTo>
                    <a:cubicBezTo>
                      <a:pt x="128" y="7"/>
                      <a:pt x="110" y="0"/>
                      <a:pt x="87" y="0"/>
                    </a:cubicBezTo>
                    <a:cubicBezTo>
                      <a:pt x="60" y="0"/>
                      <a:pt x="46" y="14"/>
                      <a:pt x="40" y="24"/>
                    </a:cubicBezTo>
                    <a:lnTo>
                      <a:pt x="40" y="0"/>
                    </a:lnTo>
                    <a:lnTo>
                      <a:pt x="0" y="3"/>
                    </a:lnTo>
                    <a:lnTo>
                      <a:pt x="0" y="13"/>
                    </a:lnTo>
                    <a:cubicBezTo>
                      <a:pt x="18" y="13"/>
                      <a:pt x="20" y="15"/>
                      <a:pt x="20" y="27"/>
                    </a:cubicBezTo>
                    <a:lnTo>
                      <a:pt x="20" y="89"/>
                    </a:lnTo>
                    <a:cubicBezTo>
                      <a:pt x="20" y="96"/>
                      <a:pt x="20" y="99"/>
                      <a:pt x="4" y="99"/>
                    </a:cubicBezTo>
                    <a:lnTo>
                      <a:pt x="0" y="99"/>
                    </a:lnTo>
                    <a:lnTo>
                      <a:pt x="0" y="110"/>
                    </a:lnTo>
                    <a:cubicBezTo>
                      <a:pt x="10" y="109"/>
                      <a:pt x="21" y="109"/>
                      <a:pt x="32" y="109"/>
                    </a:cubicBezTo>
                    <a:cubicBezTo>
                      <a:pt x="42" y="109"/>
                      <a:pt x="53" y="109"/>
                      <a:pt x="63" y="110"/>
                    </a:cubicBezTo>
                    <a:lnTo>
                      <a:pt x="63" y="99"/>
                    </a:lnTo>
                    <a:lnTo>
                      <a:pt x="59" y="99"/>
                    </a:lnTo>
                    <a:cubicBezTo>
                      <a:pt x="42" y="99"/>
                      <a:pt x="42" y="96"/>
                      <a:pt x="42" y="89"/>
                    </a:cubicBezTo>
                    <a:lnTo>
                      <a:pt x="42" y="46"/>
                    </a:lnTo>
                    <a:cubicBezTo>
                      <a:pt x="42" y="17"/>
                      <a:pt x="68" y="8"/>
                      <a:pt x="84" y="8"/>
                    </a:cubicBezTo>
                    <a:cubicBezTo>
                      <a:pt x="102" y="8"/>
                      <a:pt x="106" y="18"/>
                      <a:pt x="106" y="34"/>
                    </a:cubicBezTo>
                    <a:lnTo>
                      <a:pt x="106" y="89"/>
                    </a:lnTo>
                    <a:cubicBezTo>
                      <a:pt x="106" y="96"/>
                      <a:pt x="106" y="99"/>
                      <a:pt x="90" y="99"/>
                    </a:cubicBezTo>
                    <a:lnTo>
                      <a:pt x="86" y="99"/>
                    </a:lnTo>
                    <a:lnTo>
                      <a:pt x="86" y="110"/>
                    </a:lnTo>
                    <a:cubicBezTo>
                      <a:pt x="96" y="109"/>
                      <a:pt x="107" y="109"/>
                      <a:pt x="117" y="109"/>
                    </a:cubicBezTo>
                    <a:cubicBezTo>
                      <a:pt x="128" y="109"/>
                      <a:pt x="139" y="109"/>
                      <a:pt x="149" y="110"/>
                    </a:cubicBezTo>
                    <a:lnTo>
                      <a:pt x="149" y="99"/>
                    </a:lnTo>
                    <a:lnTo>
                      <a:pt x="144" y="99"/>
                    </a:lnTo>
                    <a:cubicBezTo>
                      <a:pt x="128" y="99"/>
                      <a:pt x="128" y="96"/>
                      <a:pt x="128" y="89"/>
                    </a:cubicBezTo>
                    <a:lnTo>
                      <a:pt x="128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06">
                <a:extLst>
                  <a:ext uri="{FF2B5EF4-FFF2-40B4-BE49-F238E27FC236}">
                    <a16:creationId xmlns:a16="http://schemas.microsoft.com/office/drawing/2014/main" id="{B73E51BB-8C68-4B9D-BA28-EFD4E06918AE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760788" y="5959475"/>
                <a:ext cx="22225" cy="68263"/>
              </a:xfrm>
              <a:custGeom>
                <a:avLst/>
                <a:gdLst>
                  <a:gd name="T0" fmla="*/ 42 w 62"/>
                  <a:gd name="T1" fmla="*/ 0 h 173"/>
                  <a:gd name="T2" fmla="*/ 0 w 62"/>
                  <a:gd name="T3" fmla="*/ 3 h 173"/>
                  <a:gd name="T4" fmla="*/ 0 w 62"/>
                  <a:gd name="T5" fmla="*/ 14 h 173"/>
                  <a:gd name="T6" fmla="*/ 20 w 62"/>
                  <a:gd name="T7" fmla="*/ 28 h 173"/>
                  <a:gd name="T8" fmla="*/ 20 w 62"/>
                  <a:gd name="T9" fmla="*/ 152 h 173"/>
                  <a:gd name="T10" fmla="*/ 4 w 62"/>
                  <a:gd name="T11" fmla="*/ 162 h 173"/>
                  <a:gd name="T12" fmla="*/ 0 w 62"/>
                  <a:gd name="T13" fmla="*/ 162 h 173"/>
                  <a:gd name="T14" fmla="*/ 0 w 62"/>
                  <a:gd name="T15" fmla="*/ 173 h 173"/>
                  <a:gd name="T16" fmla="*/ 31 w 62"/>
                  <a:gd name="T17" fmla="*/ 172 h 173"/>
                  <a:gd name="T18" fmla="*/ 62 w 62"/>
                  <a:gd name="T19" fmla="*/ 173 h 173"/>
                  <a:gd name="T20" fmla="*/ 62 w 62"/>
                  <a:gd name="T21" fmla="*/ 162 h 173"/>
                  <a:gd name="T22" fmla="*/ 58 w 62"/>
                  <a:gd name="T23" fmla="*/ 162 h 173"/>
                  <a:gd name="T24" fmla="*/ 42 w 62"/>
                  <a:gd name="T25" fmla="*/ 152 h 173"/>
                  <a:gd name="T26" fmla="*/ 42 w 62"/>
                  <a:gd name="T2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3">
                    <a:moveTo>
                      <a:pt x="42" y="0"/>
                    </a:moveTo>
                    <a:lnTo>
                      <a:pt x="0" y="3"/>
                    </a:lnTo>
                    <a:lnTo>
                      <a:pt x="0" y="14"/>
                    </a:lnTo>
                    <a:cubicBezTo>
                      <a:pt x="18" y="14"/>
                      <a:pt x="20" y="16"/>
                      <a:pt x="20" y="28"/>
                    </a:cubicBezTo>
                    <a:lnTo>
                      <a:pt x="20" y="152"/>
                    </a:lnTo>
                    <a:cubicBezTo>
                      <a:pt x="20" y="159"/>
                      <a:pt x="20" y="162"/>
                      <a:pt x="4" y="162"/>
                    </a:cubicBezTo>
                    <a:lnTo>
                      <a:pt x="0" y="162"/>
                    </a:lnTo>
                    <a:lnTo>
                      <a:pt x="0" y="173"/>
                    </a:lnTo>
                    <a:cubicBezTo>
                      <a:pt x="10" y="172"/>
                      <a:pt x="20" y="172"/>
                      <a:pt x="31" y="172"/>
                    </a:cubicBezTo>
                    <a:cubicBezTo>
                      <a:pt x="41" y="172"/>
                      <a:pt x="52" y="172"/>
                      <a:pt x="62" y="173"/>
                    </a:cubicBezTo>
                    <a:lnTo>
                      <a:pt x="62" y="162"/>
                    </a:lnTo>
                    <a:lnTo>
                      <a:pt x="58" y="162"/>
                    </a:lnTo>
                    <a:cubicBezTo>
                      <a:pt x="42" y="162"/>
                      <a:pt x="42" y="159"/>
                      <a:pt x="42" y="152"/>
                    </a:cubicBezTo>
                    <a:lnTo>
                      <a:pt x="4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07">
                <a:extLst>
                  <a:ext uri="{FF2B5EF4-FFF2-40B4-BE49-F238E27FC236}">
                    <a16:creationId xmlns:a16="http://schemas.microsoft.com/office/drawing/2014/main" id="{C94685E2-78E2-475E-912A-89981FCDFA4E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797301" y="5984875"/>
                <a:ext cx="57150" cy="42863"/>
              </a:xfrm>
              <a:custGeom>
                <a:avLst/>
                <a:gdLst>
                  <a:gd name="T0" fmla="*/ 129 w 149"/>
                  <a:gd name="T1" fmla="*/ 35 h 110"/>
                  <a:gd name="T2" fmla="*/ 87 w 149"/>
                  <a:gd name="T3" fmla="*/ 0 h 110"/>
                  <a:gd name="T4" fmla="*/ 41 w 149"/>
                  <a:gd name="T5" fmla="*/ 24 h 110"/>
                  <a:gd name="T6" fmla="*/ 41 w 149"/>
                  <a:gd name="T7" fmla="*/ 0 h 110"/>
                  <a:gd name="T8" fmla="*/ 0 w 149"/>
                  <a:gd name="T9" fmla="*/ 3 h 110"/>
                  <a:gd name="T10" fmla="*/ 0 w 149"/>
                  <a:gd name="T11" fmla="*/ 13 h 110"/>
                  <a:gd name="T12" fmla="*/ 21 w 149"/>
                  <a:gd name="T13" fmla="*/ 27 h 110"/>
                  <a:gd name="T14" fmla="*/ 21 w 149"/>
                  <a:gd name="T15" fmla="*/ 89 h 110"/>
                  <a:gd name="T16" fmla="*/ 4 w 149"/>
                  <a:gd name="T17" fmla="*/ 99 h 110"/>
                  <a:gd name="T18" fmla="*/ 0 w 149"/>
                  <a:gd name="T19" fmla="*/ 99 h 110"/>
                  <a:gd name="T20" fmla="*/ 0 w 149"/>
                  <a:gd name="T21" fmla="*/ 110 h 110"/>
                  <a:gd name="T22" fmla="*/ 32 w 149"/>
                  <a:gd name="T23" fmla="*/ 109 h 110"/>
                  <a:gd name="T24" fmla="*/ 63 w 149"/>
                  <a:gd name="T25" fmla="*/ 110 h 110"/>
                  <a:gd name="T26" fmla="*/ 63 w 149"/>
                  <a:gd name="T27" fmla="*/ 99 h 110"/>
                  <a:gd name="T28" fmla="*/ 59 w 149"/>
                  <a:gd name="T29" fmla="*/ 99 h 110"/>
                  <a:gd name="T30" fmla="*/ 43 w 149"/>
                  <a:gd name="T31" fmla="*/ 89 h 110"/>
                  <a:gd name="T32" fmla="*/ 43 w 149"/>
                  <a:gd name="T33" fmla="*/ 46 h 110"/>
                  <a:gd name="T34" fmla="*/ 84 w 149"/>
                  <a:gd name="T35" fmla="*/ 8 h 110"/>
                  <a:gd name="T36" fmla="*/ 107 w 149"/>
                  <a:gd name="T37" fmla="*/ 34 h 110"/>
                  <a:gd name="T38" fmla="*/ 107 w 149"/>
                  <a:gd name="T39" fmla="*/ 89 h 110"/>
                  <a:gd name="T40" fmla="*/ 90 w 149"/>
                  <a:gd name="T41" fmla="*/ 99 h 110"/>
                  <a:gd name="T42" fmla="*/ 86 w 149"/>
                  <a:gd name="T43" fmla="*/ 99 h 110"/>
                  <a:gd name="T44" fmla="*/ 86 w 149"/>
                  <a:gd name="T45" fmla="*/ 110 h 110"/>
                  <a:gd name="T46" fmla="*/ 118 w 149"/>
                  <a:gd name="T47" fmla="*/ 109 h 110"/>
                  <a:gd name="T48" fmla="*/ 149 w 149"/>
                  <a:gd name="T49" fmla="*/ 110 h 110"/>
                  <a:gd name="T50" fmla="*/ 149 w 149"/>
                  <a:gd name="T51" fmla="*/ 99 h 110"/>
                  <a:gd name="T52" fmla="*/ 145 w 149"/>
                  <a:gd name="T53" fmla="*/ 99 h 110"/>
                  <a:gd name="T54" fmla="*/ 129 w 149"/>
                  <a:gd name="T55" fmla="*/ 89 h 110"/>
                  <a:gd name="T56" fmla="*/ 129 w 149"/>
                  <a:gd name="T57" fmla="*/ 3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9" h="110">
                    <a:moveTo>
                      <a:pt x="129" y="35"/>
                    </a:moveTo>
                    <a:cubicBezTo>
                      <a:pt x="129" y="7"/>
                      <a:pt x="110" y="0"/>
                      <a:pt x="87" y="0"/>
                    </a:cubicBezTo>
                    <a:cubicBezTo>
                      <a:pt x="60" y="0"/>
                      <a:pt x="46" y="14"/>
                      <a:pt x="41" y="24"/>
                    </a:cubicBezTo>
                    <a:lnTo>
                      <a:pt x="41" y="0"/>
                    </a:lnTo>
                    <a:lnTo>
                      <a:pt x="0" y="3"/>
                    </a:lnTo>
                    <a:lnTo>
                      <a:pt x="0" y="13"/>
                    </a:lnTo>
                    <a:cubicBezTo>
                      <a:pt x="18" y="13"/>
                      <a:pt x="21" y="15"/>
                      <a:pt x="21" y="27"/>
                    </a:cubicBezTo>
                    <a:lnTo>
                      <a:pt x="21" y="89"/>
                    </a:lnTo>
                    <a:cubicBezTo>
                      <a:pt x="21" y="96"/>
                      <a:pt x="21" y="99"/>
                      <a:pt x="4" y="99"/>
                    </a:cubicBezTo>
                    <a:lnTo>
                      <a:pt x="0" y="99"/>
                    </a:lnTo>
                    <a:lnTo>
                      <a:pt x="0" y="110"/>
                    </a:lnTo>
                    <a:cubicBezTo>
                      <a:pt x="11" y="109"/>
                      <a:pt x="21" y="109"/>
                      <a:pt x="32" y="109"/>
                    </a:cubicBezTo>
                    <a:cubicBezTo>
                      <a:pt x="42" y="109"/>
                      <a:pt x="53" y="109"/>
                      <a:pt x="63" y="110"/>
                    </a:cubicBezTo>
                    <a:lnTo>
                      <a:pt x="63" y="99"/>
                    </a:lnTo>
                    <a:lnTo>
                      <a:pt x="59" y="99"/>
                    </a:lnTo>
                    <a:cubicBezTo>
                      <a:pt x="43" y="99"/>
                      <a:pt x="43" y="96"/>
                      <a:pt x="43" y="89"/>
                    </a:cubicBezTo>
                    <a:lnTo>
                      <a:pt x="43" y="46"/>
                    </a:lnTo>
                    <a:cubicBezTo>
                      <a:pt x="43" y="17"/>
                      <a:pt x="69" y="8"/>
                      <a:pt x="84" y="8"/>
                    </a:cubicBezTo>
                    <a:cubicBezTo>
                      <a:pt x="102" y="8"/>
                      <a:pt x="107" y="18"/>
                      <a:pt x="107" y="34"/>
                    </a:cubicBezTo>
                    <a:lnTo>
                      <a:pt x="107" y="89"/>
                    </a:lnTo>
                    <a:cubicBezTo>
                      <a:pt x="107" y="96"/>
                      <a:pt x="107" y="99"/>
                      <a:pt x="90" y="99"/>
                    </a:cubicBezTo>
                    <a:lnTo>
                      <a:pt x="86" y="99"/>
                    </a:lnTo>
                    <a:lnTo>
                      <a:pt x="86" y="110"/>
                    </a:lnTo>
                    <a:cubicBezTo>
                      <a:pt x="97" y="109"/>
                      <a:pt x="107" y="109"/>
                      <a:pt x="118" y="109"/>
                    </a:cubicBezTo>
                    <a:cubicBezTo>
                      <a:pt x="128" y="109"/>
                      <a:pt x="139" y="109"/>
                      <a:pt x="149" y="110"/>
                    </a:cubicBezTo>
                    <a:lnTo>
                      <a:pt x="149" y="99"/>
                    </a:lnTo>
                    <a:lnTo>
                      <a:pt x="145" y="99"/>
                    </a:lnTo>
                    <a:cubicBezTo>
                      <a:pt x="129" y="99"/>
                      <a:pt x="129" y="96"/>
                      <a:pt x="129" y="89"/>
                    </a:cubicBezTo>
                    <a:lnTo>
                      <a:pt x="129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08">
                <a:extLst>
                  <a:ext uri="{FF2B5EF4-FFF2-40B4-BE49-F238E27FC236}">
                    <a16:creationId xmlns:a16="http://schemas.microsoft.com/office/drawing/2014/main" id="{96008493-A29C-423D-A04F-EDE3D2B5758F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3892551" y="5984875"/>
                <a:ext cx="65088" cy="44450"/>
              </a:xfrm>
              <a:custGeom>
                <a:avLst/>
                <a:gdLst>
                  <a:gd name="T0" fmla="*/ 26 w 174"/>
                  <a:gd name="T1" fmla="*/ 85 h 112"/>
                  <a:gd name="T2" fmla="*/ 22 w 174"/>
                  <a:gd name="T3" fmla="*/ 104 h 112"/>
                  <a:gd name="T4" fmla="*/ 31 w 174"/>
                  <a:gd name="T5" fmla="*/ 112 h 112"/>
                  <a:gd name="T6" fmla="*/ 43 w 174"/>
                  <a:gd name="T7" fmla="*/ 104 h 112"/>
                  <a:gd name="T8" fmla="*/ 48 w 174"/>
                  <a:gd name="T9" fmla="*/ 85 h 112"/>
                  <a:gd name="T10" fmla="*/ 57 w 174"/>
                  <a:gd name="T11" fmla="*/ 50 h 112"/>
                  <a:gd name="T12" fmla="*/ 108 w 174"/>
                  <a:gd name="T13" fmla="*/ 8 h 112"/>
                  <a:gd name="T14" fmla="*/ 125 w 174"/>
                  <a:gd name="T15" fmla="*/ 26 h 112"/>
                  <a:gd name="T16" fmla="*/ 109 w 174"/>
                  <a:gd name="T17" fmla="*/ 80 h 112"/>
                  <a:gd name="T18" fmla="*/ 107 w 174"/>
                  <a:gd name="T19" fmla="*/ 90 h 112"/>
                  <a:gd name="T20" fmla="*/ 134 w 174"/>
                  <a:gd name="T21" fmla="*/ 112 h 112"/>
                  <a:gd name="T22" fmla="*/ 174 w 174"/>
                  <a:gd name="T23" fmla="*/ 74 h 112"/>
                  <a:gd name="T24" fmla="*/ 169 w 174"/>
                  <a:gd name="T25" fmla="*/ 70 h 112"/>
                  <a:gd name="T26" fmla="*/ 163 w 174"/>
                  <a:gd name="T27" fmla="*/ 76 h 112"/>
                  <a:gd name="T28" fmla="*/ 135 w 174"/>
                  <a:gd name="T29" fmla="*/ 104 h 112"/>
                  <a:gd name="T30" fmla="*/ 127 w 174"/>
                  <a:gd name="T31" fmla="*/ 94 h 112"/>
                  <a:gd name="T32" fmla="*/ 131 w 174"/>
                  <a:gd name="T33" fmla="*/ 81 h 112"/>
                  <a:gd name="T34" fmla="*/ 146 w 174"/>
                  <a:gd name="T35" fmla="*/ 29 h 112"/>
                  <a:gd name="T36" fmla="*/ 109 w 174"/>
                  <a:gd name="T37" fmla="*/ 0 h 112"/>
                  <a:gd name="T38" fmla="*/ 63 w 174"/>
                  <a:gd name="T39" fmla="*/ 24 h 112"/>
                  <a:gd name="T40" fmla="*/ 32 w 174"/>
                  <a:gd name="T41" fmla="*/ 0 h 112"/>
                  <a:gd name="T42" fmla="*/ 0 w 174"/>
                  <a:gd name="T43" fmla="*/ 38 h 112"/>
                  <a:gd name="T44" fmla="*/ 5 w 174"/>
                  <a:gd name="T45" fmla="*/ 42 h 112"/>
                  <a:gd name="T46" fmla="*/ 11 w 174"/>
                  <a:gd name="T47" fmla="*/ 37 h 112"/>
                  <a:gd name="T48" fmla="*/ 31 w 174"/>
                  <a:gd name="T49" fmla="*/ 8 h 112"/>
                  <a:gd name="T50" fmla="*/ 41 w 174"/>
                  <a:gd name="T51" fmla="*/ 21 h 112"/>
                  <a:gd name="T52" fmla="*/ 37 w 174"/>
                  <a:gd name="T53" fmla="*/ 41 h 112"/>
                  <a:gd name="T54" fmla="*/ 32 w 174"/>
                  <a:gd name="T55" fmla="*/ 63 h 112"/>
                  <a:gd name="T56" fmla="*/ 26 w 174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112">
                    <a:moveTo>
                      <a:pt x="26" y="85"/>
                    </a:moveTo>
                    <a:cubicBezTo>
                      <a:pt x="25" y="91"/>
                      <a:pt x="22" y="102"/>
                      <a:pt x="22" y="104"/>
                    </a:cubicBezTo>
                    <a:cubicBezTo>
                      <a:pt x="22" y="109"/>
                      <a:pt x="26" y="112"/>
                      <a:pt x="31" y="112"/>
                    </a:cubicBezTo>
                    <a:cubicBezTo>
                      <a:pt x="35" y="112"/>
                      <a:pt x="40" y="110"/>
                      <a:pt x="43" y="104"/>
                    </a:cubicBezTo>
                    <a:cubicBezTo>
                      <a:pt x="43" y="103"/>
                      <a:pt x="46" y="91"/>
                      <a:pt x="48" y="85"/>
                    </a:cubicBezTo>
                    <a:cubicBezTo>
                      <a:pt x="56" y="51"/>
                      <a:pt x="56" y="51"/>
                      <a:pt x="57" y="50"/>
                    </a:cubicBezTo>
                    <a:cubicBezTo>
                      <a:pt x="60" y="43"/>
                      <a:pt x="78" y="8"/>
                      <a:pt x="108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5" y="66"/>
                      <a:pt x="109" y="80"/>
                    </a:cubicBezTo>
                    <a:cubicBezTo>
                      <a:pt x="108" y="83"/>
                      <a:pt x="107" y="86"/>
                      <a:pt x="107" y="90"/>
                    </a:cubicBezTo>
                    <a:cubicBezTo>
                      <a:pt x="107" y="103"/>
                      <a:pt x="119" y="112"/>
                      <a:pt x="134" y="112"/>
                    </a:cubicBezTo>
                    <a:cubicBezTo>
                      <a:pt x="160" y="112"/>
                      <a:pt x="174" y="80"/>
                      <a:pt x="174" y="74"/>
                    </a:cubicBezTo>
                    <a:cubicBezTo>
                      <a:pt x="174" y="70"/>
                      <a:pt x="170" y="70"/>
                      <a:pt x="169" y="70"/>
                    </a:cubicBezTo>
                    <a:cubicBezTo>
                      <a:pt x="165" y="70"/>
                      <a:pt x="164" y="71"/>
                      <a:pt x="163" y="76"/>
                    </a:cubicBezTo>
                    <a:cubicBezTo>
                      <a:pt x="158" y="91"/>
                      <a:pt x="147" y="104"/>
                      <a:pt x="135" y="104"/>
                    </a:cubicBezTo>
                    <a:cubicBezTo>
                      <a:pt x="129" y="104"/>
                      <a:pt x="127" y="100"/>
                      <a:pt x="127" y="94"/>
                    </a:cubicBezTo>
                    <a:cubicBezTo>
                      <a:pt x="127" y="89"/>
                      <a:pt x="128" y="87"/>
                      <a:pt x="131" y="81"/>
                    </a:cubicBezTo>
                    <a:cubicBezTo>
                      <a:pt x="135" y="71"/>
                      <a:pt x="146" y="43"/>
                      <a:pt x="146" y="29"/>
                    </a:cubicBezTo>
                    <a:cubicBezTo>
                      <a:pt x="146" y="11"/>
                      <a:pt x="133" y="0"/>
                      <a:pt x="109" y="0"/>
                    </a:cubicBezTo>
                    <a:cubicBezTo>
                      <a:pt x="87" y="0"/>
                      <a:pt x="71" y="13"/>
                      <a:pt x="63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10" y="42"/>
                      <a:pt x="10" y="40"/>
                      <a:pt x="11" y="37"/>
                    </a:cubicBezTo>
                    <a:cubicBezTo>
                      <a:pt x="15" y="23"/>
                      <a:pt x="21" y="8"/>
                      <a:pt x="31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9" y="34"/>
                      <a:pt x="37" y="41"/>
                    </a:cubicBezTo>
                    <a:cubicBezTo>
                      <a:pt x="35" y="48"/>
                      <a:pt x="33" y="58"/>
                      <a:pt x="32" y="63"/>
                    </a:cubicBezTo>
                    <a:lnTo>
                      <a:pt x="26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09">
                <a:extLst>
                  <a:ext uri="{FF2B5EF4-FFF2-40B4-BE49-F238E27FC236}">
                    <a16:creationId xmlns:a16="http://schemas.microsoft.com/office/drawing/2014/main" id="{B16F0B14-31CF-48C1-BF1A-B54984834F01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064001" y="6091238"/>
                <a:ext cx="114300" cy="150813"/>
              </a:xfrm>
              <a:custGeom>
                <a:avLst/>
                <a:gdLst>
                  <a:gd name="T0" fmla="*/ 296 w 305"/>
                  <a:gd name="T1" fmla="*/ 20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5 w 305"/>
                  <a:gd name="T21" fmla="*/ 267 h 385"/>
                  <a:gd name="T22" fmla="*/ 34 w 305"/>
                  <a:gd name="T23" fmla="*/ 144 h 385"/>
                  <a:gd name="T24" fmla="*/ 296 w 305"/>
                  <a:gd name="T25" fmla="*/ 20 h 385"/>
                  <a:gd name="T26" fmla="*/ 288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8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6" y="20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3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3" y="288"/>
                      <a:pt x="294" y="288"/>
                      <a:pt x="295" y="288"/>
                    </a:cubicBezTo>
                    <a:cubicBezTo>
                      <a:pt x="301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5" y="267"/>
                    </a:cubicBezTo>
                    <a:lnTo>
                      <a:pt x="34" y="144"/>
                    </a:lnTo>
                    <a:lnTo>
                      <a:pt x="296" y="20"/>
                    </a:lnTo>
                    <a:close/>
                    <a:moveTo>
                      <a:pt x="288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5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8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10">
                <a:extLst>
                  <a:ext uri="{FF2B5EF4-FFF2-40B4-BE49-F238E27FC236}">
                    <a16:creationId xmlns:a16="http://schemas.microsoft.com/office/drawing/2014/main" id="{3DAC6913-6C37-42DA-A871-163FEDD30109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337051" y="5953125"/>
                <a:ext cx="61913" cy="130175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2 h 332"/>
                  <a:gd name="T12" fmla="*/ 19 w 164"/>
                  <a:gd name="T13" fmla="*/ 316 h 332"/>
                  <a:gd name="T14" fmla="*/ 3 w 164"/>
                  <a:gd name="T15" fmla="*/ 316 h 332"/>
                  <a:gd name="T16" fmla="*/ 3 w 164"/>
                  <a:gd name="T17" fmla="*/ 332 h 332"/>
                  <a:gd name="T18" fmla="*/ 83 w 164"/>
                  <a:gd name="T19" fmla="*/ 330 h 332"/>
                  <a:gd name="T20" fmla="*/ 164 w 164"/>
                  <a:gd name="T21" fmla="*/ 332 h 332"/>
                  <a:gd name="T22" fmla="*/ 164 w 164"/>
                  <a:gd name="T23" fmla="*/ 316 h 332"/>
                  <a:gd name="T24" fmla="*/ 148 w 164"/>
                  <a:gd name="T25" fmla="*/ 316 h 332"/>
                  <a:gd name="T26" fmla="*/ 102 w 164"/>
                  <a:gd name="T27" fmla="*/ 292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59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3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0" y="330"/>
                      <a:pt x="63" y="330"/>
                      <a:pt x="83" y="330"/>
                    </a:cubicBezTo>
                    <a:cubicBezTo>
                      <a:pt x="103" y="330"/>
                      <a:pt x="147" y="330"/>
                      <a:pt x="164" y="332"/>
                    </a:cubicBezTo>
                    <a:lnTo>
                      <a:pt x="164" y="316"/>
                    </a:lnTo>
                    <a:lnTo>
                      <a:pt x="148" y="316"/>
                    </a:lnTo>
                    <a:cubicBezTo>
                      <a:pt x="103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12">
                <a:extLst>
                  <a:ext uri="{FF2B5EF4-FFF2-40B4-BE49-F238E27FC236}">
                    <a16:creationId xmlns:a16="http://schemas.microsoft.com/office/drawing/2014/main" id="{CE1B61F5-01FB-40EF-A33C-0A540C78D75E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273551" y="6262688"/>
                <a:ext cx="101600" cy="87313"/>
              </a:xfrm>
              <a:custGeom>
                <a:avLst/>
                <a:gdLst>
                  <a:gd name="T0" fmla="*/ 30 w 270"/>
                  <a:gd name="T1" fmla="*/ 191 h 226"/>
                  <a:gd name="T2" fmla="*/ 25 w 270"/>
                  <a:gd name="T3" fmla="*/ 213 h 226"/>
                  <a:gd name="T4" fmla="*/ 40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2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4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3 w 270"/>
                  <a:gd name="T45" fmla="*/ 0 h 226"/>
                  <a:gd name="T46" fmla="*/ 15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5 w 270"/>
                  <a:gd name="T53" fmla="*/ 70 h 226"/>
                  <a:gd name="T54" fmla="*/ 51 w 270"/>
                  <a:gd name="T55" fmla="*/ 11 h 226"/>
                  <a:gd name="T56" fmla="*/ 67 w 270"/>
                  <a:gd name="T57" fmla="*/ 34 h 226"/>
                  <a:gd name="T58" fmla="*/ 59 w 270"/>
                  <a:gd name="T59" fmla="*/ 76 h 226"/>
                  <a:gd name="T60" fmla="*/ 30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7"/>
                      <a:pt x="127" y="11"/>
                      <a:pt x="175" y="11"/>
                    </a:cubicBezTo>
                    <a:cubicBezTo>
                      <a:pt x="197" y="11"/>
                      <a:pt x="202" y="30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4" y="82"/>
                      <a:pt x="234" y="54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4"/>
                    </a:cubicBezTo>
                    <a:cubicBezTo>
                      <a:pt x="96" y="16"/>
                      <a:pt x="75" y="0"/>
                      <a:pt x="53" y="0"/>
                    </a:cubicBezTo>
                    <a:cubicBezTo>
                      <a:pt x="30" y="0"/>
                      <a:pt x="20" y="20"/>
                      <a:pt x="15" y="29"/>
                    </a:cubicBezTo>
                    <a:cubicBezTo>
                      <a:pt x="7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8"/>
                      <a:pt x="67" y="34"/>
                    </a:cubicBezTo>
                    <a:cubicBezTo>
                      <a:pt x="67" y="45"/>
                      <a:pt x="65" y="50"/>
                      <a:pt x="59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13">
                <a:extLst>
                  <a:ext uri="{FF2B5EF4-FFF2-40B4-BE49-F238E27FC236}">
                    <a16:creationId xmlns:a16="http://schemas.microsoft.com/office/drawing/2014/main" id="{61748B3A-3513-494D-B5FF-9EE2882C2977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389438" y="6200775"/>
                <a:ext cx="57150" cy="92075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3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任意多边形: 形状 788">
                <a:extLst>
                  <a:ext uri="{FF2B5EF4-FFF2-40B4-BE49-F238E27FC236}">
                    <a16:creationId xmlns:a16="http://schemas.microsoft.com/office/drawing/2014/main" id="{AE501951-2E37-4F55-AA39-4214684A76A5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2133601" y="6161881"/>
                <a:ext cx="21907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219076" h="7939">
                    <a:moveTo>
                      <a:pt x="0" y="7938"/>
                    </a:moveTo>
                    <a:lnTo>
                      <a:pt x="219075" y="7938"/>
                    </a:lnTo>
                    <a:lnTo>
                      <a:pt x="2190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28FCB3EC-16F5-4958-8FA4-026F4A1E6B67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2647951" y="6161881"/>
                <a:ext cx="9207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92076" h="7939">
                    <a:moveTo>
                      <a:pt x="0" y="7938"/>
                    </a:moveTo>
                    <a:lnTo>
                      <a:pt x="92075" y="7938"/>
                    </a:lnTo>
                    <a:lnTo>
                      <a:pt x="920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172BE6D7-0210-4CCC-B833-CE441AE672E1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2954338" y="6161881"/>
                <a:ext cx="48577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485776" h="7939">
                    <a:moveTo>
                      <a:pt x="0" y="7938"/>
                    </a:moveTo>
                    <a:lnTo>
                      <a:pt x="485775" y="7938"/>
                    </a:lnTo>
                    <a:lnTo>
                      <a:pt x="485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4D4B98F2-7DB0-4900-B67A-FF4AD3C39FCE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3622676" y="5943600"/>
                <a:ext cx="342901" cy="6351"/>
              </a:xfrm>
              <a:custGeom>
                <a:avLst/>
                <a:gdLst/>
                <a:ahLst/>
                <a:cxnLst/>
                <a:rect l="0" t="0" r="0" b="0"/>
                <a:pathLst>
                  <a:path w="342901" h="6351">
                    <a:moveTo>
                      <a:pt x="0" y="6350"/>
                    </a:moveTo>
                    <a:lnTo>
                      <a:pt x="342900" y="6350"/>
                    </a:lnTo>
                    <a:lnTo>
                      <a:pt x="3429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DA6E40FF-580F-43B3-809A-9B928A712698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4268788" y="6161881"/>
                <a:ext cx="195264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195264" h="7939">
                    <a:moveTo>
                      <a:pt x="0" y="7938"/>
                    </a:moveTo>
                    <a:lnTo>
                      <a:pt x="195263" y="7938"/>
                    </a:lnTo>
                    <a:lnTo>
                      <a:pt x="1952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1" name="文本框 810">
                  <a:extLst>
                    <a:ext uri="{FF2B5EF4-FFF2-40B4-BE49-F238E27FC236}">
                      <a16:creationId xmlns:a16="http://schemas.microsoft.com/office/drawing/2014/main" id="{9795A928-C0F8-43F7-8AB9-EFF497281A4C}"/>
                    </a:ext>
                  </a:extLst>
                </p:cNvPr>
                <p:cNvSpPr txBox="1"/>
                <p:nvPr/>
              </p:nvSpPr>
              <p:spPr>
                <a:xfrm>
                  <a:off x="4859515" y="5392284"/>
                  <a:ext cx="4256806" cy="5438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000" dirty="0">
                      <a:cs typeface="Times New Roman" panose="02020603050405020304" pitchFamily="18" charset="0"/>
                    </a:rPr>
                    <a:t>when </a:t>
                  </a:r>
                  <a14:m>
                    <m:oMath xmlns:m="http://schemas.openxmlformats.org/officeDocument/2006/math">
                      <m:r>
                        <a:rPr lang="en-US" altLang="zh-CN" sz="2000" b="0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𝑡</m:t>
                      </m:r>
                      <m:r>
                        <a:rPr lang="en-US" altLang="zh-CN" sz="2000" b="0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≥</m:t>
                      </m:r>
                      <m:f>
                        <m:fPr>
                          <m:ctrlPr>
                            <a:rPr lang="en-US" altLang="zh-CN" sz="20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altLang="zh-CN" sz="20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𝑒</m:t>
                          </m:r>
                          <m:func>
                            <m:funcPr>
                              <m:ctrlPr>
                                <a:rPr lang="en-US" altLang="zh-CN" sz="2000" b="0" i="1" smtClean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zh-CN" sz="2000" b="0" i="0" smtClean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  <m:t>ln</m:t>
                              </m:r>
                            </m:fName>
                            <m:e>
                              <m:r>
                                <a:rPr lang="en-US" altLang="zh-CN" sz="2000" b="0" i="1" smtClean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func>
                        </m:num>
                        <m:den>
                          <m:func>
                            <m:funcPr>
                              <m:ctrlPr>
                                <a:rPr lang="en-US" altLang="zh-CN" sz="2000" b="0" i="1" smtClean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zh-CN" sz="2000" b="0" i="0" smtClean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  <m:t>ln</m:t>
                              </m:r>
                            </m:fName>
                            <m:e>
                              <m:func>
                                <m:funcPr>
                                  <m:ctrlPr>
                                    <a:rPr lang="en-US" altLang="zh-CN" sz="2000" b="0" i="1" smtClean="0">
                                      <a:latin typeface="Cambria Math" panose="02040503050406030204" pitchFamily="18" charset="0"/>
                                      <a:cs typeface="Times New Roman" panose="020206030504050203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altLang="zh-CN" sz="2000" b="0" i="0" smtClean="0">
                                      <a:latin typeface="Cambria Math" panose="02040503050406030204" pitchFamily="18" charset="0"/>
                                      <a:cs typeface="Times New Roman" panose="02020603050405020304" pitchFamily="18" charset="0"/>
                                    </a:rPr>
                                    <m:t>ln</m:t>
                                  </m:r>
                                </m:fName>
                                <m:e>
                                  <m:r>
                                    <a:rPr lang="en-US" altLang="zh-CN" sz="2000" b="0" i="1" smtClean="0">
                                      <a:latin typeface="Cambria Math" panose="02040503050406030204" pitchFamily="18" charset="0"/>
                                      <a:cs typeface="Times New Roman" panose="02020603050405020304" pitchFamily="18" charset="0"/>
                                    </a:rPr>
                                    <m:t>𝑛</m:t>
                                  </m:r>
                                </m:e>
                              </m:func>
                            </m:e>
                          </m:func>
                        </m:den>
                      </m:f>
                    </m:oMath>
                  </a14:m>
                  <a:r>
                    <a:rPr lang="zh-CN" altLang="en-US" sz="2000" dirty="0">
                      <a:cs typeface="Times New Roman" panose="02020603050405020304" pitchFamily="18" charset="0"/>
                    </a:rPr>
                    <a:t> </a:t>
                  </a:r>
                  <a:r>
                    <a:rPr lang="en-US" altLang="zh-CN" sz="2000" dirty="0">
                      <a:cs typeface="Times New Roman" panose="02020603050405020304" pitchFamily="18" charset="0"/>
                    </a:rPr>
                    <a:t>and </a:t>
                  </a:r>
                  <a14:m>
                    <m:oMath xmlns:m="http://schemas.openxmlformats.org/officeDocument/2006/math">
                      <m:r>
                        <a:rPr lang="en-US" altLang="zh-CN" sz="2000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𝑛</m:t>
                      </m:r>
                      <m:r>
                        <a:rPr lang="en-US" altLang="zh-CN" sz="2000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 </m:t>
                      </m:r>
                    </m:oMath>
                  </a14:m>
                  <a:r>
                    <a:rPr lang="en-US" altLang="zh-CN" sz="2000" dirty="0">
                      <a:cs typeface="Times New Roman" panose="02020603050405020304" pitchFamily="18" charset="0"/>
                    </a:rPr>
                    <a:t>sufficiently large</a:t>
                  </a:r>
                  <a:endParaRPr lang="zh-CN" altLang="en-US" sz="2000" dirty="0"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811" name="文本框 810">
                  <a:extLst>
                    <a:ext uri="{FF2B5EF4-FFF2-40B4-BE49-F238E27FC236}">
                      <a16:creationId xmlns:a16="http://schemas.microsoft.com/office/drawing/2014/main" id="{9795A928-C0F8-43F7-8AB9-EFF497281A4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59515" y="5392284"/>
                  <a:ext cx="4256806" cy="543867"/>
                </a:xfrm>
                <a:prstGeom prst="rect">
                  <a:avLst/>
                </a:prstGeom>
                <a:blipFill>
                  <a:blip r:embed="rId163"/>
                  <a:stretch>
                    <a:fillRect l="-1576" r="-716" b="-7865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77" name="组合 876">
            <a:extLst>
              <a:ext uri="{FF2B5EF4-FFF2-40B4-BE49-F238E27FC236}">
                <a16:creationId xmlns:a16="http://schemas.microsoft.com/office/drawing/2014/main" id="{62ECB385-7F16-49DB-8FF7-6ABFE391B05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65412" y="6112798"/>
            <a:ext cx="2905127" cy="552450"/>
            <a:chOff x="1119188" y="6189663"/>
            <a:chExt cx="2905127" cy="552450"/>
          </a:xfrm>
        </p:grpSpPr>
        <p:sp>
          <p:nvSpPr>
            <p:cNvPr id="848" name="Freeform 420">
              <a:extLst>
                <a:ext uri="{FF2B5EF4-FFF2-40B4-BE49-F238E27FC236}">
                  <a16:creationId xmlns:a16="http://schemas.microsoft.com/office/drawing/2014/main" id="{B394662C-E43A-4542-AA18-8E7DBA148DA5}"/>
                </a:ext>
              </a:extLst>
            </p:cNvPr>
            <p:cNvSpPr>
              <a:spLocks noEditPoints="1"/>
            </p:cNvSpPr>
            <p:nvPr>
              <p:custDataLst>
                <p:tags r:id="rId2"/>
              </p:custDataLst>
            </p:nvPr>
          </p:nvSpPr>
          <p:spPr bwMode="auto">
            <a:xfrm>
              <a:off x="1119188" y="6365876"/>
              <a:ext cx="109538" cy="136525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7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5 h 342"/>
                <a:gd name="T38" fmla="*/ 223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0 h 342"/>
                <a:gd name="T54" fmla="*/ 123 w 291"/>
                <a:gd name="T55" fmla="*/ 170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0" y="17"/>
                    <a:pt x="42" y="21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3" y="113"/>
                    <a:pt x="223" y="93"/>
                  </a:cubicBezTo>
                  <a:cubicBezTo>
                    <a:pt x="223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9" y="17"/>
                    <a:pt x="205" y="31"/>
                    <a:pt x="205" y="93"/>
                  </a:cubicBezTo>
                  <a:cubicBezTo>
                    <a:pt x="205" y="164"/>
                    <a:pt x="179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21">
              <a:extLst>
                <a:ext uri="{FF2B5EF4-FFF2-40B4-BE49-F238E27FC236}">
                  <a16:creationId xmlns:a16="http://schemas.microsoft.com/office/drawing/2014/main" id="{22A738FA-E51C-4138-8C0C-B138EC1AB294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1281113" y="6351588"/>
              <a:ext cx="42863" cy="2016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22">
              <a:extLst>
                <a:ext uri="{FF2B5EF4-FFF2-40B4-BE49-F238E27FC236}">
                  <a16:creationId xmlns:a16="http://schemas.microsoft.com/office/drawing/2014/main" id="{72AC2C97-A5AA-4D9D-BEBA-F09095CF98D7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344613" y="6362701"/>
              <a:ext cx="84138" cy="139700"/>
            </a:xfrm>
            <a:custGeom>
              <a:avLst/>
              <a:gdLst>
                <a:gd name="T0" fmla="*/ 222 w 222"/>
                <a:gd name="T1" fmla="*/ 18 h 347"/>
                <a:gd name="T2" fmla="*/ 204 w 222"/>
                <a:gd name="T3" fmla="*/ 0 h 347"/>
                <a:gd name="T4" fmla="*/ 17 w 222"/>
                <a:gd name="T5" fmla="*/ 0 h 347"/>
                <a:gd name="T6" fmla="*/ 0 w 222"/>
                <a:gd name="T7" fmla="*/ 10 h 347"/>
                <a:gd name="T8" fmla="*/ 17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4 w 222"/>
                <a:gd name="T15" fmla="*/ 163 h 347"/>
                <a:gd name="T16" fmla="*/ 7 w 222"/>
                <a:gd name="T17" fmla="*/ 173 h 347"/>
                <a:gd name="T18" fmla="*/ 24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7 w 222"/>
                <a:gd name="T25" fmla="*/ 327 h 347"/>
                <a:gd name="T26" fmla="*/ 0 w 222"/>
                <a:gd name="T27" fmla="*/ 337 h 347"/>
                <a:gd name="T28" fmla="*/ 17 w 222"/>
                <a:gd name="T29" fmla="*/ 347 h 347"/>
                <a:gd name="T30" fmla="*/ 204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0" y="0"/>
                    <a:pt x="204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4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4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7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7" y="347"/>
                  </a:cubicBezTo>
                  <a:lnTo>
                    <a:pt x="204" y="347"/>
                  </a:lnTo>
                  <a:cubicBezTo>
                    <a:pt x="220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23">
              <a:extLst>
                <a:ext uri="{FF2B5EF4-FFF2-40B4-BE49-F238E27FC236}">
                  <a16:creationId xmlns:a16="http://schemas.microsoft.com/office/drawing/2014/main" id="{D9C5A890-5566-4D51-BDF5-7B90BDA96F3C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1444626" y="6370638"/>
              <a:ext cx="49213" cy="134938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424">
              <a:extLst>
                <a:ext uri="{FF2B5EF4-FFF2-40B4-BE49-F238E27FC236}">
                  <a16:creationId xmlns:a16="http://schemas.microsoft.com/office/drawing/2014/main" id="{B93BFDB0-21DC-4380-B46F-A729D486F5B4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1571626" y="6416676"/>
              <a:ext cx="19050" cy="8572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425">
              <a:extLst>
                <a:ext uri="{FF2B5EF4-FFF2-40B4-BE49-F238E27FC236}">
                  <a16:creationId xmlns:a16="http://schemas.microsoft.com/office/drawing/2014/main" id="{67F30C07-92EB-44D1-89E6-24700E383AFB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663701" y="6365876"/>
              <a:ext cx="153988" cy="136525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26">
              <a:extLst>
                <a:ext uri="{FF2B5EF4-FFF2-40B4-BE49-F238E27FC236}">
                  <a16:creationId xmlns:a16="http://schemas.microsoft.com/office/drawing/2014/main" id="{2743D9A1-0585-4943-AF73-D6084E1EB1CD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819276" y="6440488"/>
              <a:ext cx="39688" cy="93663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27">
              <a:extLst>
                <a:ext uri="{FF2B5EF4-FFF2-40B4-BE49-F238E27FC236}">
                  <a16:creationId xmlns:a16="http://schemas.microsoft.com/office/drawing/2014/main" id="{CE7AA872-2B66-4FD4-B005-C4F29BE9B349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1943101" y="6375401"/>
              <a:ext cx="114300" cy="15557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428">
              <a:extLst>
                <a:ext uri="{FF2B5EF4-FFF2-40B4-BE49-F238E27FC236}">
                  <a16:creationId xmlns:a16="http://schemas.microsoft.com/office/drawing/2014/main" id="{04C1C9CC-B5E5-4EC6-971C-AEB29225C0D9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28838" y="6376988"/>
              <a:ext cx="57150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429">
              <a:extLst>
                <a:ext uri="{FF2B5EF4-FFF2-40B4-BE49-F238E27FC236}">
                  <a16:creationId xmlns:a16="http://schemas.microsoft.com/office/drawing/2014/main" id="{38E0E66E-3131-458C-AD43-1D0B6A3300D1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203451" y="6351588"/>
              <a:ext cx="42863" cy="2016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430">
              <a:extLst>
                <a:ext uri="{FF2B5EF4-FFF2-40B4-BE49-F238E27FC236}">
                  <a16:creationId xmlns:a16="http://schemas.microsoft.com/office/drawing/2014/main" id="{27FC6653-10D1-4B72-8737-9133229C7E51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2332038" y="6375401"/>
              <a:ext cx="114300" cy="155575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431">
              <a:extLst>
                <a:ext uri="{FF2B5EF4-FFF2-40B4-BE49-F238E27FC236}">
                  <a16:creationId xmlns:a16="http://schemas.microsoft.com/office/drawing/2014/main" id="{AD8B24AE-8EB3-4A53-B927-D226395AFA1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609851" y="6189663"/>
              <a:ext cx="79375" cy="63500"/>
            </a:xfrm>
            <a:custGeom>
              <a:avLst/>
              <a:gdLst>
                <a:gd name="T0" fmla="*/ 26 w 213"/>
                <a:gd name="T1" fmla="*/ 131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7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6 h 157"/>
                <a:gd name="T58" fmla="*/ 45 w 213"/>
                <a:gd name="T59" fmla="*/ 55 h 157"/>
                <a:gd name="T60" fmla="*/ 38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2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1" y="56"/>
                    <a:pt x="14" y="47"/>
                  </a:cubicBezTo>
                  <a:cubicBezTo>
                    <a:pt x="19" y="26"/>
                    <a:pt x="26" y="9"/>
                    <a:pt x="39" y="9"/>
                  </a:cubicBezTo>
                  <a:cubicBezTo>
                    <a:pt x="48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432">
              <a:extLst>
                <a:ext uri="{FF2B5EF4-FFF2-40B4-BE49-F238E27FC236}">
                  <a16:creationId xmlns:a16="http://schemas.microsoft.com/office/drawing/2014/main" id="{4679D103-6A81-4747-8E4B-527E64898713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24126" y="6311901"/>
              <a:ext cx="249238" cy="282575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1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7 h 699"/>
                <a:gd name="T14" fmla="*/ 324 w 664"/>
                <a:gd name="T15" fmla="*/ 349 h 699"/>
                <a:gd name="T16" fmla="*/ 321 w 664"/>
                <a:gd name="T17" fmla="*/ 342 h 699"/>
                <a:gd name="T18" fmla="*/ 89 w 664"/>
                <a:gd name="T19" fmla="*/ 24 h 699"/>
                <a:gd name="T20" fmla="*/ 362 w 664"/>
                <a:gd name="T21" fmla="*/ 24 h 699"/>
                <a:gd name="T22" fmla="*/ 478 w 664"/>
                <a:gd name="T23" fmla="*/ 32 h 699"/>
                <a:gd name="T24" fmla="*/ 588 w 664"/>
                <a:gd name="T25" fmla="*/ 69 h 699"/>
                <a:gd name="T26" fmla="*/ 651 w 664"/>
                <a:gd name="T27" fmla="*/ 140 h 699"/>
                <a:gd name="T28" fmla="*/ 664 w 664"/>
                <a:gd name="T29" fmla="*/ 140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3 h 699"/>
                <a:gd name="T36" fmla="*/ 0 w 664"/>
                <a:gd name="T37" fmla="*/ 20 h 699"/>
                <a:gd name="T38" fmla="*/ 264 w 664"/>
                <a:gd name="T39" fmla="*/ 381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2"/>
                    <a:pt x="462" y="655"/>
                    <a:pt x="367" y="655"/>
                  </a:cubicBezTo>
                  <a:lnTo>
                    <a:pt x="66" y="655"/>
                  </a:lnTo>
                  <a:lnTo>
                    <a:pt x="320" y="357"/>
                  </a:lnTo>
                  <a:cubicBezTo>
                    <a:pt x="323" y="353"/>
                    <a:pt x="324" y="352"/>
                    <a:pt x="324" y="349"/>
                  </a:cubicBezTo>
                  <a:cubicBezTo>
                    <a:pt x="324" y="348"/>
                    <a:pt x="324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8" y="32"/>
                  </a:cubicBezTo>
                  <a:cubicBezTo>
                    <a:pt x="505" y="36"/>
                    <a:pt x="549" y="44"/>
                    <a:pt x="588" y="69"/>
                  </a:cubicBezTo>
                  <a:cubicBezTo>
                    <a:pt x="601" y="77"/>
                    <a:pt x="634" y="100"/>
                    <a:pt x="651" y="140"/>
                  </a:cubicBezTo>
                  <a:lnTo>
                    <a:pt x="664" y="140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5"/>
                    <a:pt x="0" y="14"/>
                    <a:pt x="0" y="20"/>
                  </a:cubicBezTo>
                  <a:lnTo>
                    <a:pt x="264" y="381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433">
              <a:extLst>
                <a:ext uri="{FF2B5EF4-FFF2-40B4-BE49-F238E27FC236}">
                  <a16:creationId xmlns:a16="http://schemas.microsoft.com/office/drawing/2014/main" id="{3281B923-E2CB-4B02-9295-880BB33745C3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2535238" y="6646863"/>
              <a:ext cx="38100" cy="95250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8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434">
              <a:extLst>
                <a:ext uri="{FF2B5EF4-FFF2-40B4-BE49-F238E27FC236}">
                  <a16:creationId xmlns:a16="http://schemas.microsoft.com/office/drawing/2014/main" id="{DFF141F9-287B-42AE-9A1D-7F6C85F611CA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590801" y="6684963"/>
              <a:ext cx="95250" cy="38100"/>
            </a:xfrm>
            <a:custGeom>
              <a:avLst/>
              <a:gdLst>
                <a:gd name="T0" fmla="*/ 243 w 256"/>
                <a:gd name="T1" fmla="*/ 18 h 94"/>
                <a:gd name="T2" fmla="*/ 256 w 256"/>
                <a:gd name="T3" fmla="*/ 9 h 94"/>
                <a:gd name="T4" fmla="*/ 244 w 256"/>
                <a:gd name="T5" fmla="*/ 0 h 94"/>
                <a:gd name="T6" fmla="*/ 13 w 256"/>
                <a:gd name="T7" fmla="*/ 0 h 94"/>
                <a:gd name="T8" fmla="*/ 0 w 256"/>
                <a:gd name="T9" fmla="*/ 9 h 94"/>
                <a:gd name="T10" fmla="*/ 13 w 256"/>
                <a:gd name="T11" fmla="*/ 18 h 94"/>
                <a:gd name="T12" fmla="*/ 243 w 256"/>
                <a:gd name="T13" fmla="*/ 18 h 94"/>
                <a:gd name="T14" fmla="*/ 244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3 w 256"/>
                <a:gd name="T25" fmla="*/ 94 h 94"/>
                <a:gd name="T26" fmla="*/ 244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8"/>
                  </a:moveTo>
                  <a:cubicBezTo>
                    <a:pt x="248" y="18"/>
                    <a:pt x="256" y="18"/>
                    <a:pt x="256" y="9"/>
                  </a:cubicBezTo>
                  <a:cubicBezTo>
                    <a:pt x="256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435">
              <a:extLst>
                <a:ext uri="{FF2B5EF4-FFF2-40B4-BE49-F238E27FC236}">
                  <a16:creationId xmlns:a16="http://schemas.microsoft.com/office/drawing/2014/main" id="{09D58599-220B-4ED7-8D05-6140B8C24E44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709863" y="6646863"/>
              <a:ext cx="47625" cy="9366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436">
              <a:extLst>
                <a:ext uri="{FF2B5EF4-FFF2-40B4-BE49-F238E27FC236}">
                  <a16:creationId xmlns:a16="http://schemas.microsoft.com/office/drawing/2014/main" id="{B8F11CE5-0DA9-4399-A277-0F8FA414ECA8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2819401" y="6365876"/>
              <a:ext cx="107950" cy="136525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437">
              <a:extLst>
                <a:ext uri="{FF2B5EF4-FFF2-40B4-BE49-F238E27FC236}">
                  <a16:creationId xmlns:a16="http://schemas.microsoft.com/office/drawing/2014/main" id="{E13410C1-6926-46A2-9597-62D921B0568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979738" y="6351588"/>
              <a:ext cx="42863" cy="2016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438">
              <a:extLst>
                <a:ext uri="{FF2B5EF4-FFF2-40B4-BE49-F238E27FC236}">
                  <a16:creationId xmlns:a16="http://schemas.microsoft.com/office/drawing/2014/main" id="{3772706D-E168-4087-9018-EB14486891F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038476" y="6365876"/>
              <a:ext cx="153988" cy="136525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4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8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4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8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40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3"/>
                    <a:pt x="296" y="15"/>
                    <a:pt x="299" y="15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4"/>
                    <a:pt x="310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439">
              <a:extLst>
                <a:ext uri="{FF2B5EF4-FFF2-40B4-BE49-F238E27FC236}">
                  <a16:creationId xmlns:a16="http://schemas.microsoft.com/office/drawing/2014/main" id="{3AB8FC95-3841-4F99-B8E7-BF4BD888820A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3194051" y="6440488"/>
              <a:ext cx="39688" cy="936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440">
              <a:extLst>
                <a:ext uri="{FF2B5EF4-FFF2-40B4-BE49-F238E27FC236}">
                  <a16:creationId xmlns:a16="http://schemas.microsoft.com/office/drawing/2014/main" id="{6EC6FE96-1B21-44AD-9F56-D08CED45B6B4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3317876" y="6375401"/>
              <a:ext cx="114300" cy="15557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441">
              <a:extLst>
                <a:ext uri="{FF2B5EF4-FFF2-40B4-BE49-F238E27FC236}">
                  <a16:creationId xmlns:a16="http://schemas.microsoft.com/office/drawing/2014/main" id="{E81F8F7F-6B60-47DF-908B-77390F3C121A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503613" y="6376988"/>
              <a:ext cx="58738" cy="128588"/>
            </a:xfrm>
            <a:custGeom>
              <a:avLst/>
              <a:gdLst>
                <a:gd name="T0" fmla="*/ 92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6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2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6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442">
              <a:extLst>
                <a:ext uri="{FF2B5EF4-FFF2-40B4-BE49-F238E27FC236}">
                  <a16:creationId xmlns:a16="http://schemas.microsoft.com/office/drawing/2014/main" id="{292D6246-EEDD-4F11-AFC3-96F71B7DE50F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578226" y="6351588"/>
              <a:ext cx="42863" cy="2016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443">
              <a:extLst>
                <a:ext uri="{FF2B5EF4-FFF2-40B4-BE49-F238E27FC236}">
                  <a16:creationId xmlns:a16="http://schemas.microsoft.com/office/drawing/2014/main" id="{D21A7B8C-CE00-4D58-B38B-A8D141FFE577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3706813" y="6375401"/>
              <a:ext cx="115888" cy="155575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444">
              <a:extLst>
                <a:ext uri="{FF2B5EF4-FFF2-40B4-BE49-F238E27FC236}">
                  <a16:creationId xmlns:a16="http://schemas.microsoft.com/office/drawing/2014/main" id="{D148CD1C-B91F-488D-8B98-74F848607C6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938588" y="6232526"/>
              <a:ext cx="60325" cy="134938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446">
              <a:extLst>
                <a:ext uri="{FF2B5EF4-FFF2-40B4-BE49-F238E27FC236}">
                  <a16:creationId xmlns:a16="http://schemas.microsoft.com/office/drawing/2014/main" id="{D9E5D48A-DD96-4983-A99D-9FBFBFE1A216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917951" y="6551613"/>
              <a:ext cx="100013" cy="9207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974E891-4517-4EB1-AB27-187B7E813B5C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3911601" y="6449219"/>
              <a:ext cx="112714" cy="7939"/>
            </a:xfrm>
            <a:custGeom>
              <a:avLst/>
              <a:gdLst/>
              <a:ahLst/>
              <a:cxnLst/>
              <a:rect l="0" t="0" r="0" b="0"/>
              <a:pathLst>
                <a:path w="112714" h="7939">
                  <a:moveTo>
                    <a:pt x="0" y="7938"/>
                  </a:moveTo>
                  <a:lnTo>
                    <a:pt x="112713" y="7938"/>
                  </a:lnTo>
                  <a:lnTo>
                    <a:pt x="1127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06" name="文本框 905">
                <a:extLst>
                  <a:ext uri="{FF2B5EF4-FFF2-40B4-BE49-F238E27FC236}">
                    <a16:creationId xmlns:a16="http://schemas.microsoft.com/office/drawing/2014/main" id="{103001CE-50C2-46E2-BD9F-49576B1E1AD4}"/>
                  </a:ext>
                </a:extLst>
              </p:cNvPr>
              <p:cNvSpPr txBox="1"/>
              <p:nvPr/>
            </p:nvSpPr>
            <p:spPr>
              <a:xfrm>
                <a:off x="3932633" y="6071363"/>
                <a:ext cx="5079481" cy="584519"/>
              </a:xfrm>
              <a:prstGeom prst="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r>
                  <a:rPr lang="en-US" altLang="zh-CN" sz="2000" dirty="0">
                    <a:cs typeface="Times New Roman" panose="02020603050405020304" pitchFamily="18" charset="0"/>
                  </a:rPr>
                  <a:t>when </a:t>
                </a:r>
                <a14:m>
                  <m:oMath xmlns:m="http://schemas.openxmlformats.org/officeDocument/2006/math"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𝑚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CN" sz="200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Θ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(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𝑛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) </m:t>
                    </m:r>
                  </m:oMath>
                </a14:m>
                <a:r>
                  <a:rPr lang="en-US" altLang="zh-CN" sz="2000" dirty="0">
                    <a:cs typeface="Times New Roman" panose="02020603050405020304" pitchFamily="18" charset="0"/>
                  </a:rPr>
                  <a:t> max load is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𝑂</m:t>
                    </m:r>
                    <m:d>
                      <m:dPr>
                        <m:ctrlP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altLang="zh-CN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func>
                              <m:funcPr>
                                <m:ctrlPr>
                                  <a:rPr lang="en-US" altLang="zh-CN" sz="20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00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altLang="zh-CN" sz="20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𝑛</m:t>
                                </m:r>
                              </m:e>
                            </m:func>
                          </m:num>
                          <m:den>
                            <m:func>
                              <m:funcPr>
                                <m:ctrlPr>
                                  <a:rPr lang="en-US" altLang="zh-CN" sz="20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00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log</m:t>
                                </m:r>
                              </m:fName>
                              <m:e>
                                <m:func>
                                  <m:funcPr>
                                    <m:ctrlPr>
                                      <a:rPr lang="en-US" altLang="zh-CN" sz="2000" i="1">
                                        <a:latin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lang="en-US" altLang="zh-CN" sz="2000">
                                        <a:latin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lang="en-US" altLang="zh-CN" sz="2000" i="1">
                                        <a:latin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  <m:t>𝑛</m:t>
                                    </m:r>
                                  </m:e>
                                </m:func>
                              </m:e>
                            </m:func>
                          </m:den>
                        </m:f>
                      </m:e>
                    </m:d>
                  </m:oMath>
                </a14:m>
                <a:r>
                  <a:rPr lang="zh-CN" altLang="en-US" sz="2000" dirty="0">
                    <a:cs typeface="Times New Roman" panose="02020603050405020304" pitchFamily="18" charset="0"/>
                  </a:rPr>
                  <a:t> </a:t>
                </a:r>
                <a:r>
                  <a:rPr lang="en-US" altLang="zh-CN" sz="2000" dirty="0" err="1">
                    <a:cs typeface="Times New Roman" panose="02020603050405020304" pitchFamily="18" charset="0"/>
                  </a:rPr>
                  <a:t>w.h.p</a:t>
                </a:r>
                <a:r>
                  <a:rPr lang="en-US" altLang="zh-CN" sz="2000" dirty="0">
                    <a:cs typeface="Times New Roman" panose="02020603050405020304" pitchFamily="18" charset="0"/>
                  </a:rPr>
                  <a:t>.</a:t>
                </a:r>
                <a:endParaRPr lang="zh-CN" altLang="en-US" sz="2000" dirty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06" name="文本框 905">
                <a:extLst>
                  <a:ext uri="{FF2B5EF4-FFF2-40B4-BE49-F238E27FC236}">
                    <a16:creationId xmlns:a16="http://schemas.microsoft.com/office/drawing/2014/main" id="{103001CE-50C2-46E2-BD9F-49576B1E1A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32633" y="6071363"/>
                <a:ext cx="5079481" cy="584519"/>
              </a:xfrm>
              <a:prstGeom prst="rect">
                <a:avLst/>
              </a:prstGeom>
              <a:blipFill>
                <a:blip r:embed="rId164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53458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571" grpId="0"/>
      <p:bldP spid="90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FED3138-9E66-41D6-974E-AA358822B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sz="3200" dirty="0"/>
              <a:t>Chernoff Bounds in Action:</a:t>
            </a:r>
            <a:br>
              <a:rPr lang="en-US" altLang="zh-CN" sz="3200" dirty="0"/>
            </a:br>
            <a:r>
              <a:rPr lang="en-US" altLang="zh-CN" dirty="0"/>
              <a:t>Load Balancing</a:t>
            </a:r>
            <a:endParaRPr lang="zh-CN" altLang="en-US" dirty="0"/>
          </a:p>
        </p:txBody>
      </p: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FD4C358C-AFDB-40A9-AC70-52D0EAD96ED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72196" y="2760699"/>
            <a:ext cx="4441826" cy="327025"/>
            <a:chOff x="773112" y="2373313"/>
            <a:chExt cx="4441826" cy="327025"/>
          </a:xfrm>
        </p:grpSpPr>
        <p:sp>
          <p:nvSpPr>
            <p:cNvPr id="1008" name="Freeform 42">
              <a:extLst>
                <a:ext uri="{FF2B5EF4-FFF2-40B4-BE49-F238E27FC236}">
                  <a16:creationId xmlns:a16="http://schemas.microsoft.com/office/drawing/2014/main" id="{86BFD737-0314-408A-8476-2083D1869AE6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773112" y="2484438"/>
              <a:ext cx="127000" cy="177800"/>
            </a:xfrm>
            <a:custGeom>
              <a:avLst/>
              <a:gdLst>
                <a:gd name="T0" fmla="*/ 100 w 270"/>
                <a:gd name="T1" fmla="*/ 45 h 328"/>
                <a:gd name="T2" fmla="*/ 108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1 w 270"/>
                <a:gd name="T15" fmla="*/ 318 h 328"/>
                <a:gd name="T16" fmla="*/ 59 w 270"/>
                <a:gd name="T17" fmla="*/ 210 h 328"/>
                <a:gd name="T18" fmla="*/ 107 w 270"/>
                <a:gd name="T19" fmla="*/ 226 h 328"/>
                <a:gd name="T20" fmla="*/ 174 w 270"/>
                <a:gd name="T21" fmla="*/ 190 h 328"/>
                <a:gd name="T22" fmla="*/ 219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20 w 270"/>
                <a:gd name="T33" fmla="*/ 215 h 328"/>
                <a:gd name="T34" fmla="*/ 205 w 270"/>
                <a:gd name="T35" fmla="*/ 192 h 328"/>
                <a:gd name="T36" fmla="*/ 215 w 270"/>
                <a:gd name="T37" fmla="*/ 140 h 328"/>
                <a:gd name="T38" fmla="*/ 228 w 270"/>
                <a:gd name="T39" fmla="*/ 86 h 328"/>
                <a:gd name="T40" fmla="*/ 237 w 270"/>
                <a:gd name="T41" fmla="*/ 52 h 328"/>
                <a:gd name="T42" fmla="*/ 244 w 270"/>
                <a:gd name="T43" fmla="*/ 19 h 328"/>
                <a:gd name="T44" fmla="*/ 230 w 270"/>
                <a:gd name="T45" fmla="*/ 6 h 328"/>
                <a:gd name="T46" fmla="*/ 211 w 270"/>
                <a:gd name="T47" fmla="*/ 23 h 328"/>
                <a:gd name="T48" fmla="*/ 187 w 270"/>
                <a:gd name="T49" fmla="*/ 116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5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0" y="319"/>
                    <a:pt x="31" y="318"/>
                  </a:cubicBezTo>
                  <a:cubicBezTo>
                    <a:pt x="33" y="313"/>
                    <a:pt x="40" y="287"/>
                    <a:pt x="59" y="210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7" y="214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6"/>
                    <a:pt x="230" y="6"/>
                  </a:cubicBezTo>
                  <a:cubicBezTo>
                    <a:pt x="227" y="6"/>
                    <a:pt x="215" y="6"/>
                    <a:pt x="211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43">
              <a:extLst>
                <a:ext uri="{FF2B5EF4-FFF2-40B4-BE49-F238E27FC236}">
                  <a16:creationId xmlns:a16="http://schemas.microsoft.com/office/drawing/2014/main" id="{70EB2AF7-71E1-4596-87B2-1C16D438A128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984250" y="2505076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44">
              <a:extLst>
                <a:ext uri="{FF2B5EF4-FFF2-40B4-BE49-F238E27FC236}">
                  <a16:creationId xmlns:a16="http://schemas.microsoft.com/office/drawing/2014/main" id="{FB1497B2-9FC2-42B8-9BD0-56FF5B37B616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1222375" y="2419351"/>
              <a:ext cx="146050" cy="184150"/>
            </a:xfrm>
            <a:custGeom>
              <a:avLst/>
              <a:gdLst>
                <a:gd name="T0" fmla="*/ 122 w 311"/>
                <a:gd name="T1" fmla="*/ 174 h 341"/>
                <a:gd name="T2" fmla="*/ 176 w 311"/>
                <a:gd name="T3" fmla="*/ 184 h 341"/>
                <a:gd name="T4" fmla="*/ 202 w 311"/>
                <a:gd name="T5" fmla="*/ 230 h 341"/>
                <a:gd name="T6" fmla="*/ 211 w 311"/>
                <a:gd name="T7" fmla="*/ 243 h 341"/>
                <a:gd name="T8" fmla="*/ 219 w 311"/>
                <a:gd name="T9" fmla="*/ 227 h 341"/>
                <a:gd name="T10" fmla="*/ 219 w 311"/>
                <a:gd name="T11" fmla="*/ 92 h 341"/>
                <a:gd name="T12" fmla="*/ 211 w 311"/>
                <a:gd name="T13" fmla="*/ 76 h 341"/>
                <a:gd name="T14" fmla="*/ 202 w 311"/>
                <a:gd name="T15" fmla="*/ 88 h 341"/>
                <a:gd name="T16" fmla="*/ 122 w 311"/>
                <a:gd name="T17" fmla="*/ 156 h 341"/>
                <a:gd name="T18" fmla="*/ 122 w 311"/>
                <a:gd name="T19" fmla="*/ 51 h 341"/>
                <a:gd name="T20" fmla="*/ 143 w 311"/>
                <a:gd name="T21" fmla="*/ 17 h 341"/>
                <a:gd name="T22" fmla="*/ 167 w 311"/>
                <a:gd name="T23" fmla="*/ 17 h 341"/>
                <a:gd name="T24" fmla="*/ 271 w 311"/>
                <a:gd name="T25" fmla="*/ 86 h 341"/>
                <a:gd name="T26" fmla="*/ 280 w 311"/>
                <a:gd name="T27" fmla="*/ 98 h 341"/>
                <a:gd name="T28" fmla="*/ 288 w 311"/>
                <a:gd name="T29" fmla="*/ 81 h 341"/>
                <a:gd name="T30" fmla="*/ 288 w 311"/>
                <a:gd name="T31" fmla="*/ 16 h 341"/>
                <a:gd name="T32" fmla="*/ 272 w 311"/>
                <a:gd name="T33" fmla="*/ 0 h 341"/>
                <a:gd name="T34" fmla="*/ 17 w 311"/>
                <a:gd name="T35" fmla="*/ 0 h 341"/>
                <a:gd name="T36" fmla="*/ 0 w 311"/>
                <a:gd name="T37" fmla="*/ 9 h 341"/>
                <a:gd name="T38" fmla="*/ 13 w 311"/>
                <a:gd name="T39" fmla="*/ 17 h 341"/>
                <a:gd name="T40" fmla="*/ 43 w 311"/>
                <a:gd name="T41" fmla="*/ 46 h 341"/>
                <a:gd name="T42" fmla="*/ 43 w 311"/>
                <a:gd name="T43" fmla="*/ 296 h 341"/>
                <a:gd name="T44" fmla="*/ 16 w 311"/>
                <a:gd name="T45" fmla="*/ 324 h 341"/>
                <a:gd name="T46" fmla="*/ 0 w 311"/>
                <a:gd name="T47" fmla="*/ 332 h 341"/>
                <a:gd name="T48" fmla="*/ 17 w 311"/>
                <a:gd name="T49" fmla="*/ 341 h 341"/>
                <a:gd name="T50" fmla="*/ 281 w 311"/>
                <a:gd name="T51" fmla="*/ 341 h 341"/>
                <a:gd name="T52" fmla="*/ 297 w 311"/>
                <a:gd name="T53" fmla="*/ 334 h 341"/>
                <a:gd name="T54" fmla="*/ 311 w 311"/>
                <a:gd name="T55" fmla="*/ 248 h 341"/>
                <a:gd name="T56" fmla="*/ 303 w 311"/>
                <a:gd name="T57" fmla="*/ 239 h 341"/>
                <a:gd name="T58" fmla="*/ 294 w 311"/>
                <a:gd name="T59" fmla="*/ 246 h 341"/>
                <a:gd name="T60" fmla="*/ 249 w 311"/>
                <a:gd name="T61" fmla="*/ 302 h 341"/>
                <a:gd name="T62" fmla="*/ 171 w 311"/>
                <a:gd name="T63" fmla="*/ 324 h 341"/>
                <a:gd name="T64" fmla="*/ 143 w 311"/>
                <a:gd name="T65" fmla="*/ 324 h 341"/>
                <a:gd name="T66" fmla="*/ 122 w 311"/>
                <a:gd name="T67" fmla="*/ 291 h 341"/>
                <a:gd name="T68" fmla="*/ 122 w 311"/>
                <a:gd name="T69" fmla="*/ 174 h 341"/>
                <a:gd name="T70" fmla="*/ 271 w 311"/>
                <a:gd name="T71" fmla="*/ 17 h 341"/>
                <a:gd name="T72" fmla="*/ 271 w 311"/>
                <a:gd name="T73" fmla="*/ 41 h 341"/>
                <a:gd name="T74" fmla="*/ 242 w 311"/>
                <a:gd name="T75" fmla="*/ 17 h 341"/>
                <a:gd name="T76" fmla="*/ 271 w 311"/>
                <a:gd name="T77" fmla="*/ 17 h 341"/>
                <a:gd name="T78" fmla="*/ 174 w 311"/>
                <a:gd name="T79" fmla="*/ 163 h 341"/>
                <a:gd name="T80" fmla="*/ 202 w 311"/>
                <a:gd name="T81" fmla="*/ 142 h 341"/>
                <a:gd name="T82" fmla="*/ 202 w 311"/>
                <a:gd name="T83" fmla="*/ 184 h 341"/>
                <a:gd name="T84" fmla="*/ 174 w 311"/>
                <a:gd name="T85" fmla="*/ 164 h 341"/>
                <a:gd name="T86" fmla="*/ 174 w 311"/>
                <a:gd name="T87" fmla="*/ 163 h 341"/>
                <a:gd name="T88" fmla="*/ 61 w 311"/>
                <a:gd name="T89" fmla="*/ 45 h 341"/>
                <a:gd name="T90" fmla="*/ 57 w 311"/>
                <a:gd name="T91" fmla="*/ 17 h 341"/>
                <a:gd name="T92" fmla="*/ 110 w 311"/>
                <a:gd name="T93" fmla="*/ 17 h 341"/>
                <a:gd name="T94" fmla="*/ 104 w 311"/>
                <a:gd name="T95" fmla="*/ 50 h 341"/>
                <a:gd name="T96" fmla="*/ 104 w 311"/>
                <a:gd name="T97" fmla="*/ 292 h 341"/>
                <a:gd name="T98" fmla="*/ 110 w 311"/>
                <a:gd name="T99" fmla="*/ 324 h 341"/>
                <a:gd name="T100" fmla="*/ 57 w 311"/>
                <a:gd name="T101" fmla="*/ 324 h 341"/>
                <a:gd name="T102" fmla="*/ 61 w 311"/>
                <a:gd name="T103" fmla="*/ 297 h 341"/>
                <a:gd name="T104" fmla="*/ 61 w 311"/>
                <a:gd name="T105" fmla="*/ 45 h 341"/>
                <a:gd name="T106" fmla="*/ 246 w 311"/>
                <a:gd name="T107" fmla="*/ 324 h 341"/>
                <a:gd name="T108" fmla="*/ 246 w 311"/>
                <a:gd name="T109" fmla="*/ 324 h 341"/>
                <a:gd name="T110" fmla="*/ 286 w 311"/>
                <a:gd name="T111" fmla="*/ 296 h 341"/>
                <a:gd name="T112" fmla="*/ 281 w 311"/>
                <a:gd name="T113" fmla="*/ 324 h 341"/>
                <a:gd name="T114" fmla="*/ 246 w 311"/>
                <a:gd name="T11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1">
                  <a:moveTo>
                    <a:pt x="122" y="174"/>
                  </a:moveTo>
                  <a:cubicBezTo>
                    <a:pt x="134" y="174"/>
                    <a:pt x="158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1" y="17"/>
                    <a:pt x="143" y="17"/>
                  </a:cubicBezTo>
                  <a:lnTo>
                    <a:pt x="167" y="17"/>
                  </a:lnTo>
                  <a:cubicBezTo>
                    <a:pt x="234" y="17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6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1" y="17"/>
                    <a:pt x="43" y="21"/>
                    <a:pt x="43" y="46"/>
                  </a:cubicBezTo>
                  <a:lnTo>
                    <a:pt x="43" y="296"/>
                  </a:lnTo>
                  <a:cubicBezTo>
                    <a:pt x="43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281" y="341"/>
                  </a:lnTo>
                  <a:cubicBezTo>
                    <a:pt x="290" y="341"/>
                    <a:pt x="295" y="341"/>
                    <a:pt x="297" y="334"/>
                  </a:cubicBezTo>
                  <a:cubicBezTo>
                    <a:pt x="297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49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2" y="32"/>
                    <a:pt x="253" y="24"/>
                    <a:pt x="242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4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4" y="29"/>
                    <a:pt x="104" y="45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4"/>
                  </a:lnTo>
                  <a:cubicBezTo>
                    <a:pt x="262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45">
              <a:extLst>
                <a:ext uri="{FF2B5EF4-FFF2-40B4-BE49-F238E27FC236}">
                  <a16:creationId xmlns:a16="http://schemas.microsoft.com/office/drawing/2014/main" id="{77D781C4-74CA-4317-A509-90DEAAE20B7F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1397000" y="2401888"/>
              <a:ext cx="55563" cy="26987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4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4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4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4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46">
              <a:extLst>
                <a:ext uri="{FF2B5EF4-FFF2-40B4-BE49-F238E27FC236}">
                  <a16:creationId xmlns:a16="http://schemas.microsoft.com/office/drawing/2014/main" id="{CD4DB3FD-F10C-4017-A265-CA0B1BB9173E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1471612" y="2419351"/>
              <a:ext cx="193675" cy="184150"/>
            </a:xfrm>
            <a:custGeom>
              <a:avLst/>
              <a:gdLst>
                <a:gd name="T0" fmla="*/ 228 w 411"/>
                <a:gd name="T1" fmla="*/ 136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6 w 411"/>
                <a:gd name="T45" fmla="*/ 287 h 340"/>
                <a:gd name="T46" fmla="*/ 156 w 411"/>
                <a:gd name="T47" fmla="*/ 233 h 340"/>
                <a:gd name="T48" fmla="*/ 201 w 411"/>
                <a:gd name="T49" fmla="*/ 184 h 340"/>
                <a:gd name="T50" fmla="*/ 252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0 w 411"/>
                <a:gd name="T65" fmla="*/ 331 h 340"/>
                <a:gd name="T66" fmla="*/ 341 w 411"/>
                <a:gd name="T67" fmla="*/ 325 h 340"/>
                <a:gd name="T68" fmla="*/ 299 w 411"/>
                <a:gd name="T69" fmla="*/ 303 h 340"/>
                <a:gd name="T70" fmla="*/ 234 w 411"/>
                <a:gd name="T71" fmla="*/ 149 h 340"/>
                <a:gd name="T72" fmla="*/ 336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7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8 w 411"/>
                <a:gd name="T93" fmla="*/ 1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6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8" y="339"/>
                    <a:pt x="53" y="339"/>
                  </a:cubicBezTo>
                  <a:cubicBezTo>
                    <a:pt x="72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8" y="324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5"/>
                    <a:pt x="215" y="326"/>
                    <a:pt x="215" y="334"/>
                  </a:cubicBezTo>
                  <a:cubicBezTo>
                    <a:pt x="215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8" y="340"/>
                    <a:pt x="341" y="340"/>
                  </a:cubicBezTo>
                  <a:cubicBezTo>
                    <a:pt x="344" y="340"/>
                    <a:pt x="350" y="340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47">
              <a:extLst>
                <a:ext uri="{FF2B5EF4-FFF2-40B4-BE49-F238E27FC236}">
                  <a16:creationId xmlns:a16="http://schemas.microsoft.com/office/drawing/2014/main" id="{2360967F-EA0B-4CC8-BA7B-6E1AB847F38F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1666875" y="2519363"/>
              <a:ext cx="49213" cy="12700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48">
              <a:extLst>
                <a:ext uri="{FF2B5EF4-FFF2-40B4-BE49-F238E27FC236}">
                  <a16:creationId xmlns:a16="http://schemas.microsoft.com/office/drawing/2014/main" id="{8FE46A04-B25D-4C1D-BA3E-8580FAB16F41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1749425" y="2401888"/>
              <a:ext cx="55563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4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49">
              <a:extLst>
                <a:ext uri="{FF2B5EF4-FFF2-40B4-BE49-F238E27FC236}">
                  <a16:creationId xmlns:a16="http://schemas.microsoft.com/office/drawing/2014/main" id="{A2FCEF54-3885-40B7-B15E-5BD1CF478AAC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1905000" y="2505076"/>
              <a:ext cx="15716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50">
              <a:extLst>
                <a:ext uri="{FF2B5EF4-FFF2-40B4-BE49-F238E27FC236}">
                  <a16:creationId xmlns:a16="http://schemas.microsoft.com/office/drawing/2014/main" id="{207A1FEC-A71D-4C00-95F1-CF8F487FBC50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174875" y="2414588"/>
              <a:ext cx="150813" cy="85725"/>
            </a:xfrm>
            <a:custGeom>
              <a:avLst/>
              <a:gdLst>
                <a:gd name="T0" fmla="*/ 135 w 320"/>
                <a:gd name="T1" fmla="*/ 126 h 158"/>
                <a:gd name="T2" fmla="*/ 130 w 320"/>
                <a:gd name="T3" fmla="*/ 147 h 158"/>
                <a:gd name="T4" fmla="*/ 142 w 320"/>
                <a:gd name="T5" fmla="*/ 158 h 158"/>
                <a:gd name="T6" fmla="*/ 156 w 320"/>
                <a:gd name="T7" fmla="*/ 150 h 158"/>
                <a:gd name="T8" fmla="*/ 162 w 320"/>
                <a:gd name="T9" fmla="*/ 128 h 158"/>
                <a:gd name="T10" fmla="*/ 170 w 320"/>
                <a:gd name="T11" fmla="*/ 97 h 158"/>
                <a:gd name="T12" fmla="*/ 176 w 320"/>
                <a:gd name="T13" fmla="*/ 74 h 158"/>
                <a:gd name="T14" fmla="*/ 186 w 320"/>
                <a:gd name="T15" fmla="*/ 47 h 158"/>
                <a:gd name="T16" fmla="*/ 242 w 320"/>
                <a:gd name="T17" fmla="*/ 10 h 158"/>
                <a:gd name="T18" fmla="*/ 263 w 320"/>
                <a:gd name="T19" fmla="*/ 35 h 158"/>
                <a:gd name="T20" fmla="*/ 242 w 320"/>
                <a:gd name="T21" fmla="*/ 109 h 158"/>
                <a:gd name="T22" fmla="*/ 237 w 320"/>
                <a:gd name="T23" fmla="*/ 128 h 158"/>
                <a:gd name="T24" fmla="*/ 270 w 320"/>
                <a:gd name="T25" fmla="*/ 158 h 158"/>
                <a:gd name="T26" fmla="*/ 320 w 320"/>
                <a:gd name="T27" fmla="*/ 104 h 158"/>
                <a:gd name="T28" fmla="*/ 315 w 320"/>
                <a:gd name="T29" fmla="*/ 100 h 158"/>
                <a:gd name="T30" fmla="*/ 308 w 320"/>
                <a:gd name="T31" fmla="*/ 106 h 158"/>
                <a:gd name="T32" fmla="*/ 271 w 320"/>
                <a:gd name="T33" fmla="*/ 148 h 158"/>
                <a:gd name="T34" fmla="*/ 262 w 320"/>
                <a:gd name="T35" fmla="*/ 136 h 158"/>
                <a:gd name="T36" fmla="*/ 270 w 320"/>
                <a:gd name="T37" fmla="*/ 108 h 158"/>
                <a:gd name="T38" fmla="*/ 289 w 320"/>
                <a:gd name="T39" fmla="*/ 40 h 158"/>
                <a:gd name="T40" fmla="*/ 276 w 320"/>
                <a:gd name="T41" fmla="*/ 10 h 158"/>
                <a:gd name="T42" fmla="*/ 244 w 320"/>
                <a:gd name="T43" fmla="*/ 0 h 158"/>
                <a:gd name="T44" fmla="*/ 182 w 320"/>
                <a:gd name="T45" fmla="*/ 36 h 158"/>
                <a:gd name="T46" fmla="*/ 136 w 320"/>
                <a:gd name="T47" fmla="*/ 0 h 158"/>
                <a:gd name="T48" fmla="*/ 78 w 320"/>
                <a:gd name="T49" fmla="*/ 32 h 158"/>
                <a:gd name="T50" fmla="*/ 40 w 320"/>
                <a:gd name="T51" fmla="*/ 0 h 158"/>
                <a:gd name="T52" fmla="*/ 13 w 320"/>
                <a:gd name="T53" fmla="*/ 19 h 158"/>
                <a:gd name="T54" fmla="*/ 0 w 320"/>
                <a:gd name="T55" fmla="*/ 54 h 158"/>
                <a:gd name="T56" fmla="*/ 6 w 320"/>
                <a:gd name="T57" fmla="*/ 58 h 158"/>
                <a:gd name="T58" fmla="*/ 14 w 320"/>
                <a:gd name="T59" fmla="*/ 48 h 158"/>
                <a:gd name="T60" fmla="*/ 39 w 320"/>
                <a:gd name="T61" fmla="*/ 10 h 158"/>
                <a:gd name="T62" fmla="*/ 51 w 320"/>
                <a:gd name="T63" fmla="*/ 27 h 158"/>
                <a:gd name="T64" fmla="*/ 45 w 320"/>
                <a:gd name="T65" fmla="*/ 56 h 158"/>
                <a:gd name="T66" fmla="*/ 37 w 320"/>
                <a:gd name="T67" fmla="*/ 88 h 158"/>
                <a:gd name="T68" fmla="*/ 26 w 320"/>
                <a:gd name="T69" fmla="*/ 132 h 158"/>
                <a:gd name="T70" fmla="*/ 23 w 320"/>
                <a:gd name="T71" fmla="*/ 147 h 158"/>
                <a:gd name="T72" fmla="*/ 35 w 320"/>
                <a:gd name="T73" fmla="*/ 158 h 158"/>
                <a:gd name="T74" fmla="*/ 48 w 320"/>
                <a:gd name="T75" fmla="*/ 150 h 158"/>
                <a:gd name="T76" fmla="*/ 55 w 320"/>
                <a:gd name="T77" fmla="*/ 128 h 158"/>
                <a:gd name="T78" fmla="*/ 62 w 320"/>
                <a:gd name="T79" fmla="*/ 97 h 158"/>
                <a:gd name="T80" fmla="*/ 68 w 320"/>
                <a:gd name="T81" fmla="*/ 74 h 158"/>
                <a:gd name="T82" fmla="*/ 83 w 320"/>
                <a:gd name="T83" fmla="*/ 42 h 158"/>
                <a:gd name="T84" fmla="*/ 135 w 320"/>
                <a:gd name="T85" fmla="*/ 10 h 158"/>
                <a:gd name="T86" fmla="*/ 156 w 320"/>
                <a:gd name="T87" fmla="*/ 35 h 158"/>
                <a:gd name="T88" fmla="*/ 150 w 320"/>
                <a:gd name="T89" fmla="*/ 67 h 158"/>
                <a:gd name="T90" fmla="*/ 135 w 320"/>
                <a:gd name="T91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8">
                  <a:moveTo>
                    <a:pt x="135" y="126"/>
                  </a:moveTo>
                  <a:cubicBezTo>
                    <a:pt x="133" y="133"/>
                    <a:pt x="130" y="145"/>
                    <a:pt x="130" y="147"/>
                  </a:cubicBezTo>
                  <a:cubicBezTo>
                    <a:pt x="130" y="154"/>
                    <a:pt x="136" y="158"/>
                    <a:pt x="142" y="158"/>
                  </a:cubicBezTo>
                  <a:cubicBezTo>
                    <a:pt x="148" y="158"/>
                    <a:pt x="154" y="153"/>
                    <a:pt x="156" y="150"/>
                  </a:cubicBezTo>
                  <a:cubicBezTo>
                    <a:pt x="157" y="147"/>
                    <a:pt x="160" y="136"/>
                    <a:pt x="162" y="128"/>
                  </a:cubicBezTo>
                  <a:cubicBezTo>
                    <a:pt x="164" y="122"/>
                    <a:pt x="168" y="106"/>
                    <a:pt x="170" y="97"/>
                  </a:cubicBezTo>
                  <a:cubicBezTo>
                    <a:pt x="172" y="89"/>
                    <a:pt x="174" y="82"/>
                    <a:pt x="176" y="74"/>
                  </a:cubicBezTo>
                  <a:cubicBezTo>
                    <a:pt x="179" y="59"/>
                    <a:pt x="179" y="58"/>
                    <a:pt x="186" y="47"/>
                  </a:cubicBezTo>
                  <a:cubicBezTo>
                    <a:pt x="198" y="30"/>
                    <a:pt x="215" y="10"/>
                    <a:pt x="242" y="10"/>
                  </a:cubicBezTo>
                  <a:cubicBezTo>
                    <a:pt x="262" y="10"/>
                    <a:pt x="263" y="26"/>
                    <a:pt x="263" y="35"/>
                  </a:cubicBezTo>
                  <a:cubicBezTo>
                    <a:pt x="263" y="56"/>
                    <a:pt x="248" y="94"/>
                    <a:pt x="242" y="109"/>
                  </a:cubicBezTo>
                  <a:cubicBezTo>
                    <a:pt x="238" y="119"/>
                    <a:pt x="237" y="122"/>
                    <a:pt x="237" y="128"/>
                  </a:cubicBezTo>
                  <a:cubicBezTo>
                    <a:pt x="237" y="146"/>
                    <a:pt x="252" y="158"/>
                    <a:pt x="270" y="158"/>
                  </a:cubicBezTo>
                  <a:cubicBezTo>
                    <a:pt x="305" y="158"/>
                    <a:pt x="320" y="110"/>
                    <a:pt x="320" y="104"/>
                  </a:cubicBezTo>
                  <a:cubicBezTo>
                    <a:pt x="320" y="100"/>
                    <a:pt x="316" y="100"/>
                    <a:pt x="315" y="100"/>
                  </a:cubicBezTo>
                  <a:cubicBezTo>
                    <a:pt x="310" y="100"/>
                    <a:pt x="309" y="102"/>
                    <a:pt x="308" y="106"/>
                  </a:cubicBezTo>
                  <a:cubicBezTo>
                    <a:pt x="300" y="134"/>
                    <a:pt x="285" y="148"/>
                    <a:pt x="271" y="148"/>
                  </a:cubicBezTo>
                  <a:cubicBezTo>
                    <a:pt x="264" y="148"/>
                    <a:pt x="262" y="143"/>
                    <a:pt x="262" y="136"/>
                  </a:cubicBezTo>
                  <a:cubicBezTo>
                    <a:pt x="262" y="128"/>
                    <a:pt x="264" y="123"/>
                    <a:pt x="270" y="108"/>
                  </a:cubicBezTo>
                  <a:cubicBezTo>
                    <a:pt x="275" y="97"/>
                    <a:pt x="289" y="60"/>
                    <a:pt x="289" y="40"/>
                  </a:cubicBezTo>
                  <a:cubicBezTo>
                    <a:pt x="289" y="35"/>
                    <a:pt x="289" y="20"/>
                    <a:pt x="276" y="10"/>
                  </a:cubicBezTo>
                  <a:cubicBezTo>
                    <a:pt x="270" y="5"/>
                    <a:pt x="260" y="0"/>
                    <a:pt x="244" y="0"/>
                  </a:cubicBezTo>
                  <a:cubicBezTo>
                    <a:pt x="212" y="0"/>
                    <a:pt x="193" y="21"/>
                    <a:pt x="182" y="36"/>
                  </a:cubicBezTo>
                  <a:cubicBezTo>
                    <a:pt x="179" y="6"/>
                    <a:pt x="154" y="0"/>
                    <a:pt x="136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7" y="88"/>
                  </a:cubicBezTo>
                  <a:lnTo>
                    <a:pt x="26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43"/>
                    <a:pt x="155" y="48"/>
                    <a:pt x="150" y="67"/>
                  </a:cubicBezTo>
                  <a:lnTo>
                    <a:pt x="135" y="12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52">
              <a:extLst>
                <a:ext uri="{FF2B5EF4-FFF2-40B4-BE49-F238E27FC236}">
                  <a16:creationId xmlns:a16="http://schemas.microsoft.com/office/drawing/2014/main" id="{466B5B7B-EC62-408B-85B9-AE8BF0BF92F6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2200275" y="2614613"/>
              <a:ext cx="100013" cy="85725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5 h 158"/>
                <a:gd name="T20" fmla="*/ 135 w 213"/>
                <a:gd name="T21" fmla="*/ 109 h 158"/>
                <a:gd name="T22" fmla="*/ 129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2" y="146"/>
                    <a:pt x="22" y="147"/>
                  </a:cubicBezTo>
                  <a:cubicBezTo>
                    <a:pt x="22" y="154"/>
                    <a:pt x="29" y="158"/>
                    <a:pt x="34" y="158"/>
                  </a:cubicBezTo>
                  <a:cubicBezTo>
                    <a:pt x="41" y="158"/>
                    <a:pt x="46" y="153"/>
                    <a:pt x="48" y="150"/>
                  </a:cubicBezTo>
                  <a:cubicBezTo>
                    <a:pt x="50" y="147"/>
                    <a:pt x="52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2" y="57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5"/>
                  </a:cubicBezTo>
                  <a:cubicBezTo>
                    <a:pt x="155" y="56"/>
                    <a:pt x="140" y="94"/>
                    <a:pt x="135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3" y="158"/>
                  </a:cubicBezTo>
                  <a:cubicBezTo>
                    <a:pt x="197" y="158"/>
                    <a:pt x="213" y="110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7" y="97"/>
                    <a:pt x="181" y="60"/>
                    <a:pt x="181" y="40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53">
              <a:extLst>
                <a:ext uri="{FF2B5EF4-FFF2-40B4-BE49-F238E27FC236}">
                  <a16:creationId xmlns:a16="http://schemas.microsoft.com/office/drawing/2014/main" id="{DC879875-720E-40C7-81A1-65FD0EE8C055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3068637" y="2419351"/>
              <a:ext cx="193675" cy="184150"/>
            </a:xfrm>
            <a:custGeom>
              <a:avLst/>
              <a:gdLst>
                <a:gd name="T0" fmla="*/ 228 w 411"/>
                <a:gd name="T1" fmla="*/ 136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6 w 411"/>
                <a:gd name="T45" fmla="*/ 287 h 340"/>
                <a:gd name="T46" fmla="*/ 157 w 411"/>
                <a:gd name="T47" fmla="*/ 233 h 340"/>
                <a:gd name="T48" fmla="*/ 201 w 411"/>
                <a:gd name="T49" fmla="*/ 184 h 340"/>
                <a:gd name="T50" fmla="*/ 252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4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8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8 w 411"/>
                <a:gd name="T93" fmla="*/ 1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6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8" y="339"/>
                    <a:pt x="53" y="339"/>
                  </a:cubicBezTo>
                  <a:cubicBezTo>
                    <a:pt x="72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8" y="324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5"/>
                    <a:pt x="215" y="326"/>
                    <a:pt x="215" y="334"/>
                  </a:cubicBezTo>
                  <a:cubicBezTo>
                    <a:pt x="215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54">
              <a:extLst>
                <a:ext uri="{FF2B5EF4-FFF2-40B4-BE49-F238E27FC236}">
                  <a16:creationId xmlns:a16="http://schemas.microsoft.com/office/drawing/2014/main" id="{D453C79F-909C-4896-AEFE-8177AD3829FB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3263900" y="2519363"/>
              <a:ext cx="49213" cy="12700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55">
              <a:extLst>
                <a:ext uri="{FF2B5EF4-FFF2-40B4-BE49-F238E27FC236}">
                  <a16:creationId xmlns:a16="http://schemas.microsoft.com/office/drawing/2014/main" id="{3C993F3F-E2D5-4CC2-8784-7D78F8DEF601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411537" y="2505076"/>
              <a:ext cx="157163" cy="63500"/>
            </a:xfrm>
            <a:custGeom>
              <a:avLst/>
              <a:gdLst>
                <a:gd name="T0" fmla="*/ 333 w 333"/>
                <a:gd name="T1" fmla="*/ 17 h 117"/>
                <a:gd name="T2" fmla="*/ 326 w 333"/>
                <a:gd name="T3" fmla="*/ 1 h 117"/>
                <a:gd name="T4" fmla="*/ 319 w 333"/>
                <a:gd name="T5" fmla="*/ 14 h 117"/>
                <a:gd name="T6" fmla="*/ 249 w 333"/>
                <a:gd name="T7" fmla="*/ 89 h 117"/>
                <a:gd name="T8" fmla="*/ 169 w 333"/>
                <a:gd name="T9" fmla="*/ 46 h 117"/>
                <a:gd name="T10" fmla="*/ 84 w 333"/>
                <a:gd name="T11" fmla="*/ 0 h 117"/>
                <a:gd name="T12" fmla="*/ 0 w 333"/>
                <a:gd name="T13" fmla="*/ 101 h 117"/>
                <a:gd name="T14" fmla="*/ 7 w 333"/>
                <a:gd name="T15" fmla="*/ 117 h 117"/>
                <a:gd name="T16" fmla="*/ 14 w 333"/>
                <a:gd name="T17" fmla="*/ 105 h 117"/>
                <a:gd name="T18" fmla="*/ 84 w 333"/>
                <a:gd name="T19" fmla="*/ 28 h 117"/>
                <a:gd name="T20" fmla="*/ 164 w 333"/>
                <a:gd name="T21" fmla="*/ 71 h 117"/>
                <a:gd name="T22" fmla="*/ 249 w 333"/>
                <a:gd name="T23" fmla="*/ 117 h 117"/>
                <a:gd name="T24" fmla="*/ 333 w 333"/>
                <a:gd name="T25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3" h="117">
                  <a:moveTo>
                    <a:pt x="333" y="17"/>
                  </a:moveTo>
                  <a:cubicBezTo>
                    <a:pt x="333" y="6"/>
                    <a:pt x="330" y="1"/>
                    <a:pt x="326" y="1"/>
                  </a:cubicBezTo>
                  <a:cubicBezTo>
                    <a:pt x="323" y="1"/>
                    <a:pt x="319" y="4"/>
                    <a:pt x="319" y="14"/>
                  </a:cubicBezTo>
                  <a:cubicBezTo>
                    <a:pt x="317" y="62"/>
                    <a:pt x="284" y="89"/>
                    <a:pt x="249" y="89"/>
                  </a:cubicBezTo>
                  <a:cubicBezTo>
                    <a:pt x="217" y="89"/>
                    <a:pt x="193" y="68"/>
                    <a:pt x="169" y="46"/>
                  </a:cubicBezTo>
                  <a:cubicBezTo>
                    <a:pt x="144" y="23"/>
                    <a:pt x="118" y="0"/>
                    <a:pt x="84" y="0"/>
                  </a:cubicBezTo>
                  <a:cubicBezTo>
                    <a:pt x="29" y="0"/>
                    <a:pt x="0" y="55"/>
                    <a:pt x="0" y="101"/>
                  </a:cubicBezTo>
                  <a:cubicBezTo>
                    <a:pt x="0" y="117"/>
                    <a:pt x="6" y="117"/>
                    <a:pt x="7" y="117"/>
                  </a:cubicBezTo>
                  <a:cubicBezTo>
                    <a:pt x="12" y="117"/>
                    <a:pt x="14" y="107"/>
                    <a:pt x="14" y="105"/>
                  </a:cubicBezTo>
                  <a:cubicBezTo>
                    <a:pt x="16" y="50"/>
                    <a:pt x="53" y="28"/>
                    <a:pt x="84" y="28"/>
                  </a:cubicBezTo>
                  <a:cubicBezTo>
                    <a:pt x="115" y="28"/>
                    <a:pt x="139" y="50"/>
                    <a:pt x="164" y="71"/>
                  </a:cubicBezTo>
                  <a:cubicBezTo>
                    <a:pt x="189" y="94"/>
                    <a:pt x="215" y="117"/>
                    <a:pt x="249" y="117"/>
                  </a:cubicBezTo>
                  <a:cubicBezTo>
                    <a:pt x="303" y="117"/>
                    <a:pt x="333" y="62"/>
                    <a:pt x="333" y="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56">
              <a:extLst>
                <a:ext uri="{FF2B5EF4-FFF2-40B4-BE49-F238E27FC236}">
                  <a16:creationId xmlns:a16="http://schemas.microsoft.com/office/drawing/2014/main" id="{24788214-4E3C-4EE3-9AB0-469E1BC5071B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3649662" y="2425701"/>
              <a:ext cx="134938" cy="177800"/>
            </a:xfrm>
            <a:custGeom>
              <a:avLst/>
              <a:gdLst>
                <a:gd name="T0" fmla="*/ 0 w 287"/>
                <a:gd name="T1" fmla="*/ 0 h 330"/>
                <a:gd name="T2" fmla="*/ 0 w 287"/>
                <a:gd name="T3" fmla="*/ 10 h 330"/>
                <a:gd name="T4" fmla="*/ 48 w 287"/>
                <a:gd name="T5" fmla="*/ 55 h 330"/>
                <a:gd name="T6" fmla="*/ 48 w 287"/>
                <a:gd name="T7" fmla="*/ 276 h 330"/>
                <a:gd name="T8" fmla="*/ 0 w 287"/>
                <a:gd name="T9" fmla="*/ 321 h 330"/>
                <a:gd name="T10" fmla="*/ 0 w 287"/>
                <a:gd name="T11" fmla="*/ 330 h 330"/>
                <a:gd name="T12" fmla="*/ 166 w 287"/>
                <a:gd name="T13" fmla="*/ 330 h 330"/>
                <a:gd name="T14" fmla="*/ 259 w 287"/>
                <a:gd name="T15" fmla="*/ 303 h 330"/>
                <a:gd name="T16" fmla="*/ 287 w 287"/>
                <a:gd name="T17" fmla="*/ 241 h 330"/>
                <a:gd name="T18" fmla="*/ 263 w 287"/>
                <a:gd name="T19" fmla="*/ 184 h 330"/>
                <a:gd name="T20" fmla="*/ 202 w 287"/>
                <a:gd name="T21" fmla="*/ 157 h 330"/>
                <a:gd name="T22" fmla="*/ 250 w 287"/>
                <a:gd name="T23" fmla="*/ 135 h 330"/>
                <a:gd name="T24" fmla="*/ 270 w 287"/>
                <a:gd name="T25" fmla="*/ 85 h 330"/>
                <a:gd name="T26" fmla="*/ 140 w 287"/>
                <a:gd name="T27" fmla="*/ 0 h 330"/>
                <a:gd name="T28" fmla="*/ 0 w 287"/>
                <a:gd name="T29" fmla="*/ 0 h 330"/>
                <a:gd name="T30" fmla="*/ 99 w 287"/>
                <a:gd name="T31" fmla="*/ 168 h 330"/>
                <a:gd name="T32" fmla="*/ 188 w 287"/>
                <a:gd name="T33" fmla="*/ 178 h 330"/>
                <a:gd name="T34" fmla="*/ 230 w 287"/>
                <a:gd name="T35" fmla="*/ 241 h 330"/>
                <a:gd name="T36" fmla="*/ 199 w 287"/>
                <a:gd name="T37" fmla="*/ 299 h 330"/>
                <a:gd name="T38" fmla="*/ 130 w 287"/>
                <a:gd name="T39" fmla="*/ 312 h 330"/>
                <a:gd name="T40" fmla="*/ 99 w 287"/>
                <a:gd name="T41" fmla="*/ 292 h 330"/>
                <a:gd name="T42" fmla="*/ 99 w 287"/>
                <a:gd name="T43" fmla="*/ 168 h 330"/>
                <a:gd name="T44" fmla="*/ 99 w 287"/>
                <a:gd name="T45" fmla="*/ 148 h 330"/>
                <a:gd name="T46" fmla="*/ 99 w 287"/>
                <a:gd name="T47" fmla="*/ 34 h 330"/>
                <a:gd name="T48" fmla="*/ 110 w 287"/>
                <a:gd name="T49" fmla="*/ 19 h 330"/>
                <a:gd name="T50" fmla="*/ 132 w 287"/>
                <a:gd name="T51" fmla="*/ 19 h 330"/>
                <a:gd name="T52" fmla="*/ 219 w 287"/>
                <a:gd name="T53" fmla="*/ 87 h 330"/>
                <a:gd name="T54" fmla="*/ 146 w 287"/>
                <a:gd name="T55" fmla="*/ 148 h 330"/>
                <a:gd name="T56" fmla="*/ 99 w 287"/>
                <a:gd name="T57" fmla="*/ 14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" h="330">
                  <a:moveTo>
                    <a:pt x="0" y="0"/>
                  </a:moveTo>
                  <a:lnTo>
                    <a:pt x="0" y="10"/>
                  </a:lnTo>
                  <a:cubicBezTo>
                    <a:pt x="42" y="12"/>
                    <a:pt x="48" y="18"/>
                    <a:pt x="48" y="55"/>
                  </a:cubicBezTo>
                  <a:lnTo>
                    <a:pt x="48" y="276"/>
                  </a:lnTo>
                  <a:cubicBezTo>
                    <a:pt x="48" y="313"/>
                    <a:pt x="41" y="319"/>
                    <a:pt x="0" y="321"/>
                  </a:cubicBezTo>
                  <a:lnTo>
                    <a:pt x="0" y="330"/>
                  </a:lnTo>
                  <a:lnTo>
                    <a:pt x="166" y="330"/>
                  </a:lnTo>
                  <a:cubicBezTo>
                    <a:pt x="205" y="330"/>
                    <a:pt x="241" y="320"/>
                    <a:pt x="259" y="303"/>
                  </a:cubicBezTo>
                  <a:cubicBezTo>
                    <a:pt x="277" y="287"/>
                    <a:pt x="287" y="265"/>
                    <a:pt x="287" y="241"/>
                  </a:cubicBezTo>
                  <a:cubicBezTo>
                    <a:pt x="287" y="219"/>
                    <a:pt x="278" y="199"/>
                    <a:pt x="263" y="184"/>
                  </a:cubicBezTo>
                  <a:cubicBezTo>
                    <a:pt x="248" y="171"/>
                    <a:pt x="234" y="165"/>
                    <a:pt x="202" y="157"/>
                  </a:cubicBezTo>
                  <a:cubicBezTo>
                    <a:pt x="228" y="150"/>
                    <a:pt x="238" y="145"/>
                    <a:pt x="250" y="135"/>
                  </a:cubicBezTo>
                  <a:cubicBezTo>
                    <a:pt x="263" y="124"/>
                    <a:pt x="270" y="106"/>
                    <a:pt x="270" y="85"/>
                  </a:cubicBezTo>
                  <a:cubicBezTo>
                    <a:pt x="270" y="29"/>
                    <a:pt x="226" y="0"/>
                    <a:pt x="140" y="0"/>
                  </a:cubicBezTo>
                  <a:lnTo>
                    <a:pt x="0" y="0"/>
                  </a:lnTo>
                  <a:close/>
                  <a:moveTo>
                    <a:pt x="99" y="168"/>
                  </a:moveTo>
                  <a:cubicBezTo>
                    <a:pt x="147" y="168"/>
                    <a:pt x="170" y="170"/>
                    <a:pt x="188" y="178"/>
                  </a:cubicBezTo>
                  <a:cubicBezTo>
                    <a:pt x="216" y="190"/>
                    <a:pt x="230" y="210"/>
                    <a:pt x="230" y="241"/>
                  </a:cubicBezTo>
                  <a:cubicBezTo>
                    <a:pt x="230" y="268"/>
                    <a:pt x="219" y="288"/>
                    <a:pt x="199" y="299"/>
                  </a:cubicBezTo>
                  <a:cubicBezTo>
                    <a:pt x="183" y="308"/>
                    <a:pt x="163" y="312"/>
                    <a:pt x="130" y="312"/>
                  </a:cubicBezTo>
                  <a:cubicBezTo>
                    <a:pt x="106" y="312"/>
                    <a:pt x="99" y="308"/>
                    <a:pt x="99" y="292"/>
                  </a:cubicBezTo>
                  <a:lnTo>
                    <a:pt x="99" y="168"/>
                  </a:lnTo>
                  <a:close/>
                  <a:moveTo>
                    <a:pt x="99" y="148"/>
                  </a:moveTo>
                  <a:lnTo>
                    <a:pt x="99" y="34"/>
                  </a:lnTo>
                  <a:cubicBezTo>
                    <a:pt x="99" y="23"/>
                    <a:pt x="102" y="19"/>
                    <a:pt x="110" y="19"/>
                  </a:cubicBezTo>
                  <a:lnTo>
                    <a:pt x="132" y="19"/>
                  </a:lnTo>
                  <a:cubicBezTo>
                    <a:pt x="189" y="19"/>
                    <a:pt x="219" y="43"/>
                    <a:pt x="219" y="87"/>
                  </a:cubicBezTo>
                  <a:cubicBezTo>
                    <a:pt x="219" y="126"/>
                    <a:pt x="193" y="148"/>
                    <a:pt x="146" y="148"/>
                  </a:cubicBezTo>
                  <a:lnTo>
                    <a:pt x="99" y="1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57">
              <a:extLst>
                <a:ext uri="{FF2B5EF4-FFF2-40B4-BE49-F238E27FC236}">
                  <a16:creationId xmlns:a16="http://schemas.microsoft.com/office/drawing/2014/main" id="{23284390-31BF-4149-9820-2F623B92BE04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805237" y="2419351"/>
              <a:ext cx="55563" cy="184150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9 h 340"/>
                <a:gd name="T4" fmla="*/ 2 w 118"/>
                <a:gd name="T5" fmla="*/ 146 h 340"/>
                <a:gd name="T6" fmla="*/ 6 w 118"/>
                <a:gd name="T7" fmla="*/ 146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5 w 118"/>
                <a:gd name="T29" fmla="*/ 0 h 340"/>
                <a:gd name="T30" fmla="*/ 31 w 118"/>
                <a:gd name="T31" fmla="*/ 25 h 340"/>
                <a:gd name="T32" fmla="*/ 55 w 118"/>
                <a:gd name="T33" fmla="*/ 51 h 340"/>
                <a:gd name="T34" fmla="*/ 81 w 118"/>
                <a:gd name="T35" fmla="*/ 25 h 340"/>
                <a:gd name="T36" fmla="*/ 55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5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5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283E755B-0B2C-4922-A4FF-43E88505B17D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870325" y="2479676"/>
              <a:ext cx="109538" cy="123825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8 h 229"/>
                <a:gd name="T22" fmla="*/ 162 w 234"/>
                <a:gd name="T23" fmla="*/ 76 h 229"/>
                <a:gd name="T24" fmla="*/ 162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5 h 229"/>
                <a:gd name="T38" fmla="*/ 145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3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10" y="219"/>
                    <a:pt x="204" y="213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43F1EB7B-3F22-4599-9283-8F4C4287825A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3990975" y="2479676"/>
              <a:ext cx="103188" cy="12700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3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3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0"/>
                    <a:pt x="115" y="220"/>
                  </a:cubicBezTo>
                  <a:cubicBezTo>
                    <a:pt x="96" y="220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6A8BB4E8-67B3-4AF9-B688-406162B18F3A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4103687" y="2479676"/>
              <a:ext cx="177800" cy="123825"/>
            </a:xfrm>
            <a:custGeom>
              <a:avLst/>
              <a:gdLst>
                <a:gd name="T0" fmla="*/ 2 w 379"/>
                <a:gd name="T1" fmla="*/ 31 h 229"/>
                <a:gd name="T2" fmla="*/ 18 w 379"/>
                <a:gd name="T3" fmla="*/ 29 h 229"/>
                <a:gd name="T4" fmla="*/ 35 w 379"/>
                <a:gd name="T5" fmla="*/ 61 h 229"/>
                <a:gd name="T6" fmla="*/ 35 w 379"/>
                <a:gd name="T7" fmla="*/ 187 h 229"/>
                <a:gd name="T8" fmla="*/ 0 w 379"/>
                <a:gd name="T9" fmla="*/ 222 h 229"/>
                <a:gd name="T10" fmla="*/ 0 w 379"/>
                <a:gd name="T11" fmla="*/ 229 h 229"/>
                <a:gd name="T12" fmla="*/ 111 w 379"/>
                <a:gd name="T13" fmla="*/ 229 h 229"/>
                <a:gd name="T14" fmla="*/ 111 w 379"/>
                <a:gd name="T15" fmla="*/ 222 h 229"/>
                <a:gd name="T16" fmla="*/ 77 w 379"/>
                <a:gd name="T17" fmla="*/ 196 h 229"/>
                <a:gd name="T18" fmla="*/ 77 w 379"/>
                <a:gd name="T19" fmla="*/ 55 h 229"/>
                <a:gd name="T20" fmla="*/ 85 w 379"/>
                <a:gd name="T21" fmla="*/ 46 h 229"/>
                <a:gd name="T22" fmla="*/ 136 w 379"/>
                <a:gd name="T23" fmla="*/ 26 h 229"/>
                <a:gd name="T24" fmla="*/ 169 w 379"/>
                <a:gd name="T25" fmla="*/ 78 h 229"/>
                <a:gd name="T26" fmla="*/ 169 w 379"/>
                <a:gd name="T27" fmla="*/ 187 h 229"/>
                <a:gd name="T28" fmla="*/ 135 w 379"/>
                <a:gd name="T29" fmla="*/ 222 h 229"/>
                <a:gd name="T30" fmla="*/ 135 w 379"/>
                <a:gd name="T31" fmla="*/ 229 h 229"/>
                <a:gd name="T32" fmla="*/ 247 w 379"/>
                <a:gd name="T33" fmla="*/ 229 h 229"/>
                <a:gd name="T34" fmla="*/ 247 w 379"/>
                <a:gd name="T35" fmla="*/ 222 h 229"/>
                <a:gd name="T36" fmla="*/ 211 w 379"/>
                <a:gd name="T37" fmla="*/ 182 h 229"/>
                <a:gd name="T38" fmla="*/ 211 w 379"/>
                <a:gd name="T39" fmla="*/ 56 h 229"/>
                <a:gd name="T40" fmla="*/ 265 w 379"/>
                <a:gd name="T41" fmla="*/ 26 h 229"/>
                <a:gd name="T42" fmla="*/ 303 w 379"/>
                <a:gd name="T43" fmla="*/ 81 h 229"/>
                <a:gd name="T44" fmla="*/ 303 w 379"/>
                <a:gd name="T45" fmla="*/ 186 h 229"/>
                <a:gd name="T46" fmla="*/ 270 w 379"/>
                <a:gd name="T47" fmla="*/ 222 h 229"/>
                <a:gd name="T48" fmla="*/ 270 w 379"/>
                <a:gd name="T49" fmla="*/ 229 h 229"/>
                <a:gd name="T50" fmla="*/ 379 w 379"/>
                <a:gd name="T51" fmla="*/ 229 h 229"/>
                <a:gd name="T52" fmla="*/ 379 w 379"/>
                <a:gd name="T53" fmla="*/ 222 h 229"/>
                <a:gd name="T54" fmla="*/ 366 w 379"/>
                <a:gd name="T55" fmla="*/ 221 h 229"/>
                <a:gd name="T56" fmla="*/ 344 w 379"/>
                <a:gd name="T57" fmla="*/ 192 h 229"/>
                <a:gd name="T58" fmla="*/ 344 w 379"/>
                <a:gd name="T59" fmla="*/ 89 h 229"/>
                <a:gd name="T60" fmla="*/ 287 w 379"/>
                <a:gd name="T61" fmla="*/ 0 h 229"/>
                <a:gd name="T62" fmla="*/ 205 w 379"/>
                <a:gd name="T63" fmla="*/ 42 h 229"/>
                <a:gd name="T64" fmla="*/ 153 w 379"/>
                <a:gd name="T65" fmla="*/ 0 h 229"/>
                <a:gd name="T66" fmla="*/ 75 w 379"/>
                <a:gd name="T67" fmla="*/ 38 h 229"/>
                <a:gd name="T68" fmla="*/ 75 w 379"/>
                <a:gd name="T69" fmla="*/ 1 h 229"/>
                <a:gd name="T70" fmla="*/ 72 w 379"/>
                <a:gd name="T71" fmla="*/ 0 h 229"/>
                <a:gd name="T72" fmla="*/ 2 w 379"/>
                <a:gd name="T73" fmla="*/ 23 h 229"/>
                <a:gd name="T74" fmla="*/ 2 w 379"/>
                <a:gd name="T75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29">
                  <a:moveTo>
                    <a:pt x="2" y="31"/>
                  </a:moveTo>
                  <a:cubicBezTo>
                    <a:pt x="8" y="30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1"/>
                    <a:pt x="0" y="222"/>
                  </a:cubicBezTo>
                  <a:lnTo>
                    <a:pt x="0" y="229"/>
                  </a:lnTo>
                  <a:lnTo>
                    <a:pt x="111" y="229"/>
                  </a:lnTo>
                  <a:lnTo>
                    <a:pt x="111" y="222"/>
                  </a:lnTo>
                  <a:cubicBezTo>
                    <a:pt x="85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5"/>
                    <a:pt x="119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4"/>
                    <a:pt x="164" y="220"/>
                    <a:pt x="135" y="222"/>
                  </a:cubicBezTo>
                  <a:lnTo>
                    <a:pt x="135" y="229"/>
                  </a:lnTo>
                  <a:lnTo>
                    <a:pt x="247" y="229"/>
                  </a:lnTo>
                  <a:lnTo>
                    <a:pt x="247" y="222"/>
                  </a:lnTo>
                  <a:cubicBezTo>
                    <a:pt x="218" y="221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3" y="39"/>
                    <a:pt x="303" y="81"/>
                  </a:cubicBezTo>
                  <a:lnTo>
                    <a:pt x="303" y="186"/>
                  </a:lnTo>
                  <a:cubicBezTo>
                    <a:pt x="303" y="214"/>
                    <a:pt x="299" y="218"/>
                    <a:pt x="270" y="222"/>
                  </a:cubicBezTo>
                  <a:lnTo>
                    <a:pt x="270" y="229"/>
                  </a:lnTo>
                  <a:lnTo>
                    <a:pt x="379" y="229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4"/>
                    <a:pt x="179" y="0"/>
                    <a:pt x="153" y="0"/>
                  </a:cubicBezTo>
                  <a:cubicBezTo>
                    <a:pt x="131" y="0"/>
                    <a:pt x="117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10"/>
                    <a:pt x="29" y="15"/>
                    <a:pt x="2" y="23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51409642-178C-4B24-8948-9EFD20ABDE17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4286250" y="2419351"/>
              <a:ext cx="55563" cy="184150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9 h 340"/>
                <a:gd name="T4" fmla="*/ 2 w 118"/>
                <a:gd name="T5" fmla="*/ 146 h 340"/>
                <a:gd name="T6" fmla="*/ 6 w 118"/>
                <a:gd name="T7" fmla="*/ 146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5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5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E7A1823C-166C-41D7-A004-525D52AF3E46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4356100" y="2479676"/>
              <a:ext cx="95250" cy="127000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8 h 234"/>
                <a:gd name="T10" fmla="*/ 93 w 202"/>
                <a:gd name="T11" fmla="*/ 0 h 234"/>
                <a:gd name="T12" fmla="*/ 9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7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10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6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6" y="234"/>
                    <a:pt x="157" y="234"/>
                  </a:cubicBezTo>
                  <a:cubicBezTo>
                    <a:pt x="174" y="234"/>
                    <a:pt x="184" y="228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7771FD8-0A0B-45EB-A51B-39D36C23705A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456112" y="2419351"/>
              <a:ext cx="55563" cy="184150"/>
            </a:xfrm>
            <a:custGeom>
              <a:avLst/>
              <a:gdLst>
                <a:gd name="T0" fmla="*/ 0 w 119"/>
                <a:gd name="T1" fmla="*/ 30 h 340"/>
                <a:gd name="T2" fmla="*/ 3 w 119"/>
                <a:gd name="T3" fmla="*/ 30 h 340"/>
                <a:gd name="T4" fmla="*/ 19 w 119"/>
                <a:gd name="T5" fmla="*/ 29 h 340"/>
                <a:gd name="T6" fmla="*/ 40 w 119"/>
                <a:gd name="T7" fmla="*/ 59 h 340"/>
                <a:gd name="T8" fmla="*/ 40 w 119"/>
                <a:gd name="T9" fmla="*/ 297 h 340"/>
                <a:gd name="T10" fmla="*/ 1 w 119"/>
                <a:gd name="T11" fmla="*/ 333 h 340"/>
                <a:gd name="T12" fmla="*/ 1 w 119"/>
                <a:gd name="T13" fmla="*/ 340 h 340"/>
                <a:gd name="T14" fmla="*/ 119 w 119"/>
                <a:gd name="T15" fmla="*/ 340 h 340"/>
                <a:gd name="T16" fmla="*/ 119 w 119"/>
                <a:gd name="T17" fmla="*/ 333 h 340"/>
                <a:gd name="T18" fmla="*/ 81 w 119"/>
                <a:gd name="T19" fmla="*/ 299 h 340"/>
                <a:gd name="T20" fmla="*/ 81 w 119"/>
                <a:gd name="T21" fmla="*/ 1 h 340"/>
                <a:gd name="T22" fmla="*/ 79 w 119"/>
                <a:gd name="T23" fmla="*/ 0 h 340"/>
                <a:gd name="T24" fmla="*/ 0 w 119"/>
                <a:gd name="T25" fmla="*/ 22 h 340"/>
                <a:gd name="T26" fmla="*/ 0 w 119"/>
                <a:gd name="T27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0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0"/>
                    <a:pt x="1" y="333"/>
                  </a:cubicBezTo>
                  <a:lnTo>
                    <a:pt x="1" y="340"/>
                  </a:lnTo>
                  <a:lnTo>
                    <a:pt x="119" y="340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89772C-9114-44BC-A5F3-C7F4E0622D84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591050" y="2374901"/>
              <a:ext cx="60325" cy="323850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8 h 598"/>
                <a:gd name="T4" fmla="*/ 50 w 130"/>
                <a:gd name="T5" fmla="*/ 442 h 598"/>
                <a:gd name="T6" fmla="*/ 34 w 130"/>
                <a:gd name="T7" fmla="*/ 299 h 598"/>
                <a:gd name="T8" fmla="*/ 126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8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8"/>
                  </a:cubicBezTo>
                  <a:cubicBezTo>
                    <a:pt x="105" y="564"/>
                    <a:pt x="71" y="523"/>
                    <a:pt x="50" y="442"/>
                  </a:cubicBezTo>
                  <a:cubicBezTo>
                    <a:pt x="39" y="397"/>
                    <a:pt x="34" y="345"/>
                    <a:pt x="34" y="299"/>
                  </a:cubicBezTo>
                  <a:cubicBezTo>
                    <a:pt x="34" y="168"/>
                    <a:pt x="66" y="76"/>
                    <a:pt x="126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7"/>
                  </a:cubicBezTo>
                  <a:cubicBezTo>
                    <a:pt x="32" y="98"/>
                    <a:pt x="0" y="187"/>
                    <a:pt x="0" y="299"/>
                  </a:cubicBezTo>
                  <a:cubicBezTo>
                    <a:pt x="0" y="369"/>
                    <a:pt x="13" y="470"/>
                    <a:pt x="78" y="554"/>
                  </a:cubicBezTo>
                  <a:cubicBezTo>
                    <a:pt x="83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9225623B-5F7B-4896-9F69-DCBFF02D3AA1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668837" y="2484438"/>
              <a:ext cx="192088" cy="1238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3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2BD6016E-B9E4-4D97-8210-58A0720F9415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887912" y="25765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95EB31C7-7DD3-4C64-AA03-6781CB252233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029200" y="2373313"/>
              <a:ext cx="58738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B73759AF-4BDC-4E10-813C-5DEAFD9E94FB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006975" y="2614613"/>
              <a:ext cx="100013" cy="85725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2 w 213"/>
                <a:gd name="T15" fmla="*/ 42 h 158"/>
                <a:gd name="T16" fmla="*/ 134 w 213"/>
                <a:gd name="T17" fmla="*/ 10 h 158"/>
                <a:gd name="T18" fmla="*/ 155 w 213"/>
                <a:gd name="T19" fmla="*/ 35 h 158"/>
                <a:gd name="T20" fmla="*/ 134 w 213"/>
                <a:gd name="T21" fmla="*/ 109 h 158"/>
                <a:gd name="T22" fmla="*/ 129 w 213"/>
                <a:gd name="T23" fmla="*/ 128 h 158"/>
                <a:gd name="T24" fmla="*/ 162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0 w 213"/>
                <a:gd name="T31" fmla="*/ 106 h 158"/>
                <a:gd name="T32" fmla="*/ 163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5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4" y="137"/>
                    <a:pt x="22" y="146"/>
                    <a:pt x="22" y="147"/>
                  </a:cubicBezTo>
                  <a:cubicBezTo>
                    <a:pt x="22" y="154"/>
                    <a:pt x="28" y="158"/>
                    <a:pt x="34" y="158"/>
                  </a:cubicBezTo>
                  <a:cubicBezTo>
                    <a:pt x="40" y="158"/>
                    <a:pt x="46" y="153"/>
                    <a:pt x="48" y="150"/>
                  </a:cubicBezTo>
                  <a:cubicBezTo>
                    <a:pt x="49" y="147"/>
                    <a:pt x="52" y="136"/>
                    <a:pt x="54" y="128"/>
                  </a:cubicBezTo>
                  <a:cubicBezTo>
                    <a:pt x="56" y="122"/>
                    <a:pt x="59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1" y="59"/>
                    <a:pt x="72" y="57"/>
                    <a:pt x="82" y="42"/>
                  </a:cubicBezTo>
                  <a:cubicBezTo>
                    <a:pt x="92" y="28"/>
                    <a:pt x="108" y="10"/>
                    <a:pt x="134" y="10"/>
                  </a:cubicBezTo>
                  <a:cubicBezTo>
                    <a:pt x="155" y="10"/>
                    <a:pt x="155" y="28"/>
                    <a:pt x="155" y="35"/>
                  </a:cubicBezTo>
                  <a:cubicBezTo>
                    <a:pt x="155" y="56"/>
                    <a:pt x="140" y="94"/>
                    <a:pt x="134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2" y="158"/>
                  </a:cubicBezTo>
                  <a:cubicBezTo>
                    <a:pt x="197" y="158"/>
                    <a:pt x="213" y="110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0" y="106"/>
                  </a:cubicBezTo>
                  <a:cubicBezTo>
                    <a:pt x="192" y="134"/>
                    <a:pt x="177" y="148"/>
                    <a:pt x="163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6" y="123"/>
                    <a:pt x="163" y="108"/>
                  </a:cubicBezTo>
                  <a:cubicBezTo>
                    <a:pt x="167" y="97"/>
                    <a:pt x="181" y="60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4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4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A2E931DA-0FAF-4414-8FF1-153CB6D45D0F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5153025" y="2374901"/>
              <a:ext cx="61913" cy="323850"/>
            </a:xfrm>
            <a:custGeom>
              <a:avLst/>
              <a:gdLst>
                <a:gd name="T0" fmla="*/ 130 w 130"/>
                <a:gd name="T1" fmla="*/ 299 h 598"/>
                <a:gd name="T2" fmla="*/ 53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5 h 598"/>
                <a:gd name="T12" fmla="*/ 96 w 130"/>
                <a:gd name="T13" fmla="*/ 299 h 598"/>
                <a:gd name="T14" fmla="*/ 78 w 130"/>
                <a:gd name="T15" fmla="*/ 449 h 598"/>
                <a:gd name="T16" fmla="*/ 5 w 130"/>
                <a:gd name="T17" fmla="*/ 586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0 h 598"/>
                <a:gd name="T24" fmla="*/ 130 w 130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299"/>
                  </a:moveTo>
                  <a:cubicBezTo>
                    <a:pt x="130" y="228"/>
                    <a:pt x="118" y="128"/>
                    <a:pt x="53" y="44"/>
                  </a:cubicBezTo>
                  <a:cubicBezTo>
                    <a:pt x="48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60" y="76"/>
                    <a:pt x="80" y="155"/>
                  </a:cubicBezTo>
                  <a:cubicBezTo>
                    <a:pt x="91" y="201"/>
                    <a:pt x="96" y="252"/>
                    <a:pt x="96" y="299"/>
                  </a:cubicBezTo>
                  <a:cubicBezTo>
                    <a:pt x="96" y="349"/>
                    <a:pt x="91" y="400"/>
                    <a:pt x="78" y="449"/>
                  </a:cubicBezTo>
                  <a:cubicBezTo>
                    <a:pt x="60" y="518"/>
                    <a:pt x="30" y="558"/>
                    <a:pt x="5" y="586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7"/>
                    <a:pt x="47" y="560"/>
                  </a:cubicBezTo>
                  <a:cubicBezTo>
                    <a:pt x="98" y="500"/>
                    <a:pt x="130" y="410"/>
                    <a:pt x="130" y="2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 1">
              <a:extLst>
                <a:ext uri="{FF2B5EF4-FFF2-40B4-BE49-F238E27FC236}">
                  <a16:creationId xmlns:a16="http://schemas.microsoft.com/office/drawing/2014/main" id="{A0579258-EFBF-41A5-B707-6FD234585EA8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2166937" y="2532063"/>
              <a:ext cx="166689" cy="9526"/>
            </a:xfrm>
            <a:custGeom>
              <a:avLst/>
              <a:gdLst/>
              <a:ahLst/>
              <a:cxnLst/>
              <a:rect l="0" t="0" r="0" b="0"/>
              <a:pathLst>
                <a:path w="166689" h="9526">
                  <a:moveTo>
                    <a:pt x="0" y="9525"/>
                  </a:moveTo>
                  <a:lnTo>
                    <a:pt x="166688" y="9525"/>
                  </a:lnTo>
                  <a:lnTo>
                    <a:pt x="166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1" name="Freeform 110 1">
              <a:extLst>
                <a:ext uri="{FF2B5EF4-FFF2-40B4-BE49-F238E27FC236}">
                  <a16:creationId xmlns:a16="http://schemas.microsoft.com/office/drawing/2014/main" id="{A209D0CA-6C73-4E64-BFF8-D6F8417B61EF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4999037" y="2532063"/>
              <a:ext cx="115889" cy="9526"/>
            </a:xfrm>
            <a:custGeom>
              <a:avLst/>
              <a:gdLst/>
              <a:ahLst/>
              <a:cxnLst/>
              <a:rect l="0" t="0" r="0" b="0"/>
              <a:pathLst>
                <a:path w="115889" h="9526">
                  <a:moveTo>
                    <a:pt x="0" y="9525"/>
                  </a:moveTo>
                  <a:lnTo>
                    <a:pt x="115888" y="9525"/>
                  </a:lnTo>
                  <a:lnTo>
                    <a:pt x="1158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1" name="文本框 570">
                <a:extLst>
                  <a:ext uri="{FF2B5EF4-FFF2-40B4-BE49-F238E27FC236}">
                    <a16:creationId xmlns:a16="http://schemas.microsoft.com/office/drawing/2014/main" id="{C43754D8-F0B9-4D60-A2B8-7F289B20F094}"/>
                  </a:ext>
                </a:extLst>
              </p:cNvPr>
              <p:cNvSpPr txBox="1"/>
              <p:nvPr/>
            </p:nvSpPr>
            <p:spPr>
              <a:xfrm>
                <a:off x="691739" y="3216836"/>
                <a:ext cx="274748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>
                    <a:cs typeface="Times New Roman" panose="02020603050405020304" pitchFamily="18" charset="0"/>
                  </a:rPr>
                  <a:t>For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𝑚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≥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0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ln</m:t>
                        </m:r>
                      </m:fName>
                      <m:e>
                        <m:r>
                          <a:rPr lang="en-US" altLang="zh-CN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𝑛</m:t>
                        </m:r>
                      </m:e>
                    </m:func>
                  </m:oMath>
                </a14:m>
                <a:r>
                  <a:rPr lang="en-US" altLang="zh-CN" sz="2000" dirty="0"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𝜇</m:t>
                    </m:r>
                    <m:r>
                      <a:rPr lang="en-US" altLang="zh-CN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≥</m:t>
                    </m:r>
                    <m:func>
                      <m:funcPr>
                        <m:ctrlPr>
                          <a:rPr lang="en-US" altLang="zh-CN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0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ln</m:t>
                        </m:r>
                      </m:fName>
                      <m:e>
                        <m:r>
                          <a:rPr lang="en-US" altLang="zh-CN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𝑛</m:t>
                        </m:r>
                      </m:e>
                    </m:func>
                  </m:oMath>
                </a14:m>
                <a:endParaRPr lang="zh-CN" altLang="en-US" sz="2000" dirty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71" name="文本框 570">
                <a:extLst>
                  <a:ext uri="{FF2B5EF4-FFF2-40B4-BE49-F238E27FC236}">
                    <a16:creationId xmlns:a16="http://schemas.microsoft.com/office/drawing/2014/main" id="{C43754D8-F0B9-4D60-A2B8-7F289B20F0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739" y="3216836"/>
                <a:ext cx="2747483" cy="400110"/>
              </a:xfrm>
              <a:prstGeom prst="rect">
                <a:avLst/>
              </a:prstGeom>
              <a:blipFill>
                <a:blip r:embed="rId177"/>
                <a:stretch>
                  <a:fillRect l="-2217" t="-9231" b="-2769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35" name="组合 1334">
            <a:extLst>
              <a:ext uri="{FF2B5EF4-FFF2-40B4-BE49-F238E27FC236}">
                <a16:creationId xmlns:a16="http://schemas.microsoft.com/office/drawing/2014/main" id="{492FA22D-C85B-4446-89AB-55BEEB69905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71525" y="3875337"/>
            <a:ext cx="3265488" cy="242888"/>
            <a:chOff x="771525" y="3611563"/>
            <a:chExt cx="3265488" cy="242888"/>
          </a:xfrm>
        </p:grpSpPr>
        <p:sp>
          <p:nvSpPr>
            <p:cNvPr id="1307" name="Freeform 425">
              <a:extLst>
                <a:ext uri="{FF2B5EF4-FFF2-40B4-BE49-F238E27FC236}">
                  <a16:creationId xmlns:a16="http://schemas.microsoft.com/office/drawing/2014/main" id="{1B014990-8C3E-40B8-8057-0E1B39E89B46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771525" y="3636963"/>
              <a:ext cx="109538" cy="160338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426">
              <a:extLst>
                <a:ext uri="{FF2B5EF4-FFF2-40B4-BE49-F238E27FC236}">
                  <a16:creationId xmlns:a16="http://schemas.microsoft.com/office/drawing/2014/main" id="{4533D26C-C19A-4569-9F06-9B82E997AD08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901700" y="3622676"/>
              <a:ext cx="42863" cy="231775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427">
              <a:extLst>
                <a:ext uri="{FF2B5EF4-FFF2-40B4-BE49-F238E27FC236}">
                  <a16:creationId xmlns:a16="http://schemas.microsoft.com/office/drawing/2014/main" id="{2F199A35-BD4C-4B5A-AA65-79646A3D9793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960438" y="3638551"/>
              <a:ext cx="153988" cy="158750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428">
              <a:extLst>
                <a:ext uri="{FF2B5EF4-FFF2-40B4-BE49-F238E27FC236}">
                  <a16:creationId xmlns:a16="http://schemas.microsoft.com/office/drawing/2014/main" id="{7AF45D00-961D-4C28-A37E-A02D7F37C109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1116013" y="3724276"/>
              <a:ext cx="39688" cy="109538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429">
              <a:extLst>
                <a:ext uri="{FF2B5EF4-FFF2-40B4-BE49-F238E27FC236}">
                  <a16:creationId xmlns:a16="http://schemas.microsoft.com/office/drawing/2014/main" id="{855F5E30-0097-4DF1-ACB8-E2CA412DB417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1239838" y="3649663"/>
              <a:ext cx="114300" cy="1793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430">
              <a:extLst>
                <a:ext uri="{FF2B5EF4-FFF2-40B4-BE49-F238E27FC236}">
                  <a16:creationId xmlns:a16="http://schemas.microsoft.com/office/drawing/2014/main" id="{F700DE6F-FE58-466E-88DB-E66C0DB0A890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1425575" y="3651251"/>
              <a:ext cx="58738" cy="147638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6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2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8 w 153"/>
                <a:gd name="T25" fmla="*/ 112 h 317"/>
                <a:gd name="T26" fmla="*/ 20 w 153"/>
                <a:gd name="T27" fmla="*/ 271 h 317"/>
                <a:gd name="T28" fmla="*/ 66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2 w 153"/>
                <a:gd name="T35" fmla="*/ 242 h 317"/>
                <a:gd name="T36" fmla="*/ 67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7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5" y="235"/>
                    <a:pt x="134" y="237"/>
                    <a:pt x="132" y="242"/>
                  </a:cubicBezTo>
                  <a:cubicBezTo>
                    <a:pt x="110" y="294"/>
                    <a:pt x="84" y="306"/>
                    <a:pt x="67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431">
              <a:extLst>
                <a:ext uri="{FF2B5EF4-FFF2-40B4-BE49-F238E27FC236}">
                  <a16:creationId xmlns:a16="http://schemas.microsoft.com/office/drawing/2014/main" id="{FE973E70-B263-433E-A704-A06182392198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1500188" y="3622676"/>
              <a:ext cx="42863" cy="23177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432">
              <a:extLst>
                <a:ext uri="{FF2B5EF4-FFF2-40B4-BE49-F238E27FC236}">
                  <a16:creationId xmlns:a16="http://schemas.microsoft.com/office/drawing/2014/main" id="{D7024560-E19E-496E-8137-E727312E02B3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1630363" y="3649663"/>
              <a:ext cx="112713" cy="179388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5 w 304"/>
                <a:gd name="T15" fmla="*/ 285 h 385"/>
                <a:gd name="T16" fmla="*/ 294 w 304"/>
                <a:gd name="T17" fmla="*/ 288 h 385"/>
                <a:gd name="T18" fmla="*/ 304 w 304"/>
                <a:gd name="T19" fmla="*/ 278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5" y="285"/>
                  </a:lnTo>
                  <a:cubicBezTo>
                    <a:pt x="292" y="288"/>
                    <a:pt x="293" y="288"/>
                    <a:pt x="294" y="288"/>
                  </a:cubicBezTo>
                  <a:cubicBezTo>
                    <a:pt x="300" y="288"/>
                    <a:pt x="304" y="284"/>
                    <a:pt x="304" y="278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433">
              <a:extLst>
                <a:ext uri="{FF2B5EF4-FFF2-40B4-BE49-F238E27FC236}">
                  <a16:creationId xmlns:a16="http://schemas.microsoft.com/office/drawing/2014/main" id="{0371ECBA-D6DD-4FDC-BAC7-60A6CC18CA8F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1820863" y="3641726"/>
              <a:ext cx="74613" cy="155575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2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2" y="112"/>
                    <a:pt x="52" y="91"/>
                  </a:cubicBezTo>
                  <a:cubicBezTo>
                    <a:pt x="52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434">
              <a:extLst>
                <a:ext uri="{FF2B5EF4-FFF2-40B4-BE49-F238E27FC236}">
                  <a16:creationId xmlns:a16="http://schemas.microsoft.com/office/drawing/2014/main" id="{40E60246-472D-4C24-80EF-5F9FDD9FBAF9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1919288" y="3667126"/>
              <a:ext cx="88900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435">
              <a:extLst>
                <a:ext uri="{FF2B5EF4-FFF2-40B4-BE49-F238E27FC236}">
                  <a16:creationId xmlns:a16="http://schemas.microsoft.com/office/drawing/2014/main" id="{C1479AD1-F44D-489B-A9FE-4278657555A4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2027238" y="3611563"/>
              <a:ext cx="44450" cy="103188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3 h 221"/>
                <a:gd name="T6" fmla="*/ 108 w 118"/>
                <a:gd name="T7" fmla="*/ 68 h 221"/>
                <a:gd name="T8" fmla="*/ 75 w 118"/>
                <a:gd name="T9" fmla="*/ 68 h 221"/>
                <a:gd name="T10" fmla="*/ 87 w 118"/>
                <a:gd name="T11" fmla="*/ 16 h 221"/>
                <a:gd name="T12" fmla="*/ 88 w 118"/>
                <a:gd name="T13" fmla="*/ 11 h 221"/>
                <a:gd name="T14" fmla="*/ 77 w 118"/>
                <a:gd name="T15" fmla="*/ 0 h 221"/>
                <a:gd name="T16" fmla="*/ 60 w 118"/>
                <a:gd name="T17" fmla="*/ 15 h 221"/>
                <a:gd name="T18" fmla="*/ 47 w 118"/>
                <a:gd name="T19" fmla="*/ 68 h 221"/>
                <a:gd name="T20" fmla="*/ 11 w 118"/>
                <a:gd name="T21" fmla="*/ 68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3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4 h 221"/>
                <a:gd name="T38" fmla="*/ 103 w 118"/>
                <a:gd name="T39" fmla="*/ 170 h 221"/>
                <a:gd name="T40" fmla="*/ 56 w 118"/>
                <a:gd name="T41" fmla="*/ 212 h 221"/>
                <a:gd name="T42" fmla="*/ 44 w 118"/>
                <a:gd name="T43" fmla="*/ 195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3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1"/>
                    <a:pt x="55" y="221"/>
                  </a:cubicBezTo>
                  <a:cubicBezTo>
                    <a:pt x="94" y="221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6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436">
              <a:extLst>
                <a:ext uri="{FF2B5EF4-FFF2-40B4-BE49-F238E27FC236}">
                  <a16:creationId xmlns:a16="http://schemas.microsoft.com/office/drawing/2014/main" id="{11A7043A-4428-4361-A754-9C7F1B90B0CE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2222500" y="3692526"/>
              <a:ext cx="125413" cy="107950"/>
            </a:xfrm>
            <a:custGeom>
              <a:avLst/>
              <a:gdLst>
                <a:gd name="T0" fmla="*/ 274 w 336"/>
                <a:gd name="T1" fmla="*/ 0 h 232"/>
                <a:gd name="T2" fmla="*/ 274 w 336"/>
                <a:gd name="T3" fmla="*/ 8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2 w 336"/>
                <a:gd name="T15" fmla="*/ 8 h 232"/>
                <a:gd name="T16" fmla="*/ 222 w 336"/>
                <a:gd name="T17" fmla="*/ 0 h 232"/>
                <a:gd name="T18" fmla="*/ 120 w 336"/>
                <a:gd name="T19" fmla="*/ 0 h 232"/>
                <a:gd name="T20" fmla="*/ 120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2 h 232"/>
                <a:gd name="T48" fmla="*/ 175 w 336"/>
                <a:gd name="T49" fmla="*/ 93 h 232"/>
                <a:gd name="T50" fmla="*/ 221 w 336"/>
                <a:gd name="T51" fmla="*/ 210 h 232"/>
                <a:gd name="T52" fmla="*/ 233 w 336"/>
                <a:gd name="T53" fmla="*/ 232 h 232"/>
                <a:gd name="T54" fmla="*/ 247 w 336"/>
                <a:gd name="T55" fmla="*/ 207 h 232"/>
                <a:gd name="T56" fmla="*/ 315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4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2" y="8"/>
                  </a:cubicBezTo>
                  <a:lnTo>
                    <a:pt x="222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8" y="52"/>
                    <a:pt x="162" y="61"/>
                    <a:pt x="165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2"/>
                  </a:cubicBezTo>
                  <a:lnTo>
                    <a:pt x="175" y="93"/>
                  </a:lnTo>
                  <a:lnTo>
                    <a:pt x="221" y="210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9" y="227"/>
                    <a:pt x="247" y="207"/>
                  </a:cubicBezTo>
                  <a:lnTo>
                    <a:pt x="315" y="35"/>
                  </a:lnTo>
                  <a:cubicBezTo>
                    <a:pt x="324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437">
              <a:extLst>
                <a:ext uri="{FF2B5EF4-FFF2-40B4-BE49-F238E27FC236}">
                  <a16:creationId xmlns:a16="http://schemas.microsoft.com/office/drawing/2014/main" id="{6D740C52-31B9-4DDF-9347-63660985BFE1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2354263" y="3638551"/>
              <a:ext cx="90488" cy="158750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7 w 238"/>
                <a:gd name="T45" fmla="*/ 341 h 341"/>
                <a:gd name="T46" fmla="*/ 107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7" y="341"/>
                  </a:lnTo>
                  <a:lnTo>
                    <a:pt x="107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438">
              <a:extLst>
                <a:ext uri="{FF2B5EF4-FFF2-40B4-BE49-F238E27FC236}">
                  <a16:creationId xmlns:a16="http://schemas.microsoft.com/office/drawing/2014/main" id="{08D8BCC6-3157-49F1-A2BA-352E3F2A0503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2451100" y="3689351"/>
              <a:ext cx="74613" cy="10953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439">
              <a:extLst>
                <a:ext uri="{FF2B5EF4-FFF2-40B4-BE49-F238E27FC236}">
                  <a16:creationId xmlns:a16="http://schemas.microsoft.com/office/drawing/2014/main" id="{421C6756-6B01-4C54-8498-CE113E3657C2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2532063" y="3689351"/>
              <a:ext cx="87313" cy="107950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2 w 233"/>
                <a:gd name="T5" fmla="*/ 61 h 230"/>
                <a:gd name="T6" fmla="*/ 32 w 233"/>
                <a:gd name="T7" fmla="*/ 185 h 230"/>
                <a:gd name="T8" fmla="*/ 1 w 233"/>
                <a:gd name="T9" fmla="*/ 222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6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0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89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440">
              <a:extLst>
                <a:ext uri="{FF2B5EF4-FFF2-40B4-BE49-F238E27FC236}">
                  <a16:creationId xmlns:a16="http://schemas.microsoft.com/office/drawing/2014/main" id="{06FFFBC5-FD9E-4B18-BF43-D0092896C098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2757488" y="3651251"/>
              <a:ext cx="58738" cy="147638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2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8 w 153"/>
                <a:gd name="T25" fmla="*/ 112 h 317"/>
                <a:gd name="T26" fmla="*/ 20 w 153"/>
                <a:gd name="T27" fmla="*/ 271 h 317"/>
                <a:gd name="T28" fmla="*/ 66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7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4" y="306"/>
                    <a:pt x="67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441">
              <a:extLst>
                <a:ext uri="{FF2B5EF4-FFF2-40B4-BE49-F238E27FC236}">
                  <a16:creationId xmlns:a16="http://schemas.microsoft.com/office/drawing/2014/main" id="{471994DD-3715-43DE-98A1-675F300BEBB0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2889250" y="3649663"/>
              <a:ext cx="114300" cy="1793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1" y="288"/>
                    <a:pt x="12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442">
              <a:extLst>
                <a:ext uri="{FF2B5EF4-FFF2-40B4-BE49-F238E27FC236}">
                  <a16:creationId xmlns:a16="http://schemas.microsoft.com/office/drawing/2014/main" id="{39D24B5D-99D1-4DE8-8885-0B0E7AEA176F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079750" y="3641726"/>
              <a:ext cx="74613" cy="155575"/>
            </a:xfrm>
            <a:custGeom>
              <a:avLst/>
              <a:gdLst>
                <a:gd name="T0" fmla="*/ 39 w 199"/>
                <a:gd name="T1" fmla="*/ 293 h 332"/>
                <a:gd name="T2" fmla="*/ 92 w 199"/>
                <a:gd name="T3" fmla="*/ 242 h 332"/>
                <a:gd name="T4" fmla="*/ 199 w 199"/>
                <a:gd name="T5" fmla="*/ 96 h 332"/>
                <a:gd name="T6" fmla="*/ 94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2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2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4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2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443">
              <a:extLst>
                <a:ext uri="{FF2B5EF4-FFF2-40B4-BE49-F238E27FC236}">
                  <a16:creationId xmlns:a16="http://schemas.microsoft.com/office/drawing/2014/main" id="{0BA416D5-203A-4F4F-8F82-BE2E91ADEF02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3171825" y="3694113"/>
              <a:ext cx="73025" cy="104775"/>
            </a:xfrm>
            <a:custGeom>
              <a:avLst/>
              <a:gdLst>
                <a:gd name="T0" fmla="*/ 71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6 h 226"/>
                <a:gd name="T24" fmla="*/ 71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6"/>
                  </a:cubicBezTo>
                  <a:lnTo>
                    <a:pt x="71" y="106"/>
                  </a:lnTo>
                  <a:close/>
                  <a:moveTo>
                    <a:pt x="47" y="95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8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444">
              <a:extLst>
                <a:ext uri="{FF2B5EF4-FFF2-40B4-BE49-F238E27FC236}">
                  <a16:creationId xmlns:a16="http://schemas.microsoft.com/office/drawing/2014/main" id="{2FFA1B14-3955-44AA-ADBB-E9FE77728FC1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255963" y="3694113"/>
              <a:ext cx="101600" cy="152400"/>
            </a:xfrm>
            <a:custGeom>
              <a:avLst/>
              <a:gdLst>
                <a:gd name="T0" fmla="*/ 101 w 271"/>
                <a:gd name="T1" fmla="*/ 46 h 328"/>
                <a:gd name="T2" fmla="*/ 108 w 271"/>
                <a:gd name="T3" fmla="*/ 14 h 328"/>
                <a:gd name="T4" fmla="*/ 94 w 271"/>
                <a:gd name="T5" fmla="*/ 0 h 328"/>
                <a:gd name="T6" fmla="*/ 74 w 271"/>
                <a:gd name="T7" fmla="*/ 18 h 328"/>
                <a:gd name="T8" fmla="*/ 2 w 271"/>
                <a:gd name="T9" fmla="*/ 307 h 328"/>
                <a:gd name="T10" fmla="*/ 0 w 271"/>
                <a:gd name="T11" fmla="*/ 315 h 328"/>
                <a:gd name="T12" fmla="*/ 14 w 271"/>
                <a:gd name="T13" fmla="*/ 328 h 328"/>
                <a:gd name="T14" fmla="*/ 32 w 271"/>
                <a:gd name="T15" fmla="*/ 318 h 328"/>
                <a:gd name="T16" fmla="*/ 59 w 271"/>
                <a:gd name="T17" fmla="*/ 211 h 328"/>
                <a:gd name="T18" fmla="*/ 108 w 271"/>
                <a:gd name="T19" fmla="*/ 226 h 328"/>
                <a:gd name="T20" fmla="*/ 174 w 271"/>
                <a:gd name="T21" fmla="*/ 190 h 328"/>
                <a:gd name="T22" fmla="*/ 219 w 271"/>
                <a:gd name="T23" fmla="*/ 226 h 328"/>
                <a:gd name="T24" fmla="*/ 256 w 271"/>
                <a:gd name="T25" fmla="*/ 199 h 328"/>
                <a:gd name="T26" fmla="*/ 271 w 271"/>
                <a:gd name="T27" fmla="*/ 149 h 328"/>
                <a:gd name="T28" fmla="*/ 265 w 271"/>
                <a:gd name="T29" fmla="*/ 144 h 328"/>
                <a:gd name="T30" fmla="*/ 258 w 271"/>
                <a:gd name="T31" fmla="*/ 153 h 328"/>
                <a:gd name="T32" fmla="*/ 220 w 271"/>
                <a:gd name="T33" fmla="*/ 215 h 328"/>
                <a:gd name="T34" fmla="*/ 205 w 271"/>
                <a:gd name="T35" fmla="*/ 192 h 328"/>
                <a:gd name="T36" fmla="*/ 215 w 271"/>
                <a:gd name="T37" fmla="*/ 140 h 328"/>
                <a:gd name="T38" fmla="*/ 229 w 271"/>
                <a:gd name="T39" fmla="*/ 87 h 328"/>
                <a:gd name="T40" fmla="*/ 237 w 271"/>
                <a:gd name="T41" fmla="*/ 53 h 328"/>
                <a:gd name="T42" fmla="*/ 245 w 271"/>
                <a:gd name="T43" fmla="*/ 19 h 328"/>
                <a:gd name="T44" fmla="*/ 230 w 271"/>
                <a:gd name="T45" fmla="*/ 6 h 328"/>
                <a:gd name="T46" fmla="*/ 211 w 271"/>
                <a:gd name="T47" fmla="*/ 23 h 328"/>
                <a:gd name="T48" fmla="*/ 187 w 271"/>
                <a:gd name="T49" fmla="*/ 117 h 328"/>
                <a:gd name="T50" fmla="*/ 174 w 271"/>
                <a:gd name="T51" fmla="*/ 167 h 328"/>
                <a:gd name="T52" fmla="*/ 110 w 271"/>
                <a:gd name="T53" fmla="*/ 215 h 328"/>
                <a:gd name="T54" fmla="*/ 73 w 271"/>
                <a:gd name="T55" fmla="*/ 172 h 328"/>
                <a:gd name="T56" fmla="*/ 80 w 271"/>
                <a:gd name="T57" fmla="*/ 129 h 328"/>
                <a:gd name="T58" fmla="*/ 101 w 271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1" h="328">
                  <a:moveTo>
                    <a:pt x="101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4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8" y="226"/>
                    <a:pt x="108" y="226"/>
                  </a:cubicBezTo>
                  <a:cubicBezTo>
                    <a:pt x="143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1" y="150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59" y="146"/>
                    <a:pt x="258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10" y="215"/>
                  </a:cubicBezTo>
                  <a:cubicBezTo>
                    <a:pt x="85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1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445">
              <a:extLst>
                <a:ext uri="{FF2B5EF4-FFF2-40B4-BE49-F238E27FC236}">
                  <a16:creationId xmlns:a16="http://schemas.microsoft.com/office/drawing/2014/main" id="{77B3360F-8BB4-4AD4-AE15-B94131ED959A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3497263" y="3638551"/>
              <a:ext cx="44450" cy="158750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446">
              <a:extLst>
                <a:ext uri="{FF2B5EF4-FFF2-40B4-BE49-F238E27FC236}">
                  <a16:creationId xmlns:a16="http://schemas.microsoft.com/office/drawing/2014/main" id="{3BA490EC-89E8-48A9-9A5A-49E0E9DEDBDB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3549650" y="3689351"/>
              <a:ext cx="141288" cy="107950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5 w 378"/>
                <a:gd name="T5" fmla="*/ 61 h 230"/>
                <a:gd name="T6" fmla="*/ 35 w 378"/>
                <a:gd name="T7" fmla="*/ 187 h 230"/>
                <a:gd name="T8" fmla="*/ 0 w 378"/>
                <a:gd name="T9" fmla="*/ 222 h 230"/>
                <a:gd name="T10" fmla="*/ 0 w 378"/>
                <a:gd name="T11" fmla="*/ 230 h 230"/>
                <a:gd name="T12" fmla="*/ 110 w 378"/>
                <a:gd name="T13" fmla="*/ 230 h 230"/>
                <a:gd name="T14" fmla="*/ 110 w 378"/>
                <a:gd name="T15" fmla="*/ 222 h 230"/>
                <a:gd name="T16" fmla="*/ 76 w 378"/>
                <a:gd name="T17" fmla="*/ 196 h 230"/>
                <a:gd name="T18" fmla="*/ 76 w 378"/>
                <a:gd name="T19" fmla="*/ 56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9 h 230"/>
                <a:gd name="T26" fmla="*/ 168 w 378"/>
                <a:gd name="T27" fmla="*/ 187 h 230"/>
                <a:gd name="T28" fmla="*/ 134 w 378"/>
                <a:gd name="T29" fmla="*/ 222 h 230"/>
                <a:gd name="T30" fmla="*/ 134 w 378"/>
                <a:gd name="T31" fmla="*/ 230 h 230"/>
                <a:gd name="T32" fmla="*/ 246 w 378"/>
                <a:gd name="T33" fmla="*/ 230 h 230"/>
                <a:gd name="T34" fmla="*/ 246 w 378"/>
                <a:gd name="T35" fmla="*/ 222 h 230"/>
                <a:gd name="T36" fmla="*/ 210 w 378"/>
                <a:gd name="T37" fmla="*/ 182 h 230"/>
                <a:gd name="T38" fmla="*/ 210 w 378"/>
                <a:gd name="T39" fmla="*/ 57 h 230"/>
                <a:gd name="T40" fmla="*/ 264 w 378"/>
                <a:gd name="T41" fmla="*/ 26 h 230"/>
                <a:gd name="T42" fmla="*/ 302 w 378"/>
                <a:gd name="T43" fmla="*/ 81 h 230"/>
                <a:gd name="T44" fmla="*/ 302 w 378"/>
                <a:gd name="T45" fmla="*/ 186 h 230"/>
                <a:gd name="T46" fmla="*/ 269 w 378"/>
                <a:gd name="T47" fmla="*/ 222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2 h 230"/>
                <a:gd name="T54" fmla="*/ 365 w 378"/>
                <a:gd name="T55" fmla="*/ 221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5 w 378"/>
                <a:gd name="T63" fmla="*/ 42 h 230"/>
                <a:gd name="T64" fmla="*/ 152 w 378"/>
                <a:gd name="T65" fmla="*/ 0 h 230"/>
                <a:gd name="T66" fmla="*/ 74 w 378"/>
                <a:gd name="T67" fmla="*/ 39 h 230"/>
                <a:gd name="T68" fmla="*/ 74 w 378"/>
                <a:gd name="T69" fmla="*/ 1 h 230"/>
                <a:gd name="T70" fmla="*/ 71 w 378"/>
                <a:gd name="T71" fmla="*/ 0 h 230"/>
                <a:gd name="T72" fmla="*/ 1 w 378"/>
                <a:gd name="T73" fmla="*/ 23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8" y="30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0" y="230"/>
                  </a:lnTo>
                  <a:lnTo>
                    <a:pt x="110" y="222"/>
                  </a:lnTo>
                  <a:cubicBezTo>
                    <a:pt x="84" y="221"/>
                    <a:pt x="76" y="216"/>
                    <a:pt x="76" y="196"/>
                  </a:cubicBezTo>
                  <a:lnTo>
                    <a:pt x="76" y="56"/>
                  </a:lnTo>
                  <a:cubicBezTo>
                    <a:pt x="76" y="55"/>
                    <a:pt x="80" y="50"/>
                    <a:pt x="84" y="46"/>
                  </a:cubicBezTo>
                  <a:cubicBezTo>
                    <a:pt x="96" y="35"/>
                    <a:pt x="118" y="26"/>
                    <a:pt x="135" y="26"/>
                  </a:cubicBezTo>
                  <a:cubicBezTo>
                    <a:pt x="157" y="26"/>
                    <a:pt x="168" y="44"/>
                    <a:pt x="168" y="79"/>
                  </a:cubicBezTo>
                  <a:lnTo>
                    <a:pt x="168" y="187"/>
                  </a:lnTo>
                  <a:cubicBezTo>
                    <a:pt x="168" y="215"/>
                    <a:pt x="163" y="220"/>
                    <a:pt x="134" y="222"/>
                  </a:cubicBezTo>
                  <a:lnTo>
                    <a:pt x="134" y="230"/>
                  </a:lnTo>
                  <a:lnTo>
                    <a:pt x="246" y="230"/>
                  </a:lnTo>
                  <a:lnTo>
                    <a:pt x="246" y="222"/>
                  </a:lnTo>
                  <a:cubicBezTo>
                    <a:pt x="218" y="222"/>
                    <a:pt x="210" y="213"/>
                    <a:pt x="210" y="182"/>
                  </a:cubicBezTo>
                  <a:lnTo>
                    <a:pt x="210" y="57"/>
                  </a:lnTo>
                  <a:cubicBezTo>
                    <a:pt x="225" y="35"/>
                    <a:pt x="242" y="26"/>
                    <a:pt x="264" y="26"/>
                  </a:cubicBezTo>
                  <a:cubicBezTo>
                    <a:pt x="293" y="26"/>
                    <a:pt x="302" y="40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69" y="222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4"/>
                    <a:pt x="179" y="0"/>
                    <a:pt x="152" y="0"/>
                  </a:cubicBezTo>
                  <a:cubicBezTo>
                    <a:pt x="130" y="0"/>
                    <a:pt x="116" y="7"/>
                    <a:pt x="74" y="39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46" y="10"/>
                    <a:pt x="29" y="15"/>
                    <a:pt x="1" y="23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447">
              <a:extLst>
                <a:ext uri="{FF2B5EF4-FFF2-40B4-BE49-F238E27FC236}">
                  <a16:creationId xmlns:a16="http://schemas.microsoft.com/office/drawing/2014/main" id="{831A143D-4E87-4DBE-9AA9-F02C1C6B80A2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3692525" y="3689351"/>
              <a:ext cx="87313" cy="157163"/>
            </a:xfrm>
            <a:custGeom>
              <a:avLst/>
              <a:gdLst>
                <a:gd name="T0" fmla="*/ 2 w 232"/>
                <a:gd name="T1" fmla="*/ 34 h 338"/>
                <a:gd name="T2" fmla="*/ 14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29 h 338"/>
                <a:gd name="T10" fmla="*/ 0 w 232"/>
                <a:gd name="T11" fmla="*/ 338 h 338"/>
                <a:gd name="T12" fmla="*/ 120 w 232"/>
                <a:gd name="T13" fmla="*/ 338 h 338"/>
                <a:gd name="T14" fmla="*/ 120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7 h 338"/>
                <a:gd name="T24" fmla="*/ 148 w 232"/>
                <a:gd name="T25" fmla="*/ 0 h 338"/>
                <a:gd name="T26" fmla="*/ 77 w 232"/>
                <a:gd name="T27" fmla="*/ 40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7 w 232"/>
                <a:gd name="T39" fmla="*/ 30 h 338"/>
                <a:gd name="T40" fmla="*/ 189 w 232"/>
                <a:gd name="T41" fmla="*/ 126 h 338"/>
                <a:gd name="T42" fmla="*/ 128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6" y="33"/>
                    <a:pt x="10" y="33"/>
                    <a:pt x="14" y="33"/>
                  </a:cubicBezTo>
                  <a:cubicBezTo>
                    <a:pt x="31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29" y="326"/>
                    <a:pt x="0" y="329"/>
                  </a:cubicBezTo>
                  <a:lnTo>
                    <a:pt x="0" y="338"/>
                  </a:lnTo>
                  <a:lnTo>
                    <a:pt x="120" y="338"/>
                  </a:lnTo>
                  <a:lnTo>
                    <a:pt x="120" y="329"/>
                  </a:lnTo>
                  <a:cubicBezTo>
                    <a:pt x="83" y="328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4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7"/>
                  </a:cubicBezTo>
                  <a:cubicBezTo>
                    <a:pt x="232" y="45"/>
                    <a:pt x="197" y="0"/>
                    <a:pt x="148" y="0"/>
                  </a:cubicBezTo>
                  <a:cubicBezTo>
                    <a:pt x="120" y="0"/>
                    <a:pt x="99" y="13"/>
                    <a:pt x="77" y="40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1"/>
                    <a:pt x="29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4" y="30"/>
                    <a:pt x="127" y="30"/>
                  </a:cubicBezTo>
                  <a:cubicBezTo>
                    <a:pt x="164" y="30"/>
                    <a:pt x="189" y="68"/>
                    <a:pt x="189" y="126"/>
                  </a:cubicBezTo>
                  <a:cubicBezTo>
                    <a:pt x="189" y="181"/>
                    <a:pt x="164" y="219"/>
                    <a:pt x="128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448">
              <a:extLst>
                <a:ext uri="{FF2B5EF4-FFF2-40B4-BE49-F238E27FC236}">
                  <a16:creationId xmlns:a16="http://schemas.microsoft.com/office/drawing/2014/main" id="{6BFAF0EC-78A7-42F6-BAF0-3BA08DE12C73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789363" y="3638551"/>
              <a:ext cx="44450" cy="158750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8 w 119"/>
                <a:gd name="T5" fmla="*/ 29 h 341"/>
                <a:gd name="T6" fmla="*/ 39 w 119"/>
                <a:gd name="T7" fmla="*/ 60 h 341"/>
                <a:gd name="T8" fmla="*/ 39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449">
              <a:extLst>
                <a:ext uri="{FF2B5EF4-FFF2-40B4-BE49-F238E27FC236}">
                  <a16:creationId xmlns:a16="http://schemas.microsoft.com/office/drawing/2014/main" id="{DB4BC086-A0C2-4D23-A3CE-A04F63FB8443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3840163" y="3638551"/>
              <a:ext cx="44450" cy="158750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450">
              <a:extLst>
                <a:ext uri="{FF2B5EF4-FFF2-40B4-BE49-F238E27FC236}">
                  <a16:creationId xmlns:a16="http://schemas.microsoft.com/office/drawing/2014/main" id="{247CFF20-D40A-4576-998B-AC5FA815CAF6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3894138" y="3689351"/>
              <a:ext cx="74613" cy="10953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451">
              <a:extLst>
                <a:ext uri="{FF2B5EF4-FFF2-40B4-BE49-F238E27FC236}">
                  <a16:creationId xmlns:a16="http://schemas.microsoft.com/office/drawing/2014/main" id="{950EEFF9-9DC2-4703-AF31-11299995C6C8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981450" y="3690938"/>
              <a:ext cx="55563" cy="107950"/>
            </a:xfrm>
            <a:custGeom>
              <a:avLst/>
              <a:gdLst>
                <a:gd name="T0" fmla="*/ 131 w 148"/>
                <a:gd name="T1" fmla="*/ 72 h 234"/>
                <a:gd name="T2" fmla="*/ 129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29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8" name="组合 697">
            <a:extLst>
              <a:ext uri="{FF2B5EF4-FFF2-40B4-BE49-F238E27FC236}">
                <a16:creationId xmlns:a16="http://schemas.microsoft.com/office/drawing/2014/main" id="{576AE821-D528-46AB-B917-00F645B25F8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63588" y="4229349"/>
            <a:ext cx="3067052" cy="420688"/>
            <a:chOff x="763588" y="3965575"/>
            <a:chExt cx="3067052" cy="420688"/>
          </a:xfrm>
        </p:grpSpPr>
        <p:sp>
          <p:nvSpPr>
            <p:cNvPr id="666" name="Freeform 230">
              <a:extLst>
                <a:ext uri="{FF2B5EF4-FFF2-40B4-BE49-F238E27FC236}">
                  <a16:creationId xmlns:a16="http://schemas.microsoft.com/office/drawing/2014/main" id="{F9899FB1-2C4C-4DDC-AA1B-8FB38A26DD5B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763588" y="4100513"/>
              <a:ext cx="109538" cy="141288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4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4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5 w 290"/>
                <a:gd name="T59" fmla="*/ 324 h 342"/>
                <a:gd name="T60" fmla="*/ 59 w 290"/>
                <a:gd name="T61" fmla="*/ 297 h 342"/>
                <a:gd name="T62" fmla="*/ 59 w 290"/>
                <a:gd name="T63" fmla="*/ 45 h 342"/>
                <a:gd name="T64" fmla="*/ 55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5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4"/>
                    <a:pt x="222" y="94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1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4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31">
              <a:extLst>
                <a:ext uri="{FF2B5EF4-FFF2-40B4-BE49-F238E27FC236}">
                  <a16:creationId xmlns:a16="http://schemas.microsoft.com/office/drawing/2014/main" id="{C935EC75-E5E3-4DB7-9313-5FCF2CD24F57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893763" y="4087813"/>
              <a:ext cx="42863" cy="20637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4" y="420"/>
                    <a:pt x="28" y="326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32">
              <a:extLst>
                <a:ext uri="{FF2B5EF4-FFF2-40B4-BE49-F238E27FC236}">
                  <a16:creationId xmlns:a16="http://schemas.microsoft.com/office/drawing/2014/main" id="{9D7B71BB-F663-4FD9-85FA-4E9BA4520A2F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952501" y="4100513"/>
              <a:ext cx="153988" cy="141288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90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8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8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90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8" y="341"/>
                    <a:pt x="118" y="331"/>
                  </a:cubicBezTo>
                  <a:cubicBezTo>
                    <a:pt x="118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8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5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4"/>
                    <a:pt x="296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33">
              <a:extLst>
                <a:ext uri="{FF2B5EF4-FFF2-40B4-BE49-F238E27FC236}">
                  <a16:creationId xmlns:a16="http://schemas.microsoft.com/office/drawing/2014/main" id="{87974A43-D4FF-41FB-86A3-F837C16C3F05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1108076" y="4178300"/>
              <a:ext cx="39688" cy="96838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5 w 106"/>
                <a:gd name="T11" fmla="*/ 190 h 234"/>
                <a:gd name="T12" fmla="*/ 22 w 106"/>
                <a:gd name="T13" fmla="*/ 205 h 234"/>
                <a:gd name="T14" fmla="*/ 55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3 w 106"/>
                <a:gd name="T21" fmla="*/ 182 h 234"/>
                <a:gd name="T22" fmla="*/ 57 w 106"/>
                <a:gd name="T23" fmla="*/ 224 h 234"/>
                <a:gd name="T24" fmla="*/ 48 w 106"/>
                <a:gd name="T25" fmla="*/ 212 h 234"/>
                <a:gd name="T26" fmla="*/ 53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5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4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3" y="182"/>
                  </a:cubicBezTo>
                  <a:cubicBezTo>
                    <a:pt x="85" y="210"/>
                    <a:pt x="70" y="224"/>
                    <a:pt x="57" y="224"/>
                  </a:cubicBezTo>
                  <a:cubicBezTo>
                    <a:pt x="50" y="224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34">
              <a:extLst>
                <a:ext uri="{FF2B5EF4-FFF2-40B4-BE49-F238E27FC236}">
                  <a16:creationId xmlns:a16="http://schemas.microsoft.com/office/drawing/2014/main" id="{A583A100-BC5D-487D-AD5D-D874059CE94D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1231901" y="4111625"/>
              <a:ext cx="114300" cy="158750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35">
              <a:extLst>
                <a:ext uri="{FF2B5EF4-FFF2-40B4-BE49-F238E27FC236}">
                  <a16:creationId xmlns:a16="http://schemas.microsoft.com/office/drawing/2014/main" id="{A7120ED3-7B7A-4B7E-B5A0-6323D79E8093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1422401" y="4105275"/>
              <a:ext cx="74613" cy="136525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6 w 199"/>
                <a:gd name="T19" fmla="*/ 15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89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5"/>
                    <a:pt x="86" y="15"/>
                  </a:cubicBezTo>
                  <a:cubicBezTo>
                    <a:pt x="132" y="15"/>
                    <a:pt x="153" y="56"/>
                    <a:pt x="153" y="97"/>
                  </a:cubicBezTo>
                  <a:cubicBezTo>
                    <a:pt x="153" y="136"/>
                    <a:pt x="128" y="176"/>
                    <a:pt x="101" y="207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36">
              <a:extLst>
                <a:ext uri="{FF2B5EF4-FFF2-40B4-BE49-F238E27FC236}">
                  <a16:creationId xmlns:a16="http://schemas.microsoft.com/office/drawing/2014/main" id="{1830553C-5E97-4E3A-B4AA-03400A6459D6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1514476" y="4151313"/>
              <a:ext cx="73025" cy="93663"/>
            </a:xfrm>
            <a:custGeom>
              <a:avLst/>
              <a:gdLst>
                <a:gd name="T0" fmla="*/ 70 w 191"/>
                <a:gd name="T1" fmla="*/ 105 h 225"/>
                <a:gd name="T2" fmla="*/ 146 w 191"/>
                <a:gd name="T3" fmla="*/ 93 h 225"/>
                <a:gd name="T4" fmla="*/ 184 w 191"/>
                <a:gd name="T5" fmla="*/ 42 h 225"/>
                <a:gd name="T6" fmla="*/ 130 w 191"/>
                <a:gd name="T7" fmla="*/ 0 h 225"/>
                <a:gd name="T8" fmla="*/ 0 w 191"/>
                <a:gd name="T9" fmla="*/ 135 h 225"/>
                <a:gd name="T10" fmla="*/ 78 w 191"/>
                <a:gd name="T11" fmla="*/ 225 h 225"/>
                <a:gd name="T12" fmla="*/ 191 w 191"/>
                <a:gd name="T13" fmla="*/ 167 h 225"/>
                <a:gd name="T14" fmla="*/ 185 w 191"/>
                <a:gd name="T15" fmla="*/ 160 h 225"/>
                <a:gd name="T16" fmla="*/ 179 w 191"/>
                <a:gd name="T17" fmla="*/ 165 h 225"/>
                <a:gd name="T18" fmla="*/ 79 w 191"/>
                <a:gd name="T19" fmla="*/ 214 h 225"/>
                <a:gd name="T20" fmla="*/ 36 w 191"/>
                <a:gd name="T21" fmla="*/ 157 h 225"/>
                <a:gd name="T22" fmla="*/ 44 w 191"/>
                <a:gd name="T23" fmla="*/ 105 h 225"/>
                <a:gd name="T24" fmla="*/ 70 w 191"/>
                <a:gd name="T25" fmla="*/ 105 h 225"/>
                <a:gd name="T26" fmla="*/ 47 w 191"/>
                <a:gd name="T27" fmla="*/ 94 h 225"/>
                <a:gd name="T28" fmla="*/ 130 w 191"/>
                <a:gd name="T29" fmla="*/ 10 h 225"/>
                <a:gd name="T30" fmla="*/ 167 w 191"/>
                <a:gd name="T31" fmla="*/ 42 h 225"/>
                <a:gd name="T32" fmla="*/ 67 w 191"/>
                <a:gd name="T33" fmla="*/ 94 h 225"/>
                <a:gd name="T34" fmla="*/ 47 w 191"/>
                <a:gd name="T35" fmla="*/ 9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5">
                  <a:moveTo>
                    <a:pt x="70" y="105"/>
                  </a:moveTo>
                  <a:cubicBezTo>
                    <a:pt x="85" y="105"/>
                    <a:pt x="121" y="104"/>
                    <a:pt x="146" y="93"/>
                  </a:cubicBezTo>
                  <a:cubicBezTo>
                    <a:pt x="181" y="78"/>
                    <a:pt x="184" y="49"/>
                    <a:pt x="184" y="42"/>
                  </a:cubicBezTo>
                  <a:cubicBezTo>
                    <a:pt x="184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5"/>
                  </a:cubicBezTo>
                  <a:cubicBezTo>
                    <a:pt x="0" y="186"/>
                    <a:pt x="29" y="225"/>
                    <a:pt x="78" y="225"/>
                  </a:cubicBezTo>
                  <a:cubicBezTo>
                    <a:pt x="149" y="225"/>
                    <a:pt x="191" y="173"/>
                    <a:pt x="191" y="167"/>
                  </a:cubicBezTo>
                  <a:cubicBezTo>
                    <a:pt x="191" y="164"/>
                    <a:pt x="188" y="160"/>
                    <a:pt x="185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39" y="214"/>
                    <a:pt x="85" y="214"/>
                    <a:pt x="79" y="214"/>
                  </a:cubicBezTo>
                  <a:cubicBezTo>
                    <a:pt x="40" y="214"/>
                    <a:pt x="36" y="173"/>
                    <a:pt x="36" y="157"/>
                  </a:cubicBezTo>
                  <a:cubicBezTo>
                    <a:pt x="36" y="151"/>
                    <a:pt x="36" y="135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7" y="10"/>
                    <a:pt x="130" y="10"/>
                  </a:cubicBezTo>
                  <a:cubicBezTo>
                    <a:pt x="154" y="10"/>
                    <a:pt x="167" y="25"/>
                    <a:pt x="167" y="42"/>
                  </a:cubicBezTo>
                  <a:cubicBezTo>
                    <a:pt x="167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37">
              <a:extLst>
                <a:ext uri="{FF2B5EF4-FFF2-40B4-BE49-F238E27FC236}">
                  <a16:creationId xmlns:a16="http://schemas.microsoft.com/office/drawing/2014/main" id="{C8666F3B-E0C2-4003-B6FB-62BE276980D4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1598613" y="4151313"/>
              <a:ext cx="101600" cy="134938"/>
            </a:xfrm>
            <a:custGeom>
              <a:avLst/>
              <a:gdLst>
                <a:gd name="T0" fmla="*/ 100 w 270"/>
                <a:gd name="T1" fmla="*/ 45 h 328"/>
                <a:gd name="T2" fmla="*/ 107 w 270"/>
                <a:gd name="T3" fmla="*/ 13 h 328"/>
                <a:gd name="T4" fmla="*/ 93 w 270"/>
                <a:gd name="T5" fmla="*/ 0 h 328"/>
                <a:gd name="T6" fmla="*/ 73 w 270"/>
                <a:gd name="T7" fmla="*/ 17 h 328"/>
                <a:gd name="T8" fmla="*/ 1 w 270"/>
                <a:gd name="T9" fmla="*/ 306 h 328"/>
                <a:gd name="T10" fmla="*/ 0 w 270"/>
                <a:gd name="T11" fmla="*/ 314 h 328"/>
                <a:gd name="T12" fmla="*/ 14 w 270"/>
                <a:gd name="T13" fmla="*/ 328 h 328"/>
                <a:gd name="T14" fmla="*/ 31 w 270"/>
                <a:gd name="T15" fmla="*/ 317 h 328"/>
                <a:gd name="T16" fmla="*/ 59 w 270"/>
                <a:gd name="T17" fmla="*/ 210 h 328"/>
                <a:gd name="T18" fmla="*/ 107 w 270"/>
                <a:gd name="T19" fmla="*/ 225 h 328"/>
                <a:gd name="T20" fmla="*/ 173 w 270"/>
                <a:gd name="T21" fmla="*/ 189 h 328"/>
                <a:gd name="T22" fmla="*/ 218 w 270"/>
                <a:gd name="T23" fmla="*/ 225 h 328"/>
                <a:gd name="T24" fmla="*/ 255 w 270"/>
                <a:gd name="T25" fmla="*/ 198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19 w 270"/>
                <a:gd name="T33" fmla="*/ 214 h 328"/>
                <a:gd name="T34" fmla="*/ 204 w 270"/>
                <a:gd name="T35" fmla="*/ 191 h 328"/>
                <a:gd name="T36" fmla="*/ 214 w 270"/>
                <a:gd name="T37" fmla="*/ 140 h 328"/>
                <a:gd name="T38" fmla="*/ 228 w 270"/>
                <a:gd name="T39" fmla="*/ 86 h 328"/>
                <a:gd name="T40" fmla="*/ 237 w 270"/>
                <a:gd name="T41" fmla="*/ 52 h 328"/>
                <a:gd name="T42" fmla="*/ 244 w 270"/>
                <a:gd name="T43" fmla="*/ 18 h 328"/>
                <a:gd name="T44" fmla="*/ 230 w 270"/>
                <a:gd name="T45" fmla="*/ 5 h 328"/>
                <a:gd name="T46" fmla="*/ 210 w 270"/>
                <a:gd name="T47" fmla="*/ 22 h 328"/>
                <a:gd name="T48" fmla="*/ 187 w 270"/>
                <a:gd name="T49" fmla="*/ 116 h 328"/>
                <a:gd name="T50" fmla="*/ 174 w 270"/>
                <a:gd name="T51" fmla="*/ 167 h 328"/>
                <a:gd name="T52" fmla="*/ 109 w 270"/>
                <a:gd name="T53" fmla="*/ 214 h 328"/>
                <a:gd name="T54" fmla="*/ 72 w 270"/>
                <a:gd name="T55" fmla="*/ 171 h 328"/>
                <a:gd name="T56" fmla="*/ 79 w 270"/>
                <a:gd name="T57" fmla="*/ 129 h 328"/>
                <a:gd name="T58" fmla="*/ 100 w 270"/>
                <a:gd name="T59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5"/>
                  </a:moveTo>
                  <a:cubicBezTo>
                    <a:pt x="102" y="34"/>
                    <a:pt x="107" y="15"/>
                    <a:pt x="107" y="13"/>
                  </a:cubicBezTo>
                  <a:cubicBezTo>
                    <a:pt x="107" y="4"/>
                    <a:pt x="101" y="0"/>
                    <a:pt x="93" y="0"/>
                  </a:cubicBezTo>
                  <a:cubicBezTo>
                    <a:pt x="91" y="0"/>
                    <a:pt x="77" y="0"/>
                    <a:pt x="73" y="17"/>
                  </a:cubicBezTo>
                  <a:lnTo>
                    <a:pt x="1" y="306"/>
                  </a:lnTo>
                  <a:cubicBezTo>
                    <a:pt x="0" y="312"/>
                    <a:pt x="0" y="313"/>
                    <a:pt x="0" y="314"/>
                  </a:cubicBezTo>
                  <a:cubicBezTo>
                    <a:pt x="0" y="322"/>
                    <a:pt x="5" y="328"/>
                    <a:pt x="14" y="328"/>
                  </a:cubicBezTo>
                  <a:cubicBezTo>
                    <a:pt x="24" y="328"/>
                    <a:pt x="30" y="319"/>
                    <a:pt x="31" y="317"/>
                  </a:cubicBezTo>
                  <a:cubicBezTo>
                    <a:pt x="33" y="313"/>
                    <a:pt x="40" y="287"/>
                    <a:pt x="59" y="210"/>
                  </a:cubicBezTo>
                  <a:cubicBezTo>
                    <a:pt x="74" y="223"/>
                    <a:pt x="97" y="225"/>
                    <a:pt x="107" y="225"/>
                  </a:cubicBezTo>
                  <a:cubicBezTo>
                    <a:pt x="142" y="225"/>
                    <a:pt x="161" y="203"/>
                    <a:pt x="173" y="189"/>
                  </a:cubicBezTo>
                  <a:cubicBezTo>
                    <a:pt x="178" y="211"/>
                    <a:pt x="196" y="225"/>
                    <a:pt x="218" y="225"/>
                  </a:cubicBezTo>
                  <a:cubicBezTo>
                    <a:pt x="236" y="225"/>
                    <a:pt x="247" y="214"/>
                    <a:pt x="255" y="198"/>
                  </a:cubicBezTo>
                  <a:cubicBezTo>
                    <a:pt x="263" y="180"/>
                    <a:pt x="270" y="150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8" y="146"/>
                    <a:pt x="257" y="153"/>
                  </a:cubicBezTo>
                  <a:cubicBezTo>
                    <a:pt x="248" y="185"/>
                    <a:pt x="240" y="214"/>
                    <a:pt x="219" y="214"/>
                  </a:cubicBezTo>
                  <a:cubicBezTo>
                    <a:pt x="206" y="214"/>
                    <a:pt x="204" y="201"/>
                    <a:pt x="204" y="191"/>
                  </a:cubicBezTo>
                  <a:cubicBezTo>
                    <a:pt x="204" y="180"/>
                    <a:pt x="210" y="157"/>
                    <a:pt x="214" y="140"/>
                  </a:cubicBezTo>
                  <a:lnTo>
                    <a:pt x="228" y="86"/>
                  </a:lnTo>
                  <a:cubicBezTo>
                    <a:pt x="230" y="78"/>
                    <a:pt x="235" y="59"/>
                    <a:pt x="237" y="52"/>
                  </a:cubicBezTo>
                  <a:cubicBezTo>
                    <a:pt x="239" y="40"/>
                    <a:pt x="244" y="21"/>
                    <a:pt x="244" y="18"/>
                  </a:cubicBezTo>
                  <a:cubicBezTo>
                    <a:pt x="244" y="9"/>
                    <a:pt x="237" y="5"/>
                    <a:pt x="230" y="5"/>
                  </a:cubicBezTo>
                  <a:cubicBezTo>
                    <a:pt x="227" y="5"/>
                    <a:pt x="214" y="5"/>
                    <a:pt x="210" y="22"/>
                  </a:cubicBezTo>
                  <a:lnTo>
                    <a:pt x="187" y="116"/>
                  </a:lnTo>
                  <a:cubicBezTo>
                    <a:pt x="181" y="141"/>
                    <a:pt x="175" y="162"/>
                    <a:pt x="174" y="167"/>
                  </a:cubicBezTo>
                  <a:cubicBezTo>
                    <a:pt x="173" y="169"/>
                    <a:pt x="149" y="214"/>
                    <a:pt x="109" y="214"/>
                  </a:cubicBezTo>
                  <a:cubicBezTo>
                    <a:pt x="84" y="214"/>
                    <a:pt x="72" y="198"/>
                    <a:pt x="72" y="171"/>
                  </a:cubicBezTo>
                  <a:cubicBezTo>
                    <a:pt x="72" y="157"/>
                    <a:pt x="75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38">
              <a:extLst>
                <a:ext uri="{FF2B5EF4-FFF2-40B4-BE49-F238E27FC236}">
                  <a16:creationId xmlns:a16="http://schemas.microsoft.com/office/drawing/2014/main" id="{2FD1272A-4A2B-43FE-9A13-E9504D9ADFE9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1716088" y="4087813"/>
              <a:ext cx="44450" cy="20637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39">
              <a:extLst>
                <a:ext uri="{FF2B5EF4-FFF2-40B4-BE49-F238E27FC236}">
                  <a16:creationId xmlns:a16="http://schemas.microsoft.com/office/drawing/2014/main" id="{EBE140B4-6E1C-4516-954E-97CE0191513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1846263" y="4111625"/>
              <a:ext cx="114300" cy="158750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8"/>
                    <a:pt x="294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40">
              <a:extLst>
                <a:ext uri="{FF2B5EF4-FFF2-40B4-BE49-F238E27FC236}">
                  <a16:creationId xmlns:a16="http://schemas.microsoft.com/office/drawing/2014/main" id="{22C5E81F-7F46-4186-8DE3-10CC2B2B1C02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2036763" y="4105275"/>
              <a:ext cx="74613" cy="136525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7 w 199"/>
                <a:gd name="T19" fmla="*/ 15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89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3" y="56"/>
                    <a:pt x="153" y="97"/>
                  </a:cubicBezTo>
                  <a:cubicBezTo>
                    <a:pt x="153" y="136"/>
                    <a:pt x="128" y="176"/>
                    <a:pt x="101" y="207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41">
              <a:extLst>
                <a:ext uri="{FF2B5EF4-FFF2-40B4-BE49-F238E27FC236}">
                  <a16:creationId xmlns:a16="http://schemas.microsoft.com/office/drawing/2014/main" id="{E70D9AA5-54EE-4231-A3F9-A0EE31C95A47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2135188" y="4116388"/>
              <a:ext cx="87313" cy="7938"/>
            </a:xfrm>
            <a:custGeom>
              <a:avLst/>
              <a:gdLst>
                <a:gd name="T0" fmla="*/ 221 w 235"/>
                <a:gd name="T1" fmla="*/ 18 h 18"/>
                <a:gd name="T2" fmla="*/ 235 w 235"/>
                <a:gd name="T3" fmla="*/ 9 h 18"/>
                <a:gd name="T4" fmla="*/ 221 w 235"/>
                <a:gd name="T5" fmla="*/ 0 h 18"/>
                <a:gd name="T6" fmla="*/ 14 w 235"/>
                <a:gd name="T7" fmla="*/ 0 h 18"/>
                <a:gd name="T8" fmla="*/ 0 w 235"/>
                <a:gd name="T9" fmla="*/ 9 h 18"/>
                <a:gd name="T10" fmla="*/ 14 w 235"/>
                <a:gd name="T11" fmla="*/ 18 h 18"/>
                <a:gd name="T12" fmla="*/ 221 w 2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8">
                  <a:moveTo>
                    <a:pt x="221" y="18"/>
                  </a:moveTo>
                  <a:cubicBezTo>
                    <a:pt x="227" y="18"/>
                    <a:pt x="235" y="18"/>
                    <a:pt x="235" y="9"/>
                  </a:cubicBezTo>
                  <a:cubicBezTo>
                    <a:pt x="235" y="0"/>
                    <a:pt x="227" y="0"/>
                    <a:pt x="221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4" y="18"/>
                  </a:cubicBezTo>
                  <a:lnTo>
                    <a:pt x="221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42">
              <a:extLst>
                <a:ext uri="{FF2B5EF4-FFF2-40B4-BE49-F238E27FC236}">
                  <a16:creationId xmlns:a16="http://schemas.microsoft.com/office/drawing/2014/main" id="{E7E08393-1BA4-4644-8EB3-8571713D3112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2246313" y="4060825"/>
              <a:ext cx="57150" cy="96838"/>
            </a:xfrm>
            <a:custGeom>
              <a:avLst/>
              <a:gdLst>
                <a:gd name="T0" fmla="*/ 154 w 154"/>
                <a:gd name="T1" fmla="*/ 168 h 231"/>
                <a:gd name="T2" fmla="*/ 143 w 154"/>
                <a:gd name="T3" fmla="*/ 168 h 231"/>
                <a:gd name="T4" fmla="*/ 133 w 154"/>
                <a:gd name="T5" fmla="*/ 200 h 231"/>
                <a:gd name="T6" fmla="*/ 99 w 154"/>
                <a:gd name="T7" fmla="*/ 202 h 231"/>
                <a:gd name="T8" fmla="*/ 35 w 154"/>
                <a:gd name="T9" fmla="*/ 202 h 231"/>
                <a:gd name="T10" fmla="*/ 105 w 154"/>
                <a:gd name="T11" fmla="*/ 143 h 231"/>
                <a:gd name="T12" fmla="*/ 154 w 154"/>
                <a:gd name="T13" fmla="*/ 68 h 231"/>
                <a:gd name="T14" fmla="*/ 73 w 154"/>
                <a:gd name="T15" fmla="*/ 0 h 231"/>
                <a:gd name="T16" fmla="*/ 0 w 154"/>
                <a:gd name="T17" fmla="*/ 62 h 231"/>
                <a:gd name="T18" fmla="*/ 19 w 154"/>
                <a:gd name="T19" fmla="*/ 82 h 231"/>
                <a:gd name="T20" fmla="*/ 37 w 154"/>
                <a:gd name="T21" fmla="*/ 63 h 231"/>
                <a:gd name="T22" fmla="*/ 17 w 154"/>
                <a:gd name="T23" fmla="*/ 45 h 231"/>
                <a:gd name="T24" fmla="*/ 68 w 154"/>
                <a:gd name="T25" fmla="*/ 12 h 231"/>
                <a:gd name="T26" fmla="*/ 121 w 154"/>
                <a:gd name="T27" fmla="*/ 68 h 231"/>
                <a:gd name="T28" fmla="*/ 88 w 154"/>
                <a:gd name="T29" fmla="*/ 135 h 231"/>
                <a:gd name="T30" fmla="*/ 4 w 154"/>
                <a:gd name="T31" fmla="*/ 218 h 231"/>
                <a:gd name="T32" fmla="*/ 0 w 154"/>
                <a:gd name="T33" fmla="*/ 231 h 231"/>
                <a:gd name="T34" fmla="*/ 144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3" y="168"/>
                  </a:lnTo>
                  <a:cubicBezTo>
                    <a:pt x="142" y="176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4" y="159"/>
                    <a:pt x="105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30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2"/>
                    <a:pt x="68" y="12"/>
                  </a:cubicBezTo>
                  <a:cubicBezTo>
                    <a:pt x="102" y="12"/>
                    <a:pt x="121" y="40"/>
                    <a:pt x="121" y="68"/>
                  </a:cubicBezTo>
                  <a:cubicBezTo>
                    <a:pt x="121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4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43">
              <a:extLst>
                <a:ext uri="{FF2B5EF4-FFF2-40B4-BE49-F238E27FC236}">
                  <a16:creationId xmlns:a16="http://schemas.microsoft.com/office/drawing/2014/main" id="{870F5E83-E769-4898-A463-E20AC0773A61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2320926" y="4094163"/>
              <a:ext cx="55563" cy="65088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6 h 157"/>
                <a:gd name="T4" fmla="*/ 142 w 149"/>
                <a:gd name="T5" fmla="*/ 30 h 157"/>
                <a:gd name="T6" fmla="*/ 99 w 149"/>
                <a:gd name="T7" fmla="*/ 0 h 157"/>
                <a:gd name="T8" fmla="*/ 0 w 149"/>
                <a:gd name="T9" fmla="*/ 91 h 157"/>
                <a:gd name="T10" fmla="*/ 63 w 149"/>
                <a:gd name="T11" fmla="*/ 157 h 157"/>
                <a:gd name="T12" fmla="*/ 149 w 149"/>
                <a:gd name="T13" fmla="*/ 117 h 157"/>
                <a:gd name="T14" fmla="*/ 144 w 149"/>
                <a:gd name="T15" fmla="*/ 111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9 w 149"/>
                <a:gd name="T29" fmla="*/ 9 h 157"/>
                <a:gd name="T30" fmla="*/ 127 w 149"/>
                <a:gd name="T31" fmla="*/ 30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6"/>
                  </a:cubicBezTo>
                  <a:cubicBezTo>
                    <a:pt x="137" y="57"/>
                    <a:pt x="142" y="41"/>
                    <a:pt x="142" y="30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1"/>
                  </a:cubicBezTo>
                  <a:cubicBezTo>
                    <a:pt x="0" y="126"/>
                    <a:pt x="22" y="157"/>
                    <a:pt x="63" y="157"/>
                  </a:cubicBezTo>
                  <a:cubicBezTo>
                    <a:pt x="122" y="157"/>
                    <a:pt x="149" y="122"/>
                    <a:pt x="149" y="117"/>
                  </a:cubicBezTo>
                  <a:cubicBezTo>
                    <a:pt x="149" y="115"/>
                    <a:pt x="146" y="111"/>
                    <a:pt x="144" y="111"/>
                  </a:cubicBezTo>
                  <a:cubicBezTo>
                    <a:pt x="141" y="111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9"/>
                    <a:pt x="99" y="9"/>
                  </a:cubicBezTo>
                  <a:cubicBezTo>
                    <a:pt x="114" y="9"/>
                    <a:pt x="127" y="17"/>
                    <a:pt x="127" y="30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44">
              <a:extLst>
                <a:ext uri="{FF2B5EF4-FFF2-40B4-BE49-F238E27FC236}">
                  <a16:creationId xmlns:a16="http://schemas.microsoft.com/office/drawing/2014/main" id="{82791C12-1F0E-4436-B8B1-B4C64AA2A215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2389188" y="4094163"/>
              <a:ext cx="77788" cy="93663"/>
            </a:xfrm>
            <a:custGeom>
              <a:avLst/>
              <a:gdLst>
                <a:gd name="T0" fmla="*/ 2 w 208"/>
                <a:gd name="T1" fmla="*/ 209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0 h 228"/>
                <a:gd name="T8" fmla="*/ 45 w 208"/>
                <a:gd name="T9" fmla="*/ 147 h 228"/>
                <a:gd name="T10" fmla="*/ 82 w 208"/>
                <a:gd name="T11" fmla="*/ 157 h 228"/>
                <a:gd name="T12" fmla="*/ 132 w 208"/>
                <a:gd name="T13" fmla="*/ 132 h 228"/>
                <a:gd name="T14" fmla="*/ 168 w 208"/>
                <a:gd name="T15" fmla="*/ 157 h 228"/>
                <a:gd name="T16" fmla="*/ 196 w 208"/>
                <a:gd name="T17" fmla="*/ 138 h 228"/>
                <a:gd name="T18" fmla="*/ 208 w 208"/>
                <a:gd name="T19" fmla="*/ 103 h 228"/>
                <a:gd name="T20" fmla="*/ 202 w 208"/>
                <a:gd name="T21" fmla="*/ 99 h 228"/>
                <a:gd name="T22" fmla="*/ 195 w 208"/>
                <a:gd name="T23" fmla="*/ 110 h 228"/>
                <a:gd name="T24" fmla="*/ 169 w 208"/>
                <a:gd name="T25" fmla="*/ 147 h 228"/>
                <a:gd name="T26" fmla="*/ 158 w 208"/>
                <a:gd name="T27" fmla="*/ 130 h 228"/>
                <a:gd name="T28" fmla="*/ 163 w 208"/>
                <a:gd name="T29" fmla="*/ 102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1 h 228"/>
                <a:gd name="T40" fmla="*/ 153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3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09"/>
                  </a:moveTo>
                  <a:cubicBezTo>
                    <a:pt x="0" y="215"/>
                    <a:pt x="0" y="216"/>
                    <a:pt x="0" y="217"/>
                  </a:cubicBezTo>
                  <a:cubicBezTo>
                    <a:pt x="0" y="224"/>
                    <a:pt x="6" y="228"/>
                    <a:pt x="12" y="228"/>
                  </a:cubicBezTo>
                  <a:cubicBezTo>
                    <a:pt x="25" y="228"/>
                    <a:pt x="27" y="216"/>
                    <a:pt x="29" y="210"/>
                  </a:cubicBezTo>
                  <a:cubicBezTo>
                    <a:pt x="29" y="209"/>
                    <a:pt x="36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2"/>
                    <a:pt x="132" y="132"/>
                  </a:cubicBezTo>
                  <a:cubicBezTo>
                    <a:pt x="139" y="156"/>
                    <a:pt x="163" y="157"/>
                    <a:pt x="168" y="157"/>
                  </a:cubicBezTo>
                  <a:cubicBezTo>
                    <a:pt x="181" y="157"/>
                    <a:pt x="190" y="149"/>
                    <a:pt x="196" y="138"/>
                  </a:cubicBezTo>
                  <a:cubicBezTo>
                    <a:pt x="203" y="125"/>
                    <a:pt x="208" y="105"/>
                    <a:pt x="208" y="103"/>
                  </a:cubicBezTo>
                  <a:cubicBezTo>
                    <a:pt x="208" y="99"/>
                    <a:pt x="203" y="99"/>
                    <a:pt x="202" y="99"/>
                  </a:cubicBezTo>
                  <a:cubicBezTo>
                    <a:pt x="198" y="99"/>
                    <a:pt x="197" y="100"/>
                    <a:pt x="195" y="110"/>
                  </a:cubicBezTo>
                  <a:cubicBezTo>
                    <a:pt x="191" y="126"/>
                    <a:pt x="184" y="147"/>
                    <a:pt x="169" y="147"/>
                  </a:cubicBezTo>
                  <a:cubicBezTo>
                    <a:pt x="160" y="147"/>
                    <a:pt x="158" y="139"/>
                    <a:pt x="158" y="130"/>
                  </a:cubicBezTo>
                  <a:cubicBezTo>
                    <a:pt x="158" y="124"/>
                    <a:pt x="161" y="111"/>
                    <a:pt x="163" y="102"/>
                  </a:cubicBezTo>
                  <a:cubicBezTo>
                    <a:pt x="165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1"/>
                    <a:pt x="185" y="16"/>
                    <a:pt x="185" y="14"/>
                  </a:cubicBezTo>
                  <a:cubicBezTo>
                    <a:pt x="185" y="7"/>
                    <a:pt x="179" y="3"/>
                    <a:pt x="173" y="3"/>
                  </a:cubicBezTo>
                  <a:cubicBezTo>
                    <a:pt x="169" y="3"/>
                    <a:pt x="163" y="5"/>
                    <a:pt x="159" y="11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3"/>
                    <a:pt x="103" y="147"/>
                    <a:pt x="84" y="147"/>
                  </a:cubicBezTo>
                  <a:cubicBezTo>
                    <a:pt x="55" y="147"/>
                    <a:pt x="55" y="122"/>
                    <a:pt x="55" y="116"/>
                  </a:cubicBezTo>
                  <a:cubicBezTo>
                    <a:pt x="55" y="107"/>
                    <a:pt x="56" y="102"/>
                    <a:pt x="61" y="84"/>
                  </a:cubicBezTo>
                  <a:cubicBezTo>
                    <a:pt x="64" y="68"/>
                    <a:pt x="65" y="66"/>
                    <a:pt x="69" y="52"/>
                  </a:cubicBezTo>
                  <a:lnTo>
                    <a:pt x="73" y="33"/>
                  </a:lnTo>
                  <a:cubicBezTo>
                    <a:pt x="75" y="25"/>
                    <a:pt x="79" y="12"/>
                    <a:pt x="79" y="11"/>
                  </a:cubicBezTo>
                  <a:cubicBezTo>
                    <a:pt x="79" y="4"/>
                    <a:pt x="74" y="0"/>
                    <a:pt x="67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2" y="2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45">
              <a:extLst>
                <a:ext uri="{FF2B5EF4-FFF2-40B4-BE49-F238E27FC236}">
                  <a16:creationId xmlns:a16="http://schemas.microsoft.com/office/drawing/2014/main" id="{931C7B7C-E9CD-4391-85B1-B7FB29F33E31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2549526" y="4111625"/>
              <a:ext cx="114300" cy="158750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5 w 304"/>
                <a:gd name="T15" fmla="*/ 285 h 385"/>
                <a:gd name="T16" fmla="*/ 294 w 304"/>
                <a:gd name="T17" fmla="*/ 288 h 385"/>
                <a:gd name="T18" fmla="*/ 304 w 304"/>
                <a:gd name="T19" fmla="*/ 278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5" y="285"/>
                  </a:lnTo>
                  <a:cubicBezTo>
                    <a:pt x="292" y="288"/>
                    <a:pt x="293" y="288"/>
                    <a:pt x="294" y="288"/>
                  </a:cubicBezTo>
                  <a:cubicBezTo>
                    <a:pt x="300" y="288"/>
                    <a:pt x="304" y="284"/>
                    <a:pt x="304" y="278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46">
              <a:extLst>
                <a:ext uri="{FF2B5EF4-FFF2-40B4-BE49-F238E27FC236}">
                  <a16:creationId xmlns:a16="http://schemas.microsoft.com/office/drawing/2014/main" id="{9DFEF5D9-D0D2-4AE6-9856-3AC57CC3EE40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2741613" y="4105275"/>
              <a:ext cx="74613" cy="136525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2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7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2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6"/>
                    <a:pt x="154" y="97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47">
              <a:extLst>
                <a:ext uri="{FF2B5EF4-FFF2-40B4-BE49-F238E27FC236}">
                  <a16:creationId xmlns:a16="http://schemas.microsoft.com/office/drawing/2014/main" id="{4FFFC49E-0F8E-4A9B-929B-B8C5FD6B8C64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2838451" y="4116388"/>
              <a:ext cx="88900" cy="7938"/>
            </a:xfrm>
            <a:custGeom>
              <a:avLst/>
              <a:gdLst>
                <a:gd name="T0" fmla="*/ 222 w 236"/>
                <a:gd name="T1" fmla="*/ 18 h 18"/>
                <a:gd name="T2" fmla="*/ 236 w 236"/>
                <a:gd name="T3" fmla="*/ 9 h 18"/>
                <a:gd name="T4" fmla="*/ 222 w 236"/>
                <a:gd name="T5" fmla="*/ 0 h 18"/>
                <a:gd name="T6" fmla="*/ 14 w 236"/>
                <a:gd name="T7" fmla="*/ 0 h 18"/>
                <a:gd name="T8" fmla="*/ 0 w 236"/>
                <a:gd name="T9" fmla="*/ 9 h 18"/>
                <a:gd name="T10" fmla="*/ 14 w 236"/>
                <a:gd name="T11" fmla="*/ 18 h 18"/>
                <a:gd name="T12" fmla="*/ 222 w 23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8">
                  <a:moveTo>
                    <a:pt x="222" y="18"/>
                  </a:moveTo>
                  <a:cubicBezTo>
                    <a:pt x="227" y="18"/>
                    <a:pt x="236" y="18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4" y="1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48">
              <a:extLst>
                <a:ext uri="{FF2B5EF4-FFF2-40B4-BE49-F238E27FC236}">
                  <a16:creationId xmlns:a16="http://schemas.microsoft.com/office/drawing/2014/main" id="{C02AA284-EDDF-4B99-A1AC-3405FFA3644F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2949576" y="4060825"/>
              <a:ext cx="58738" cy="96838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7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6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0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49">
              <a:extLst>
                <a:ext uri="{FF2B5EF4-FFF2-40B4-BE49-F238E27FC236}">
                  <a16:creationId xmlns:a16="http://schemas.microsoft.com/office/drawing/2014/main" id="{CAF49483-536D-4407-B45D-A03945D9C3BC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3024188" y="4094163"/>
              <a:ext cx="57150" cy="65088"/>
            </a:xfrm>
            <a:custGeom>
              <a:avLst/>
              <a:gdLst>
                <a:gd name="T0" fmla="*/ 54 w 149"/>
                <a:gd name="T1" fmla="*/ 74 h 157"/>
                <a:gd name="T2" fmla="*/ 110 w 149"/>
                <a:gd name="T3" fmla="*/ 66 h 157"/>
                <a:gd name="T4" fmla="*/ 141 w 149"/>
                <a:gd name="T5" fmla="*/ 30 h 157"/>
                <a:gd name="T6" fmla="*/ 98 w 149"/>
                <a:gd name="T7" fmla="*/ 0 h 157"/>
                <a:gd name="T8" fmla="*/ 0 w 149"/>
                <a:gd name="T9" fmla="*/ 91 h 157"/>
                <a:gd name="T10" fmla="*/ 62 w 149"/>
                <a:gd name="T11" fmla="*/ 157 h 157"/>
                <a:gd name="T12" fmla="*/ 149 w 149"/>
                <a:gd name="T13" fmla="*/ 117 h 157"/>
                <a:gd name="T14" fmla="*/ 143 w 149"/>
                <a:gd name="T15" fmla="*/ 111 h 157"/>
                <a:gd name="T16" fmla="*/ 137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2 w 149"/>
                <a:gd name="T23" fmla="*/ 74 h 157"/>
                <a:gd name="T24" fmla="*/ 54 w 149"/>
                <a:gd name="T25" fmla="*/ 74 h 157"/>
                <a:gd name="T26" fmla="*/ 35 w 149"/>
                <a:gd name="T27" fmla="*/ 64 h 157"/>
                <a:gd name="T28" fmla="*/ 98 w 149"/>
                <a:gd name="T29" fmla="*/ 9 h 157"/>
                <a:gd name="T30" fmla="*/ 126 w 149"/>
                <a:gd name="T31" fmla="*/ 30 h 157"/>
                <a:gd name="T32" fmla="*/ 52 w 149"/>
                <a:gd name="T33" fmla="*/ 64 h 157"/>
                <a:gd name="T34" fmla="*/ 35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4" y="74"/>
                  </a:moveTo>
                  <a:cubicBezTo>
                    <a:pt x="64" y="74"/>
                    <a:pt x="92" y="73"/>
                    <a:pt x="110" y="66"/>
                  </a:cubicBezTo>
                  <a:cubicBezTo>
                    <a:pt x="136" y="57"/>
                    <a:pt x="141" y="41"/>
                    <a:pt x="141" y="30"/>
                  </a:cubicBezTo>
                  <a:cubicBezTo>
                    <a:pt x="141" y="11"/>
                    <a:pt x="122" y="0"/>
                    <a:pt x="98" y="0"/>
                  </a:cubicBezTo>
                  <a:cubicBezTo>
                    <a:pt x="56" y="0"/>
                    <a:pt x="0" y="32"/>
                    <a:pt x="0" y="91"/>
                  </a:cubicBezTo>
                  <a:cubicBezTo>
                    <a:pt x="0" y="126"/>
                    <a:pt x="21" y="157"/>
                    <a:pt x="62" y="157"/>
                  </a:cubicBezTo>
                  <a:cubicBezTo>
                    <a:pt x="121" y="157"/>
                    <a:pt x="149" y="122"/>
                    <a:pt x="149" y="117"/>
                  </a:cubicBezTo>
                  <a:cubicBezTo>
                    <a:pt x="149" y="115"/>
                    <a:pt x="146" y="111"/>
                    <a:pt x="143" y="111"/>
                  </a:cubicBezTo>
                  <a:cubicBezTo>
                    <a:pt x="141" y="111"/>
                    <a:pt x="140" y="112"/>
                    <a:pt x="137" y="115"/>
                  </a:cubicBezTo>
                  <a:cubicBezTo>
                    <a:pt x="110" y="147"/>
                    <a:pt x="69" y="147"/>
                    <a:pt x="63" y="147"/>
                  </a:cubicBezTo>
                  <a:cubicBezTo>
                    <a:pt x="42" y="147"/>
                    <a:pt x="28" y="133"/>
                    <a:pt x="28" y="105"/>
                  </a:cubicBezTo>
                  <a:cubicBezTo>
                    <a:pt x="28" y="100"/>
                    <a:pt x="28" y="93"/>
                    <a:pt x="32" y="74"/>
                  </a:cubicBezTo>
                  <a:lnTo>
                    <a:pt x="54" y="74"/>
                  </a:lnTo>
                  <a:close/>
                  <a:moveTo>
                    <a:pt x="35" y="64"/>
                  </a:moveTo>
                  <a:cubicBezTo>
                    <a:pt x="49" y="14"/>
                    <a:pt x="88" y="9"/>
                    <a:pt x="98" y="9"/>
                  </a:cubicBezTo>
                  <a:cubicBezTo>
                    <a:pt x="113" y="9"/>
                    <a:pt x="126" y="17"/>
                    <a:pt x="126" y="30"/>
                  </a:cubicBezTo>
                  <a:cubicBezTo>
                    <a:pt x="126" y="64"/>
                    <a:pt x="67" y="64"/>
                    <a:pt x="52" y="64"/>
                  </a:cubicBezTo>
                  <a:lnTo>
                    <a:pt x="35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50">
              <a:extLst>
                <a:ext uri="{FF2B5EF4-FFF2-40B4-BE49-F238E27FC236}">
                  <a16:creationId xmlns:a16="http://schemas.microsoft.com/office/drawing/2014/main" id="{58D4E53D-3D55-4037-A6E8-8D8EFBF7F970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3119438" y="4056063"/>
              <a:ext cx="30163" cy="101600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4 h 242"/>
                <a:gd name="T4" fmla="*/ 0 w 78"/>
                <a:gd name="T5" fmla="*/ 17 h 242"/>
                <a:gd name="T6" fmla="*/ 26 w 78"/>
                <a:gd name="T7" fmla="*/ 36 h 242"/>
                <a:gd name="T8" fmla="*/ 26 w 78"/>
                <a:gd name="T9" fmla="*/ 215 h 242"/>
                <a:gd name="T10" fmla="*/ 0 w 78"/>
                <a:gd name="T11" fmla="*/ 230 h 242"/>
                <a:gd name="T12" fmla="*/ 0 w 78"/>
                <a:gd name="T13" fmla="*/ 242 h 242"/>
                <a:gd name="T14" fmla="*/ 39 w 78"/>
                <a:gd name="T15" fmla="*/ 241 h 242"/>
                <a:gd name="T16" fmla="*/ 78 w 78"/>
                <a:gd name="T17" fmla="*/ 242 h 242"/>
                <a:gd name="T18" fmla="*/ 78 w 78"/>
                <a:gd name="T19" fmla="*/ 230 h 242"/>
                <a:gd name="T20" fmla="*/ 52 w 78"/>
                <a:gd name="T21" fmla="*/ 215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4"/>
                  </a:lnTo>
                  <a:lnTo>
                    <a:pt x="0" y="17"/>
                  </a:lnTo>
                  <a:cubicBezTo>
                    <a:pt x="23" y="17"/>
                    <a:pt x="26" y="19"/>
                    <a:pt x="26" y="36"/>
                  </a:cubicBezTo>
                  <a:lnTo>
                    <a:pt x="26" y="215"/>
                  </a:lnTo>
                  <a:cubicBezTo>
                    <a:pt x="26" y="230"/>
                    <a:pt x="23" y="230"/>
                    <a:pt x="0" y="230"/>
                  </a:cubicBezTo>
                  <a:lnTo>
                    <a:pt x="0" y="242"/>
                  </a:lnTo>
                  <a:cubicBezTo>
                    <a:pt x="1" y="242"/>
                    <a:pt x="25" y="241"/>
                    <a:pt x="39" y="241"/>
                  </a:cubicBezTo>
                  <a:cubicBezTo>
                    <a:pt x="52" y="241"/>
                    <a:pt x="65" y="241"/>
                    <a:pt x="78" y="242"/>
                  </a:cubicBezTo>
                  <a:lnTo>
                    <a:pt x="78" y="230"/>
                  </a:lnTo>
                  <a:cubicBezTo>
                    <a:pt x="56" y="230"/>
                    <a:pt x="52" y="230"/>
                    <a:pt x="52" y="215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51">
              <a:extLst>
                <a:ext uri="{FF2B5EF4-FFF2-40B4-BE49-F238E27FC236}">
                  <a16:creationId xmlns:a16="http://schemas.microsoft.com/office/drawing/2014/main" id="{D7ED020B-A1F6-4185-84FA-3F77A909ED1C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3162301" y="4094163"/>
              <a:ext cx="69850" cy="63500"/>
            </a:xfrm>
            <a:custGeom>
              <a:avLst/>
              <a:gdLst>
                <a:gd name="T0" fmla="*/ 161 w 187"/>
                <a:gd name="T1" fmla="*/ 48 h 153"/>
                <a:gd name="T2" fmla="*/ 108 w 187"/>
                <a:gd name="T3" fmla="*/ 0 h 153"/>
                <a:gd name="T4" fmla="*/ 51 w 187"/>
                <a:gd name="T5" fmla="*/ 33 h 153"/>
                <a:gd name="T6" fmla="*/ 51 w 187"/>
                <a:gd name="T7" fmla="*/ 33 h 153"/>
                <a:gd name="T8" fmla="*/ 51 w 187"/>
                <a:gd name="T9" fmla="*/ 0 h 153"/>
                <a:gd name="T10" fmla="*/ 0 w 187"/>
                <a:gd name="T11" fmla="*/ 3 h 153"/>
                <a:gd name="T12" fmla="*/ 0 w 187"/>
                <a:gd name="T13" fmla="*/ 16 h 153"/>
                <a:gd name="T14" fmla="*/ 26 w 187"/>
                <a:gd name="T15" fmla="*/ 35 h 153"/>
                <a:gd name="T16" fmla="*/ 26 w 187"/>
                <a:gd name="T17" fmla="*/ 126 h 153"/>
                <a:gd name="T18" fmla="*/ 0 w 187"/>
                <a:gd name="T19" fmla="*/ 141 h 153"/>
                <a:gd name="T20" fmla="*/ 0 w 187"/>
                <a:gd name="T21" fmla="*/ 153 h 153"/>
                <a:gd name="T22" fmla="*/ 40 w 187"/>
                <a:gd name="T23" fmla="*/ 152 h 153"/>
                <a:gd name="T24" fmla="*/ 80 w 187"/>
                <a:gd name="T25" fmla="*/ 153 h 153"/>
                <a:gd name="T26" fmla="*/ 80 w 187"/>
                <a:gd name="T27" fmla="*/ 141 h 153"/>
                <a:gd name="T28" fmla="*/ 53 w 187"/>
                <a:gd name="T29" fmla="*/ 126 h 153"/>
                <a:gd name="T30" fmla="*/ 53 w 187"/>
                <a:gd name="T31" fmla="*/ 63 h 153"/>
                <a:gd name="T32" fmla="*/ 105 w 187"/>
                <a:gd name="T33" fmla="*/ 9 h 153"/>
                <a:gd name="T34" fmla="*/ 133 w 187"/>
                <a:gd name="T35" fmla="*/ 46 h 153"/>
                <a:gd name="T36" fmla="*/ 133 w 187"/>
                <a:gd name="T37" fmla="*/ 126 h 153"/>
                <a:gd name="T38" fmla="*/ 107 w 187"/>
                <a:gd name="T39" fmla="*/ 141 h 153"/>
                <a:gd name="T40" fmla="*/ 107 w 187"/>
                <a:gd name="T41" fmla="*/ 153 h 153"/>
                <a:gd name="T42" fmla="*/ 147 w 187"/>
                <a:gd name="T43" fmla="*/ 152 h 153"/>
                <a:gd name="T44" fmla="*/ 187 w 187"/>
                <a:gd name="T45" fmla="*/ 153 h 153"/>
                <a:gd name="T46" fmla="*/ 187 w 187"/>
                <a:gd name="T47" fmla="*/ 141 h 153"/>
                <a:gd name="T48" fmla="*/ 161 w 187"/>
                <a:gd name="T49" fmla="*/ 126 h 153"/>
                <a:gd name="T50" fmla="*/ 161 w 187"/>
                <a:gd name="T51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3">
                  <a:moveTo>
                    <a:pt x="161" y="48"/>
                  </a:moveTo>
                  <a:cubicBezTo>
                    <a:pt x="161" y="17"/>
                    <a:pt x="146" y="0"/>
                    <a:pt x="108" y="0"/>
                  </a:cubicBezTo>
                  <a:cubicBezTo>
                    <a:pt x="80" y="0"/>
                    <a:pt x="61" y="15"/>
                    <a:pt x="51" y="33"/>
                  </a:cubicBezTo>
                  <a:lnTo>
                    <a:pt x="51" y="33"/>
                  </a:lnTo>
                  <a:lnTo>
                    <a:pt x="51" y="0"/>
                  </a:ln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126"/>
                  </a:lnTo>
                  <a:cubicBezTo>
                    <a:pt x="26" y="141"/>
                    <a:pt x="22" y="141"/>
                    <a:pt x="0" y="141"/>
                  </a:cubicBezTo>
                  <a:lnTo>
                    <a:pt x="0" y="153"/>
                  </a:lnTo>
                  <a:cubicBezTo>
                    <a:pt x="0" y="153"/>
                    <a:pt x="25" y="152"/>
                    <a:pt x="40" y="152"/>
                  </a:cubicBezTo>
                  <a:cubicBezTo>
                    <a:pt x="52" y="152"/>
                    <a:pt x="76" y="153"/>
                    <a:pt x="80" y="153"/>
                  </a:cubicBezTo>
                  <a:lnTo>
                    <a:pt x="80" y="141"/>
                  </a:lnTo>
                  <a:cubicBezTo>
                    <a:pt x="57" y="141"/>
                    <a:pt x="53" y="141"/>
                    <a:pt x="53" y="126"/>
                  </a:cubicBezTo>
                  <a:lnTo>
                    <a:pt x="53" y="63"/>
                  </a:lnTo>
                  <a:cubicBezTo>
                    <a:pt x="53" y="26"/>
                    <a:pt x="82" y="9"/>
                    <a:pt x="105" y="9"/>
                  </a:cubicBezTo>
                  <a:cubicBezTo>
                    <a:pt x="130" y="9"/>
                    <a:pt x="133" y="29"/>
                    <a:pt x="133" y="46"/>
                  </a:cubicBezTo>
                  <a:lnTo>
                    <a:pt x="133" y="126"/>
                  </a:lnTo>
                  <a:cubicBezTo>
                    <a:pt x="133" y="141"/>
                    <a:pt x="129" y="141"/>
                    <a:pt x="107" y="141"/>
                  </a:cubicBezTo>
                  <a:lnTo>
                    <a:pt x="107" y="153"/>
                  </a:lnTo>
                  <a:cubicBezTo>
                    <a:pt x="108" y="153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3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52">
              <a:extLst>
                <a:ext uri="{FF2B5EF4-FFF2-40B4-BE49-F238E27FC236}">
                  <a16:creationId xmlns:a16="http://schemas.microsoft.com/office/drawing/2014/main" id="{BE43EA41-7176-4C62-B6D0-011E8D0F8DC1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3268663" y="4094163"/>
              <a:ext cx="79375" cy="65088"/>
            </a:xfrm>
            <a:custGeom>
              <a:avLst/>
              <a:gdLst>
                <a:gd name="T0" fmla="*/ 26 w 213"/>
                <a:gd name="T1" fmla="*/ 131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7 w 213"/>
                <a:gd name="T13" fmla="*/ 73 h 157"/>
                <a:gd name="T14" fmla="*/ 82 w 213"/>
                <a:gd name="T15" fmla="*/ 41 h 157"/>
                <a:gd name="T16" fmla="*/ 134 w 213"/>
                <a:gd name="T17" fmla="*/ 9 h 157"/>
                <a:gd name="T18" fmla="*/ 155 w 213"/>
                <a:gd name="T19" fmla="*/ 34 h 157"/>
                <a:gd name="T20" fmla="*/ 134 w 213"/>
                <a:gd name="T21" fmla="*/ 108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3 h 157"/>
                <a:gd name="T28" fmla="*/ 207 w 213"/>
                <a:gd name="T29" fmla="*/ 99 h 157"/>
                <a:gd name="T30" fmla="*/ 200 w 213"/>
                <a:gd name="T31" fmla="*/ 105 h 157"/>
                <a:gd name="T32" fmla="*/ 163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5 w 213"/>
                <a:gd name="T51" fmla="*/ 57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4 w 213"/>
                <a:gd name="T59" fmla="*/ 55 h 157"/>
                <a:gd name="T60" fmla="*/ 37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3"/>
                    <a:pt x="28" y="157"/>
                    <a:pt x="34" y="157"/>
                  </a:cubicBezTo>
                  <a:cubicBezTo>
                    <a:pt x="40" y="157"/>
                    <a:pt x="46" y="152"/>
                    <a:pt x="48" y="149"/>
                  </a:cubicBezTo>
                  <a:cubicBezTo>
                    <a:pt x="49" y="146"/>
                    <a:pt x="52" y="135"/>
                    <a:pt x="54" y="128"/>
                  </a:cubicBezTo>
                  <a:cubicBezTo>
                    <a:pt x="56" y="121"/>
                    <a:pt x="59" y="105"/>
                    <a:pt x="62" y="96"/>
                  </a:cubicBezTo>
                  <a:cubicBezTo>
                    <a:pt x="64" y="88"/>
                    <a:pt x="66" y="81"/>
                    <a:pt x="67" y="73"/>
                  </a:cubicBezTo>
                  <a:cubicBezTo>
                    <a:pt x="71" y="58"/>
                    <a:pt x="72" y="56"/>
                    <a:pt x="82" y="41"/>
                  </a:cubicBezTo>
                  <a:cubicBezTo>
                    <a:pt x="92" y="27"/>
                    <a:pt x="108" y="9"/>
                    <a:pt x="134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3"/>
                    <a:pt x="134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5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3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7"/>
                    <a:pt x="163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6" y="122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5"/>
                    <a:pt x="154" y="0"/>
                    <a:pt x="136" y="0"/>
                  </a:cubicBezTo>
                  <a:cubicBezTo>
                    <a:pt x="107" y="0"/>
                    <a:pt x="87" y="17"/>
                    <a:pt x="77" y="31"/>
                  </a:cubicBezTo>
                  <a:cubicBezTo>
                    <a:pt x="74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4" y="31"/>
                    <a:pt x="0" y="51"/>
                    <a:pt x="0" y="53"/>
                  </a:cubicBezTo>
                  <a:cubicBezTo>
                    <a:pt x="0" y="57"/>
                    <a:pt x="4" y="57"/>
                    <a:pt x="5" y="57"/>
                  </a:cubicBezTo>
                  <a:cubicBezTo>
                    <a:pt x="10" y="57"/>
                    <a:pt x="11" y="56"/>
                    <a:pt x="13" y="47"/>
                  </a:cubicBezTo>
                  <a:cubicBezTo>
                    <a:pt x="18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4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53">
              <a:extLst>
                <a:ext uri="{FF2B5EF4-FFF2-40B4-BE49-F238E27FC236}">
                  <a16:creationId xmlns:a16="http://schemas.microsoft.com/office/drawing/2014/main" id="{756F47D4-6C8A-4ABB-9798-95F736EFE0E9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3432176" y="4111625"/>
              <a:ext cx="114300" cy="158750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3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54">
              <a:extLst>
                <a:ext uri="{FF2B5EF4-FFF2-40B4-BE49-F238E27FC236}">
                  <a16:creationId xmlns:a16="http://schemas.microsoft.com/office/drawing/2014/main" id="{F4ABF034-6BA4-4F91-B190-334683894604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3703638" y="3965575"/>
              <a:ext cx="61913" cy="136525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3 w 165"/>
                <a:gd name="T27" fmla="*/ 293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1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56">
              <a:extLst>
                <a:ext uri="{FF2B5EF4-FFF2-40B4-BE49-F238E27FC236}">
                  <a16:creationId xmlns:a16="http://schemas.microsoft.com/office/drawing/2014/main" id="{440D5AB5-3C09-4A9E-9C90-60DDC4FA0AB0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640138" y="4292600"/>
              <a:ext cx="101600" cy="9366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57">
              <a:extLst>
                <a:ext uri="{FF2B5EF4-FFF2-40B4-BE49-F238E27FC236}">
                  <a16:creationId xmlns:a16="http://schemas.microsoft.com/office/drawing/2014/main" id="{BAED67E6-C479-4896-ABAE-851ACEF93AA7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3756026" y="4227513"/>
              <a:ext cx="57150" cy="9683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3 h 232"/>
                <a:gd name="T18" fmla="*/ 19 w 154"/>
                <a:gd name="T19" fmla="*/ 82 h 232"/>
                <a:gd name="T20" fmla="*/ 37 w 154"/>
                <a:gd name="T21" fmla="*/ 64 h 232"/>
                <a:gd name="T22" fmla="*/ 17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70"/>
                    <a:pt x="84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65DFC8BE-CB86-4660-AAE7-0EA0A696CFD3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3635376" y="4187031"/>
              <a:ext cx="195264" cy="7939"/>
            </a:xfrm>
            <a:custGeom>
              <a:avLst/>
              <a:gdLst/>
              <a:ahLst/>
              <a:cxnLst/>
              <a:rect l="0" t="0" r="0" b="0"/>
              <a:pathLst>
                <a:path w="195264" h="7939">
                  <a:moveTo>
                    <a:pt x="0" y="7938"/>
                  </a:moveTo>
                  <a:lnTo>
                    <a:pt x="195263" y="7938"/>
                  </a:lnTo>
                  <a:lnTo>
                    <a:pt x="1952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77" name="组合 876">
            <a:extLst>
              <a:ext uri="{FF2B5EF4-FFF2-40B4-BE49-F238E27FC236}">
                <a16:creationId xmlns:a16="http://schemas.microsoft.com/office/drawing/2014/main" id="{62ECB385-7F16-49DB-8FF7-6ABFE391B05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68515" y="4706178"/>
            <a:ext cx="2905127" cy="552450"/>
            <a:chOff x="1119188" y="6189663"/>
            <a:chExt cx="2905127" cy="552450"/>
          </a:xfrm>
        </p:grpSpPr>
        <p:sp>
          <p:nvSpPr>
            <p:cNvPr id="848" name="Freeform 420 1">
              <a:extLst>
                <a:ext uri="{FF2B5EF4-FFF2-40B4-BE49-F238E27FC236}">
                  <a16:creationId xmlns:a16="http://schemas.microsoft.com/office/drawing/2014/main" id="{B394662C-E43A-4542-AA18-8E7DBA148DA5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1119188" y="6365876"/>
              <a:ext cx="109538" cy="136525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7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5 h 342"/>
                <a:gd name="T38" fmla="*/ 223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0 h 342"/>
                <a:gd name="T54" fmla="*/ 123 w 291"/>
                <a:gd name="T55" fmla="*/ 170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0" y="17"/>
                    <a:pt x="42" y="21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3" y="113"/>
                    <a:pt x="223" y="93"/>
                  </a:cubicBezTo>
                  <a:cubicBezTo>
                    <a:pt x="223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9" y="17"/>
                    <a:pt x="205" y="31"/>
                    <a:pt x="205" y="93"/>
                  </a:cubicBezTo>
                  <a:cubicBezTo>
                    <a:pt x="205" y="164"/>
                    <a:pt x="179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21 1">
              <a:extLst>
                <a:ext uri="{FF2B5EF4-FFF2-40B4-BE49-F238E27FC236}">
                  <a16:creationId xmlns:a16="http://schemas.microsoft.com/office/drawing/2014/main" id="{22A738FA-E51C-4138-8C0C-B138EC1AB294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1281113" y="6351588"/>
              <a:ext cx="42863" cy="2016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22 1">
              <a:extLst>
                <a:ext uri="{FF2B5EF4-FFF2-40B4-BE49-F238E27FC236}">
                  <a16:creationId xmlns:a16="http://schemas.microsoft.com/office/drawing/2014/main" id="{72AC2C97-A5AA-4D9D-BEBA-F09095CF98D7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1344613" y="6362701"/>
              <a:ext cx="84138" cy="139700"/>
            </a:xfrm>
            <a:custGeom>
              <a:avLst/>
              <a:gdLst>
                <a:gd name="T0" fmla="*/ 222 w 222"/>
                <a:gd name="T1" fmla="*/ 18 h 347"/>
                <a:gd name="T2" fmla="*/ 204 w 222"/>
                <a:gd name="T3" fmla="*/ 0 h 347"/>
                <a:gd name="T4" fmla="*/ 17 w 222"/>
                <a:gd name="T5" fmla="*/ 0 h 347"/>
                <a:gd name="T6" fmla="*/ 0 w 222"/>
                <a:gd name="T7" fmla="*/ 10 h 347"/>
                <a:gd name="T8" fmla="*/ 17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4 w 222"/>
                <a:gd name="T15" fmla="*/ 163 h 347"/>
                <a:gd name="T16" fmla="*/ 7 w 222"/>
                <a:gd name="T17" fmla="*/ 173 h 347"/>
                <a:gd name="T18" fmla="*/ 24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7 w 222"/>
                <a:gd name="T25" fmla="*/ 327 h 347"/>
                <a:gd name="T26" fmla="*/ 0 w 222"/>
                <a:gd name="T27" fmla="*/ 337 h 347"/>
                <a:gd name="T28" fmla="*/ 17 w 222"/>
                <a:gd name="T29" fmla="*/ 347 h 347"/>
                <a:gd name="T30" fmla="*/ 204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0" y="0"/>
                    <a:pt x="204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4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4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7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7" y="347"/>
                  </a:cubicBezTo>
                  <a:lnTo>
                    <a:pt x="204" y="347"/>
                  </a:lnTo>
                  <a:cubicBezTo>
                    <a:pt x="220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23 1">
              <a:extLst>
                <a:ext uri="{FF2B5EF4-FFF2-40B4-BE49-F238E27FC236}">
                  <a16:creationId xmlns:a16="http://schemas.microsoft.com/office/drawing/2014/main" id="{D9C5A890-5566-4D51-BDF5-7B90BDA96F3C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1444626" y="6370638"/>
              <a:ext cx="49213" cy="134938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424 1">
              <a:extLst>
                <a:ext uri="{FF2B5EF4-FFF2-40B4-BE49-F238E27FC236}">
                  <a16:creationId xmlns:a16="http://schemas.microsoft.com/office/drawing/2014/main" id="{B93BFDB0-21DC-4380-B46F-A729D486F5B4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1571626" y="6416676"/>
              <a:ext cx="19050" cy="8572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425 1">
              <a:extLst>
                <a:ext uri="{FF2B5EF4-FFF2-40B4-BE49-F238E27FC236}">
                  <a16:creationId xmlns:a16="http://schemas.microsoft.com/office/drawing/2014/main" id="{67F30C07-92EB-44D1-89E6-24700E383AFB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1663701" y="6365876"/>
              <a:ext cx="153988" cy="136525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26 1">
              <a:extLst>
                <a:ext uri="{FF2B5EF4-FFF2-40B4-BE49-F238E27FC236}">
                  <a16:creationId xmlns:a16="http://schemas.microsoft.com/office/drawing/2014/main" id="{2743D9A1-0585-4943-AF73-D6084E1EB1CD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1819276" y="6440488"/>
              <a:ext cx="39688" cy="93663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27 1">
              <a:extLst>
                <a:ext uri="{FF2B5EF4-FFF2-40B4-BE49-F238E27FC236}">
                  <a16:creationId xmlns:a16="http://schemas.microsoft.com/office/drawing/2014/main" id="{CE7AA872-2B66-4FD4-B005-C4F29BE9B349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1943101" y="6375401"/>
              <a:ext cx="114300" cy="15557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428 1">
              <a:extLst>
                <a:ext uri="{FF2B5EF4-FFF2-40B4-BE49-F238E27FC236}">
                  <a16:creationId xmlns:a16="http://schemas.microsoft.com/office/drawing/2014/main" id="{04C1C9CC-B5E5-4EC6-971C-AEB29225C0D9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2128838" y="6376988"/>
              <a:ext cx="57150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429 1">
              <a:extLst>
                <a:ext uri="{FF2B5EF4-FFF2-40B4-BE49-F238E27FC236}">
                  <a16:creationId xmlns:a16="http://schemas.microsoft.com/office/drawing/2014/main" id="{38E0E66E-3131-458C-AD43-1D0B6A3300D1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2203451" y="6351588"/>
              <a:ext cx="42863" cy="2016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430 1">
              <a:extLst>
                <a:ext uri="{FF2B5EF4-FFF2-40B4-BE49-F238E27FC236}">
                  <a16:creationId xmlns:a16="http://schemas.microsoft.com/office/drawing/2014/main" id="{27FC6653-10D1-4B72-8737-9133229C7E51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2332038" y="6375401"/>
              <a:ext cx="114300" cy="155575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431 1">
              <a:extLst>
                <a:ext uri="{FF2B5EF4-FFF2-40B4-BE49-F238E27FC236}">
                  <a16:creationId xmlns:a16="http://schemas.microsoft.com/office/drawing/2014/main" id="{AD8B24AE-8EB3-4A53-B927-D226395AFA19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609851" y="6189663"/>
              <a:ext cx="79375" cy="63500"/>
            </a:xfrm>
            <a:custGeom>
              <a:avLst/>
              <a:gdLst>
                <a:gd name="T0" fmla="*/ 26 w 213"/>
                <a:gd name="T1" fmla="*/ 131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7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6 h 157"/>
                <a:gd name="T58" fmla="*/ 45 w 213"/>
                <a:gd name="T59" fmla="*/ 55 h 157"/>
                <a:gd name="T60" fmla="*/ 38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2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1" y="56"/>
                    <a:pt x="14" y="47"/>
                  </a:cubicBezTo>
                  <a:cubicBezTo>
                    <a:pt x="19" y="26"/>
                    <a:pt x="26" y="9"/>
                    <a:pt x="39" y="9"/>
                  </a:cubicBezTo>
                  <a:cubicBezTo>
                    <a:pt x="48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432 1">
              <a:extLst>
                <a:ext uri="{FF2B5EF4-FFF2-40B4-BE49-F238E27FC236}">
                  <a16:creationId xmlns:a16="http://schemas.microsoft.com/office/drawing/2014/main" id="{4679D103-6A81-4747-8E4B-527E64898713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2524126" y="6311901"/>
              <a:ext cx="249238" cy="282575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1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7 h 699"/>
                <a:gd name="T14" fmla="*/ 324 w 664"/>
                <a:gd name="T15" fmla="*/ 349 h 699"/>
                <a:gd name="T16" fmla="*/ 321 w 664"/>
                <a:gd name="T17" fmla="*/ 342 h 699"/>
                <a:gd name="T18" fmla="*/ 89 w 664"/>
                <a:gd name="T19" fmla="*/ 24 h 699"/>
                <a:gd name="T20" fmla="*/ 362 w 664"/>
                <a:gd name="T21" fmla="*/ 24 h 699"/>
                <a:gd name="T22" fmla="*/ 478 w 664"/>
                <a:gd name="T23" fmla="*/ 32 h 699"/>
                <a:gd name="T24" fmla="*/ 588 w 664"/>
                <a:gd name="T25" fmla="*/ 69 h 699"/>
                <a:gd name="T26" fmla="*/ 651 w 664"/>
                <a:gd name="T27" fmla="*/ 140 h 699"/>
                <a:gd name="T28" fmla="*/ 664 w 664"/>
                <a:gd name="T29" fmla="*/ 140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3 h 699"/>
                <a:gd name="T36" fmla="*/ 0 w 664"/>
                <a:gd name="T37" fmla="*/ 20 h 699"/>
                <a:gd name="T38" fmla="*/ 264 w 664"/>
                <a:gd name="T39" fmla="*/ 381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2"/>
                    <a:pt x="462" y="655"/>
                    <a:pt x="367" y="655"/>
                  </a:cubicBezTo>
                  <a:lnTo>
                    <a:pt x="66" y="655"/>
                  </a:lnTo>
                  <a:lnTo>
                    <a:pt x="320" y="357"/>
                  </a:lnTo>
                  <a:cubicBezTo>
                    <a:pt x="323" y="353"/>
                    <a:pt x="324" y="352"/>
                    <a:pt x="324" y="349"/>
                  </a:cubicBezTo>
                  <a:cubicBezTo>
                    <a:pt x="324" y="348"/>
                    <a:pt x="324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8" y="32"/>
                  </a:cubicBezTo>
                  <a:cubicBezTo>
                    <a:pt x="505" y="36"/>
                    <a:pt x="549" y="44"/>
                    <a:pt x="588" y="69"/>
                  </a:cubicBezTo>
                  <a:cubicBezTo>
                    <a:pt x="601" y="77"/>
                    <a:pt x="634" y="100"/>
                    <a:pt x="651" y="140"/>
                  </a:cubicBezTo>
                  <a:lnTo>
                    <a:pt x="664" y="140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5"/>
                    <a:pt x="0" y="14"/>
                    <a:pt x="0" y="20"/>
                  </a:cubicBezTo>
                  <a:lnTo>
                    <a:pt x="264" y="381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433 1">
              <a:extLst>
                <a:ext uri="{FF2B5EF4-FFF2-40B4-BE49-F238E27FC236}">
                  <a16:creationId xmlns:a16="http://schemas.microsoft.com/office/drawing/2014/main" id="{3281B923-E2CB-4B02-9295-880BB33745C3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2535238" y="6646863"/>
              <a:ext cx="38100" cy="95250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8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434 1">
              <a:extLst>
                <a:ext uri="{FF2B5EF4-FFF2-40B4-BE49-F238E27FC236}">
                  <a16:creationId xmlns:a16="http://schemas.microsoft.com/office/drawing/2014/main" id="{DFF141F9-287B-42AE-9A1D-7F6C85F611CA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2590801" y="6684963"/>
              <a:ext cx="95250" cy="38100"/>
            </a:xfrm>
            <a:custGeom>
              <a:avLst/>
              <a:gdLst>
                <a:gd name="T0" fmla="*/ 243 w 256"/>
                <a:gd name="T1" fmla="*/ 18 h 94"/>
                <a:gd name="T2" fmla="*/ 256 w 256"/>
                <a:gd name="T3" fmla="*/ 9 h 94"/>
                <a:gd name="T4" fmla="*/ 244 w 256"/>
                <a:gd name="T5" fmla="*/ 0 h 94"/>
                <a:gd name="T6" fmla="*/ 13 w 256"/>
                <a:gd name="T7" fmla="*/ 0 h 94"/>
                <a:gd name="T8" fmla="*/ 0 w 256"/>
                <a:gd name="T9" fmla="*/ 9 h 94"/>
                <a:gd name="T10" fmla="*/ 13 w 256"/>
                <a:gd name="T11" fmla="*/ 18 h 94"/>
                <a:gd name="T12" fmla="*/ 243 w 256"/>
                <a:gd name="T13" fmla="*/ 18 h 94"/>
                <a:gd name="T14" fmla="*/ 244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3 w 256"/>
                <a:gd name="T25" fmla="*/ 94 h 94"/>
                <a:gd name="T26" fmla="*/ 244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8"/>
                  </a:moveTo>
                  <a:cubicBezTo>
                    <a:pt x="248" y="18"/>
                    <a:pt x="256" y="18"/>
                    <a:pt x="256" y="9"/>
                  </a:cubicBezTo>
                  <a:cubicBezTo>
                    <a:pt x="256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435 1">
              <a:extLst>
                <a:ext uri="{FF2B5EF4-FFF2-40B4-BE49-F238E27FC236}">
                  <a16:creationId xmlns:a16="http://schemas.microsoft.com/office/drawing/2014/main" id="{09D58599-220B-4ED7-8D05-6140B8C24E44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2709863" y="6646863"/>
              <a:ext cx="47625" cy="9366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436 1">
              <a:extLst>
                <a:ext uri="{FF2B5EF4-FFF2-40B4-BE49-F238E27FC236}">
                  <a16:creationId xmlns:a16="http://schemas.microsoft.com/office/drawing/2014/main" id="{B8F11CE5-0DA9-4399-A277-0F8FA414ECA8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819401" y="6365876"/>
              <a:ext cx="107950" cy="136525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437 1">
              <a:extLst>
                <a:ext uri="{FF2B5EF4-FFF2-40B4-BE49-F238E27FC236}">
                  <a16:creationId xmlns:a16="http://schemas.microsoft.com/office/drawing/2014/main" id="{E13410C1-6926-46A2-9597-62D921B05681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79738" y="6351588"/>
              <a:ext cx="42863" cy="2016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438 1">
              <a:extLst>
                <a:ext uri="{FF2B5EF4-FFF2-40B4-BE49-F238E27FC236}">
                  <a16:creationId xmlns:a16="http://schemas.microsoft.com/office/drawing/2014/main" id="{3772706D-E168-4087-9018-EB14486891F3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3038476" y="6365876"/>
              <a:ext cx="153988" cy="136525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4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8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4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8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40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3"/>
                    <a:pt x="296" y="15"/>
                    <a:pt x="299" y="15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4"/>
                    <a:pt x="310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439 1">
              <a:extLst>
                <a:ext uri="{FF2B5EF4-FFF2-40B4-BE49-F238E27FC236}">
                  <a16:creationId xmlns:a16="http://schemas.microsoft.com/office/drawing/2014/main" id="{3AB8FC95-3841-4F99-B8E7-BF4BD888820A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3194051" y="6440488"/>
              <a:ext cx="39688" cy="936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440 1">
              <a:extLst>
                <a:ext uri="{FF2B5EF4-FFF2-40B4-BE49-F238E27FC236}">
                  <a16:creationId xmlns:a16="http://schemas.microsoft.com/office/drawing/2014/main" id="{6EC6FE96-1B21-44AD-9F56-D08CED45B6B4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3317876" y="6375401"/>
              <a:ext cx="114300" cy="15557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441 1">
              <a:extLst>
                <a:ext uri="{FF2B5EF4-FFF2-40B4-BE49-F238E27FC236}">
                  <a16:creationId xmlns:a16="http://schemas.microsoft.com/office/drawing/2014/main" id="{E81F8F7F-6B60-47DF-908B-77390F3C121A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503613" y="6376988"/>
              <a:ext cx="58738" cy="128588"/>
            </a:xfrm>
            <a:custGeom>
              <a:avLst/>
              <a:gdLst>
                <a:gd name="T0" fmla="*/ 92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6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2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6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442 1">
              <a:extLst>
                <a:ext uri="{FF2B5EF4-FFF2-40B4-BE49-F238E27FC236}">
                  <a16:creationId xmlns:a16="http://schemas.microsoft.com/office/drawing/2014/main" id="{292D6246-EEDD-4F11-AFC3-96F71B7DE50F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578226" y="6351588"/>
              <a:ext cx="42863" cy="2016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443 1">
              <a:extLst>
                <a:ext uri="{FF2B5EF4-FFF2-40B4-BE49-F238E27FC236}">
                  <a16:creationId xmlns:a16="http://schemas.microsoft.com/office/drawing/2014/main" id="{D21A7B8C-CE00-4D58-B38B-A8D141FFE577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3706813" y="6375401"/>
              <a:ext cx="115888" cy="155575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444 1">
              <a:extLst>
                <a:ext uri="{FF2B5EF4-FFF2-40B4-BE49-F238E27FC236}">
                  <a16:creationId xmlns:a16="http://schemas.microsoft.com/office/drawing/2014/main" id="{D148CD1C-B91F-488D-8B98-74F848607C62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938588" y="6232526"/>
              <a:ext cx="60325" cy="134938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446 1">
              <a:extLst>
                <a:ext uri="{FF2B5EF4-FFF2-40B4-BE49-F238E27FC236}">
                  <a16:creationId xmlns:a16="http://schemas.microsoft.com/office/drawing/2014/main" id="{D9E5D48A-DD96-4983-A99D-9FBFBFE1A216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917951" y="6551613"/>
              <a:ext cx="100013" cy="9207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974E891-4517-4EB1-AB27-187B7E813B5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911601" y="6449219"/>
              <a:ext cx="112714" cy="7939"/>
            </a:xfrm>
            <a:custGeom>
              <a:avLst/>
              <a:gdLst/>
              <a:ahLst/>
              <a:cxnLst/>
              <a:rect l="0" t="0" r="0" b="0"/>
              <a:pathLst>
                <a:path w="112714" h="7939">
                  <a:moveTo>
                    <a:pt x="0" y="7938"/>
                  </a:moveTo>
                  <a:lnTo>
                    <a:pt x="112713" y="7938"/>
                  </a:lnTo>
                  <a:lnTo>
                    <a:pt x="1127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06" name="文本框 905">
                <a:extLst>
                  <a:ext uri="{FF2B5EF4-FFF2-40B4-BE49-F238E27FC236}">
                    <a16:creationId xmlns:a16="http://schemas.microsoft.com/office/drawing/2014/main" id="{103001CE-50C2-46E2-BD9F-49576B1E1AD4}"/>
                  </a:ext>
                </a:extLst>
              </p:cNvPr>
              <p:cNvSpPr txBox="1"/>
              <p:nvPr/>
            </p:nvSpPr>
            <p:spPr>
              <a:xfrm>
                <a:off x="3965739" y="4313844"/>
                <a:ext cx="5079481" cy="564065"/>
              </a:xfrm>
              <a:prstGeom prst="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r>
                  <a:rPr lang="en-US" altLang="zh-CN" sz="2000" dirty="0">
                    <a:cs typeface="Times New Roman" panose="02020603050405020304" pitchFamily="18" charset="0"/>
                  </a:rPr>
                  <a:t>when </a:t>
                </a:r>
                <a14:m>
                  <m:oMath xmlns:m="http://schemas.openxmlformats.org/officeDocument/2006/math"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𝑚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CN" sz="2000" b="0" i="0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Ω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(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000" b="0" i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log</m:t>
                        </m:r>
                      </m:fName>
                      <m:e>
                        <m: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𝑛</m:t>
                        </m:r>
                      </m:e>
                    </m:func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) </m:t>
                    </m:r>
                  </m:oMath>
                </a14:m>
                <a:r>
                  <a:rPr lang="en-US" altLang="zh-CN" sz="2000" dirty="0">
                    <a:cs typeface="Times New Roman" panose="02020603050405020304" pitchFamily="18" charset="0"/>
                  </a:rPr>
                  <a:t> max load is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𝑂</m:t>
                    </m:r>
                    <m:d>
                      <m:dPr>
                        <m:ctrlP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𝑚</m:t>
                            </m:r>
                          </m:num>
                          <m:den>
                            <m: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den>
                        </m:f>
                      </m:e>
                    </m:d>
                  </m:oMath>
                </a14:m>
                <a:r>
                  <a:rPr lang="zh-CN" altLang="en-US" sz="2000" dirty="0">
                    <a:cs typeface="Times New Roman" panose="02020603050405020304" pitchFamily="18" charset="0"/>
                  </a:rPr>
                  <a:t> </a:t>
                </a:r>
                <a:r>
                  <a:rPr lang="en-US" altLang="zh-CN" sz="2000" dirty="0" err="1">
                    <a:cs typeface="Times New Roman" panose="02020603050405020304" pitchFamily="18" charset="0"/>
                  </a:rPr>
                  <a:t>w.h.p</a:t>
                </a:r>
                <a:r>
                  <a:rPr lang="en-US" altLang="zh-CN" sz="2000" dirty="0">
                    <a:cs typeface="Times New Roman" panose="02020603050405020304" pitchFamily="18" charset="0"/>
                  </a:rPr>
                  <a:t>.</a:t>
                </a:r>
                <a:endParaRPr lang="zh-CN" altLang="en-US" sz="2000" dirty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06" name="文本框 905">
                <a:extLst>
                  <a:ext uri="{FF2B5EF4-FFF2-40B4-BE49-F238E27FC236}">
                    <a16:creationId xmlns:a16="http://schemas.microsoft.com/office/drawing/2014/main" id="{103001CE-50C2-46E2-BD9F-49576B1E1A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5739" y="4313844"/>
                <a:ext cx="5079481" cy="564065"/>
              </a:xfrm>
              <a:prstGeom prst="rect">
                <a:avLst/>
              </a:prstGeom>
              <a:blipFill>
                <a:blip r:embed="rId178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36" name="组合 1535">
            <a:extLst>
              <a:ext uri="{FF2B5EF4-FFF2-40B4-BE49-F238E27FC236}">
                <a16:creationId xmlns:a16="http://schemas.microsoft.com/office/drawing/2014/main" id="{E0434FF0-07F5-4A1E-A49D-2005F3D6F462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63588" y="5639049"/>
            <a:ext cx="3189288" cy="366713"/>
            <a:chOff x="763588" y="5375275"/>
            <a:chExt cx="3189288" cy="366713"/>
          </a:xfrm>
        </p:grpSpPr>
        <p:sp>
          <p:nvSpPr>
            <p:cNvPr id="1503" name="Freeform 534">
              <a:extLst>
                <a:ext uri="{FF2B5EF4-FFF2-40B4-BE49-F238E27FC236}">
                  <a16:creationId xmlns:a16="http://schemas.microsoft.com/office/drawing/2014/main" id="{46A9F577-B335-41E8-B626-7E3CD50AE74F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763588" y="5470525"/>
              <a:ext cx="109538" cy="138113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3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6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6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3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7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7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3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0" y="144"/>
                    <a:pt x="222" y="113"/>
                    <a:pt x="222" y="93"/>
                  </a:cubicBezTo>
                  <a:cubicBezTo>
                    <a:pt x="222" y="67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3"/>
                  </a:cubicBezTo>
                  <a:cubicBezTo>
                    <a:pt x="273" y="128"/>
                    <a:pt x="250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535">
              <a:extLst>
                <a:ext uri="{FF2B5EF4-FFF2-40B4-BE49-F238E27FC236}">
                  <a16:creationId xmlns:a16="http://schemas.microsoft.com/office/drawing/2014/main" id="{1C24ED94-6DD0-4920-A6E6-9BFA6CA9D06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893763" y="5456238"/>
              <a:ext cx="42863" cy="20478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536">
              <a:extLst>
                <a:ext uri="{FF2B5EF4-FFF2-40B4-BE49-F238E27FC236}">
                  <a16:creationId xmlns:a16="http://schemas.microsoft.com/office/drawing/2014/main" id="{1862D769-9CCB-4179-ACB5-3E499DB32AEA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952501" y="5470525"/>
              <a:ext cx="153988" cy="138113"/>
            </a:xfrm>
            <a:custGeom>
              <a:avLst/>
              <a:gdLst>
                <a:gd name="T0" fmla="*/ 229 w 411"/>
                <a:gd name="T1" fmla="*/ 135 h 340"/>
                <a:gd name="T2" fmla="*/ 187 w 411"/>
                <a:gd name="T3" fmla="*/ 36 h 340"/>
                <a:gd name="T4" fmla="*/ 184 w 411"/>
                <a:gd name="T5" fmla="*/ 30 h 340"/>
                <a:gd name="T6" fmla="*/ 214 w 411"/>
                <a:gd name="T7" fmla="*/ 15 h 340"/>
                <a:gd name="T8" fmla="*/ 224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8 w 411"/>
                <a:gd name="T15" fmla="*/ 0 h 340"/>
                <a:gd name="T16" fmla="*/ 89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5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7 w 411"/>
                <a:gd name="T33" fmla="*/ 340 h 340"/>
                <a:gd name="T34" fmla="*/ 54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3 w 411"/>
                <a:gd name="T43" fmla="*/ 309 h 340"/>
                <a:gd name="T44" fmla="*/ 106 w 411"/>
                <a:gd name="T45" fmla="*/ 287 h 340"/>
                <a:gd name="T46" fmla="*/ 157 w 411"/>
                <a:gd name="T47" fmla="*/ 233 h 340"/>
                <a:gd name="T48" fmla="*/ 202 w 411"/>
                <a:gd name="T49" fmla="*/ 184 h 340"/>
                <a:gd name="T50" fmla="*/ 252 w 411"/>
                <a:gd name="T51" fmla="*/ 303 h 340"/>
                <a:gd name="T52" fmla="*/ 255 w 411"/>
                <a:gd name="T53" fmla="*/ 310 h 340"/>
                <a:gd name="T54" fmla="*/ 226 w 411"/>
                <a:gd name="T55" fmla="*/ 325 h 340"/>
                <a:gd name="T56" fmla="*/ 216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5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5 w 411"/>
                <a:gd name="T79" fmla="*/ 0 h 340"/>
                <a:gd name="T80" fmla="*/ 358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9 w 411"/>
                <a:gd name="T93" fmla="*/ 1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5"/>
                    <a:pt x="37" y="323"/>
                    <a:pt x="11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35"/>
                    <a:pt x="0" y="340"/>
                    <a:pt x="7" y="340"/>
                  </a:cubicBezTo>
                  <a:cubicBezTo>
                    <a:pt x="22" y="340"/>
                    <a:pt x="38" y="339"/>
                    <a:pt x="54" y="339"/>
                  </a:cubicBezTo>
                  <a:cubicBezTo>
                    <a:pt x="72" y="339"/>
                    <a:pt x="92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8" y="324"/>
                    <a:pt x="93" y="323"/>
                    <a:pt x="93" y="309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3"/>
                  </a:lnTo>
                  <a:cubicBezTo>
                    <a:pt x="254" y="309"/>
                    <a:pt x="255" y="309"/>
                    <a:pt x="255" y="310"/>
                  </a:cubicBezTo>
                  <a:cubicBezTo>
                    <a:pt x="255" y="314"/>
                    <a:pt x="245" y="323"/>
                    <a:pt x="226" y="325"/>
                  </a:cubicBezTo>
                  <a:cubicBezTo>
                    <a:pt x="220" y="325"/>
                    <a:pt x="216" y="326"/>
                    <a:pt x="216" y="334"/>
                  </a:cubicBezTo>
                  <a:cubicBezTo>
                    <a:pt x="216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537">
              <a:extLst>
                <a:ext uri="{FF2B5EF4-FFF2-40B4-BE49-F238E27FC236}">
                  <a16:creationId xmlns:a16="http://schemas.microsoft.com/office/drawing/2014/main" id="{5A65DA30-AE77-4EF1-902E-A7628596104D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1108076" y="5545138"/>
              <a:ext cx="39688" cy="96838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538">
              <a:extLst>
                <a:ext uri="{FF2B5EF4-FFF2-40B4-BE49-F238E27FC236}">
                  <a16:creationId xmlns:a16="http://schemas.microsoft.com/office/drawing/2014/main" id="{C20C1115-6ED1-4CCD-85B1-C5DC02EFEA7D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1230313" y="5480050"/>
              <a:ext cx="114300" cy="1571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539">
              <a:extLst>
                <a:ext uri="{FF2B5EF4-FFF2-40B4-BE49-F238E27FC236}">
                  <a16:creationId xmlns:a16="http://schemas.microsoft.com/office/drawing/2014/main" id="{BCA147F3-5A2D-4329-9F2D-FB4804A37A1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1430338" y="5456238"/>
              <a:ext cx="42863" cy="20478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1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1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540">
              <a:extLst>
                <a:ext uri="{FF2B5EF4-FFF2-40B4-BE49-F238E27FC236}">
                  <a16:creationId xmlns:a16="http://schemas.microsoft.com/office/drawing/2014/main" id="{803B15FB-AB78-4965-8A35-C74F9C4CFC7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1501776" y="5473700"/>
              <a:ext cx="60325" cy="134938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8 h 332"/>
                <a:gd name="T8" fmla="*/ 65 w 164"/>
                <a:gd name="T9" fmla="*/ 35 h 332"/>
                <a:gd name="T10" fmla="*/ 65 w 164"/>
                <a:gd name="T11" fmla="*/ 293 h 332"/>
                <a:gd name="T12" fmla="*/ 18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5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8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541">
              <a:extLst>
                <a:ext uri="{FF2B5EF4-FFF2-40B4-BE49-F238E27FC236}">
                  <a16:creationId xmlns:a16="http://schemas.microsoft.com/office/drawing/2014/main" id="{846CFC58-3069-460A-95DB-73F6A2F22A8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635126" y="5554663"/>
              <a:ext cx="112713" cy="7938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542">
              <a:extLst>
                <a:ext uri="{FF2B5EF4-FFF2-40B4-BE49-F238E27FC236}">
                  <a16:creationId xmlns:a16="http://schemas.microsoft.com/office/drawing/2014/main" id="{FFD7E311-2076-4ECE-A2FC-AF2B0D901E18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1812926" y="5464175"/>
              <a:ext cx="76200" cy="147638"/>
            </a:xfrm>
            <a:custGeom>
              <a:avLst/>
              <a:gdLst>
                <a:gd name="T0" fmla="*/ 111 w 204"/>
                <a:gd name="T1" fmla="*/ 136 h 360"/>
                <a:gd name="T2" fmla="*/ 0 w 204"/>
                <a:gd name="T3" fmla="*/ 277 h 360"/>
                <a:gd name="T4" fmla="*/ 79 w 204"/>
                <a:gd name="T5" fmla="*/ 360 h 360"/>
                <a:gd name="T6" fmla="*/ 179 w 204"/>
                <a:gd name="T7" fmla="*/ 213 h 360"/>
                <a:gd name="T8" fmla="*/ 142 w 204"/>
                <a:gd name="T9" fmla="*/ 120 h 360"/>
                <a:gd name="T10" fmla="*/ 94 w 204"/>
                <a:gd name="T11" fmla="*/ 39 h 360"/>
                <a:gd name="T12" fmla="*/ 122 w 204"/>
                <a:gd name="T13" fmla="*/ 16 h 360"/>
                <a:gd name="T14" fmla="*/ 157 w 204"/>
                <a:gd name="T15" fmla="*/ 29 h 360"/>
                <a:gd name="T16" fmla="*/ 185 w 204"/>
                <a:gd name="T17" fmla="*/ 42 h 360"/>
                <a:gd name="T18" fmla="*/ 204 w 204"/>
                <a:gd name="T19" fmla="*/ 22 h 360"/>
                <a:gd name="T20" fmla="*/ 179 w 204"/>
                <a:gd name="T21" fmla="*/ 5 h 360"/>
                <a:gd name="T22" fmla="*/ 138 w 204"/>
                <a:gd name="T23" fmla="*/ 0 h 360"/>
                <a:gd name="T24" fmla="*/ 81 w 204"/>
                <a:gd name="T25" fmla="*/ 51 h 360"/>
                <a:gd name="T26" fmla="*/ 111 w 204"/>
                <a:gd name="T27" fmla="*/ 136 h 360"/>
                <a:gd name="T28" fmla="*/ 117 w 204"/>
                <a:gd name="T29" fmla="*/ 147 h 360"/>
                <a:gd name="T30" fmla="*/ 144 w 204"/>
                <a:gd name="T31" fmla="*/ 233 h 360"/>
                <a:gd name="T32" fmla="*/ 79 w 204"/>
                <a:gd name="T33" fmla="*/ 349 h 360"/>
                <a:gd name="T34" fmla="*/ 31 w 204"/>
                <a:gd name="T35" fmla="*/ 291 h 360"/>
                <a:gd name="T36" fmla="*/ 117 w 204"/>
                <a:gd name="T37" fmla="*/ 14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0">
                  <a:moveTo>
                    <a:pt x="111" y="136"/>
                  </a:moveTo>
                  <a:cubicBezTo>
                    <a:pt x="48" y="151"/>
                    <a:pt x="0" y="216"/>
                    <a:pt x="0" y="277"/>
                  </a:cubicBezTo>
                  <a:cubicBezTo>
                    <a:pt x="0" y="324"/>
                    <a:pt x="32" y="360"/>
                    <a:pt x="79" y="360"/>
                  </a:cubicBezTo>
                  <a:cubicBezTo>
                    <a:pt x="137" y="360"/>
                    <a:pt x="179" y="282"/>
                    <a:pt x="179" y="213"/>
                  </a:cubicBezTo>
                  <a:cubicBezTo>
                    <a:pt x="179" y="168"/>
                    <a:pt x="159" y="143"/>
                    <a:pt x="142" y="120"/>
                  </a:cubicBezTo>
                  <a:cubicBezTo>
                    <a:pt x="124" y="98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4" y="30"/>
                    <a:pt x="204" y="22"/>
                  </a:cubicBezTo>
                  <a:cubicBezTo>
                    <a:pt x="204" y="11"/>
                    <a:pt x="196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5" y="106"/>
                    <a:pt x="111" y="136"/>
                  </a:cubicBezTo>
                  <a:close/>
                  <a:moveTo>
                    <a:pt x="117" y="147"/>
                  </a:moveTo>
                  <a:cubicBezTo>
                    <a:pt x="129" y="170"/>
                    <a:pt x="144" y="197"/>
                    <a:pt x="144" y="233"/>
                  </a:cubicBezTo>
                  <a:cubicBezTo>
                    <a:pt x="144" y="266"/>
                    <a:pt x="125" y="349"/>
                    <a:pt x="79" y="349"/>
                  </a:cubicBezTo>
                  <a:cubicBezTo>
                    <a:pt x="51" y="349"/>
                    <a:pt x="31" y="328"/>
                    <a:pt x="31" y="291"/>
                  </a:cubicBezTo>
                  <a:cubicBezTo>
                    <a:pt x="31" y="259"/>
                    <a:pt x="49" y="165"/>
                    <a:pt x="117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543">
              <a:extLst>
                <a:ext uri="{FF2B5EF4-FFF2-40B4-BE49-F238E27FC236}">
                  <a16:creationId xmlns:a16="http://schemas.microsoft.com/office/drawing/2014/main" id="{1F979AEB-5673-41B7-A77C-B7EC5F7B7CE4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1906588" y="5456238"/>
              <a:ext cx="42863" cy="204788"/>
            </a:xfrm>
            <a:custGeom>
              <a:avLst/>
              <a:gdLst>
                <a:gd name="T0" fmla="*/ 115 w 115"/>
                <a:gd name="T1" fmla="*/ 250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7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544">
              <a:extLst>
                <a:ext uri="{FF2B5EF4-FFF2-40B4-BE49-F238E27FC236}">
                  <a16:creationId xmlns:a16="http://schemas.microsoft.com/office/drawing/2014/main" id="{111E9BF3-FB1A-40E4-A4A7-70A98BF4ADEA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973263" y="5519738"/>
              <a:ext cx="101600" cy="133350"/>
            </a:xfrm>
            <a:custGeom>
              <a:avLst/>
              <a:gdLst>
                <a:gd name="T0" fmla="*/ 100 w 270"/>
                <a:gd name="T1" fmla="*/ 45 h 328"/>
                <a:gd name="T2" fmla="*/ 108 w 270"/>
                <a:gd name="T3" fmla="*/ 13 h 328"/>
                <a:gd name="T4" fmla="*/ 93 w 270"/>
                <a:gd name="T5" fmla="*/ 0 h 328"/>
                <a:gd name="T6" fmla="*/ 73 w 270"/>
                <a:gd name="T7" fmla="*/ 18 h 328"/>
                <a:gd name="T8" fmla="*/ 2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1 w 270"/>
                <a:gd name="T15" fmla="*/ 318 h 328"/>
                <a:gd name="T16" fmla="*/ 59 w 270"/>
                <a:gd name="T17" fmla="*/ 210 h 328"/>
                <a:gd name="T18" fmla="*/ 107 w 270"/>
                <a:gd name="T19" fmla="*/ 226 h 328"/>
                <a:gd name="T20" fmla="*/ 174 w 270"/>
                <a:gd name="T21" fmla="*/ 189 h 328"/>
                <a:gd name="T22" fmla="*/ 218 w 270"/>
                <a:gd name="T23" fmla="*/ 226 h 328"/>
                <a:gd name="T24" fmla="*/ 255 w 270"/>
                <a:gd name="T25" fmla="*/ 198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19 w 270"/>
                <a:gd name="T33" fmla="*/ 215 h 328"/>
                <a:gd name="T34" fmla="*/ 204 w 270"/>
                <a:gd name="T35" fmla="*/ 192 h 328"/>
                <a:gd name="T36" fmla="*/ 214 w 270"/>
                <a:gd name="T37" fmla="*/ 140 h 328"/>
                <a:gd name="T38" fmla="*/ 228 w 270"/>
                <a:gd name="T39" fmla="*/ 86 h 328"/>
                <a:gd name="T40" fmla="*/ 237 w 270"/>
                <a:gd name="T41" fmla="*/ 52 h 328"/>
                <a:gd name="T42" fmla="*/ 244 w 270"/>
                <a:gd name="T43" fmla="*/ 19 h 328"/>
                <a:gd name="T44" fmla="*/ 230 w 270"/>
                <a:gd name="T45" fmla="*/ 5 h 328"/>
                <a:gd name="T46" fmla="*/ 210 w 270"/>
                <a:gd name="T47" fmla="*/ 23 h 328"/>
                <a:gd name="T48" fmla="*/ 187 w 270"/>
                <a:gd name="T49" fmla="*/ 116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0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4" y="328"/>
                    <a:pt x="30" y="319"/>
                    <a:pt x="31" y="318"/>
                  </a:cubicBezTo>
                  <a:cubicBezTo>
                    <a:pt x="33" y="313"/>
                    <a:pt x="40" y="287"/>
                    <a:pt x="59" y="210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3"/>
                    <a:pt x="174" y="189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4"/>
                    <a:pt x="255" y="198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5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5"/>
                    <a:pt x="230" y="5"/>
                  </a:cubicBezTo>
                  <a:cubicBezTo>
                    <a:pt x="227" y="5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545">
              <a:extLst>
                <a:ext uri="{FF2B5EF4-FFF2-40B4-BE49-F238E27FC236}">
                  <a16:creationId xmlns:a16="http://schemas.microsoft.com/office/drawing/2014/main" id="{01F93636-8D30-4845-90CC-6157C253DD3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090738" y="5456238"/>
              <a:ext cx="42863" cy="20478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546">
              <a:extLst>
                <a:ext uri="{FF2B5EF4-FFF2-40B4-BE49-F238E27FC236}">
                  <a16:creationId xmlns:a16="http://schemas.microsoft.com/office/drawing/2014/main" id="{8C74F224-4597-4DAE-A4F1-4E676E574438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2219326" y="5480050"/>
              <a:ext cx="114300" cy="157163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5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5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547">
              <a:extLst>
                <a:ext uri="{FF2B5EF4-FFF2-40B4-BE49-F238E27FC236}">
                  <a16:creationId xmlns:a16="http://schemas.microsoft.com/office/drawing/2014/main" id="{A3D79CF4-465E-4EB7-BAFB-ACAAA9991197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406651" y="5518150"/>
              <a:ext cx="71438" cy="9366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548">
              <a:extLst>
                <a:ext uri="{FF2B5EF4-FFF2-40B4-BE49-F238E27FC236}">
                  <a16:creationId xmlns:a16="http://schemas.microsoft.com/office/drawing/2014/main" id="{8503BFFC-46EB-4AF6-9663-3704298BB827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486026" y="5521325"/>
              <a:ext cx="93663" cy="87313"/>
            </a:xfrm>
            <a:custGeom>
              <a:avLst/>
              <a:gdLst>
                <a:gd name="T0" fmla="*/ 137 w 252"/>
                <a:gd name="T1" fmla="*/ 98 h 215"/>
                <a:gd name="T2" fmla="*/ 183 w 252"/>
                <a:gd name="T3" fmla="*/ 42 h 215"/>
                <a:gd name="T4" fmla="*/ 243 w 252"/>
                <a:gd name="T5" fmla="*/ 16 h 215"/>
                <a:gd name="T6" fmla="*/ 243 w 252"/>
                <a:gd name="T7" fmla="*/ 0 h 215"/>
                <a:gd name="T8" fmla="*/ 202 w 252"/>
                <a:gd name="T9" fmla="*/ 2 h 215"/>
                <a:gd name="T10" fmla="*/ 154 w 252"/>
                <a:gd name="T11" fmla="*/ 0 h 215"/>
                <a:gd name="T12" fmla="*/ 154 w 252"/>
                <a:gd name="T13" fmla="*/ 16 h 215"/>
                <a:gd name="T14" fmla="*/ 168 w 252"/>
                <a:gd name="T15" fmla="*/ 31 h 215"/>
                <a:gd name="T16" fmla="*/ 161 w 252"/>
                <a:gd name="T17" fmla="*/ 49 h 215"/>
                <a:gd name="T18" fmla="*/ 130 w 252"/>
                <a:gd name="T19" fmla="*/ 88 h 215"/>
                <a:gd name="T20" fmla="*/ 91 w 252"/>
                <a:gd name="T21" fmla="*/ 37 h 215"/>
                <a:gd name="T22" fmla="*/ 87 w 252"/>
                <a:gd name="T23" fmla="*/ 28 h 215"/>
                <a:gd name="T24" fmla="*/ 104 w 252"/>
                <a:gd name="T25" fmla="*/ 16 h 215"/>
                <a:gd name="T26" fmla="*/ 104 w 252"/>
                <a:gd name="T27" fmla="*/ 0 h 215"/>
                <a:gd name="T28" fmla="*/ 50 w 252"/>
                <a:gd name="T29" fmla="*/ 2 h 215"/>
                <a:gd name="T30" fmla="*/ 3 w 252"/>
                <a:gd name="T31" fmla="*/ 0 h 215"/>
                <a:gd name="T32" fmla="*/ 3 w 252"/>
                <a:gd name="T33" fmla="*/ 16 h 215"/>
                <a:gd name="T34" fmla="*/ 62 w 252"/>
                <a:gd name="T35" fmla="*/ 46 h 215"/>
                <a:gd name="T36" fmla="*/ 111 w 252"/>
                <a:gd name="T37" fmla="*/ 111 h 215"/>
                <a:gd name="T38" fmla="*/ 64 w 252"/>
                <a:gd name="T39" fmla="*/ 170 h 215"/>
                <a:gd name="T40" fmla="*/ 0 w 252"/>
                <a:gd name="T41" fmla="*/ 200 h 215"/>
                <a:gd name="T42" fmla="*/ 0 w 252"/>
                <a:gd name="T43" fmla="*/ 215 h 215"/>
                <a:gd name="T44" fmla="*/ 42 w 252"/>
                <a:gd name="T45" fmla="*/ 214 h 215"/>
                <a:gd name="T46" fmla="*/ 89 w 252"/>
                <a:gd name="T47" fmla="*/ 215 h 215"/>
                <a:gd name="T48" fmla="*/ 89 w 252"/>
                <a:gd name="T49" fmla="*/ 200 h 215"/>
                <a:gd name="T50" fmla="*/ 75 w 252"/>
                <a:gd name="T51" fmla="*/ 184 h 215"/>
                <a:gd name="T52" fmla="*/ 120 w 252"/>
                <a:gd name="T53" fmla="*/ 121 h 215"/>
                <a:gd name="T54" fmla="*/ 157 w 252"/>
                <a:gd name="T55" fmla="*/ 171 h 215"/>
                <a:gd name="T56" fmla="*/ 168 w 252"/>
                <a:gd name="T57" fmla="*/ 187 h 215"/>
                <a:gd name="T58" fmla="*/ 150 w 252"/>
                <a:gd name="T59" fmla="*/ 200 h 215"/>
                <a:gd name="T60" fmla="*/ 150 w 252"/>
                <a:gd name="T61" fmla="*/ 215 h 215"/>
                <a:gd name="T62" fmla="*/ 204 w 252"/>
                <a:gd name="T63" fmla="*/ 214 h 215"/>
                <a:gd name="T64" fmla="*/ 252 w 252"/>
                <a:gd name="T65" fmla="*/ 215 h 215"/>
                <a:gd name="T66" fmla="*/ 252 w 252"/>
                <a:gd name="T67" fmla="*/ 200 h 215"/>
                <a:gd name="T68" fmla="*/ 204 w 252"/>
                <a:gd name="T69" fmla="*/ 184 h 215"/>
                <a:gd name="T70" fmla="*/ 137 w 252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9" y="24"/>
                    <a:pt x="219" y="16"/>
                    <a:pt x="243" y="16"/>
                  </a:cubicBezTo>
                  <a:lnTo>
                    <a:pt x="243" y="0"/>
                  </a:lnTo>
                  <a:cubicBezTo>
                    <a:pt x="230" y="1"/>
                    <a:pt x="215" y="2"/>
                    <a:pt x="202" y="2"/>
                  </a:cubicBezTo>
                  <a:cubicBezTo>
                    <a:pt x="187" y="2"/>
                    <a:pt x="160" y="1"/>
                    <a:pt x="154" y="0"/>
                  </a:cubicBezTo>
                  <a:lnTo>
                    <a:pt x="154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1" y="49"/>
                  </a:cubicBezTo>
                  <a:lnTo>
                    <a:pt x="130" y="88"/>
                  </a:lnTo>
                  <a:lnTo>
                    <a:pt x="91" y="37"/>
                  </a:lnTo>
                  <a:cubicBezTo>
                    <a:pt x="87" y="32"/>
                    <a:pt x="87" y="31"/>
                    <a:pt x="87" y="28"/>
                  </a:cubicBezTo>
                  <a:cubicBezTo>
                    <a:pt x="87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40" y="2"/>
                    <a:pt x="16" y="1"/>
                    <a:pt x="3" y="0"/>
                  </a:cubicBezTo>
                  <a:lnTo>
                    <a:pt x="3" y="16"/>
                  </a:lnTo>
                  <a:cubicBezTo>
                    <a:pt x="38" y="16"/>
                    <a:pt x="38" y="16"/>
                    <a:pt x="62" y="46"/>
                  </a:cubicBezTo>
                  <a:lnTo>
                    <a:pt x="111" y="111"/>
                  </a:lnTo>
                  <a:lnTo>
                    <a:pt x="64" y="170"/>
                  </a:lnTo>
                  <a:cubicBezTo>
                    <a:pt x="40" y="199"/>
                    <a:pt x="11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9" y="214"/>
                    <a:pt x="42" y="214"/>
                  </a:cubicBezTo>
                  <a:cubicBezTo>
                    <a:pt x="56" y="214"/>
                    <a:pt x="77" y="215"/>
                    <a:pt x="89" y="215"/>
                  </a:cubicBezTo>
                  <a:lnTo>
                    <a:pt x="89" y="200"/>
                  </a:lnTo>
                  <a:cubicBezTo>
                    <a:pt x="78" y="198"/>
                    <a:pt x="75" y="192"/>
                    <a:pt x="75" y="184"/>
                  </a:cubicBezTo>
                  <a:cubicBezTo>
                    <a:pt x="75" y="174"/>
                    <a:pt x="89" y="157"/>
                    <a:pt x="120" y="121"/>
                  </a:cubicBezTo>
                  <a:lnTo>
                    <a:pt x="157" y="171"/>
                  </a:lnTo>
                  <a:cubicBezTo>
                    <a:pt x="161" y="177"/>
                    <a:pt x="168" y="184"/>
                    <a:pt x="168" y="187"/>
                  </a:cubicBezTo>
                  <a:cubicBezTo>
                    <a:pt x="168" y="192"/>
                    <a:pt x="163" y="199"/>
                    <a:pt x="150" y="200"/>
                  </a:cubicBezTo>
                  <a:lnTo>
                    <a:pt x="150" y="215"/>
                  </a:lnTo>
                  <a:cubicBezTo>
                    <a:pt x="165" y="215"/>
                    <a:pt x="193" y="214"/>
                    <a:pt x="204" y="214"/>
                  </a:cubicBezTo>
                  <a:cubicBezTo>
                    <a:pt x="217" y="214"/>
                    <a:pt x="237" y="214"/>
                    <a:pt x="252" y="215"/>
                  </a:cubicBezTo>
                  <a:lnTo>
                    <a:pt x="252" y="200"/>
                  </a:lnTo>
                  <a:cubicBezTo>
                    <a:pt x="225" y="200"/>
                    <a:pt x="216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549">
              <a:extLst>
                <a:ext uri="{FF2B5EF4-FFF2-40B4-BE49-F238E27FC236}">
                  <a16:creationId xmlns:a16="http://schemas.microsoft.com/office/drawing/2014/main" id="{05E0197C-C1B9-4E56-BBB7-43F9ED3FC392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2587626" y="5519738"/>
              <a:ext cx="92075" cy="12858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550">
              <a:extLst>
                <a:ext uri="{FF2B5EF4-FFF2-40B4-BE49-F238E27FC236}">
                  <a16:creationId xmlns:a16="http://schemas.microsoft.com/office/drawing/2014/main" id="{FF9936E7-CC06-4D88-8247-16EAB7933AF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749551" y="5375275"/>
              <a:ext cx="71438" cy="366713"/>
            </a:xfrm>
            <a:custGeom>
              <a:avLst/>
              <a:gdLst>
                <a:gd name="T0" fmla="*/ 167 w 189"/>
                <a:gd name="T1" fmla="*/ 892 h 898"/>
                <a:gd name="T2" fmla="*/ 173 w 189"/>
                <a:gd name="T3" fmla="*/ 898 h 898"/>
                <a:gd name="T4" fmla="*/ 184 w 189"/>
                <a:gd name="T5" fmla="*/ 898 h 898"/>
                <a:gd name="T6" fmla="*/ 189 w 189"/>
                <a:gd name="T7" fmla="*/ 893 h 898"/>
                <a:gd name="T8" fmla="*/ 187 w 189"/>
                <a:gd name="T9" fmla="*/ 888 h 898"/>
                <a:gd name="T10" fmla="*/ 112 w 189"/>
                <a:gd name="T11" fmla="*/ 788 h 898"/>
                <a:gd name="T12" fmla="*/ 38 w 189"/>
                <a:gd name="T13" fmla="*/ 449 h 898"/>
                <a:gd name="T14" fmla="*/ 188 w 189"/>
                <a:gd name="T15" fmla="*/ 9 h 898"/>
                <a:gd name="T16" fmla="*/ 189 w 189"/>
                <a:gd name="T17" fmla="*/ 5 h 898"/>
                <a:gd name="T18" fmla="*/ 180 w 189"/>
                <a:gd name="T19" fmla="*/ 0 h 898"/>
                <a:gd name="T20" fmla="*/ 168 w 189"/>
                <a:gd name="T21" fmla="*/ 4 h 898"/>
                <a:gd name="T22" fmla="*/ 33 w 189"/>
                <a:gd name="T23" fmla="*/ 220 h 898"/>
                <a:gd name="T24" fmla="*/ 0 w 189"/>
                <a:gd name="T25" fmla="*/ 449 h 898"/>
                <a:gd name="T26" fmla="*/ 100 w 189"/>
                <a:gd name="T27" fmla="*/ 816 h 898"/>
                <a:gd name="T28" fmla="*/ 131 w 189"/>
                <a:gd name="T29" fmla="*/ 857 h 898"/>
                <a:gd name="T30" fmla="*/ 147 w 189"/>
                <a:gd name="T31" fmla="*/ 874 h 898"/>
                <a:gd name="T32" fmla="*/ 167 w 189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9" h="898">
                  <a:moveTo>
                    <a:pt x="167" y="892"/>
                  </a:moveTo>
                  <a:cubicBezTo>
                    <a:pt x="168" y="893"/>
                    <a:pt x="172" y="898"/>
                    <a:pt x="173" y="898"/>
                  </a:cubicBezTo>
                  <a:lnTo>
                    <a:pt x="184" y="898"/>
                  </a:lnTo>
                  <a:cubicBezTo>
                    <a:pt x="185" y="898"/>
                    <a:pt x="189" y="897"/>
                    <a:pt x="189" y="893"/>
                  </a:cubicBezTo>
                  <a:cubicBezTo>
                    <a:pt x="189" y="891"/>
                    <a:pt x="188" y="890"/>
                    <a:pt x="187" y="888"/>
                  </a:cubicBezTo>
                  <a:cubicBezTo>
                    <a:pt x="169" y="870"/>
                    <a:pt x="142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8"/>
                    <a:pt x="188" y="9"/>
                  </a:cubicBezTo>
                  <a:cubicBezTo>
                    <a:pt x="189" y="8"/>
                    <a:pt x="189" y="6"/>
                    <a:pt x="189" y="5"/>
                  </a:cubicBezTo>
                  <a:cubicBezTo>
                    <a:pt x="189" y="0"/>
                    <a:pt x="186" y="0"/>
                    <a:pt x="180" y="0"/>
                  </a:cubicBezTo>
                  <a:cubicBezTo>
                    <a:pt x="173" y="0"/>
                    <a:pt x="172" y="0"/>
                    <a:pt x="168" y="4"/>
                  </a:cubicBezTo>
                  <a:cubicBezTo>
                    <a:pt x="120" y="45"/>
                    <a:pt x="67" y="115"/>
                    <a:pt x="33" y="220"/>
                  </a:cubicBezTo>
                  <a:cubicBezTo>
                    <a:pt x="11" y="286"/>
                    <a:pt x="0" y="366"/>
                    <a:pt x="0" y="449"/>
                  </a:cubicBezTo>
                  <a:cubicBezTo>
                    <a:pt x="0" y="567"/>
                    <a:pt x="21" y="701"/>
                    <a:pt x="100" y="816"/>
                  </a:cubicBezTo>
                  <a:cubicBezTo>
                    <a:pt x="113" y="836"/>
                    <a:pt x="131" y="856"/>
                    <a:pt x="131" y="857"/>
                  </a:cubicBezTo>
                  <a:cubicBezTo>
                    <a:pt x="136" y="863"/>
                    <a:pt x="143" y="871"/>
                    <a:pt x="147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551">
              <a:extLst>
                <a:ext uri="{FF2B5EF4-FFF2-40B4-BE49-F238E27FC236}">
                  <a16:creationId xmlns:a16="http://schemas.microsoft.com/office/drawing/2014/main" id="{7A658FD9-A99B-4592-B770-55A3BA65EC9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2843213" y="5554663"/>
              <a:ext cx="114300" cy="7938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7 w 305"/>
                <a:gd name="T7" fmla="*/ 0 h 20"/>
                <a:gd name="T8" fmla="*/ 0 w 305"/>
                <a:gd name="T9" fmla="*/ 10 h 20"/>
                <a:gd name="T10" fmla="*/ 17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552">
              <a:extLst>
                <a:ext uri="{FF2B5EF4-FFF2-40B4-BE49-F238E27FC236}">
                  <a16:creationId xmlns:a16="http://schemas.microsoft.com/office/drawing/2014/main" id="{71FA98A2-3DB4-4826-B7CB-B24EC93E68D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001963" y="5454650"/>
              <a:ext cx="77788" cy="93663"/>
            </a:xfrm>
            <a:custGeom>
              <a:avLst/>
              <a:gdLst>
                <a:gd name="T0" fmla="*/ 2 w 208"/>
                <a:gd name="T1" fmla="*/ 210 h 229"/>
                <a:gd name="T2" fmla="*/ 0 w 208"/>
                <a:gd name="T3" fmla="*/ 218 h 229"/>
                <a:gd name="T4" fmla="*/ 12 w 208"/>
                <a:gd name="T5" fmla="*/ 229 h 229"/>
                <a:gd name="T6" fmla="*/ 29 w 208"/>
                <a:gd name="T7" fmla="*/ 211 h 229"/>
                <a:gd name="T8" fmla="*/ 45 w 208"/>
                <a:gd name="T9" fmla="*/ 148 h 229"/>
                <a:gd name="T10" fmla="*/ 82 w 208"/>
                <a:gd name="T11" fmla="*/ 158 h 229"/>
                <a:gd name="T12" fmla="*/ 132 w 208"/>
                <a:gd name="T13" fmla="*/ 133 h 229"/>
                <a:gd name="T14" fmla="*/ 168 w 208"/>
                <a:gd name="T15" fmla="*/ 158 h 229"/>
                <a:gd name="T16" fmla="*/ 196 w 208"/>
                <a:gd name="T17" fmla="*/ 139 h 229"/>
                <a:gd name="T18" fmla="*/ 208 w 208"/>
                <a:gd name="T19" fmla="*/ 104 h 229"/>
                <a:gd name="T20" fmla="*/ 202 w 208"/>
                <a:gd name="T21" fmla="*/ 100 h 229"/>
                <a:gd name="T22" fmla="*/ 195 w 208"/>
                <a:gd name="T23" fmla="*/ 111 h 229"/>
                <a:gd name="T24" fmla="*/ 169 w 208"/>
                <a:gd name="T25" fmla="*/ 148 h 229"/>
                <a:gd name="T26" fmla="*/ 158 w 208"/>
                <a:gd name="T27" fmla="*/ 131 h 229"/>
                <a:gd name="T28" fmla="*/ 163 w 208"/>
                <a:gd name="T29" fmla="*/ 103 h 229"/>
                <a:gd name="T30" fmla="*/ 171 w 208"/>
                <a:gd name="T31" fmla="*/ 72 h 229"/>
                <a:gd name="T32" fmla="*/ 179 w 208"/>
                <a:gd name="T33" fmla="*/ 41 h 229"/>
                <a:gd name="T34" fmla="*/ 185 w 208"/>
                <a:gd name="T35" fmla="*/ 15 h 229"/>
                <a:gd name="T36" fmla="*/ 173 w 208"/>
                <a:gd name="T37" fmla="*/ 4 h 229"/>
                <a:gd name="T38" fmla="*/ 159 w 208"/>
                <a:gd name="T39" fmla="*/ 12 h 229"/>
                <a:gd name="T40" fmla="*/ 153 w 208"/>
                <a:gd name="T41" fmla="*/ 32 h 229"/>
                <a:gd name="T42" fmla="*/ 146 w 208"/>
                <a:gd name="T43" fmla="*/ 61 h 229"/>
                <a:gd name="T44" fmla="*/ 135 w 208"/>
                <a:gd name="T45" fmla="*/ 105 h 229"/>
                <a:gd name="T46" fmla="*/ 130 w 208"/>
                <a:gd name="T47" fmla="*/ 119 h 229"/>
                <a:gd name="T48" fmla="*/ 84 w 208"/>
                <a:gd name="T49" fmla="*/ 148 h 229"/>
                <a:gd name="T50" fmla="*/ 55 w 208"/>
                <a:gd name="T51" fmla="*/ 117 h 229"/>
                <a:gd name="T52" fmla="*/ 61 w 208"/>
                <a:gd name="T53" fmla="*/ 84 h 229"/>
                <a:gd name="T54" fmla="*/ 69 w 208"/>
                <a:gd name="T55" fmla="*/ 53 h 229"/>
                <a:gd name="T56" fmla="*/ 73 w 208"/>
                <a:gd name="T57" fmla="*/ 33 h 229"/>
                <a:gd name="T58" fmla="*/ 79 w 208"/>
                <a:gd name="T59" fmla="*/ 12 h 229"/>
                <a:gd name="T60" fmla="*/ 67 w 208"/>
                <a:gd name="T61" fmla="*/ 0 h 229"/>
                <a:gd name="T62" fmla="*/ 50 w 208"/>
                <a:gd name="T63" fmla="*/ 17 h 229"/>
                <a:gd name="T64" fmla="*/ 2 w 208"/>
                <a:gd name="T65" fmla="*/ 21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9">
                  <a:moveTo>
                    <a:pt x="2" y="210"/>
                  </a:moveTo>
                  <a:cubicBezTo>
                    <a:pt x="0" y="216"/>
                    <a:pt x="0" y="217"/>
                    <a:pt x="0" y="218"/>
                  </a:cubicBezTo>
                  <a:cubicBezTo>
                    <a:pt x="0" y="225"/>
                    <a:pt x="7" y="229"/>
                    <a:pt x="12" y="229"/>
                  </a:cubicBezTo>
                  <a:cubicBezTo>
                    <a:pt x="25" y="229"/>
                    <a:pt x="27" y="217"/>
                    <a:pt x="29" y="211"/>
                  </a:cubicBezTo>
                  <a:cubicBezTo>
                    <a:pt x="30" y="210"/>
                    <a:pt x="37" y="182"/>
                    <a:pt x="45" y="148"/>
                  </a:cubicBezTo>
                  <a:cubicBezTo>
                    <a:pt x="56" y="155"/>
                    <a:pt x="70" y="158"/>
                    <a:pt x="82" y="158"/>
                  </a:cubicBezTo>
                  <a:cubicBezTo>
                    <a:pt x="112" y="158"/>
                    <a:pt x="132" y="133"/>
                    <a:pt x="132" y="133"/>
                  </a:cubicBezTo>
                  <a:cubicBezTo>
                    <a:pt x="139" y="157"/>
                    <a:pt x="163" y="158"/>
                    <a:pt x="168" y="158"/>
                  </a:cubicBezTo>
                  <a:cubicBezTo>
                    <a:pt x="181" y="158"/>
                    <a:pt x="190" y="150"/>
                    <a:pt x="196" y="139"/>
                  </a:cubicBezTo>
                  <a:cubicBezTo>
                    <a:pt x="204" y="126"/>
                    <a:pt x="208" y="106"/>
                    <a:pt x="208" y="104"/>
                  </a:cubicBezTo>
                  <a:cubicBezTo>
                    <a:pt x="208" y="100"/>
                    <a:pt x="204" y="100"/>
                    <a:pt x="202" y="100"/>
                  </a:cubicBezTo>
                  <a:cubicBezTo>
                    <a:pt x="198" y="100"/>
                    <a:pt x="197" y="101"/>
                    <a:pt x="195" y="111"/>
                  </a:cubicBezTo>
                  <a:cubicBezTo>
                    <a:pt x="191" y="127"/>
                    <a:pt x="184" y="148"/>
                    <a:pt x="169" y="148"/>
                  </a:cubicBezTo>
                  <a:cubicBezTo>
                    <a:pt x="160" y="148"/>
                    <a:pt x="158" y="140"/>
                    <a:pt x="158" y="131"/>
                  </a:cubicBezTo>
                  <a:cubicBezTo>
                    <a:pt x="158" y="125"/>
                    <a:pt x="161" y="112"/>
                    <a:pt x="163" y="103"/>
                  </a:cubicBezTo>
                  <a:cubicBezTo>
                    <a:pt x="166" y="94"/>
                    <a:pt x="169" y="80"/>
                    <a:pt x="171" y="72"/>
                  </a:cubicBezTo>
                  <a:lnTo>
                    <a:pt x="179" y="41"/>
                  </a:lnTo>
                  <a:cubicBezTo>
                    <a:pt x="181" y="32"/>
                    <a:pt x="185" y="17"/>
                    <a:pt x="185" y="15"/>
                  </a:cubicBezTo>
                  <a:cubicBezTo>
                    <a:pt x="185" y="8"/>
                    <a:pt x="179" y="4"/>
                    <a:pt x="173" y="4"/>
                  </a:cubicBezTo>
                  <a:cubicBezTo>
                    <a:pt x="169" y="4"/>
                    <a:pt x="163" y="6"/>
                    <a:pt x="159" y="12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5"/>
                  </a:lnTo>
                  <a:cubicBezTo>
                    <a:pt x="133" y="114"/>
                    <a:pt x="133" y="114"/>
                    <a:pt x="130" y="119"/>
                  </a:cubicBezTo>
                  <a:cubicBezTo>
                    <a:pt x="119" y="134"/>
                    <a:pt x="103" y="148"/>
                    <a:pt x="84" y="148"/>
                  </a:cubicBezTo>
                  <a:cubicBezTo>
                    <a:pt x="55" y="148"/>
                    <a:pt x="55" y="123"/>
                    <a:pt x="55" y="117"/>
                  </a:cubicBezTo>
                  <a:cubicBezTo>
                    <a:pt x="55" y="108"/>
                    <a:pt x="56" y="103"/>
                    <a:pt x="61" y="84"/>
                  </a:cubicBezTo>
                  <a:cubicBezTo>
                    <a:pt x="64" y="69"/>
                    <a:pt x="65" y="67"/>
                    <a:pt x="69" y="53"/>
                  </a:cubicBezTo>
                  <a:lnTo>
                    <a:pt x="73" y="33"/>
                  </a:lnTo>
                  <a:cubicBezTo>
                    <a:pt x="75" y="26"/>
                    <a:pt x="79" y="13"/>
                    <a:pt x="79" y="12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3"/>
                    <a:pt x="50" y="17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553">
              <a:extLst>
                <a:ext uri="{FF2B5EF4-FFF2-40B4-BE49-F238E27FC236}">
                  <a16:creationId xmlns:a16="http://schemas.microsoft.com/office/drawing/2014/main" id="{C101BEED-EA84-4B4E-8DC8-93503CF58908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3094038" y="5416550"/>
              <a:ext cx="57150" cy="103188"/>
            </a:xfrm>
            <a:custGeom>
              <a:avLst/>
              <a:gdLst>
                <a:gd name="T0" fmla="*/ 82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1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2 w 154"/>
                <a:gd name="T27" fmla="*/ 97 h 253"/>
                <a:gd name="T28" fmla="*/ 88 w 154"/>
                <a:gd name="T29" fmla="*/ 107 h 253"/>
                <a:gd name="T30" fmla="*/ 110 w 154"/>
                <a:gd name="T31" fmla="*/ 168 h 253"/>
                <a:gd name="T32" fmla="*/ 64 w 154"/>
                <a:gd name="T33" fmla="*/ 244 h 253"/>
                <a:gd name="T34" fmla="*/ 26 w 154"/>
                <a:gd name="T35" fmla="*/ 202 h 253"/>
                <a:gd name="T36" fmla="*/ 88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2" y="97"/>
                  </a:moveTo>
                  <a:cubicBezTo>
                    <a:pt x="30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20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3"/>
                    <a:pt x="75" y="13"/>
                    <a:pt x="89" y="13"/>
                  </a:cubicBezTo>
                  <a:cubicBezTo>
                    <a:pt x="101" y="13"/>
                    <a:pt x="111" y="19"/>
                    <a:pt x="118" y="23"/>
                  </a:cubicBezTo>
                  <a:cubicBezTo>
                    <a:pt x="122" y="25"/>
                    <a:pt x="134" y="32"/>
                    <a:pt x="139" y="32"/>
                  </a:cubicBezTo>
                  <a:cubicBezTo>
                    <a:pt x="148" y="32"/>
                    <a:pt x="154" y="25"/>
                    <a:pt x="154" y="18"/>
                  </a:cubicBezTo>
                  <a:cubicBezTo>
                    <a:pt x="154" y="9"/>
                    <a:pt x="149" y="8"/>
                    <a:pt x="131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5"/>
                    <a:pt x="58" y="37"/>
                  </a:cubicBezTo>
                  <a:cubicBezTo>
                    <a:pt x="58" y="55"/>
                    <a:pt x="70" y="77"/>
                    <a:pt x="82" y="97"/>
                  </a:cubicBezTo>
                  <a:close/>
                  <a:moveTo>
                    <a:pt x="88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6"/>
                    <a:pt x="93" y="244"/>
                    <a:pt x="64" y="244"/>
                  </a:cubicBezTo>
                  <a:cubicBezTo>
                    <a:pt x="44" y="244"/>
                    <a:pt x="26" y="231"/>
                    <a:pt x="26" y="202"/>
                  </a:cubicBezTo>
                  <a:cubicBezTo>
                    <a:pt x="26" y="179"/>
                    <a:pt x="39" y="119"/>
                    <a:pt x="88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554">
              <a:extLst>
                <a:ext uri="{FF2B5EF4-FFF2-40B4-BE49-F238E27FC236}">
                  <a16:creationId xmlns:a16="http://schemas.microsoft.com/office/drawing/2014/main" id="{11CA7547-B798-45BB-8380-576675624778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167063" y="5389563"/>
              <a:ext cx="46038" cy="68263"/>
            </a:xfrm>
            <a:custGeom>
              <a:avLst/>
              <a:gdLst>
                <a:gd name="T0" fmla="*/ 124 w 124"/>
                <a:gd name="T1" fmla="*/ 118 h 166"/>
                <a:gd name="T2" fmla="*/ 114 w 124"/>
                <a:gd name="T3" fmla="*/ 118 h 166"/>
                <a:gd name="T4" fmla="*/ 106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50 h 166"/>
                <a:gd name="T14" fmla="*/ 59 w 124"/>
                <a:gd name="T15" fmla="*/ 0 h 166"/>
                <a:gd name="T16" fmla="*/ 0 w 124"/>
                <a:gd name="T17" fmla="*/ 44 h 166"/>
                <a:gd name="T18" fmla="*/ 15 w 124"/>
                <a:gd name="T19" fmla="*/ 59 h 166"/>
                <a:gd name="T20" fmla="*/ 29 w 124"/>
                <a:gd name="T21" fmla="*/ 44 h 166"/>
                <a:gd name="T22" fmla="*/ 15 w 124"/>
                <a:gd name="T23" fmla="*/ 30 h 166"/>
                <a:gd name="T24" fmla="*/ 53 w 124"/>
                <a:gd name="T25" fmla="*/ 11 h 166"/>
                <a:gd name="T26" fmla="*/ 98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4" y="118"/>
                  </a:lnTo>
                  <a:cubicBezTo>
                    <a:pt x="113" y="122"/>
                    <a:pt x="110" y="138"/>
                    <a:pt x="106" y="140"/>
                  </a:cubicBezTo>
                  <a:cubicBezTo>
                    <a:pt x="104" y="142"/>
                    <a:pt x="84" y="142"/>
                    <a:pt x="80" y="142"/>
                  </a:cubicBezTo>
                  <a:lnTo>
                    <a:pt x="31" y="142"/>
                  </a:lnTo>
                  <a:cubicBezTo>
                    <a:pt x="48" y="130"/>
                    <a:pt x="66" y="116"/>
                    <a:pt x="81" y="106"/>
                  </a:cubicBezTo>
                  <a:cubicBezTo>
                    <a:pt x="103" y="90"/>
                    <a:pt x="124" y="76"/>
                    <a:pt x="124" y="50"/>
                  </a:cubicBezTo>
                  <a:cubicBezTo>
                    <a:pt x="124" y="18"/>
                    <a:pt x="94" y="0"/>
                    <a:pt x="59" y="0"/>
                  </a:cubicBezTo>
                  <a:cubicBezTo>
                    <a:pt x="25" y="0"/>
                    <a:pt x="0" y="20"/>
                    <a:pt x="0" y="44"/>
                  </a:cubicBezTo>
                  <a:cubicBezTo>
                    <a:pt x="0" y="57"/>
                    <a:pt x="11" y="59"/>
                    <a:pt x="15" y="59"/>
                  </a:cubicBezTo>
                  <a:cubicBezTo>
                    <a:pt x="22" y="59"/>
                    <a:pt x="29" y="55"/>
                    <a:pt x="29" y="44"/>
                  </a:cubicBezTo>
                  <a:cubicBezTo>
                    <a:pt x="29" y="36"/>
                    <a:pt x="23" y="31"/>
                    <a:pt x="15" y="30"/>
                  </a:cubicBezTo>
                  <a:cubicBezTo>
                    <a:pt x="22" y="19"/>
                    <a:pt x="37" y="11"/>
                    <a:pt x="53" y="11"/>
                  </a:cubicBezTo>
                  <a:cubicBezTo>
                    <a:pt x="77" y="11"/>
                    <a:pt x="98" y="26"/>
                    <a:pt x="98" y="50"/>
                  </a:cubicBezTo>
                  <a:cubicBezTo>
                    <a:pt x="98" y="71"/>
                    <a:pt x="83" y="87"/>
                    <a:pt x="64" y="103"/>
                  </a:cubicBezTo>
                  <a:lnTo>
                    <a:pt x="3" y="154"/>
                  </a:lnTo>
                  <a:cubicBezTo>
                    <a:pt x="1" y="157"/>
                    <a:pt x="1" y="157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556">
              <a:extLst>
                <a:ext uri="{FF2B5EF4-FFF2-40B4-BE49-F238E27FC236}">
                  <a16:creationId xmlns:a16="http://schemas.microsoft.com/office/drawing/2014/main" id="{DAB11526-0B40-4BFF-9479-A9AA13C82CB5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084513" y="5584825"/>
              <a:ext cx="57150" cy="95250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7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6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557">
              <a:extLst>
                <a:ext uri="{FF2B5EF4-FFF2-40B4-BE49-F238E27FC236}">
                  <a16:creationId xmlns:a16="http://schemas.microsoft.com/office/drawing/2014/main" id="{E7C18247-D6ED-4B58-81B1-ABD8B278C67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260726" y="5375275"/>
              <a:ext cx="69850" cy="366713"/>
            </a:xfrm>
            <a:custGeom>
              <a:avLst/>
              <a:gdLst>
                <a:gd name="T0" fmla="*/ 189 w 189"/>
                <a:gd name="T1" fmla="*/ 449 h 898"/>
                <a:gd name="T2" fmla="*/ 58 w 189"/>
                <a:gd name="T3" fmla="*/ 41 h 898"/>
                <a:gd name="T4" fmla="*/ 20 w 189"/>
                <a:gd name="T5" fmla="*/ 3 h 898"/>
                <a:gd name="T6" fmla="*/ 9 w 189"/>
                <a:gd name="T7" fmla="*/ 0 h 898"/>
                <a:gd name="T8" fmla="*/ 0 w 189"/>
                <a:gd name="T9" fmla="*/ 5 h 898"/>
                <a:gd name="T10" fmla="*/ 3 w 189"/>
                <a:gd name="T11" fmla="*/ 10 h 898"/>
                <a:gd name="T12" fmla="*/ 78 w 189"/>
                <a:gd name="T13" fmla="*/ 110 h 898"/>
                <a:gd name="T14" fmla="*/ 151 w 189"/>
                <a:gd name="T15" fmla="*/ 449 h 898"/>
                <a:gd name="T16" fmla="*/ 2 w 189"/>
                <a:gd name="T17" fmla="*/ 889 h 898"/>
                <a:gd name="T18" fmla="*/ 0 w 189"/>
                <a:gd name="T19" fmla="*/ 893 h 898"/>
                <a:gd name="T20" fmla="*/ 9 w 189"/>
                <a:gd name="T21" fmla="*/ 898 h 898"/>
                <a:gd name="T22" fmla="*/ 21 w 189"/>
                <a:gd name="T23" fmla="*/ 894 h 898"/>
                <a:gd name="T24" fmla="*/ 156 w 189"/>
                <a:gd name="T25" fmla="*/ 678 h 898"/>
                <a:gd name="T26" fmla="*/ 189 w 189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898">
                  <a:moveTo>
                    <a:pt x="189" y="449"/>
                  </a:moveTo>
                  <a:cubicBezTo>
                    <a:pt x="189" y="306"/>
                    <a:pt x="156" y="153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1" y="329"/>
                    <a:pt x="151" y="449"/>
                  </a:cubicBezTo>
                  <a:cubicBezTo>
                    <a:pt x="151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4" y="898"/>
                    <a:pt x="9" y="898"/>
                  </a:cubicBezTo>
                  <a:cubicBezTo>
                    <a:pt x="16" y="898"/>
                    <a:pt x="17" y="898"/>
                    <a:pt x="21" y="894"/>
                  </a:cubicBezTo>
                  <a:cubicBezTo>
                    <a:pt x="69" y="853"/>
                    <a:pt x="122" y="784"/>
                    <a:pt x="156" y="678"/>
                  </a:cubicBezTo>
                  <a:cubicBezTo>
                    <a:pt x="178" y="610"/>
                    <a:pt x="189" y="529"/>
                    <a:pt x="189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558">
              <a:extLst>
                <a:ext uri="{FF2B5EF4-FFF2-40B4-BE49-F238E27FC236}">
                  <a16:creationId xmlns:a16="http://schemas.microsoft.com/office/drawing/2014/main" id="{AE5CC0FD-8E5E-45C1-B909-A7994D19B7B9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3414713" y="5470525"/>
              <a:ext cx="42863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2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5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5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559">
              <a:extLst>
                <a:ext uri="{FF2B5EF4-FFF2-40B4-BE49-F238E27FC236}">
                  <a16:creationId xmlns:a16="http://schemas.microsoft.com/office/drawing/2014/main" id="{163975D0-AAE6-47D1-8AC6-C1B2A676D3F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465513" y="5514975"/>
              <a:ext cx="141288" cy="93663"/>
            </a:xfrm>
            <a:custGeom>
              <a:avLst/>
              <a:gdLst>
                <a:gd name="T0" fmla="*/ 2 w 379"/>
                <a:gd name="T1" fmla="*/ 31 h 229"/>
                <a:gd name="T2" fmla="*/ 18 w 379"/>
                <a:gd name="T3" fmla="*/ 29 h 229"/>
                <a:gd name="T4" fmla="*/ 35 w 379"/>
                <a:gd name="T5" fmla="*/ 61 h 229"/>
                <a:gd name="T6" fmla="*/ 35 w 379"/>
                <a:gd name="T7" fmla="*/ 187 h 229"/>
                <a:gd name="T8" fmla="*/ 0 w 379"/>
                <a:gd name="T9" fmla="*/ 222 h 229"/>
                <a:gd name="T10" fmla="*/ 0 w 379"/>
                <a:gd name="T11" fmla="*/ 229 h 229"/>
                <a:gd name="T12" fmla="*/ 111 w 379"/>
                <a:gd name="T13" fmla="*/ 229 h 229"/>
                <a:gd name="T14" fmla="*/ 111 w 379"/>
                <a:gd name="T15" fmla="*/ 222 h 229"/>
                <a:gd name="T16" fmla="*/ 77 w 379"/>
                <a:gd name="T17" fmla="*/ 196 h 229"/>
                <a:gd name="T18" fmla="*/ 77 w 379"/>
                <a:gd name="T19" fmla="*/ 55 h 229"/>
                <a:gd name="T20" fmla="*/ 85 w 379"/>
                <a:gd name="T21" fmla="*/ 46 h 229"/>
                <a:gd name="T22" fmla="*/ 136 w 379"/>
                <a:gd name="T23" fmla="*/ 26 h 229"/>
                <a:gd name="T24" fmla="*/ 169 w 379"/>
                <a:gd name="T25" fmla="*/ 78 h 229"/>
                <a:gd name="T26" fmla="*/ 169 w 379"/>
                <a:gd name="T27" fmla="*/ 187 h 229"/>
                <a:gd name="T28" fmla="*/ 135 w 379"/>
                <a:gd name="T29" fmla="*/ 222 h 229"/>
                <a:gd name="T30" fmla="*/ 135 w 379"/>
                <a:gd name="T31" fmla="*/ 229 h 229"/>
                <a:gd name="T32" fmla="*/ 247 w 379"/>
                <a:gd name="T33" fmla="*/ 229 h 229"/>
                <a:gd name="T34" fmla="*/ 247 w 379"/>
                <a:gd name="T35" fmla="*/ 222 h 229"/>
                <a:gd name="T36" fmla="*/ 211 w 379"/>
                <a:gd name="T37" fmla="*/ 182 h 229"/>
                <a:gd name="T38" fmla="*/ 211 w 379"/>
                <a:gd name="T39" fmla="*/ 56 h 229"/>
                <a:gd name="T40" fmla="*/ 265 w 379"/>
                <a:gd name="T41" fmla="*/ 26 h 229"/>
                <a:gd name="T42" fmla="*/ 303 w 379"/>
                <a:gd name="T43" fmla="*/ 81 h 229"/>
                <a:gd name="T44" fmla="*/ 303 w 379"/>
                <a:gd name="T45" fmla="*/ 186 h 229"/>
                <a:gd name="T46" fmla="*/ 270 w 379"/>
                <a:gd name="T47" fmla="*/ 222 h 229"/>
                <a:gd name="T48" fmla="*/ 270 w 379"/>
                <a:gd name="T49" fmla="*/ 229 h 229"/>
                <a:gd name="T50" fmla="*/ 379 w 379"/>
                <a:gd name="T51" fmla="*/ 229 h 229"/>
                <a:gd name="T52" fmla="*/ 379 w 379"/>
                <a:gd name="T53" fmla="*/ 222 h 229"/>
                <a:gd name="T54" fmla="*/ 366 w 379"/>
                <a:gd name="T55" fmla="*/ 221 h 229"/>
                <a:gd name="T56" fmla="*/ 344 w 379"/>
                <a:gd name="T57" fmla="*/ 192 h 229"/>
                <a:gd name="T58" fmla="*/ 344 w 379"/>
                <a:gd name="T59" fmla="*/ 89 h 229"/>
                <a:gd name="T60" fmla="*/ 287 w 379"/>
                <a:gd name="T61" fmla="*/ 0 h 229"/>
                <a:gd name="T62" fmla="*/ 205 w 379"/>
                <a:gd name="T63" fmla="*/ 42 h 229"/>
                <a:gd name="T64" fmla="*/ 152 w 379"/>
                <a:gd name="T65" fmla="*/ 0 h 229"/>
                <a:gd name="T66" fmla="*/ 75 w 379"/>
                <a:gd name="T67" fmla="*/ 38 h 229"/>
                <a:gd name="T68" fmla="*/ 75 w 379"/>
                <a:gd name="T69" fmla="*/ 1 h 229"/>
                <a:gd name="T70" fmla="*/ 72 w 379"/>
                <a:gd name="T71" fmla="*/ 0 h 229"/>
                <a:gd name="T72" fmla="*/ 2 w 379"/>
                <a:gd name="T73" fmla="*/ 22 h 229"/>
                <a:gd name="T74" fmla="*/ 2 w 379"/>
                <a:gd name="T75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29">
                  <a:moveTo>
                    <a:pt x="2" y="31"/>
                  </a:moveTo>
                  <a:cubicBezTo>
                    <a:pt x="8" y="29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1"/>
                    <a:pt x="0" y="222"/>
                  </a:cubicBezTo>
                  <a:lnTo>
                    <a:pt x="0" y="229"/>
                  </a:lnTo>
                  <a:lnTo>
                    <a:pt x="111" y="229"/>
                  </a:lnTo>
                  <a:lnTo>
                    <a:pt x="111" y="222"/>
                  </a:lnTo>
                  <a:cubicBezTo>
                    <a:pt x="85" y="221"/>
                    <a:pt x="77" y="215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4"/>
                    <a:pt x="119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4"/>
                    <a:pt x="163" y="220"/>
                    <a:pt x="135" y="222"/>
                  </a:cubicBezTo>
                  <a:lnTo>
                    <a:pt x="135" y="229"/>
                  </a:lnTo>
                  <a:lnTo>
                    <a:pt x="247" y="229"/>
                  </a:lnTo>
                  <a:lnTo>
                    <a:pt x="247" y="222"/>
                  </a:lnTo>
                  <a:cubicBezTo>
                    <a:pt x="218" y="221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3" y="39"/>
                    <a:pt x="303" y="81"/>
                  </a:cubicBezTo>
                  <a:lnTo>
                    <a:pt x="303" y="186"/>
                  </a:lnTo>
                  <a:cubicBezTo>
                    <a:pt x="303" y="214"/>
                    <a:pt x="299" y="218"/>
                    <a:pt x="270" y="222"/>
                  </a:cubicBezTo>
                  <a:lnTo>
                    <a:pt x="270" y="229"/>
                  </a:lnTo>
                  <a:lnTo>
                    <a:pt x="379" y="229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7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9"/>
                    <a:pt x="29" y="15"/>
                    <a:pt x="2" y="22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560">
              <a:extLst>
                <a:ext uri="{FF2B5EF4-FFF2-40B4-BE49-F238E27FC236}">
                  <a16:creationId xmlns:a16="http://schemas.microsoft.com/office/drawing/2014/main" id="{DDBAB301-DE6A-4326-8AF3-929ABAA98101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3608388" y="5514975"/>
              <a:ext cx="87313" cy="138113"/>
            </a:xfrm>
            <a:custGeom>
              <a:avLst/>
              <a:gdLst>
                <a:gd name="T0" fmla="*/ 2 w 232"/>
                <a:gd name="T1" fmla="*/ 33 h 338"/>
                <a:gd name="T2" fmla="*/ 15 w 232"/>
                <a:gd name="T3" fmla="*/ 33 h 338"/>
                <a:gd name="T4" fmla="*/ 35 w 232"/>
                <a:gd name="T5" fmla="*/ 61 h 338"/>
                <a:gd name="T6" fmla="*/ 35 w 232"/>
                <a:gd name="T7" fmla="*/ 295 h 338"/>
                <a:gd name="T8" fmla="*/ 0 w 232"/>
                <a:gd name="T9" fmla="*/ 329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1 h 338"/>
                <a:gd name="T18" fmla="*/ 77 w 232"/>
                <a:gd name="T19" fmla="*/ 213 h 338"/>
                <a:gd name="T20" fmla="*/ 128 w 232"/>
                <a:gd name="T21" fmla="*/ 234 h 338"/>
                <a:gd name="T22" fmla="*/ 232 w 232"/>
                <a:gd name="T23" fmla="*/ 106 h 338"/>
                <a:gd name="T24" fmla="*/ 149 w 232"/>
                <a:gd name="T25" fmla="*/ 0 h 338"/>
                <a:gd name="T26" fmla="*/ 77 w 232"/>
                <a:gd name="T27" fmla="*/ 39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5 h 338"/>
                <a:gd name="T34" fmla="*/ 2 w 232"/>
                <a:gd name="T35" fmla="*/ 33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8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3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1"/>
                  </a:cubicBezTo>
                  <a:lnTo>
                    <a:pt x="35" y="295"/>
                  </a:lnTo>
                  <a:cubicBezTo>
                    <a:pt x="35" y="321"/>
                    <a:pt x="30" y="326"/>
                    <a:pt x="0" y="329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8"/>
                    <a:pt x="77" y="323"/>
                    <a:pt x="77" y="291"/>
                  </a:cubicBezTo>
                  <a:lnTo>
                    <a:pt x="77" y="213"/>
                  </a:lnTo>
                  <a:cubicBezTo>
                    <a:pt x="95" y="229"/>
                    <a:pt x="107" y="234"/>
                    <a:pt x="128" y="234"/>
                  </a:cubicBezTo>
                  <a:cubicBezTo>
                    <a:pt x="186" y="234"/>
                    <a:pt x="232" y="179"/>
                    <a:pt x="232" y="106"/>
                  </a:cubicBezTo>
                  <a:cubicBezTo>
                    <a:pt x="232" y="44"/>
                    <a:pt x="197" y="0"/>
                    <a:pt x="149" y="0"/>
                  </a:cubicBezTo>
                  <a:cubicBezTo>
                    <a:pt x="121" y="0"/>
                    <a:pt x="99" y="12"/>
                    <a:pt x="77" y="39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0"/>
                    <a:pt x="30" y="17"/>
                    <a:pt x="2" y="25"/>
                  </a:cubicBezTo>
                  <a:lnTo>
                    <a:pt x="2" y="33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1"/>
                    <a:pt x="165" y="218"/>
                    <a:pt x="129" y="218"/>
                  </a:cubicBezTo>
                  <a:cubicBezTo>
                    <a:pt x="106" y="218"/>
                    <a:pt x="77" y="200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561">
              <a:extLst>
                <a:ext uri="{FF2B5EF4-FFF2-40B4-BE49-F238E27FC236}">
                  <a16:creationId xmlns:a16="http://schemas.microsoft.com/office/drawing/2014/main" id="{00E28150-65C0-449E-B565-593D88F16A8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705226" y="5470525"/>
              <a:ext cx="44450" cy="138113"/>
            </a:xfrm>
            <a:custGeom>
              <a:avLst/>
              <a:gdLst>
                <a:gd name="T0" fmla="*/ 0 w 118"/>
                <a:gd name="T1" fmla="*/ 30 h 340"/>
                <a:gd name="T2" fmla="*/ 3 w 118"/>
                <a:gd name="T3" fmla="*/ 30 h 340"/>
                <a:gd name="T4" fmla="*/ 18 w 118"/>
                <a:gd name="T5" fmla="*/ 29 h 340"/>
                <a:gd name="T6" fmla="*/ 39 w 118"/>
                <a:gd name="T7" fmla="*/ 59 h 340"/>
                <a:gd name="T8" fmla="*/ 39 w 118"/>
                <a:gd name="T9" fmla="*/ 297 h 340"/>
                <a:gd name="T10" fmla="*/ 1 w 118"/>
                <a:gd name="T11" fmla="*/ 333 h 340"/>
                <a:gd name="T12" fmla="*/ 1 w 118"/>
                <a:gd name="T13" fmla="*/ 340 h 340"/>
                <a:gd name="T14" fmla="*/ 118 w 118"/>
                <a:gd name="T15" fmla="*/ 340 h 340"/>
                <a:gd name="T16" fmla="*/ 118 w 118"/>
                <a:gd name="T17" fmla="*/ 333 h 340"/>
                <a:gd name="T18" fmla="*/ 81 w 118"/>
                <a:gd name="T19" fmla="*/ 299 h 340"/>
                <a:gd name="T20" fmla="*/ 81 w 118"/>
                <a:gd name="T21" fmla="*/ 1 h 340"/>
                <a:gd name="T22" fmla="*/ 79 w 118"/>
                <a:gd name="T23" fmla="*/ 0 h 340"/>
                <a:gd name="T24" fmla="*/ 0 w 118"/>
                <a:gd name="T25" fmla="*/ 22 h 340"/>
                <a:gd name="T26" fmla="*/ 0 w 118"/>
                <a:gd name="T27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0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0"/>
                    <a:pt x="1" y="333"/>
                  </a:cubicBezTo>
                  <a:lnTo>
                    <a:pt x="1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562">
              <a:extLst>
                <a:ext uri="{FF2B5EF4-FFF2-40B4-BE49-F238E27FC236}">
                  <a16:creationId xmlns:a16="http://schemas.microsoft.com/office/drawing/2014/main" id="{A3344EB7-0D45-4099-ADD0-9535DA82CF19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3756026" y="5470525"/>
              <a:ext cx="44450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2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2 h 340"/>
                <a:gd name="T26" fmla="*/ 79 w 118"/>
                <a:gd name="T27" fmla="*/ 111 h 340"/>
                <a:gd name="T28" fmla="*/ 55 w 118"/>
                <a:gd name="T29" fmla="*/ 0 h 340"/>
                <a:gd name="T30" fmla="*/ 30 w 118"/>
                <a:gd name="T31" fmla="*/ 25 h 340"/>
                <a:gd name="T32" fmla="*/ 55 w 118"/>
                <a:gd name="T33" fmla="*/ 51 h 340"/>
                <a:gd name="T34" fmla="*/ 81 w 118"/>
                <a:gd name="T35" fmla="*/ 25 h 340"/>
                <a:gd name="T36" fmla="*/ 55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2" y="144"/>
                  </a:cubicBezTo>
                  <a:cubicBezTo>
                    <a:pt x="34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5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5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0" y="11"/>
                    <a:pt x="30" y="25"/>
                  </a:cubicBezTo>
                  <a:cubicBezTo>
                    <a:pt x="30" y="39"/>
                    <a:pt x="41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563">
              <a:extLst>
                <a:ext uri="{FF2B5EF4-FFF2-40B4-BE49-F238E27FC236}">
                  <a16:creationId xmlns:a16="http://schemas.microsoft.com/office/drawing/2014/main" id="{C178814E-ECA7-4E75-B4A2-831360ECD107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3810001" y="5514975"/>
              <a:ext cx="73025" cy="96838"/>
            </a:xfrm>
            <a:custGeom>
              <a:avLst/>
              <a:gdLst>
                <a:gd name="T0" fmla="*/ 191 w 198"/>
                <a:gd name="T1" fmla="*/ 148 h 234"/>
                <a:gd name="T2" fmla="*/ 113 w 198"/>
                <a:gd name="T3" fmla="*/ 200 h 234"/>
                <a:gd name="T4" fmla="*/ 49 w 198"/>
                <a:gd name="T5" fmla="*/ 157 h 234"/>
                <a:gd name="T6" fmla="*/ 35 w 198"/>
                <a:gd name="T7" fmla="*/ 91 h 234"/>
                <a:gd name="T8" fmla="*/ 189 w 198"/>
                <a:gd name="T9" fmla="*/ 91 h 234"/>
                <a:gd name="T10" fmla="*/ 168 w 198"/>
                <a:gd name="T11" fmla="*/ 28 h 234"/>
                <a:gd name="T12" fmla="*/ 104 w 198"/>
                <a:gd name="T13" fmla="*/ 0 h 234"/>
                <a:gd name="T14" fmla="*/ 36 w 198"/>
                <a:gd name="T15" fmla="*/ 26 h 234"/>
                <a:gd name="T16" fmla="*/ 0 w 198"/>
                <a:gd name="T17" fmla="*/ 123 h 234"/>
                <a:gd name="T18" fmla="*/ 93 w 198"/>
                <a:gd name="T19" fmla="*/ 234 h 234"/>
                <a:gd name="T20" fmla="*/ 198 w 198"/>
                <a:gd name="T21" fmla="*/ 151 h 234"/>
                <a:gd name="T22" fmla="*/ 191 w 198"/>
                <a:gd name="T23" fmla="*/ 148 h 234"/>
                <a:gd name="T24" fmla="*/ 36 w 198"/>
                <a:gd name="T25" fmla="*/ 75 h 234"/>
                <a:gd name="T26" fmla="*/ 89 w 198"/>
                <a:gd name="T27" fmla="*/ 18 h 234"/>
                <a:gd name="T28" fmla="*/ 138 w 198"/>
                <a:gd name="T29" fmla="*/ 75 h 234"/>
                <a:gd name="T30" fmla="*/ 36 w 198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8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4"/>
                    <a:pt x="93" y="234"/>
                  </a:cubicBezTo>
                  <a:cubicBezTo>
                    <a:pt x="140" y="234"/>
                    <a:pt x="178" y="205"/>
                    <a:pt x="198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564">
              <a:extLst>
                <a:ext uri="{FF2B5EF4-FFF2-40B4-BE49-F238E27FC236}">
                  <a16:creationId xmlns:a16="http://schemas.microsoft.com/office/drawing/2014/main" id="{395F9173-F0CE-4C7E-91B6-6E80960D565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897313" y="5514975"/>
              <a:ext cx="55563" cy="96838"/>
            </a:xfrm>
            <a:custGeom>
              <a:avLst/>
              <a:gdLst>
                <a:gd name="T0" fmla="*/ 131 w 148"/>
                <a:gd name="T1" fmla="*/ 73 h 234"/>
                <a:gd name="T2" fmla="*/ 129 w 148"/>
                <a:gd name="T3" fmla="*/ 5 h 234"/>
                <a:gd name="T4" fmla="*/ 124 w 148"/>
                <a:gd name="T5" fmla="*/ 5 h 234"/>
                <a:gd name="T6" fmla="*/ 123 w 148"/>
                <a:gd name="T7" fmla="*/ 6 h 234"/>
                <a:gd name="T8" fmla="*/ 116 w 148"/>
                <a:gd name="T9" fmla="*/ 10 h 234"/>
                <a:gd name="T10" fmla="*/ 102 w 148"/>
                <a:gd name="T11" fmla="*/ 6 h 234"/>
                <a:gd name="T12" fmla="*/ 68 w 148"/>
                <a:gd name="T13" fmla="*/ 0 h 234"/>
                <a:gd name="T14" fmla="*/ 0 w 148"/>
                <a:gd name="T15" fmla="*/ 62 h 234"/>
                <a:gd name="T16" fmla="*/ 58 w 148"/>
                <a:gd name="T17" fmla="*/ 134 h 234"/>
                <a:gd name="T18" fmla="*/ 87 w 148"/>
                <a:gd name="T19" fmla="*/ 150 h 234"/>
                <a:gd name="T20" fmla="*/ 113 w 148"/>
                <a:gd name="T21" fmla="*/ 188 h 234"/>
                <a:gd name="T22" fmla="*/ 72 w 148"/>
                <a:gd name="T23" fmla="*/ 223 h 234"/>
                <a:gd name="T24" fmla="*/ 30 w 148"/>
                <a:gd name="T25" fmla="*/ 206 h 234"/>
                <a:gd name="T26" fmla="*/ 8 w 148"/>
                <a:gd name="T27" fmla="*/ 154 h 234"/>
                <a:gd name="T28" fmla="*/ 0 w 148"/>
                <a:gd name="T29" fmla="*/ 154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7 w 148"/>
                <a:gd name="T39" fmla="*/ 234 h 234"/>
                <a:gd name="T40" fmla="*/ 148 w 148"/>
                <a:gd name="T41" fmla="*/ 171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3 h 234"/>
                <a:gd name="T52" fmla="*/ 131 w 148"/>
                <a:gd name="T53" fmla="*/ 7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1" y="2"/>
                    <a:pt x="80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7"/>
                    <a:pt x="30" y="206"/>
                  </a:cubicBezTo>
                  <a:cubicBezTo>
                    <a:pt x="19" y="193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7" y="234"/>
                  </a:cubicBezTo>
                  <a:cubicBezTo>
                    <a:pt x="116" y="234"/>
                    <a:pt x="148" y="205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任意多边形: 形状 1534">
              <a:extLst>
                <a:ext uri="{FF2B5EF4-FFF2-40B4-BE49-F238E27FC236}">
                  <a16:creationId xmlns:a16="http://schemas.microsoft.com/office/drawing/2014/main" id="{F5EBEE6A-EF6B-4C4D-B647-38693214DD38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2995613" y="5553869"/>
              <a:ext cx="234951" cy="7939"/>
            </a:xfrm>
            <a:custGeom>
              <a:avLst/>
              <a:gdLst/>
              <a:ahLst/>
              <a:cxnLst/>
              <a:rect l="0" t="0" r="0" b="0"/>
              <a:pathLst>
                <a:path w="234951" h="7939">
                  <a:moveTo>
                    <a:pt x="0" y="7938"/>
                  </a:moveTo>
                  <a:lnTo>
                    <a:pt x="234950" y="7938"/>
                  </a:lnTo>
                  <a:lnTo>
                    <a:pt x="2349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478" name="组合 1477">
            <a:extLst>
              <a:ext uri="{FF2B5EF4-FFF2-40B4-BE49-F238E27FC236}">
                <a16:creationId xmlns:a16="http://schemas.microsoft.com/office/drawing/2014/main" id="{583DAA86-061F-4F0E-AC5A-767A3F5E4D6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62000" y="6167691"/>
            <a:ext cx="3127375" cy="260351"/>
            <a:chOff x="762000" y="6018213"/>
            <a:chExt cx="3127375" cy="260351"/>
          </a:xfrm>
        </p:grpSpPr>
        <p:sp>
          <p:nvSpPr>
            <p:cNvPr id="1449" name="Freeform 501">
              <a:extLst>
                <a:ext uri="{FF2B5EF4-FFF2-40B4-BE49-F238E27FC236}">
                  <a16:creationId xmlns:a16="http://schemas.microsoft.com/office/drawing/2014/main" id="{E8D62DA3-1570-49A4-AD8E-7E8FC25E0AB7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762000" y="6054726"/>
              <a:ext cx="109538" cy="147638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4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6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6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4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7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7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0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502">
              <a:extLst>
                <a:ext uri="{FF2B5EF4-FFF2-40B4-BE49-F238E27FC236}">
                  <a16:creationId xmlns:a16="http://schemas.microsoft.com/office/drawing/2014/main" id="{084A7F2A-00CE-4BF3-88D8-13C269EA3C5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922338" y="6040438"/>
              <a:ext cx="44450" cy="215900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4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4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10" y="13"/>
                  </a:cubicBezTo>
                  <a:cubicBezTo>
                    <a:pt x="116" y="7"/>
                    <a:pt x="116" y="6"/>
                    <a:pt x="116" y="4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4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503">
              <a:extLst>
                <a:ext uri="{FF2B5EF4-FFF2-40B4-BE49-F238E27FC236}">
                  <a16:creationId xmlns:a16="http://schemas.microsoft.com/office/drawing/2014/main" id="{904C137E-2E2E-4D25-B4C5-168AE035F065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987425" y="6053138"/>
              <a:ext cx="82550" cy="14922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7 h 346"/>
                <a:gd name="T24" fmla="*/ 18 w 222"/>
                <a:gd name="T25" fmla="*/ 327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9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504">
              <a:extLst>
                <a:ext uri="{FF2B5EF4-FFF2-40B4-BE49-F238E27FC236}">
                  <a16:creationId xmlns:a16="http://schemas.microsoft.com/office/drawing/2014/main" id="{BE8FADD7-0191-40BA-A1DC-C967545342FE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1085850" y="6059488"/>
              <a:ext cx="49213" cy="146050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505">
              <a:extLst>
                <a:ext uri="{FF2B5EF4-FFF2-40B4-BE49-F238E27FC236}">
                  <a16:creationId xmlns:a16="http://schemas.microsoft.com/office/drawing/2014/main" id="{DECA4053-BEF6-4BB9-8A8C-517F96024620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1212850" y="6110288"/>
              <a:ext cx="20638" cy="92075"/>
            </a:xfrm>
            <a:custGeom>
              <a:avLst/>
              <a:gdLst>
                <a:gd name="T0" fmla="*/ 53 w 53"/>
                <a:gd name="T1" fmla="*/ 26 h 214"/>
                <a:gd name="T2" fmla="*/ 27 w 53"/>
                <a:gd name="T3" fmla="*/ 0 h 214"/>
                <a:gd name="T4" fmla="*/ 0 w 53"/>
                <a:gd name="T5" fmla="*/ 26 h 214"/>
                <a:gd name="T6" fmla="*/ 27 w 53"/>
                <a:gd name="T7" fmla="*/ 52 h 214"/>
                <a:gd name="T8" fmla="*/ 53 w 53"/>
                <a:gd name="T9" fmla="*/ 26 h 214"/>
                <a:gd name="T10" fmla="*/ 53 w 53"/>
                <a:gd name="T11" fmla="*/ 188 h 214"/>
                <a:gd name="T12" fmla="*/ 27 w 53"/>
                <a:gd name="T13" fmla="*/ 162 h 214"/>
                <a:gd name="T14" fmla="*/ 0 w 53"/>
                <a:gd name="T15" fmla="*/ 188 h 214"/>
                <a:gd name="T16" fmla="*/ 27 w 53"/>
                <a:gd name="T17" fmla="*/ 214 h 214"/>
                <a:gd name="T18" fmla="*/ 53 w 53"/>
                <a:gd name="T19" fmla="*/ 18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4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7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4"/>
                    <a:pt x="27" y="214"/>
                  </a:cubicBezTo>
                  <a:cubicBezTo>
                    <a:pt x="41" y="214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506">
              <a:extLst>
                <a:ext uri="{FF2B5EF4-FFF2-40B4-BE49-F238E27FC236}">
                  <a16:creationId xmlns:a16="http://schemas.microsoft.com/office/drawing/2014/main" id="{764D4459-1C25-4119-AE3E-7F097DB69EC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306513" y="6054726"/>
              <a:ext cx="153988" cy="147638"/>
            </a:xfrm>
            <a:custGeom>
              <a:avLst/>
              <a:gdLst>
                <a:gd name="T0" fmla="*/ 228 w 411"/>
                <a:gd name="T1" fmla="*/ 136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99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0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5 w 411"/>
                <a:gd name="T45" fmla="*/ 287 h 340"/>
                <a:gd name="T46" fmla="*/ 156 w 411"/>
                <a:gd name="T47" fmla="*/ 233 h 340"/>
                <a:gd name="T48" fmla="*/ 201 w 411"/>
                <a:gd name="T49" fmla="*/ 184 h 340"/>
                <a:gd name="T50" fmla="*/ 251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3 w 411"/>
                <a:gd name="T59" fmla="*/ 340 h 340"/>
                <a:gd name="T60" fmla="*/ 285 w 411"/>
                <a:gd name="T61" fmla="*/ 339 h 340"/>
                <a:gd name="T62" fmla="*/ 341 w 411"/>
                <a:gd name="T63" fmla="*/ 340 h 340"/>
                <a:gd name="T64" fmla="*/ 350 w 411"/>
                <a:gd name="T65" fmla="*/ 331 h 340"/>
                <a:gd name="T66" fmla="*/ 341 w 411"/>
                <a:gd name="T67" fmla="*/ 325 h 340"/>
                <a:gd name="T68" fmla="*/ 298 w 411"/>
                <a:gd name="T69" fmla="*/ 303 h 340"/>
                <a:gd name="T70" fmla="*/ 234 w 411"/>
                <a:gd name="T71" fmla="*/ 149 h 340"/>
                <a:gd name="T72" fmla="*/ 336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7 w 411"/>
                <a:gd name="T81" fmla="*/ 1 h 340"/>
                <a:gd name="T82" fmla="*/ 302 w 411"/>
                <a:gd name="T83" fmla="*/ 0 h 340"/>
                <a:gd name="T84" fmla="*/ 292 w 411"/>
                <a:gd name="T85" fmla="*/ 10 h 340"/>
                <a:gd name="T86" fmla="*/ 298 w 411"/>
                <a:gd name="T87" fmla="*/ 15 h 340"/>
                <a:gd name="T88" fmla="*/ 318 w 411"/>
                <a:gd name="T89" fmla="*/ 31 h 340"/>
                <a:gd name="T90" fmla="*/ 309 w 411"/>
                <a:gd name="T91" fmla="*/ 49 h 340"/>
                <a:gd name="T92" fmla="*/ 228 w 411"/>
                <a:gd name="T93" fmla="*/ 1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6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8" y="339"/>
                    <a:pt x="53" y="339"/>
                  </a:cubicBezTo>
                  <a:cubicBezTo>
                    <a:pt x="71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7" y="324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5"/>
                    <a:pt x="215" y="326"/>
                    <a:pt x="215" y="334"/>
                  </a:cubicBezTo>
                  <a:cubicBezTo>
                    <a:pt x="215" y="340"/>
                    <a:pt x="221" y="340"/>
                    <a:pt x="223" y="340"/>
                  </a:cubicBezTo>
                  <a:cubicBezTo>
                    <a:pt x="237" y="340"/>
                    <a:pt x="271" y="339"/>
                    <a:pt x="285" y="339"/>
                  </a:cubicBezTo>
                  <a:cubicBezTo>
                    <a:pt x="298" y="339"/>
                    <a:pt x="328" y="340"/>
                    <a:pt x="341" y="340"/>
                  </a:cubicBezTo>
                  <a:cubicBezTo>
                    <a:pt x="344" y="340"/>
                    <a:pt x="350" y="340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4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3"/>
                    <a:pt x="295" y="15"/>
                    <a:pt x="298" y="15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4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507">
              <a:extLst>
                <a:ext uri="{FF2B5EF4-FFF2-40B4-BE49-F238E27FC236}">
                  <a16:creationId xmlns:a16="http://schemas.microsoft.com/office/drawing/2014/main" id="{46C2A88E-651D-4ACA-8595-D3BB0173A739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1462088" y="6135688"/>
              <a:ext cx="39688" cy="1016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5"/>
                    <a:pt x="56" y="235"/>
                  </a:cubicBezTo>
                  <a:cubicBezTo>
                    <a:pt x="91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508">
              <a:extLst>
                <a:ext uri="{FF2B5EF4-FFF2-40B4-BE49-F238E27FC236}">
                  <a16:creationId xmlns:a16="http://schemas.microsoft.com/office/drawing/2014/main" id="{2E2521D7-3278-462B-BBAF-2AFD704DCF9C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1584325" y="6065838"/>
              <a:ext cx="114300" cy="166688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9 w 304"/>
                <a:gd name="T9" fmla="*/ 133 h 386"/>
                <a:gd name="T10" fmla="*/ 0 w 304"/>
                <a:gd name="T11" fmla="*/ 145 h 386"/>
                <a:gd name="T12" fmla="*/ 9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7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9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9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7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8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509">
              <a:extLst>
                <a:ext uri="{FF2B5EF4-FFF2-40B4-BE49-F238E27FC236}">
                  <a16:creationId xmlns:a16="http://schemas.microsoft.com/office/drawing/2014/main" id="{AE04C0D5-2300-4C67-AF52-2A3DE7C52B6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1771650" y="6107113"/>
              <a:ext cx="101600" cy="142875"/>
            </a:xfrm>
            <a:custGeom>
              <a:avLst/>
              <a:gdLst>
                <a:gd name="T0" fmla="*/ 100 w 270"/>
                <a:gd name="T1" fmla="*/ 45 h 328"/>
                <a:gd name="T2" fmla="*/ 108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1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1 w 270"/>
                <a:gd name="T15" fmla="*/ 318 h 328"/>
                <a:gd name="T16" fmla="*/ 59 w 270"/>
                <a:gd name="T17" fmla="*/ 210 h 328"/>
                <a:gd name="T18" fmla="*/ 107 w 270"/>
                <a:gd name="T19" fmla="*/ 226 h 328"/>
                <a:gd name="T20" fmla="*/ 173 w 270"/>
                <a:gd name="T21" fmla="*/ 190 h 328"/>
                <a:gd name="T22" fmla="*/ 218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19 w 270"/>
                <a:gd name="T33" fmla="*/ 215 h 328"/>
                <a:gd name="T34" fmla="*/ 204 w 270"/>
                <a:gd name="T35" fmla="*/ 192 h 328"/>
                <a:gd name="T36" fmla="*/ 214 w 270"/>
                <a:gd name="T37" fmla="*/ 140 h 328"/>
                <a:gd name="T38" fmla="*/ 228 w 270"/>
                <a:gd name="T39" fmla="*/ 86 h 328"/>
                <a:gd name="T40" fmla="*/ 237 w 270"/>
                <a:gd name="T41" fmla="*/ 52 h 328"/>
                <a:gd name="T42" fmla="*/ 244 w 270"/>
                <a:gd name="T43" fmla="*/ 19 h 328"/>
                <a:gd name="T44" fmla="*/ 230 w 270"/>
                <a:gd name="T45" fmla="*/ 6 h 328"/>
                <a:gd name="T46" fmla="*/ 210 w 270"/>
                <a:gd name="T47" fmla="*/ 23 h 328"/>
                <a:gd name="T48" fmla="*/ 187 w 270"/>
                <a:gd name="T49" fmla="*/ 116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5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5" y="328"/>
                    <a:pt x="14" y="328"/>
                  </a:cubicBezTo>
                  <a:cubicBezTo>
                    <a:pt x="24" y="328"/>
                    <a:pt x="30" y="319"/>
                    <a:pt x="31" y="318"/>
                  </a:cubicBezTo>
                  <a:cubicBezTo>
                    <a:pt x="33" y="313"/>
                    <a:pt x="40" y="287"/>
                    <a:pt x="59" y="210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3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4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6"/>
                    <a:pt x="230" y="6"/>
                  </a:cubicBezTo>
                  <a:cubicBezTo>
                    <a:pt x="227" y="6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3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510">
              <a:extLst>
                <a:ext uri="{FF2B5EF4-FFF2-40B4-BE49-F238E27FC236}">
                  <a16:creationId xmlns:a16="http://schemas.microsoft.com/office/drawing/2014/main" id="{9B332459-00BA-4D29-951B-25AA072AC549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1889125" y="6040438"/>
              <a:ext cx="73025" cy="215900"/>
            </a:xfrm>
            <a:custGeom>
              <a:avLst/>
              <a:gdLst>
                <a:gd name="T0" fmla="*/ 192 w 194"/>
                <a:gd name="T1" fmla="*/ 18 h 498"/>
                <a:gd name="T2" fmla="*/ 194 w 194"/>
                <a:gd name="T3" fmla="*/ 9 h 498"/>
                <a:gd name="T4" fmla="*/ 184 w 194"/>
                <a:gd name="T5" fmla="*/ 0 h 498"/>
                <a:gd name="T6" fmla="*/ 176 w 194"/>
                <a:gd name="T7" fmla="*/ 4 h 498"/>
                <a:gd name="T8" fmla="*/ 3 w 194"/>
                <a:gd name="T9" fmla="*/ 479 h 498"/>
                <a:gd name="T10" fmla="*/ 0 w 194"/>
                <a:gd name="T11" fmla="*/ 488 h 498"/>
                <a:gd name="T12" fmla="*/ 10 w 194"/>
                <a:gd name="T13" fmla="*/ 498 h 498"/>
                <a:gd name="T14" fmla="*/ 21 w 194"/>
                <a:gd name="T15" fmla="*/ 486 h 498"/>
                <a:gd name="T16" fmla="*/ 192 w 194"/>
                <a:gd name="T1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8">
                  <a:moveTo>
                    <a:pt x="192" y="18"/>
                  </a:moveTo>
                  <a:cubicBezTo>
                    <a:pt x="194" y="12"/>
                    <a:pt x="194" y="10"/>
                    <a:pt x="194" y="9"/>
                  </a:cubicBezTo>
                  <a:cubicBezTo>
                    <a:pt x="194" y="4"/>
                    <a:pt x="190" y="0"/>
                    <a:pt x="184" y="0"/>
                  </a:cubicBezTo>
                  <a:cubicBezTo>
                    <a:pt x="181" y="0"/>
                    <a:pt x="177" y="1"/>
                    <a:pt x="176" y="4"/>
                  </a:cubicBezTo>
                  <a:lnTo>
                    <a:pt x="3" y="479"/>
                  </a:lnTo>
                  <a:cubicBezTo>
                    <a:pt x="0" y="486"/>
                    <a:pt x="0" y="488"/>
                    <a:pt x="0" y="488"/>
                  </a:cubicBezTo>
                  <a:cubicBezTo>
                    <a:pt x="0" y="494"/>
                    <a:pt x="5" y="498"/>
                    <a:pt x="10" y="498"/>
                  </a:cubicBezTo>
                  <a:cubicBezTo>
                    <a:pt x="17" y="498"/>
                    <a:pt x="18" y="495"/>
                    <a:pt x="21" y="486"/>
                  </a:cubicBezTo>
                  <a:lnTo>
                    <a:pt x="19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511">
              <a:extLst>
                <a:ext uri="{FF2B5EF4-FFF2-40B4-BE49-F238E27FC236}">
                  <a16:creationId xmlns:a16="http://schemas.microsoft.com/office/drawing/2014/main" id="{BD0A0BD5-E90F-4988-B9C3-707A458D88CF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1981200" y="6059488"/>
              <a:ext cx="74613" cy="142875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1 h 332"/>
                <a:gd name="T10" fmla="*/ 26 w 199"/>
                <a:gd name="T11" fmla="*/ 119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7 h 332"/>
                <a:gd name="T18" fmla="*/ 87 w 199"/>
                <a:gd name="T19" fmla="*/ 16 h 332"/>
                <a:gd name="T20" fmla="*/ 154 w 199"/>
                <a:gd name="T21" fmla="*/ 97 h 332"/>
                <a:gd name="T22" fmla="*/ 101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7 w 199"/>
                <a:gd name="T33" fmla="*/ 246 h 332"/>
                <a:gd name="T34" fmla="*/ 176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1"/>
                  </a:cubicBezTo>
                  <a:cubicBezTo>
                    <a:pt x="0" y="119"/>
                    <a:pt x="25" y="119"/>
                    <a:pt x="26" y="119"/>
                  </a:cubicBezTo>
                  <a:cubicBezTo>
                    <a:pt x="35" y="119"/>
                    <a:pt x="52" y="113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7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4" y="56"/>
                    <a:pt x="154" y="97"/>
                  </a:cubicBezTo>
                  <a:cubicBezTo>
                    <a:pt x="154" y="137"/>
                    <a:pt x="129" y="176"/>
                    <a:pt x="101" y="207"/>
                  </a:cubicBezTo>
                  <a:lnTo>
                    <a:pt x="6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7" y="246"/>
                  </a:lnTo>
                  <a:cubicBezTo>
                    <a:pt x="184" y="261"/>
                    <a:pt x="181" y="283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512">
              <a:extLst>
                <a:ext uri="{FF2B5EF4-FFF2-40B4-BE49-F238E27FC236}">
                  <a16:creationId xmlns:a16="http://schemas.microsoft.com/office/drawing/2014/main" id="{00C0B212-767B-416F-B751-CA344DE8F52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076450" y="6040438"/>
              <a:ext cx="42863" cy="215900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4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513">
              <a:extLst>
                <a:ext uri="{FF2B5EF4-FFF2-40B4-BE49-F238E27FC236}">
                  <a16:creationId xmlns:a16="http://schemas.microsoft.com/office/drawing/2014/main" id="{5E772EE5-AD80-4FD4-884A-AB85F7A321B7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205038" y="6065838"/>
              <a:ext cx="114300" cy="166688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514">
              <a:extLst>
                <a:ext uri="{FF2B5EF4-FFF2-40B4-BE49-F238E27FC236}">
                  <a16:creationId xmlns:a16="http://schemas.microsoft.com/office/drawing/2014/main" id="{F2AD949B-C4C6-4106-A20B-9E9D80744C3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432050" y="6018213"/>
              <a:ext cx="47625" cy="1000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516">
              <a:extLst>
                <a:ext uri="{FF2B5EF4-FFF2-40B4-BE49-F238E27FC236}">
                  <a16:creationId xmlns:a16="http://schemas.microsoft.com/office/drawing/2014/main" id="{C0AFE45E-C9DA-4355-A44B-1C3AA2D50391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416175" y="6210301"/>
              <a:ext cx="79375" cy="68263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517">
              <a:extLst>
                <a:ext uri="{FF2B5EF4-FFF2-40B4-BE49-F238E27FC236}">
                  <a16:creationId xmlns:a16="http://schemas.microsoft.com/office/drawing/2014/main" id="{1E33D161-E38F-41B1-A4C4-024DD8E84AA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74925" y="6105526"/>
              <a:ext cx="125413" cy="100013"/>
            </a:xfrm>
            <a:custGeom>
              <a:avLst/>
              <a:gdLst>
                <a:gd name="T0" fmla="*/ 274 w 335"/>
                <a:gd name="T1" fmla="*/ 0 h 231"/>
                <a:gd name="T2" fmla="*/ 274 w 335"/>
                <a:gd name="T3" fmla="*/ 8 h 231"/>
                <a:gd name="T4" fmla="*/ 296 w 335"/>
                <a:gd name="T5" fmla="*/ 23 h 231"/>
                <a:gd name="T6" fmla="*/ 288 w 335"/>
                <a:gd name="T7" fmla="*/ 56 h 231"/>
                <a:gd name="T8" fmla="*/ 243 w 335"/>
                <a:gd name="T9" fmla="*/ 167 h 231"/>
                <a:gd name="T10" fmla="*/ 201 w 335"/>
                <a:gd name="T11" fmla="*/ 55 h 231"/>
                <a:gd name="T12" fmla="*/ 192 w 335"/>
                <a:gd name="T13" fmla="*/ 26 h 231"/>
                <a:gd name="T14" fmla="*/ 221 w 335"/>
                <a:gd name="T15" fmla="*/ 8 h 231"/>
                <a:gd name="T16" fmla="*/ 221 w 335"/>
                <a:gd name="T17" fmla="*/ 0 h 231"/>
                <a:gd name="T18" fmla="*/ 120 w 335"/>
                <a:gd name="T19" fmla="*/ 0 h 231"/>
                <a:gd name="T20" fmla="*/ 120 w 335"/>
                <a:gd name="T21" fmla="*/ 8 h 231"/>
                <a:gd name="T22" fmla="*/ 154 w 335"/>
                <a:gd name="T23" fmla="*/ 42 h 231"/>
                <a:gd name="T24" fmla="*/ 164 w 335"/>
                <a:gd name="T25" fmla="*/ 70 h 231"/>
                <a:gd name="T26" fmla="*/ 119 w 335"/>
                <a:gd name="T27" fmla="*/ 169 h 231"/>
                <a:gd name="T28" fmla="*/ 70 w 335"/>
                <a:gd name="T29" fmla="*/ 39 h 231"/>
                <a:gd name="T30" fmla="*/ 67 w 335"/>
                <a:gd name="T31" fmla="*/ 24 h 231"/>
                <a:gd name="T32" fmla="*/ 90 w 335"/>
                <a:gd name="T33" fmla="*/ 8 h 231"/>
                <a:gd name="T34" fmla="*/ 90 w 335"/>
                <a:gd name="T35" fmla="*/ 0 h 231"/>
                <a:gd name="T36" fmla="*/ 0 w 335"/>
                <a:gd name="T37" fmla="*/ 0 h 231"/>
                <a:gd name="T38" fmla="*/ 0 w 335"/>
                <a:gd name="T39" fmla="*/ 8 h 231"/>
                <a:gd name="T40" fmla="*/ 26 w 335"/>
                <a:gd name="T41" fmla="*/ 39 h 231"/>
                <a:gd name="T42" fmla="*/ 94 w 335"/>
                <a:gd name="T43" fmla="*/ 209 h 231"/>
                <a:gd name="T44" fmla="*/ 107 w 335"/>
                <a:gd name="T45" fmla="*/ 231 h 231"/>
                <a:gd name="T46" fmla="*/ 119 w 335"/>
                <a:gd name="T47" fmla="*/ 212 h 231"/>
                <a:gd name="T48" fmla="*/ 175 w 335"/>
                <a:gd name="T49" fmla="*/ 92 h 231"/>
                <a:gd name="T50" fmla="*/ 220 w 335"/>
                <a:gd name="T51" fmla="*/ 210 h 231"/>
                <a:gd name="T52" fmla="*/ 232 w 335"/>
                <a:gd name="T53" fmla="*/ 231 h 231"/>
                <a:gd name="T54" fmla="*/ 246 w 335"/>
                <a:gd name="T55" fmla="*/ 207 h 231"/>
                <a:gd name="T56" fmla="*/ 315 w 335"/>
                <a:gd name="T57" fmla="*/ 34 h 231"/>
                <a:gd name="T58" fmla="*/ 335 w 335"/>
                <a:gd name="T59" fmla="*/ 8 h 231"/>
                <a:gd name="T60" fmla="*/ 335 w 335"/>
                <a:gd name="T61" fmla="*/ 0 h 231"/>
                <a:gd name="T62" fmla="*/ 274 w 335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31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2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2" y="32"/>
                    <a:pt x="192" y="32"/>
                    <a:pt x="192" y="26"/>
                  </a:cubicBezTo>
                  <a:cubicBezTo>
                    <a:pt x="192" y="15"/>
                    <a:pt x="198" y="11"/>
                    <a:pt x="221" y="8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4" y="42"/>
                  </a:cubicBezTo>
                  <a:cubicBezTo>
                    <a:pt x="158" y="51"/>
                    <a:pt x="161" y="61"/>
                    <a:pt x="164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1" y="9"/>
                    <a:pt x="15" y="14"/>
                    <a:pt x="26" y="39"/>
                  </a:cubicBezTo>
                  <a:lnTo>
                    <a:pt x="94" y="209"/>
                  </a:lnTo>
                  <a:cubicBezTo>
                    <a:pt x="100" y="224"/>
                    <a:pt x="104" y="231"/>
                    <a:pt x="107" y="231"/>
                  </a:cubicBezTo>
                  <a:cubicBezTo>
                    <a:pt x="109" y="231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0" y="210"/>
                  </a:lnTo>
                  <a:cubicBezTo>
                    <a:pt x="227" y="228"/>
                    <a:pt x="229" y="231"/>
                    <a:pt x="232" y="231"/>
                  </a:cubicBezTo>
                  <a:cubicBezTo>
                    <a:pt x="236" y="231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4"/>
                    <a:pt x="326" y="11"/>
                    <a:pt x="335" y="8"/>
                  </a:cubicBezTo>
                  <a:lnTo>
                    <a:pt x="335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518">
              <a:extLst>
                <a:ext uri="{FF2B5EF4-FFF2-40B4-BE49-F238E27FC236}">
                  <a16:creationId xmlns:a16="http://schemas.microsoft.com/office/drawing/2014/main" id="{DB4697CA-4530-4391-AD14-48863D2554E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708275" y="6054726"/>
              <a:ext cx="88900" cy="147638"/>
            </a:xfrm>
            <a:custGeom>
              <a:avLst/>
              <a:gdLst>
                <a:gd name="T0" fmla="*/ 73 w 238"/>
                <a:gd name="T1" fmla="*/ 169 h 340"/>
                <a:gd name="T2" fmla="*/ 129 w 238"/>
                <a:gd name="T3" fmla="*/ 138 h 340"/>
                <a:gd name="T4" fmla="*/ 166 w 238"/>
                <a:gd name="T5" fmla="*/ 191 h 340"/>
                <a:gd name="T6" fmla="*/ 166 w 238"/>
                <a:gd name="T7" fmla="*/ 290 h 340"/>
                <a:gd name="T8" fmla="*/ 132 w 238"/>
                <a:gd name="T9" fmla="*/ 333 h 340"/>
                <a:gd name="T10" fmla="*/ 132 w 238"/>
                <a:gd name="T11" fmla="*/ 340 h 340"/>
                <a:gd name="T12" fmla="*/ 238 w 238"/>
                <a:gd name="T13" fmla="*/ 340 h 340"/>
                <a:gd name="T14" fmla="*/ 238 w 238"/>
                <a:gd name="T15" fmla="*/ 333 h 340"/>
                <a:gd name="T16" fmla="*/ 208 w 238"/>
                <a:gd name="T17" fmla="*/ 290 h 340"/>
                <a:gd name="T18" fmla="*/ 208 w 238"/>
                <a:gd name="T19" fmla="*/ 190 h 340"/>
                <a:gd name="T20" fmla="*/ 147 w 238"/>
                <a:gd name="T21" fmla="*/ 111 h 340"/>
                <a:gd name="T22" fmla="*/ 73 w 238"/>
                <a:gd name="T23" fmla="*/ 153 h 340"/>
                <a:gd name="T24" fmla="*/ 73 w 238"/>
                <a:gd name="T25" fmla="*/ 1 h 340"/>
                <a:gd name="T26" fmla="*/ 71 w 238"/>
                <a:gd name="T27" fmla="*/ 0 h 340"/>
                <a:gd name="T28" fmla="*/ 14 w 238"/>
                <a:gd name="T29" fmla="*/ 18 h 340"/>
                <a:gd name="T30" fmla="*/ 0 w 238"/>
                <a:gd name="T31" fmla="*/ 22 h 340"/>
                <a:gd name="T32" fmla="*/ 0 w 238"/>
                <a:gd name="T33" fmla="*/ 30 h 340"/>
                <a:gd name="T34" fmla="*/ 6 w 238"/>
                <a:gd name="T35" fmla="*/ 29 h 340"/>
                <a:gd name="T36" fmla="*/ 32 w 238"/>
                <a:gd name="T37" fmla="*/ 55 h 340"/>
                <a:gd name="T38" fmla="*/ 32 w 238"/>
                <a:gd name="T39" fmla="*/ 290 h 340"/>
                <a:gd name="T40" fmla="*/ 0 w 238"/>
                <a:gd name="T41" fmla="*/ 333 h 340"/>
                <a:gd name="T42" fmla="*/ 0 w 238"/>
                <a:gd name="T43" fmla="*/ 340 h 340"/>
                <a:gd name="T44" fmla="*/ 107 w 238"/>
                <a:gd name="T45" fmla="*/ 340 h 340"/>
                <a:gd name="T46" fmla="*/ 107 w 238"/>
                <a:gd name="T47" fmla="*/ 333 h 340"/>
                <a:gd name="T48" fmla="*/ 73 w 238"/>
                <a:gd name="T49" fmla="*/ 290 h 340"/>
                <a:gd name="T50" fmla="*/ 73 w 238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0">
                  <a:moveTo>
                    <a:pt x="73" y="169"/>
                  </a:moveTo>
                  <a:cubicBezTo>
                    <a:pt x="94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0"/>
                  </a:lnTo>
                  <a:lnTo>
                    <a:pt x="238" y="340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6" y="123"/>
                    <a:pt x="73" y="153"/>
                  </a:cubicBezTo>
                  <a:lnTo>
                    <a:pt x="73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7" y="340"/>
                  </a:lnTo>
                  <a:lnTo>
                    <a:pt x="107" y="333"/>
                  </a:lnTo>
                  <a:cubicBezTo>
                    <a:pt x="78" y="330"/>
                    <a:pt x="73" y="324"/>
                    <a:pt x="73" y="290"/>
                  </a:cubicBezTo>
                  <a:lnTo>
                    <a:pt x="73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519">
              <a:extLst>
                <a:ext uri="{FF2B5EF4-FFF2-40B4-BE49-F238E27FC236}">
                  <a16:creationId xmlns:a16="http://schemas.microsoft.com/office/drawing/2014/main" id="{56719B9A-303C-42CE-BCC6-2EDE24D1D953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803525" y="6103938"/>
              <a:ext cx="74613" cy="101600"/>
            </a:xfrm>
            <a:custGeom>
              <a:avLst/>
              <a:gdLst>
                <a:gd name="T0" fmla="*/ 191 w 199"/>
                <a:gd name="T1" fmla="*/ 148 h 234"/>
                <a:gd name="T2" fmla="*/ 113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9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89 w 199"/>
                <a:gd name="T27" fmla="*/ 18 h 234"/>
                <a:gd name="T28" fmla="*/ 138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520">
              <a:extLst>
                <a:ext uri="{FF2B5EF4-FFF2-40B4-BE49-F238E27FC236}">
                  <a16:creationId xmlns:a16="http://schemas.microsoft.com/office/drawing/2014/main" id="{EF1B4747-AC07-4922-A205-F33EA39A1F3B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884488" y="6103938"/>
              <a:ext cx="87313" cy="98425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8 h 229"/>
                <a:gd name="T22" fmla="*/ 162 w 234"/>
                <a:gd name="T23" fmla="*/ 76 h 229"/>
                <a:gd name="T24" fmla="*/ 162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5 h 229"/>
                <a:gd name="T38" fmla="*/ 145 w 234"/>
                <a:gd name="T39" fmla="*/ 0 h 229"/>
                <a:gd name="T40" fmla="*/ 73 w 234"/>
                <a:gd name="T41" fmla="*/ 40 h 229"/>
                <a:gd name="T42" fmla="*/ 73 w 234"/>
                <a:gd name="T43" fmla="*/ 1 h 229"/>
                <a:gd name="T44" fmla="*/ 69 w 234"/>
                <a:gd name="T45" fmla="*/ 0 h 229"/>
                <a:gd name="T46" fmla="*/ 0 w 234"/>
                <a:gd name="T47" fmla="*/ 23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10" y="219"/>
                    <a:pt x="204" y="213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521">
              <a:extLst>
                <a:ext uri="{FF2B5EF4-FFF2-40B4-BE49-F238E27FC236}">
                  <a16:creationId xmlns:a16="http://schemas.microsoft.com/office/drawing/2014/main" id="{A413BC7E-3F4A-44F5-841E-7080D62E4C0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7363" y="6107113"/>
              <a:ext cx="96838" cy="98425"/>
            </a:xfrm>
            <a:custGeom>
              <a:avLst/>
              <a:gdLst>
                <a:gd name="T0" fmla="*/ 160 w 257"/>
                <a:gd name="T1" fmla="*/ 193 h 226"/>
                <a:gd name="T2" fmla="*/ 205 w 257"/>
                <a:gd name="T3" fmla="*/ 226 h 226"/>
                <a:gd name="T4" fmla="*/ 242 w 257"/>
                <a:gd name="T5" fmla="*/ 199 h 226"/>
                <a:gd name="T6" fmla="*/ 257 w 257"/>
                <a:gd name="T7" fmla="*/ 149 h 226"/>
                <a:gd name="T8" fmla="*/ 251 w 257"/>
                <a:gd name="T9" fmla="*/ 144 h 226"/>
                <a:gd name="T10" fmla="*/ 244 w 257"/>
                <a:gd name="T11" fmla="*/ 153 h 226"/>
                <a:gd name="T12" fmla="*/ 206 w 257"/>
                <a:gd name="T13" fmla="*/ 215 h 226"/>
                <a:gd name="T14" fmla="*/ 191 w 257"/>
                <a:gd name="T15" fmla="*/ 192 h 226"/>
                <a:gd name="T16" fmla="*/ 201 w 257"/>
                <a:gd name="T17" fmla="*/ 140 h 226"/>
                <a:gd name="T18" fmla="*/ 215 w 257"/>
                <a:gd name="T19" fmla="*/ 86 h 226"/>
                <a:gd name="T20" fmla="*/ 223 w 257"/>
                <a:gd name="T21" fmla="*/ 52 h 226"/>
                <a:gd name="T22" fmla="*/ 231 w 257"/>
                <a:gd name="T23" fmla="*/ 19 h 226"/>
                <a:gd name="T24" fmla="*/ 216 w 257"/>
                <a:gd name="T25" fmla="*/ 6 h 226"/>
                <a:gd name="T26" fmla="*/ 197 w 257"/>
                <a:gd name="T27" fmla="*/ 23 h 226"/>
                <a:gd name="T28" fmla="*/ 159 w 257"/>
                <a:gd name="T29" fmla="*/ 173 h 226"/>
                <a:gd name="T30" fmla="*/ 103 w 257"/>
                <a:gd name="T31" fmla="*/ 215 h 226"/>
                <a:gd name="T32" fmla="*/ 72 w 257"/>
                <a:gd name="T33" fmla="*/ 174 h 226"/>
                <a:gd name="T34" fmla="*/ 99 w 257"/>
                <a:gd name="T35" fmla="*/ 72 h 226"/>
                <a:gd name="T36" fmla="*/ 107 w 257"/>
                <a:gd name="T37" fmla="*/ 41 h 226"/>
                <a:gd name="T38" fmla="*/ 66 w 257"/>
                <a:gd name="T39" fmla="*/ 0 h 226"/>
                <a:gd name="T40" fmla="*/ 0 w 257"/>
                <a:gd name="T41" fmla="*/ 77 h 226"/>
                <a:gd name="T42" fmla="*/ 6 w 257"/>
                <a:gd name="T43" fmla="*/ 82 h 226"/>
                <a:gd name="T44" fmla="*/ 14 w 257"/>
                <a:gd name="T45" fmla="*/ 73 h 226"/>
                <a:gd name="T46" fmla="*/ 65 w 257"/>
                <a:gd name="T47" fmla="*/ 11 h 226"/>
                <a:gd name="T48" fmla="*/ 77 w 257"/>
                <a:gd name="T49" fmla="*/ 28 h 226"/>
                <a:gd name="T50" fmla="*/ 69 w 257"/>
                <a:gd name="T51" fmla="*/ 61 h 226"/>
                <a:gd name="T52" fmla="*/ 40 w 257"/>
                <a:gd name="T53" fmla="*/ 166 h 226"/>
                <a:gd name="T54" fmla="*/ 101 w 257"/>
                <a:gd name="T55" fmla="*/ 226 h 226"/>
                <a:gd name="T56" fmla="*/ 160 w 257"/>
                <a:gd name="T57" fmla="*/ 19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7" h="226">
                  <a:moveTo>
                    <a:pt x="160" y="193"/>
                  </a:moveTo>
                  <a:cubicBezTo>
                    <a:pt x="166" y="213"/>
                    <a:pt x="183" y="226"/>
                    <a:pt x="205" y="226"/>
                  </a:cubicBezTo>
                  <a:cubicBezTo>
                    <a:pt x="222" y="226"/>
                    <a:pt x="234" y="214"/>
                    <a:pt x="242" y="199"/>
                  </a:cubicBezTo>
                  <a:cubicBezTo>
                    <a:pt x="250" y="181"/>
                    <a:pt x="257" y="150"/>
                    <a:pt x="257" y="149"/>
                  </a:cubicBezTo>
                  <a:cubicBezTo>
                    <a:pt x="257" y="144"/>
                    <a:pt x="252" y="144"/>
                    <a:pt x="251" y="144"/>
                  </a:cubicBezTo>
                  <a:cubicBezTo>
                    <a:pt x="246" y="144"/>
                    <a:pt x="245" y="146"/>
                    <a:pt x="244" y="153"/>
                  </a:cubicBezTo>
                  <a:cubicBezTo>
                    <a:pt x="237" y="181"/>
                    <a:pt x="227" y="215"/>
                    <a:pt x="206" y="215"/>
                  </a:cubicBezTo>
                  <a:cubicBezTo>
                    <a:pt x="196" y="215"/>
                    <a:pt x="191" y="209"/>
                    <a:pt x="191" y="192"/>
                  </a:cubicBezTo>
                  <a:cubicBezTo>
                    <a:pt x="191" y="181"/>
                    <a:pt x="197" y="158"/>
                    <a:pt x="201" y="140"/>
                  </a:cubicBezTo>
                  <a:lnTo>
                    <a:pt x="215" y="86"/>
                  </a:lnTo>
                  <a:cubicBezTo>
                    <a:pt x="216" y="79"/>
                    <a:pt x="221" y="60"/>
                    <a:pt x="223" y="52"/>
                  </a:cubicBezTo>
                  <a:cubicBezTo>
                    <a:pt x="226" y="41"/>
                    <a:pt x="231" y="22"/>
                    <a:pt x="231" y="19"/>
                  </a:cubicBezTo>
                  <a:cubicBezTo>
                    <a:pt x="231" y="10"/>
                    <a:pt x="224" y="6"/>
                    <a:pt x="216" y="6"/>
                  </a:cubicBezTo>
                  <a:cubicBezTo>
                    <a:pt x="214" y="6"/>
                    <a:pt x="201" y="6"/>
                    <a:pt x="197" y="23"/>
                  </a:cubicBezTo>
                  <a:cubicBezTo>
                    <a:pt x="187" y="59"/>
                    <a:pt x="165" y="147"/>
                    <a:pt x="159" y="173"/>
                  </a:cubicBezTo>
                  <a:cubicBezTo>
                    <a:pt x="159" y="175"/>
                    <a:pt x="139" y="215"/>
                    <a:pt x="103" y="215"/>
                  </a:cubicBezTo>
                  <a:cubicBezTo>
                    <a:pt x="77" y="215"/>
                    <a:pt x="72" y="193"/>
                    <a:pt x="72" y="174"/>
                  </a:cubicBezTo>
                  <a:cubicBezTo>
                    <a:pt x="72" y="146"/>
                    <a:pt x="86" y="107"/>
                    <a:pt x="99" y="72"/>
                  </a:cubicBezTo>
                  <a:cubicBezTo>
                    <a:pt x="105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9"/>
                    <a:pt x="46" y="11"/>
                    <a:pt x="65" y="11"/>
                  </a:cubicBezTo>
                  <a:cubicBezTo>
                    <a:pt x="69" y="11"/>
                    <a:pt x="77" y="12"/>
                    <a:pt x="77" y="28"/>
                  </a:cubicBezTo>
                  <a:cubicBezTo>
                    <a:pt x="77" y="39"/>
                    <a:pt x="72" y="54"/>
                    <a:pt x="69" y="61"/>
                  </a:cubicBezTo>
                  <a:cubicBezTo>
                    <a:pt x="50" y="111"/>
                    <a:pt x="40" y="142"/>
                    <a:pt x="40" y="166"/>
                  </a:cubicBezTo>
                  <a:cubicBezTo>
                    <a:pt x="40" y="213"/>
                    <a:pt x="74" y="226"/>
                    <a:pt x="101" y="226"/>
                  </a:cubicBezTo>
                  <a:cubicBezTo>
                    <a:pt x="134" y="226"/>
                    <a:pt x="152" y="204"/>
                    <a:pt x="160" y="1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522">
              <a:extLst>
                <a:ext uri="{FF2B5EF4-FFF2-40B4-BE49-F238E27FC236}">
                  <a16:creationId xmlns:a16="http://schemas.microsoft.com/office/drawing/2014/main" id="{365031BF-822B-4A7B-85BF-899B5806F873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3195638" y="6065838"/>
              <a:ext cx="114300" cy="166688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4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523">
              <a:extLst>
                <a:ext uri="{FF2B5EF4-FFF2-40B4-BE49-F238E27FC236}">
                  <a16:creationId xmlns:a16="http://schemas.microsoft.com/office/drawing/2014/main" id="{1D91C8DF-444D-4A59-9A00-F79776C05A1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394075" y="6059488"/>
              <a:ext cx="61913" cy="142875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8 h 332"/>
                <a:gd name="T8" fmla="*/ 65 w 164"/>
                <a:gd name="T9" fmla="*/ 35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524">
              <a:extLst>
                <a:ext uri="{FF2B5EF4-FFF2-40B4-BE49-F238E27FC236}">
                  <a16:creationId xmlns:a16="http://schemas.microsoft.com/office/drawing/2014/main" id="{CE7C90FD-4271-4F2F-81AC-4566B67CE1A6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3478213" y="6059488"/>
              <a:ext cx="77788" cy="147638"/>
            </a:xfrm>
            <a:custGeom>
              <a:avLst/>
              <a:gdLst>
                <a:gd name="T0" fmla="*/ 45 w 207"/>
                <a:gd name="T1" fmla="*/ 169 h 343"/>
                <a:gd name="T2" fmla="*/ 45 w 207"/>
                <a:gd name="T3" fmla="*/ 157 h 343"/>
                <a:gd name="T4" fmla="*/ 132 w 207"/>
                <a:gd name="T5" fmla="*/ 13 h 343"/>
                <a:gd name="T6" fmla="*/ 176 w 207"/>
                <a:gd name="T7" fmla="*/ 33 h 343"/>
                <a:gd name="T8" fmla="*/ 149 w 207"/>
                <a:gd name="T9" fmla="*/ 55 h 343"/>
                <a:gd name="T10" fmla="*/ 172 w 207"/>
                <a:gd name="T11" fmla="*/ 78 h 343"/>
                <a:gd name="T12" fmla="*/ 195 w 207"/>
                <a:gd name="T13" fmla="*/ 54 h 343"/>
                <a:gd name="T14" fmla="*/ 131 w 207"/>
                <a:gd name="T15" fmla="*/ 0 h 343"/>
                <a:gd name="T16" fmla="*/ 0 w 207"/>
                <a:gd name="T17" fmla="*/ 175 h 343"/>
                <a:gd name="T18" fmla="*/ 104 w 207"/>
                <a:gd name="T19" fmla="*/ 343 h 343"/>
                <a:gd name="T20" fmla="*/ 207 w 207"/>
                <a:gd name="T21" fmla="*/ 231 h 343"/>
                <a:gd name="T22" fmla="*/ 107 w 207"/>
                <a:gd name="T23" fmla="*/ 120 h 343"/>
                <a:gd name="T24" fmla="*/ 45 w 207"/>
                <a:gd name="T25" fmla="*/ 169 h 343"/>
                <a:gd name="T26" fmla="*/ 104 w 207"/>
                <a:gd name="T27" fmla="*/ 329 h 343"/>
                <a:gd name="T28" fmla="*/ 55 w 207"/>
                <a:gd name="T29" fmla="*/ 292 h 343"/>
                <a:gd name="T30" fmla="*/ 46 w 207"/>
                <a:gd name="T31" fmla="*/ 220 h 343"/>
                <a:gd name="T32" fmla="*/ 107 w 207"/>
                <a:gd name="T33" fmla="*/ 131 h 343"/>
                <a:gd name="T34" fmla="*/ 153 w 207"/>
                <a:gd name="T35" fmla="*/ 162 h 343"/>
                <a:gd name="T36" fmla="*/ 162 w 207"/>
                <a:gd name="T37" fmla="*/ 230 h 343"/>
                <a:gd name="T38" fmla="*/ 154 w 207"/>
                <a:gd name="T39" fmla="*/ 297 h 343"/>
                <a:gd name="T40" fmla="*/ 104 w 207"/>
                <a:gd name="T41" fmla="*/ 329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7" h="343">
                  <a:moveTo>
                    <a:pt x="45" y="169"/>
                  </a:moveTo>
                  <a:lnTo>
                    <a:pt x="45" y="157"/>
                  </a:lnTo>
                  <a:cubicBezTo>
                    <a:pt x="45" y="31"/>
                    <a:pt x="107" y="13"/>
                    <a:pt x="132" y="13"/>
                  </a:cubicBezTo>
                  <a:cubicBezTo>
                    <a:pt x="144" y="13"/>
                    <a:pt x="165" y="16"/>
                    <a:pt x="176" y="33"/>
                  </a:cubicBezTo>
                  <a:cubicBezTo>
                    <a:pt x="169" y="33"/>
                    <a:pt x="149" y="33"/>
                    <a:pt x="149" y="55"/>
                  </a:cubicBezTo>
                  <a:cubicBezTo>
                    <a:pt x="149" y="71"/>
                    <a:pt x="161" y="78"/>
                    <a:pt x="172" y="78"/>
                  </a:cubicBezTo>
                  <a:cubicBezTo>
                    <a:pt x="180" y="78"/>
                    <a:pt x="195" y="74"/>
                    <a:pt x="195" y="54"/>
                  </a:cubicBezTo>
                  <a:cubicBezTo>
                    <a:pt x="195" y="24"/>
                    <a:pt x="173" y="0"/>
                    <a:pt x="131" y="0"/>
                  </a:cubicBezTo>
                  <a:cubicBezTo>
                    <a:pt x="68" y="0"/>
                    <a:pt x="0" y="65"/>
                    <a:pt x="0" y="175"/>
                  </a:cubicBezTo>
                  <a:cubicBezTo>
                    <a:pt x="0" y="308"/>
                    <a:pt x="58" y="343"/>
                    <a:pt x="104" y="343"/>
                  </a:cubicBezTo>
                  <a:cubicBezTo>
                    <a:pt x="160" y="343"/>
                    <a:pt x="207" y="297"/>
                    <a:pt x="207" y="231"/>
                  </a:cubicBezTo>
                  <a:cubicBezTo>
                    <a:pt x="207" y="167"/>
                    <a:pt x="163" y="120"/>
                    <a:pt x="107" y="120"/>
                  </a:cubicBezTo>
                  <a:cubicBezTo>
                    <a:pt x="74" y="120"/>
                    <a:pt x="55" y="145"/>
                    <a:pt x="45" y="169"/>
                  </a:cubicBezTo>
                  <a:close/>
                  <a:moveTo>
                    <a:pt x="104" y="329"/>
                  </a:moveTo>
                  <a:cubicBezTo>
                    <a:pt x="73" y="329"/>
                    <a:pt x="58" y="300"/>
                    <a:pt x="55" y="292"/>
                  </a:cubicBezTo>
                  <a:cubicBezTo>
                    <a:pt x="46" y="269"/>
                    <a:pt x="46" y="229"/>
                    <a:pt x="46" y="220"/>
                  </a:cubicBezTo>
                  <a:cubicBezTo>
                    <a:pt x="46" y="181"/>
                    <a:pt x="62" y="131"/>
                    <a:pt x="107" y="131"/>
                  </a:cubicBezTo>
                  <a:cubicBezTo>
                    <a:pt x="115" y="131"/>
                    <a:pt x="138" y="131"/>
                    <a:pt x="153" y="162"/>
                  </a:cubicBezTo>
                  <a:cubicBezTo>
                    <a:pt x="162" y="180"/>
                    <a:pt x="162" y="206"/>
                    <a:pt x="162" y="230"/>
                  </a:cubicBezTo>
                  <a:cubicBezTo>
                    <a:pt x="162" y="254"/>
                    <a:pt x="162" y="279"/>
                    <a:pt x="154" y="297"/>
                  </a:cubicBezTo>
                  <a:cubicBezTo>
                    <a:pt x="139" y="327"/>
                    <a:pt x="116" y="329"/>
                    <a:pt x="104" y="3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525">
              <a:extLst>
                <a:ext uri="{FF2B5EF4-FFF2-40B4-BE49-F238E27FC236}">
                  <a16:creationId xmlns:a16="http://schemas.microsoft.com/office/drawing/2014/main" id="{4F269B0A-441D-4EED-961E-C81CEC73E309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602038" y="6053138"/>
              <a:ext cx="41275" cy="1492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526">
              <a:extLst>
                <a:ext uri="{FF2B5EF4-FFF2-40B4-BE49-F238E27FC236}">
                  <a16:creationId xmlns:a16="http://schemas.microsoft.com/office/drawing/2014/main" id="{53231404-0F84-4747-BBCE-C1CCDC7E833C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652838" y="6107113"/>
              <a:ext cx="95250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9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6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527">
              <a:extLst>
                <a:ext uri="{FF2B5EF4-FFF2-40B4-BE49-F238E27FC236}">
                  <a16:creationId xmlns:a16="http://schemas.microsoft.com/office/drawing/2014/main" id="{3DD926E2-3AD0-42D8-B67C-6E5F306595F8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787775" y="6107113"/>
              <a:ext cx="101600" cy="9842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2D5B2FB3-FF11-4711-B0C2-C1EBC277DCB9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2409825" y="6144419"/>
              <a:ext cx="92076" cy="7939"/>
            </a:xfrm>
            <a:custGeom>
              <a:avLst/>
              <a:gdLst/>
              <a:ahLst/>
              <a:cxnLst/>
              <a:rect l="0" t="0" r="0" b="0"/>
              <a:pathLst>
                <a:path w="92076" h="7939">
                  <a:moveTo>
                    <a:pt x="0" y="7938"/>
                  </a:moveTo>
                  <a:lnTo>
                    <a:pt x="92075" y="7938"/>
                  </a:lnTo>
                  <a:lnTo>
                    <a:pt x="920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575" name="文本框 1574">
                <a:extLst>
                  <a:ext uri="{FF2B5EF4-FFF2-40B4-BE49-F238E27FC236}">
                    <a16:creationId xmlns:a16="http://schemas.microsoft.com/office/drawing/2014/main" id="{595508F9-1B11-4CA8-97E5-083D4EBBCD10}"/>
                  </a:ext>
                </a:extLst>
              </p:cNvPr>
              <p:cNvSpPr txBox="1"/>
              <p:nvPr/>
            </p:nvSpPr>
            <p:spPr>
              <a:xfrm>
                <a:off x="3967163" y="5810675"/>
                <a:ext cx="5079481" cy="552972"/>
              </a:xfrm>
              <a:prstGeom prst="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r>
                  <a:rPr lang="en-US" altLang="zh-CN" sz="2000" dirty="0">
                    <a:cs typeface="Times New Roman" panose="02020603050405020304" pitchFamily="18" charset="0"/>
                  </a:rPr>
                  <a:t>when </a:t>
                </a:r>
                <a14:m>
                  <m:oMath xmlns:m="http://schemas.openxmlformats.org/officeDocument/2006/math"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𝑚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CN" sz="2000" b="0" i="0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Ω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(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000" b="0" i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log</m:t>
                        </m:r>
                      </m:fName>
                      <m:e>
                        <m: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𝑛</m:t>
                        </m:r>
                      </m:e>
                    </m:func>
                    <m:r>
                      <a:rPr lang="en-US" altLang="zh-C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) </m:t>
                    </m:r>
                  </m:oMath>
                </a14:m>
                <a:r>
                  <a:rPr lang="en-US" altLang="zh-CN" sz="2000" dirty="0">
                    <a:cs typeface="Times New Roman" panose="02020603050405020304" pitchFamily="18" charset="0"/>
                  </a:rPr>
                  <a:t> min load is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CN" sz="2000" b="0" i="0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Ω</m:t>
                    </m:r>
                    <m:d>
                      <m:dPr>
                        <m:ctrlPr>
                          <a:rPr lang="en-US" altLang="zh-CN" sz="2000" b="0" i="1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𝑚</m:t>
                            </m:r>
                          </m:num>
                          <m:den>
                            <m:r>
                              <a:rPr lang="en-US" altLang="zh-CN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den>
                        </m:f>
                      </m:e>
                    </m:d>
                  </m:oMath>
                </a14:m>
                <a:r>
                  <a:rPr lang="zh-CN" altLang="en-US" sz="2000" dirty="0">
                    <a:cs typeface="Times New Roman" panose="02020603050405020304" pitchFamily="18" charset="0"/>
                  </a:rPr>
                  <a:t> </a:t>
                </a:r>
                <a:r>
                  <a:rPr lang="en-US" altLang="zh-CN" sz="2000" dirty="0" err="1">
                    <a:cs typeface="Times New Roman" panose="02020603050405020304" pitchFamily="18" charset="0"/>
                  </a:rPr>
                  <a:t>w.h.p</a:t>
                </a:r>
                <a:r>
                  <a:rPr lang="en-US" altLang="zh-CN" sz="2000" dirty="0">
                    <a:cs typeface="Times New Roman" panose="02020603050405020304" pitchFamily="18" charset="0"/>
                  </a:rPr>
                  <a:t>.</a:t>
                </a:r>
                <a:endParaRPr lang="zh-CN" altLang="en-US" sz="2000" dirty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575" name="文本框 1574">
                <a:extLst>
                  <a:ext uri="{FF2B5EF4-FFF2-40B4-BE49-F238E27FC236}">
                    <a16:creationId xmlns:a16="http://schemas.microsoft.com/office/drawing/2014/main" id="{595508F9-1B11-4CA8-97E5-083D4EBBCD1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7163" y="5810675"/>
                <a:ext cx="5079481" cy="552972"/>
              </a:xfrm>
              <a:prstGeom prst="rect">
                <a:avLst/>
              </a:prstGeom>
              <a:blipFill>
                <a:blip r:embed="rId179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76" name="文本框 1575">
            <a:extLst>
              <a:ext uri="{FF2B5EF4-FFF2-40B4-BE49-F238E27FC236}">
                <a16:creationId xmlns:a16="http://schemas.microsoft.com/office/drawing/2014/main" id="{B6DDE3CB-194D-4B80-A3E8-34C51C42A80A}"/>
              </a:ext>
            </a:extLst>
          </p:cNvPr>
          <p:cNvSpPr txBox="1"/>
          <p:nvPr/>
        </p:nvSpPr>
        <p:spPr>
          <a:xfrm>
            <a:off x="0" y="1574152"/>
            <a:ext cx="9223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83" name="文本框 182">
            <a:extLst>
              <a:ext uri="{FF2B5EF4-FFF2-40B4-BE49-F238E27FC236}">
                <a16:creationId xmlns:a16="http://schemas.microsoft.com/office/drawing/2014/main" id="{2CD67C3D-77C1-4F91-B4C1-7306D85EC61C}"/>
              </a:ext>
            </a:extLst>
          </p:cNvPr>
          <p:cNvSpPr txBox="1"/>
          <p:nvPr/>
        </p:nvSpPr>
        <p:spPr>
          <a:xfrm>
            <a:off x="1671999" y="2035817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413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6" grpId="0" animBg="1"/>
      <p:bldP spid="157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0CB8FD7A-CBC3-48C0-8721-5AC4690FC215}"/>
              </a:ext>
            </a:extLst>
          </p:cNvPr>
          <p:cNvGrpSpPr/>
          <p:nvPr/>
        </p:nvGrpSpPr>
        <p:grpSpPr>
          <a:xfrm>
            <a:off x="1143061" y="2873674"/>
            <a:ext cx="6857878" cy="2011862"/>
            <a:chOff x="1126452" y="2270126"/>
            <a:chExt cx="6857878" cy="2011862"/>
          </a:xfrm>
        </p:grpSpPr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709A0792-D950-4EAC-9190-72E8EEB0B3FD}"/>
                </a:ext>
              </a:extLst>
            </p:cNvPr>
            <p:cNvSpPr/>
            <p:nvPr/>
          </p:nvSpPr>
          <p:spPr>
            <a:xfrm>
              <a:off x="1126452" y="2270126"/>
              <a:ext cx="6857878" cy="20118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151" name="组合 1150">
              <a:extLst>
                <a:ext uri="{FF2B5EF4-FFF2-40B4-BE49-F238E27FC236}">
                  <a16:creationId xmlns:a16="http://schemas.microsoft.com/office/drawing/2014/main" id="{2716F34E-2B23-4DA9-B61F-CE84182CE84A}"/>
                </a:ext>
              </a:extLst>
            </p:cNvPr>
            <p:cNvGrpSpPr>
              <a:grpSpLocks noChangeAspect="1"/>
            </p:cNvGrpSpPr>
            <p:nvPr>
              <p:custDataLst>
                <p:tags r:id="rId58"/>
              </p:custDataLst>
            </p:nvPr>
          </p:nvGrpSpPr>
          <p:grpSpPr>
            <a:xfrm>
              <a:off x="1290698" y="2442519"/>
              <a:ext cx="6597651" cy="1727201"/>
              <a:chOff x="2540000" y="2535238"/>
              <a:chExt cx="6597651" cy="1727201"/>
            </a:xfrm>
          </p:grpSpPr>
          <p:sp>
            <p:nvSpPr>
              <p:cNvPr id="1037" name="Freeform 520 1">
                <a:extLst>
                  <a:ext uri="{FF2B5EF4-FFF2-40B4-BE49-F238E27FC236}">
                    <a16:creationId xmlns:a16="http://schemas.microsoft.com/office/drawing/2014/main" id="{E10085D2-E67F-47FB-BEB5-94D96B984C57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2540000" y="2560638"/>
                <a:ext cx="271463" cy="203200"/>
              </a:xfrm>
              <a:custGeom>
                <a:avLst/>
                <a:gdLst>
                  <a:gd name="T0" fmla="*/ 462 w 462"/>
                  <a:gd name="T1" fmla="*/ 0 h 335"/>
                  <a:gd name="T2" fmla="*/ 363 w 462"/>
                  <a:gd name="T3" fmla="*/ 0 h 335"/>
                  <a:gd name="T4" fmla="*/ 363 w 462"/>
                  <a:gd name="T5" fmla="*/ 9 h 335"/>
                  <a:gd name="T6" fmla="*/ 397 w 462"/>
                  <a:gd name="T7" fmla="*/ 31 h 335"/>
                  <a:gd name="T8" fmla="*/ 389 w 462"/>
                  <a:gd name="T9" fmla="*/ 68 h 335"/>
                  <a:gd name="T10" fmla="*/ 327 w 462"/>
                  <a:gd name="T11" fmla="*/ 237 h 335"/>
                  <a:gd name="T12" fmla="*/ 261 w 462"/>
                  <a:gd name="T13" fmla="*/ 67 h 335"/>
                  <a:gd name="T14" fmla="*/ 255 w 462"/>
                  <a:gd name="T15" fmla="*/ 52 h 335"/>
                  <a:gd name="T16" fmla="*/ 248 w 462"/>
                  <a:gd name="T17" fmla="*/ 27 h 335"/>
                  <a:gd name="T18" fmla="*/ 286 w 462"/>
                  <a:gd name="T19" fmla="*/ 9 h 335"/>
                  <a:gd name="T20" fmla="*/ 286 w 462"/>
                  <a:gd name="T21" fmla="*/ 0 h 335"/>
                  <a:gd name="T22" fmla="*/ 153 w 462"/>
                  <a:gd name="T23" fmla="*/ 0 h 335"/>
                  <a:gd name="T24" fmla="*/ 153 w 462"/>
                  <a:gd name="T25" fmla="*/ 9 h 335"/>
                  <a:gd name="T26" fmla="*/ 203 w 462"/>
                  <a:gd name="T27" fmla="*/ 54 h 335"/>
                  <a:gd name="T28" fmla="*/ 220 w 462"/>
                  <a:gd name="T29" fmla="*/ 95 h 335"/>
                  <a:gd name="T30" fmla="*/ 167 w 462"/>
                  <a:gd name="T31" fmla="*/ 236 h 335"/>
                  <a:gd name="T32" fmla="*/ 95 w 462"/>
                  <a:gd name="T33" fmla="*/ 48 h 335"/>
                  <a:gd name="T34" fmla="*/ 89 w 462"/>
                  <a:gd name="T35" fmla="*/ 25 h 335"/>
                  <a:gd name="T36" fmla="*/ 122 w 462"/>
                  <a:gd name="T37" fmla="*/ 9 h 335"/>
                  <a:gd name="T38" fmla="*/ 122 w 462"/>
                  <a:gd name="T39" fmla="*/ 0 h 335"/>
                  <a:gd name="T40" fmla="*/ 0 w 462"/>
                  <a:gd name="T41" fmla="*/ 0 h 335"/>
                  <a:gd name="T42" fmla="*/ 0 w 462"/>
                  <a:gd name="T43" fmla="*/ 9 h 335"/>
                  <a:gd name="T44" fmla="*/ 51 w 462"/>
                  <a:gd name="T45" fmla="*/ 68 h 335"/>
                  <a:gd name="T46" fmla="*/ 147 w 462"/>
                  <a:gd name="T47" fmla="*/ 335 h 335"/>
                  <a:gd name="T48" fmla="*/ 155 w 462"/>
                  <a:gd name="T49" fmla="*/ 335 h 335"/>
                  <a:gd name="T50" fmla="*/ 231 w 462"/>
                  <a:gd name="T51" fmla="*/ 124 h 335"/>
                  <a:gd name="T52" fmla="*/ 311 w 462"/>
                  <a:gd name="T53" fmla="*/ 335 h 335"/>
                  <a:gd name="T54" fmla="*/ 319 w 462"/>
                  <a:gd name="T55" fmla="*/ 335 h 335"/>
                  <a:gd name="T56" fmla="*/ 420 w 462"/>
                  <a:gd name="T57" fmla="*/ 45 h 335"/>
                  <a:gd name="T58" fmla="*/ 462 w 462"/>
                  <a:gd name="T59" fmla="*/ 9 h 335"/>
                  <a:gd name="T60" fmla="*/ 462 w 462"/>
                  <a:gd name="T61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5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5"/>
                    </a:lnTo>
                    <a:lnTo>
                      <a:pt x="155" y="335"/>
                    </a:lnTo>
                    <a:lnTo>
                      <a:pt x="231" y="124"/>
                    </a:lnTo>
                    <a:lnTo>
                      <a:pt x="311" y="335"/>
                    </a:lnTo>
                    <a:lnTo>
                      <a:pt x="319" y="335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521 1">
                <a:extLst>
                  <a:ext uri="{FF2B5EF4-FFF2-40B4-BE49-F238E27FC236}">
                    <a16:creationId xmlns:a16="http://schemas.microsoft.com/office/drawing/2014/main" id="{6E5F7965-B4D7-4055-9FCA-6621FD009F96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2816225" y="2554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522 1">
                <a:extLst>
                  <a:ext uri="{FF2B5EF4-FFF2-40B4-BE49-F238E27FC236}">
                    <a16:creationId xmlns:a16="http://schemas.microsoft.com/office/drawing/2014/main" id="{CC8F2747-E93A-4B22-8AC4-F24E90D0E657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2967038" y="2622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523 1">
                <a:extLst>
                  <a:ext uri="{FF2B5EF4-FFF2-40B4-BE49-F238E27FC236}">
                    <a16:creationId xmlns:a16="http://schemas.microsoft.com/office/drawing/2014/main" id="{4CDAD89B-0553-47B5-9C7C-AB45EC1758AD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094038" y="2622551"/>
                <a:ext cx="136525" cy="138113"/>
              </a:xfrm>
              <a:custGeom>
                <a:avLst/>
                <a:gdLst>
                  <a:gd name="T0" fmla="*/ 0 w 233"/>
                  <a:gd name="T1" fmla="*/ 30 h 229"/>
                  <a:gd name="T2" fmla="*/ 13 w 233"/>
                  <a:gd name="T3" fmla="*/ 28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1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1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1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1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0"/>
                    </a:moveTo>
                    <a:cubicBezTo>
                      <a:pt x="3" y="29"/>
                      <a:pt x="8" y="28"/>
                      <a:pt x="13" y="28"/>
                    </a:cubicBezTo>
                    <a:cubicBezTo>
                      <a:pt x="27" y="28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2"/>
                      <a:pt x="26" y="219"/>
                      <a:pt x="1" y="221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1"/>
                    </a:lnTo>
                    <a:cubicBezTo>
                      <a:pt x="81" y="219"/>
                      <a:pt x="73" y="213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2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19"/>
                      <a:pt x="130" y="221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1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7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8"/>
                      <a:pt x="27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524 1">
                <a:extLst>
                  <a:ext uri="{FF2B5EF4-FFF2-40B4-BE49-F238E27FC236}">
                    <a16:creationId xmlns:a16="http://schemas.microsoft.com/office/drawing/2014/main" id="{0EFFDCCB-9B2C-43A5-814C-404D3DEDE622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316288" y="2627313"/>
                <a:ext cx="239713" cy="136525"/>
              </a:xfrm>
              <a:custGeom>
                <a:avLst/>
                <a:gdLst>
                  <a:gd name="T0" fmla="*/ 29 w 408"/>
                  <a:gd name="T1" fmla="*/ 192 h 226"/>
                  <a:gd name="T2" fmla="*/ 25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6 h 226"/>
                  <a:gd name="T10" fmla="*/ 78 w 408"/>
                  <a:gd name="T11" fmla="*/ 131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8 h 226"/>
                  <a:gd name="T22" fmla="*/ 180 w 408"/>
                  <a:gd name="T23" fmla="*/ 146 h 226"/>
                  <a:gd name="T24" fmla="*/ 170 w 408"/>
                  <a:gd name="T25" fmla="*/ 184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8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6 h 226"/>
                  <a:gd name="T42" fmla="*/ 343 w 408"/>
                  <a:gd name="T43" fmla="*/ 226 h 226"/>
                  <a:gd name="T44" fmla="*/ 408 w 408"/>
                  <a:gd name="T45" fmla="*/ 150 h 226"/>
                  <a:gd name="T46" fmla="*/ 402 w 408"/>
                  <a:gd name="T47" fmla="*/ 145 h 226"/>
                  <a:gd name="T48" fmla="*/ 395 w 408"/>
                  <a:gd name="T49" fmla="*/ 154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4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2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1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2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9"/>
                      <a:pt x="198" y="73"/>
                      <a:pt x="194" y="88"/>
                    </a:cubicBezTo>
                    <a:lnTo>
                      <a:pt x="180" y="146"/>
                    </a:lnTo>
                    <a:lnTo>
                      <a:pt x="170" y="184"/>
                    </a:lnTo>
                    <a:cubicBezTo>
                      <a:pt x="168" y="194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8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5"/>
                      <a:pt x="318" y="132"/>
                      <a:pt x="308" y="158"/>
                    </a:cubicBezTo>
                    <a:cubicBezTo>
                      <a:pt x="304" y="170"/>
                      <a:pt x="302" y="176"/>
                      <a:pt x="302" y="186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4"/>
                      <a:pt x="408" y="150"/>
                    </a:cubicBezTo>
                    <a:cubicBezTo>
                      <a:pt x="408" y="145"/>
                      <a:pt x="404" y="145"/>
                      <a:pt x="402" y="145"/>
                    </a:cubicBezTo>
                    <a:cubicBezTo>
                      <a:pt x="397" y="145"/>
                      <a:pt x="397" y="146"/>
                      <a:pt x="395" y="154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7"/>
                      <a:pt x="336" y="175"/>
                      <a:pt x="341" y="164"/>
                    </a:cubicBezTo>
                    <a:cubicBezTo>
                      <a:pt x="350" y="138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2"/>
                      <a:pt x="14" y="71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525 1">
                <a:extLst>
                  <a:ext uri="{FF2B5EF4-FFF2-40B4-BE49-F238E27FC236}">
                    <a16:creationId xmlns:a16="http://schemas.microsoft.com/office/drawing/2014/main" id="{D6D5337F-6D86-41B8-BF11-0FA170CFE654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3662363" y="2649538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526 1">
                <a:extLst>
                  <a:ext uri="{FF2B5EF4-FFF2-40B4-BE49-F238E27FC236}">
                    <a16:creationId xmlns:a16="http://schemas.microsoft.com/office/drawing/2014/main" id="{242CE9E9-3580-42CE-A6A4-1DC409CAEB66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3970338" y="2547938"/>
                <a:ext cx="193675" cy="219075"/>
              </a:xfrm>
              <a:custGeom>
                <a:avLst/>
                <a:gdLst>
                  <a:gd name="T0" fmla="*/ 331 w 331"/>
                  <a:gd name="T1" fmla="*/ 183 h 363"/>
                  <a:gd name="T2" fmla="*/ 165 w 331"/>
                  <a:gd name="T3" fmla="*/ 0 h 363"/>
                  <a:gd name="T4" fmla="*/ 0 w 331"/>
                  <a:gd name="T5" fmla="*/ 183 h 363"/>
                  <a:gd name="T6" fmla="*/ 165 w 331"/>
                  <a:gd name="T7" fmla="*/ 363 h 363"/>
                  <a:gd name="T8" fmla="*/ 331 w 331"/>
                  <a:gd name="T9" fmla="*/ 183 h 363"/>
                  <a:gd name="T10" fmla="*/ 166 w 331"/>
                  <a:gd name="T11" fmla="*/ 351 h 363"/>
                  <a:gd name="T12" fmla="*/ 48 w 331"/>
                  <a:gd name="T13" fmla="*/ 183 h 363"/>
                  <a:gd name="T14" fmla="*/ 165 w 331"/>
                  <a:gd name="T15" fmla="*/ 11 h 363"/>
                  <a:gd name="T16" fmla="*/ 283 w 331"/>
                  <a:gd name="T17" fmla="*/ 183 h 363"/>
                  <a:gd name="T18" fmla="*/ 166 w 331"/>
                  <a:gd name="T19" fmla="*/ 351 h 363"/>
                  <a:gd name="T20" fmla="*/ 255 w 331"/>
                  <a:gd name="T21" fmla="*/ 145 h 363"/>
                  <a:gd name="T22" fmla="*/ 242 w 331"/>
                  <a:gd name="T23" fmla="*/ 145 h 363"/>
                  <a:gd name="T24" fmla="*/ 242 w 331"/>
                  <a:gd name="T25" fmla="*/ 162 h 363"/>
                  <a:gd name="T26" fmla="*/ 89 w 331"/>
                  <a:gd name="T27" fmla="*/ 162 h 363"/>
                  <a:gd name="T28" fmla="*/ 89 w 331"/>
                  <a:gd name="T29" fmla="*/ 145 h 363"/>
                  <a:gd name="T30" fmla="*/ 77 w 331"/>
                  <a:gd name="T31" fmla="*/ 145 h 363"/>
                  <a:gd name="T32" fmla="*/ 77 w 331"/>
                  <a:gd name="T33" fmla="*/ 217 h 363"/>
                  <a:gd name="T34" fmla="*/ 89 w 331"/>
                  <a:gd name="T35" fmla="*/ 217 h 363"/>
                  <a:gd name="T36" fmla="*/ 89 w 331"/>
                  <a:gd name="T37" fmla="*/ 200 h 363"/>
                  <a:gd name="T38" fmla="*/ 242 w 331"/>
                  <a:gd name="T39" fmla="*/ 200 h 363"/>
                  <a:gd name="T40" fmla="*/ 242 w 331"/>
                  <a:gd name="T41" fmla="*/ 217 h 363"/>
                  <a:gd name="T42" fmla="*/ 255 w 331"/>
                  <a:gd name="T43" fmla="*/ 217 h 363"/>
                  <a:gd name="T44" fmla="*/ 255 w 331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363">
                    <a:moveTo>
                      <a:pt x="331" y="183"/>
                    </a:moveTo>
                    <a:cubicBezTo>
                      <a:pt x="331" y="81"/>
                      <a:pt x="256" y="0"/>
                      <a:pt x="165" y="0"/>
                    </a:cubicBezTo>
                    <a:cubicBezTo>
                      <a:pt x="76" y="0"/>
                      <a:pt x="0" y="80"/>
                      <a:pt x="0" y="183"/>
                    </a:cubicBezTo>
                    <a:cubicBezTo>
                      <a:pt x="0" y="285"/>
                      <a:pt x="77" y="363"/>
                      <a:pt x="165" y="363"/>
                    </a:cubicBezTo>
                    <a:cubicBezTo>
                      <a:pt x="256" y="363"/>
                      <a:pt x="331" y="284"/>
                      <a:pt x="331" y="183"/>
                    </a:cubicBezTo>
                    <a:close/>
                    <a:moveTo>
                      <a:pt x="166" y="351"/>
                    </a:moveTo>
                    <a:cubicBezTo>
                      <a:pt x="116" y="351"/>
                      <a:pt x="48" y="309"/>
                      <a:pt x="48" y="183"/>
                    </a:cubicBezTo>
                    <a:cubicBezTo>
                      <a:pt x="48" y="55"/>
                      <a:pt x="117" y="11"/>
                      <a:pt x="165" y="11"/>
                    </a:cubicBezTo>
                    <a:cubicBezTo>
                      <a:pt x="216" y="11"/>
                      <a:pt x="283" y="57"/>
                      <a:pt x="283" y="183"/>
                    </a:cubicBezTo>
                    <a:cubicBezTo>
                      <a:pt x="283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2" y="145"/>
                    </a:lnTo>
                    <a:lnTo>
                      <a:pt x="242" y="162"/>
                    </a:lnTo>
                    <a:lnTo>
                      <a:pt x="89" y="162"/>
                    </a:lnTo>
                    <a:lnTo>
                      <a:pt x="89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89" y="217"/>
                    </a:lnTo>
                    <a:lnTo>
                      <a:pt x="89" y="200"/>
                    </a:lnTo>
                    <a:lnTo>
                      <a:pt x="242" y="200"/>
                    </a:lnTo>
                    <a:lnTo>
                      <a:pt x="242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527 1">
                <a:extLst>
                  <a:ext uri="{FF2B5EF4-FFF2-40B4-BE49-F238E27FC236}">
                    <a16:creationId xmlns:a16="http://schemas.microsoft.com/office/drawing/2014/main" id="{A5D40EB1-430F-4D64-A008-E1FDC78E18B8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208463" y="2535238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528 1">
                <a:extLst>
                  <a:ext uri="{FF2B5EF4-FFF2-40B4-BE49-F238E27FC236}">
                    <a16:creationId xmlns:a16="http://schemas.microsoft.com/office/drawing/2014/main" id="{16A1754E-E061-4B72-A1ED-C81336A685DE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302125" y="2627313"/>
                <a:ext cx="158750" cy="136525"/>
              </a:xfrm>
              <a:custGeom>
                <a:avLst/>
                <a:gdLst>
                  <a:gd name="T0" fmla="*/ 29 w 270"/>
                  <a:gd name="T1" fmla="*/ 192 h 226"/>
                  <a:gd name="T2" fmla="*/ 24 w 270"/>
                  <a:gd name="T3" fmla="*/ 213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6 h 226"/>
                  <a:gd name="T10" fmla="*/ 78 w 270"/>
                  <a:gd name="T11" fmla="*/ 131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3 h 226"/>
                  <a:gd name="T22" fmla="*/ 164 w 270"/>
                  <a:gd name="T23" fmla="*/ 186 h 226"/>
                  <a:gd name="T24" fmla="*/ 204 w 270"/>
                  <a:gd name="T25" fmla="*/ 226 h 226"/>
                  <a:gd name="T26" fmla="*/ 270 w 270"/>
                  <a:gd name="T27" fmla="*/ 150 h 226"/>
                  <a:gd name="T28" fmla="*/ 264 w 270"/>
                  <a:gd name="T29" fmla="*/ 145 h 226"/>
                  <a:gd name="T30" fmla="*/ 256 w 270"/>
                  <a:gd name="T31" fmla="*/ 154 h 226"/>
                  <a:gd name="T32" fmla="*/ 205 w 270"/>
                  <a:gd name="T33" fmla="*/ 215 h 226"/>
                  <a:gd name="T34" fmla="*/ 193 w 270"/>
                  <a:gd name="T35" fmla="*/ 199 h 226"/>
                  <a:gd name="T36" fmla="*/ 202 w 270"/>
                  <a:gd name="T37" fmla="*/ 164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4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1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2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6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3"/>
                    </a:cubicBezTo>
                    <a:cubicBezTo>
                      <a:pt x="164" y="174"/>
                      <a:pt x="164" y="180"/>
                      <a:pt x="164" y="186"/>
                    </a:cubicBezTo>
                    <a:cubicBezTo>
                      <a:pt x="164" y="209"/>
                      <a:pt x="181" y="226"/>
                      <a:pt x="204" y="226"/>
                    </a:cubicBezTo>
                    <a:cubicBezTo>
                      <a:pt x="251" y="226"/>
                      <a:pt x="270" y="154"/>
                      <a:pt x="270" y="150"/>
                    </a:cubicBezTo>
                    <a:cubicBezTo>
                      <a:pt x="270" y="145"/>
                      <a:pt x="265" y="145"/>
                      <a:pt x="264" y="145"/>
                    </a:cubicBezTo>
                    <a:cubicBezTo>
                      <a:pt x="259" y="145"/>
                      <a:pt x="259" y="146"/>
                      <a:pt x="256" y="154"/>
                    </a:cubicBezTo>
                    <a:cubicBezTo>
                      <a:pt x="246" y="188"/>
                      <a:pt x="230" y="215"/>
                      <a:pt x="205" y="215"/>
                    </a:cubicBezTo>
                    <a:cubicBezTo>
                      <a:pt x="197" y="215"/>
                      <a:pt x="193" y="210"/>
                      <a:pt x="193" y="199"/>
                    </a:cubicBezTo>
                    <a:cubicBezTo>
                      <a:pt x="193" y="187"/>
                      <a:pt x="198" y="175"/>
                      <a:pt x="202" y="164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6"/>
                      <a:pt x="75" y="0"/>
                      <a:pt x="52" y="0"/>
                    </a:cubicBezTo>
                    <a:cubicBezTo>
                      <a:pt x="29" y="0"/>
                      <a:pt x="19" y="20"/>
                      <a:pt x="14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2"/>
                      <a:pt x="14" y="71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8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29 1">
                <a:extLst>
                  <a:ext uri="{FF2B5EF4-FFF2-40B4-BE49-F238E27FC236}">
                    <a16:creationId xmlns:a16="http://schemas.microsoft.com/office/drawing/2014/main" id="{F4CDD239-C635-4506-8CED-0789F82D80D7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484688" y="2535238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1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30 1">
                <a:extLst>
                  <a:ext uri="{FF2B5EF4-FFF2-40B4-BE49-F238E27FC236}">
                    <a16:creationId xmlns:a16="http://schemas.microsoft.com/office/drawing/2014/main" id="{445DDD7C-4FBD-444E-9FDB-EE5C3D1B281D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605338" y="2622551"/>
                <a:ext cx="33338" cy="141288"/>
              </a:xfrm>
              <a:custGeom>
                <a:avLst/>
                <a:gdLst>
                  <a:gd name="T0" fmla="*/ 28 w 56"/>
                  <a:gd name="T1" fmla="*/ 0 h 234"/>
                  <a:gd name="T2" fmla="*/ 0 w 56"/>
                  <a:gd name="T3" fmla="*/ 28 h 234"/>
                  <a:gd name="T4" fmla="*/ 27 w 56"/>
                  <a:gd name="T5" fmla="*/ 55 h 234"/>
                  <a:gd name="T6" fmla="*/ 56 w 56"/>
                  <a:gd name="T7" fmla="*/ 28 h 234"/>
                  <a:gd name="T8" fmla="*/ 28 w 56"/>
                  <a:gd name="T9" fmla="*/ 0 h 234"/>
                  <a:gd name="T10" fmla="*/ 28 w 56"/>
                  <a:gd name="T11" fmla="*/ 179 h 234"/>
                  <a:gd name="T12" fmla="*/ 0 w 56"/>
                  <a:gd name="T13" fmla="*/ 208 h 234"/>
                  <a:gd name="T14" fmla="*/ 27 w 56"/>
                  <a:gd name="T15" fmla="*/ 234 h 234"/>
                  <a:gd name="T16" fmla="*/ 56 w 56"/>
                  <a:gd name="T17" fmla="*/ 208 h 234"/>
                  <a:gd name="T18" fmla="*/ 28 w 56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34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179"/>
                    </a:moveTo>
                    <a:cubicBezTo>
                      <a:pt x="13" y="179"/>
                      <a:pt x="0" y="192"/>
                      <a:pt x="0" y="208"/>
                    </a:cubicBezTo>
                    <a:cubicBezTo>
                      <a:pt x="0" y="222"/>
                      <a:pt x="13" y="234"/>
                      <a:pt x="27" y="234"/>
                    </a:cubicBezTo>
                    <a:cubicBezTo>
                      <a:pt x="43" y="234"/>
                      <a:pt x="56" y="222"/>
                      <a:pt x="56" y="208"/>
                    </a:cubicBezTo>
                    <a:cubicBezTo>
                      <a:pt x="56" y="192"/>
                      <a:pt x="43" y="179"/>
                      <a:pt x="28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31 1">
                <a:extLst>
                  <a:ext uri="{FF2B5EF4-FFF2-40B4-BE49-F238E27FC236}">
                    <a16:creationId xmlns:a16="http://schemas.microsoft.com/office/drawing/2014/main" id="{BB6F1F05-7886-4997-B09F-F4FE4E164D35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3198813" y="3036888"/>
                <a:ext cx="77788" cy="176213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4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7 w 133"/>
                  <a:gd name="T25" fmla="*/ 250 h 293"/>
                  <a:gd name="T26" fmla="*/ 97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8" y="293"/>
                      <a:pt x="117" y="281"/>
                      <a:pt x="133" y="255"/>
                    </a:cubicBezTo>
                    <a:lnTo>
                      <a:pt x="127" y="250"/>
                    </a:lnTo>
                    <a:cubicBezTo>
                      <a:pt x="116" y="262"/>
                      <a:pt x="108" y="267"/>
                      <a:pt x="97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32 1">
                <a:extLst>
                  <a:ext uri="{FF2B5EF4-FFF2-40B4-BE49-F238E27FC236}">
                    <a16:creationId xmlns:a16="http://schemas.microsoft.com/office/drawing/2014/main" id="{A72C3C59-723C-44B9-9ECF-F2F8D62BA028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3278188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533 1">
                <a:extLst>
                  <a:ext uri="{FF2B5EF4-FFF2-40B4-BE49-F238E27FC236}">
                    <a16:creationId xmlns:a16="http://schemas.microsoft.com/office/drawing/2014/main" id="{927BF4EA-F9CA-4F50-B120-EA72AB72993D}"/>
                  </a:ext>
                </a:extLst>
              </p:cNvPr>
              <p:cNvSpPr>
                <a:spLocks noEditPoint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3429000" y="3073401"/>
                <a:ext cx="117475" cy="139700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534 1">
                <a:extLst>
                  <a:ext uri="{FF2B5EF4-FFF2-40B4-BE49-F238E27FC236}">
                    <a16:creationId xmlns:a16="http://schemas.microsoft.com/office/drawing/2014/main" id="{FAA64A47-702B-44F8-9A21-902D80D5D0C9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3629025" y="3073401"/>
                <a:ext cx="222250" cy="138113"/>
              </a:xfrm>
              <a:custGeom>
                <a:avLst/>
                <a:gdLst>
                  <a:gd name="T0" fmla="*/ 2 w 379"/>
                  <a:gd name="T1" fmla="*/ 31 h 229"/>
                  <a:gd name="T2" fmla="*/ 18 w 379"/>
                  <a:gd name="T3" fmla="*/ 29 h 229"/>
                  <a:gd name="T4" fmla="*/ 35 w 379"/>
                  <a:gd name="T5" fmla="*/ 61 h 229"/>
                  <a:gd name="T6" fmla="*/ 35 w 379"/>
                  <a:gd name="T7" fmla="*/ 187 h 229"/>
                  <a:gd name="T8" fmla="*/ 0 w 379"/>
                  <a:gd name="T9" fmla="*/ 222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2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6 h 229"/>
                  <a:gd name="T22" fmla="*/ 136 w 379"/>
                  <a:gd name="T23" fmla="*/ 26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2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2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6 h 229"/>
                  <a:gd name="T42" fmla="*/ 302 w 379"/>
                  <a:gd name="T43" fmla="*/ 81 h 229"/>
                  <a:gd name="T44" fmla="*/ 302 w 379"/>
                  <a:gd name="T45" fmla="*/ 186 h 229"/>
                  <a:gd name="T46" fmla="*/ 269 w 379"/>
                  <a:gd name="T47" fmla="*/ 222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2 h 229"/>
                  <a:gd name="T54" fmla="*/ 366 w 379"/>
                  <a:gd name="T55" fmla="*/ 221 h 229"/>
                  <a:gd name="T56" fmla="*/ 344 w 379"/>
                  <a:gd name="T57" fmla="*/ 191 h 229"/>
                  <a:gd name="T58" fmla="*/ 344 w 379"/>
                  <a:gd name="T59" fmla="*/ 89 h 229"/>
                  <a:gd name="T60" fmla="*/ 286 w 379"/>
                  <a:gd name="T61" fmla="*/ 0 h 229"/>
                  <a:gd name="T62" fmla="*/ 205 w 379"/>
                  <a:gd name="T63" fmla="*/ 42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1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1"/>
                    </a:moveTo>
                    <a:cubicBezTo>
                      <a:pt x="8" y="29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1"/>
                      <a:pt x="0" y="222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2"/>
                    </a:lnTo>
                    <a:cubicBezTo>
                      <a:pt x="84" y="221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4"/>
                      <a:pt x="118" y="26"/>
                      <a:pt x="136" y="26"/>
                    </a:cubicBezTo>
                    <a:cubicBezTo>
                      <a:pt x="158" y="26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20"/>
                      <a:pt x="135" y="222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2"/>
                    </a:lnTo>
                    <a:cubicBezTo>
                      <a:pt x="218" y="221"/>
                      <a:pt x="211" y="213"/>
                      <a:pt x="211" y="182"/>
                    </a:cubicBezTo>
                    <a:lnTo>
                      <a:pt x="211" y="56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3" y="26"/>
                      <a:pt x="302" y="39"/>
                      <a:pt x="302" y="81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2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1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8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9"/>
                      <a:pt x="29" y="15"/>
                      <a:pt x="2" y="22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535 1">
                <a:extLst>
                  <a:ext uri="{FF2B5EF4-FFF2-40B4-BE49-F238E27FC236}">
                    <a16:creationId xmlns:a16="http://schemas.microsoft.com/office/drawing/2014/main" id="{986CE18A-EFBA-42DD-89B7-6D5DBBD1FC25}"/>
                  </a:ext>
                </a:extLst>
              </p:cNvPr>
              <p:cNvSpPr>
                <a:spLocks noEditPoint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62388" y="3073401"/>
                <a:ext cx="117475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536 1">
                <a:extLst>
                  <a:ext uri="{FF2B5EF4-FFF2-40B4-BE49-F238E27FC236}">
                    <a16:creationId xmlns:a16="http://schemas.microsoft.com/office/drawing/2014/main" id="{4FEDBBCB-B950-400D-A533-AC5226F13450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986213" y="3074988"/>
                <a:ext cx="134938" cy="136525"/>
              </a:xfrm>
              <a:custGeom>
                <a:avLst/>
                <a:gdLst>
                  <a:gd name="T0" fmla="*/ 131 w 231"/>
                  <a:gd name="T1" fmla="*/ 224 h 224"/>
                  <a:gd name="T2" fmla="*/ 231 w 231"/>
                  <a:gd name="T3" fmla="*/ 224 h 224"/>
                  <a:gd name="T4" fmla="*/ 231 w 231"/>
                  <a:gd name="T5" fmla="*/ 217 h 224"/>
                  <a:gd name="T6" fmla="*/ 190 w 231"/>
                  <a:gd name="T7" fmla="*/ 187 h 224"/>
                  <a:gd name="T8" fmla="*/ 126 w 231"/>
                  <a:gd name="T9" fmla="*/ 89 h 224"/>
                  <a:gd name="T10" fmla="*/ 168 w 231"/>
                  <a:gd name="T11" fmla="*/ 29 h 224"/>
                  <a:gd name="T12" fmla="*/ 208 w 231"/>
                  <a:gd name="T13" fmla="*/ 7 h 224"/>
                  <a:gd name="T14" fmla="*/ 208 w 231"/>
                  <a:gd name="T15" fmla="*/ 0 h 224"/>
                  <a:gd name="T16" fmla="*/ 129 w 231"/>
                  <a:gd name="T17" fmla="*/ 0 h 224"/>
                  <a:gd name="T18" fmla="*/ 129 w 231"/>
                  <a:gd name="T19" fmla="*/ 7 h 224"/>
                  <a:gd name="T20" fmla="*/ 149 w 231"/>
                  <a:gd name="T21" fmla="*/ 18 h 224"/>
                  <a:gd name="T22" fmla="*/ 131 w 231"/>
                  <a:gd name="T23" fmla="*/ 51 h 224"/>
                  <a:gd name="T24" fmla="*/ 116 w 231"/>
                  <a:gd name="T25" fmla="*/ 73 h 224"/>
                  <a:gd name="T26" fmla="*/ 109 w 231"/>
                  <a:gd name="T27" fmla="*/ 63 h 224"/>
                  <a:gd name="T28" fmla="*/ 86 w 231"/>
                  <a:gd name="T29" fmla="*/ 18 h 224"/>
                  <a:gd name="T30" fmla="*/ 107 w 231"/>
                  <a:gd name="T31" fmla="*/ 7 h 224"/>
                  <a:gd name="T32" fmla="*/ 107 w 231"/>
                  <a:gd name="T33" fmla="*/ 0 h 224"/>
                  <a:gd name="T34" fmla="*/ 4 w 231"/>
                  <a:gd name="T35" fmla="*/ 0 h 224"/>
                  <a:gd name="T36" fmla="*/ 4 w 231"/>
                  <a:gd name="T37" fmla="*/ 7 h 224"/>
                  <a:gd name="T38" fmla="*/ 8 w 231"/>
                  <a:gd name="T39" fmla="*/ 7 h 224"/>
                  <a:gd name="T40" fmla="*/ 47 w 231"/>
                  <a:gd name="T41" fmla="*/ 37 h 224"/>
                  <a:gd name="T42" fmla="*/ 94 w 231"/>
                  <a:gd name="T43" fmla="*/ 109 h 224"/>
                  <a:gd name="T44" fmla="*/ 37 w 231"/>
                  <a:gd name="T45" fmla="*/ 191 h 224"/>
                  <a:gd name="T46" fmla="*/ 0 w 231"/>
                  <a:gd name="T47" fmla="*/ 217 h 224"/>
                  <a:gd name="T48" fmla="*/ 0 w 231"/>
                  <a:gd name="T49" fmla="*/ 224 h 224"/>
                  <a:gd name="T50" fmla="*/ 73 w 231"/>
                  <a:gd name="T51" fmla="*/ 224 h 224"/>
                  <a:gd name="T52" fmla="*/ 73 w 231"/>
                  <a:gd name="T53" fmla="*/ 217 h 224"/>
                  <a:gd name="T54" fmla="*/ 53 w 231"/>
                  <a:gd name="T55" fmla="*/ 208 h 224"/>
                  <a:gd name="T56" fmla="*/ 63 w 231"/>
                  <a:gd name="T57" fmla="*/ 187 h 224"/>
                  <a:gd name="T58" fmla="*/ 102 w 231"/>
                  <a:gd name="T59" fmla="*/ 126 h 224"/>
                  <a:gd name="T60" fmla="*/ 148 w 231"/>
                  <a:gd name="T61" fmla="*/ 196 h 224"/>
                  <a:gd name="T62" fmla="*/ 151 w 231"/>
                  <a:gd name="T63" fmla="*/ 205 h 224"/>
                  <a:gd name="T64" fmla="*/ 131 w 231"/>
                  <a:gd name="T65" fmla="*/ 217 h 224"/>
                  <a:gd name="T66" fmla="*/ 131 w 231"/>
                  <a:gd name="T6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4">
                    <a:moveTo>
                      <a:pt x="131" y="224"/>
                    </a:moveTo>
                    <a:lnTo>
                      <a:pt x="231" y="224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89"/>
                    </a:lnTo>
                    <a:lnTo>
                      <a:pt x="168" y="29"/>
                    </a:lnTo>
                    <a:cubicBezTo>
                      <a:pt x="177" y="16"/>
                      <a:pt x="192" y="8"/>
                      <a:pt x="208" y="7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7"/>
                    </a:lnTo>
                    <a:cubicBezTo>
                      <a:pt x="144" y="8"/>
                      <a:pt x="149" y="11"/>
                      <a:pt x="149" y="18"/>
                    </a:cubicBezTo>
                    <a:cubicBezTo>
                      <a:pt x="149" y="24"/>
                      <a:pt x="143" y="35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8"/>
                    </a:cubicBezTo>
                    <a:cubicBezTo>
                      <a:pt x="86" y="11"/>
                      <a:pt x="92" y="8"/>
                      <a:pt x="107" y="7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cubicBezTo>
                      <a:pt x="23" y="7"/>
                      <a:pt x="31" y="14"/>
                      <a:pt x="47" y="37"/>
                    </a:cubicBezTo>
                    <a:lnTo>
                      <a:pt x="94" y="109"/>
                    </a:lnTo>
                    <a:lnTo>
                      <a:pt x="37" y="191"/>
                    </a:lnTo>
                    <a:cubicBezTo>
                      <a:pt x="22" y="212"/>
                      <a:pt x="17" y="215"/>
                      <a:pt x="0" y="217"/>
                    </a:cubicBezTo>
                    <a:lnTo>
                      <a:pt x="0" y="224"/>
                    </a:lnTo>
                    <a:lnTo>
                      <a:pt x="73" y="224"/>
                    </a:lnTo>
                    <a:lnTo>
                      <a:pt x="73" y="217"/>
                    </a:lnTo>
                    <a:cubicBezTo>
                      <a:pt x="59" y="217"/>
                      <a:pt x="53" y="214"/>
                      <a:pt x="53" y="208"/>
                    </a:cubicBezTo>
                    <a:cubicBezTo>
                      <a:pt x="53" y="205"/>
                      <a:pt x="56" y="197"/>
                      <a:pt x="63" y="187"/>
                    </a:cubicBezTo>
                    <a:lnTo>
                      <a:pt x="102" y="126"/>
                    </a:lnTo>
                    <a:lnTo>
                      <a:pt x="148" y="196"/>
                    </a:lnTo>
                    <a:cubicBezTo>
                      <a:pt x="150" y="199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537 1">
                <a:extLst>
                  <a:ext uri="{FF2B5EF4-FFF2-40B4-BE49-F238E27FC236}">
                    <a16:creationId xmlns:a16="http://schemas.microsoft.com/office/drawing/2014/main" id="{9F91CB1B-DA04-4135-9A80-27F133972715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4205288" y="3005138"/>
                <a:ext cx="69850" cy="206375"/>
              </a:xfrm>
              <a:custGeom>
                <a:avLst/>
                <a:gdLst>
                  <a:gd name="T0" fmla="*/ 0 w 119"/>
                  <a:gd name="T1" fmla="*/ 30 h 340"/>
                  <a:gd name="T2" fmla="*/ 3 w 119"/>
                  <a:gd name="T3" fmla="*/ 30 h 340"/>
                  <a:gd name="T4" fmla="*/ 19 w 119"/>
                  <a:gd name="T5" fmla="*/ 29 h 340"/>
                  <a:gd name="T6" fmla="*/ 39 w 119"/>
                  <a:gd name="T7" fmla="*/ 59 h 340"/>
                  <a:gd name="T8" fmla="*/ 39 w 119"/>
                  <a:gd name="T9" fmla="*/ 297 h 340"/>
                  <a:gd name="T10" fmla="*/ 1 w 119"/>
                  <a:gd name="T11" fmla="*/ 333 h 340"/>
                  <a:gd name="T12" fmla="*/ 1 w 119"/>
                  <a:gd name="T13" fmla="*/ 340 h 340"/>
                  <a:gd name="T14" fmla="*/ 119 w 119"/>
                  <a:gd name="T15" fmla="*/ 340 h 340"/>
                  <a:gd name="T16" fmla="*/ 119 w 119"/>
                  <a:gd name="T17" fmla="*/ 333 h 340"/>
                  <a:gd name="T18" fmla="*/ 81 w 119"/>
                  <a:gd name="T19" fmla="*/ 298 h 340"/>
                  <a:gd name="T20" fmla="*/ 81 w 119"/>
                  <a:gd name="T21" fmla="*/ 1 h 340"/>
                  <a:gd name="T22" fmla="*/ 79 w 119"/>
                  <a:gd name="T23" fmla="*/ 0 h 340"/>
                  <a:gd name="T24" fmla="*/ 0 w 119"/>
                  <a:gd name="T25" fmla="*/ 22 h 340"/>
                  <a:gd name="T26" fmla="*/ 0 w 119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29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9" y="340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538 1">
                <a:extLst>
                  <a:ext uri="{FF2B5EF4-FFF2-40B4-BE49-F238E27FC236}">
                    <a16:creationId xmlns:a16="http://schemas.microsoft.com/office/drawing/2014/main" id="{0A4BE8B0-B035-40AE-A376-10C1EC15D948}"/>
                  </a:ext>
                </a:extLst>
              </p:cNvPr>
              <p:cNvSpPr>
                <a:spLocks noEditPoint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4289425" y="3073401"/>
                <a:ext cx="128588" cy="139700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7 h 234"/>
                  <a:gd name="T4" fmla="*/ 109 w 219"/>
                  <a:gd name="T5" fmla="*/ 234 h 234"/>
                  <a:gd name="T6" fmla="*/ 219 w 219"/>
                  <a:gd name="T7" fmla="*/ 113 h 234"/>
                  <a:gd name="T8" fmla="*/ 110 w 219"/>
                  <a:gd name="T9" fmla="*/ 0 h 234"/>
                  <a:gd name="T10" fmla="*/ 103 w 219"/>
                  <a:gd name="T11" fmla="*/ 14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3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8"/>
                      <a:pt x="44" y="92"/>
                    </a:cubicBezTo>
                    <a:cubicBezTo>
                      <a:pt x="44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539 1">
                <a:extLst>
                  <a:ext uri="{FF2B5EF4-FFF2-40B4-BE49-F238E27FC236}">
                    <a16:creationId xmlns:a16="http://schemas.microsoft.com/office/drawing/2014/main" id="{EDA4A81E-A493-4AE7-8251-90EB6EB66BD4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443706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2 h 234"/>
                  <a:gd name="T24" fmla="*/ 124 w 202"/>
                  <a:gd name="T25" fmla="*/ 53 h 234"/>
                  <a:gd name="T26" fmla="*/ 124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6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6" y="12"/>
                      <a:pt x="86" y="12"/>
                    </a:cubicBezTo>
                    <a:cubicBezTo>
                      <a:pt x="111" y="12"/>
                      <a:pt x="124" y="26"/>
                      <a:pt x="124" y="53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4"/>
                      <a:pt x="125" y="198"/>
                    </a:cubicBezTo>
                    <a:cubicBezTo>
                      <a:pt x="127" y="224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540 1">
                <a:extLst>
                  <a:ext uri="{FF2B5EF4-FFF2-40B4-BE49-F238E27FC236}">
                    <a16:creationId xmlns:a16="http://schemas.microsoft.com/office/drawing/2014/main" id="{FE0B78C1-A3AE-4765-8625-E128CF6269B5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4564063" y="3005138"/>
                <a:ext cx="134938" cy="207963"/>
              </a:xfrm>
              <a:custGeom>
                <a:avLst/>
                <a:gdLst>
                  <a:gd name="T0" fmla="*/ 158 w 231"/>
                  <a:gd name="T1" fmla="*/ 345 h 345"/>
                  <a:gd name="T2" fmla="*/ 231 w 231"/>
                  <a:gd name="T3" fmla="*/ 319 h 345"/>
                  <a:gd name="T4" fmla="*/ 231 w 231"/>
                  <a:gd name="T5" fmla="*/ 311 h 345"/>
                  <a:gd name="T6" fmla="*/ 220 w 231"/>
                  <a:gd name="T7" fmla="*/ 312 h 345"/>
                  <a:gd name="T8" fmla="*/ 198 w 231"/>
                  <a:gd name="T9" fmla="*/ 283 h 345"/>
                  <a:gd name="T10" fmla="*/ 198 w 231"/>
                  <a:gd name="T11" fmla="*/ 1 h 345"/>
                  <a:gd name="T12" fmla="*/ 195 w 231"/>
                  <a:gd name="T13" fmla="*/ 0 h 345"/>
                  <a:gd name="T14" fmla="*/ 122 w 231"/>
                  <a:gd name="T15" fmla="*/ 22 h 345"/>
                  <a:gd name="T16" fmla="*/ 122 w 231"/>
                  <a:gd name="T17" fmla="*/ 30 h 345"/>
                  <a:gd name="T18" fmla="*/ 133 w 231"/>
                  <a:gd name="T19" fmla="*/ 29 h 345"/>
                  <a:gd name="T20" fmla="*/ 156 w 231"/>
                  <a:gd name="T21" fmla="*/ 55 h 345"/>
                  <a:gd name="T22" fmla="*/ 156 w 231"/>
                  <a:gd name="T23" fmla="*/ 132 h 345"/>
                  <a:gd name="T24" fmla="*/ 103 w 231"/>
                  <a:gd name="T25" fmla="*/ 111 h 345"/>
                  <a:gd name="T26" fmla="*/ 0 w 231"/>
                  <a:gd name="T27" fmla="*/ 238 h 345"/>
                  <a:gd name="T28" fmla="*/ 92 w 231"/>
                  <a:gd name="T29" fmla="*/ 345 h 345"/>
                  <a:gd name="T30" fmla="*/ 156 w 231"/>
                  <a:gd name="T31" fmla="*/ 312 h 345"/>
                  <a:gd name="T32" fmla="*/ 156 w 231"/>
                  <a:gd name="T33" fmla="*/ 344 h 345"/>
                  <a:gd name="T34" fmla="*/ 158 w 231"/>
                  <a:gd name="T35" fmla="*/ 345 h 345"/>
                  <a:gd name="T36" fmla="*/ 156 w 231"/>
                  <a:gd name="T37" fmla="*/ 289 h 345"/>
                  <a:gd name="T38" fmla="*/ 147 w 231"/>
                  <a:gd name="T39" fmla="*/ 304 h 345"/>
                  <a:gd name="T40" fmla="*/ 111 w 231"/>
                  <a:gd name="T41" fmla="*/ 319 h 345"/>
                  <a:gd name="T42" fmla="*/ 43 w 231"/>
                  <a:gd name="T43" fmla="*/ 218 h 345"/>
                  <a:gd name="T44" fmla="*/ 105 w 231"/>
                  <a:gd name="T45" fmla="*/ 125 h 345"/>
                  <a:gd name="T46" fmla="*/ 156 w 231"/>
                  <a:gd name="T47" fmla="*/ 175 h 345"/>
                  <a:gd name="T48" fmla="*/ 156 w 231"/>
                  <a:gd name="T49" fmla="*/ 28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5">
                    <a:moveTo>
                      <a:pt x="158" y="345"/>
                    </a:moveTo>
                    <a:lnTo>
                      <a:pt x="231" y="319"/>
                    </a:lnTo>
                    <a:lnTo>
                      <a:pt x="231" y="311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6"/>
                      <a:pt x="198" y="283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2"/>
                    </a:lnTo>
                    <a:cubicBezTo>
                      <a:pt x="137" y="116"/>
                      <a:pt x="123" y="111"/>
                      <a:pt x="103" y="111"/>
                    </a:cubicBezTo>
                    <a:cubicBezTo>
                      <a:pt x="46" y="111"/>
                      <a:pt x="0" y="167"/>
                      <a:pt x="0" y="238"/>
                    </a:cubicBezTo>
                    <a:cubicBezTo>
                      <a:pt x="0" y="302"/>
                      <a:pt x="37" y="345"/>
                      <a:pt x="92" y="345"/>
                    </a:cubicBezTo>
                    <a:cubicBezTo>
                      <a:pt x="120" y="345"/>
                      <a:pt x="139" y="335"/>
                      <a:pt x="156" y="312"/>
                    </a:cubicBezTo>
                    <a:lnTo>
                      <a:pt x="156" y="344"/>
                    </a:lnTo>
                    <a:lnTo>
                      <a:pt x="158" y="345"/>
                    </a:lnTo>
                    <a:close/>
                    <a:moveTo>
                      <a:pt x="156" y="289"/>
                    </a:moveTo>
                    <a:cubicBezTo>
                      <a:pt x="156" y="293"/>
                      <a:pt x="152" y="299"/>
                      <a:pt x="147" y="304"/>
                    </a:cubicBezTo>
                    <a:cubicBezTo>
                      <a:pt x="138" y="314"/>
                      <a:pt x="126" y="319"/>
                      <a:pt x="111" y="319"/>
                    </a:cubicBezTo>
                    <a:cubicBezTo>
                      <a:pt x="70" y="319"/>
                      <a:pt x="43" y="279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8"/>
                      <a:pt x="156" y="175"/>
                    </a:cubicBezTo>
                    <a:lnTo>
                      <a:pt x="156" y="28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541 1">
                <a:extLst>
                  <a:ext uri="{FF2B5EF4-FFF2-40B4-BE49-F238E27FC236}">
                    <a16:creationId xmlns:a16="http://schemas.microsoft.com/office/drawing/2014/main" id="{62D0C5F7-6351-40D1-B9BA-4F59746F5F22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779963" y="3005138"/>
                <a:ext cx="68263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542 1">
                <a:extLst>
                  <a:ext uri="{FF2B5EF4-FFF2-40B4-BE49-F238E27FC236}">
                    <a16:creationId xmlns:a16="http://schemas.microsoft.com/office/drawing/2014/main" id="{C280EF02-F544-4AB8-A28B-5D72C56D45BA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4870450" y="3073401"/>
                <a:ext cx="87313" cy="139700"/>
              </a:xfrm>
              <a:custGeom>
                <a:avLst/>
                <a:gdLst>
                  <a:gd name="T0" fmla="*/ 132 w 148"/>
                  <a:gd name="T1" fmla="*/ 73 h 234"/>
                  <a:gd name="T2" fmla="*/ 130 w 148"/>
                  <a:gd name="T3" fmla="*/ 5 h 234"/>
                  <a:gd name="T4" fmla="*/ 124 w 148"/>
                  <a:gd name="T5" fmla="*/ 5 h 234"/>
                  <a:gd name="T6" fmla="*/ 123 w 148"/>
                  <a:gd name="T7" fmla="*/ 6 h 234"/>
                  <a:gd name="T8" fmla="*/ 116 w 148"/>
                  <a:gd name="T9" fmla="*/ 10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2 h 234"/>
                  <a:gd name="T16" fmla="*/ 58 w 148"/>
                  <a:gd name="T17" fmla="*/ 134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6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3 h 234"/>
                  <a:gd name="T52" fmla="*/ 132 w 148"/>
                  <a:gd name="T53" fmla="*/ 7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3"/>
                    </a:moveTo>
                    <a:lnTo>
                      <a:pt x="130" y="5"/>
                    </a:lnTo>
                    <a:lnTo>
                      <a:pt x="124" y="5"/>
                    </a:lnTo>
                    <a:lnTo>
                      <a:pt x="123" y="6"/>
                    </a:lnTo>
                    <a:cubicBezTo>
                      <a:pt x="119" y="9"/>
                      <a:pt x="118" y="10"/>
                      <a:pt x="116" y="10"/>
                    </a:cubicBezTo>
                    <a:cubicBezTo>
                      <a:pt x="113" y="10"/>
                      <a:pt x="108" y="9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6"/>
                      <a:pt x="0" y="62"/>
                    </a:cubicBezTo>
                    <a:cubicBezTo>
                      <a:pt x="0" y="90"/>
                      <a:pt x="16" y="110"/>
                      <a:pt x="58" y="134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7"/>
                      <a:pt x="30" y="206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6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9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3"/>
                    </a:cubicBezTo>
                    <a:lnTo>
                      <a:pt x="132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543 1">
                <a:extLst>
                  <a:ext uri="{FF2B5EF4-FFF2-40B4-BE49-F238E27FC236}">
                    <a16:creationId xmlns:a16="http://schemas.microsoft.com/office/drawing/2014/main" id="{507AD452-3513-4F12-B717-EFF6CAE8F70B}"/>
                  </a:ext>
                </a:extLst>
              </p:cNvPr>
              <p:cNvSpPr>
                <a:spLocks noEditPoint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5056188" y="2998788"/>
                <a:ext cx="201613" cy="219075"/>
              </a:xfrm>
              <a:custGeom>
                <a:avLst/>
                <a:gdLst>
                  <a:gd name="T0" fmla="*/ 345 w 345"/>
                  <a:gd name="T1" fmla="*/ 134 h 362"/>
                  <a:gd name="T2" fmla="*/ 218 w 345"/>
                  <a:gd name="T3" fmla="*/ 0 h 362"/>
                  <a:gd name="T4" fmla="*/ 0 w 345"/>
                  <a:gd name="T5" fmla="*/ 229 h 362"/>
                  <a:gd name="T6" fmla="*/ 128 w 345"/>
                  <a:gd name="T7" fmla="*/ 362 h 362"/>
                  <a:gd name="T8" fmla="*/ 345 w 345"/>
                  <a:gd name="T9" fmla="*/ 134 h 362"/>
                  <a:gd name="T10" fmla="*/ 131 w 345"/>
                  <a:gd name="T11" fmla="*/ 349 h 362"/>
                  <a:gd name="T12" fmla="*/ 47 w 345"/>
                  <a:gd name="T13" fmla="*/ 243 h 362"/>
                  <a:gd name="T14" fmla="*/ 92 w 345"/>
                  <a:gd name="T15" fmla="*/ 90 h 362"/>
                  <a:gd name="T16" fmla="*/ 215 w 345"/>
                  <a:gd name="T17" fmla="*/ 12 h 362"/>
                  <a:gd name="T18" fmla="*/ 300 w 345"/>
                  <a:gd name="T19" fmla="*/ 114 h 362"/>
                  <a:gd name="T20" fmla="*/ 238 w 345"/>
                  <a:gd name="T21" fmla="*/ 289 h 362"/>
                  <a:gd name="T22" fmla="*/ 131 w 345"/>
                  <a:gd name="T23" fmla="*/ 34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2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3"/>
                      <a:pt x="0" y="229"/>
                    </a:cubicBezTo>
                    <a:cubicBezTo>
                      <a:pt x="0" y="312"/>
                      <a:pt x="56" y="362"/>
                      <a:pt x="128" y="362"/>
                    </a:cubicBezTo>
                    <a:cubicBezTo>
                      <a:pt x="234" y="362"/>
                      <a:pt x="345" y="253"/>
                      <a:pt x="345" y="134"/>
                    </a:cubicBezTo>
                    <a:close/>
                    <a:moveTo>
                      <a:pt x="131" y="349"/>
                    </a:moveTo>
                    <a:cubicBezTo>
                      <a:pt x="81" y="349"/>
                      <a:pt x="47" y="309"/>
                      <a:pt x="47" y="243"/>
                    </a:cubicBezTo>
                    <a:cubicBezTo>
                      <a:pt x="47" y="221"/>
                      <a:pt x="54" y="148"/>
                      <a:pt x="92" y="90"/>
                    </a:cubicBezTo>
                    <a:cubicBezTo>
                      <a:pt x="126" y="38"/>
                      <a:pt x="175" y="12"/>
                      <a:pt x="215" y="12"/>
                    </a:cubicBezTo>
                    <a:cubicBezTo>
                      <a:pt x="255" y="12"/>
                      <a:pt x="300" y="40"/>
                      <a:pt x="300" y="114"/>
                    </a:cubicBezTo>
                    <a:cubicBezTo>
                      <a:pt x="300" y="150"/>
                      <a:pt x="287" y="228"/>
                      <a:pt x="238" y="289"/>
                    </a:cubicBezTo>
                    <a:cubicBezTo>
                      <a:pt x="214" y="320"/>
                      <a:pt x="173" y="349"/>
                      <a:pt x="131" y="3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544 1">
                <a:extLst>
                  <a:ext uri="{FF2B5EF4-FFF2-40B4-BE49-F238E27FC236}">
                    <a16:creationId xmlns:a16="http://schemas.microsoft.com/office/drawing/2014/main" id="{1D03D2CD-C2F4-4E11-9698-34E810480110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373688" y="2865438"/>
                <a:ext cx="111125" cy="541338"/>
              </a:xfrm>
              <a:custGeom>
                <a:avLst/>
                <a:gdLst>
                  <a:gd name="T0" fmla="*/ 167 w 190"/>
                  <a:gd name="T1" fmla="*/ 892 h 898"/>
                  <a:gd name="T2" fmla="*/ 173 w 190"/>
                  <a:gd name="T3" fmla="*/ 898 h 898"/>
                  <a:gd name="T4" fmla="*/ 184 w 190"/>
                  <a:gd name="T5" fmla="*/ 898 h 898"/>
                  <a:gd name="T6" fmla="*/ 190 w 190"/>
                  <a:gd name="T7" fmla="*/ 893 h 898"/>
                  <a:gd name="T8" fmla="*/ 188 w 190"/>
                  <a:gd name="T9" fmla="*/ 888 h 898"/>
                  <a:gd name="T10" fmla="*/ 112 w 190"/>
                  <a:gd name="T11" fmla="*/ 788 h 898"/>
                  <a:gd name="T12" fmla="*/ 38 w 190"/>
                  <a:gd name="T13" fmla="*/ 449 h 898"/>
                  <a:gd name="T14" fmla="*/ 188 w 190"/>
                  <a:gd name="T15" fmla="*/ 9 h 898"/>
                  <a:gd name="T16" fmla="*/ 190 w 190"/>
                  <a:gd name="T17" fmla="*/ 5 h 898"/>
                  <a:gd name="T18" fmla="*/ 180 w 190"/>
                  <a:gd name="T19" fmla="*/ 0 h 898"/>
                  <a:gd name="T20" fmla="*/ 168 w 190"/>
                  <a:gd name="T21" fmla="*/ 4 h 898"/>
                  <a:gd name="T22" fmla="*/ 33 w 190"/>
                  <a:gd name="T23" fmla="*/ 220 h 898"/>
                  <a:gd name="T24" fmla="*/ 0 w 190"/>
                  <a:gd name="T25" fmla="*/ 449 h 898"/>
                  <a:gd name="T26" fmla="*/ 100 w 190"/>
                  <a:gd name="T27" fmla="*/ 816 h 898"/>
                  <a:gd name="T28" fmla="*/ 132 w 190"/>
                  <a:gd name="T29" fmla="*/ 857 h 898"/>
                  <a:gd name="T30" fmla="*/ 148 w 190"/>
                  <a:gd name="T31" fmla="*/ 874 h 898"/>
                  <a:gd name="T32" fmla="*/ 167 w 190"/>
                  <a:gd name="T33" fmla="*/ 892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8">
                    <a:moveTo>
                      <a:pt x="167" y="892"/>
                    </a:moveTo>
                    <a:cubicBezTo>
                      <a:pt x="168" y="893"/>
                      <a:pt x="173" y="898"/>
                      <a:pt x="173" y="898"/>
                    </a:cubicBezTo>
                    <a:lnTo>
                      <a:pt x="184" y="898"/>
                    </a:lnTo>
                    <a:cubicBezTo>
                      <a:pt x="186" y="898"/>
                      <a:pt x="190" y="897"/>
                      <a:pt x="190" y="893"/>
                    </a:cubicBezTo>
                    <a:cubicBezTo>
                      <a:pt x="190" y="891"/>
                      <a:pt x="189" y="890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1"/>
                      <a:pt x="100" y="816"/>
                    </a:cubicBezTo>
                    <a:cubicBezTo>
                      <a:pt x="114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545 1">
                <a:extLst>
                  <a:ext uri="{FF2B5EF4-FFF2-40B4-BE49-F238E27FC236}">
                    <a16:creationId xmlns:a16="http://schemas.microsoft.com/office/drawing/2014/main" id="{A118E03D-D2DC-48DE-B65C-CF1281C711EA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713413" y="2930526"/>
                <a:ext cx="46038" cy="146050"/>
              </a:xfrm>
              <a:custGeom>
                <a:avLst/>
                <a:gdLst>
                  <a:gd name="T0" fmla="*/ 53 w 79"/>
                  <a:gd name="T1" fmla="*/ 0 h 242"/>
                  <a:gd name="T2" fmla="*/ 0 w 79"/>
                  <a:gd name="T3" fmla="*/ 4 h 242"/>
                  <a:gd name="T4" fmla="*/ 0 w 79"/>
                  <a:gd name="T5" fmla="*/ 16 h 242"/>
                  <a:gd name="T6" fmla="*/ 26 w 79"/>
                  <a:gd name="T7" fmla="*/ 36 h 242"/>
                  <a:gd name="T8" fmla="*/ 26 w 79"/>
                  <a:gd name="T9" fmla="*/ 214 h 242"/>
                  <a:gd name="T10" fmla="*/ 0 w 79"/>
                  <a:gd name="T11" fmla="*/ 229 h 242"/>
                  <a:gd name="T12" fmla="*/ 0 w 79"/>
                  <a:gd name="T13" fmla="*/ 242 h 242"/>
                  <a:gd name="T14" fmla="*/ 39 w 79"/>
                  <a:gd name="T15" fmla="*/ 241 h 242"/>
                  <a:gd name="T16" fmla="*/ 79 w 79"/>
                  <a:gd name="T17" fmla="*/ 242 h 242"/>
                  <a:gd name="T18" fmla="*/ 79 w 79"/>
                  <a:gd name="T19" fmla="*/ 229 h 242"/>
                  <a:gd name="T20" fmla="*/ 53 w 79"/>
                  <a:gd name="T21" fmla="*/ 214 h 242"/>
                  <a:gd name="T22" fmla="*/ 53 w 79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42">
                    <a:moveTo>
                      <a:pt x="53" y="0"/>
                    </a:moveTo>
                    <a:lnTo>
                      <a:pt x="0" y="4"/>
                    </a:lnTo>
                    <a:lnTo>
                      <a:pt x="0" y="16"/>
                    </a:lnTo>
                    <a:cubicBezTo>
                      <a:pt x="24" y="16"/>
                      <a:pt x="26" y="19"/>
                      <a:pt x="26" y="36"/>
                    </a:cubicBezTo>
                    <a:lnTo>
                      <a:pt x="26" y="214"/>
                    </a:lnTo>
                    <a:cubicBezTo>
                      <a:pt x="26" y="229"/>
                      <a:pt x="23" y="229"/>
                      <a:pt x="0" y="229"/>
                    </a:cubicBezTo>
                    <a:lnTo>
                      <a:pt x="0" y="242"/>
                    </a:lnTo>
                    <a:cubicBezTo>
                      <a:pt x="1" y="242"/>
                      <a:pt x="25" y="241"/>
                      <a:pt x="39" y="241"/>
                    </a:cubicBezTo>
                    <a:cubicBezTo>
                      <a:pt x="53" y="241"/>
                      <a:pt x="65" y="241"/>
                      <a:pt x="79" y="242"/>
                    </a:cubicBezTo>
                    <a:lnTo>
                      <a:pt x="79" y="229"/>
                    </a:lnTo>
                    <a:cubicBezTo>
                      <a:pt x="56" y="229"/>
                      <a:pt x="53" y="229"/>
                      <a:pt x="53" y="214"/>
                    </a:cubicBez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46 1">
                <a:extLst>
                  <a:ext uri="{FF2B5EF4-FFF2-40B4-BE49-F238E27FC236}">
                    <a16:creationId xmlns:a16="http://schemas.microsoft.com/office/drawing/2014/main" id="{48E88E67-E37C-4D28-93BD-535FFE3E76B8}"/>
                  </a:ext>
                </a:extLst>
              </p:cNvPr>
              <p:cNvSpPr>
                <a:spLocks noEditPoint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775325" y="2982913"/>
                <a:ext cx="100013" cy="95250"/>
              </a:xfrm>
              <a:custGeom>
                <a:avLst/>
                <a:gdLst>
                  <a:gd name="T0" fmla="*/ 171 w 171"/>
                  <a:gd name="T1" fmla="*/ 82 h 159"/>
                  <a:gd name="T2" fmla="*/ 86 w 171"/>
                  <a:gd name="T3" fmla="*/ 0 h 159"/>
                  <a:gd name="T4" fmla="*/ 0 w 171"/>
                  <a:gd name="T5" fmla="*/ 82 h 159"/>
                  <a:gd name="T6" fmla="*/ 86 w 171"/>
                  <a:gd name="T7" fmla="*/ 159 h 159"/>
                  <a:gd name="T8" fmla="*/ 171 w 171"/>
                  <a:gd name="T9" fmla="*/ 82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9 h 159"/>
                  <a:gd name="T16" fmla="*/ 44 w 171"/>
                  <a:gd name="T17" fmla="*/ 28 h 159"/>
                  <a:gd name="T18" fmla="*/ 86 w 171"/>
                  <a:gd name="T19" fmla="*/ 10 h 159"/>
                  <a:gd name="T20" fmla="*/ 128 w 171"/>
                  <a:gd name="T21" fmla="*/ 31 h 159"/>
                  <a:gd name="T22" fmla="*/ 139 w 171"/>
                  <a:gd name="T23" fmla="*/ 79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2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7" y="0"/>
                      <a:pt x="0" y="38"/>
                      <a:pt x="0" y="82"/>
                    </a:cubicBezTo>
                    <a:cubicBezTo>
                      <a:pt x="0" y="125"/>
                      <a:pt x="38" y="159"/>
                      <a:pt x="86" y="159"/>
                    </a:cubicBezTo>
                    <a:cubicBezTo>
                      <a:pt x="133" y="159"/>
                      <a:pt x="171" y="125"/>
                      <a:pt x="171" y="82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3"/>
                      <a:pt x="32" y="95"/>
                      <a:pt x="32" y="79"/>
                    </a:cubicBezTo>
                    <a:cubicBezTo>
                      <a:pt x="32" y="64"/>
                      <a:pt x="32" y="43"/>
                      <a:pt x="44" y="28"/>
                    </a:cubicBezTo>
                    <a:cubicBezTo>
                      <a:pt x="53" y="18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8" y="31"/>
                    </a:cubicBezTo>
                    <a:cubicBezTo>
                      <a:pt x="138" y="44"/>
                      <a:pt x="139" y="62"/>
                      <a:pt x="139" y="79"/>
                    </a:cubicBezTo>
                    <a:cubicBezTo>
                      <a:pt x="139" y="95"/>
                      <a:pt x="138" y="114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47 1">
                <a:extLst>
                  <a:ext uri="{FF2B5EF4-FFF2-40B4-BE49-F238E27FC236}">
                    <a16:creationId xmlns:a16="http://schemas.microsoft.com/office/drawing/2014/main" id="{77B713D9-C30A-4536-A13C-45D6AB2F6FB3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891213" y="2982913"/>
                <a:ext cx="103188" cy="136525"/>
              </a:xfrm>
              <a:custGeom>
                <a:avLst/>
                <a:gdLst>
                  <a:gd name="T0" fmla="*/ 36 w 176"/>
                  <a:gd name="T1" fmla="*/ 95 h 228"/>
                  <a:gd name="T2" fmla="*/ 74 w 176"/>
                  <a:gd name="T3" fmla="*/ 106 h 228"/>
                  <a:gd name="T4" fmla="*/ 136 w 176"/>
                  <a:gd name="T5" fmla="*/ 54 h 228"/>
                  <a:gd name="T6" fmla="*/ 122 w 176"/>
                  <a:gd name="T7" fmla="*/ 21 h 228"/>
                  <a:gd name="T8" fmla="*/ 157 w 176"/>
                  <a:gd name="T9" fmla="*/ 9 h 228"/>
                  <a:gd name="T10" fmla="*/ 154 w 176"/>
                  <a:gd name="T11" fmla="*/ 18 h 228"/>
                  <a:gd name="T12" fmla="*/ 165 w 176"/>
                  <a:gd name="T13" fmla="*/ 29 h 228"/>
                  <a:gd name="T14" fmla="*/ 176 w 176"/>
                  <a:gd name="T15" fmla="*/ 17 h 228"/>
                  <a:gd name="T16" fmla="*/ 156 w 176"/>
                  <a:gd name="T17" fmla="*/ 0 h 228"/>
                  <a:gd name="T18" fmla="*/ 115 w 176"/>
                  <a:gd name="T19" fmla="*/ 16 h 228"/>
                  <a:gd name="T20" fmla="*/ 75 w 176"/>
                  <a:gd name="T21" fmla="*/ 3 h 228"/>
                  <a:gd name="T22" fmla="*/ 13 w 176"/>
                  <a:gd name="T23" fmla="*/ 54 h 228"/>
                  <a:gd name="T24" fmla="*/ 29 w 176"/>
                  <a:gd name="T25" fmla="*/ 90 h 228"/>
                  <a:gd name="T26" fmla="*/ 19 w 176"/>
                  <a:gd name="T27" fmla="*/ 118 h 228"/>
                  <a:gd name="T28" fmla="*/ 34 w 176"/>
                  <a:gd name="T29" fmla="*/ 149 h 228"/>
                  <a:gd name="T30" fmla="*/ 0 w 176"/>
                  <a:gd name="T31" fmla="*/ 184 h 228"/>
                  <a:gd name="T32" fmla="*/ 85 w 176"/>
                  <a:gd name="T33" fmla="*/ 228 h 228"/>
                  <a:gd name="T34" fmla="*/ 171 w 176"/>
                  <a:gd name="T35" fmla="*/ 183 h 228"/>
                  <a:gd name="T36" fmla="*/ 147 w 176"/>
                  <a:gd name="T37" fmla="*/ 143 h 228"/>
                  <a:gd name="T38" fmla="*/ 72 w 176"/>
                  <a:gd name="T39" fmla="*/ 133 h 228"/>
                  <a:gd name="T40" fmla="*/ 49 w 176"/>
                  <a:gd name="T41" fmla="*/ 132 h 228"/>
                  <a:gd name="T42" fmla="*/ 32 w 176"/>
                  <a:gd name="T43" fmla="*/ 109 h 228"/>
                  <a:gd name="T44" fmla="*/ 36 w 176"/>
                  <a:gd name="T45" fmla="*/ 95 h 228"/>
                  <a:gd name="T46" fmla="*/ 75 w 176"/>
                  <a:gd name="T47" fmla="*/ 95 h 228"/>
                  <a:gd name="T48" fmla="*/ 41 w 176"/>
                  <a:gd name="T49" fmla="*/ 54 h 228"/>
                  <a:gd name="T50" fmla="*/ 47 w 176"/>
                  <a:gd name="T51" fmla="*/ 26 h 228"/>
                  <a:gd name="T52" fmla="*/ 74 w 176"/>
                  <a:gd name="T53" fmla="*/ 14 h 228"/>
                  <a:gd name="T54" fmla="*/ 109 w 176"/>
                  <a:gd name="T55" fmla="*/ 54 h 228"/>
                  <a:gd name="T56" fmla="*/ 102 w 176"/>
                  <a:gd name="T57" fmla="*/ 83 h 228"/>
                  <a:gd name="T58" fmla="*/ 75 w 176"/>
                  <a:gd name="T59" fmla="*/ 95 h 228"/>
                  <a:gd name="T60" fmla="*/ 75 w 176"/>
                  <a:gd name="T61" fmla="*/ 156 h 228"/>
                  <a:gd name="T62" fmla="*/ 149 w 176"/>
                  <a:gd name="T63" fmla="*/ 183 h 228"/>
                  <a:gd name="T64" fmla="*/ 85 w 176"/>
                  <a:gd name="T65" fmla="*/ 218 h 228"/>
                  <a:gd name="T66" fmla="*/ 21 w 176"/>
                  <a:gd name="T67" fmla="*/ 183 h 228"/>
                  <a:gd name="T68" fmla="*/ 54 w 176"/>
                  <a:gd name="T69" fmla="*/ 156 h 228"/>
                  <a:gd name="T70" fmla="*/ 75 w 176"/>
                  <a:gd name="T71" fmla="*/ 15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8">
                    <a:moveTo>
                      <a:pt x="36" y="95"/>
                    </a:moveTo>
                    <a:cubicBezTo>
                      <a:pt x="42" y="98"/>
                      <a:pt x="54" y="106"/>
                      <a:pt x="74" y="106"/>
                    </a:cubicBezTo>
                    <a:cubicBezTo>
                      <a:pt x="110" y="106"/>
                      <a:pt x="136" y="82"/>
                      <a:pt x="136" y="54"/>
                    </a:cubicBezTo>
                    <a:cubicBezTo>
                      <a:pt x="136" y="41"/>
                      <a:pt x="130" y="30"/>
                      <a:pt x="122" y="21"/>
                    </a:cubicBezTo>
                    <a:cubicBezTo>
                      <a:pt x="137" y="10"/>
                      <a:pt x="151" y="9"/>
                      <a:pt x="157" y="9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5"/>
                      <a:pt x="176" y="17"/>
                    </a:cubicBezTo>
                    <a:cubicBezTo>
                      <a:pt x="176" y="9"/>
                      <a:pt x="170" y="0"/>
                      <a:pt x="156" y="0"/>
                    </a:cubicBezTo>
                    <a:cubicBezTo>
                      <a:pt x="150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4"/>
                    </a:cubicBezTo>
                    <a:cubicBezTo>
                      <a:pt x="13" y="68"/>
                      <a:pt x="20" y="81"/>
                      <a:pt x="29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2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8"/>
                      <a:pt x="85" y="228"/>
                    </a:cubicBezTo>
                    <a:cubicBezTo>
                      <a:pt x="129" y="228"/>
                      <a:pt x="171" y="211"/>
                      <a:pt x="171" y="183"/>
                    </a:cubicBezTo>
                    <a:cubicBezTo>
                      <a:pt x="171" y="173"/>
                      <a:pt x="166" y="154"/>
                      <a:pt x="147" y="143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0"/>
                      <a:pt x="34" y="98"/>
                      <a:pt x="36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4"/>
                    </a:cubicBezTo>
                    <a:cubicBezTo>
                      <a:pt x="41" y="49"/>
                      <a:pt x="41" y="35"/>
                      <a:pt x="47" y="26"/>
                    </a:cubicBezTo>
                    <a:cubicBezTo>
                      <a:pt x="52" y="20"/>
                      <a:pt x="62" y="14"/>
                      <a:pt x="74" y="14"/>
                    </a:cubicBezTo>
                    <a:cubicBezTo>
                      <a:pt x="109" y="14"/>
                      <a:pt x="109" y="47"/>
                      <a:pt x="109" y="54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49" y="156"/>
                      <a:pt x="149" y="183"/>
                    </a:cubicBezTo>
                    <a:cubicBezTo>
                      <a:pt x="149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3"/>
                    </a:cubicBezTo>
                    <a:cubicBezTo>
                      <a:pt x="21" y="171"/>
                      <a:pt x="32" y="156"/>
                      <a:pt x="54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48 1">
                <a:extLst>
                  <a:ext uri="{FF2B5EF4-FFF2-40B4-BE49-F238E27FC236}">
                    <a16:creationId xmlns:a16="http://schemas.microsoft.com/office/drawing/2014/main" id="{AE6808B7-2412-4BE4-8DCB-43372F002B48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6051550" y="2984501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50 h 157"/>
                  <a:gd name="T8" fmla="*/ 55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100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7 w 213"/>
                  <a:gd name="T41" fmla="*/ 0 h 157"/>
                  <a:gd name="T42" fmla="*/ 78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4 h 157"/>
                  <a:gd name="T50" fmla="*/ 6 w 213"/>
                  <a:gd name="T51" fmla="*/ 58 h 157"/>
                  <a:gd name="T52" fmla="*/ 14 w 213"/>
                  <a:gd name="T53" fmla="*/ 48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8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2"/>
                      <a:pt x="60" y="105"/>
                      <a:pt x="62" y="97"/>
                    </a:cubicBezTo>
                    <a:cubicBezTo>
                      <a:pt x="64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8"/>
                      <a:pt x="130" y="122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3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8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5"/>
                      <a:pt x="39" y="80"/>
                      <a:pt x="38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50 1">
                <a:extLst>
                  <a:ext uri="{FF2B5EF4-FFF2-40B4-BE49-F238E27FC236}">
                    <a16:creationId xmlns:a16="http://schemas.microsoft.com/office/drawing/2014/main" id="{76D7AD09-7537-4614-82DB-47D0D241C93A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541963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1 1">
                <a:extLst>
                  <a:ext uri="{FF2B5EF4-FFF2-40B4-BE49-F238E27FC236}">
                    <a16:creationId xmlns:a16="http://schemas.microsoft.com/office/drawing/2014/main" id="{C5B546D6-6FA3-4B6F-8AF9-B69890DDF3B3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603875" y="3221038"/>
                <a:ext cx="100013" cy="95250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7 h 159"/>
                  <a:gd name="T12" fmla="*/ 43 w 171"/>
                  <a:gd name="T13" fmla="*/ 126 h 159"/>
                  <a:gd name="T14" fmla="*/ 32 w 171"/>
                  <a:gd name="T15" fmla="*/ 78 h 159"/>
                  <a:gd name="T16" fmla="*/ 45 w 171"/>
                  <a:gd name="T17" fmla="*/ 27 h 159"/>
                  <a:gd name="T18" fmla="*/ 86 w 171"/>
                  <a:gd name="T19" fmla="*/ 9 h 159"/>
                  <a:gd name="T20" fmla="*/ 129 w 171"/>
                  <a:gd name="T21" fmla="*/ 30 h 159"/>
                  <a:gd name="T22" fmla="*/ 140 w 171"/>
                  <a:gd name="T23" fmla="*/ 78 h 159"/>
                  <a:gd name="T24" fmla="*/ 128 w 171"/>
                  <a:gd name="T25" fmla="*/ 127 h 159"/>
                  <a:gd name="T26" fmla="*/ 86 w 171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7"/>
                      <a:pt x="134" y="0"/>
                      <a:pt x="86" y="0"/>
                    </a:cubicBezTo>
                    <a:cubicBezTo>
                      <a:pt x="38" y="0"/>
                      <a:pt x="0" y="37"/>
                      <a:pt x="0" y="81"/>
                    </a:cubicBezTo>
                    <a:cubicBezTo>
                      <a:pt x="0" y="124"/>
                      <a:pt x="39" y="159"/>
                      <a:pt x="86" y="159"/>
                    </a:cubicBezTo>
                    <a:cubicBezTo>
                      <a:pt x="133" y="159"/>
                      <a:pt x="171" y="124"/>
                      <a:pt x="171" y="81"/>
                    </a:cubicBezTo>
                    <a:close/>
                    <a:moveTo>
                      <a:pt x="86" y="147"/>
                    </a:moveTo>
                    <a:cubicBezTo>
                      <a:pt x="73" y="147"/>
                      <a:pt x="54" y="143"/>
                      <a:pt x="43" y="126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2"/>
                      <a:pt x="45" y="27"/>
                    </a:cubicBezTo>
                    <a:cubicBezTo>
                      <a:pt x="53" y="17"/>
                      <a:pt x="68" y="9"/>
                      <a:pt x="86" y="9"/>
                    </a:cubicBezTo>
                    <a:cubicBezTo>
                      <a:pt x="106" y="9"/>
                      <a:pt x="121" y="19"/>
                      <a:pt x="129" y="30"/>
                    </a:cubicBezTo>
                    <a:cubicBezTo>
                      <a:pt x="138" y="44"/>
                      <a:pt x="140" y="61"/>
                      <a:pt x="140" y="78"/>
                    </a:cubicBezTo>
                    <a:cubicBezTo>
                      <a:pt x="140" y="94"/>
                      <a:pt x="138" y="113"/>
                      <a:pt x="128" y="127"/>
                    </a:cubicBezTo>
                    <a:cubicBezTo>
                      <a:pt x="119" y="140"/>
                      <a:pt x="103" y="147"/>
                      <a:pt x="86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52 1">
                <a:extLst>
                  <a:ext uri="{FF2B5EF4-FFF2-40B4-BE49-F238E27FC236}">
                    <a16:creationId xmlns:a16="http://schemas.microsoft.com/office/drawing/2014/main" id="{F1462866-8B78-4ECE-9941-6C120DBFF48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21350" y="3219451"/>
                <a:ext cx="103188" cy="138113"/>
              </a:xfrm>
              <a:custGeom>
                <a:avLst/>
                <a:gdLst>
                  <a:gd name="T0" fmla="*/ 37 w 176"/>
                  <a:gd name="T1" fmla="*/ 95 h 229"/>
                  <a:gd name="T2" fmla="*/ 75 w 176"/>
                  <a:gd name="T3" fmla="*/ 106 h 229"/>
                  <a:gd name="T4" fmla="*/ 137 w 176"/>
                  <a:gd name="T5" fmla="*/ 55 h 229"/>
                  <a:gd name="T6" fmla="*/ 122 w 176"/>
                  <a:gd name="T7" fmla="*/ 21 h 229"/>
                  <a:gd name="T8" fmla="*/ 157 w 176"/>
                  <a:gd name="T9" fmla="*/ 10 h 229"/>
                  <a:gd name="T10" fmla="*/ 154 w 176"/>
                  <a:gd name="T11" fmla="*/ 18 h 229"/>
                  <a:gd name="T12" fmla="*/ 165 w 176"/>
                  <a:gd name="T13" fmla="*/ 29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3 h 229"/>
                  <a:gd name="T22" fmla="*/ 13 w 176"/>
                  <a:gd name="T23" fmla="*/ 55 h 229"/>
                  <a:gd name="T24" fmla="*/ 30 w 176"/>
                  <a:gd name="T25" fmla="*/ 90 h 229"/>
                  <a:gd name="T26" fmla="*/ 19 w 176"/>
                  <a:gd name="T27" fmla="*/ 118 h 229"/>
                  <a:gd name="T28" fmla="*/ 34 w 176"/>
                  <a:gd name="T29" fmla="*/ 149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3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2 h 229"/>
                  <a:gd name="T42" fmla="*/ 32 w 176"/>
                  <a:gd name="T43" fmla="*/ 109 h 229"/>
                  <a:gd name="T44" fmla="*/ 37 w 176"/>
                  <a:gd name="T45" fmla="*/ 95 h 229"/>
                  <a:gd name="T46" fmla="*/ 75 w 176"/>
                  <a:gd name="T47" fmla="*/ 95 h 229"/>
                  <a:gd name="T48" fmla="*/ 41 w 176"/>
                  <a:gd name="T49" fmla="*/ 55 h 229"/>
                  <a:gd name="T50" fmla="*/ 48 w 176"/>
                  <a:gd name="T51" fmla="*/ 26 h 229"/>
                  <a:gd name="T52" fmla="*/ 75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3 h 229"/>
                  <a:gd name="T58" fmla="*/ 75 w 176"/>
                  <a:gd name="T59" fmla="*/ 95 h 229"/>
                  <a:gd name="T60" fmla="*/ 75 w 176"/>
                  <a:gd name="T61" fmla="*/ 156 h 229"/>
                  <a:gd name="T62" fmla="*/ 150 w 176"/>
                  <a:gd name="T63" fmla="*/ 184 h 229"/>
                  <a:gd name="T64" fmla="*/ 85 w 176"/>
                  <a:gd name="T65" fmla="*/ 218 h 229"/>
                  <a:gd name="T66" fmla="*/ 21 w 176"/>
                  <a:gd name="T67" fmla="*/ 184 h 229"/>
                  <a:gd name="T68" fmla="*/ 55 w 176"/>
                  <a:gd name="T69" fmla="*/ 156 h 229"/>
                  <a:gd name="T70" fmla="*/ 75 w 176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0" y="106"/>
                      <a:pt x="137" y="82"/>
                      <a:pt x="137" y="55"/>
                    </a:cubicBezTo>
                    <a:cubicBezTo>
                      <a:pt x="137" y="41"/>
                      <a:pt x="130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5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4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2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53 1">
                <a:extLst>
                  <a:ext uri="{FF2B5EF4-FFF2-40B4-BE49-F238E27FC236}">
                    <a16:creationId xmlns:a16="http://schemas.microsoft.com/office/drawing/2014/main" id="{80CF02F5-7C00-475F-8DC3-9A21C6AD9786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883275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54 1">
                <a:extLst>
                  <a:ext uri="{FF2B5EF4-FFF2-40B4-BE49-F238E27FC236}">
                    <a16:creationId xmlns:a16="http://schemas.microsoft.com/office/drawing/2014/main" id="{89ACB607-1028-4C23-B47B-18D517107DEB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946775" y="3221038"/>
                <a:ext cx="98425" cy="95250"/>
              </a:xfrm>
              <a:custGeom>
                <a:avLst/>
                <a:gdLst>
                  <a:gd name="T0" fmla="*/ 170 w 170"/>
                  <a:gd name="T1" fmla="*/ 81 h 159"/>
                  <a:gd name="T2" fmla="*/ 85 w 170"/>
                  <a:gd name="T3" fmla="*/ 0 h 159"/>
                  <a:gd name="T4" fmla="*/ 0 w 170"/>
                  <a:gd name="T5" fmla="*/ 81 h 159"/>
                  <a:gd name="T6" fmla="*/ 85 w 170"/>
                  <a:gd name="T7" fmla="*/ 159 h 159"/>
                  <a:gd name="T8" fmla="*/ 170 w 170"/>
                  <a:gd name="T9" fmla="*/ 81 h 159"/>
                  <a:gd name="T10" fmla="*/ 85 w 170"/>
                  <a:gd name="T11" fmla="*/ 147 h 159"/>
                  <a:gd name="T12" fmla="*/ 42 w 170"/>
                  <a:gd name="T13" fmla="*/ 126 h 159"/>
                  <a:gd name="T14" fmla="*/ 31 w 170"/>
                  <a:gd name="T15" fmla="*/ 78 h 159"/>
                  <a:gd name="T16" fmla="*/ 44 w 170"/>
                  <a:gd name="T17" fmla="*/ 27 h 159"/>
                  <a:gd name="T18" fmla="*/ 85 w 170"/>
                  <a:gd name="T19" fmla="*/ 9 h 159"/>
                  <a:gd name="T20" fmla="*/ 128 w 170"/>
                  <a:gd name="T21" fmla="*/ 30 h 159"/>
                  <a:gd name="T22" fmla="*/ 139 w 170"/>
                  <a:gd name="T23" fmla="*/ 78 h 159"/>
                  <a:gd name="T24" fmla="*/ 127 w 170"/>
                  <a:gd name="T25" fmla="*/ 127 h 159"/>
                  <a:gd name="T26" fmla="*/ 85 w 170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159">
                    <a:moveTo>
                      <a:pt x="170" y="81"/>
                    </a:moveTo>
                    <a:cubicBezTo>
                      <a:pt x="170" y="37"/>
                      <a:pt x="133" y="0"/>
                      <a:pt x="85" y="0"/>
                    </a:cubicBezTo>
                    <a:cubicBezTo>
                      <a:pt x="37" y="0"/>
                      <a:pt x="0" y="37"/>
                      <a:pt x="0" y="81"/>
                    </a:cubicBezTo>
                    <a:cubicBezTo>
                      <a:pt x="0" y="124"/>
                      <a:pt x="38" y="159"/>
                      <a:pt x="85" y="159"/>
                    </a:cubicBezTo>
                    <a:cubicBezTo>
                      <a:pt x="132" y="159"/>
                      <a:pt x="170" y="124"/>
                      <a:pt x="170" y="81"/>
                    </a:cubicBezTo>
                    <a:close/>
                    <a:moveTo>
                      <a:pt x="85" y="147"/>
                    </a:moveTo>
                    <a:cubicBezTo>
                      <a:pt x="72" y="147"/>
                      <a:pt x="53" y="143"/>
                      <a:pt x="42" y="126"/>
                    </a:cubicBezTo>
                    <a:cubicBezTo>
                      <a:pt x="32" y="112"/>
                      <a:pt x="31" y="94"/>
                      <a:pt x="31" y="78"/>
                    </a:cubicBezTo>
                    <a:cubicBezTo>
                      <a:pt x="31" y="63"/>
                      <a:pt x="32" y="42"/>
                      <a:pt x="44" y="27"/>
                    </a:cubicBezTo>
                    <a:cubicBezTo>
                      <a:pt x="53" y="17"/>
                      <a:pt x="67" y="9"/>
                      <a:pt x="85" y="9"/>
                    </a:cubicBezTo>
                    <a:cubicBezTo>
                      <a:pt x="106" y="9"/>
                      <a:pt x="120" y="19"/>
                      <a:pt x="128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4"/>
                      <a:pt x="138" y="113"/>
                      <a:pt x="127" y="127"/>
                    </a:cubicBezTo>
                    <a:cubicBezTo>
                      <a:pt x="118" y="140"/>
                      <a:pt x="102" y="147"/>
                      <a:pt x="85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55 1">
                <a:extLst>
                  <a:ext uri="{FF2B5EF4-FFF2-40B4-BE49-F238E27FC236}">
                    <a16:creationId xmlns:a16="http://schemas.microsoft.com/office/drawing/2014/main" id="{0D3492ED-DF56-4DFA-B9E7-233003EF21E2}"/>
                  </a:ext>
                </a:extLst>
              </p:cNvPr>
              <p:cNvSpPr>
                <a:spLocks noEditPoint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062663" y="3219451"/>
                <a:ext cx="103188" cy="138113"/>
              </a:xfrm>
              <a:custGeom>
                <a:avLst/>
                <a:gdLst>
                  <a:gd name="T0" fmla="*/ 37 w 177"/>
                  <a:gd name="T1" fmla="*/ 95 h 229"/>
                  <a:gd name="T2" fmla="*/ 75 w 177"/>
                  <a:gd name="T3" fmla="*/ 106 h 229"/>
                  <a:gd name="T4" fmla="*/ 137 w 177"/>
                  <a:gd name="T5" fmla="*/ 55 h 229"/>
                  <a:gd name="T6" fmla="*/ 122 w 177"/>
                  <a:gd name="T7" fmla="*/ 21 h 229"/>
                  <a:gd name="T8" fmla="*/ 157 w 177"/>
                  <a:gd name="T9" fmla="*/ 10 h 229"/>
                  <a:gd name="T10" fmla="*/ 154 w 177"/>
                  <a:gd name="T11" fmla="*/ 18 h 229"/>
                  <a:gd name="T12" fmla="*/ 165 w 177"/>
                  <a:gd name="T13" fmla="*/ 29 h 229"/>
                  <a:gd name="T14" fmla="*/ 177 w 177"/>
                  <a:gd name="T15" fmla="*/ 18 h 229"/>
                  <a:gd name="T16" fmla="*/ 156 w 177"/>
                  <a:gd name="T17" fmla="*/ 0 h 229"/>
                  <a:gd name="T18" fmla="*/ 116 w 177"/>
                  <a:gd name="T19" fmla="*/ 16 h 229"/>
                  <a:gd name="T20" fmla="*/ 75 w 177"/>
                  <a:gd name="T21" fmla="*/ 3 h 229"/>
                  <a:gd name="T22" fmla="*/ 13 w 177"/>
                  <a:gd name="T23" fmla="*/ 55 h 229"/>
                  <a:gd name="T24" fmla="*/ 30 w 177"/>
                  <a:gd name="T25" fmla="*/ 90 h 229"/>
                  <a:gd name="T26" fmla="*/ 19 w 177"/>
                  <a:gd name="T27" fmla="*/ 118 h 229"/>
                  <a:gd name="T28" fmla="*/ 34 w 177"/>
                  <a:gd name="T29" fmla="*/ 149 h 229"/>
                  <a:gd name="T30" fmla="*/ 0 w 177"/>
                  <a:gd name="T31" fmla="*/ 184 h 229"/>
                  <a:gd name="T32" fmla="*/ 86 w 177"/>
                  <a:gd name="T33" fmla="*/ 229 h 229"/>
                  <a:gd name="T34" fmla="*/ 171 w 177"/>
                  <a:gd name="T35" fmla="*/ 183 h 229"/>
                  <a:gd name="T36" fmla="*/ 148 w 177"/>
                  <a:gd name="T37" fmla="*/ 144 h 229"/>
                  <a:gd name="T38" fmla="*/ 73 w 177"/>
                  <a:gd name="T39" fmla="*/ 133 h 229"/>
                  <a:gd name="T40" fmla="*/ 50 w 177"/>
                  <a:gd name="T41" fmla="*/ 132 h 229"/>
                  <a:gd name="T42" fmla="*/ 32 w 177"/>
                  <a:gd name="T43" fmla="*/ 109 h 229"/>
                  <a:gd name="T44" fmla="*/ 37 w 177"/>
                  <a:gd name="T45" fmla="*/ 95 h 229"/>
                  <a:gd name="T46" fmla="*/ 75 w 177"/>
                  <a:gd name="T47" fmla="*/ 95 h 229"/>
                  <a:gd name="T48" fmla="*/ 41 w 177"/>
                  <a:gd name="T49" fmla="*/ 55 h 229"/>
                  <a:gd name="T50" fmla="*/ 48 w 177"/>
                  <a:gd name="T51" fmla="*/ 26 h 229"/>
                  <a:gd name="T52" fmla="*/ 75 w 177"/>
                  <a:gd name="T53" fmla="*/ 14 h 229"/>
                  <a:gd name="T54" fmla="*/ 109 w 177"/>
                  <a:gd name="T55" fmla="*/ 55 h 229"/>
                  <a:gd name="T56" fmla="*/ 102 w 177"/>
                  <a:gd name="T57" fmla="*/ 83 h 229"/>
                  <a:gd name="T58" fmla="*/ 75 w 177"/>
                  <a:gd name="T59" fmla="*/ 95 h 229"/>
                  <a:gd name="T60" fmla="*/ 75 w 177"/>
                  <a:gd name="T61" fmla="*/ 156 h 229"/>
                  <a:gd name="T62" fmla="*/ 150 w 177"/>
                  <a:gd name="T63" fmla="*/ 184 h 229"/>
                  <a:gd name="T64" fmla="*/ 86 w 177"/>
                  <a:gd name="T65" fmla="*/ 218 h 229"/>
                  <a:gd name="T66" fmla="*/ 21 w 177"/>
                  <a:gd name="T67" fmla="*/ 184 h 229"/>
                  <a:gd name="T68" fmla="*/ 55 w 177"/>
                  <a:gd name="T69" fmla="*/ 156 h 229"/>
                  <a:gd name="T70" fmla="*/ 75 w 177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1" y="106"/>
                      <a:pt x="137" y="82"/>
                      <a:pt x="137" y="55"/>
                    </a:cubicBezTo>
                    <a:cubicBezTo>
                      <a:pt x="137" y="41"/>
                      <a:pt x="131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7" y="26"/>
                      <a:pt x="177" y="18"/>
                    </a:cubicBezTo>
                    <a:cubicBezTo>
                      <a:pt x="177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6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6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8" y="144"/>
                    </a:cubicBezTo>
                    <a:cubicBezTo>
                      <a:pt x="127" y="133"/>
                      <a:pt x="106" y="133"/>
                      <a:pt x="73" y="133"/>
                    </a:cubicBezTo>
                    <a:cubicBezTo>
                      <a:pt x="65" y="133"/>
                      <a:pt x="52" y="133"/>
                      <a:pt x="50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5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8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6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3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556 1">
                <a:extLst>
                  <a:ext uri="{FF2B5EF4-FFF2-40B4-BE49-F238E27FC236}">
                    <a16:creationId xmlns:a16="http://schemas.microsoft.com/office/drawing/2014/main" id="{F9D28A37-F770-463E-B73C-20713E0C2CD4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223000" y="3221038"/>
                <a:ext cx="125413" cy="95250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557 1">
                <a:extLst>
                  <a:ext uri="{FF2B5EF4-FFF2-40B4-BE49-F238E27FC236}">
                    <a16:creationId xmlns:a16="http://schemas.microsoft.com/office/drawing/2014/main" id="{A827D090-A096-4AEF-8A60-2A9AF6A9DA12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6403975" y="2865438"/>
                <a:ext cx="109538" cy="541338"/>
              </a:xfrm>
              <a:custGeom>
                <a:avLst/>
                <a:gdLst>
                  <a:gd name="T0" fmla="*/ 189 w 189"/>
                  <a:gd name="T1" fmla="*/ 449 h 898"/>
                  <a:gd name="T2" fmla="*/ 58 w 189"/>
                  <a:gd name="T3" fmla="*/ 41 h 898"/>
                  <a:gd name="T4" fmla="*/ 20 w 189"/>
                  <a:gd name="T5" fmla="*/ 3 h 898"/>
                  <a:gd name="T6" fmla="*/ 9 w 189"/>
                  <a:gd name="T7" fmla="*/ 0 h 898"/>
                  <a:gd name="T8" fmla="*/ 0 w 189"/>
                  <a:gd name="T9" fmla="*/ 5 h 898"/>
                  <a:gd name="T10" fmla="*/ 3 w 189"/>
                  <a:gd name="T11" fmla="*/ 10 h 898"/>
                  <a:gd name="T12" fmla="*/ 78 w 189"/>
                  <a:gd name="T13" fmla="*/ 110 h 898"/>
                  <a:gd name="T14" fmla="*/ 151 w 189"/>
                  <a:gd name="T15" fmla="*/ 449 h 898"/>
                  <a:gd name="T16" fmla="*/ 2 w 189"/>
                  <a:gd name="T17" fmla="*/ 889 h 898"/>
                  <a:gd name="T18" fmla="*/ 0 w 189"/>
                  <a:gd name="T19" fmla="*/ 893 h 898"/>
                  <a:gd name="T20" fmla="*/ 9 w 189"/>
                  <a:gd name="T21" fmla="*/ 898 h 898"/>
                  <a:gd name="T22" fmla="*/ 21 w 189"/>
                  <a:gd name="T23" fmla="*/ 894 h 898"/>
                  <a:gd name="T24" fmla="*/ 156 w 189"/>
                  <a:gd name="T25" fmla="*/ 678 h 898"/>
                  <a:gd name="T26" fmla="*/ 189 w 189"/>
                  <a:gd name="T27" fmla="*/ 449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8">
                    <a:moveTo>
                      <a:pt x="189" y="449"/>
                    </a:moveTo>
                    <a:cubicBezTo>
                      <a:pt x="189" y="306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1" y="797"/>
                      <a:pt x="2" y="889"/>
                    </a:cubicBezTo>
                    <a:cubicBezTo>
                      <a:pt x="1" y="890"/>
                      <a:pt x="0" y="891"/>
                      <a:pt x="0" y="893"/>
                    </a:cubicBezTo>
                    <a:cubicBezTo>
                      <a:pt x="0" y="898"/>
                      <a:pt x="4" y="898"/>
                      <a:pt x="9" y="898"/>
                    </a:cubicBezTo>
                    <a:cubicBezTo>
                      <a:pt x="16" y="898"/>
                      <a:pt x="17" y="898"/>
                      <a:pt x="21" y="894"/>
                    </a:cubicBezTo>
                    <a:cubicBezTo>
                      <a:pt x="69" y="853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558 1">
                <a:extLst>
                  <a:ext uri="{FF2B5EF4-FFF2-40B4-BE49-F238E27FC236}">
                    <a16:creationId xmlns:a16="http://schemas.microsoft.com/office/drawing/2014/main" id="{9A64E47C-8198-492A-8A15-B9AC6540FAF9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645275" y="3074988"/>
                <a:ext cx="196850" cy="139700"/>
              </a:xfrm>
              <a:custGeom>
                <a:avLst/>
                <a:gdLst>
                  <a:gd name="T0" fmla="*/ 274 w 336"/>
                  <a:gd name="T1" fmla="*/ 0 h 231"/>
                  <a:gd name="T2" fmla="*/ 274 w 336"/>
                  <a:gd name="T3" fmla="*/ 7 h 231"/>
                  <a:gd name="T4" fmla="*/ 296 w 336"/>
                  <a:gd name="T5" fmla="*/ 23 h 231"/>
                  <a:gd name="T6" fmla="*/ 288 w 336"/>
                  <a:gd name="T7" fmla="*/ 56 h 231"/>
                  <a:gd name="T8" fmla="*/ 243 w 336"/>
                  <a:gd name="T9" fmla="*/ 166 h 231"/>
                  <a:gd name="T10" fmla="*/ 201 w 336"/>
                  <a:gd name="T11" fmla="*/ 55 h 231"/>
                  <a:gd name="T12" fmla="*/ 193 w 336"/>
                  <a:gd name="T13" fmla="*/ 25 h 231"/>
                  <a:gd name="T14" fmla="*/ 222 w 336"/>
                  <a:gd name="T15" fmla="*/ 7 h 231"/>
                  <a:gd name="T16" fmla="*/ 222 w 336"/>
                  <a:gd name="T17" fmla="*/ 0 h 231"/>
                  <a:gd name="T18" fmla="*/ 120 w 336"/>
                  <a:gd name="T19" fmla="*/ 0 h 231"/>
                  <a:gd name="T20" fmla="*/ 120 w 336"/>
                  <a:gd name="T21" fmla="*/ 7 h 231"/>
                  <a:gd name="T22" fmla="*/ 155 w 336"/>
                  <a:gd name="T23" fmla="*/ 42 h 231"/>
                  <a:gd name="T24" fmla="*/ 165 w 336"/>
                  <a:gd name="T25" fmla="*/ 70 h 231"/>
                  <a:gd name="T26" fmla="*/ 119 w 336"/>
                  <a:gd name="T27" fmla="*/ 169 h 231"/>
                  <a:gd name="T28" fmla="*/ 70 w 336"/>
                  <a:gd name="T29" fmla="*/ 39 h 231"/>
                  <a:gd name="T30" fmla="*/ 67 w 336"/>
                  <a:gd name="T31" fmla="*/ 24 h 231"/>
                  <a:gd name="T32" fmla="*/ 90 w 336"/>
                  <a:gd name="T33" fmla="*/ 7 h 231"/>
                  <a:gd name="T34" fmla="*/ 90 w 336"/>
                  <a:gd name="T35" fmla="*/ 0 h 231"/>
                  <a:gd name="T36" fmla="*/ 0 w 336"/>
                  <a:gd name="T37" fmla="*/ 0 h 231"/>
                  <a:gd name="T38" fmla="*/ 0 w 336"/>
                  <a:gd name="T39" fmla="*/ 7 h 231"/>
                  <a:gd name="T40" fmla="*/ 27 w 336"/>
                  <a:gd name="T41" fmla="*/ 39 h 231"/>
                  <a:gd name="T42" fmla="*/ 94 w 336"/>
                  <a:gd name="T43" fmla="*/ 209 h 231"/>
                  <a:gd name="T44" fmla="*/ 107 w 336"/>
                  <a:gd name="T45" fmla="*/ 231 h 231"/>
                  <a:gd name="T46" fmla="*/ 119 w 336"/>
                  <a:gd name="T47" fmla="*/ 212 h 231"/>
                  <a:gd name="T48" fmla="*/ 175 w 336"/>
                  <a:gd name="T49" fmla="*/ 92 h 231"/>
                  <a:gd name="T50" fmla="*/ 221 w 336"/>
                  <a:gd name="T51" fmla="*/ 210 h 231"/>
                  <a:gd name="T52" fmla="*/ 233 w 336"/>
                  <a:gd name="T53" fmla="*/ 231 h 231"/>
                  <a:gd name="T54" fmla="*/ 247 w 336"/>
                  <a:gd name="T55" fmla="*/ 207 h 231"/>
                  <a:gd name="T56" fmla="*/ 315 w 336"/>
                  <a:gd name="T57" fmla="*/ 34 h 231"/>
                  <a:gd name="T58" fmla="*/ 336 w 336"/>
                  <a:gd name="T59" fmla="*/ 7 h 231"/>
                  <a:gd name="T60" fmla="*/ 336 w 336"/>
                  <a:gd name="T61" fmla="*/ 0 h 231"/>
                  <a:gd name="T62" fmla="*/ 274 w 336"/>
                  <a:gd name="T63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1">
                    <a:moveTo>
                      <a:pt x="274" y="0"/>
                    </a:moveTo>
                    <a:lnTo>
                      <a:pt x="274" y="7"/>
                    </a:lnTo>
                    <a:cubicBezTo>
                      <a:pt x="291" y="11"/>
                      <a:pt x="296" y="14"/>
                      <a:pt x="296" y="23"/>
                    </a:cubicBezTo>
                    <a:cubicBezTo>
                      <a:pt x="296" y="30"/>
                      <a:pt x="293" y="42"/>
                      <a:pt x="288" y="56"/>
                    </a:cubicBezTo>
                    <a:lnTo>
                      <a:pt x="243" y="166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5"/>
                    </a:cubicBezTo>
                    <a:cubicBezTo>
                      <a:pt x="193" y="14"/>
                      <a:pt x="198" y="11"/>
                      <a:pt x="222" y="7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7"/>
                    </a:lnTo>
                    <a:cubicBezTo>
                      <a:pt x="139" y="9"/>
                      <a:pt x="145" y="15"/>
                      <a:pt x="155" y="42"/>
                    </a:cubicBezTo>
                    <a:cubicBezTo>
                      <a:pt x="158" y="51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3"/>
                      <a:pt x="73" y="9"/>
                      <a:pt x="90" y="7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2" y="8"/>
                      <a:pt x="16" y="13"/>
                      <a:pt x="27" y="39"/>
                    </a:cubicBezTo>
                    <a:lnTo>
                      <a:pt x="94" y="209"/>
                    </a:lnTo>
                    <a:cubicBezTo>
                      <a:pt x="100" y="224"/>
                      <a:pt x="104" y="231"/>
                      <a:pt x="107" y="231"/>
                    </a:cubicBezTo>
                    <a:cubicBezTo>
                      <a:pt x="109" y="231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1" y="210"/>
                    </a:lnTo>
                    <a:cubicBezTo>
                      <a:pt x="228" y="228"/>
                      <a:pt x="230" y="231"/>
                      <a:pt x="233" y="231"/>
                    </a:cubicBezTo>
                    <a:cubicBezTo>
                      <a:pt x="236" y="231"/>
                      <a:pt x="239" y="227"/>
                      <a:pt x="247" y="207"/>
                    </a:cubicBezTo>
                    <a:lnTo>
                      <a:pt x="315" y="34"/>
                    </a:lnTo>
                    <a:cubicBezTo>
                      <a:pt x="324" y="13"/>
                      <a:pt x="326" y="11"/>
                      <a:pt x="336" y="7"/>
                    </a:cubicBezTo>
                    <a:lnTo>
                      <a:pt x="336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559 1">
                <a:extLst>
                  <a:ext uri="{FF2B5EF4-FFF2-40B4-BE49-F238E27FC236}">
                    <a16:creationId xmlns:a16="http://schemas.microsoft.com/office/drawing/2014/main" id="{5D116AFB-80D2-4382-8BB5-4744762E2C1A}"/>
                  </a:ext>
                </a:extLst>
              </p:cNvPr>
              <p:cNvSpPr>
                <a:spLocks noEditPoint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85482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5 w 118"/>
                  <a:gd name="T7" fmla="*/ 145 h 340"/>
                  <a:gd name="T8" fmla="*/ 22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5 w 118"/>
                  <a:gd name="T29" fmla="*/ 0 h 340"/>
                  <a:gd name="T30" fmla="*/ 30 w 118"/>
                  <a:gd name="T31" fmla="*/ 25 h 340"/>
                  <a:gd name="T32" fmla="*/ 55 w 118"/>
                  <a:gd name="T33" fmla="*/ 51 h 340"/>
                  <a:gd name="T34" fmla="*/ 81 w 118"/>
                  <a:gd name="T35" fmla="*/ 25 h 340"/>
                  <a:gd name="T36" fmla="*/ 55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5" y="145"/>
                    </a:lnTo>
                    <a:cubicBezTo>
                      <a:pt x="11" y="144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1"/>
                      <a:pt x="30" y="25"/>
                    </a:cubicBezTo>
                    <a:cubicBezTo>
                      <a:pt x="30" y="39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560 1">
                <a:extLst>
                  <a:ext uri="{FF2B5EF4-FFF2-40B4-BE49-F238E27FC236}">
                    <a16:creationId xmlns:a16="http://schemas.microsoft.com/office/drawing/2014/main" id="{5F9FFD3B-1D88-4521-9AFF-F2F72874C842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6935788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6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2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561 1">
                <a:extLst>
                  <a:ext uri="{FF2B5EF4-FFF2-40B4-BE49-F238E27FC236}">
                    <a16:creationId xmlns:a16="http://schemas.microsoft.com/office/drawing/2014/main" id="{30DB9CC2-3CE9-402B-BDBB-1DA7CF3C4BED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7015163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7 w 238"/>
                  <a:gd name="T5" fmla="*/ 191 h 340"/>
                  <a:gd name="T6" fmla="*/ 167 w 238"/>
                  <a:gd name="T7" fmla="*/ 289 h 340"/>
                  <a:gd name="T8" fmla="*/ 133 w 238"/>
                  <a:gd name="T9" fmla="*/ 333 h 340"/>
                  <a:gd name="T10" fmla="*/ 133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1 w 238"/>
                  <a:gd name="T31" fmla="*/ 22 h 340"/>
                  <a:gd name="T32" fmla="*/ 1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8 w 238"/>
                  <a:gd name="T45" fmla="*/ 340 h 340"/>
                  <a:gd name="T46" fmla="*/ 108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562 1">
                <a:extLst>
                  <a:ext uri="{FF2B5EF4-FFF2-40B4-BE49-F238E27FC236}">
                    <a16:creationId xmlns:a16="http://schemas.microsoft.com/office/drawing/2014/main" id="{91A435FE-1B21-40D9-9386-E1941683DF39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7234238" y="3005138"/>
                <a:ext cx="139700" cy="206375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89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89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563 1">
                <a:extLst>
                  <a:ext uri="{FF2B5EF4-FFF2-40B4-BE49-F238E27FC236}">
                    <a16:creationId xmlns:a16="http://schemas.microsoft.com/office/drawing/2014/main" id="{DCFF7B99-4FC1-4A02-8169-3E40EB4521B0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738187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40 w 118"/>
                  <a:gd name="T11" fmla="*/ 174 h 340"/>
                  <a:gd name="T12" fmla="*/ 40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89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564 1">
                <a:extLst>
                  <a:ext uri="{FF2B5EF4-FFF2-40B4-BE49-F238E27FC236}">
                    <a16:creationId xmlns:a16="http://schemas.microsoft.com/office/drawing/2014/main" id="{38B00E26-03D9-4EF0-B3C3-7FC8DCDA5892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7466013" y="3073401"/>
                <a:ext cx="130175" cy="203200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6 h 338"/>
                  <a:gd name="T4" fmla="*/ 183 w 221"/>
                  <a:gd name="T5" fmla="*/ 16 h 338"/>
                  <a:gd name="T6" fmla="*/ 155 w 221"/>
                  <a:gd name="T7" fmla="*/ 11 h 338"/>
                  <a:gd name="T8" fmla="*/ 144 w 221"/>
                  <a:gd name="T9" fmla="*/ 7 h 338"/>
                  <a:gd name="T10" fmla="*/ 104 w 221"/>
                  <a:gd name="T11" fmla="*/ 0 h 338"/>
                  <a:gd name="T12" fmla="*/ 21 w 221"/>
                  <a:gd name="T13" fmla="*/ 81 h 338"/>
                  <a:gd name="T14" fmla="*/ 67 w 221"/>
                  <a:gd name="T15" fmla="*/ 148 h 338"/>
                  <a:gd name="T16" fmla="*/ 46 w 221"/>
                  <a:gd name="T17" fmla="*/ 168 h 338"/>
                  <a:gd name="T18" fmla="*/ 23 w 221"/>
                  <a:gd name="T19" fmla="*/ 202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4 h 338"/>
                  <a:gd name="T28" fmla="*/ 216 w 221"/>
                  <a:gd name="T29" fmla="*/ 254 h 338"/>
                  <a:gd name="T30" fmla="*/ 156 w 221"/>
                  <a:gd name="T31" fmla="*/ 200 h 338"/>
                  <a:gd name="T32" fmla="*/ 92 w 221"/>
                  <a:gd name="T33" fmla="*/ 197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3 h 338"/>
                  <a:gd name="T40" fmla="*/ 111 w 221"/>
                  <a:gd name="T41" fmla="*/ 155 h 338"/>
                  <a:gd name="T42" fmla="*/ 165 w 221"/>
                  <a:gd name="T43" fmla="*/ 134 h 338"/>
                  <a:gd name="T44" fmla="*/ 189 w 221"/>
                  <a:gd name="T45" fmla="*/ 78 h 338"/>
                  <a:gd name="T46" fmla="*/ 180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0 h 338"/>
                  <a:gd name="T52" fmla="*/ 141 w 221"/>
                  <a:gd name="T53" fmla="*/ 237 h 338"/>
                  <a:gd name="T54" fmla="*/ 202 w 221"/>
                  <a:gd name="T55" fmla="*/ 261 h 338"/>
                  <a:gd name="T56" fmla="*/ 108 w 221"/>
                  <a:gd name="T57" fmla="*/ 310 h 338"/>
                  <a:gd name="T58" fmla="*/ 35 w 221"/>
                  <a:gd name="T59" fmla="*/ 273 h 338"/>
                  <a:gd name="T60" fmla="*/ 60 w 221"/>
                  <a:gd name="T61" fmla="*/ 230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7 h 338"/>
                  <a:gd name="T68" fmla="*/ 151 w 221"/>
                  <a:gd name="T69" fmla="*/ 97 h 338"/>
                  <a:gd name="T70" fmla="*/ 113 w 221"/>
                  <a:gd name="T71" fmla="*/ 143 h 338"/>
                  <a:gd name="T72" fmla="*/ 62 w 221"/>
                  <a:gd name="T73" fmla="*/ 62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6"/>
                    </a:lnTo>
                    <a:lnTo>
                      <a:pt x="183" y="16"/>
                    </a:lnTo>
                    <a:cubicBezTo>
                      <a:pt x="173" y="16"/>
                      <a:pt x="165" y="15"/>
                      <a:pt x="155" y="11"/>
                    </a:cubicBezTo>
                    <a:lnTo>
                      <a:pt x="144" y="7"/>
                    </a:lnTo>
                    <a:cubicBezTo>
                      <a:pt x="131" y="2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8" y="157"/>
                      <a:pt x="49" y="165"/>
                      <a:pt x="46" y="168"/>
                    </a:cubicBezTo>
                    <a:cubicBezTo>
                      <a:pt x="29" y="182"/>
                      <a:pt x="23" y="192"/>
                      <a:pt x="23" y="202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7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0"/>
                    </a:cubicBezTo>
                    <a:lnTo>
                      <a:pt x="92" y="197"/>
                    </a:lnTo>
                    <a:cubicBezTo>
                      <a:pt x="65" y="196"/>
                      <a:pt x="53" y="192"/>
                      <a:pt x="53" y="184"/>
                    </a:cubicBezTo>
                    <a:cubicBezTo>
                      <a:pt x="53" y="174"/>
                      <a:pt x="69" y="156"/>
                      <a:pt x="83" y="153"/>
                    </a:cubicBezTo>
                    <a:cubicBezTo>
                      <a:pt x="87" y="153"/>
                      <a:pt x="91" y="153"/>
                      <a:pt x="92" y="153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4"/>
                    </a:cubicBezTo>
                    <a:cubicBezTo>
                      <a:pt x="182" y="120"/>
                      <a:pt x="189" y="103"/>
                      <a:pt x="189" y="78"/>
                    </a:cubicBezTo>
                    <a:cubicBezTo>
                      <a:pt x="189" y="63"/>
                      <a:pt x="187" y="52"/>
                      <a:pt x="180" y="36"/>
                    </a:cubicBezTo>
                    <a:lnTo>
                      <a:pt x="221" y="36"/>
                    </a:lnTo>
                    <a:close/>
                    <a:moveTo>
                      <a:pt x="60" y="230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3"/>
                      <a:pt x="202" y="261"/>
                    </a:cubicBezTo>
                    <a:cubicBezTo>
                      <a:pt x="202" y="290"/>
                      <a:pt x="165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9" y="255"/>
                      <a:pt x="60" y="230"/>
                    </a:cubicBezTo>
                    <a:close/>
                    <a:moveTo>
                      <a:pt x="62" y="61"/>
                    </a:moveTo>
                    <a:cubicBezTo>
                      <a:pt x="62" y="31"/>
                      <a:pt x="76" y="14"/>
                      <a:pt x="99" y="14"/>
                    </a:cubicBezTo>
                    <a:cubicBezTo>
                      <a:pt x="115" y="14"/>
                      <a:pt x="128" y="22"/>
                      <a:pt x="136" y="37"/>
                    </a:cubicBezTo>
                    <a:cubicBezTo>
                      <a:pt x="145" y="55"/>
                      <a:pt x="151" y="78"/>
                      <a:pt x="151" y="97"/>
                    </a:cubicBezTo>
                    <a:cubicBezTo>
                      <a:pt x="151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565 1">
                <a:extLst>
                  <a:ext uri="{FF2B5EF4-FFF2-40B4-BE49-F238E27FC236}">
                    <a16:creationId xmlns:a16="http://schemas.microsoft.com/office/drawing/2014/main" id="{B272CAB1-CBE3-47F0-A5D1-A40352F16B3D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7607300" y="3005138"/>
                <a:ext cx="139700" cy="20637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1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566 1">
                <a:extLst>
                  <a:ext uri="{FF2B5EF4-FFF2-40B4-BE49-F238E27FC236}">
                    <a16:creationId xmlns:a16="http://schemas.microsoft.com/office/drawing/2014/main" id="{8DFDB162-CD75-4B11-AA20-56AEB7B0358A}"/>
                  </a:ext>
                </a:extLst>
              </p:cNvPr>
              <p:cNvSpPr>
                <a:spLocks noEditPoint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7824788" y="3073401"/>
                <a:ext cx="134938" cy="203200"/>
              </a:xfrm>
              <a:custGeom>
                <a:avLst/>
                <a:gdLst>
                  <a:gd name="T0" fmla="*/ 2 w 232"/>
                  <a:gd name="T1" fmla="*/ 33 h 338"/>
                  <a:gd name="T2" fmla="*/ 14 w 232"/>
                  <a:gd name="T3" fmla="*/ 33 h 338"/>
                  <a:gd name="T4" fmla="*/ 35 w 232"/>
                  <a:gd name="T5" fmla="*/ 61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4 h 338"/>
                  <a:gd name="T22" fmla="*/ 232 w 232"/>
                  <a:gd name="T23" fmla="*/ 106 h 338"/>
                  <a:gd name="T24" fmla="*/ 148 w 232"/>
                  <a:gd name="T25" fmla="*/ 0 h 338"/>
                  <a:gd name="T26" fmla="*/ 77 w 232"/>
                  <a:gd name="T27" fmla="*/ 39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5 h 338"/>
                  <a:gd name="T34" fmla="*/ 2 w 232"/>
                  <a:gd name="T35" fmla="*/ 33 h 338"/>
                  <a:gd name="T36" fmla="*/ 77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8 h 338"/>
                  <a:gd name="T44" fmla="*/ 77 w 232"/>
                  <a:gd name="T45" fmla="*/ 185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3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1"/>
                    </a:cubicBezTo>
                    <a:lnTo>
                      <a:pt x="35" y="295"/>
                    </a:lnTo>
                    <a:cubicBezTo>
                      <a:pt x="35" y="321"/>
                      <a:pt x="29" y="326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8" y="0"/>
                    </a:cubicBezTo>
                    <a:cubicBezTo>
                      <a:pt x="120" y="0"/>
                      <a:pt x="99" y="12"/>
                      <a:pt x="77" y="39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0"/>
                      <a:pt x="29" y="17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8"/>
                      <a:pt x="128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567 1">
                <a:extLst>
                  <a:ext uri="{FF2B5EF4-FFF2-40B4-BE49-F238E27FC236}">
                    <a16:creationId xmlns:a16="http://schemas.microsoft.com/office/drawing/2014/main" id="{95185DCB-E3C6-4E2C-B294-1899A68FA1C4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7970838" y="3073401"/>
                <a:ext cx="95250" cy="138113"/>
              </a:xfrm>
              <a:custGeom>
                <a:avLst/>
                <a:gdLst>
                  <a:gd name="T0" fmla="*/ 1 w 164"/>
                  <a:gd name="T1" fmla="*/ 35 h 229"/>
                  <a:gd name="T2" fmla="*/ 18 w 164"/>
                  <a:gd name="T3" fmla="*/ 33 h 229"/>
                  <a:gd name="T4" fmla="*/ 35 w 164"/>
                  <a:gd name="T5" fmla="*/ 63 h 229"/>
                  <a:gd name="T6" fmla="*/ 35 w 164"/>
                  <a:gd name="T7" fmla="*/ 187 h 229"/>
                  <a:gd name="T8" fmla="*/ 0 w 164"/>
                  <a:gd name="T9" fmla="*/ 222 h 229"/>
                  <a:gd name="T10" fmla="*/ 0 w 164"/>
                  <a:gd name="T11" fmla="*/ 229 h 229"/>
                  <a:gd name="T12" fmla="*/ 120 w 164"/>
                  <a:gd name="T13" fmla="*/ 229 h 229"/>
                  <a:gd name="T14" fmla="*/ 120 w 164"/>
                  <a:gd name="T15" fmla="*/ 222 h 229"/>
                  <a:gd name="T16" fmla="*/ 77 w 164"/>
                  <a:gd name="T17" fmla="*/ 184 h 229"/>
                  <a:gd name="T18" fmla="*/ 77 w 164"/>
                  <a:gd name="T19" fmla="*/ 72 h 229"/>
                  <a:gd name="T20" fmla="*/ 112 w 164"/>
                  <a:gd name="T21" fmla="*/ 31 h 229"/>
                  <a:gd name="T22" fmla="*/ 125 w 164"/>
                  <a:gd name="T23" fmla="*/ 39 h 229"/>
                  <a:gd name="T24" fmla="*/ 145 w 164"/>
                  <a:gd name="T25" fmla="*/ 49 h 229"/>
                  <a:gd name="T26" fmla="*/ 164 w 164"/>
                  <a:gd name="T27" fmla="*/ 26 h 229"/>
                  <a:gd name="T28" fmla="*/ 137 w 164"/>
                  <a:gd name="T29" fmla="*/ 0 h 229"/>
                  <a:gd name="T30" fmla="*/ 77 w 164"/>
                  <a:gd name="T31" fmla="*/ 47 h 229"/>
                  <a:gd name="T32" fmla="*/ 77 w 164"/>
                  <a:gd name="T33" fmla="*/ 1 h 229"/>
                  <a:gd name="T34" fmla="*/ 75 w 164"/>
                  <a:gd name="T35" fmla="*/ 0 h 229"/>
                  <a:gd name="T36" fmla="*/ 1 w 164"/>
                  <a:gd name="T37" fmla="*/ 27 h 229"/>
                  <a:gd name="T38" fmla="*/ 1 w 164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29">
                    <a:moveTo>
                      <a:pt x="1" y="35"/>
                    </a:moveTo>
                    <a:cubicBezTo>
                      <a:pt x="8" y="33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4" y="40"/>
                      <a:pt x="164" y="26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568 1">
                <a:extLst>
                  <a:ext uri="{FF2B5EF4-FFF2-40B4-BE49-F238E27FC236}">
                    <a16:creationId xmlns:a16="http://schemas.microsoft.com/office/drawing/2014/main" id="{5E37C07A-CBE8-4B76-9D92-7D71A9C9C47F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8074025" y="3073401"/>
                <a:ext cx="128588" cy="139700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7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569 1">
                <a:extLst>
                  <a:ext uri="{FF2B5EF4-FFF2-40B4-BE49-F238E27FC236}">
                    <a16:creationId xmlns:a16="http://schemas.microsoft.com/office/drawing/2014/main" id="{A041498D-7C13-4157-BAB2-1D75E2DBECF5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8212138" y="3005138"/>
                <a:ext cx="136525" cy="207963"/>
              </a:xfrm>
              <a:custGeom>
                <a:avLst/>
                <a:gdLst>
                  <a:gd name="T0" fmla="*/ 75 w 232"/>
                  <a:gd name="T1" fmla="*/ 1 h 345"/>
                  <a:gd name="T2" fmla="*/ 72 w 232"/>
                  <a:gd name="T3" fmla="*/ 0 h 345"/>
                  <a:gd name="T4" fmla="*/ 14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8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5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570 1">
                <a:extLst>
                  <a:ext uri="{FF2B5EF4-FFF2-40B4-BE49-F238E27FC236}">
                    <a16:creationId xmlns:a16="http://schemas.microsoft.com/office/drawing/2014/main" id="{70409CD0-8233-4419-A0C4-F8595F782AA5}"/>
                  </a:ext>
                </a:extLst>
              </p:cNvPr>
              <p:cNvSpPr>
                <a:spLocks noEditPoint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836771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571 1">
                <a:extLst>
                  <a:ext uri="{FF2B5EF4-FFF2-40B4-BE49-F238E27FC236}">
                    <a16:creationId xmlns:a16="http://schemas.microsoft.com/office/drawing/2014/main" id="{9F05C089-1AB0-4137-AE41-491A4FECD11B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8488363" y="3005138"/>
                <a:ext cx="134938" cy="207963"/>
              </a:xfrm>
              <a:custGeom>
                <a:avLst/>
                <a:gdLst>
                  <a:gd name="T0" fmla="*/ 75 w 232"/>
                  <a:gd name="T1" fmla="*/ 1 h 345"/>
                  <a:gd name="T2" fmla="*/ 73 w 232"/>
                  <a:gd name="T3" fmla="*/ 0 h 345"/>
                  <a:gd name="T4" fmla="*/ 15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9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6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572 1">
                <a:extLst>
                  <a:ext uri="{FF2B5EF4-FFF2-40B4-BE49-F238E27FC236}">
                    <a16:creationId xmlns:a16="http://schemas.microsoft.com/office/drawing/2014/main" id="{BB594C3D-B374-4AE6-81AD-95E493FD10F9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8637588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573 1">
                <a:extLst>
                  <a:ext uri="{FF2B5EF4-FFF2-40B4-BE49-F238E27FC236}">
                    <a16:creationId xmlns:a16="http://schemas.microsoft.com/office/drawing/2014/main" id="{55F7034F-3B11-4882-993F-E3D836152BF4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8720138" y="3005138"/>
                <a:ext cx="68263" cy="206375"/>
              </a:xfrm>
              <a:custGeom>
                <a:avLst/>
                <a:gdLst>
                  <a:gd name="T0" fmla="*/ 0 w 118"/>
                  <a:gd name="T1" fmla="*/ 30 h 340"/>
                  <a:gd name="T2" fmla="*/ 3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1 w 118"/>
                  <a:gd name="T11" fmla="*/ 333 h 340"/>
                  <a:gd name="T12" fmla="*/ 1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574 1">
                <a:extLst>
                  <a:ext uri="{FF2B5EF4-FFF2-40B4-BE49-F238E27FC236}">
                    <a16:creationId xmlns:a16="http://schemas.microsoft.com/office/drawing/2014/main" id="{D5F14A3E-BBE1-4FBB-AAA7-27F7059757BC}"/>
                  </a:ext>
                </a:extLst>
              </p:cNvPr>
              <p:cNvSpPr>
                <a:spLocks noEditPoint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8799513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575 1">
                <a:extLst>
                  <a:ext uri="{FF2B5EF4-FFF2-40B4-BE49-F238E27FC236}">
                    <a16:creationId xmlns:a16="http://schemas.microsoft.com/office/drawing/2014/main" id="{83709810-6F73-4D08-BD1E-C59E0F59FED8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8880475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7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576 1">
                <a:extLst>
                  <a:ext uri="{FF2B5EF4-FFF2-40B4-BE49-F238E27FC236}">
                    <a16:creationId xmlns:a16="http://schemas.microsoft.com/office/drawing/2014/main" id="{0BFE9C15-2048-4787-8CE4-819855176752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8961438" y="3074988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7 h 333"/>
                  <a:gd name="T6" fmla="*/ 186 w 230"/>
                  <a:gd name="T7" fmla="*/ 20 h 333"/>
                  <a:gd name="T8" fmla="*/ 184 w 230"/>
                  <a:gd name="T9" fmla="*/ 28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7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7"/>
                    </a:lnTo>
                    <a:cubicBezTo>
                      <a:pt x="178" y="7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8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6"/>
                      <a:pt x="73" y="21"/>
                    </a:cubicBezTo>
                    <a:cubicBezTo>
                      <a:pt x="73" y="12"/>
                      <a:pt x="81" y="8"/>
                      <a:pt x="102" y="7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4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1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0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577 1">
                <a:extLst>
                  <a:ext uri="{FF2B5EF4-FFF2-40B4-BE49-F238E27FC236}">
                    <a16:creationId xmlns:a16="http://schemas.microsoft.com/office/drawing/2014/main" id="{9DE7AB11-F66D-4F18-B4F8-9DEAE5A72352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9104313" y="3181351"/>
                <a:ext cx="33338" cy="3333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9 h 56"/>
                  <a:gd name="T4" fmla="*/ 27 w 56"/>
                  <a:gd name="T5" fmla="*/ 56 h 56"/>
                  <a:gd name="T6" fmla="*/ 56 w 56"/>
                  <a:gd name="T7" fmla="*/ 29 h 56"/>
                  <a:gd name="T8" fmla="*/ 28 w 5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3"/>
                      <a:pt x="13" y="56"/>
                      <a:pt x="27" y="56"/>
                    </a:cubicBezTo>
                    <a:cubicBezTo>
                      <a:pt x="43" y="56"/>
                      <a:pt x="56" y="43"/>
                      <a:pt x="56" y="29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578 1">
                <a:extLst>
                  <a:ext uri="{FF2B5EF4-FFF2-40B4-BE49-F238E27FC236}">
                    <a16:creationId xmlns:a16="http://schemas.microsoft.com/office/drawing/2014/main" id="{540AC20F-1BCB-4EDB-95BA-2C48804303F8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2540000" y="3597276"/>
                <a:ext cx="271463" cy="20320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9 h 336"/>
                  <a:gd name="T6" fmla="*/ 397 w 462"/>
                  <a:gd name="T7" fmla="*/ 31 h 336"/>
                  <a:gd name="T8" fmla="*/ 389 w 462"/>
                  <a:gd name="T9" fmla="*/ 68 h 336"/>
                  <a:gd name="T10" fmla="*/ 327 w 462"/>
                  <a:gd name="T11" fmla="*/ 237 h 336"/>
                  <a:gd name="T12" fmla="*/ 261 w 462"/>
                  <a:gd name="T13" fmla="*/ 67 h 336"/>
                  <a:gd name="T14" fmla="*/ 255 w 462"/>
                  <a:gd name="T15" fmla="*/ 52 h 336"/>
                  <a:gd name="T16" fmla="*/ 248 w 462"/>
                  <a:gd name="T17" fmla="*/ 27 h 336"/>
                  <a:gd name="T18" fmla="*/ 286 w 462"/>
                  <a:gd name="T19" fmla="*/ 9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9 h 336"/>
                  <a:gd name="T26" fmla="*/ 203 w 462"/>
                  <a:gd name="T27" fmla="*/ 54 h 336"/>
                  <a:gd name="T28" fmla="*/ 220 w 462"/>
                  <a:gd name="T29" fmla="*/ 95 h 336"/>
                  <a:gd name="T30" fmla="*/ 167 w 462"/>
                  <a:gd name="T31" fmla="*/ 236 h 336"/>
                  <a:gd name="T32" fmla="*/ 95 w 462"/>
                  <a:gd name="T33" fmla="*/ 48 h 336"/>
                  <a:gd name="T34" fmla="*/ 89 w 462"/>
                  <a:gd name="T35" fmla="*/ 25 h 336"/>
                  <a:gd name="T36" fmla="*/ 122 w 462"/>
                  <a:gd name="T37" fmla="*/ 9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9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9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579 1">
                <a:extLst>
                  <a:ext uri="{FF2B5EF4-FFF2-40B4-BE49-F238E27FC236}">
                    <a16:creationId xmlns:a16="http://schemas.microsoft.com/office/drawing/2014/main" id="{2CA4731F-3239-4B9C-AEAC-7279E328C4EB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2816225" y="3590926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9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4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4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4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4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4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9"/>
                      <a:pt x="129" y="139"/>
                    </a:cubicBezTo>
                    <a:cubicBezTo>
                      <a:pt x="154" y="139"/>
                      <a:pt x="166" y="157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1"/>
                      <a:pt x="132" y="334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4"/>
                    </a:lnTo>
                    <a:cubicBezTo>
                      <a:pt x="211" y="329"/>
                      <a:pt x="208" y="325"/>
                      <a:pt x="208" y="290"/>
                    </a:cubicBezTo>
                    <a:lnTo>
                      <a:pt x="208" y="191"/>
                    </a:lnTo>
                    <a:cubicBezTo>
                      <a:pt x="208" y="139"/>
                      <a:pt x="187" y="112"/>
                      <a:pt x="147" y="112"/>
                    </a:cubicBezTo>
                    <a:cubicBezTo>
                      <a:pt x="117" y="112"/>
                      <a:pt x="96" y="124"/>
                      <a:pt x="73" y="154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30"/>
                      <a:pt x="0" y="334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4"/>
                    </a:lnTo>
                    <a:cubicBezTo>
                      <a:pt x="78" y="331"/>
                      <a:pt x="73" y="325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580 1">
                <a:extLst>
                  <a:ext uri="{FF2B5EF4-FFF2-40B4-BE49-F238E27FC236}">
                    <a16:creationId xmlns:a16="http://schemas.microsoft.com/office/drawing/2014/main" id="{B3781496-F691-4E42-AF61-115A67A2EB52}"/>
                  </a:ext>
                </a:extLst>
              </p:cNvPr>
              <p:cNvSpPr>
                <a:spLocks noEditPoints="1"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2967038" y="3659188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581 1">
                <a:extLst>
                  <a:ext uri="{FF2B5EF4-FFF2-40B4-BE49-F238E27FC236}">
                    <a16:creationId xmlns:a16="http://schemas.microsoft.com/office/drawing/2014/main" id="{24D3E825-D105-4BD4-9541-5E149F472BC6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094038" y="3659188"/>
                <a:ext cx="136525" cy="138113"/>
              </a:xfrm>
              <a:custGeom>
                <a:avLst/>
                <a:gdLst>
                  <a:gd name="T0" fmla="*/ 0 w 233"/>
                  <a:gd name="T1" fmla="*/ 31 h 229"/>
                  <a:gd name="T2" fmla="*/ 13 w 233"/>
                  <a:gd name="T3" fmla="*/ 29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2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2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2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2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582 1">
                <a:extLst>
                  <a:ext uri="{FF2B5EF4-FFF2-40B4-BE49-F238E27FC236}">
                    <a16:creationId xmlns:a16="http://schemas.microsoft.com/office/drawing/2014/main" id="{7DE984EE-1B96-49BA-A670-196C7DD4E765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316288" y="3663951"/>
                <a:ext cx="239713" cy="136525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2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6 h 226"/>
                  <a:gd name="T14" fmla="*/ 93 w 408"/>
                  <a:gd name="T15" fmla="*/ 71 h 226"/>
                  <a:gd name="T16" fmla="*/ 174 w 408"/>
                  <a:gd name="T17" fmla="*/ 11 h 226"/>
                  <a:gd name="T18" fmla="*/ 201 w 408"/>
                  <a:gd name="T19" fmla="*/ 45 h 226"/>
                  <a:gd name="T20" fmla="*/ 194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2 h 226"/>
                  <a:gd name="T28" fmla="*/ 178 w 408"/>
                  <a:gd name="T29" fmla="*/ 226 h 226"/>
                  <a:gd name="T30" fmla="*/ 200 w 408"/>
                  <a:gd name="T31" fmla="*/ 197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5 h 226"/>
                  <a:gd name="T38" fmla="*/ 308 w 408"/>
                  <a:gd name="T39" fmla="*/ 157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8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6 h 226"/>
                  <a:gd name="T74" fmla="*/ 6 w 408"/>
                  <a:gd name="T75" fmla="*/ 81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5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6"/>
                    </a:cubicBezTo>
                    <a:cubicBezTo>
                      <a:pt x="88" y="88"/>
                      <a:pt x="92" y="73"/>
                      <a:pt x="93" y="71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58"/>
                      <a:pt x="198" y="72"/>
                      <a:pt x="194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2"/>
                    </a:cubicBezTo>
                    <a:cubicBezTo>
                      <a:pt x="163" y="221"/>
                      <a:pt x="170" y="226"/>
                      <a:pt x="178" y="226"/>
                    </a:cubicBezTo>
                    <a:cubicBezTo>
                      <a:pt x="193" y="226"/>
                      <a:pt x="196" y="213"/>
                      <a:pt x="200" y="197"/>
                    </a:cubicBezTo>
                    <a:cubicBezTo>
                      <a:pt x="207" y="169"/>
                      <a:pt x="226" y="96"/>
                      <a:pt x="230" y="77"/>
                    </a:cubicBezTo>
                    <a:cubicBezTo>
                      <a:pt x="231" y="70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5"/>
                    </a:cubicBezTo>
                    <a:cubicBezTo>
                      <a:pt x="339" y="74"/>
                      <a:pt x="318" y="131"/>
                      <a:pt x="308" y="157"/>
                    </a:cubicBezTo>
                    <a:cubicBezTo>
                      <a:pt x="304" y="169"/>
                      <a:pt x="302" y="175"/>
                      <a:pt x="302" y="185"/>
                    </a:cubicBezTo>
                    <a:cubicBezTo>
                      <a:pt x="302" y="208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5"/>
                      <a:pt x="395" y="153"/>
                    </a:cubicBezTo>
                    <a:cubicBezTo>
                      <a:pt x="387" y="179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8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1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6" y="45"/>
                      <a:pt x="0" y="75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583 1">
                <a:extLst>
                  <a:ext uri="{FF2B5EF4-FFF2-40B4-BE49-F238E27FC236}">
                    <a16:creationId xmlns:a16="http://schemas.microsoft.com/office/drawing/2014/main" id="{AF93D915-3278-4E61-9141-5E3F6F70D86A}"/>
                  </a:ext>
                </a:extLst>
              </p:cNvPr>
              <p:cNvSpPr>
                <a:spLocks noEditPoint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3662363" y="3686176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584 1">
                <a:extLst>
                  <a:ext uri="{FF2B5EF4-FFF2-40B4-BE49-F238E27FC236}">
                    <a16:creationId xmlns:a16="http://schemas.microsoft.com/office/drawing/2014/main" id="{BB120047-D6A3-45A5-AA93-F513926F9BFE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3965575" y="3584576"/>
                <a:ext cx="185738" cy="212725"/>
              </a:xfrm>
              <a:custGeom>
                <a:avLst/>
                <a:gdLst>
                  <a:gd name="T0" fmla="*/ 315 w 315"/>
                  <a:gd name="T1" fmla="*/ 271 h 352"/>
                  <a:gd name="T2" fmla="*/ 303 w 315"/>
                  <a:gd name="T3" fmla="*/ 271 h 352"/>
                  <a:gd name="T4" fmla="*/ 294 w 315"/>
                  <a:gd name="T5" fmla="*/ 308 h 352"/>
                  <a:gd name="T6" fmla="*/ 261 w 315"/>
                  <a:gd name="T7" fmla="*/ 320 h 352"/>
                  <a:gd name="T8" fmla="*/ 221 w 315"/>
                  <a:gd name="T9" fmla="*/ 320 h 352"/>
                  <a:gd name="T10" fmla="*/ 266 w 315"/>
                  <a:gd name="T11" fmla="*/ 235 h 352"/>
                  <a:gd name="T12" fmla="*/ 309 w 315"/>
                  <a:gd name="T13" fmla="*/ 126 h 352"/>
                  <a:gd name="T14" fmla="*/ 158 w 315"/>
                  <a:gd name="T15" fmla="*/ 0 h 352"/>
                  <a:gd name="T16" fmla="*/ 6 w 315"/>
                  <a:gd name="T17" fmla="*/ 126 h 352"/>
                  <a:gd name="T18" fmla="*/ 50 w 315"/>
                  <a:gd name="T19" fmla="*/ 235 h 352"/>
                  <a:gd name="T20" fmla="*/ 94 w 315"/>
                  <a:gd name="T21" fmla="*/ 320 h 352"/>
                  <a:gd name="T22" fmla="*/ 54 w 315"/>
                  <a:gd name="T23" fmla="*/ 320 h 352"/>
                  <a:gd name="T24" fmla="*/ 21 w 315"/>
                  <a:gd name="T25" fmla="*/ 308 h 352"/>
                  <a:gd name="T26" fmla="*/ 12 w 315"/>
                  <a:gd name="T27" fmla="*/ 271 h 352"/>
                  <a:gd name="T28" fmla="*/ 0 w 315"/>
                  <a:gd name="T29" fmla="*/ 271 h 352"/>
                  <a:gd name="T30" fmla="*/ 16 w 315"/>
                  <a:gd name="T31" fmla="*/ 352 h 352"/>
                  <a:gd name="T32" fmla="*/ 96 w 315"/>
                  <a:gd name="T33" fmla="*/ 352 h 352"/>
                  <a:gd name="T34" fmla="*/ 109 w 315"/>
                  <a:gd name="T35" fmla="*/ 342 h 352"/>
                  <a:gd name="T36" fmla="*/ 82 w 315"/>
                  <a:gd name="T37" fmla="*/ 231 h 352"/>
                  <a:gd name="T38" fmla="*/ 57 w 315"/>
                  <a:gd name="T39" fmla="*/ 125 h 352"/>
                  <a:gd name="T40" fmla="*/ 157 w 315"/>
                  <a:gd name="T41" fmla="*/ 11 h 352"/>
                  <a:gd name="T42" fmla="*/ 258 w 315"/>
                  <a:gd name="T43" fmla="*/ 125 h 352"/>
                  <a:gd name="T44" fmla="*/ 230 w 315"/>
                  <a:gd name="T45" fmla="*/ 241 h 352"/>
                  <a:gd name="T46" fmla="*/ 207 w 315"/>
                  <a:gd name="T47" fmla="*/ 342 h 352"/>
                  <a:gd name="T48" fmla="*/ 220 w 315"/>
                  <a:gd name="T49" fmla="*/ 352 h 352"/>
                  <a:gd name="T50" fmla="*/ 299 w 315"/>
                  <a:gd name="T51" fmla="*/ 352 h 352"/>
                  <a:gd name="T52" fmla="*/ 315 w 315"/>
                  <a:gd name="T53" fmla="*/ 27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5" h="352">
                    <a:moveTo>
                      <a:pt x="315" y="271"/>
                    </a:moveTo>
                    <a:lnTo>
                      <a:pt x="303" y="271"/>
                    </a:lnTo>
                    <a:cubicBezTo>
                      <a:pt x="300" y="284"/>
                      <a:pt x="299" y="296"/>
                      <a:pt x="294" y="308"/>
                    </a:cubicBezTo>
                    <a:cubicBezTo>
                      <a:pt x="292" y="316"/>
                      <a:pt x="290" y="320"/>
                      <a:pt x="261" y="320"/>
                    </a:cubicBezTo>
                    <a:lnTo>
                      <a:pt x="221" y="320"/>
                    </a:lnTo>
                    <a:cubicBezTo>
                      <a:pt x="228" y="292"/>
                      <a:pt x="243" y="268"/>
                      <a:pt x="266" y="235"/>
                    </a:cubicBezTo>
                    <a:cubicBezTo>
                      <a:pt x="289" y="199"/>
                      <a:pt x="309" y="165"/>
                      <a:pt x="309" y="126"/>
                    </a:cubicBezTo>
                    <a:cubicBezTo>
                      <a:pt x="309" y="56"/>
                      <a:pt x="242" y="0"/>
                      <a:pt x="158" y="0"/>
                    </a:cubicBezTo>
                    <a:cubicBezTo>
                      <a:pt x="72" y="0"/>
                      <a:pt x="6" y="57"/>
                      <a:pt x="6" y="126"/>
                    </a:cubicBezTo>
                    <a:cubicBezTo>
                      <a:pt x="6" y="165"/>
                      <a:pt x="26" y="199"/>
                      <a:pt x="50" y="235"/>
                    </a:cubicBezTo>
                    <a:cubicBezTo>
                      <a:pt x="72" y="268"/>
                      <a:pt x="88" y="292"/>
                      <a:pt x="94" y="320"/>
                    </a:cubicBezTo>
                    <a:lnTo>
                      <a:pt x="54" y="320"/>
                    </a:lnTo>
                    <a:cubicBezTo>
                      <a:pt x="25" y="320"/>
                      <a:pt x="24" y="316"/>
                      <a:pt x="21" y="308"/>
                    </a:cubicBezTo>
                    <a:cubicBezTo>
                      <a:pt x="17" y="297"/>
                      <a:pt x="15" y="284"/>
                      <a:pt x="12" y="271"/>
                    </a:cubicBezTo>
                    <a:lnTo>
                      <a:pt x="0" y="271"/>
                    </a:lnTo>
                    <a:lnTo>
                      <a:pt x="16" y="352"/>
                    </a:lnTo>
                    <a:lnTo>
                      <a:pt x="96" y="352"/>
                    </a:lnTo>
                    <a:cubicBezTo>
                      <a:pt x="107" y="352"/>
                      <a:pt x="109" y="352"/>
                      <a:pt x="109" y="342"/>
                    </a:cubicBezTo>
                    <a:cubicBezTo>
                      <a:pt x="109" y="307"/>
                      <a:pt x="93" y="263"/>
                      <a:pt x="82" y="231"/>
                    </a:cubicBezTo>
                    <a:cubicBezTo>
                      <a:pt x="71" y="202"/>
                      <a:pt x="57" y="163"/>
                      <a:pt x="57" y="125"/>
                    </a:cubicBezTo>
                    <a:cubicBezTo>
                      <a:pt x="57" y="45"/>
                      <a:pt x="112" y="11"/>
                      <a:pt x="157" y="11"/>
                    </a:cubicBezTo>
                    <a:cubicBezTo>
                      <a:pt x="205" y="11"/>
                      <a:pt x="258" y="47"/>
                      <a:pt x="258" y="125"/>
                    </a:cubicBezTo>
                    <a:cubicBezTo>
                      <a:pt x="258" y="163"/>
                      <a:pt x="245" y="200"/>
                      <a:pt x="230" y="241"/>
                    </a:cubicBezTo>
                    <a:cubicBezTo>
                      <a:pt x="223" y="262"/>
                      <a:pt x="207" y="307"/>
                      <a:pt x="207" y="342"/>
                    </a:cubicBezTo>
                    <a:cubicBezTo>
                      <a:pt x="207" y="352"/>
                      <a:pt x="208" y="352"/>
                      <a:pt x="220" y="352"/>
                    </a:cubicBezTo>
                    <a:lnTo>
                      <a:pt x="299" y="352"/>
                    </a:lnTo>
                    <a:lnTo>
                      <a:pt x="315" y="27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585 1">
                <a:extLst>
                  <a:ext uri="{FF2B5EF4-FFF2-40B4-BE49-F238E27FC236}">
                    <a16:creationId xmlns:a16="http://schemas.microsoft.com/office/drawing/2014/main" id="{F44C170B-65BF-456E-ADCF-98817E63A08F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4192588" y="3571876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586 1">
                <a:extLst>
                  <a:ext uri="{FF2B5EF4-FFF2-40B4-BE49-F238E27FC236}">
                    <a16:creationId xmlns:a16="http://schemas.microsoft.com/office/drawing/2014/main" id="{01F37157-F4F3-429E-9B44-9C5110929C3A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4286250" y="3663951"/>
                <a:ext cx="157163" cy="136525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6 h 226"/>
                  <a:gd name="T14" fmla="*/ 93 w 270"/>
                  <a:gd name="T15" fmla="*/ 71 h 226"/>
                  <a:gd name="T16" fmla="*/ 174 w 270"/>
                  <a:gd name="T17" fmla="*/ 11 h 226"/>
                  <a:gd name="T18" fmla="*/ 201 w 270"/>
                  <a:gd name="T19" fmla="*/ 45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8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6 h 226"/>
                  <a:gd name="T50" fmla="*/ 6 w 270"/>
                  <a:gd name="T51" fmla="*/ 81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5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6"/>
                    </a:cubicBezTo>
                    <a:cubicBezTo>
                      <a:pt x="89" y="88"/>
                      <a:pt x="93" y="73"/>
                      <a:pt x="93" y="71"/>
                    </a:cubicBezTo>
                    <a:cubicBezTo>
                      <a:pt x="101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76"/>
                      <a:pt x="177" y="140"/>
                      <a:pt x="169" y="162"/>
                    </a:cubicBezTo>
                    <a:cubicBezTo>
                      <a:pt x="164" y="173"/>
                      <a:pt x="164" y="179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5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8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6"/>
                      <a:pt x="233" y="81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587 1">
                <a:extLst>
                  <a:ext uri="{FF2B5EF4-FFF2-40B4-BE49-F238E27FC236}">
                    <a16:creationId xmlns:a16="http://schemas.microsoft.com/office/drawing/2014/main" id="{4784AD2A-96DF-46BC-918C-10059BF23674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4510088" y="3587751"/>
                <a:ext cx="65088" cy="209550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9 h 346"/>
                  <a:gd name="T8" fmla="*/ 39 w 111"/>
                  <a:gd name="T9" fmla="*/ 308 h 346"/>
                  <a:gd name="T10" fmla="*/ 0 w 111"/>
                  <a:gd name="T11" fmla="*/ 331 h 346"/>
                  <a:gd name="T12" fmla="*/ 0 w 111"/>
                  <a:gd name="T13" fmla="*/ 346 h 346"/>
                  <a:gd name="T14" fmla="*/ 55 w 111"/>
                  <a:gd name="T15" fmla="*/ 345 h 346"/>
                  <a:gd name="T16" fmla="*/ 111 w 111"/>
                  <a:gd name="T17" fmla="*/ 346 h 346"/>
                  <a:gd name="T18" fmla="*/ 111 w 111"/>
                  <a:gd name="T19" fmla="*/ 331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9"/>
                    </a:cubicBezTo>
                    <a:lnTo>
                      <a:pt x="39" y="308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1" y="346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588 1">
                <a:extLst>
                  <a:ext uri="{FF2B5EF4-FFF2-40B4-BE49-F238E27FC236}">
                    <a16:creationId xmlns:a16="http://schemas.microsoft.com/office/drawing/2014/main" id="{E3E29B99-DCB5-483D-A3EC-8F00BD5C499D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4591050" y="3662363"/>
                <a:ext cx="128588" cy="138113"/>
              </a:xfrm>
              <a:custGeom>
                <a:avLst/>
                <a:gdLst>
                  <a:gd name="T0" fmla="*/ 221 w 221"/>
                  <a:gd name="T1" fmla="*/ 116 h 229"/>
                  <a:gd name="T2" fmla="*/ 110 w 221"/>
                  <a:gd name="T3" fmla="*/ 0 h 229"/>
                  <a:gd name="T4" fmla="*/ 0 w 221"/>
                  <a:gd name="T5" fmla="*/ 116 h 229"/>
                  <a:gd name="T6" fmla="*/ 110 w 221"/>
                  <a:gd name="T7" fmla="*/ 229 h 229"/>
                  <a:gd name="T8" fmla="*/ 221 w 221"/>
                  <a:gd name="T9" fmla="*/ 116 h 229"/>
                  <a:gd name="T10" fmla="*/ 110 w 221"/>
                  <a:gd name="T11" fmla="*/ 216 h 229"/>
                  <a:gd name="T12" fmla="*/ 54 w 221"/>
                  <a:gd name="T13" fmla="*/ 183 h 229"/>
                  <a:gd name="T14" fmla="*/ 41 w 221"/>
                  <a:gd name="T15" fmla="*/ 112 h 229"/>
                  <a:gd name="T16" fmla="*/ 53 w 221"/>
                  <a:gd name="T17" fmla="*/ 44 h 229"/>
                  <a:gd name="T18" fmla="*/ 110 w 221"/>
                  <a:gd name="T19" fmla="*/ 11 h 229"/>
                  <a:gd name="T20" fmla="*/ 166 w 221"/>
                  <a:gd name="T21" fmla="*/ 43 h 229"/>
                  <a:gd name="T22" fmla="*/ 179 w 221"/>
                  <a:gd name="T23" fmla="*/ 112 h 229"/>
                  <a:gd name="T24" fmla="*/ 168 w 221"/>
                  <a:gd name="T25" fmla="*/ 179 h 229"/>
                  <a:gd name="T26" fmla="*/ 110 w 221"/>
                  <a:gd name="T27" fmla="*/ 2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6"/>
                    </a:moveTo>
                    <a:cubicBezTo>
                      <a:pt x="221" y="52"/>
                      <a:pt x="171" y="0"/>
                      <a:pt x="110" y="0"/>
                    </a:cubicBezTo>
                    <a:cubicBezTo>
                      <a:pt x="48" y="0"/>
                      <a:pt x="0" y="54"/>
                      <a:pt x="0" y="116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0" y="229"/>
                      <a:pt x="221" y="180"/>
                      <a:pt x="221" y="116"/>
                    </a:cubicBezTo>
                    <a:close/>
                    <a:moveTo>
                      <a:pt x="110" y="216"/>
                    </a:moveTo>
                    <a:cubicBezTo>
                      <a:pt x="89" y="216"/>
                      <a:pt x="67" y="206"/>
                      <a:pt x="54" y="183"/>
                    </a:cubicBezTo>
                    <a:cubicBezTo>
                      <a:pt x="41" y="161"/>
                      <a:pt x="41" y="130"/>
                      <a:pt x="41" y="112"/>
                    </a:cubicBezTo>
                    <a:cubicBezTo>
                      <a:pt x="41" y="93"/>
                      <a:pt x="41" y="66"/>
                      <a:pt x="53" y="44"/>
                    </a:cubicBezTo>
                    <a:cubicBezTo>
                      <a:pt x="67" y="21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3"/>
                    </a:cubicBezTo>
                    <a:cubicBezTo>
                      <a:pt x="179" y="64"/>
                      <a:pt x="179" y="93"/>
                      <a:pt x="179" y="112"/>
                    </a:cubicBezTo>
                    <a:cubicBezTo>
                      <a:pt x="179" y="130"/>
                      <a:pt x="179" y="157"/>
                      <a:pt x="168" y="179"/>
                    </a:cubicBezTo>
                    <a:cubicBezTo>
                      <a:pt x="157" y="202"/>
                      <a:pt x="135" y="216"/>
                      <a:pt x="110" y="2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589 1">
                <a:extLst>
                  <a:ext uri="{FF2B5EF4-FFF2-40B4-BE49-F238E27FC236}">
                    <a16:creationId xmlns:a16="http://schemas.microsoft.com/office/drawing/2014/main" id="{74006597-0E1A-43E8-9610-D4191A873201}"/>
                  </a:ext>
                </a:extLst>
              </p:cNvPr>
              <p:cNvSpPr>
                <a:spLocks noEditPoints="1"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4735513" y="3660776"/>
                <a:ext cx="133350" cy="198438"/>
              </a:xfrm>
              <a:custGeom>
                <a:avLst/>
                <a:gdLst>
                  <a:gd name="T0" fmla="*/ 97 w 228"/>
                  <a:gd name="T1" fmla="*/ 140 h 329"/>
                  <a:gd name="T2" fmla="*/ 53 w 228"/>
                  <a:gd name="T3" fmla="*/ 79 h 329"/>
                  <a:gd name="T4" fmla="*/ 61 w 228"/>
                  <a:gd name="T5" fmla="*/ 37 h 329"/>
                  <a:gd name="T6" fmla="*/ 97 w 228"/>
                  <a:gd name="T7" fmla="*/ 17 h 329"/>
                  <a:gd name="T8" fmla="*/ 140 w 228"/>
                  <a:gd name="T9" fmla="*/ 78 h 329"/>
                  <a:gd name="T10" fmla="*/ 132 w 228"/>
                  <a:gd name="T11" fmla="*/ 120 h 329"/>
                  <a:gd name="T12" fmla="*/ 97 w 228"/>
                  <a:gd name="T13" fmla="*/ 140 h 329"/>
                  <a:gd name="T14" fmla="*/ 39 w 228"/>
                  <a:gd name="T15" fmla="*/ 160 h 329"/>
                  <a:gd name="T16" fmla="*/ 47 w 228"/>
                  <a:gd name="T17" fmla="*/ 136 h 329"/>
                  <a:gd name="T18" fmla="*/ 97 w 228"/>
                  <a:gd name="T19" fmla="*/ 152 h 329"/>
                  <a:gd name="T20" fmla="*/ 177 w 228"/>
                  <a:gd name="T21" fmla="*/ 79 h 329"/>
                  <a:gd name="T22" fmla="*/ 157 w 228"/>
                  <a:gd name="T23" fmla="*/ 31 h 329"/>
                  <a:gd name="T24" fmla="*/ 202 w 228"/>
                  <a:gd name="T25" fmla="*/ 11 h 329"/>
                  <a:gd name="T26" fmla="*/ 207 w 228"/>
                  <a:gd name="T27" fmla="*/ 12 h 329"/>
                  <a:gd name="T28" fmla="*/ 199 w 228"/>
                  <a:gd name="T29" fmla="*/ 25 h 329"/>
                  <a:gd name="T30" fmla="*/ 213 w 228"/>
                  <a:gd name="T31" fmla="*/ 40 h 329"/>
                  <a:gd name="T32" fmla="*/ 228 w 228"/>
                  <a:gd name="T33" fmla="*/ 25 h 329"/>
                  <a:gd name="T34" fmla="*/ 202 w 228"/>
                  <a:gd name="T35" fmla="*/ 0 h 329"/>
                  <a:gd name="T36" fmla="*/ 149 w 228"/>
                  <a:gd name="T37" fmla="*/ 24 h 329"/>
                  <a:gd name="T38" fmla="*/ 97 w 228"/>
                  <a:gd name="T39" fmla="*/ 6 h 329"/>
                  <a:gd name="T40" fmla="*/ 16 w 228"/>
                  <a:gd name="T41" fmla="*/ 78 h 329"/>
                  <a:gd name="T42" fmla="*/ 39 w 228"/>
                  <a:gd name="T43" fmla="*/ 130 h 329"/>
                  <a:gd name="T44" fmla="*/ 24 w 228"/>
                  <a:gd name="T45" fmla="*/ 171 h 329"/>
                  <a:gd name="T46" fmla="*/ 46 w 228"/>
                  <a:gd name="T47" fmla="*/ 216 h 329"/>
                  <a:gd name="T48" fmla="*/ 0 w 228"/>
                  <a:gd name="T49" fmla="*/ 265 h 329"/>
                  <a:gd name="T50" fmla="*/ 110 w 228"/>
                  <a:gd name="T51" fmla="*/ 329 h 329"/>
                  <a:gd name="T52" fmla="*/ 221 w 228"/>
                  <a:gd name="T53" fmla="*/ 264 h 329"/>
                  <a:gd name="T54" fmla="*/ 188 w 228"/>
                  <a:gd name="T55" fmla="*/ 208 h 329"/>
                  <a:gd name="T56" fmla="*/ 103 w 228"/>
                  <a:gd name="T57" fmla="*/ 194 h 329"/>
                  <a:gd name="T58" fmla="*/ 65 w 228"/>
                  <a:gd name="T59" fmla="*/ 193 h 329"/>
                  <a:gd name="T60" fmla="*/ 39 w 228"/>
                  <a:gd name="T61" fmla="*/ 160 h 329"/>
                  <a:gd name="T62" fmla="*/ 111 w 228"/>
                  <a:gd name="T63" fmla="*/ 317 h 329"/>
                  <a:gd name="T64" fmla="*/ 26 w 228"/>
                  <a:gd name="T65" fmla="*/ 265 h 329"/>
                  <a:gd name="T66" fmla="*/ 67 w 228"/>
                  <a:gd name="T67" fmla="*/ 223 h 329"/>
                  <a:gd name="T68" fmla="*/ 96 w 228"/>
                  <a:gd name="T69" fmla="*/ 223 h 329"/>
                  <a:gd name="T70" fmla="*/ 195 w 228"/>
                  <a:gd name="T71" fmla="*/ 265 h 329"/>
                  <a:gd name="T72" fmla="*/ 111 w 228"/>
                  <a:gd name="T73" fmla="*/ 3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0"/>
                    </a:moveTo>
                    <a:cubicBezTo>
                      <a:pt x="53" y="140"/>
                      <a:pt x="53" y="90"/>
                      <a:pt x="53" y="79"/>
                    </a:cubicBezTo>
                    <a:cubicBezTo>
                      <a:pt x="53" y="65"/>
                      <a:pt x="54" y="50"/>
                      <a:pt x="61" y="37"/>
                    </a:cubicBezTo>
                    <a:cubicBezTo>
                      <a:pt x="65" y="31"/>
                      <a:pt x="77" y="17"/>
                      <a:pt x="97" y="17"/>
                    </a:cubicBezTo>
                    <a:cubicBezTo>
                      <a:pt x="140" y="17"/>
                      <a:pt x="140" y="67"/>
                      <a:pt x="140" y="78"/>
                    </a:cubicBezTo>
                    <a:cubicBezTo>
                      <a:pt x="140" y="92"/>
                      <a:pt x="139" y="108"/>
                      <a:pt x="132" y="120"/>
                    </a:cubicBezTo>
                    <a:cubicBezTo>
                      <a:pt x="128" y="126"/>
                      <a:pt x="116" y="140"/>
                      <a:pt x="97" y="140"/>
                    </a:cubicBezTo>
                    <a:close/>
                    <a:moveTo>
                      <a:pt x="39" y="160"/>
                    </a:moveTo>
                    <a:cubicBezTo>
                      <a:pt x="39" y="158"/>
                      <a:pt x="39" y="146"/>
                      <a:pt x="47" y="136"/>
                    </a:cubicBezTo>
                    <a:cubicBezTo>
                      <a:pt x="67" y="150"/>
                      <a:pt x="87" y="152"/>
                      <a:pt x="97" y="152"/>
                    </a:cubicBezTo>
                    <a:cubicBezTo>
                      <a:pt x="143" y="152"/>
                      <a:pt x="177" y="117"/>
                      <a:pt x="177" y="79"/>
                    </a:cubicBezTo>
                    <a:cubicBezTo>
                      <a:pt x="177" y="60"/>
                      <a:pt x="169" y="42"/>
                      <a:pt x="157" y="31"/>
                    </a:cubicBezTo>
                    <a:cubicBezTo>
                      <a:pt x="175" y="14"/>
                      <a:pt x="193" y="11"/>
                      <a:pt x="202" y="11"/>
                    </a:cubicBezTo>
                    <a:cubicBezTo>
                      <a:pt x="203" y="11"/>
                      <a:pt x="205" y="11"/>
                      <a:pt x="207" y="12"/>
                    </a:cubicBezTo>
                    <a:cubicBezTo>
                      <a:pt x="201" y="14"/>
                      <a:pt x="199" y="19"/>
                      <a:pt x="199" y="25"/>
                    </a:cubicBezTo>
                    <a:cubicBezTo>
                      <a:pt x="199" y="34"/>
                      <a:pt x="205" y="40"/>
                      <a:pt x="213" y="40"/>
                    </a:cubicBezTo>
                    <a:cubicBezTo>
                      <a:pt x="218" y="40"/>
                      <a:pt x="228" y="36"/>
                      <a:pt x="228" y="25"/>
                    </a:cubicBezTo>
                    <a:cubicBezTo>
                      <a:pt x="228" y="16"/>
                      <a:pt x="222" y="0"/>
                      <a:pt x="202" y="0"/>
                    </a:cubicBezTo>
                    <a:cubicBezTo>
                      <a:pt x="192" y="0"/>
                      <a:pt x="170" y="3"/>
                      <a:pt x="149" y="24"/>
                    </a:cubicBezTo>
                    <a:cubicBezTo>
                      <a:pt x="128" y="7"/>
                      <a:pt x="108" y="6"/>
                      <a:pt x="97" y="6"/>
                    </a:cubicBezTo>
                    <a:cubicBezTo>
                      <a:pt x="50" y="6"/>
                      <a:pt x="16" y="40"/>
                      <a:pt x="16" y="78"/>
                    </a:cubicBezTo>
                    <a:cubicBezTo>
                      <a:pt x="16" y="100"/>
                      <a:pt x="27" y="119"/>
                      <a:pt x="39" y="130"/>
                    </a:cubicBezTo>
                    <a:cubicBezTo>
                      <a:pt x="33" y="137"/>
                      <a:pt x="24" y="154"/>
                      <a:pt x="24" y="171"/>
                    </a:cubicBezTo>
                    <a:cubicBezTo>
                      <a:pt x="24" y="187"/>
                      <a:pt x="30" y="206"/>
                      <a:pt x="46" y="216"/>
                    </a:cubicBezTo>
                    <a:cubicBezTo>
                      <a:pt x="16" y="224"/>
                      <a:pt x="0" y="246"/>
                      <a:pt x="0" y="265"/>
                    </a:cubicBezTo>
                    <a:cubicBezTo>
                      <a:pt x="0" y="301"/>
                      <a:pt x="49" y="329"/>
                      <a:pt x="110" y="329"/>
                    </a:cubicBezTo>
                    <a:cubicBezTo>
                      <a:pt x="169" y="329"/>
                      <a:pt x="221" y="303"/>
                      <a:pt x="221" y="264"/>
                    </a:cubicBezTo>
                    <a:cubicBezTo>
                      <a:pt x="221" y="247"/>
                      <a:pt x="214" y="222"/>
                      <a:pt x="188" y="208"/>
                    </a:cubicBezTo>
                    <a:cubicBezTo>
                      <a:pt x="162" y="194"/>
                      <a:pt x="133" y="194"/>
                      <a:pt x="103" y="194"/>
                    </a:cubicBezTo>
                    <a:cubicBezTo>
                      <a:pt x="90" y="194"/>
                      <a:pt x="69" y="194"/>
                      <a:pt x="65" y="193"/>
                    </a:cubicBezTo>
                    <a:cubicBezTo>
                      <a:pt x="49" y="191"/>
                      <a:pt x="39" y="176"/>
                      <a:pt x="39" y="160"/>
                    </a:cubicBezTo>
                    <a:close/>
                    <a:moveTo>
                      <a:pt x="111" y="317"/>
                    </a:moveTo>
                    <a:cubicBezTo>
                      <a:pt x="60" y="317"/>
                      <a:pt x="26" y="292"/>
                      <a:pt x="26" y="265"/>
                    </a:cubicBezTo>
                    <a:cubicBezTo>
                      <a:pt x="26" y="243"/>
                      <a:pt x="45" y="224"/>
                      <a:pt x="67" y="223"/>
                    </a:cubicBezTo>
                    <a:lnTo>
                      <a:pt x="96" y="223"/>
                    </a:lnTo>
                    <a:cubicBezTo>
                      <a:pt x="139" y="223"/>
                      <a:pt x="195" y="223"/>
                      <a:pt x="195" y="265"/>
                    </a:cubicBezTo>
                    <a:cubicBezTo>
                      <a:pt x="195" y="292"/>
                      <a:pt x="159" y="317"/>
                      <a:pt x="111" y="3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590 1">
                <a:extLst>
                  <a:ext uri="{FF2B5EF4-FFF2-40B4-BE49-F238E27FC236}">
                    <a16:creationId xmlns:a16="http://schemas.microsoft.com/office/drawing/2014/main" id="{20384C82-55D2-46C3-AAAB-BA5323FE5B31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4933950" y="3663951"/>
                <a:ext cx="158750" cy="136525"/>
              </a:xfrm>
              <a:custGeom>
                <a:avLst/>
                <a:gdLst>
                  <a:gd name="T0" fmla="*/ 30 w 271"/>
                  <a:gd name="T1" fmla="*/ 191 h 226"/>
                  <a:gd name="T2" fmla="*/ 25 w 271"/>
                  <a:gd name="T3" fmla="*/ 212 h 226"/>
                  <a:gd name="T4" fmla="*/ 40 w 271"/>
                  <a:gd name="T5" fmla="*/ 226 h 226"/>
                  <a:gd name="T6" fmla="*/ 58 w 271"/>
                  <a:gd name="T7" fmla="*/ 212 h 226"/>
                  <a:gd name="T8" fmla="*/ 68 w 271"/>
                  <a:gd name="T9" fmla="*/ 175 h 226"/>
                  <a:gd name="T10" fmla="*/ 79 w 271"/>
                  <a:gd name="T11" fmla="*/ 130 h 226"/>
                  <a:gd name="T12" fmla="*/ 87 w 271"/>
                  <a:gd name="T13" fmla="*/ 96 h 226"/>
                  <a:gd name="T14" fmla="*/ 94 w 271"/>
                  <a:gd name="T15" fmla="*/ 71 h 226"/>
                  <a:gd name="T16" fmla="*/ 175 w 271"/>
                  <a:gd name="T17" fmla="*/ 11 h 226"/>
                  <a:gd name="T18" fmla="*/ 202 w 271"/>
                  <a:gd name="T19" fmla="*/ 45 h 226"/>
                  <a:gd name="T20" fmla="*/ 169 w 271"/>
                  <a:gd name="T21" fmla="*/ 162 h 226"/>
                  <a:gd name="T22" fmla="*/ 164 w 271"/>
                  <a:gd name="T23" fmla="*/ 185 h 226"/>
                  <a:gd name="T24" fmla="*/ 205 w 271"/>
                  <a:gd name="T25" fmla="*/ 226 h 226"/>
                  <a:gd name="T26" fmla="*/ 271 w 271"/>
                  <a:gd name="T27" fmla="*/ 149 h 226"/>
                  <a:gd name="T28" fmla="*/ 265 w 271"/>
                  <a:gd name="T29" fmla="*/ 144 h 226"/>
                  <a:gd name="T30" fmla="*/ 257 w 271"/>
                  <a:gd name="T31" fmla="*/ 153 h 226"/>
                  <a:gd name="T32" fmla="*/ 206 w 271"/>
                  <a:gd name="T33" fmla="*/ 215 h 226"/>
                  <a:gd name="T34" fmla="*/ 194 w 271"/>
                  <a:gd name="T35" fmla="*/ 198 h 226"/>
                  <a:gd name="T36" fmla="*/ 203 w 271"/>
                  <a:gd name="T37" fmla="*/ 163 h 226"/>
                  <a:gd name="T38" fmla="*/ 234 w 271"/>
                  <a:gd name="T39" fmla="*/ 53 h 226"/>
                  <a:gd name="T40" fmla="*/ 176 w 271"/>
                  <a:gd name="T41" fmla="*/ 0 h 226"/>
                  <a:gd name="T42" fmla="*/ 99 w 271"/>
                  <a:gd name="T43" fmla="*/ 43 h 226"/>
                  <a:gd name="T44" fmla="*/ 53 w 271"/>
                  <a:gd name="T45" fmla="*/ 0 h 226"/>
                  <a:gd name="T46" fmla="*/ 15 w 271"/>
                  <a:gd name="T47" fmla="*/ 28 h 226"/>
                  <a:gd name="T48" fmla="*/ 0 w 271"/>
                  <a:gd name="T49" fmla="*/ 76 h 226"/>
                  <a:gd name="T50" fmla="*/ 6 w 271"/>
                  <a:gd name="T51" fmla="*/ 81 h 226"/>
                  <a:gd name="T52" fmla="*/ 15 w 271"/>
                  <a:gd name="T53" fmla="*/ 70 h 226"/>
                  <a:gd name="T54" fmla="*/ 51 w 271"/>
                  <a:gd name="T55" fmla="*/ 11 h 226"/>
                  <a:gd name="T56" fmla="*/ 67 w 271"/>
                  <a:gd name="T57" fmla="*/ 34 h 226"/>
                  <a:gd name="T58" fmla="*/ 59 w 271"/>
                  <a:gd name="T59" fmla="*/ 75 h 226"/>
                  <a:gd name="T60" fmla="*/ 30 w 271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1" h="226">
                    <a:moveTo>
                      <a:pt x="30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7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5" y="108"/>
                      <a:pt x="87" y="96"/>
                    </a:cubicBezTo>
                    <a:cubicBezTo>
                      <a:pt x="89" y="88"/>
                      <a:pt x="93" y="73"/>
                      <a:pt x="94" y="71"/>
                    </a:cubicBezTo>
                    <a:cubicBezTo>
                      <a:pt x="101" y="56"/>
                      <a:pt x="128" y="11"/>
                      <a:pt x="175" y="11"/>
                    </a:cubicBezTo>
                    <a:cubicBezTo>
                      <a:pt x="197" y="11"/>
                      <a:pt x="202" y="29"/>
                      <a:pt x="202" y="45"/>
                    </a:cubicBezTo>
                    <a:cubicBezTo>
                      <a:pt x="202" y="76"/>
                      <a:pt x="177" y="140"/>
                      <a:pt x="169" y="162"/>
                    </a:cubicBezTo>
                    <a:cubicBezTo>
                      <a:pt x="165" y="173"/>
                      <a:pt x="164" y="179"/>
                      <a:pt x="164" y="185"/>
                    </a:cubicBezTo>
                    <a:cubicBezTo>
                      <a:pt x="164" y="208"/>
                      <a:pt x="182" y="226"/>
                      <a:pt x="205" y="226"/>
                    </a:cubicBezTo>
                    <a:cubicBezTo>
                      <a:pt x="252" y="226"/>
                      <a:pt x="271" y="153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60" y="145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8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6"/>
                      <a:pt x="234" y="81"/>
                      <a:pt x="234" y="53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2" y="0"/>
                      <a:pt x="107" y="32"/>
                      <a:pt x="99" y="43"/>
                    </a:cubicBezTo>
                    <a:cubicBezTo>
                      <a:pt x="96" y="15"/>
                      <a:pt x="76" y="0"/>
                      <a:pt x="53" y="0"/>
                    </a:cubicBezTo>
                    <a:cubicBezTo>
                      <a:pt x="30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7"/>
                      <a:pt x="67" y="34"/>
                    </a:cubicBezTo>
                    <a:cubicBezTo>
                      <a:pt x="67" y="44"/>
                      <a:pt x="65" y="49"/>
                      <a:pt x="59" y="75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591 1">
                <a:extLst>
                  <a:ext uri="{FF2B5EF4-FFF2-40B4-BE49-F238E27FC236}">
                    <a16:creationId xmlns:a16="http://schemas.microsoft.com/office/drawing/2014/main" id="{F7C1A087-39D2-4990-81AF-4C142906D474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5118100" y="3571876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592 1">
                <a:extLst>
                  <a:ext uri="{FF2B5EF4-FFF2-40B4-BE49-F238E27FC236}">
                    <a16:creationId xmlns:a16="http://schemas.microsoft.com/office/drawing/2014/main" id="{AC2733C6-CEBB-44A4-AC93-4C6A088C99C2}"/>
                  </a:ext>
                </a:extLst>
              </p:cNvPr>
              <p:cNvSpPr>
                <a:spLocks noEditPoint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5238750" y="3659188"/>
                <a:ext cx="31750" cy="141288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5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593 1">
                <a:extLst>
                  <a:ext uri="{FF2B5EF4-FFF2-40B4-BE49-F238E27FC236}">
                    <a16:creationId xmlns:a16="http://schemas.microsoft.com/office/drawing/2014/main" id="{0ECDE8C0-2C7C-4B22-8551-0D38B7FED0A3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3198813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1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2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1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1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5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594 1">
                <a:extLst>
                  <a:ext uri="{FF2B5EF4-FFF2-40B4-BE49-F238E27FC236}">
                    <a16:creationId xmlns:a16="http://schemas.microsoft.com/office/drawing/2014/main" id="{647E9B6A-83CE-4CD8-9D16-127B013B27A7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32781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595 1">
                <a:extLst>
                  <a:ext uri="{FF2B5EF4-FFF2-40B4-BE49-F238E27FC236}">
                    <a16:creationId xmlns:a16="http://schemas.microsoft.com/office/drawing/2014/main" id="{FDDF534C-BA20-489D-A1F4-E84FE5AD63E6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429000" y="4019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4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596 1">
                <a:extLst>
                  <a:ext uri="{FF2B5EF4-FFF2-40B4-BE49-F238E27FC236}">
                    <a16:creationId xmlns:a16="http://schemas.microsoft.com/office/drawing/2014/main" id="{91842244-7F09-40CD-BF11-8DA8CE77C8A6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3629025" y="4019551"/>
                <a:ext cx="222250" cy="138113"/>
              </a:xfrm>
              <a:custGeom>
                <a:avLst/>
                <a:gdLst>
                  <a:gd name="T0" fmla="*/ 2 w 379"/>
                  <a:gd name="T1" fmla="*/ 30 h 229"/>
                  <a:gd name="T2" fmla="*/ 18 w 379"/>
                  <a:gd name="T3" fmla="*/ 28 h 229"/>
                  <a:gd name="T4" fmla="*/ 35 w 379"/>
                  <a:gd name="T5" fmla="*/ 60 h 229"/>
                  <a:gd name="T6" fmla="*/ 35 w 379"/>
                  <a:gd name="T7" fmla="*/ 187 h 229"/>
                  <a:gd name="T8" fmla="*/ 0 w 379"/>
                  <a:gd name="T9" fmla="*/ 221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1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5 h 229"/>
                  <a:gd name="T22" fmla="*/ 136 w 379"/>
                  <a:gd name="T23" fmla="*/ 25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1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1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5 h 229"/>
                  <a:gd name="T42" fmla="*/ 302 w 379"/>
                  <a:gd name="T43" fmla="*/ 80 h 229"/>
                  <a:gd name="T44" fmla="*/ 302 w 379"/>
                  <a:gd name="T45" fmla="*/ 186 h 229"/>
                  <a:gd name="T46" fmla="*/ 269 w 379"/>
                  <a:gd name="T47" fmla="*/ 221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1 h 229"/>
                  <a:gd name="T54" fmla="*/ 366 w 379"/>
                  <a:gd name="T55" fmla="*/ 220 h 229"/>
                  <a:gd name="T56" fmla="*/ 344 w 379"/>
                  <a:gd name="T57" fmla="*/ 191 h 229"/>
                  <a:gd name="T58" fmla="*/ 344 w 379"/>
                  <a:gd name="T59" fmla="*/ 88 h 229"/>
                  <a:gd name="T60" fmla="*/ 286 w 379"/>
                  <a:gd name="T61" fmla="*/ 0 h 229"/>
                  <a:gd name="T62" fmla="*/ 205 w 379"/>
                  <a:gd name="T63" fmla="*/ 41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0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0"/>
                    </a:moveTo>
                    <a:cubicBezTo>
                      <a:pt x="8" y="29"/>
                      <a:pt x="12" y="28"/>
                      <a:pt x="18" y="28"/>
                    </a:cubicBezTo>
                    <a:cubicBezTo>
                      <a:pt x="31" y="28"/>
                      <a:pt x="35" y="36"/>
                      <a:pt x="35" y="60"/>
                    </a:cubicBezTo>
                    <a:lnTo>
                      <a:pt x="35" y="187"/>
                    </a:lnTo>
                    <a:cubicBezTo>
                      <a:pt x="35" y="213"/>
                      <a:pt x="28" y="221"/>
                      <a:pt x="0" y="221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1"/>
                    </a:lnTo>
                    <a:cubicBezTo>
                      <a:pt x="84" y="220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5"/>
                    </a:cubicBezTo>
                    <a:cubicBezTo>
                      <a:pt x="97" y="34"/>
                      <a:pt x="118" y="25"/>
                      <a:pt x="136" y="25"/>
                    </a:cubicBezTo>
                    <a:cubicBezTo>
                      <a:pt x="158" y="25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19"/>
                      <a:pt x="135" y="221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1"/>
                    </a:lnTo>
                    <a:cubicBezTo>
                      <a:pt x="218" y="221"/>
                      <a:pt x="211" y="212"/>
                      <a:pt x="211" y="182"/>
                    </a:cubicBezTo>
                    <a:lnTo>
                      <a:pt x="211" y="56"/>
                    </a:lnTo>
                    <a:cubicBezTo>
                      <a:pt x="226" y="34"/>
                      <a:pt x="242" y="25"/>
                      <a:pt x="265" y="25"/>
                    </a:cubicBezTo>
                    <a:cubicBezTo>
                      <a:pt x="293" y="25"/>
                      <a:pt x="302" y="39"/>
                      <a:pt x="302" y="80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1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1"/>
                    </a:lnTo>
                    <a:lnTo>
                      <a:pt x="366" y="220"/>
                    </a:lnTo>
                    <a:cubicBezTo>
                      <a:pt x="351" y="219"/>
                      <a:pt x="344" y="210"/>
                      <a:pt x="344" y="191"/>
                    </a:cubicBezTo>
                    <a:lnTo>
                      <a:pt x="344" y="88"/>
                    </a:lnTo>
                    <a:cubicBezTo>
                      <a:pt x="344" y="29"/>
                      <a:pt x="325" y="0"/>
                      <a:pt x="286" y="0"/>
                    </a:cubicBezTo>
                    <a:cubicBezTo>
                      <a:pt x="257" y="0"/>
                      <a:pt x="232" y="12"/>
                      <a:pt x="205" y="41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6"/>
                      <a:pt x="75" y="38"/>
                    </a:cubicBezTo>
                    <a:lnTo>
                      <a:pt x="75" y="0"/>
                    </a:lnTo>
                    <a:lnTo>
                      <a:pt x="71" y="0"/>
                    </a:lnTo>
                    <a:cubicBezTo>
                      <a:pt x="46" y="9"/>
                      <a:pt x="29" y="14"/>
                      <a:pt x="2" y="22"/>
                    </a:cubicBezTo>
                    <a:lnTo>
                      <a:pt x="2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597 1">
                <a:extLst>
                  <a:ext uri="{FF2B5EF4-FFF2-40B4-BE49-F238E27FC236}">
                    <a16:creationId xmlns:a16="http://schemas.microsoft.com/office/drawing/2014/main" id="{DD90D59C-28C5-43BE-A472-263920D80C9A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3862388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5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598 1">
                <a:extLst>
                  <a:ext uri="{FF2B5EF4-FFF2-40B4-BE49-F238E27FC236}">
                    <a16:creationId xmlns:a16="http://schemas.microsoft.com/office/drawing/2014/main" id="{EB5E76A5-0F4E-48F3-922A-F53897CD396F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3986213" y="4021138"/>
                <a:ext cx="134938" cy="136525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8 h 225"/>
                  <a:gd name="T8" fmla="*/ 126 w 231"/>
                  <a:gd name="T9" fmla="*/ 90 h 225"/>
                  <a:gd name="T10" fmla="*/ 168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10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7 h 225"/>
                  <a:gd name="T60" fmla="*/ 148 w 231"/>
                  <a:gd name="T61" fmla="*/ 197 h 225"/>
                  <a:gd name="T62" fmla="*/ 151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8"/>
                    </a:cubicBezTo>
                    <a:lnTo>
                      <a:pt x="126" y="90"/>
                    </a:lnTo>
                    <a:lnTo>
                      <a:pt x="168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10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7"/>
                    </a:lnTo>
                    <a:lnTo>
                      <a:pt x="148" y="197"/>
                    </a:lnTo>
                    <a:cubicBezTo>
                      <a:pt x="150" y="200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599 1">
                <a:extLst>
                  <a:ext uri="{FF2B5EF4-FFF2-40B4-BE49-F238E27FC236}">
                    <a16:creationId xmlns:a16="http://schemas.microsoft.com/office/drawing/2014/main" id="{765E7F9B-7DDA-4E1E-9C74-BE6ACA889A74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205288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30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600 1">
                <a:extLst>
                  <a:ext uri="{FF2B5EF4-FFF2-40B4-BE49-F238E27FC236}">
                    <a16:creationId xmlns:a16="http://schemas.microsoft.com/office/drawing/2014/main" id="{14B6C37C-D6C7-4F66-BA51-91240B88D9B5}"/>
                  </a:ext>
                </a:extLst>
              </p:cNvPr>
              <p:cNvSpPr>
                <a:spLocks noEditPoint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289425" y="4019551"/>
                <a:ext cx="128588" cy="141288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6 h 234"/>
                  <a:gd name="T4" fmla="*/ 109 w 219"/>
                  <a:gd name="T5" fmla="*/ 234 h 234"/>
                  <a:gd name="T6" fmla="*/ 219 w 219"/>
                  <a:gd name="T7" fmla="*/ 112 h 234"/>
                  <a:gd name="T8" fmla="*/ 110 w 219"/>
                  <a:gd name="T9" fmla="*/ 0 h 234"/>
                  <a:gd name="T10" fmla="*/ 103 w 219"/>
                  <a:gd name="T11" fmla="*/ 13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2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3"/>
                    </a:moveTo>
                    <a:cubicBezTo>
                      <a:pt x="145" y="13"/>
                      <a:pt x="175" y="61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7"/>
                      <a:pt x="44" y="92"/>
                    </a:cubicBezTo>
                    <a:cubicBezTo>
                      <a:pt x="44" y="44"/>
                      <a:pt x="68" y="13"/>
                      <a:pt x="103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601 1">
                <a:extLst>
                  <a:ext uri="{FF2B5EF4-FFF2-40B4-BE49-F238E27FC236}">
                    <a16:creationId xmlns:a16="http://schemas.microsoft.com/office/drawing/2014/main" id="{3813E684-1A7F-4E08-B6EB-9C4C74C52C8B}"/>
                  </a:ext>
                </a:extLst>
              </p:cNvPr>
              <p:cNvSpPr>
                <a:spLocks noEditPoints="1"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437063" y="4019551"/>
                <a:ext cx="119063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5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1 h 234"/>
                  <a:gd name="T24" fmla="*/ 124 w 202"/>
                  <a:gd name="T25" fmla="*/ 53 h 234"/>
                  <a:gd name="T26" fmla="*/ 124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5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5"/>
                      <a:pt x="180" y="205"/>
                    </a:cubicBezTo>
                    <a:cubicBezTo>
                      <a:pt x="168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5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1"/>
                      <a:pt x="52" y="48"/>
                    </a:cubicBezTo>
                    <a:cubicBezTo>
                      <a:pt x="51" y="43"/>
                      <a:pt x="51" y="39"/>
                      <a:pt x="51" y="36"/>
                    </a:cubicBezTo>
                    <a:cubicBezTo>
                      <a:pt x="51" y="22"/>
                      <a:pt x="66" y="11"/>
                      <a:pt x="86" y="11"/>
                    </a:cubicBezTo>
                    <a:cubicBezTo>
                      <a:pt x="111" y="11"/>
                      <a:pt x="124" y="26"/>
                      <a:pt x="124" y="53"/>
                    </a:cubicBezTo>
                    <a:lnTo>
                      <a:pt x="124" y="83"/>
                    </a:lnTo>
                    <a:cubicBezTo>
                      <a:pt x="48" y="114"/>
                      <a:pt x="39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3"/>
                      <a:pt x="125" y="198"/>
                    </a:cubicBezTo>
                    <a:cubicBezTo>
                      <a:pt x="127" y="223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4" y="95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602 1">
                <a:extLst>
                  <a:ext uri="{FF2B5EF4-FFF2-40B4-BE49-F238E27FC236}">
                    <a16:creationId xmlns:a16="http://schemas.microsoft.com/office/drawing/2014/main" id="{1F88ED99-D1FE-40D3-9C73-7F0AE3F2FD88}"/>
                  </a:ext>
                </a:extLst>
              </p:cNvPr>
              <p:cNvSpPr>
                <a:spLocks noEditPoints="1"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564063" y="3951288"/>
                <a:ext cx="134938" cy="209550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3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2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3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3"/>
                      <a:pt x="221" y="313"/>
                      <a:pt x="220" y="313"/>
                    </a:cubicBezTo>
                    <a:cubicBezTo>
                      <a:pt x="202" y="313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2"/>
                      <a:pt x="103" y="112"/>
                    </a:cubicBezTo>
                    <a:cubicBezTo>
                      <a:pt x="46" y="112"/>
                      <a:pt x="0" y="168"/>
                      <a:pt x="0" y="239"/>
                    </a:cubicBezTo>
                    <a:cubicBezTo>
                      <a:pt x="0" y="303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3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4"/>
                      <a:pt x="152" y="300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603 1">
                <a:extLst>
                  <a:ext uri="{FF2B5EF4-FFF2-40B4-BE49-F238E27FC236}">
                    <a16:creationId xmlns:a16="http://schemas.microsoft.com/office/drawing/2014/main" id="{EBCB0AA3-A8F4-4D84-86E0-653ACD18B9EF}"/>
                  </a:ext>
                </a:extLst>
              </p:cNvPr>
              <p:cNvSpPr>
                <a:spLocks noEditPoint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79963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604 1">
                <a:extLst>
                  <a:ext uri="{FF2B5EF4-FFF2-40B4-BE49-F238E27FC236}">
                    <a16:creationId xmlns:a16="http://schemas.microsoft.com/office/drawing/2014/main" id="{38AC6239-FBDB-49D8-91F4-9F2E4B03B309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870450" y="4019551"/>
                <a:ext cx="87313" cy="141288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605 1">
                <a:extLst>
                  <a:ext uri="{FF2B5EF4-FFF2-40B4-BE49-F238E27FC236}">
                    <a16:creationId xmlns:a16="http://schemas.microsoft.com/office/drawing/2014/main" id="{82E70EFE-0914-4515-90C6-BB0457ED9EFD}"/>
                  </a:ext>
                </a:extLst>
              </p:cNvPr>
              <p:cNvSpPr>
                <a:spLocks noEditPoints="1"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5056188" y="3944938"/>
                <a:ext cx="201613" cy="219075"/>
              </a:xfrm>
              <a:custGeom>
                <a:avLst/>
                <a:gdLst>
                  <a:gd name="T0" fmla="*/ 345 w 345"/>
                  <a:gd name="T1" fmla="*/ 134 h 363"/>
                  <a:gd name="T2" fmla="*/ 218 w 345"/>
                  <a:gd name="T3" fmla="*/ 0 h 363"/>
                  <a:gd name="T4" fmla="*/ 0 w 345"/>
                  <a:gd name="T5" fmla="*/ 230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7 w 345"/>
                  <a:gd name="T13" fmla="*/ 244 h 363"/>
                  <a:gd name="T14" fmla="*/ 92 w 345"/>
                  <a:gd name="T15" fmla="*/ 91 h 363"/>
                  <a:gd name="T16" fmla="*/ 215 w 345"/>
                  <a:gd name="T17" fmla="*/ 13 h 363"/>
                  <a:gd name="T18" fmla="*/ 300 w 345"/>
                  <a:gd name="T19" fmla="*/ 115 h 363"/>
                  <a:gd name="T20" fmla="*/ 238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4"/>
                      <a:pt x="0" y="230"/>
                    </a:cubicBezTo>
                    <a:cubicBezTo>
                      <a:pt x="0" y="313"/>
                      <a:pt x="56" y="363"/>
                      <a:pt x="128" y="363"/>
                    </a:cubicBezTo>
                    <a:cubicBezTo>
                      <a:pt x="234" y="363"/>
                      <a:pt x="345" y="254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7" y="310"/>
                      <a:pt x="47" y="244"/>
                    </a:cubicBezTo>
                    <a:cubicBezTo>
                      <a:pt x="47" y="222"/>
                      <a:pt x="54" y="149"/>
                      <a:pt x="92" y="91"/>
                    </a:cubicBezTo>
                    <a:cubicBezTo>
                      <a:pt x="126" y="39"/>
                      <a:pt x="175" y="13"/>
                      <a:pt x="215" y="13"/>
                    </a:cubicBezTo>
                    <a:cubicBezTo>
                      <a:pt x="255" y="13"/>
                      <a:pt x="300" y="41"/>
                      <a:pt x="300" y="115"/>
                    </a:cubicBezTo>
                    <a:cubicBezTo>
                      <a:pt x="300" y="151"/>
                      <a:pt x="287" y="229"/>
                      <a:pt x="238" y="290"/>
                    </a:cubicBezTo>
                    <a:cubicBezTo>
                      <a:pt x="214" y="321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606 1">
                <a:extLst>
                  <a:ext uri="{FF2B5EF4-FFF2-40B4-BE49-F238E27FC236}">
                    <a16:creationId xmlns:a16="http://schemas.microsoft.com/office/drawing/2014/main" id="{40BBD2DF-9106-436D-955D-1CB19789CC91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5365750" y="3902076"/>
                <a:ext cx="76200" cy="360363"/>
              </a:xfrm>
              <a:custGeom>
                <a:avLst/>
                <a:gdLst>
                  <a:gd name="T0" fmla="*/ 131 w 131"/>
                  <a:gd name="T1" fmla="*/ 593 h 598"/>
                  <a:gd name="T2" fmla="*/ 129 w 131"/>
                  <a:gd name="T3" fmla="*/ 589 h 598"/>
                  <a:gd name="T4" fmla="*/ 51 w 131"/>
                  <a:gd name="T5" fmla="*/ 443 h 598"/>
                  <a:gd name="T6" fmla="*/ 35 w 131"/>
                  <a:gd name="T7" fmla="*/ 300 h 598"/>
                  <a:gd name="T8" fmla="*/ 126 w 131"/>
                  <a:gd name="T9" fmla="*/ 12 h 598"/>
                  <a:gd name="T10" fmla="*/ 131 w 131"/>
                  <a:gd name="T11" fmla="*/ 5 h 598"/>
                  <a:gd name="T12" fmla="*/ 125 w 131"/>
                  <a:gd name="T13" fmla="*/ 0 h 598"/>
                  <a:gd name="T14" fmla="*/ 84 w 131"/>
                  <a:gd name="T15" fmla="*/ 38 h 598"/>
                  <a:gd name="T16" fmla="*/ 0 w 131"/>
                  <a:gd name="T17" fmla="*/ 299 h 598"/>
                  <a:gd name="T18" fmla="*/ 78 w 131"/>
                  <a:gd name="T19" fmla="*/ 555 h 598"/>
                  <a:gd name="T20" fmla="*/ 125 w 131"/>
                  <a:gd name="T21" fmla="*/ 598 h 598"/>
                  <a:gd name="T22" fmla="*/ 131 w 131"/>
                  <a:gd name="T23" fmla="*/ 593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1" h="598">
                    <a:moveTo>
                      <a:pt x="131" y="593"/>
                    </a:moveTo>
                    <a:cubicBezTo>
                      <a:pt x="131" y="591"/>
                      <a:pt x="130" y="590"/>
                      <a:pt x="129" y="589"/>
                    </a:cubicBezTo>
                    <a:cubicBezTo>
                      <a:pt x="106" y="565"/>
                      <a:pt x="72" y="524"/>
                      <a:pt x="51" y="443"/>
                    </a:cubicBezTo>
                    <a:cubicBezTo>
                      <a:pt x="39" y="397"/>
                      <a:pt x="35" y="346"/>
                      <a:pt x="35" y="300"/>
                    </a:cubicBezTo>
                    <a:cubicBezTo>
                      <a:pt x="35" y="169"/>
                      <a:pt x="66" y="77"/>
                      <a:pt x="126" y="12"/>
                    </a:cubicBezTo>
                    <a:cubicBezTo>
                      <a:pt x="131" y="7"/>
                      <a:pt x="131" y="6"/>
                      <a:pt x="131" y="5"/>
                    </a:cubicBezTo>
                    <a:cubicBezTo>
                      <a:pt x="131" y="0"/>
                      <a:pt x="127" y="0"/>
                      <a:pt x="125" y="0"/>
                    </a:cubicBezTo>
                    <a:cubicBezTo>
                      <a:pt x="117" y="0"/>
                      <a:pt x="90" y="30"/>
                      <a:pt x="84" y="38"/>
                    </a:cubicBezTo>
                    <a:cubicBezTo>
                      <a:pt x="33" y="98"/>
                      <a:pt x="0" y="188"/>
                      <a:pt x="0" y="299"/>
                    </a:cubicBezTo>
                    <a:cubicBezTo>
                      <a:pt x="0" y="370"/>
                      <a:pt x="13" y="470"/>
                      <a:pt x="78" y="555"/>
                    </a:cubicBezTo>
                    <a:cubicBezTo>
                      <a:pt x="83" y="561"/>
                      <a:pt x="116" y="598"/>
                      <a:pt x="125" y="598"/>
                    </a:cubicBezTo>
                    <a:cubicBezTo>
                      <a:pt x="127" y="598"/>
                      <a:pt x="131" y="598"/>
                      <a:pt x="131" y="5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607 1">
                <a:extLst>
                  <a:ext uri="{FF2B5EF4-FFF2-40B4-BE49-F238E27FC236}">
                    <a16:creationId xmlns:a16="http://schemas.microsoft.com/office/drawing/2014/main" id="{6565DCF0-EBC8-4798-A679-E9EBFFE8658C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5499100" y="3946526"/>
                <a:ext cx="187325" cy="95250"/>
              </a:xfrm>
              <a:custGeom>
                <a:avLst/>
                <a:gdLst>
                  <a:gd name="T0" fmla="*/ 135 w 320"/>
                  <a:gd name="T1" fmla="*/ 126 h 157"/>
                  <a:gd name="T2" fmla="*/ 130 w 320"/>
                  <a:gd name="T3" fmla="*/ 146 h 157"/>
                  <a:gd name="T4" fmla="*/ 142 w 320"/>
                  <a:gd name="T5" fmla="*/ 157 h 157"/>
                  <a:gd name="T6" fmla="*/ 156 w 320"/>
                  <a:gd name="T7" fmla="*/ 150 h 157"/>
                  <a:gd name="T8" fmla="*/ 162 w 320"/>
                  <a:gd name="T9" fmla="*/ 128 h 157"/>
                  <a:gd name="T10" fmla="*/ 170 w 320"/>
                  <a:gd name="T11" fmla="*/ 97 h 157"/>
                  <a:gd name="T12" fmla="*/ 176 w 320"/>
                  <a:gd name="T13" fmla="*/ 73 h 157"/>
                  <a:gd name="T14" fmla="*/ 186 w 320"/>
                  <a:gd name="T15" fmla="*/ 47 h 157"/>
                  <a:gd name="T16" fmla="*/ 242 w 320"/>
                  <a:gd name="T17" fmla="*/ 10 h 157"/>
                  <a:gd name="T18" fmla="*/ 263 w 320"/>
                  <a:gd name="T19" fmla="*/ 34 h 157"/>
                  <a:gd name="T20" fmla="*/ 242 w 320"/>
                  <a:gd name="T21" fmla="*/ 108 h 157"/>
                  <a:gd name="T22" fmla="*/ 237 w 320"/>
                  <a:gd name="T23" fmla="*/ 127 h 157"/>
                  <a:gd name="T24" fmla="*/ 270 w 320"/>
                  <a:gd name="T25" fmla="*/ 157 h 157"/>
                  <a:gd name="T26" fmla="*/ 320 w 320"/>
                  <a:gd name="T27" fmla="*/ 104 h 157"/>
                  <a:gd name="T28" fmla="*/ 315 w 320"/>
                  <a:gd name="T29" fmla="*/ 99 h 157"/>
                  <a:gd name="T30" fmla="*/ 308 w 320"/>
                  <a:gd name="T31" fmla="*/ 105 h 157"/>
                  <a:gd name="T32" fmla="*/ 271 w 320"/>
                  <a:gd name="T33" fmla="*/ 148 h 157"/>
                  <a:gd name="T34" fmla="*/ 262 w 320"/>
                  <a:gd name="T35" fmla="*/ 135 h 157"/>
                  <a:gd name="T36" fmla="*/ 270 w 320"/>
                  <a:gd name="T37" fmla="*/ 107 h 157"/>
                  <a:gd name="T38" fmla="*/ 289 w 320"/>
                  <a:gd name="T39" fmla="*/ 40 h 157"/>
                  <a:gd name="T40" fmla="*/ 276 w 320"/>
                  <a:gd name="T41" fmla="*/ 9 h 157"/>
                  <a:gd name="T42" fmla="*/ 244 w 320"/>
                  <a:gd name="T43" fmla="*/ 0 h 157"/>
                  <a:gd name="T44" fmla="*/ 182 w 320"/>
                  <a:gd name="T45" fmla="*/ 35 h 157"/>
                  <a:gd name="T46" fmla="*/ 136 w 320"/>
                  <a:gd name="T47" fmla="*/ 0 h 157"/>
                  <a:gd name="T48" fmla="*/ 78 w 320"/>
                  <a:gd name="T49" fmla="*/ 32 h 157"/>
                  <a:gd name="T50" fmla="*/ 40 w 320"/>
                  <a:gd name="T51" fmla="*/ 0 h 157"/>
                  <a:gd name="T52" fmla="*/ 13 w 320"/>
                  <a:gd name="T53" fmla="*/ 19 h 157"/>
                  <a:gd name="T54" fmla="*/ 0 w 320"/>
                  <a:gd name="T55" fmla="*/ 53 h 157"/>
                  <a:gd name="T56" fmla="*/ 6 w 320"/>
                  <a:gd name="T57" fmla="*/ 58 h 157"/>
                  <a:gd name="T58" fmla="*/ 14 w 320"/>
                  <a:gd name="T59" fmla="*/ 47 h 157"/>
                  <a:gd name="T60" fmla="*/ 39 w 320"/>
                  <a:gd name="T61" fmla="*/ 10 h 157"/>
                  <a:gd name="T62" fmla="*/ 51 w 320"/>
                  <a:gd name="T63" fmla="*/ 27 h 157"/>
                  <a:gd name="T64" fmla="*/ 45 w 320"/>
                  <a:gd name="T65" fmla="*/ 56 h 157"/>
                  <a:gd name="T66" fmla="*/ 37 w 320"/>
                  <a:gd name="T67" fmla="*/ 87 h 157"/>
                  <a:gd name="T68" fmla="*/ 26 w 320"/>
                  <a:gd name="T69" fmla="*/ 132 h 157"/>
                  <a:gd name="T70" fmla="*/ 23 w 320"/>
                  <a:gd name="T71" fmla="*/ 146 h 157"/>
                  <a:gd name="T72" fmla="*/ 35 w 320"/>
                  <a:gd name="T73" fmla="*/ 157 h 157"/>
                  <a:gd name="T74" fmla="*/ 48 w 320"/>
                  <a:gd name="T75" fmla="*/ 150 h 157"/>
                  <a:gd name="T76" fmla="*/ 55 w 320"/>
                  <a:gd name="T77" fmla="*/ 128 h 157"/>
                  <a:gd name="T78" fmla="*/ 62 w 320"/>
                  <a:gd name="T79" fmla="*/ 97 h 157"/>
                  <a:gd name="T80" fmla="*/ 68 w 320"/>
                  <a:gd name="T81" fmla="*/ 73 h 157"/>
                  <a:gd name="T82" fmla="*/ 83 w 320"/>
                  <a:gd name="T83" fmla="*/ 42 h 157"/>
                  <a:gd name="T84" fmla="*/ 135 w 320"/>
                  <a:gd name="T85" fmla="*/ 10 h 157"/>
                  <a:gd name="T86" fmla="*/ 156 w 320"/>
                  <a:gd name="T87" fmla="*/ 34 h 157"/>
                  <a:gd name="T88" fmla="*/ 150 w 320"/>
                  <a:gd name="T89" fmla="*/ 67 h 157"/>
                  <a:gd name="T90" fmla="*/ 135 w 320"/>
                  <a:gd name="T91" fmla="*/ 12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7">
                    <a:moveTo>
                      <a:pt x="135" y="126"/>
                    </a:moveTo>
                    <a:cubicBezTo>
                      <a:pt x="133" y="133"/>
                      <a:pt x="130" y="144"/>
                      <a:pt x="130" y="146"/>
                    </a:cubicBezTo>
                    <a:cubicBezTo>
                      <a:pt x="130" y="154"/>
                      <a:pt x="136" y="157"/>
                      <a:pt x="142" y="157"/>
                    </a:cubicBezTo>
                    <a:cubicBezTo>
                      <a:pt x="148" y="157"/>
                      <a:pt x="154" y="153"/>
                      <a:pt x="156" y="150"/>
                    </a:cubicBezTo>
                    <a:cubicBezTo>
                      <a:pt x="157" y="147"/>
                      <a:pt x="160" y="135"/>
                      <a:pt x="162" y="128"/>
                    </a:cubicBezTo>
                    <a:cubicBezTo>
                      <a:pt x="164" y="121"/>
                      <a:pt x="168" y="105"/>
                      <a:pt x="170" y="97"/>
                    </a:cubicBezTo>
                    <a:cubicBezTo>
                      <a:pt x="172" y="89"/>
                      <a:pt x="174" y="81"/>
                      <a:pt x="176" y="73"/>
                    </a:cubicBezTo>
                    <a:cubicBezTo>
                      <a:pt x="179" y="58"/>
                      <a:pt x="179" y="58"/>
                      <a:pt x="186" y="47"/>
                    </a:cubicBezTo>
                    <a:cubicBezTo>
                      <a:pt x="198" y="30"/>
                      <a:pt x="215" y="10"/>
                      <a:pt x="242" y="10"/>
                    </a:cubicBezTo>
                    <a:cubicBezTo>
                      <a:pt x="262" y="10"/>
                      <a:pt x="263" y="26"/>
                      <a:pt x="263" y="34"/>
                    </a:cubicBezTo>
                    <a:cubicBezTo>
                      <a:pt x="263" y="55"/>
                      <a:pt x="248" y="94"/>
                      <a:pt x="242" y="108"/>
                    </a:cubicBezTo>
                    <a:cubicBezTo>
                      <a:pt x="238" y="118"/>
                      <a:pt x="237" y="121"/>
                      <a:pt x="237" y="127"/>
                    </a:cubicBezTo>
                    <a:cubicBezTo>
                      <a:pt x="237" y="146"/>
                      <a:pt x="252" y="157"/>
                      <a:pt x="270" y="157"/>
                    </a:cubicBezTo>
                    <a:cubicBezTo>
                      <a:pt x="305" y="157"/>
                      <a:pt x="320" y="109"/>
                      <a:pt x="320" y="104"/>
                    </a:cubicBezTo>
                    <a:cubicBezTo>
                      <a:pt x="320" y="99"/>
                      <a:pt x="316" y="99"/>
                      <a:pt x="315" y="99"/>
                    </a:cubicBezTo>
                    <a:cubicBezTo>
                      <a:pt x="310" y="99"/>
                      <a:pt x="309" y="102"/>
                      <a:pt x="308" y="105"/>
                    </a:cubicBezTo>
                    <a:cubicBezTo>
                      <a:pt x="300" y="133"/>
                      <a:pt x="285" y="148"/>
                      <a:pt x="271" y="148"/>
                    </a:cubicBezTo>
                    <a:cubicBezTo>
                      <a:pt x="264" y="148"/>
                      <a:pt x="262" y="143"/>
                      <a:pt x="262" y="135"/>
                    </a:cubicBezTo>
                    <a:cubicBezTo>
                      <a:pt x="262" y="127"/>
                      <a:pt x="264" y="123"/>
                      <a:pt x="270" y="107"/>
                    </a:cubicBezTo>
                    <a:cubicBezTo>
                      <a:pt x="275" y="96"/>
                      <a:pt x="289" y="59"/>
                      <a:pt x="289" y="40"/>
                    </a:cubicBezTo>
                    <a:cubicBezTo>
                      <a:pt x="289" y="34"/>
                      <a:pt x="289" y="20"/>
                      <a:pt x="276" y="9"/>
                    </a:cubicBezTo>
                    <a:cubicBezTo>
                      <a:pt x="270" y="5"/>
                      <a:pt x="260" y="0"/>
                      <a:pt x="244" y="0"/>
                    </a:cubicBezTo>
                    <a:cubicBezTo>
                      <a:pt x="212" y="0"/>
                      <a:pt x="193" y="21"/>
                      <a:pt x="182" y="35"/>
                    </a:cubicBezTo>
                    <a:cubicBezTo>
                      <a:pt x="179" y="6"/>
                      <a:pt x="154" y="0"/>
                      <a:pt x="136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4"/>
                      <a:pt x="48" y="46"/>
                      <a:pt x="45" y="56"/>
                    </a:cubicBezTo>
                    <a:cubicBezTo>
                      <a:pt x="43" y="65"/>
                      <a:pt x="39" y="80"/>
                      <a:pt x="37" y="87"/>
                    </a:cubicBezTo>
                    <a:lnTo>
                      <a:pt x="26" y="132"/>
                    </a:ln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43"/>
                      <a:pt x="155" y="47"/>
                      <a:pt x="150" y="67"/>
                    </a:cubicBezTo>
                    <a:lnTo>
                      <a:pt x="135" y="1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609 1">
                <a:extLst>
                  <a:ext uri="{FF2B5EF4-FFF2-40B4-BE49-F238E27FC236}">
                    <a16:creationId xmlns:a16="http://schemas.microsoft.com/office/drawing/2014/main" id="{029D5B4D-5666-426E-B5C7-C5DB86C9CC23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5530850" y="4168776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8 h 157"/>
                  <a:gd name="T22" fmla="*/ 129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2" y="145"/>
                      <a:pt x="22" y="146"/>
                    </a:cubicBezTo>
                    <a:cubicBezTo>
                      <a:pt x="22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3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6" y="147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7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610 1">
                <a:extLst>
                  <a:ext uri="{FF2B5EF4-FFF2-40B4-BE49-F238E27FC236}">
                    <a16:creationId xmlns:a16="http://schemas.microsoft.com/office/drawing/2014/main" id="{2A0AFBDC-634D-4192-A46F-E584E77B64DA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5745163" y="3902076"/>
                <a:ext cx="76200" cy="360363"/>
              </a:xfrm>
              <a:custGeom>
                <a:avLst/>
                <a:gdLst>
                  <a:gd name="T0" fmla="*/ 130 w 130"/>
                  <a:gd name="T1" fmla="*/ 300 h 598"/>
                  <a:gd name="T2" fmla="*/ 52 w 130"/>
                  <a:gd name="T3" fmla="*/ 44 h 598"/>
                  <a:gd name="T4" fmla="*/ 6 w 130"/>
                  <a:gd name="T5" fmla="*/ 0 h 598"/>
                  <a:gd name="T6" fmla="*/ 0 w 130"/>
                  <a:gd name="T7" fmla="*/ 5 h 598"/>
                  <a:gd name="T8" fmla="*/ 3 w 130"/>
                  <a:gd name="T9" fmla="*/ 10 h 598"/>
                  <a:gd name="T10" fmla="*/ 80 w 130"/>
                  <a:gd name="T11" fmla="*/ 156 h 598"/>
                  <a:gd name="T12" fmla="*/ 96 w 130"/>
                  <a:gd name="T13" fmla="*/ 299 h 598"/>
                  <a:gd name="T14" fmla="*/ 78 w 130"/>
                  <a:gd name="T15" fmla="*/ 449 h 598"/>
                  <a:gd name="T16" fmla="*/ 5 w 130"/>
                  <a:gd name="T17" fmla="*/ 587 h 598"/>
                  <a:gd name="T18" fmla="*/ 0 w 130"/>
                  <a:gd name="T19" fmla="*/ 593 h 598"/>
                  <a:gd name="T20" fmla="*/ 6 w 130"/>
                  <a:gd name="T21" fmla="*/ 598 h 598"/>
                  <a:gd name="T22" fmla="*/ 47 w 130"/>
                  <a:gd name="T23" fmla="*/ 561 h 598"/>
                  <a:gd name="T24" fmla="*/ 130 w 130"/>
                  <a:gd name="T25" fmla="*/ 30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598">
                    <a:moveTo>
                      <a:pt x="130" y="300"/>
                    </a:moveTo>
                    <a:cubicBezTo>
                      <a:pt x="130" y="229"/>
                      <a:pt x="118" y="129"/>
                      <a:pt x="52" y="44"/>
                    </a:cubicBezTo>
                    <a:cubicBezTo>
                      <a:pt x="47" y="38"/>
                      <a:pt x="15" y="0"/>
                      <a:pt x="6" y="0"/>
                    </a:cubicBezTo>
                    <a:cubicBezTo>
                      <a:pt x="4" y="0"/>
                      <a:pt x="0" y="1"/>
                      <a:pt x="0" y="5"/>
                    </a:cubicBezTo>
                    <a:cubicBezTo>
                      <a:pt x="0" y="7"/>
                      <a:pt x="1" y="9"/>
                      <a:pt x="3" y="10"/>
                    </a:cubicBezTo>
                    <a:cubicBezTo>
                      <a:pt x="27" y="36"/>
                      <a:pt x="59" y="77"/>
                      <a:pt x="80" y="156"/>
                    </a:cubicBezTo>
                    <a:cubicBezTo>
                      <a:pt x="91" y="201"/>
                      <a:pt x="96" y="253"/>
                      <a:pt x="96" y="299"/>
                    </a:cubicBezTo>
                    <a:cubicBezTo>
                      <a:pt x="96" y="350"/>
                      <a:pt x="91" y="400"/>
                      <a:pt x="78" y="449"/>
                    </a:cubicBezTo>
                    <a:cubicBezTo>
                      <a:pt x="59" y="519"/>
                      <a:pt x="30" y="559"/>
                      <a:pt x="5" y="587"/>
                    </a:cubicBezTo>
                    <a:cubicBezTo>
                      <a:pt x="0" y="591"/>
                      <a:pt x="0" y="592"/>
                      <a:pt x="0" y="593"/>
                    </a:cubicBezTo>
                    <a:cubicBezTo>
                      <a:pt x="0" y="597"/>
                      <a:pt x="4" y="598"/>
                      <a:pt x="6" y="598"/>
                    </a:cubicBezTo>
                    <a:cubicBezTo>
                      <a:pt x="13" y="598"/>
                      <a:pt x="41" y="568"/>
                      <a:pt x="47" y="561"/>
                    </a:cubicBezTo>
                    <a:cubicBezTo>
                      <a:pt x="98" y="501"/>
                      <a:pt x="130" y="411"/>
                      <a:pt x="130" y="30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611 1">
                <a:extLst>
                  <a:ext uri="{FF2B5EF4-FFF2-40B4-BE49-F238E27FC236}">
                    <a16:creationId xmlns:a16="http://schemas.microsoft.com/office/drawing/2014/main" id="{BC26E15A-4D45-4CBF-ABF5-54E16E738294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5945188" y="4021138"/>
                <a:ext cx="196850" cy="141288"/>
              </a:xfrm>
              <a:custGeom>
                <a:avLst/>
                <a:gdLst>
                  <a:gd name="T0" fmla="*/ 275 w 336"/>
                  <a:gd name="T1" fmla="*/ 0 h 232"/>
                  <a:gd name="T2" fmla="*/ 275 w 336"/>
                  <a:gd name="T3" fmla="*/ 8 h 232"/>
                  <a:gd name="T4" fmla="*/ 297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1 w 336"/>
                  <a:gd name="T19" fmla="*/ 0 h 232"/>
                  <a:gd name="T20" fmla="*/ 121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20 w 336"/>
                  <a:gd name="T27" fmla="*/ 170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20 w 336"/>
                  <a:gd name="T47" fmla="*/ 212 h 232"/>
                  <a:gd name="T48" fmla="*/ 176 w 336"/>
                  <a:gd name="T49" fmla="*/ 93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6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5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5" y="0"/>
                    </a:moveTo>
                    <a:lnTo>
                      <a:pt x="275" y="8"/>
                    </a:lnTo>
                    <a:cubicBezTo>
                      <a:pt x="292" y="11"/>
                      <a:pt x="297" y="15"/>
                      <a:pt x="297" y="23"/>
                    </a:cubicBezTo>
                    <a:cubicBezTo>
                      <a:pt x="297" y="31"/>
                      <a:pt x="294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1" y="0"/>
                    </a:lnTo>
                    <a:lnTo>
                      <a:pt x="121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9" y="52"/>
                      <a:pt x="162" y="61"/>
                      <a:pt x="165" y="70"/>
                    </a:cubicBezTo>
                    <a:lnTo>
                      <a:pt x="120" y="170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10" y="232"/>
                      <a:pt x="114" y="225"/>
                      <a:pt x="120" y="212"/>
                    </a:cubicBezTo>
                    <a:lnTo>
                      <a:pt x="176" y="93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6" y="35"/>
                    </a:lnTo>
                    <a:cubicBezTo>
                      <a:pt x="325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612 1">
                <a:extLst>
                  <a:ext uri="{FF2B5EF4-FFF2-40B4-BE49-F238E27FC236}">
                    <a16:creationId xmlns:a16="http://schemas.microsoft.com/office/drawing/2014/main" id="{B7B69B30-5F05-4E7F-8525-492D57D8F486}"/>
                  </a:ext>
                </a:extLst>
              </p:cNvPr>
              <p:cNvSpPr>
                <a:spLocks noEditPoint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6154738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5 w 118"/>
                  <a:gd name="T29" fmla="*/ 0 h 341"/>
                  <a:gd name="T30" fmla="*/ 30 w 118"/>
                  <a:gd name="T31" fmla="*/ 26 h 341"/>
                  <a:gd name="T32" fmla="*/ 55 w 118"/>
                  <a:gd name="T33" fmla="*/ 51 h 341"/>
                  <a:gd name="T34" fmla="*/ 81 w 118"/>
                  <a:gd name="T35" fmla="*/ 26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1" y="145"/>
                      <a:pt x="18" y="144"/>
                      <a:pt x="23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2"/>
                      <a:pt x="30" y="26"/>
                    </a:cubicBezTo>
                    <a:cubicBezTo>
                      <a:pt x="30" y="40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6"/>
                    </a:cubicBezTo>
                    <a:cubicBezTo>
                      <a:pt x="81" y="12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613 1">
                <a:extLst>
                  <a:ext uri="{FF2B5EF4-FFF2-40B4-BE49-F238E27FC236}">
                    <a16:creationId xmlns:a16="http://schemas.microsoft.com/office/drawing/2014/main" id="{BB3EBFB7-4A0C-4C6E-A380-1D0908F71AE9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6234113" y="3983038"/>
                <a:ext cx="77788" cy="17780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1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1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6" y="14"/>
                    </a:cubicBezTo>
                    <a:cubicBezTo>
                      <a:pt x="37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1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614 1">
                <a:extLst>
                  <a:ext uri="{FF2B5EF4-FFF2-40B4-BE49-F238E27FC236}">
                    <a16:creationId xmlns:a16="http://schemas.microsoft.com/office/drawing/2014/main" id="{8AFE61C0-72B3-4624-AB68-6048CE9D6BB5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63134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8" y="112"/>
                      <a:pt x="147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615 1">
                <a:extLst>
                  <a:ext uri="{FF2B5EF4-FFF2-40B4-BE49-F238E27FC236}">
                    <a16:creationId xmlns:a16="http://schemas.microsoft.com/office/drawing/2014/main" id="{AD19B09D-F9FF-4C2F-92FA-4976C071FE4A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6532563" y="3951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616 1">
                <a:extLst>
                  <a:ext uri="{FF2B5EF4-FFF2-40B4-BE49-F238E27FC236}">
                    <a16:creationId xmlns:a16="http://schemas.microsoft.com/office/drawing/2014/main" id="{F35B33C2-49EB-4213-A44C-D7E3674FF2E7}"/>
                  </a:ext>
                </a:extLst>
              </p:cNvPr>
              <p:cNvSpPr>
                <a:spLocks noEditPoint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6680200" y="3951288"/>
                <a:ext cx="69850" cy="206375"/>
              </a:xfrm>
              <a:custGeom>
                <a:avLst/>
                <a:gdLst>
                  <a:gd name="T0" fmla="*/ 80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2 w 118"/>
                  <a:gd name="T23" fmla="*/ 290 h 341"/>
                  <a:gd name="T24" fmla="*/ 82 w 118"/>
                  <a:gd name="T25" fmla="*/ 113 h 341"/>
                  <a:gd name="T26" fmla="*/ 80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80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2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6"/>
                    </a:cubicBezTo>
                    <a:cubicBezTo>
                      <a:pt x="82" y="12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617 1">
                <a:extLst>
                  <a:ext uri="{FF2B5EF4-FFF2-40B4-BE49-F238E27FC236}">
                    <a16:creationId xmlns:a16="http://schemas.microsoft.com/office/drawing/2014/main" id="{302B1C5D-EE26-41FE-905C-6ABC7206F821}"/>
                  </a:ext>
                </a:extLst>
              </p:cNvPr>
              <p:cNvSpPr>
                <a:spLocks noEditPoints="1"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6765925" y="4019551"/>
                <a:ext cx="128588" cy="203200"/>
              </a:xfrm>
              <a:custGeom>
                <a:avLst/>
                <a:gdLst>
                  <a:gd name="T0" fmla="*/ 220 w 220"/>
                  <a:gd name="T1" fmla="*/ 35 h 338"/>
                  <a:gd name="T2" fmla="*/ 220 w 220"/>
                  <a:gd name="T3" fmla="*/ 16 h 338"/>
                  <a:gd name="T4" fmla="*/ 182 w 220"/>
                  <a:gd name="T5" fmla="*/ 16 h 338"/>
                  <a:gd name="T6" fmla="*/ 154 w 220"/>
                  <a:gd name="T7" fmla="*/ 11 h 338"/>
                  <a:gd name="T8" fmla="*/ 143 w 220"/>
                  <a:gd name="T9" fmla="*/ 7 h 338"/>
                  <a:gd name="T10" fmla="*/ 104 w 220"/>
                  <a:gd name="T11" fmla="*/ 0 h 338"/>
                  <a:gd name="T12" fmla="*/ 20 w 220"/>
                  <a:gd name="T13" fmla="*/ 81 h 338"/>
                  <a:gd name="T14" fmla="*/ 67 w 220"/>
                  <a:gd name="T15" fmla="*/ 148 h 338"/>
                  <a:gd name="T16" fmla="*/ 45 w 220"/>
                  <a:gd name="T17" fmla="*/ 168 h 338"/>
                  <a:gd name="T18" fmla="*/ 22 w 220"/>
                  <a:gd name="T19" fmla="*/ 202 h 338"/>
                  <a:gd name="T20" fmla="*/ 49 w 220"/>
                  <a:gd name="T21" fmla="*/ 228 h 338"/>
                  <a:gd name="T22" fmla="*/ 0 w 220"/>
                  <a:gd name="T23" fmla="*/ 289 h 338"/>
                  <a:gd name="T24" fmla="*/ 86 w 220"/>
                  <a:gd name="T25" fmla="*/ 338 h 338"/>
                  <a:gd name="T26" fmla="*/ 188 w 220"/>
                  <a:gd name="T27" fmla="*/ 304 h 338"/>
                  <a:gd name="T28" fmla="*/ 216 w 220"/>
                  <a:gd name="T29" fmla="*/ 253 h 338"/>
                  <a:gd name="T30" fmla="*/ 155 w 220"/>
                  <a:gd name="T31" fmla="*/ 200 h 338"/>
                  <a:gd name="T32" fmla="*/ 91 w 220"/>
                  <a:gd name="T33" fmla="*/ 197 h 338"/>
                  <a:gd name="T34" fmla="*/ 52 w 220"/>
                  <a:gd name="T35" fmla="*/ 184 h 338"/>
                  <a:gd name="T36" fmla="*/ 82 w 220"/>
                  <a:gd name="T37" fmla="*/ 152 h 338"/>
                  <a:gd name="T38" fmla="*/ 91 w 220"/>
                  <a:gd name="T39" fmla="*/ 153 h 338"/>
                  <a:gd name="T40" fmla="*/ 110 w 220"/>
                  <a:gd name="T41" fmla="*/ 155 h 338"/>
                  <a:gd name="T42" fmla="*/ 164 w 220"/>
                  <a:gd name="T43" fmla="*/ 134 h 338"/>
                  <a:gd name="T44" fmla="*/ 188 w 220"/>
                  <a:gd name="T45" fmla="*/ 77 h 338"/>
                  <a:gd name="T46" fmla="*/ 179 w 220"/>
                  <a:gd name="T47" fmla="*/ 35 h 338"/>
                  <a:gd name="T48" fmla="*/ 220 w 220"/>
                  <a:gd name="T49" fmla="*/ 35 h 338"/>
                  <a:gd name="T50" fmla="*/ 59 w 220"/>
                  <a:gd name="T51" fmla="*/ 230 h 338"/>
                  <a:gd name="T52" fmla="*/ 140 w 220"/>
                  <a:gd name="T53" fmla="*/ 236 h 338"/>
                  <a:gd name="T54" fmla="*/ 202 w 220"/>
                  <a:gd name="T55" fmla="*/ 261 h 338"/>
                  <a:gd name="T56" fmla="*/ 107 w 220"/>
                  <a:gd name="T57" fmla="*/ 309 h 338"/>
                  <a:gd name="T58" fmla="*/ 35 w 220"/>
                  <a:gd name="T59" fmla="*/ 273 h 338"/>
                  <a:gd name="T60" fmla="*/ 59 w 220"/>
                  <a:gd name="T61" fmla="*/ 230 h 338"/>
                  <a:gd name="T62" fmla="*/ 62 w 220"/>
                  <a:gd name="T63" fmla="*/ 60 h 338"/>
                  <a:gd name="T64" fmla="*/ 98 w 220"/>
                  <a:gd name="T65" fmla="*/ 13 h 338"/>
                  <a:gd name="T66" fmla="*/ 135 w 220"/>
                  <a:gd name="T67" fmla="*/ 37 h 338"/>
                  <a:gd name="T68" fmla="*/ 150 w 220"/>
                  <a:gd name="T69" fmla="*/ 97 h 338"/>
                  <a:gd name="T70" fmla="*/ 112 w 220"/>
                  <a:gd name="T71" fmla="*/ 142 h 338"/>
                  <a:gd name="T72" fmla="*/ 62 w 220"/>
                  <a:gd name="T73" fmla="*/ 62 h 338"/>
                  <a:gd name="T74" fmla="*/ 62 w 220"/>
                  <a:gd name="T75" fmla="*/ 6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8">
                    <a:moveTo>
                      <a:pt x="220" y="35"/>
                    </a:moveTo>
                    <a:lnTo>
                      <a:pt x="220" y="16"/>
                    </a:lnTo>
                    <a:lnTo>
                      <a:pt x="182" y="16"/>
                    </a:lnTo>
                    <a:cubicBezTo>
                      <a:pt x="172" y="16"/>
                      <a:pt x="164" y="14"/>
                      <a:pt x="154" y="11"/>
                    </a:cubicBezTo>
                    <a:lnTo>
                      <a:pt x="143" y="7"/>
                    </a:lnTo>
                    <a:cubicBezTo>
                      <a:pt x="130" y="2"/>
                      <a:pt x="116" y="0"/>
                      <a:pt x="104" y="0"/>
                    </a:cubicBezTo>
                    <a:cubicBezTo>
                      <a:pt x="57" y="0"/>
                      <a:pt x="20" y="35"/>
                      <a:pt x="20" y="81"/>
                    </a:cubicBezTo>
                    <a:cubicBezTo>
                      <a:pt x="20" y="112"/>
                      <a:pt x="34" y="131"/>
                      <a:pt x="67" y="148"/>
                    </a:cubicBezTo>
                    <a:cubicBezTo>
                      <a:pt x="57" y="157"/>
                      <a:pt x="48" y="165"/>
                      <a:pt x="45" y="168"/>
                    </a:cubicBezTo>
                    <a:cubicBezTo>
                      <a:pt x="29" y="182"/>
                      <a:pt x="22" y="192"/>
                      <a:pt x="22" y="202"/>
                    </a:cubicBezTo>
                    <a:cubicBezTo>
                      <a:pt x="22" y="212"/>
                      <a:pt x="28" y="218"/>
                      <a:pt x="49" y="228"/>
                    </a:cubicBezTo>
                    <a:cubicBezTo>
                      <a:pt x="13" y="254"/>
                      <a:pt x="0" y="271"/>
                      <a:pt x="0" y="289"/>
                    </a:cubicBezTo>
                    <a:cubicBezTo>
                      <a:pt x="0" y="316"/>
                      <a:pt x="39" y="338"/>
                      <a:pt x="86" y="338"/>
                    </a:cubicBezTo>
                    <a:cubicBezTo>
                      <a:pt x="123" y="338"/>
                      <a:pt x="162" y="325"/>
                      <a:pt x="188" y="304"/>
                    </a:cubicBezTo>
                    <a:cubicBezTo>
                      <a:pt x="207" y="288"/>
                      <a:pt x="216" y="272"/>
                      <a:pt x="216" y="253"/>
                    </a:cubicBezTo>
                    <a:cubicBezTo>
                      <a:pt x="216" y="222"/>
                      <a:pt x="192" y="202"/>
                      <a:pt x="155" y="200"/>
                    </a:cubicBezTo>
                    <a:lnTo>
                      <a:pt x="91" y="197"/>
                    </a:lnTo>
                    <a:cubicBezTo>
                      <a:pt x="65" y="196"/>
                      <a:pt x="52" y="192"/>
                      <a:pt x="52" y="184"/>
                    </a:cubicBezTo>
                    <a:cubicBezTo>
                      <a:pt x="52" y="174"/>
                      <a:pt x="69" y="156"/>
                      <a:pt x="82" y="152"/>
                    </a:cubicBezTo>
                    <a:cubicBezTo>
                      <a:pt x="86" y="153"/>
                      <a:pt x="90" y="153"/>
                      <a:pt x="91" y="153"/>
                    </a:cubicBezTo>
                    <a:cubicBezTo>
                      <a:pt x="101" y="154"/>
                      <a:pt x="107" y="155"/>
                      <a:pt x="110" y="155"/>
                    </a:cubicBezTo>
                    <a:cubicBezTo>
                      <a:pt x="129" y="155"/>
                      <a:pt x="149" y="147"/>
                      <a:pt x="164" y="134"/>
                    </a:cubicBezTo>
                    <a:cubicBezTo>
                      <a:pt x="181" y="120"/>
                      <a:pt x="188" y="102"/>
                      <a:pt x="188" y="77"/>
                    </a:cubicBezTo>
                    <a:cubicBezTo>
                      <a:pt x="188" y="63"/>
                      <a:pt x="186" y="51"/>
                      <a:pt x="179" y="35"/>
                    </a:cubicBezTo>
                    <a:lnTo>
                      <a:pt x="220" y="35"/>
                    </a:lnTo>
                    <a:close/>
                    <a:moveTo>
                      <a:pt x="59" y="230"/>
                    </a:moveTo>
                    <a:cubicBezTo>
                      <a:pt x="76" y="233"/>
                      <a:pt x="115" y="236"/>
                      <a:pt x="140" y="236"/>
                    </a:cubicBezTo>
                    <a:cubicBezTo>
                      <a:pt x="185" y="236"/>
                      <a:pt x="202" y="243"/>
                      <a:pt x="202" y="261"/>
                    </a:cubicBezTo>
                    <a:cubicBezTo>
                      <a:pt x="202" y="290"/>
                      <a:pt x="164" y="309"/>
                      <a:pt x="107" y="309"/>
                    </a:cubicBezTo>
                    <a:cubicBezTo>
                      <a:pt x="64" y="309"/>
                      <a:pt x="35" y="295"/>
                      <a:pt x="35" y="273"/>
                    </a:cubicBezTo>
                    <a:cubicBezTo>
                      <a:pt x="35" y="261"/>
                      <a:pt x="38" y="255"/>
                      <a:pt x="59" y="230"/>
                    </a:cubicBezTo>
                    <a:close/>
                    <a:moveTo>
                      <a:pt x="62" y="60"/>
                    </a:moveTo>
                    <a:cubicBezTo>
                      <a:pt x="62" y="31"/>
                      <a:pt x="76" y="13"/>
                      <a:pt x="98" y="13"/>
                    </a:cubicBezTo>
                    <a:cubicBezTo>
                      <a:pt x="114" y="13"/>
                      <a:pt x="127" y="22"/>
                      <a:pt x="135" y="37"/>
                    </a:cubicBezTo>
                    <a:cubicBezTo>
                      <a:pt x="144" y="54"/>
                      <a:pt x="150" y="77"/>
                      <a:pt x="150" y="97"/>
                    </a:cubicBezTo>
                    <a:cubicBezTo>
                      <a:pt x="150" y="125"/>
                      <a:pt x="135" y="142"/>
                      <a:pt x="112" y="142"/>
                    </a:cubicBezTo>
                    <a:cubicBezTo>
                      <a:pt x="83" y="142"/>
                      <a:pt x="62" y="110"/>
                      <a:pt x="62" y="62"/>
                    </a:cubicBezTo>
                    <a:lnTo>
                      <a:pt x="62" y="6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618 1">
                <a:extLst>
                  <a:ext uri="{FF2B5EF4-FFF2-40B4-BE49-F238E27FC236}">
                    <a16:creationId xmlns:a16="http://schemas.microsoft.com/office/drawing/2014/main" id="{CD125A72-6E38-43D7-AC6D-20627253A36B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6905625" y="3951288"/>
                <a:ext cx="139700" cy="206375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8 w 239"/>
                  <a:gd name="T21" fmla="*/ 112 h 341"/>
                  <a:gd name="T22" fmla="*/ 74 w 239"/>
                  <a:gd name="T23" fmla="*/ 153 h 341"/>
                  <a:gd name="T24" fmla="*/ 74 w 239"/>
                  <a:gd name="T25" fmla="*/ 2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30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2"/>
                      <a:pt x="148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619 1">
                <a:extLst>
                  <a:ext uri="{FF2B5EF4-FFF2-40B4-BE49-F238E27FC236}">
                    <a16:creationId xmlns:a16="http://schemas.microsoft.com/office/drawing/2014/main" id="{EBF8E578-9336-4EB5-829A-2C994BDF9CC7}"/>
                  </a:ext>
                </a:extLst>
              </p:cNvPr>
              <p:cNvSpPr>
                <a:spLocks noEditPoint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7123113" y="4019551"/>
                <a:ext cx="136525" cy="203200"/>
              </a:xfrm>
              <a:custGeom>
                <a:avLst/>
                <a:gdLst>
                  <a:gd name="T0" fmla="*/ 2 w 232"/>
                  <a:gd name="T1" fmla="*/ 33 h 337"/>
                  <a:gd name="T2" fmla="*/ 14 w 232"/>
                  <a:gd name="T3" fmla="*/ 32 h 337"/>
                  <a:gd name="T4" fmla="*/ 35 w 232"/>
                  <a:gd name="T5" fmla="*/ 61 h 337"/>
                  <a:gd name="T6" fmla="*/ 35 w 232"/>
                  <a:gd name="T7" fmla="*/ 294 h 337"/>
                  <a:gd name="T8" fmla="*/ 0 w 232"/>
                  <a:gd name="T9" fmla="*/ 329 h 337"/>
                  <a:gd name="T10" fmla="*/ 0 w 232"/>
                  <a:gd name="T11" fmla="*/ 337 h 337"/>
                  <a:gd name="T12" fmla="*/ 121 w 232"/>
                  <a:gd name="T13" fmla="*/ 337 h 337"/>
                  <a:gd name="T14" fmla="*/ 121 w 232"/>
                  <a:gd name="T15" fmla="*/ 328 h 337"/>
                  <a:gd name="T16" fmla="*/ 77 w 232"/>
                  <a:gd name="T17" fmla="*/ 291 h 337"/>
                  <a:gd name="T18" fmla="*/ 77 w 232"/>
                  <a:gd name="T19" fmla="*/ 212 h 337"/>
                  <a:gd name="T20" fmla="*/ 127 w 232"/>
                  <a:gd name="T21" fmla="*/ 234 h 337"/>
                  <a:gd name="T22" fmla="*/ 232 w 232"/>
                  <a:gd name="T23" fmla="*/ 106 h 337"/>
                  <a:gd name="T24" fmla="*/ 149 w 232"/>
                  <a:gd name="T25" fmla="*/ 0 h 337"/>
                  <a:gd name="T26" fmla="*/ 77 w 232"/>
                  <a:gd name="T27" fmla="*/ 39 h 337"/>
                  <a:gd name="T28" fmla="*/ 77 w 232"/>
                  <a:gd name="T29" fmla="*/ 0 h 337"/>
                  <a:gd name="T30" fmla="*/ 74 w 232"/>
                  <a:gd name="T31" fmla="*/ 0 h 337"/>
                  <a:gd name="T32" fmla="*/ 2 w 232"/>
                  <a:gd name="T33" fmla="*/ 25 h 337"/>
                  <a:gd name="T34" fmla="*/ 2 w 232"/>
                  <a:gd name="T35" fmla="*/ 33 h 337"/>
                  <a:gd name="T36" fmla="*/ 77 w 232"/>
                  <a:gd name="T37" fmla="*/ 62 h 337"/>
                  <a:gd name="T38" fmla="*/ 128 w 232"/>
                  <a:gd name="T39" fmla="*/ 29 h 337"/>
                  <a:gd name="T40" fmla="*/ 189 w 232"/>
                  <a:gd name="T41" fmla="*/ 125 h 337"/>
                  <a:gd name="T42" fmla="*/ 129 w 232"/>
                  <a:gd name="T43" fmla="*/ 218 h 337"/>
                  <a:gd name="T44" fmla="*/ 77 w 232"/>
                  <a:gd name="T45" fmla="*/ 185 h 337"/>
                  <a:gd name="T46" fmla="*/ 77 w 232"/>
                  <a:gd name="T47" fmla="*/ 6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7">
                    <a:moveTo>
                      <a:pt x="2" y="33"/>
                    </a:moveTo>
                    <a:cubicBezTo>
                      <a:pt x="6" y="32"/>
                      <a:pt x="10" y="32"/>
                      <a:pt x="14" y="32"/>
                    </a:cubicBezTo>
                    <a:cubicBezTo>
                      <a:pt x="31" y="32"/>
                      <a:pt x="35" y="37"/>
                      <a:pt x="35" y="61"/>
                    </a:cubicBezTo>
                    <a:lnTo>
                      <a:pt x="35" y="294"/>
                    </a:lnTo>
                    <a:cubicBezTo>
                      <a:pt x="35" y="320"/>
                      <a:pt x="29" y="326"/>
                      <a:pt x="0" y="329"/>
                    </a:cubicBezTo>
                    <a:lnTo>
                      <a:pt x="0" y="337"/>
                    </a:lnTo>
                    <a:lnTo>
                      <a:pt x="121" y="337"/>
                    </a:lnTo>
                    <a:lnTo>
                      <a:pt x="121" y="328"/>
                    </a:lnTo>
                    <a:cubicBezTo>
                      <a:pt x="83" y="328"/>
                      <a:pt x="77" y="322"/>
                      <a:pt x="77" y="291"/>
                    </a:cubicBezTo>
                    <a:lnTo>
                      <a:pt x="77" y="212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9" y="0"/>
                    </a:cubicBezTo>
                    <a:cubicBezTo>
                      <a:pt x="121" y="0"/>
                      <a:pt x="99" y="12"/>
                      <a:pt x="77" y="39"/>
                    </a:cubicBezTo>
                    <a:lnTo>
                      <a:pt x="77" y="0"/>
                    </a:lnTo>
                    <a:lnTo>
                      <a:pt x="74" y="0"/>
                    </a:lnTo>
                    <a:cubicBezTo>
                      <a:pt x="47" y="10"/>
                      <a:pt x="29" y="16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2"/>
                    </a:moveTo>
                    <a:cubicBezTo>
                      <a:pt x="77" y="47"/>
                      <a:pt x="105" y="29"/>
                      <a:pt x="128" y="29"/>
                    </a:cubicBezTo>
                    <a:cubicBezTo>
                      <a:pt x="165" y="29"/>
                      <a:pt x="189" y="67"/>
                      <a:pt x="189" y="125"/>
                    </a:cubicBezTo>
                    <a:cubicBezTo>
                      <a:pt x="189" y="181"/>
                      <a:pt x="165" y="218"/>
                      <a:pt x="129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620 1">
                <a:extLst>
                  <a:ext uri="{FF2B5EF4-FFF2-40B4-BE49-F238E27FC236}">
                    <a16:creationId xmlns:a16="http://schemas.microsoft.com/office/drawing/2014/main" id="{7B19ADCC-83E6-46E2-9FB0-1D9AC8270BDA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7269163" y="4019551"/>
                <a:ext cx="96838" cy="138113"/>
              </a:xfrm>
              <a:custGeom>
                <a:avLst/>
                <a:gdLst>
                  <a:gd name="T0" fmla="*/ 1 w 165"/>
                  <a:gd name="T1" fmla="*/ 34 h 229"/>
                  <a:gd name="T2" fmla="*/ 19 w 165"/>
                  <a:gd name="T3" fmla="*/ 32 h 229"/>
                  <a:gd name="T4" fmla="*/ 36 w 165"/>
                  <a:gd name="T5" fmla="*/ 62 h 229"/>
                  <a:gd name="T6" fmla="*/ 36 w 165"/>
                  <a:gd name="T7" fmla="*/ 187 h 229"/>
                  <a:gd name="T8" fmla="*/ 0 w 165"/>
                  <a:gd name="T9" fmla="*/ 221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1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8 h 229"/>
                  <a:gd name="T24" fmla="*/ 145 w 165"/>
                  <a:gd name="T25" fmla="*/ 48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6 h 229"/>
                  <a:gd name="T32" fmla="*/ 77 w 165"/>
                  <a:gd name="T33" fmla="*/ 0 h 229"/>
                  <a:gd name="T34" fmla="*/ 75 w 165"/>
                  <a:gd name="T35" fmla="*/ 0 h 229"/>
                  <a:gd name="T36" fmla="*/ 1 w 165"/>
                  <a:gd name="T37" fmla="*/ 26 h 229"/>
                  <a:gd name="T38" fmla="*/ 1 w 165"/>
                  <a:gd name="T39" fmla="*/ 3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4"/>
                    </a:moveTo>
                    <a:cubicBezTo>
                      <a:pt x="8" y="33"/>
                      <a:pt x="13" y="32"/>
                      <a:pt x="19" y="32"/>
                    </a:cubicBezTo>
                    <a:cubicBezTo>
                      <a:pt x="31" y="32"/>
                      <a:pt x="36" y="40"/>
                      <a:pt x="36" y="62"/>
                    </a:cubicBezTo>
                    <a:lnTo>
                      <a:pt x="36" y="187"/>
                    </a:lnTo>
                    <a:cubicBezTo>
                      <a:pt x="36" y="212"/>
                      <a:pt x="32" y="215"/>
                      <a:pt x="0" y="221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1"/>
                    </a:lnTo>
                    <a:cubicBezTo>
                      <a:pt x="86" y="220"/>
                      <a:pt x="77" y="212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3"/>
                      <a:pt x="125" y="38"/>
                    </a:cubicBezTo>
                    <a:cubicBezTo>
                      <a:pt x="133" y="45"/>
                      <a:pt x="139" y="48"/>
                      <a:pt x="145" y="48"/>
                    </a:cubicBezTo>
                    <a:cubicBezTo>
                      <a:pt x="157" y="48"/>
                      <a:pt x="165" y="40"/>
                      <a:pt x="165" y="26"/>
                    </a:cubicBezTo>
                    <a:cubicBezTo>
                      <a:pt x="165" y="9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6"/>
                    </a:cubicBezTo>
                    <a:lnTo>
                      <a:pt x="77" y="0"/>
                    </a:lnTo>
                    <a:lnTo>
                      <a:pt x="75" y="0"/>
                    </a:lnTo>
                    <a:cubicBezTo>
                      <a:pt x="49" y="10"/>
                      <a:pt x="31" y="17"/>
                      <a:pt x="1" y="26"/>
                    </a:cubicBezTo>
                    <a:lnTo>
                      <a:pt x="1" y="3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621 1">
                <a:extLst>
                  <a:ext uri="{FF2B5EF4-FFF2-40B4-BE49-F238E27FC236}">
                    <a16:creationId xmlns:a16="http://schemas.microsoft.com/office/drawing/2014/main" id="{7B006D5A-AF9A-4DB7-A857-696A86DBD75B}"/>
                  </a:ext>
                </a:extLst>
              </p:cNvPr>
              <p:cNvSpPr>
                <a:spLocks noEditPoints="1"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7373938" y="4019551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2 h 234"/>
                  <a:gd name="T8" fmla="*/ 110 w 220"/>
                  <a:gd name="T9" fmla="*/ 0 h 234"/>
                  <a:gd name="T10" fmla="*/ 104 w 220"/>
                  <a:gd name="T11" fmla="*/ 13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3"/>
                    </a:moveTo>
                    <a:cubicBezTo>
                      <a:pt x="146" y="13"/>
                      <a:pt x="175" y="61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4"/>
                      <a:pt x="68" y="13"/>
                      <a:pt x="104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622 1">
                <a:extLst>
                  <a:ext uri="{FF2B5EF4-FFF2-40B4-BE49-F238E27FC236}">
                    <a16:creationId xmlns:a16="http://schemas.microsoft.com/office/drawing/2014/main" id="{090E536A-4A23-454C-B94D-891D335E5F03}"/>
                  </a:ext>
                </a:extLst>
              </p:cNvPr>
              <p:cNvSpPr>
                <a:spLocks noEditPoints="1"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7512050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4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623 1">
                <a:extLst>
                  <a:ext uri="{FF2B5EF4-FFF2-40B4-BE49-F238E27FC236}">
                    <a16:creationId xmlns:a16="http://schemas.microsoft.com/office/drawing/2014/main" id="{8D13A1E0-8AE8-4359-95CC-CAE6E14BDE98}"/>
                  </a:ext>
                </a:extLst>
              </p:cNvPr>
              <p:cNvSpPr>
                <a:spLocks noEditPoint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7667625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4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624 1">
                <a:extLst>
                  <a:ext uri="{FF2B5EF4-FFF2-40B4-BE49-F238E27FC236}">
                    <a16:creationId xmlns:a16="http://schemas.microsoft.com/office/drawing/2014/main" id="{376B92D4-993F-4E4B-823F-5B4FA08963CA}"/>
                  </a:ext>
                </a:extLst>
              </p:cNvPr>
              <p:cNvSpPr>
                <a:spLocks noEditPoints="1"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7786688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6 w 232"/>
                  <a:gd name="T17" fmla="*/ 346 h 346"/>
                  <a:gd name="T18" fmla="*/ 232 w 232"/>
                  <a:gd name="T19" fmla="*/ 220 h 346"/>
                  <a:gd name="T20" fmla="*/ 145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5 w 232"/>
                  <a:gd name="T29" fmla="*/ 143 h 346"/>
                  <a:gd name="T30" fmla="*/ 188 w 232"/>
                  <a:gd name="T31" fmla="*/ 243 h 346"/>
                  <a:gd name="T32" fmla="*/ 124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6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5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9" y="143"/>
                      <a:pt x="125" y="143"/>
                    </a:cubicBezTo>
                    <a:cubicBezTo>
                      <a:pt x="164" y="143"/>
                      <a:pt x="188" y="182"/>
                      <a:pt x="188" y="243"/>
                    </a:cubicBezTo>
                    <a:cubicBezTo>
                      <a:pt x="188" y="298"/>
                      <a:pt x="165" y="330"/>
                      <a:pt x="124" y="330"/>
                    </a:cubicBezTo>
                    <a:cubicBezTo>
                      <a:pt x="98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625 1">
                <a:extLst>
                  <a:ext uri="{FF2B5EF4-FFF2-40B4-BE49-F238E27FC236}">
                    <a16:creationId xmlns:a16="http://schemas.microsoft.com/office/drawing/2014/main" id="{20A42954-2D92-4FF1-B5D9-4ABA9CBDC1BA}"/>
                  </a:ext>
                </a:extLst>
              </p:cNvPr>
              <p:cNvSpPr>
                <a:spLocks noEditPoints="1"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7935913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626 1">
                <a:extLst>
                  <a:ext uri="{FF2B5EF4-FFF2-40B4-BE49-F238E27FC236}">
                    <a16:creationId xmlns:a16="http://schemas.microsoft.com/office/drawing/2014/main" id="{57DEDC3A-0C83-4F31-827F-2BAE6621DEBB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8018463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30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627 1">
                <a:extLst>
                  <a:ext uri="{FF2B5EF4-FFF2-40B4-BE49-F238E27FC236}">
                    <a16:creationId xmlns:a16="http://schemas.microsoft.com/office/drawing/2014/main" id="{766CA14A-AF07-4185-BFAC-90D6D2501F06}"/>
                  </a:ext>
                </a:extLst>
              </p:cNvPr>
              <p:cNvSpPr>
                <a:spLocks noEditPoint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8097838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628 1">
                <a:extLst>
                  <a:ext uri="{FF2B5EF4-FFF2-40B4-BE49-F238E27FC236}">
                    <a16:creationId xmlns:a16="http://schemas.microsoft.com/office/drawing/2014/main" id="{D3523C81-C752-44C4-9748-5B7D7BB80F18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8178800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1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70" y="0"/>
                      <a:pt x="67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1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629 1">
                <a:extLst>
                  <a:ext uri="{FF2B5EF4-FFF2-40B4-BE49-F238E27FC236}">
                    <a16:creationId xmlns:a16="http://schemas.microsoft.com/office/drawing/2014/main" id="{C5D80C5B-8E45-4BC4-ABBC-7965D2E60121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8259763" y="4021138"/>
                <a:ext cx="134938" cy="201613"/>
              </a:xfrm>
              <a:custGeom>
                <a:avLst/>
                <a:gdLst>
                  <a:gd name="T0" fmla="*/ 230 w 230"/>
                  <a:gd name="T1" fmla="*/ 0 h 334"/>
                  <a:gd name="T2" fmla="*/ 162 w 230"/>
                  <a:gd name="T3" fmla="*/ 0 h 334"/>
                  <a:gd name="T4" fmla="*/ 162 w 230"/>
                  <a:gd name="T5" fmla="*/ 8 h 334"/>
                  <a:gd name="T6" fmla="*/ 186 w 230"/>
                  <a:gd name="T7" fmla="*/ 20 h 334"/>
                  <a:gd name="T8" fmla="*/ 184 w 230"/>
                  <a:gd name="T9" fmla="*/ 29 h 334"/>
                  <a:gd name="T10" fmla="*/ 136 w 230"/>
                  <a:gd name="T11" fmla="*/ 167 h 334"/>
                  <a:gd name="T12" fmla="*/ 79 w 230"/>
                  <a:gd name="T13" fmla="*/ 40 h 334"/>
                  <a:gd name="T14" fmla="*/ 74 w 230"/>
                  <a:gd name="T15" fmla="*/ 21 h 334"/>
                  <a:gd name="T16" fmla="*/ 103 w 230"/>
                  <a:gd name="T17" fmla="*/ 8 h 334"/>
                  <a:gd name="T18" fmla="*/ 103 w 230"/>
                  <a:gd name="T19" fmla="*/ 0 h 334"/>
                  <a:gd name="T20" fmla="*/ 0 w 230"/>
                  <a:gd name="T21" fmla="*/ 0 h 334"/>
                  <a:gd name="T22" fmla="*/ 0 w 230"/>
                  <a:gd name="T23" fmla="*/ 7 h 334"/>
                  <a:gd name="T24" fmla="*/ 25 w 230"/>
                  <a:gd name="T25" fmla="*/ 23 h 334"/>
                  <a:gd name="T26" fmla="*/ 82 w 230"/>
                  <a:gd name="T27" fmla="*/ 146 h 334"/>
                  <a:gd name="T28" fmla="*/ 84 w 230"/>
                  <a:gd name="T29" fmla="*/ 150 h 334"/>
                  <a:gd name="T30" fmla="*/ 91 w 230"/>
                  <a:gd name="T31" fmla="*/ 165 h 334"/>
                  <a:gd name="T32" fmla="*/ 113 w 230"/>
                  <a:gd name="T33" fmla="*/ 215 h 334"/>
                  <a:gd name="T34" fmla="*/ 93 w 230"/>
                  <a:gd name="T35" fmla="*/ 269 h 334"/>
                  <a:gd name="T36" fmla="*/ 68 w 230"/>
                  <a:gd name="T37" fmla="*/ 292 h 334"/>
                  <a:gd name="T38" fmla="*/ 56 w 230"/>
                  <a:gd name="T39" fmla="*/ 288 h 334"/>
                  <a:gd name="T40" fmla="*/ 29 w 230"/>
                  <a:gd name="T41" fmla="*/ 283 h 334"/>
                  <a:gd name="T42" fmla="*/ 8 w 230"/>
                  <a:gd name="T43" fmla="*/ 305 h 334"/>
                  <a:gd name="T44" fmla="*/ 45 w 230"/>
                  <a:gd name="T45" fmla="*/ 334 h 334"/>
                  <a:gd name="T46" fmla="*/ 129 w 230"/>
                  <a:gd name="T47" fmla="*/ 234 h 334"/>
                  <a:gd name="T48" fmla="*/ 206 w 230"/>
                  <a:gd name="T49" fmla="*/ 30 h 334"/>
                  <a:gd name="T50" fmla="*/ 230 w 230"/>
                  <a:gd name="T51" fmla="*/ 8 h 334"/>
                  <a:gd name="T52" fmla="*/ 230 w 230"/>
                  <a:gd name="T5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4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7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1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4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1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4"/>
                      <a:pt x="45" y="334"/>
                    </a:cubicBezTo>
                    <a:cubicBezTo>
                      <a:pt x="78" y="334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630 1">
                <a:extLst>
                  <a:ext uri="{FF2B5EF4-FFF2-40B4-BE49-F238E27FC236}">
                    <a16:creationId xmlns:a16="http://schemas.microsoft.com/office/drawing/2014/main" id="{16D1D30F-9C6F-4B90-A6A7-021B7F0E89D4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8404225" y="4127501"/>
                <a:ext cx="31750" cy="33338"/>
              </a:xfrm>
              <a:custGeom>
                <a:avLst/>
                <a:gdLst>
                  <a:gd name="T0" fmla="*/ 27 w 55"/>
                  <a:gd name="T1" fmla="*/ 0 h 55"/>
                  <a:gd name="T2" fmla="*/ 0 w 55"/>
                  <a:gd name="T3" fmla="*/ 28 h 55"/>
                  <a:gd name="T4" fmla="*/ 26 w 55"/>
                  <a:gd name="T5" fmla="*/ 55 h 55"/>
                  <a:gd name="T6" fmla="*/ 55 w 55"/>
                  <a:gd name="T7" fmla="*/ 28 h 55"/>
                  <a:gd name="T8" fmla="*/ 27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6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任意多边形: 形状 1148">
                <a:extLst>
                  <a:ext uri="{FF2B5EF4-FFF2-40B4-BE49-F238E27FC236}">
                    <a16:creationId xmlns:a16="http://schemas.microsoft.com/office/drawing/2014/main" id="{13CA52CC-3CD0-4D2D-BA17-7B5AAA697A5A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5530850" y="3129757"/>
                <a:ext cx="827089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827089" h="11114">
                    <a:moveTo>
                      <a:pt x="0" y="11113"/>
                    </a:moveTo>
                    <a:lnTo>
                      <a:pt x="827088" y="11113"/>
                    </a:lnTo>
                    <a:lnTo>
                      <a:pt x="827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0" name="任意多边形: 形状 1149">
                <a:extLst>
                  <a:ext uri="{FF2B5EF4-FFF2-40B4-BE49-F238E27FC236}">
                    <a16:creationId xmlns:a16="http://schemas.microsoft.com/office/drawing/2014/main" id="{28324DDA-11AF-41E7-B1C4-71E264CA8A3E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5489575" y="4075906"/>
                <a:ext cx="207964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207964" h="11115">
                    <a:moveTo>
                      <a:pt x="0" y="11114"/>
                    </a:moveTo>
                    <a:lnTo>
                      <a:pt x="207963" y="11114"/>
                    </a:lnTo>
                    <a:lnTo>
                      <a:pt x="2079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32" name="组合 231">
            <a:extLst>
              <a:ext uri="{FF2B5EF4-FFF2-40B4-BE49-F238E27FC236}">
                <a16:creationId xmlns:a16="http://schemas.microsoft.com/office/drawing/2014/main" id="{1D458130-2B43-47CA-B8C0-087BA195E4A6}"/>
              </a:ext>
            </a:extLst>
          </p:cNvPr>
          <p:cNvGrpSpPr/>
          <p:nvPr/>
        </p:nvGrpSpPr>
        <p:grpSpPr>
          <a:xfrm>
            <a:off x="1159731" y="5171757"/>
            <a:ext cx="6857878" cy="1067742"/>
            <a:chOff x="1120926" y="4585645"/>
            <a:chExt cx="6857878" cy="1067742"/>
          </a:xfrm>
        </p:grpSpPr>
        <p:sp>
          <p:nvSpPr>
            <p:cNvPr id="231" name="矩形 230">
              <a:extLst>
                <a:ext uri="{FF2B5EF4-FFF2-40B4-BE49-F238E27FC236}">
                  <a16:creationId xmlns:a16="http://schemas.microsoft.com/office/drawing/2014/main" id="{1717D959-A160-4198-9CF6-000456B94D05}"/>
                </a:ext>
              </a:extLst>
            </p:cNvPr>
            <p:cNvSpPr/>
            <p:nvPr/>
          </p:nvSpPr>
          <p:spPr>
            <a:xfrm>
              <a:off x="1120926" y="4585645"/>
              <a:ext cx="6857878" cy="106774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148" name="组合 1147">
              <a:extLst>
                <a:ext uri="{FF2B5EF4-FFF2-40B4-BE49-F238E27FC236}">
                  <a16:creationId xmlns:a16="http://schemas.microsoft.com/office/drawing/2014/main" id="{55715FC7-6EB6-4E28-AF8F-0641A17C4902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493134" y="4779493"/>
              <a:ext cx="6113462" cy="720726"/>
              <a:chOff x="2868613" y="4879976"/>
              <a:chExt cx="6113462" cy="720726"/>
            </a:xfrm>
          </p:grpSpPr>
          <p:sp>
            <p:nvSpPr>
              <p:cNvPr id="12" name="Freeform 7">
                <a:extLst>
                  <a:ext uri="{FF2B5EF4-FFF2-40B4-BE49-F238E27FC236}">
                    <a16:creationId xmlns:a16="http://schemas.microsoft.com/office/drawing/2014/main" id="{7E6BDBFA-42B9-4FC4-9BA7-FD6232AE68CB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868613" y="4908551"/>
                <a:ext cx="269875" cy="20955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10 h 336"/>
                  <a:gd name="T6" fmla="*/ 397 w 462"/>
                  <a:gd name="T7" fmla="*/ 31 h 336"/>
                  <a:gd name="T8" fmla="*/ 389 w 462"/>
                  <a:gd name="T9" fmla="*/ 69 h 336"/>
                  <a:gd name="T10" fmla="*/ 327 w 462"/>
                  <a:gd name="T11" fmla="*/ 238 h 336"/>
                  <a:gd name="T12" fmla="*/ 261 w 462"/>
                  <a:gd name="T13" fmla="*/ 68 h 336"/>
                  <a:gd name="T14" fmla="*/ 255 w 462"/>
                  <a:gd name="T15" fmla="*/ 53 h 336"/>
                  <a:gd name="T16" fmla="*/ 248 w 462"/>
                  <a:gd name="T17" fmla="*/ 27 h 336"/>
                  <a:gd name="T18" fmla="*/ 286 w 462"/>
                  <a:gd name="T19" fmla="*/ 10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10 h 336"/>
                  <a:gd name="T26" fmla="*/ 203 w 462"/>
                  <a:gd name="T27" fmla="*/ 55 h 336"/>
                  <a:gd name="T28" fmla="*/ 220 w 462"/>
                  <a:gd name="T29" fmla="*/ 96 h 336"/>
                  <a:gd name="T30" fmla="*/ 167 w 462"/>
                  <a:gd name="T31" fmla="*/ 236 h 336"/>
                  <a:gd name="T32" fmla="*/ 95 w 462"/>
                  <a:gd name="T33" fmla="*/ 49 h 336"/>
                  <a:gd name="T34" fmla="*/ 89 w 462"/>
                  <a:gd name="T35" fmla="*/ 26 h 336"/>
                  <a:gd name="T36" fmla="*/ 122 w 462"/>
                  <a:gd name="T37" fmla="*/ 10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10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10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10"/>
                    </a:lnTo>
                    <a:cubicBezTo>
                      <a:pt x="388" y="12"/>
                      <a:pt x="397" y="18"/>
                      <a:pt x="397" y="31"/>
                    </a:cubicBezTo>
                    <a:cubicBezTo>
                      <a:pt x="397" y="42"/>
                      <a:pt x="394" y="55"/>
                      <a:pt x="389" y="69"/>
                    </a:cubicBezTo>
                    <a:lnTo>
                      <a:pt x="327" y="238"/>
                    </a:lnTo>
                    <a:lnTo>
                      <a:pt x="261" y="68"/>
                    </a:lnTo>
                    <a:cubicBezTo>
                      <a:pt x="260" y="65"/>
                      <a:pt x="256" y="54"/>
                      <a:pt x="255" y="53"/>
                    </a:cubicBezTo>
                    <a:cubicBezTo>
                      <a:pt x="251" y="42"/>
                      <a:pt x="248" y="33"/>
                      <a:pt x="248" y="27"/>
                    </a:cubicBezTo>
                    <a:cubicBezTo>
                      <a:pt x="248" y="15"/>
                      <a:pt x="259" y="10"/>
                      <a:pt x="286" y="10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10"/>
                    </a:lnTo>
                    <a:cubicBezTo>
                      <a:pt x="182" y="10"/>
                      <a:pt x="186" y="15"/>
                      <a:pt x="203" y="55"/>
                    </a:cubicBezTo>
                    <a:lnTo>
                      <a:pt x="220" y="96"/>
                    </a:lnTo>
                    <a:lnTo>
                      <a:pt x="167" y="236"/>
                    </a:lnTo>
                    <a:lnTo>
                      <a:pt x="95" y="49"/>
                    </a:lnTo>
                    <a:cubicBezTo>
                      <a:pt x="91" y="40"/>
                      <a:pt x="89" y="31"/>
                      <a:pt x="89" y="26"/>
                    </a:cubicBezTo>
                    <a:cubicBezTo>
                      <a:pt x="89" y="15"/>
                      <a:pt x="96" y="11"/>
                      <a:pt x="122" y="10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6"/>
                      <a:pt x="366" y="192"/>
                      <a:pt x="420" y="45"/>
                    </a:cubicBezTo>
                    <a:cubicBezTo>
                      <a:pt x="430" y="19"/>
                      <a:pt x="435" y="15"/>
                      <a:pt x="462" y="10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>
                <a:extLst>
                  <a:ext uri="{FF2B5EF4-FFF2-40B4-BE49-F238E27FC236}">
                    <a16:creationId xmlns:a16="http://schemas.microsoft.com/office/drawing/2014/main" id="{26DE06F5-5C77-48C8-A818-F1A195CBEA2F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3144838" y="4902201"/>
                <a:ext cx="138112" cy="212725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90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90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90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90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9">
                <a:extLst>
                  <a:ext uri="{FF2B5EF4-FFF2-40B4-BE49-F238E27FC236}">
                    <a16:creationId xmlns:a16="http://schemas.microsoft.com/office/drawing/2014/main" id="{624FF9CA-679F-475C-B2A8-D952433ED83E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294063" y="4972051"/>
                <a:ext cx="115887" cy="146050"/>
              </a:xfrm>
              <a:custGeom>
                <a:avLst/>
                <a:gdLst>
                  <a:gd name="T0" fmla="*/ 191 w 199"/>
                  <a:gd name="T1" fmla="*/ 148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89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2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0">
                <a:extLst>
                  <a:ext uri="{FF2B5EF4-FFF2-40B4-BE49-F238E27FC236}">
                    <a16:creationId xmlns:a16="http://schemas.microsoft.com/office/drawing/2014/main" id="{D8EE1013-8F88-42B3-A86E-EE827F03246A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421063" y="4972051"/>
                <a:ext cx="136525" cy="142875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5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1">
                <a:extLst>
                  <a:ext uri="{FF2B5EF4-FFF2-40B4-BE49-F238E27FC236}">
                    <a16:creationId xmlns:a16="http://schemas.microsoft.com/office/drawing/2014/main" id="{FC3614BF-B8AD-4CE2-B8FA-08E05DD782AA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3643313" y="4976814"/>
                <a:ext cx="238125" cy="141288"/>
              </a:xfrm>
              <a:custGeom>
                <a:avLst/>
                <a:gdLst>
                  <a:gd name="T0" fmla="*/ 29 w 408"/>
                  <a:gd name="T1" fmla="*/ 191 h 226"/>
                  <a:gd name="T2" fmla="*/ 24 w 408"/>
                  <a:gd name="T3" fmla="*/ 212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3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2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4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6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7" y="199"/>
                      <a:pt x="24" y="210"/>
                      <a:pt x="24" y="212"/>
                    </a:cubicBezTo>
                    <a:cubicBezTo>
                      <a:pt x="24" y="221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6" y="11"/>
                      <a:pt x="201" y="29"/>
                      <a:pt x="201" y="46"/>
                    </a:cubicBezTo>
                    <a:cubicBezTo>
                      <a:pt x="201" y="58"/>
                      <a:pt x="197" y="72"/>
                      <a:pt x="193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2"/>
                    </a:cubicBezTo>
                    <a:cubicBezTo>
                      <a:pt x="163" y="221"/>
                      <a:pt x="170" y="226"/>
                      <a:pt x="178" y="226"/>
                    </a:cubicBezTo>
                    <a:cubicBezTo>
                      <a:pt x="193" y="226"/>
                      <a:pt x="196" y="213"/>
                      <a:pt x="200" y="198"/>
                    </a:cubicBezTo>
                    <a:cubicBezTo>
                      <a:pt x="207" y="170"/>
                      <a:pt x="225" y="97"/>
                      <a:pt x="230" y="77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4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8"/>
                      <a:pt x="319" y="226"/>
                      <a:pt x="343" y="226"/>
                    </a:cubicBezTo>
                    <a:cubicBezTo>
                      <a:pt x="389" y="226"/>
                      <a:pt x="408" y="153"/>
                      <a:pt x="408" y="149"/>
                    </a:cubicBezTo>
                    <a:cubicBezTo>
                      <a:pt x="408" y="144"/>
                      <a:pt x="403" y="144"/>
                      <a:pt x="402" y="144"/>
                    </a:cubicBezTo>
                    <a:cubicBezTo>
                      <a:pt x="397" y="144"/>
                      <a:pt x="397" y="146"/>
                      <a:pt x="394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0" y="25"/>
                      <a:pt x="216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19" y="19"/>
                      <a:pt x="15" y="28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1"/>
                      <a:pt x="14" y="70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">
                <a:extLst>
                  <a:ext uri="{FF2B5EF4-FFF2-40B4-BE49-F238E27FC236}">
                    <a16:creationId xmlns:a16="http://schemas.microsoft.com/office/drawing/2014/main" id="{96ABF63B-FDBC-4B5E-AE4D-F576EABB8253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3986213" y="5000626"/>
                <a:ext cx="193675" cy="73025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6FD53B0B-628E-460D-8954-BC8661DCCE30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4289425" y="4894264"/>
                <a:ext cx="184150" cy="220663"/>
              </a:xfrm>
              <a:custGeom>
                <a:avLst/>
                <a:gdLst>
                  <a:gd name="T0" fmla="*/ 315 w 315"/>
                  <a:gd name="T1" fmla="*/ 271 h 351"/>
                  <a:gd name="T2" fmla="*/ 303 w 315"/>
                  <a:gd name="T3" fmla="*/ 271 h 351"/>
                  <a:gd name="T4" fmla="*/ 294 w 315"/>
                  <a:gd name="T5" fmla="*/ 307 h 351"/>
                  <a:gd name="T6" fmla="*/ 261 w 315"/>
                  <a:gd name="T7" fmla="*/ 319 h 351"/>
                  <a:gd name="T8" fmla="*/ 221 w 315"/>
                  <a:gd name="T9" fmla="*/ 319 h 351"/>
                  <a:gd name="T10" fmla="*/ 265 w 315"/>
                  <a:gd name="T11" fmla="*/ 234 h 351"/>
                  <a:gd name="T12" fmla="*/ 309 w 315"/>
                  <a:gd name="T13" fmla="*/ 125 h 351"/>
                  <a:gd name="T14" fmla="*/ 158 w 315"/>
                  <a:gd name="T15" fmla="*/ 0 h 351"/>
                  <a:gd name="T16" fmla="*/ 6 w 315"/>
                  <a:gd name="T17" fmla="*/ 125 h 351"/>
                  <a:gd name="T18" fmla="*/ 49 w 315"/>
                  <a:gd name="T19" fmla="*/ 234 h 351"/>
                  <a:gd name="T20" fmla="*/ 94 w 315"/>
                  <a:gd name="T21" fmla="*/ 319 h 351"/>
                  <a:gd name="T22" fmla="*/ 54 w 315"/>
                  <a:gd name="T23" fmla="*/ 319 h 351"/>
                  <a:gd name="T24" fmla="*/ 21 w 315"/>
                  <a:gd name="T25" fmla="*/ 308 h 351"/>
                  <a:gd name="T26" fmla="*/ 12 w 315"/>
                  <a:gd name="T27" fmla="*/ 271 h 351"/>
                  <a:gd name="T28" fmla="*/ 0 w 315"/>
                  <a:gd name="T29" fmla="*/ 271 h 351"/>
                  <a:gd name="T30" fmla="*/ 16 w 315"/>
                  <a:gd name="T31" fmla="*/ 351 h 351"/>
                  <a:gd name="T32" fmla="*/ 96 w 315"/>
                  <a:gd name="T33" fmla="*/ 351 h 351"/>
                  <a:gd name="T34" fmla="*/ 108 w 315"/>
                  <a:gd name="T35" fmla="*/ 341 h 351"/>
                  <a:gd name="T36" fmla="*/ 81 w 315"/>
                  <a:gd name="T37" fmla="*/ 230 h 351"/>
                  <a:gd name="T38" fmla="*/ 57 w 315"/>
                  <a:gd name="T39" fmla="*/ 125 h 351"/>
                  <a:gd name="T40" fmla="*/ 157 w 315"/>
                  <a:gd name="T41" fmla="*/ 11 h 351"/>
                  <a:gd name="T42" fmla="*/ 258 w 315"/>
                  <a:gd name="T43" fmla="*/ 125 h 351"/>
                  <a:gd name="T44" fmla="*/ 230 w 315"/>
                  <a:gd name="T45" fmla="*/ 241 h 351"/>
                  <a:gd name="T46" fmla="*/ 207 w 315"/>
                  <a:gd name="T47" fmla="*/ 341 h 351"/>
                  <a:gd name="T48" fmla="*/ 219 w 315"/>
                  <a:gd name="T49" fmla="*/ 351 h 351"/>
                  <a:gd name="T50" fmla="*/ 299 w 315"/>
                  <a:gd name="T51" fmla="*/ 351 h 351"/>
                  <a:gd name="T52" fmla="*/ 315 w 315"/>
                  <a:gd name="T53" fmla="*/ 27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5" h="351">
                    <a:moveTo>
                      <a:pt x="315" y="271"/>
                    </a:moveTo>
                    <a:lnTo>
                      <a:pt x="303" y="271"/>
                    </a:lnTo>
                    <a:cubicBezTo>
                      <a:pt x="300" y="284"/>
                      <a:pt x="298" y="295"/>
                      <a:pt x="294" y="307"/>
                    </a:cubicBezTo>
                    <a:cubicBezTo>
                      <a:pt x="291" y="315"/>
                      <a:pt x="290" y="319"/>
                      <a:pt x="261" y="319"/>
                    </a:cubicBezTo>
                    <a:lnTo>
                      <a:pt x="221" y="319"/>
                    </a:lnTo>
                    <a:cubicBezTo>
                      <a:pt x="227" y="291"/>
                      <a:pt x="243" y="267"/>
                      <a:pt x="265" y="234"/>
                    </a:cubicBezTo>
                    <a:cubicBezTo>
                      <a:pt x="289" y="199"/>
                      <a:pt x="309" y="164"/>
                      <a:pt x="309" y="125"/>
                    </a:cubicBezTo>
                    <a:cubicBezTo>
                      <a:pt x="309" y="56"/>
                      <a:pt x="242" y="0"/>
                      <a:pt x="158" y="0"/>
                    </a:cubicBezTo>
                    <a:cubicBezTo>
                      <a:pt x="72" y="0"/>
                      <a:pt x="6" y="57"/>
                      <a:pt x="6" y="125"/>
                    </a:cubicBezTo>
                    <a:cubicBezTo>
                      <a:pt x="6" y="164"/>
                      <a:pt x="26" y="199"/>
                      <a:pt x="49" y="234"/>
                    </a:cubicBezTo>
                    <a:cubicBezTo>
                      <a:pt x="71" y="267"/>
                      <a:pt x="87" y="291"/>
                      <a:pt x="94" y="319"/>
                    </a:cubicBezTo>
                    <a:lnTo>
                      <a:pt x="54" y="319"/>
                    </a:lnTo>
                    <a:cubicBezTo>
                      <a:pt x="25" y="319"/>
                      <a:pt x="24" y="315"/>
                      <a:pt x="21" y="308"/>
                    </a:cubicBezTo>
                    <a:cubicBezTo>
                      <a:pt x="17" y="296"/>
                      <a:pt x="15" y="283"/>
                      <a:pt x="12" y="271"/>
                    </a:cubicBezTo>
                    <a:lnTo>
                      <a:pt x="0" y="271"/>
                    </a:lnTo>
                    <a:lnTo>
                      <a:pt x="16" y="351"/>
                    </a:lnTo>
                    <a:lnTo>
                      <a:pt x="96" y="351"/>
                    </a:lnTo>
                    <a:cubicBezTo>
                      <a:pt x="107" y="351"/>
                      <a:pt x="108" y="351"/>
                      <a:pt x="108" y="341"/>
                    </a:cubicBezTo>
                    <a:cubicBezTo>
                      <a:pt x="108" y="306"/>
                      <a:pt x="93" y="262"/>
                      <a:pt x="81" y="230"/>
                    </a:cubicBezTo>
                    <a:cubicBezTo>
                      <a:pt x="71" y="201"/>
                      <a:pt x="57" y="162"/>
                      <a:pt x="57" y="125"/>
                    </a:cubicBezTo>
                    <a:cubicBezTo>
                      <a:pt x="57" y="45"/>
                      <a:pt x="112" y="11"/>
                      <a:pt x="157" y="11"/>
                    </a:cubicBezTo>
                    <a:cubicBezTo>
                      <a:pt x="205" y="11"/>
                      <a:pt x="258" y="47"/>
                      <a:pt x="258" y="125"/>
                    </a:cubicBezTo>
                    <a:cubicBezTo>
                      <a:pt x="258" y="162"/>
                      <a:pt x="244" y="200"/>
                      <a:pt x="230" y="241"/>
                    </a:cubicBezTo>
                    <a:cubicBezTo>
                      <a:pt x="222" y="262"/>
                      <a:pt x="207" y="307"/>
                      <a:pt x="207" y="341"/>
                    </a:cubicBezTo>
                    <a:cubicBezTo>
                      <a:pt x="207" y="351"/>
                      <a:pt x="208" y="351"/>
                      <a:pt x="219" y="351"/>
                    </a:cubicBezTo>
                    <a:lnTo>
                      <a:pt x="299" y="351"/>
                    </a:lnTo>
                    <a:lnTo>
                      <a:pt x="315" y="27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F5A83305-2E37-4EC9-B62A-002A1E48D6AD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4516438" y="4879976"/>
                <a:ext cx="66675" cy="314325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5">
                <a:extLst>
                  <a:ext uri="{FF2B5EF4-FFF2-40B4-BE49-F238E27FC236}">
                    <a16:creationId xmlns:a16="http://schemas.microsoft.com/office/drawing/2014/main" id="{E5D160EF-962C-4080-9510-3A3120DCD5FF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4608513" y="4976814"/>
                <a:ext cx="157162" cy="141288"/>
              </a:xfrm>
              <a:custGeom>
                <a:avLst/>
                <a:gdLst>
                  <a:gd name="T0" fmla="*/ 29 w 270"/>
                  <a:gd name="T1" fmla="*/ 191 h 226"/>
                  <a:gd name="T2" fmla="*/ 24 w 270"/>
                  <a:gd name="T3" fmla="*/ 212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4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6 w 270"/>
                  <a:gd name="T31" fmla="*/ 153 h 226"/>
                  <a:gd name="T32" fmla="*/ 205 w 270"/>
                  <a:gd name="T33" fmla="*/ 215 h 226"/>
                  <a:gd name="T34" fmla="*/ 194 w 270"/>
                  <a:gd name="T35" fmla="*/ 199 h 226"/>
                  <a:gd name="T36" fmla="*/ 202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0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7" y="199"/>
                      <a:pt x="24" y="210"/>
                      <a:pt x="24" y="212"/>
                    </a:cubicBezTo>
                    <a:cubicBezTo>
                      <a:pt x="24" y="221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6" y="11"/>
                      <a:pt x="201" y="29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4" y="174"/>
                      <a:pt x="164" y="180"/>
                      <a:pt x="164" y="185"/>
                    </a:cubicBezTo>
                    <a:cubicBezTo>
                      <a:pt x="164" y="208"/>
                      <a:pt x="181" y="226"/>
                      <a:pt x="204" y="226"/>
                    </a:cubicBezTo>
                    <a:cubicBezTo>
                      <a:pt x="251" y="226"/>
                      <a:pt x="270" y="153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9" y="146"/>
                      <a:pt x="256" y="153"/>
                    </a:cubicBezTo>
                    <a:cubicBezTo>
                      <a:pt x="246" y="187"/>
                      <a:pt x="230" y="215"/>
                      <a:pt x="205" y="215"/>
                    </a:cubicBezTo>
                    <a:cubicBezTo>
                      <a:pt x="197" y="215"/>
                      <a:pt x="194" y="210"/>
                      <a:pt x="194" y="199"/>
                    </a:cubicBezTo>
                    <a:cubicBezTo>
                      <a:pt x="194" y="186"/>
                      <a:pt x="198" y="174"/>
                      <a:pt x="202" y="163"/>
                    </a:cubicBezTo>
                    <a:cubicBezTo>
                      <a:pt x="212" y="137"/>
                      <a:pt x="233" y="82"/>
                      <a:pt x="233" y="53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5" y="0"/>
                      <a:pt x="52" y="0"/>
                    </a:cubicBezTo>
                    <a:cubicBezTo>
                      <a:pt x="29" y="0"/>
                      <a:pt x="19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7"/>
                      <a:pt x="66" y="34"/>
                    </a:cubicBezTo>
                    <a:cubicBezTo>
                      <a:pt x="66" y="44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6">
                <a:extLst>
                  <a:ext uri="{FF2B5EF4-FFF2-40B4-BE49-F238E27FC236}">
                    <a16:creationId xmlns:a16="http://schemas.microsoft.com/office/drawing/2014/main" id="{ECFA7F40-3A00-4F1F-829B-060195077196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4832350" y="4897439"/>
                <a:ext cx="65087" cy="217488"/>
              </a:xfrm>
              <a:custGeom>
                <a:avLst/>
                <a:gdLst>
                  <a:gd name="T0" fmla="*/ 71 w 110"/>
                  <a:gd name="T1" fmla="*/ 0 h 346"/>
                  <a:gd name="T2" fmla="*/ 0 w 110"/>
                  <a:gd name="T3" fmla="*/ 6 h 346"/>
                  <a:gd name="T4" fmla="*/ 0 w 110"/>
                  <a:gd name="T5" fmla="*/ 21 h 346"/>
                  <a:gd name="T6" fmla="*/ 38 w 110"/>
                  <a:gd name="T7" fmla="*/ 49 h 346"/>
                  <a:gd name="T8" fmla="*/ 38 w 110"/>
                  <a:gd name="T9" fmla="*/ 309 h 346"/>
                  <a:gd name="T10" fmla="*/ 0 w 110"/>
                  <a:gd name="T11" fmla="*/ 331 h 346"/>
                  <a:gd name="T12" fmla="*/ 0 w 110"/>
                  <a:gd name="T13" fmla="*/ 346 h 346"/>
                  <a:gd name="T14" fmla="*/ 55 w 110"/>
                  <a:gd name="T15" fmla="*/ 345 h 346"/>
                  <a:gd name="T16" fmla="*/ 110 w 110"/>
                  <a:gd name="T17" fmla="*/ 346 h 346"/>
                  <a:gd name="T18" fmla="*/ 110 w 110"/>
                  <a:gd name="T19" fmla="*/ 331 h 346"/>
                  <a:gd name="T20" fmla="*/ 71 w 110"/>
                  <a:gd name="T21" fmla="*/ 309 h 346"/>
                  <a:gd name="T22" fmla="*/ 71 w 110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346">
                    <a:moveTo>
                      <a:pt x="71" y="0"/>
                    </a:moveTo>
                    <a:lnTo>
                      <a:pt x="0" y="6"/>
                    </a:lnTo>
                    <a:lnTo>
                      <a:pt x="0" y="21"/>
                    </a:lnTo>
                    <a:cubicBezTo>
                      <a:pt x="34" y="21"/>
                      <a:pt x="38" y="25"/>
                      <a:pt x="38" y="49"/>
                    </a:cubicBezTo>
                    <a:lnTo>
                      <a:pt x="38" y="309"/>
                    </a:lnTo>
                    <a:cubicBezTo>
                      <a:pt x="38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6"/>
                      <a:pt x="42" y="345"/>
                      <a:pt x="55" y="345"/>
                    </a:cubicBezTo>
                    <a:cubicBezTo>
                      <a:pt x="67" y="345"/>
                      <a:pt x="92" y="346"/>
                      <a:pt x="110" y="346"/>
                    </a:cubicBezTo>
                    <a:lnTo>
                      <a:pt x="110" y="331"/>
                    </a:lnTo>
                    <a:cubicBezTo>
                      <a:pt x="77" y="331"/>
                      <a:pt x="71" y="331"/>
                      <a:pt x="71" y="309"/>
                    </a:cubicBezTo>
                    <a:lnTo>
                      <a:pt x="71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7">
                <a:extLst>
                  <a:ext uri="{FF2B5EF4-FFF2-40B4-BE49-F238E27FC236}">
                    <a16:creationId xmlns:a16="http://schemas.microsoft.com/office/drawing/2014/main" id="{44CBAB0F-3650-439E-AD66-4964F50C1721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911725" y="4975226"/>
                <a:ext cx="128587" cy="142875"/>
              </a:xfrm>
              <a:custGeom>
                <a:avLst/>
                <a:gdLst>
                  <a:gd name="T0" fmla="*/ 221 w 221"/>
                  <a:gd name="T1" fmla="*/ 117 h 229"/>
                  <a:gd name="T2" fmla="*/ 111 w 221"/>
                  <a:gd name="T3" fmla="*/ 0 h 229"/>
                  <a:gd name="T4" fmla="*/ 0 w 221"/>
                  <a:gd name="T5" fmla="*/ 117 h 229"/>
                  <a:gd name="T6" fmla="*/ 111 w 221"/>
                  <a:gd name="T7" fmla="*/ 229 h 229"/>
                  <a:gd name="T8" fmla="*/ 221 w 221"/>
                  <a:gd name="T9" fmla="*/ 117 h 229"/>
                  <a:gd name="T10" fmla="*/ 111 w 221"/>
                  <a:gd name="T11" fmla="*/ 216 h 229"/>
                  <a:gd name="T12" fmla="*/ 54 w 221"/>
                  <a:gd name="T13" fmla="*/ 183 h 229"/>
                  <a:gd name="T14" fmla="*/ 42 w 221"/>
                  <a:gd name="T15" fmla="*/ 113 h 229"/>
                  <a:gd name="T16" fmla="*/ 54 w 221"/>
                  <a:gd name="T17" fmla="*/ 44 h 229"/>
                  <a:gd name="T18" fmla="*/ 111 w 221"/>
                  <a:gd name="T19" fmla="*/ 11 h 229"/>
                  <a:gd name="T20" fmla="*/ 167 w 221"/>
                  <a:gd name="T21" fmla="*/ 43 h 229"/>
                  <a:gd name="T22" fmla="*/ 180 w 221"/>
                  <a:gd name="T23" fmla="*/ 113 h 229"/>
                  <a:gd name="T24" fmla="*/ 169 w 221"/>
                  <a:gd name="T25" fmla="*/ 180 h 229"/>
                  <a:gd name="T26" fmla="*/ 111 w 221"/>
                  <a:gd name="T27" fmla="*/ 2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7"/>
                    </a:moveTo>
                    <a:cubicBezTo>
                      <a:pt x="221" y="53"/>
                      <a:pt x="171" y="0"/>
                      <a:pt x="111" y="0"/>
                    </a:cubicBezTo>
                    <a:cubicBezTo>
                      <a:pt x="49" y="0"/>
                      <a:pt x="0" y="54"/>
                      <a:pt x="0" y="117"/>
                    </a:cubicBezTo>
                    <a:cubicBezTo>
                      <a:pt x="0" y="181"/>
                      <a:pt x="52" y="229"/>
                      <a:pt x="111" y="229"/>
                    </a:cubicBezTo>
                    <a:cubicBezTo>
                      <a:pt x="171" y="229"/>
                      <a:pt x="221" y="180"/>
                      <a:pt x="221" y="117"/>
                    </a:cubicBezTo>
                    <a:close/>
                    <a:moveTo>
                      <a:pt x="111" y="216"/>
                    </a:moveTo>
                    <a:cubicBezTo>
                      <a:pt x="90" y="216"/>
                      <a:pt x="68" y="206"/>
                      <a:pt x="54" y="183"/>
                    </a:cubicBezTo>
                    <a:cubicBezTo>
                      <a:pt x="42" y="161"/>
                      <a:pt x="42" y="131"/>
                      <a:pt x="42" y="113"/>
                    </a:cubicBezTo>
                    <a:cubicBezTo>
                      <a:pt x="42" y="93"/>
                      <a:pt x="42" y="66"/>
                      <a:pt x="54" y="44"/>
                    </a:cubicBezTo>
                    <a:cubicBezTo>
                      <a:pt x="67" y="21"/>
                      <a:pt x="91" y="11"/>
                      <a:pt x="111" y="11"/>
                    </a:cubicBezTo>
                    <a:cubicBezTo>
                      <a:pt x="132" y="11"/>
                      <a:pt x="154" y="22"/>
                      <a:pt x="167" y="43"/>
                    </a:cubicBezTo>
                    <a:cubicBezTo>
                      <a:pt x="180" y="65"/>
                      <a:pt x="180" y="94"/>
                      <a:pt x="180" y="113"/>
                    </a:cubicBezTo>
                    <a:cubicBezTo>
                      <a:pt x="180" y="131"/>
                      <a:pt x="180" y="158"/>
                      <a:pt x="169" y="180"/>
                    </a:cubicBezTo>
                    <a:cubicBezTo>
                      <a:pt x="158" y="202"/>
                      <a:pt x="136" y="216"/>
                      <a:pt x="111" y="2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8">
                <a:extLst>
                  <a:ext uri="{FF2B5EF4-FFF2-40B4-BE49-F238E27FC236}">
                    <a16:creationId xmlns:a16="http://schemas.microsoft.com/office/drawing/2014/main" id="{D79CF7DA-0D1B-4141-9CC7-AA85D649801A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5056188" y="4973639"/>
                <a:ext cx="133350" cy="206375"/>
              </a:xfrm>
              <a:custGeom>
                <a:avLst/>
                <a:gdLst>
                  <a:gd name="T0" fmla="*/ 97 w 228"/>
                  <a:gd name="T1" fmla="*/ 141 h 329"/>
                  <a:gd name="T2" fmla="*/ 54 w 228"/>
                  <a:gd name="T3" fmla="*/ 79 h 329"/>
                  <a:gd name="T4" fmla="*/ 62 w 228"/>
                  <a:gd name="T5" fmla="*/ 37 h 329"/>
                  <a:gd name="T6" fmla="*/ 97 w 228"/>
                  <a:gd name="T7" fmla="*/ 17 h 329"/>
                  <a:gd name="T8" fmla="*/ 141 w 228"/>
                  <a:gd name="T9" fmla="*/ 79 h 329"/>
                  <a:gd name="T10" fmla="*/ 133 w 228"/>
                  <a:gd name="T11" fmla="*/ 121 h 329"/>
                  <a:gd name="T12" fmla="*/ 97 w 228"/>
                  <a:gd name="T13" fmla="*/ 141 h 329"/>
                  <a:gd name="T14" fmla="*/ 39 w 228"/>
                  <a:gd name="T15" fmla="*/ 160 h 329"/>
                  <a:gd name="T16" fmla="*/ 48 w 228"/>
                  <a:gd name="T17" fmla="*/ 137 h 329"/>
                  <a:gd name="T18" fmla="*/ 97 w 228"/>
                  <a:gd name="T19" fmla="*/ 152 h 329"/>
                  <a:gd name="T20" fmla="*/ 178 w 228"/>
                  <a:gd name="T21" fmla="*/ 79 h 329"/>
                  <a:gd name="T22" fmla="*/ 158 w 228"/>
                  <a:gd name="T23" fmla="*/ 31 h 329"/>
                  <a:gd name="T24" fmla="*/ 202 w 228"/>
                  <a:gd name="T25" fmla="*/ 11 h 329"/>
                  <a:gd name="T26" fmla="*/ 207 w 228"/>
                  <a:gd name="T27" fmla="*/ 12 h 329"/>
                  <a:gd name="T28" fmla="*/ 199 w 228"/>
                  <a:gd name="T29" fmla="*/ 25 h 329"/>
                  <a:gd name="T30" fmla="*/ 214 w 228"/>
                  <a:gd name="T31" fmla="*/ 40 h 329"/>
                  <a:gd name="T32" fmla="*/ 228 w 228"/>
                  <a:gd name="T33" fmla="*/ 25 h 329"/>
                  <a:gd name="T34" fmla="*/ 203 w 228"/>
                  <a:gd name="T35" fmla="*/ 0 h 329"/>
                  <a:gd name="T36" fmla="*/ 150 w 228"/>
                  <a:gd name="T37" fmla="*/ 24 h 329"/>
                  <a:gd name="T38" fmla="*/ 97 w 228"/>
                  <a:gd name="T39" fmla="*/ 6 h 329"/>
                  <a:gd name="T40" fmla="*/ 16 w 228"/>
                  <a:gd name="T41" fmla="*/ 79 h 329"/>
                  <a:gd name="T42" fmla="*/ 40 w 228"/>
                  <a:gd name="T43" fmla="*/ 130 h 329"/>
                  <a:gd name="T44" fmla="*/ 24 w 228"/>
                  <a:gd name="T45" fmla="*/ 172 h 329"/>
                  <a:gd name="T46" fmla="*/ 46 w 228"/>
                  <a:gd name="T47" fmla="*/ 216 h 329"/>
                  <a:gd name="T48" fmla="*/ 0 w 228"/>
                  <a:gd name="T49" fmla="*/ 266 h 329"/>
                  <a:gd name="T50" fmla="*/ 111 w 228"/>
                  <a:gd name="T51" fmla="*/ 329 h 329"/>
                  <a:gd name="T52" fmla="*/ 221 w 228"/>
                  <a:gd name="T53" fmla="*/ 265 h 329"/>
                  <a:gd name="T54" fmla="*/ 189 w 228"/>
                  <a:gd name="T55" fmla="*/ 208 h 329"/>
                  <a:gd name="T56" fmla="*/ 103 w 228"/>
                  <a:gd name="T57" fmla="*/ 194 h 329"/>
                  <a:gd name="T58" fmla="*/ 66 w 228"/>
                  <a:gd name="T59" fmla="*/ 194 h 329"/>
                  <a:gd name="T60" fmla="*/ 39 w 228"/>
                  <a:gd name="T61" fmla="*/ 160 h 329"/>
                  <a:gd name="T62" fmla="*/ 111 w 228"/>
                  <a:gd name="T63" fmla="*/ 318 h 329"/>
                  <a:gd name="T64" fmla="*/ 26 w 228"/>
                  <a:gd name="T65" fmla="*/ 266 h 329"/>
                  <a:gd name="T66" fmla="*/ 67 w 228"/>
                  <a:gd name="T67" fmla="*/ 223 h 329"/>
                  <a:gd name="T68" fmla="*/ 97 w 228"/>
                  <a:gd name="T69" fmla="*/ 223 h 329"/>
                  <a:gd name="T70" fmla="*/ 195 w 228"/>
                  <a:gd name="T71" fmla="*/ 266 h 329"/>
                  <a:gd name="T72" fmla="*/ 111 w 228"/>
                  <a:gd name="T73" fmla="*/ 31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1"/>
                    </a:moveTo>
                    <a:cubicBezTo>
                      <a:pt x="54" y="141"/>
                      <a:pt x="54" y="91"/>
                      <a:pt x="54" y="79"/>
                    </a:cubicBezTo>
                    <a:cubicBezTo>
                      <a:pt x="54" y="66"/>
                      <a:pt x="54" y="50"/>
                      <a:pt x="62" y="37"/>
                    </a:cubicBezTo>
                    <a:cubicBezTo>
                      <a:pt x="66" y="31"/>
                      <a:pt x="77" y="17"/>
                      <a:pt x="97" y="17"/>
                    </a:cubicBezTo>
                    <a:cubicBezTo>
                      <a:pt x="141" y="17"/>
                      <a:pt x="141" y="67"/>
                      <a:pt x="141" y="79"/>
                    </a:cubicBezTo>
                    <a:cubicBezTo>
                      <a:pt x="141" y="92"/>
                      <a:pt x="140" y="108"/>
                      <a:pt x="133" y="121"/>
                    </a:cubicBezTo>
                    <a:cubicBezTo>
                      <a:pt x="129" y="127"/>
                      <a:pt x="117" y="141"/>
                      <a:pt x="97" y="141"/>
                    </a:cubicBezTo>
                    <a:close/>
                    <a:moveTo>
                      <a:pt x="39" y="160"/>
                    </a:moveTo>
                    <a:cubicBezTo>
                      <a:pt x="39" y="158"/>
                      <a:pt x="39" y="147"/>
                      <a:pt x="48" y="137"/>
                    </a:cubicBezTo>
                    <a:cubicBezTo>
                      <a:pt x="67" y="151"/>
                      <a:pt x="88" y="152"/>
                      <a:pt x="97" y="152"/>
                    </a:cubicBezTo>
                    <a:cubicBezTo>
                      <a:pt x="144" y="152"/>
                      <a:pt x="178" y="118"/>
                      <a:pt x="178" y="79"/>
                    </a:cubicBezTo>
                    <a:cubicBezTo>
                      <a:pt x="178" y="61"/>
                      <a:pt x="170" y="42"/>
                      <a:pt x="158" y="31"/>
                    </a:cubicBezTo>
                    <a:cubicBezTo>
                      <a:pt x="175" y="14"/>
                      <a:pt x="193" y="11"/>
                      <a:pt x="202" y="11"/>
                    </a:cubicBezTo>
                    <a:cubicBezTo>
                      <a:pt x="203" y="11"/>
                      <a:pt x="206" y="11"/>
                      <a:pt x="207" y="12"/>
                    </a:cubicBezTo>
                    <a:cubicBezTo>
                      <a:pt x="202" y="14"/>
                      <a:pt x="199" y="19"/>
                      <a:pt x="199" y="25"/>
                    </a:cubicBezTo>
                    <a:cubicBezTo>
                      <a:pt x="199" y="34"/>
                      <a:pt x="206" y="40"/>
                      <a:pt x="214" y="40"/>
                    </a:cubicBezTo>
                    <a:cubicBezTo>
                      <a:pt x="219" y="40"/>
                      <a:pt x="228" y="36"/>
                      <a:pt x="228" y="25"/>
                    </a:cubicBezTo>
                    <a:cubicBezTo>
                      <a:pt x="228" y="16"/>
                      <a:pt x="222" y="0"/>
                      <a:pt x="203" y="0"/>
                    </a:cubicBezTo>
                    <a:cubicBezTo>
                      <a:pt x="193" y="0"/>
                      <a:pt x="171" y="3"/>
                      <a:pt x="150" y="24"/>
                    </a:cubicBezTo>
                    <a:cubicBezTo>
                      <a:pt x="129" y="7"/>
                      <a:pt x="108" y="6"/>
                      <a:pt x="97" y="6"/>
                    </a:cubicBezTo>
                    <a:cubicBezTo>
                      <a:pt x="51" y="6"/>
                      <a:pt x="16" y="40"/>
                      <a:pt x="16" y="79"/>
                    </a:cubicBezTo>
                    <a:cubicBezTo>
                      <a:pt x="16" y="101"/>
                      <a:pt x="27" y="120"/>
                      <a:pt x="40" y="130"/>
                    </a:cubicBezTo>
                    <a:cubicBezTo>
                      <a:pt x="33" y="138"/>
                      <a:pt x="24" y="154"/>
                      <a:pt x="24" y="172"/>
                    </a:cubicBezTo>
                    <a:cubicBezTo>
                      <a:pt x="24" y="187"/>
                      <a:pt x="31" y="206"/>
                      <a:pt x="46" y="216"/>
                    </a:cubicBezTo>
                    <a:cubicBezTo>
                      <a:pt x="16" y="224"/>
                      <a:pt x="0" y="246"/>
                      <a:pt x="0" y="266"/>
                    </a:cubicBezTo>
                    <a:cubicBezTo>
                      <a:pt x="0" y="302"/>
                      <a:pt x="50" y="329"/>
                      <a:pt x="111" y="329"/>
                    </a:cubicBezTo>
                    <a:cubicBezTo>
                      <a:pt x="169" y="329"/>
                      <a:pt x="221" y="304"/>
                      <a:pt x="221" y="265"/>
                    </a:cubicBezTo>
                    <a:cubicBezTo>
                      <a:pt x="221" y="247"/>
                      <a:pt x="214" y="222"/>
                      <a:pt x="189" y="208"/>
                    </a:cubicBezTo>
                    <a:cubicBezTo>
                      <a:pt x="163" y="194"/>
                      <a:pt x="134" y="194"/>
                      <a:pt x="103" y="194"/>
                    </a:cubicBezTo>
                    <a:cubicBezTo>
                      <a:pt x="91" y="194"/>
                      <a:pt x="69" y="194"/>
                      <a:pt x="66" y="194"/>
                    </a:cubicBezTo>
                    <a:cubicBezTo>
                      <a:pt x="50" y="192"/>
                      <a:pt x="39" y="176"/>
                      <a:pt x="39" y="160"/>
                    </a:cubicBezTo>
                    <a:close/>
                    <a:moveTo>
                      <a:pt x="111" y="318"/>
                    </a:moveTo>
                    <a:cubicBezTo>
                      <a:pt x="61" y="318"/>
                      <a:pt x="26" y="292"/>
                      <a:pt x="26" y="266"/>
                    </a:cubicBezTo>
                    <a:cubicBezTo>
                      <a:pt x="26" y="243"/>
                      <a:pt x="45" y="224"/>
                      <a:pt x="67" y="223"/>
                    </a:cubicBezTo>
                    <a:lnTo>
                      <a:pt x="97" y="223"/>
                    </a:lnTo>
                    <a:cubicBezTo>
                      <a:pt x="140" y="223"/>
                      <a:pt x="195" y="223"/>
                      <a:pt x="195" y="266"/>
                    </a:cubicBezTo>
                    <a:cubicBezTo>
                      <a:pt x="195" y="293"/>
                      <a:pt x="160" y="318"/>
                      <a:pt x="111" y="31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9">
                <a:extLst>
                  <a:ext uri="{FF2B5EF4-FFF2-40B4-BE49-F238E27FC236}">
                    <a16:creationId xmlns:a16="http://schemas.microsoft.com/office/drawing/2014/main" id="{7E74BA10-526E-46E6-A4C0-7C410B3EB590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5254625" y="4976814"/>
                <a:ext cx="158750" cy="141288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6"/>
                      <a:pt x="127" y="11"/>
                      <a:pt x="175" y="11"/>
                    </a:cubicBezTo>
                    <a:cubicBezTo>
                      <a:pt x="197" y="11"/>
                      <a:pt x="201" y="29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9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7"/>
                      <a:pt x="233" y="82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0">
                <a:extLst>
                  <a:ext uri="{FF2B5EF4-FFF2-40B4-BE49-F238E27FC236}">
                    <a16:creationId xmlns:a16="http://schemas.microsoft.com/office/drawing/2014/main" id="{4B0995EF-93CD-4217-AC5D-7D0CE7538138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5437188" y="4879976"/>
                <a:ext cx="68262" cy="314325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6"/>
                      <a:pt x="87" y="250"/>
                    </a:cubicBezTo>
                    <a:cubicBezTo>
                      <a:pt x="87" y="335"/>
                      <a:pt x="68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">
                <a:extLst>
                  <a:ext uri="{FF2B5EF4-FFF2-40B4-BE49-F238E27FC236}">
                    <a16:creationId xmlns:a16="http://schemas.microsoft.com/office/drawing/2014/main" id="{4611C454-9F34-4465-A398-826D726A410B}"/>
                  </a:ext>
                </a:extLst>
              </p:cNvPr>
              <p:cNvSpPr>
                <a:spLocks noEditPoint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5557838" y="4972051"/>
                <a:ext cx="31750" cy="146050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6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6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2"/>
                      <a:pt x="0" y="28"/>
                    </a:cubicBezTo>
                    <a:cubicBezTo>
                      <a:pt x="0" y="42"/>
                      <a:pt x="12" y="55"/>
                      <a:pt x="26" y="55"/>
                    </a:cubicBezTo>
                    <a:cubicBezTo>
                      <a:pt x="42" y="55"/>
                      <a:pt x="55" y="42"/>
                      <a:pt x="55" y="28"/>
                    </a:cubicBezTo>
                    <a:cubicBezTo>
                      <a:pt x="55" y="12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1"/>
                      <a:pt x="12" y="234"/>
                      <a:pt x="26" y="234"/>
                    </a:cubicBezTo>
                    <a:cubicBezTo>
                      <a:pt x="42" y="234"/>
                      <a:pt x="55" y="221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">
                <a:extLst>
                  <a:ext uri="{FF2B5EF4-FFF2-40B4-BE49-F238E27FC236}">
                    <a16:creationId xmlns:a16="http://schemas.microsoft.com/office/drawing/2014/main" id="{03F68672-B85C-4A28-8C3C-B1ED0428F3CF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529013" y="5346701"/>
                <a:ext cx="115887" cy="147638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3">
                <a:extLst>
                  <a:ext uri="{FF2B5EF4-FFF2-40B4-BE49-F238E27FC236}">
                    <a16:creationId xmlns:a16="http://schemas.microsoft.com/office/drawing/2014/main" id="{9A3B0C3C-7AD6-420A-8081-F19319CCC082}"/>
                  </a:ext>
                </a:extLst>
              </p:cNvPr>
              <p:cNvSpPr>
                <a:spLocks noEditPoint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660775" y="5346701"/>
                <a:ext cx="117475" cy="14763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4 w 202"/>
                  <a:gd name="T11" fmla="*/ 0 h 235"/>
                  <a:gd name="T12" fmla="*/ 10 w 202"/>
                  <a:gd name="T13" fmla="*/ 56 h 235"/>
                  <a:gd name="T14" fmla="*/ 31 w 202"/>
                  <a:gd name="T15" fmla="*/ 77 h 235"/>
                  <a:gd name="T16" fmla="*/ 54 w 202"/>
                  <a:gd name="T17" fmla="*/ 56 h 235"/>
                  <a:gd name="T18" fmla="*/ 53 w 202"/>
                  <a:gd name="T19" fmla="*/ 48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3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6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4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2" y="12"/>
                      <a:pt x="125" y="27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5" y="235"/>
                      <a:pt x="95" y="224"/>
                      <a:pt x="126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3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4">
                <a:extLst>
                  <a:ext uri="{FF2B5EF4-FFF2-40B4-BE49-F238E27FC236}">
                    <a16:creationId xmlns:a16="http://schemas.microsoft.com/office/drawing/2014/main" id="{25E2DFA7-1463-4F4C-9437-95D0FA5CF8B1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3787775" y="5346701"/>
                <a:ext cx="111125" cy="147638"/>
              </a:xfrm>
              <a:custGeom>
                <a:avLst/>
                <a:gdLst>
                  <a:gd name="T0" fmla="*/ 186 w 193"/>
                  <a:gd name="T1" fmla="*/ 152 h 235"/>
                  <a:gd name="T2" fmla="*/ 115 w 193"/>
                  <a:gd name="T3" fmla="*/ 199 h 235"/>
                  <a:gd name="T4" fmla="*/ 38 w 193"/>
                  <a:gd name="T5" fmla="*/ 101 h 235"/>
                  <a:gd name="T6" fmla="*/ 106 w 193"/>
                  <a:gd name="T7" fmla="*/ 15 h 235"/>
                  <a:gd name="T8" fmla="*/ 135 w 193"/>
                  <a:gd name="T9" fmla="*/ 39 h 235"/>
                  <a:gd name="T10" fmla="*/ 138 w 193"/>
                  <a:gd name="T11" fmla="*/ 49 h 235"/>
                  <a:gd name="T12" fmla="*/ 162 w 193"/>
                  <a:gd name="T13" fmla="*/ 72 h 235"/>
                  <a:gd name="T14" fmla="*/ 186 w 193"/>
                  <a:gd name="T15" fmla="*/ 51 h 235"/>
                  <a:gd name="T16" fmla="*/ 109 w 193"/>
                  <a:gd name="T17" fmla="*/ 0 h 235"/>
                  <a:gd name="T18" fmla="*/ 39 w 193"/>
                  <a:gd name="T19" fmla="*/ 28 h 235"/>
                  <a:gd name="T20" fmla="*/ 0 w 193"/>
                  <a:gd name="T21" fmla="*/ 123 h 235"/>
                  <a:gd name="T22" fmla="*/ 94 w 193"/>
                  <a:gd name="T23" fmla="*/ 235 h 235"/>
                  <a:gd name="T24" fmla="*/ 155 w 193"/>
                  <a:gd name="T25" fmla="*/ 211 h 235"/>
                  <a:gd name="T26" fmla="*/ 193 w 193"/>
                  <a:gd name="T27" fmla="*/ 156 h 235"/>
                  <a:gd name="T28" fmla="*/ 186 w 193"/>
                  <a:gd name="T29" fmla="*/ 15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235">
                    <a:moveTo>
                      <a:pt x="186" y="152"/>
                    </a:moveTo>
                    <a:cubicBezTo>
                      <a:pt x="162" y="187"/>
                      <a:pt x="144" y="199"/>
                      <a:pt x="115" y="199"/>
                    </a:cubicBezTo>
                    <a:cubicBezTo>
                      <a:pt x="70" y="199"/>
                      <a:pt x="38" y="159"/>
                      <a:pt x="38" y="101"/>
                    </a:cubicBezTo>
                    <a:cubicBezTo>
                      <a:pt x="38" y="50"/>
                      <a:pt x="65" y="15"/>
                      <a:pt x="106" y="15"/>
                    </a:cubicBezTo>
                    <a:cubicBezTo>
                      <a:pt x="124" y="15"/>
                      <a:pt x="130" y="20"/>
                      <a:pt x="135" y="39"/>
                    </a:cubicBezTo>
                    <a:lnTo>
                      <a:pt x="138" y="49"/>
                    </a:lnTo>
                    <a:cubicBezTo>
                      <a:pt x="142" y="63"/>
                      <a:pt x="151" y="72"/>
                      <a:pt x="162" y="72"/>
                    </a:cubicBezTo>
                    <a:cubicBezTo>
                      <a:pt x="175" y="72"/>
                      <a:pt x="186" y="63"/>
                      <a:pt x="186" y="51"/>
                    </a:cubicBezTo>
                    <a:cubicBezTo>
                      <a:pt x="186" y="24"/>
                      <a:pt x="151" y="0"/>
                      <a:pt x="109" y="0"/>
                    </a:cubicBezTo>
                    <a:cubicBezTo>
                      <a:pt x="84" y="0"/>
                      <a:pt x="59" y="10"/>
                      <a:pt x="39" y="28"/>
                    </a:cubicBezTo>
                    <a:cubicBezTo>
                      <a:pt x="14" y="50"/>
                      <a:pt x="0" y="84"/>
                      <a:pt x="0" y="123"/>
                    </a:cubicBezTo>
                    <a:cubicBezTo>
                      <a:pt x="0" y="188"/>
                      <a:pt x="39" y="235"/>
                      <a:pt x="94" y="235"/>
                    </a:cubicBezTo>
                    <a:cubicBezTo>
                      <a:pt x="117" y="235"/>
                      <a:pt x="137" y="227"/>
                      <a:pt x="155" y="211"/>
                    </a:cubicBezTo>
                    <a:cubicBezTo>
                      <a:pt x="168" y="199"/>
                      <a:pt x="178" y="186"/>
                      <a:pt x="193" y="156"/>
                    </a:cubicBezTo>
                    <a:lnTo>
                      <a:pt x="186" y="15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5">
                <a:extLst>
                  <a:ext uri="{FF2B5EF4-FFF2-40B4-BE49-F238E27FC236}">
                    <a16:creationId xmlns:a16="http://schemas.microsoft.com/office/drawing/2014/main" id="{DCCEFC06-B5B1-423D-9F7F-2D6BDF312656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911600" y="5276851"/>
                <a:ext cx="138112" cy="214313"/>
              </a:xfrm>
              <a:custGeom>
                <a:avLst/>
                <a:gdLst>
                  <a:gd name="T0" fmla="*/ 74 w 238"/>
                  <a:gd name="T1" fmla="*/ 169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69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6">
                <a:extLst>
                  <a:ext uri="{FF2B5EF4-FFF2-40B4-BE49-F238E27FC236}">
                    <a16:creationId xmlns:a16="http://schemas.microsoft.com/office/drawing/2014/main" id="{41A6CB4E-1FE8-488C-ABB3-D64F555A4676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127500" y="5276851"/>
                <a:ext cx="134937" cy="217488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6 w 232"/>
                  <a:gd name="T17" fmla="*/ 346 h 346"/>
                  <a:gd name="T18" fmla="*/ 232 w 232"/>
                  <a:gd name="T19" fmla="*/ 219 h 346"/>
                  <a:gd name="T20" fmla="*/ 145 w 232"/>
                  <a:gd name="T21" fmla="*/ 111 h 346"/>
                  <a:gd name="T22" fmla="*/ 75 w 232"/>
                  <a:gd name="T23" fmla="*/ 153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5 w 232"/>
                  <a:gd name="T29" fmla="*/ 143 h 346"/>
                  <a:gd name="T30" fmla="*/ 188 w 232"/>
                  <a:gd name="T31" fmla="*/ 242 h 346"/>
                  <a:gd name="T32" fmla="*/ 124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6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5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9" y="143"/>
                      <a:pt x="125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4" y="330"/>
                    </a:cubicBezTo>
                    <a:cubicBezTo>
                      <a:pt x="98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7">
                <a:extLst>
                  <a:ext uri="{FF2B5EF4-FFF2-40B4-BE49-F238E27FC236}">
                    <a16:creationId xmlns:a16="http://schemas.microsoft.com/office/drawing/2014/main" id="{94EEDD9C-1046-4E1B-8C85-1D180FCE5F63}"/>
                  </a:ext>
                </a:extLst>
              </p:cNvPr>
              <p:cNvSpPr>
                <a:spLocks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276725" y="5276851"/>
                <a:ext cx="68262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8">
                <a:extLst>
                  <a:ext uri="{FF2B5EF4-FFF2-40B4-BE49-F238E27FC236}">
                    <a16:creationId xmlns:a16="http://schemas.microsoft.com/office/drawing/2014/main" id="{C447DF9F-416D-409E-8FFB-D05343EA11AA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357688" y="5346701"/>
                <a:ext cx="136525" cy="144463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2" y="30"/>
                      <a:pt x="7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">
                <a:extLst>
                  <a:ext uri="{FF2B5EF4-FFF2-40B4-BE49-F238E27FC236}">
                    <a16:creationId xmlns:a16="http://schemas.microsoft.com/office/drawing/2014/main" id="{03B0A97B-F9BB-471E-B638-B99B63CCCC5B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521200" y="5278439"/>
                <a:ext cx="39687" cy="77788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6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30">
                <a:extLst>
                  <a:ext uri="{FF2B5EF4-FFF2-40B4-BE49-F238E27FC236}">
                    <a16:creationId xmlns:a16="http://schemas.microsoft.com/office/drawing/2014/main" id="{4A8E3030-E91D-4EB2-897B-E92E4AE3809B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594225" y="5346701"/>
                <a:ext cx="85725" cy="147638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5 w 148"/>
                  <a:gd name="T5" fmla="*/ 4 h 234"/>
                  <a:gd name="T6" fmla="*/ 124 w 148"/>
                  <a:gd name="T7" fmla="*/ 5 h 234"/>
                  <a:gd name="T8" fmla="*/ 117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9 w 148"/>
                  <a:gd name="T17" fmla="*/ 133 h 234"/>
                  <a:gd name="T18" fmla="*/ 88 w 148"/>
                  <a:gd name="T19" fmla="*/ 149 h 234"/>
                  <a:gd name="T20" fmla="*/ 114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9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9 w 148"/>
                  <a:gd name="T35" fmla="*/ 225 h 234"/>
                  <a:gd name="T36" fmla="*/ 42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7 w 148"/>
                  <a:gd name="T43" fmla="*/ 110 h 234"/>
                  <a:gd name="T44" fmla="*/ 53 w 148"/>
                  <a:gd name="T45" fmla="*/ 78 h 234"/>
                  <a:gd name="T46" fmla="*/ 31 w 148"/>
                  <a:gd name="T47" fmla="*/ 45 h 234"/>
                  <a:gd name="T48" fmla="*/ 70 w 148"/>
                  <a:gd name="T49" fmla="*/ 11 h 234"/>
                  <a:gd name="T50" fmla="*/ 125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5" y="4"/>
                    </a:lnTo>
                    <a:lnTo>
                      <a:pt x="124" y="5"/>
                    </a:lnTo>
                    <a:cubicBezTo>
                      <a:pt x="119" y="9"/>
                      <a:pt x="119" y="9"/>
                      <a:pt x="117" y="9"/>
                    </a:cubicBezTo>
                    <a:cubicBezTo>
                      <a:pt x="114" y="9"/>
                      <a:pt x="109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9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9" y="133"/>
                    </a:cubicBezTo>
                    <a:lnTo>
                      <a:pt x="88" y="149"/>
                    </a:lnTo>
                    <a:cubicBezTo>
                      <a:pt x="105" y="159"/>
                      <a:pt x="114" y="171"/>
                      <a:pt x="114" y="187"/>
                    </a:cubicBezTo>
                    <a:cubicBezTo>
                      <a:pt x="114" y="209"/>
                      <a:pt x="98" y="223"/>
                      <a:pt x="72" y="223"/>
                    </a:cubicBezTo>
                    <a:cubicBezTo>
                      <a:pt x="55" y="223"/>
                      <a:pt x="40" y="216"/>
                      <a:pt x="30" y="205"/>
                    </a:cubicBezTo>
                    <a:cubicBezTo>
                      <a:pt x="20" y="193"/>
                      <a:pt x="15" y="181"/>
                      <a:pt x="9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1" y="226"/>
                      <a:pt x="13" y="225"/>
                      <a:pt x="19" y="225"/>
                    </a:cubicBezTo>
                    <a:cubicBezTo>
                      <a:pt x="23" y="225"/>
                      <a:pt x="30" y="226"/>
                      <a:pt x="42" y="229"/>
                    </a:cubicBezTo>
                    <a:cubicBezTo>
                      <a:pt x="56" y="232"/>
                      <a:pt x="69" y="234"/>
                      <a:pt x="78" y="234"/>
                    </a:cubicBezTo>
                    <a:cubicBezTo>
                      <a:pt x="117" y="234"/>
                      <a:pt x="148" y="205"/>
                      <a:pt x="148" y="170"/>
                    </a:cubicBezTo>
                    <a:cubicBezTo>
                      <a:pt x="148" y="145"/>
                      <a:pt x="136" y="128"/>
                      <a:pt x="107" y="110"/>
                    </a:cubicBezTo>
                    <a:lnTo>
                      <a:pt x="53" y="78"/>
                    </a:lnTo>
                    <a:cubicBezTo>
                      <a:pt x="39" y="70"/>
                      <a:pt x="31" y="58"/>
                      <a:pt x="31" y="45"/>
                    </a:cubicBezTo>
                    <a:cubicBezTo>
                      <a:pt x="31" y="25"/>
                      <a:pt x="47" y="11"/>
                      <a:pt x="70" y="11"/>
                    </a:cubicBezTo>
                    <a:cubicBezTo>
                      <a:pt x="98" y="11"/>
                      <a:pt x="113" y="28"/>
                      <a:pt x="125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31">
                <a:extLst>
                  <a:ext uri="{FF2B5EF4-FFF2-40B4-BE49-F238E27FC236}">
                    <a16:creationId xmlns:a16="http://schemas.microsoft.com/office/drawing/2014/main" id="{91048F26-84E5-41FA-8125-8CE19EA30387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4770438" y="5276851"/>
                <a:ext cx="68262" cy="214313"/>
              </a:xfrm>
              <a:custGeom>
                <a:avLst/>
                <a:gdLst>
                  <a:gd name="T0" fmla="*/ 0 w 118"/>
                  <a:gd name="T1" fmla="*/ 30 h 341"/>
                  <a:gd name="T2" fmla="*/ 3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1 w 118"/>
                  <a:gd name="T11" fmla="*/ 333 h 341"/>
                  <a:gd name="T12" fmla="*/ 1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32">
                <a:extLst>
                  <a:ext uri="{FF2B5EF4-FFF2-40B4-BE49-F238E27FC236}">
                    <a16:creationId xmlns:a16="http://schemas.microsoft.com/office/drawing/2014/main" id="{1FA33DF8-DB42-4B68-89A1-CB5BD0362C5C}"/>
                  </a:ext>
                </a:extLst>
              </p:cNvPr>
              <p:cNvSpPr>
                <a:spLocks noEditPoint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4852988" y="5346701"/>
                <a:ext cx="128587" cy="147638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33">
                <a:extLst>
                  <a:ext uri="{FF2B5EF4-FFF2-40B4-BE49-F238E27FC236}">
                    <a16:creationId xmlns:a16="http://schemas.microsoft.com/office/drawing/2014/main" id="{46A4E998-CA80-4EED-BAF6-503DF7DC9CE0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000625" y="5346701"/>
                <a:ext cx="119062" cy="14763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4 w 202"/>
                  <a:gd name="T11" fmla="*/ 0 h 235"/>
                  <a:gd name="T12" fmla="*/ 10 w 202"/>
                  <a:gd name="T13" fmla="*/ 56 h 235"/>
                  <a:gd name="T14" fmla="*/ 31 w 202"/>
                  <a:gd name="T15" fmla="*/ 77 h 235"/>
                  <a:gd name="T16" fmla="*/ 54 w 202"/>
                  <a:gd name="T17" fmla="*/ 56 h 235"/>
                  <a:gd name="T18" fmla="*/ 53 w 202"/>
                  <a:gd name="T19" fmla="*/ 48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3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4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2" y="12"/>
                      <a:pt x="125" y="27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5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34">
                <a:extLst>
                  <a:ext uri="{FF2B5EF4-FFF2-40B4-BE49-F238E27FC236}">
                    <a16:creationId xmlns:a16="http://schemas.microsoft.com/office/drawing/2014/main" id="{85D42C7F-4265-46F4-B10B-80F44CB86AC7}"/>
                  </a:ext>
                </a:extLst>
              </p:cNvPr>
              <p:cNvSpPr>
                <a:spLocks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127625" y="5276851"/>
                <a:ext cx="134937" cy="2174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7 w 231"/>
                  <a:gd name="T9" fmla="*/ 284 h 346"/>
                  <a:gd name="T10" fmla="*/ 197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1" y="312"/>
                      <a:pt x="197" y="307"/>
                      <a:pt x="197" y="284"/>
                    </a:cubicBezTo>
                    <a:lnTo>
                      <a:pt x="197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7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5">
                <a:extLst>
                  <a:ext uri="{FF2B5EF4-FFF2-40B4-BE49-F238E27FC236}">
                    <a16:creationId xmlns:a16="http://schemas.microsoft.com/office/drawing/2014/main" id="{8E039CF8-8A25-4288-80A5-C7996BDE8D0D}"/>
                  </a:ext>
                </a:extLst>
              </p:cNvPr>
              <p:cNvSpPr>
                <a:spLocks noEditPoint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341938" y="5276851"/>
                <a:ext cx="69850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1 w 118"/>
                  <a:gd name="T31" fmla="*/ 25 h 341"/>
                  <a:gd name="T32" fmla="*/ 55 w 118"/>
                  <a:gd name="T33" fmla="*/ 51 h 341"/>
                  <a:gd name="T34" fmla="*/ 81 w 118"/>
                  <a:gd name="T35" fmla="*/ 25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6">
                <a:extLst>
                  <a:ext uri="{FF2B5EF4-FFF2-40B4-BE49-F238E27FC236}">
                    <a16:creationId xmlns:a16="http://schemas.microsoft.com/office/drawing/2014/main" id="{AE8FAC2C-D6BC-4FDF-B93E-7F59E071136E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5434013" y="5346701"/>
                <a:ext cx="85725" cy="147638"/>
              </a:xfrm>
              <a:custGeom>
                <a:avLst/>
                <a:gdLst>
                  <a:gd name="T0" fmla="*/ 131 w 148"/>
                  <a:gd name="T1" fmla="*/ 72 h 234"/>
                  <a:gd name="T2" fmla="*/ 129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2 w 148"/>
                  <a:gd name="T11" fmla="*/ 6 h 234"/>
                  <a:gd name="T12" fmla="*/ 67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49 h 234"/>
                  <a:gd name="T20" fmla="*/ 113 w 148"/>
                  <a:gd name="T21" fmla="*/ 187 h 234"/>
                  <a:gd name="T22" fmla="*/ 71 w 148"/>
                  <a:gd name="T23" fmla="*/ 223 h 234"/>
                  <a:gd name="T24" fmla="*/ 29 w 148"/>
                  <a:gd name="T25" fmla="*/ 205 h 234"/>
                  <a:gd name="T26" fmla="*/ 8 w 148"/>
                  <a:gd name="T27" fmla="*/ 153 h 234"/>
                  <a:gd name="T28" fmla="*/ 0 w 148"/>
                  <a:gd name="T29" fmla="*/ 153 h 234"/>
                  <a:gd name="T30" fmla="*/ 0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7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0 h 234"/>
                  <a:gd name="T44" fmla="*/ 52 w 148"/>
                  <a:gd name="T45" fmla="*/ 78 h 234"/>
                  <a:gd name="T46" fmla="*/ 30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1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1" y="72"/>
                    </a:moveTo>
                    <a:lnTo>
                      <a:pt x="129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8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2" y="6"/>
                    </a:cubicBezTo>
                    <a:cubicBezTo>
                      <a:pt x="91" y="2"/>
                      <a:pt x="80" y="0"/>
                      <a:pt x="67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49"/>
                    </a:lnTo>
                    <a:cubicBezTo>
                      <a:pt x="104" y="159"/>
                      <a:pt x="113" y="171"/>
                      <a:pt x="113" y="187"/>
                    </a:cubicBezTo>
                    <a:cubicBezTo>
                      <a:pt x="113" y="209"/>
                      <a:pt x="97" y="223"/>
                      <a:pt x="71" y="223"/>
                    </a:cubicBezTo>
                    <a:cubicBezTo>
                      <a:pt x="54" y="223"/>
                      <a:pt x="39" y="216"/>
                      <a:pt x="29" y="205"/>
                    </a:cubicBezTo>
                    <a:cubicBezTo>
                      <a:pt x="19" y="193"/>
                      <a:pt x="15" y="181"/>
                      <a:pt x="8" y="153"/>
                    </a:cubicBezTo>
                    <a:lnTo>
                      <a:pt x="0" y="153"/>
                    </a:lnTo>
                    <a:lnTo>
                      <a:pt x="0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2" y="225"/>
                      <a:pt x="29" y="226"/>
                      <a:pt x="41" y="229"/>
                    </a:cubicBezTo>
                    <a:cubicBezTo>
                      <a:pt x="55" y="232"/>
                      <a:pt x="68" y="234"/>
                      <a:pt x="77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8"/>
                      <a:pt x="106" y="110"/>
                    </a:cubicBezTo>
                    <a:lnTo>
                      <a:pt x="52" y="78"/>
                    </a:lnTo>
                    <a:cubicBezTo>
                      <a:pt x="38" y="70"/>
                      <a:pt x="30" y="58"/>
                      <a:pt x="30" y="45"/>
                    </a:cubicBezTo>
                    <a:cubicBezTo>
                      <a:pt x="30" y="25"/>
                      <a:pt x="46" y="11"/>
                      <a:pt x="69" y="11"/>
                    </a:cubicBezTo>
                    <a:cubicBezTo>
                      <a:pt x="97" y="11"/>
                      <a:pt x="112" y="28"/>
                      <a:pt x="124" y="72"/>
                    </a:cubicBezTo>
                    <a:lnTo>
                      <a:pt x="131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7">
                <a:extLst>
                  <a:ext uri="{FF2B5EF4-FFF2-40B4-BE49-F238E27FC236}">
                    <a16:creationId xmlns:a16="http://schemas.microsoft.com/office/drawing/2014/main" id="{0BF80DC5-2597-4BFA-9F5B-D897A3D9118C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5619750" y="5270501"/>
                <a:ext cx="193675" cy="227013"/>
              </a:xfrm>
              <a:custGeom>
                <a:avLst/>
                <a:gdLst>
                  <a:gd name="T0" fmla="*/ 332 w 332"/>
                  <a:gd name="T1" fmla="*/ 182 h 363"/>
                  <a:gd name="T2" fmla="*/ 166 w 332"/>
                  <a:gd name="T3" fmla="*/ 0 h 363"/>
                  <a:gd name="T4" fmla="*/ 0 w 332"/>
                  <a:gd name="T5" fmla="*/ 182 h 363"/>
                  <a:gd name="T6" fmla="*/ 166 w 332"/>
                  <a:gd name="T7" fmla="*/ 363 h 363"/>
                  <a:gd name="T8" fmla="*/ 332 w 332"/>
                  <a:gd name="T9" fmla="*/ 182 h 363"/>
                  <a:gd name="T10" fmla="*/ 166 w 332"/>
                  <a:gd name="T11" fmla="*/ 351 h 363"/>
                  <a:gd name="T12" fmla="*/ 49 w 332"/>
                  <a:gd name="T13" fmla="*/ 182 h 363"/>
                  <a:gd name="T14" fmla="*/ 166 w 332"/>
                  <a:gd name="T15" fmla="*/ 11 h 363"/>
                  <a:gd name="T16" fmla="*/ 284 w 332"/>
                  <a:gd name="T17" fmla="*/ 182 h 363"/>
                  <a:gd name="T18" fmla="*/ 166 w 332"/>
                  <a:gd name="T19" fmla="*/ 351 h 363"/>
                  <a:gd name="T20" fmla="*/ 255 w 332"/>
                  <a:gd name="T21" fmla="*/ 145 h 363"/>
                  <a:gd name="T22" fmla="*/ 243 w 332"/>
                  <a:gd name="T23" fmla="*/ 145 h 363"/>
                  <a:gd name="T24" fmla="*/ 243 w 332"/>
                  <a:gd name="T25" fmla="*/ 162 h 363"/>
                  <a:gd name="T26" fmla="*/ 90 w 332"/>
                  <a:gd name="T27" fmla="*/ 162 h 363"/>
                  <a:gd name="T28" fmla="*/ 90 w 332"/>
                  <a:gd name="T29" fmla="*/ 145 h 363"/>
                  <a:gd name="T30" fmla="*/ 77 w 332"/>
                  <a:gd name="T31" fmla="*/ 145 h 363"/>
                  <a:gd name="T32" fmla="*/ 77 w 332"/>
                  <a:gd name="T33" fmla="*/ 217 h 363"/>
                  <a:gd name="T34" fmla="*/ 90 w 332"/>
                  <a:gd name="T35" fmla="*/ 217 h 363"/>
                  <a:gd name="T36" fmla="*/ 90 w 332"/>
                  <a:gd name="T37" fmla="*/ 200 h 363"/>
                  <a:gd name="T38" fmla="*/ 243 w 332"/>
                  <a:gd name="T39" fmla="*/ 200 h 363"/>
                  <a:gd name="T40" fmla="*/ 243 w 332"/>
                  <a:gd name="T41" fmla="*/ 217 h 363"/>
                  <a:gd name="T42" fmla="*/ 255 w 332"/>
                  <a:gd name="T43" fmla="*/ 217 h 363"/>
                  <a:gd name="T44" fmla="*/ 255 w 332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2" h="363">
                    <a:moveTo>
                      <a:pt x="332" y="182"/>
                    </a:moveTo>
                    <a:cubicBezTo>
                      <a:pt x="332" y="81"/>
                      <a:pt x="257" y="0"/>
                      <a:pt x="166" y="0"/>
                    </a:cubicBezTo>
                    <a:cubicBezTo>
                      <a:pt x="77" y="0"/>
                      <a:pt x="0" y="80"/>
                      <a:pt x="0" y="182"/>
                    </a:cubicBezTo>
                    <a:cubicBezTo>
                      <a:pt x="0" y="285"/>
                      <a:pt x="77" y="363"/>
                      <a:pt x="166" y="363"/>
                    </a:cubicBezTo>
                    <a:cubicBezTo>
                      <a:pt x="257" y="363"/>
                      <a:pt x="332" y="283"/>
                      <a:pt x="332" y="182"/>
                    </a:cubicBezTo>
                    <a:close/>
                    <a:moveTo>
                      <a:pt x="166" y="351"/>
                    </a:moveTo>
                    <a:cubicBezTo>
                      <a:pt x="117" y="351"/>
                      <a:pt x="49" y="308"/>
                      <a:pt x="49" y="182"/>
                    </a:cubicBezTo>
                    <a:cubicBezTo>
                      <a:pt x="49" y="54"/>
                      <a:pt x="118" y="11"/>
                      <a:pt x="166" y="11"/>
                    </a:cubicBezTo>
                    <a:cubicBezTo>
                      <a:pt x="216" y="11"/>
                      <a:pt x="284" y="56"/>
                      <a:pt x="284" y="182"/>
                    </a:cubicBezTo>
                    <a:cubicBezTo>
                      <a:pt x="284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3" y="145"/>
                    </a:lnTo>
                    <a:lnTo>
                      <a:pt x="243" y="162"/>
                    </a:lnTo>
                    <a:lnTo>
                      <a:pt x="90" y="162"/>
                    </a:lnTo>
                    <a:lnTo>
                      <a:pt x="90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90" y="217"/>
                    </a:lnTo>
                    <a:lnTo>
                      <a:pt x="90" y="200"/>
                    </a:lnTo>
                    <a:lnTo>
                      <a:pt x="243" y="200"/>
                    </a:lnTo>
                    <a:lnTo>
                      <a:pt x="243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8">
                <a:extLst>
                  <a:ext uri="{FF2B5EF4-FFF2-40B4-BE49-F238E27FC236}">
                    <a16:creationId xmlns:a16="http://schemas.microsoft.com/office/drawing/2014/main" id="{08D2FE83-3C71-4105-BF4B-DD85FC69091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5922963" y="5224464"/>
                <a:ext cx="76200" cy="376238"/>
              </a:xfrm>
              <a:custGeom>
                <a:avLst/>
                <a:gdLst>
                  <a:gd name="T0" fmla="*/ 130 w 130"/>
                  <a:gd name="T1" fmla="*/ 593 h 598"/>
                  <a:gd name="T2" fmla="*/ 128 w 130"/>
                  <a:gd name="T3" fmla="*/ 588 h 598"/>
                  <a:gd name="T4" fmla="*/ 50 w 130"/>
                  <a:gd name="T5" fmla="*/ 442 h 598"/>
                  <a:gd name="T6" fmla="*/ 34 w 130"/>
                  <a:gd name="T7" fmla="*/ 299 h 598"/>
                  <a:gd name="T8" fmla="*/ 125 w 130"/>
                  <a:gd name="T9" fmla="*/ 11 h 598"/>
                  <a:gd name="T10" fmla="*/ 130 w 130"/>
                  <a:gd name="T11" fmla="*/ 5 h 598"/>
                  <a:gd name="T12" fmla="*/ 124 w 130"/>
                  <a:gd name="T13" fmla="*/ 0 h 598"/>
                  <a:gd name="T14" fmla="*/ 83 w 130"/>
                  <a:gd name="T15" fmla="*/ 37 h 598"/>
                  <a:gd name="T16" fmla="*/ 0 w 130"/>
                  <a:gd name="T17" fmla="*/ 299 h 598"/>
                  <a:gd name="T18" fmla="*/ 77 w 130"/>
                  <a:gd name="T19" fmla="*/ 554 h 598"/>
                  <a:gd name="T20" fmla="*/ 124 w 130"/>
                  <a:gd name="T21" fmla="*/ 598 h 598"/>
                  <a:gd name="T22" fmla="*/ 130 w 130"/>
                  <a:gd name="T23" fmla="*/ 593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598">
                    <a:moveTo>
                      <a:pt x="130" y="593"/>
                    </a:moveTo>
                    <a:cubicBezTo>
                      <a:pt x="130" y="591"/>
                      <a:pt x="129" y="590"/>
                      <a:pt x="128" y="588"/>
                    </a:cubicBezTo>
                    <a:cubicBezTo>
                      <a:pt x="105" y="564"/>
                      <a:pt x="71" y="524"/>
                      <a:pt x="50" y="442"/>
                    </a:cubicBezTo>
                    <a:cubicBezTo>
                      <a:pt x="39" y="397"/>
                      <a:pt x="34" y="346"/>
                      <a:pt x="34" y="299"/>
                    </a:cubicBezTo>
                    <a:cubicBezTo>
                      <a:pt x="34" y="168"/>
                      <a:pt x="65" y="76"/>
                      <a:pt x="125" y="11"/>
                    </a:cubicBezTo>
                    <a:cubicBezTo>
                      <a:pt x="130" y="7"/>
                      <a:pt x="130" y="6"/>
                      <a:pt x="130" y="5"/>
                    </a:cubicBezTo>
                    <a:cubicBezTo>
                      <a:pt x="130" y="0"/>
                      <a:pt x="126" y="0"/>
                      <a:pt x="124" y="0"/>
                    </a:cubicBezTo>
                    <a:cubicBezTo>
                      <a:pt x="116" y="0"/>
                      <a:pt x="89" y="30"/>
                      <a:pt x="83" y="37"/>
                    </a:cubicBezTo>
                    <a:cubicBezTo>
                      <a:pt x="32" y="98"/>
                      <a:pt x="0" y="187"/>
                      <a:pt x="0" y="299"/>
                    </a:cubicBezTo>
                    <a:cubicBezTo>
                      <a:pt x="0" y="369"/>
                      <a:pt x="12" y="470"/>
                      <a:pt x="77" y="554"/>
                    </a:cubicBezTo>
                    <a:cubicBezTo>
                      <a:pt x="82" y="560"/>
                      <a:pt x="115" y="598"/>
                      <a:pt x="124" y="598"/>
                    </a:cubicBezTo>
                    <a:cubicBezTo>
                      <a:pt x="126" y="598"/>
                      <a:pt x="130" y="598"/>
                      <a:pt x="130" y="5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9">
                <a:extLst>
                  <a:ext uri="{FF2B5EF4-FFF2-40B4-BE49-F238E27FC236}">
                    <a16:creationId xmlns:a16="http://schemas.microsoft.com/office/drawing/2014/main" id="{27ADEB34-FEE6-467D-A64F-5F679D6756C9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6056313" y="5270501"/>
                <a:ext cx="187325" cy="100013"/>
              </a:xfrm>
              <a:custGeom>
                <a:avLst/>
                <a:gdLst>
                  <a:gd name="T0" fmla="*/ 135 w 320"/>
                  <a:gd name="T1" fmla="*/ 126 h 158"/>
                  <a:gd name="T2" fmla="*/ 130 w 320"/>
                  <a:gd name="T3" fmla="*/ 147 h 158"/>
                  <a:gd name="T4" fmla="*/ 142 w 320"/>
                  <a:gd name="T5" fmla="*/ 158 h 158"/>
                  <a:gd name="T6" fmla="*/ 156 w 320"/>
                  <a:gd name="T7" fmla="*/ 150 h 158"/>
                  <a:gd name="T8" fmla="*/ 162 w 320"/>
                  <a:gd name="T9" fmla="*/ 128 h 158"/>
                  <a:gd name="T10" fmla="*/ 170 w 320"/>
                  <a:gd name="T11" fmla="*/ 97 h 158"/>
                  <a:gd name="T12" fmla="*/ 176 w 320"/>
                  <a:gd name="T13" fmla="*/ 74 h 158"/>
                  <a:gd name="T14" fmla="*/ 187 w 320"/>
                  <a:gd name="T15" fmla="*/ 47 h 158"/>
                  <a:gd name="T16" fmla="*/ 242 w 320"/>
                  <a:gd name="T17" fmla="*/ 10 h 158"/>
                  <a:gd name="T18" fmla="*/ 263 w 320"/>
                  <a:gd name="T19" fmla="*/ 35 h 158"/>
                  <a:gd name="T20" fmla="*/ 242 w 320"/>
                  <a:gd name="T21" fmla="*/ 109 h 158"/>
                  <a:gd name="T22" fmla="*/ 237 w 320"/>
                  <a:gd name="T23" fmla="*/ 128 h 158"/>
                  <a:gd name="T24" fmla="*/ 270 w 320"/>
                  <a:gd name="T25" fmla="*/ 158 h 158"/>
                  <a:gd name="T26" fmla="*/ 320 w 320"/>
                  <a:gd name="T27" fmla="*/ 104 h 158"/>
                  <a:gd name="T28" fmla="*/ 315 w 320"/>
                  <a:gd name="T29" fmla="*/ 100 h 158"/>
                  <a:gd name="T30" fmla="*/ 308 w 320"/>
                  <a:gd name="T31" fmla="*/ 106 h 158"/>
                  <a:gd name="T32" fmla="*/ 271 w 320"/>
                  <a:gd name="T33" fmla="*/ 148 h 158"/>
                  <a:gd name="T34" fmla="*/ 263 w 320"/>
                  <a:gd name="T35" fmla="*/ 136 h 158"/>
                  <a:gd name="T36" fmla="*/ 271 w 320"/>
                  <a:gd name="T37" fmla="*/ 108 h 158"/>
                  <a:gd name="T38" fmla="*/ 289 w 320"/>
                  <a:gd name="T39" fmla="*/ 40 h 158"/>
                  <a:gd name="T40" fmla="*/ 276 w 320"/>
                  <a:gd name="T41" fmla="*/ 10 h 158"/>
                  <a:gd name="T42" fmla="*/ 244 w 320"/>
                  <a:gd name="T43" fmla="*/ 0 h 158"/>
                  <a:gd name="T44" fmla="*/ 182 w 320"/>
                  <a:gd name="T45" fmla="*/ 36 h 158"/>
                  <a:gd name="T46" fmla="*/ 137 w 320"/>
                  <a:gd name="T47" fmla="*/ 0 h 158"/>
                  <a:gd name="T48" fmla="*/ 78 w 320"/>
                  <a:gd name="T49" fmla="*/ 32 h 158"/>
                  <a:gd name="T50" fmla="*/ 40 w 320"/>
                  <a:gd name="T51" fmla="*/ 0 h 158"/>
                  <a:gd name="T52" fmla="*/ 13 w 320"/>
                  <a:gd name="T53" fmla="*/ 19 h 158"/>
                  <a:gd name="T54" fmla="*/ 0 w 320"/>
                  <a:gd name="T55" fmla="*/ 54 h 158"/>
                  <a:gd name="T56" fmla="*/ 6 w 320"/>
                  <a:gd name="T57" fmla="*/ 58 h 158"/>
                  <a:gd name="T58" fmla="*/ 14 w 320"/>
                  <a:gd name="T59" fmla="*/ 48 h 158"/>
                  <a:gd name="T60" fmla="*/ 39 w 320"/>
                  <a:gd name="T61" fmla="*/ 10 h 158"/>
                  <a:gd name="T62" fmla="*/ 51 w 320"/>
                  <a:gd name="T63" fmla="*/ 27 h 158"/>
                  <a:gd name="T64" fmla="*/ 45 w 320"/>
                  <a:gd name="T65" fmla="*/ 56 h 158"/>
                  <a:gd name="T66" fmla="*/ 38 w 320"/>
                  <a:gd name="T67" fmla="*/ 88 h 158"/>
                  <a:gd name="T68" fmla="*/ 26 w 320"/>
                  <a:gd name="T69" fmla="*/ 132 h 158"/>
                  <a:gd name="T70" fmla="*/ 23 w 320"/>
                  <a:gd name="T71" fmla="*/ 147 h 158"/>
                  <a:gd name="T72" fmla="*/ 35 w 320"/>
                  <a:gd name="T73" fmla="*/ 158 h 158"/>
                  <a:gd name="T74" fmla="*/ 48 w 320"/>
                  <a:gd name="T75" fmla="*/ 150 h 158"/>
                  <a:gd name="T76" fmla="*/ 55 w 320"/>
                  <a:gd name="T77" fmla="*/ 128 h 158"/>
                  <a:gd name="T78" fmla="*/ 62 w 320"/>
                  <a:gd name="T79" fmla="*/ 97 h 158"/>
                  <a:gd name="T80" fmla="*/ 68 w 320"/>
                  <a:gd name="T81" fmla="*/ 74 h 158"/>
                  <a:gd name="T82" fmla="*/ 83 w 320"/>
                  <a:gd name="T83" fmla="*/ 42 h 158"/>
                  <a:gd name="T84" fmla="*/ 135 w 320"/>
                  <a:gd name="T85" fmla="*/ 10 h 158"/>
                  <a:gd name="T86" fmla="*/ 156 w 320"/>
                  <a:gd name="T87" fmla="*/ 35 h 158"/>
                  <a:gd name="T88" fmla="*/ 150 w 320"/>
                  <a:gd name="T89" fmla="*/ 67 h 158"/>
                  <a:gd name="T90" fmla="*/ 135 w 320"/>
                  <a:gd name="T91" fmla="*/ 12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8">
                    <a:moveTo>
                      <a:pt x="135" y="126"/>
                    </a:moveTo>
                    <a:cubicBezTo>
                      <a:pt x="134" y="133"/>
                      <a:pt x="130" y="145"/>
                      <a:pt x="130" y="147"/>
                    </a:cubicBezTo>
                    <a:cubicBezTo>
                      <a:pt x="130" y="154"/>
                      <a:pt x="137" y="158"/>
                      <a:pt x="142" y="158"/>
                    </a:cubicBezTo>
                    <a:cubicBezTo>
                      <a:pt x="149" y="158"/>
                      <a:pt x="154" y="153"/>
                      <a:pt x="156" y="150"/>
                    </a:cubicBezTo>
                    <a:cubicBezTo>
                      <a:pt x="158" y="147"/>
                      <a:pt x="160" y="136"/>
                      <a:pt x="162" y="128"/>
                    </a:cubicBezTo>
                    <a:cubicBezTo>
                      <a:pt x="164" y="122"/>
                      <a:pt x="168" y="106"/>
                      <a:pt x="170" y="97"/>
                    </a:cubicBezTo>
                    <a:cubicBezTo>
                      <a:pt x="172" y="89"/>
                      <a:pt x="174" y="82"/>
                      <a:pt x="176" y="74"/>
                    </a:cubicBezTo>
                    <a:cubicBezTo>
                      <a:pt x="180" y="59"/>
                      <a:pt x="180" y="58"/>
                      <a:pt x="187" y="47"/>
                    </a:cubicBezTo>
                    <a:cubicBezTo>
                      <a:pt x="198" y="30"/>
                      <a:pt x="215" y="10"/>
                      <a:pt x="242" y="10"/>
                    </a:cubicBezTo>
                    <a:cubicBezTo>
                      <a:pt x="262" y="10"/>
                      <a:pt x="263" y="26"/>
                      <a:pt x="263" y="35"/>
                    </a:cubicBezTo>
                    <a:cubicBezTo>
                      <a:pt x="263" y="56"/>
                      <a:pt x="248" y="94"/>
                      <a:pt x="242" y="109"/>
                    </a:cubicBezTo>
                    <a:cubicBezTo>
                      <a:pt x="238" y="119"/>
                      <a:pt x="237" y="122"/>
                      <a:pt x="237" y="128"/>
                    </a:cubicBezTo>
                    <a:cubicBezTo>
                      <a:pt x="237" y="146"/>
                      <a:pt x="252" y="158"/>
                      <a:pt x="270" y="158"/>
                    </a:cubicBezTo>
                    <a:cubicBezTo>
                      <a:pt x="305" y="158"/>
                      <a:pt x="320" y="110"/>
                      <a:pt x="320" y="104"/>
                    </a:cubicBezTo>
                    <a:cubicBezTo>
                      <a:pt x="320" y="100"/>
                      <a:pt x="316" y="100"/>
                      <a:pt x="315" y="100"/>
                    </a:cubicBezTo>
                    <a:cubicBezTo>
                      <a:pt x="310" y="100"/>
                      <a:pt x="310" y="102"/>
                      <a:pt x="308" y="106"/>
                    </a:cubicBezTo>
                    <a:cubicBezTo>
                      <a:pt x="300" y="134"/>
                      <a:pt x="285" y="148"/>
                      <a:pt x="271" y="148"/>
                    </a:cubicBezTo>
                    <a:cubicBezTo>
                      <a:pt x="264" y="148"/>
                      <a:pt x="263" y="143"/>
                      <a:pt x="263" y="136"/>
                    </a:cubicBezTo>
                    <a:cubicBezTo>
                      <a:pt x="263" y="128"/>
                      <a:pt x="264" y="123"/>
                      <a:pt x="271" y="108"/>
                    </a:cubicBezTo>
                    <a:cubicBezTo>
                      <a:pt x="275" y="97"/>
                      <a:pt x="289" y="60"/>
                      <a:pt x="289" y="40"/>
                    </a:cubicBezTo>
                    <a:cubicBezTo>
                      <a:pt x="289" y="35"/>
                      <a:pt x="289" y="20"/>
                      <a:pt x="276" y="10"/>
                    </a:cubicBezTo>
                    <a:cubicBezTo>
                      <a:pt x="270" y="5"/>
                      <a:pt x="260" y="0"/>
                      <a:pt x="244" y="0"/>
                    </a:cubicBezTo>
                    <a:cubicBezTo>
                      <a:pt x="212" y="0"/>
                      <a:pt x="193" y="21"/>
                      <a:pt x="182" y="36"/>
                    </a:cubicBezTo>
                    <a:cubicBezTo>
                      <a:pt x="179" y="6"/>
                      <a:pt x="154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8" y="88"/>
                    </a:cubicBezTo>
                    <a:lnTo>
                      <a:pt x="26" y="132"/>
                    </a:lnTo>
                    <a:cubicBezTo>
                      <a:pt x="25" y="137"/>
                      <a:pt x="23" y="146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7" y="153"/>
                      <a:pt x="48" y="150"/>
                    </a:cubicBezTo>
                    <a:cubicBezTo>
                      <a:pt x="50" y="147"/>
                      <a:pt x="53" y="136"/>
                      <a:pt x="55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5" y="89"/>
                      <a:pt x="67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6" y="10"/>
                      <a:pt x="156" y="28"/>
                      <a:pt x="156" y="35"/>
                    </a:cubicBezTo>
                    <a:cubicBezTo>
                      <a:pt x="156" y="43"/>
                      <a:pt x="155" y="48"/>
                      <a:pt x="150" y="67"/>
                    </a:cubicBezTo>
                    <a:lnTo>
                      <a:pt x="135" y="1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41">
                <a:extLst>
                  <a:ext uri="{FF2B5EF4-FFF2-40B4-BE49-F238E27FC236}">
                    <a16:creationId xmlns:a16="http://schemas.microsoft.com/office/drawing/2014/main" id="{138D4FA7-C4C5-4A1B-9E2B-0F19E2A55B58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6088063" y="5502276"/>
                <a:ext cx="123825" cy="98425"/>
              </a:xfrm>
              <a:custGeom>
                <a:avLst/>
                <a:gdLst>
                  <a:gd name="T0" fmla="*/ 26 w 213"/>
                  <a:gd name="T1" fmla="*/ 131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3 w 213"/>
                  <a:gd name="T15" fmla="*/ 41 h 157"/>
                  <a:gd name="T16" fmla="*/ 135 w 213"/>
                  <a:gd name="T17" fmla="*/ 9 h 157"/>
                  <a:gd name="T18" fmla="*/ 155 w 213"/>
                  <a:gd name="T19" fmla="*/ 34 h 157"/>
                  <a:gd name="T20" fmla="*/ 135 w 213"/>
                  <a:gd name="T21" fmla="*/ 108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39 h 157"/>
                  <a:gd name="T40" fmla="*/ 136 w 213"/>
                  <a:gd name="T41" fmla="*/ 0 h 157"/>
                  <a:gd name="T42" fmla="*/ 77 w 213"/>
                  <a:gd name="T43" fmla="*/ 31 h 157"/>
                  <a:gd name="T44" fmla="*/ 40 w 213"/>
                  <a:gd name="T45" fmla="*/ 0 h 157"/>
                  <a:gd name="T46" fmla="*/ 12 w 213"/>
                  <a:gd name="T47" fmla="*/ 18 h 157"/>
                  <a:gd name="T48" fmla="*/ 0 w 213"/>
                  <a:gd name="T49" fmla="*/ 53 h 157"/>
                  <a:gd name="T50" fmla="*/ 6 w 213"/>
                  <a:gd name="T51" fmla="*/ 57 h 157"/>
                  <a:gd name="T52" fmla="*/ 14 w 213"/>
                  <a:gd name="T53" fmla="*/ 47 h 157"/>
                  <a:gd name="T54" fmla="*/ 39 w 213"/>
                  <a:gd name="T55" fmla="*/ 9 h 157"/>
                  <a:gd name="T56" fmla="*/ 51 w 213"/>
                  <a:gd name="T57" fmla="*/ 26 h 157"/>
                  <a:gd name="T58" fmla="*/ 45 w 213"/>
                  <a:gd name="T59" fmla="*/ 55 h 157"/>
                  <a:gd name="T60" fmla="*/ 37 w 213"/>
                  <a:gd name="T61" fmla="*/ 87 h 157"/>
                  <a:gd name="T62" fmla="*/ 26 w 213"/>
                  <a:gd name="T63" fmla="*/ 13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1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3"/>
                      <a:pt x="29" y="157"/>
                      <a:pt x="34" y="157"/>
                    </a:cubicBezTo>
                    <a:cubicBezTo>
                      <a:pt x="41" y="157"/>
                      <a:pt x="46" y="152"/>
                      <a:pt x="48" y="149"/>
                    </a:cubicBezTo>
                    <a:cubicBezTo>
                      <a:pt x="50" y="146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1"/>
                    </a:cubicBezTo>
                    <a:cubicBezTo>
                      <a:pt x="92" y="27"/>
                      <a:pt x="109" y="9"/>
                      <a:pt x="135" y="9"/>
                    </a:cubicBezTo>
                    <a:cubicBezTo>
                      <a:pt x="155" y="9"/>
                      <a:pt x="155" y="27"/>
                      <a:pt x="155" y="34"/>
                    </a:cubicBezTo>
                    <a:cubicBezTo>
                      <a:pt x="155" y="55"/>
                      <a:pt x="140" y="93"/>
                      <a:pt x="135" y="108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5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7" y="147"/>
                      <a:pt x="155" y="142"/>
                      <a:pt x="155" y="135"/>
                    </a:cubicBezTo>
                    <a:cubicBezTo>
                      <a:pt x="155" y="127"/>
                      <a:pt x="157" y="122"/>
                      <a:pt x="163" y="107"/>
                    </a:cubicBezTo>
                    <a:cubicBezTo>
                      <a:pt x="167" y="96"/>
                      <a:pt x="182" y="59"/>
                      <a:pt x="182" y="39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7"/>
                      <a:pt x="77" y="31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0"/>
                      <a:pt x="12" y="18"/>
                    </a:cubicBezTo>
                    <a:cubicBezTo>
                      <a:pt x="5" y="31"/>
                      <a:pt x="0" y="51"/>
                      <a:pt x="0" y="53"/>
                    </a:cubicBezTo>
                    <a:cubicBezTo>
                      <a:pt x="0" y="57"/>
                      <a:pt x="5" y="57"/>
                      <a:pt x="6" y="57"/>
                    </a:cubicBezTo>
                    <a:cubicBezTo>
                      <a:pt x="11" y="57"/>
                      <a:pt x="11" y="56"/>
                      <a:pt x="14" y="47"/>
                    </a:cubicBezTo>
                    <a:cubicBezTo>
                      <a:pt x="19" y="26"/>
                      <a:pt x="25" y="9"/>
                      <a:pt x="39" y="9"/>
                    </a:cubicBezTo>
                    <a:cubicBezTo>
                      <a:pt x="48" y="9"/>
                      <a:pt x="51" y="17"/>
                      <a:pt x="51" y="26"/>
                    </a:cubicBezTo>
                    <a:cubicBezTo>
                      <a:pt x="51" y="33"/>
                      <a:pt x="47" y="46"/>
                      <a:pt x="45" y="55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42">
                <a:extLst>
                  <a:ext uri="{FF2B5EF4-FFF2-40B4-BE49-F238E27FC236}">
                    <a16:creationId xmlns:a16="http://schemas.microsoft.com/office/drawing/2014/main" id="{0200EDEE-2C1C-4B03-92C5-184FC5682700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6300788" y="5224464"/>
                <a:ext cx="76200" cy="376238"/>
              </a:xfrm>
              <a:custGeom>
                <a:avLst/>
                <a:gdLst>
                  <a:gd name="T0" fmla="*/ 130 w 130"/>
                  <a:gd name="T1" fmla="*/ 299 h 598"/>
                  <a:gd name="T2" fmla="*/ 53 w 130"/>
                  <a:gd name="T3" fmla="*/ 44 h 598"/>
                  <a:gd name="T4" fmla="*/ 6 w 130"/>
                  <a:gd name="T5" fmla="*/ 0 h 598"/>
                  <a:gd name="T6" fmla="*/ 0 w 130"/>
                  <a:gd name="T7" fmla="*/ 5 h 598"/>
                  <a:gd name="T8" fmla="*/ 3 w 130"/>
                  <a:gd name="T9" fmla="*/ 10 h 598"/>
                  <a:gd name="T10" fmla="*/ 80 w 130"/>
                  <a:gd name="T11" fmla="*/ 155 h 598"/>
                  <a:gd name="T12" fmla="*/ 96 w 130"/>
                  <a:gd name="T13" fmla="*/ 299 h 598"/>
                  <a:gd name="T14" fmla="*/ 78 w 130"/>
                  <a:gd name="T15" fmla="*/ 449 h 598"/>
                  <a:gd name="T16" fmla="*/ 5 w 130"/>
                  <a:gd name="T17" fmla="*/ 586 h 598"/>
                  <a:gd name="T18" fmla="*/ 0 w 130"/>
                  <a:gd name="T19" fmla="*/ 593 h 598"/>
                  <a:gd name="T20" fmla="*/ 6 w 130"/>
                  <a:gd name="T21" fmla="*/ 598 h 598"/>
                  <a:gd name="T22" fmla="*/ 47 w 130"/>
                  <a:gd name="T23" fmla="*/ 561 h 598"/>
                  <a:gd name="T24" fmla="*/ 130 w 130"/>
                  <a:gd name="T25" fmla="*/ 299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598">
                    <a:moveTo>
                      <a:pt x="130" y="299"/>
                    </a:moveTo>
                    <a:cubicBezTo>
                      <a:pt x="130" y="228"/>
                      <a:pt x="118" y="128"/>
                      <a:pt x="53" y="44"/>
                    </a:cubicBezTo>
                    <a:cubicBezTo>
                      <a:pt x="48" y="38"/>
                      <a:pt x="15" y="0"/>
                      <a:pt x="6" y="0"/>
                    </a:cubicBezTo>
                    <a:cubicBezTo>
                      <a:pt x="4" y="0"/>
                      <a:pt x="0" y="1"/>
                      <a:pt x="0" y="5"/>
                    </a:cubicBezTo>
                    <a:cubicBezTo>
                      <a:pt x="0" y="7"/>
                      <a:pt x="1" y="8"/>
                      <a:pt x="3" y="10"/>
                    </a:cubicBezTo>
                    <a:cubicBezTo>
                      <a:pt x="27" y="36"/>
                      <a:pt x="60" y="76"/>
                      <a:pt x="80" y="155"/>
                    </a:cubicBezTo>
                    <a:cubicBezTo>
                      <a:pt x="91" y="201"/>
                      <a:pt x="96" y="252"/>
                      <a:pt x="96" y="299"/>
                    </a:cubicBezTo>
                    <a:cubicBezTo>
                      <a:pt x="96" y="349"/>
                      <a:pt x="91" y="400"/>
                      <a:pt x="78" y="449"/>
                    </a:cubicBezTo>
                    <a:cubicBezTo>
                      <a:pt x="60" y="519"/>
                      <a:pt x="30" y="559"/>
                      <a:pt x="5" y="586"/>
                    </a:cubicBezTo>
                    <a:cubicBezTo>
                      <a:pt x="0" y="591"/>
                      <a:pt x="0" y="592"/>
                      <a:pt x="0" y="593"/>
                    </a:cubicBezTo>
                    <a:cubicBezTo>
                      <a:pt x="0" y="597"/>
                      <a:pt x="4" y="598"/>
                      <a:pt x="6" y="598"/>
                    </a:cubicBezTo>
                    <a:cubicBezTo>
                      <a:pt x="14" y="598"/>
                      <a:pt x="41" y="568"/>
                      <a:pt x="47" y="561"/>
                    </a:cubicBezTo>
                    <a:cubicBezTo>
                      <a:pt x="98" y="500"/>
                      <a:pt x="130" y="410"/>
                      <a:pt x="130" y="29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3">
                <a:extLst>
                  <a:ext uri="{FF2B5EF4-FFF2-40B4-BE49-F238E27FC236}">
                    <a16:creationId xmlns:a16="http://schemas.microsoft.com/office/drawing/2014/main" id="{F5EA32EE-6462-45D9-8C9E-35E675E3F5F5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6500813" y="5349876"/>
                <a:ext cx="195262" cy="146050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7 w 335"/>
                  <a:gd name="T7" fmla="*/ 56 h 232"/>
                  <a:gd name="T8" fmla="*/ 242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69 w 335"/>
                  <a:gd name="T29" fmla="*/ 39 h 232"/>
                  <a:gd name="T30" fmla="*/ 66 w 335"/>
                  <a:gd name="T31" fmla="*/ 24 h 232"/>
                  <a:gd name="T32" fmla="*/ 89 w 335"/>
                  <a:gd name="T33" fmla="*/ 8 h 232"/>
                  <a:gd name="T34" fmla="*/ 89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3 w 335"/>
                  <a:gd name="T43" fmla="*/ 210 h 232"/>
                  <a:gd name="T44" fmla="*/ 106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7" y="56"/>
                    </a:cubicBezTo>
                    <a:lnTo>
                      <a:pt x="242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1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69" y="39"/>
                    </a:lnTo>
                    <a:cubicBezTo>
                      <a:pt x="67" y="34"/>
                      <a:pt x="66" y="29"/>
                      <a:pt x="66" y="24"/>
                    </a:cubicBezTo>
                    <a:cubicBezTo>
                      <a:pt x="66" y="14"/>
                      <a:pt x="72" y="10"/>
                      <a:pt x="89" y="8"/>
                    </a:cubicBezTo>
                    <a:lnTo>
                      <a:pt x="89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3" y="210"/>
                    </a:lnTo>
                    <a:cubicBezTo>
                      <a:pt x="99" y="225"/>
                      <a:pt x="103" y="232"/>
                      <a:pt x="106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5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44">
                <a:extLst>
                  <a:ext uri="{FF2B5EF4-FFF2-40B4-BE49-F238E27FC236}">
                    <a16:creationId xmlns:a16="http://schemas.microsoft.com/office/drawing/2014/main" id="{4BEEB3D2-2C6F-461F-A858-4FFC9C161357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6708775" y="5276851"/>
                <a:ext cx="68262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1 w 118"/>
                  <a:gd name="T31" fmla="*/ 25 h 341"/>
                  <a:gd name="T32" fmla="*/ 55 w 118"/>
                  <a:gd name="T33" fmla="*/ 51 h 341"/>
                  <a:gd name="T34" fmla="*/ 81 w 118"/>
                  <a:gd name="T35" fmla="*/ 25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45">
                <a:extLst>
                  <a:ext uri="{FF2B5EF4-FFF2-40B4-BE49-F238E27FC236}">
                    <a16:creationId xmlns:a16="http://schemas.microsoft.com/office/drawing/2014/main" id="{A5DC38C6-6EC3-4ED4-8230-1C63C11E9588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6788150" y="5310189"/>
                <a:ext cx="77787" cy="18415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6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6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46">
                <a:extLst>
                  <a:ext uri="{FF2B5EF4-FFF2-40B4-BE49-F238E27FC236}">
                    <a16:creationId xmlns:a16="http://schemas.microsoft.com/office/drawing/2014/main" id="{A78178EA-E22E-49DD-BE37-C974AA6BEA7B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6867525" y="5276851"/>
                <a:ext cx="139700" cy="214313"/>
              </a:xfrm>
              <a:custGeom>
                <a:avLst/>
                <a:gdLst>
                  <a:gd name="T0" fmla="*/ 74 w 238"/>
                  <a:gd name="T1" fmla="*/ 169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9 w 238"/>
                  <a:gd name="T17" fmla="*/ 290 h 341"/>
                  <a:gd name="T18" fmla="*/ 209 w 238"/>
                  <a:gd name="T19" fmla="*/ 190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69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47">
                <a:extLst>
                  <a:ext uri="{FF2B5EF4-FFF2-40B4-BE49-F238E27FC236}">
                    <a16:creationId xmlns:a16="http://schemas.microsoft.com/office/drawing/2014/main" id="{C40BEF34-364D-4A77-BB3A-E4A477437E4C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7086600" y="5276851"/>
                <a:ext cx="138112" cy="214313"/>
              </a:xfrm>
              <a:custGeom>
                <a:avLst/>
                <a:gdLst>
                  <a:gd name="T0" fmla="*/ 73 w 238"/>
                  <a:gd name="T1" fmla="*/ 169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69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8">
                <a:extLst>
                  <a:ext uri="{FF2B5EF4-FFF2-40B4-BE49-F238E27FC236}">
                    <a16:creationId xmlns:a16="http://schemas.microsoft.com/office/drawing/2014/main" id="{9B1AEB96-AC46-44B8-9A83-BB87E508E285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7232650" y="5276851"/>
                <a:ext cx="69850" cy="214313"/>
              </a:xfrm>
              <a:custGeom>
                <a:avLst/>
                <a:gdLst>
                  <a:gd name="T0" fmla="*/ 80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2 w 118"/>
                  <a:gd name="T23" fmla="*/ 290 h 341"/>
                  <a:gd name="T24" fmla="*/ 82 w 118"/>
                  <a:gd name="T25" fmla="*/ 113 h 341"/>
                  <a:gd name="T26" fmla="*/ 80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80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9">
                <a:extLst>
                  <a:ext uri="{FF2B5EF4-FFF2-40B4-BE49-F238E27FC236}">
                    <a16:creationId xmlns:a16="http://schemas.microsoft.com/office/drawing/2014/main" id="{B607878E-545F-45DC-A336-7F52365E24B7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7318375" y="5346701"/>
                <a:ext cx="128587" cy="212725"/>
              </a:xfrm>
              <a:custGeom>
                <a:avLst/>
                <a:gdLst>
                  <a:gd name="T0" fmla="*/ 220 w 220"/>
                  <a:gd name="T1" fmla="*/ 36 h 338"/>
                  <a:gd name="T2" fmla="*/ 220 w 220"/>
                  <a:gd name="T3" fmla="*/ 17 h 338"/>
                  <a:gd name="T4" fmla="*/ 182 w 220"/>
                  <a:gd name="T5" fmla="*/ 17 h 338"/>
                  <a:gd name="T6" fmla="*/ 154 w 220"/>
                  <a:gd name="T7" fmla="*/ 12 h 338"/>
                  <a:gd name="T8" fmla="*/ 143 w 220"/>
                  <a:gd name="T9" fmla="*/ 8 h 338"/>
                  <a:gd name="T10" fmla="*/ 104 w 220"/>
                  <a:gd name="T11" fmla="*/ 0 h 338"/>
                  <a:gd name="T12" fmla="*/ 20 w 220"/>
                  <a:gd name="T13" fmla="*/ 81 h 338"/>
                  <a:gd name="T14" fmla="*/ 67 w 220"/>
                  <a:gd name="T15" fmla="*/ 148 h 338"/>
                  <a:gd name="T16" fmla="*/ 45 w 220"/>
                  <a:gd name="T17" fmla="*/ 168 h 338"/>
                  <a:gd name="T18" fmla="*/ 22 w 220"/>
                  <a:gd name="T19" fmla="*/ 203 h 338"/>
                  <a:gd name="T20" fmla="*/ 49 w 220"/>
                  <a:gd name="T21" fmla="*/ 229 h 338"/>
                  <a:gd name="T22" fmla="*/ 0 w 220"/>
                  <a:gd name="T23" fmla="*/ 290 h 338"/>
                  <a:gd name="T24" fmla="*/ 86 w 220"/>
                  <a:gd name="T25" fmla="*/ 338 h 338"/>
                  <a:gd name="T26" fmla="*/ 188 w 220"/>
                  <a:gd name="T27" fmla="*/ 304 h 338"/>
                  <a:gd name="T28" fmla="*/ 216 w 220"/>
                  <a:gd name="T29" fmla="*/ 254 h 338"/>
                  <a:gd name="T30" fmla="*/ 155 w 220"/>
                  <a:gd name="T31" fmla="*/ 201 h 338"/>
                  <a:gd name="T32" fmla="*/ 91 w 220"/>
                  <a:gd name="T33" fmla="*/ 198 h 338"/>
                  <a:gd name="T34" fmla="*/ 52 w 220"/>
                  <a:gd name="T35" fmla="*/ 184 h 338"/>
                  <a:gd name="T36" fmla="*/ 82 w 220"/>
                  <a:gd name="T37" fmla="*/ 153 h 338"/>
                  <a:gd name="T38" fmla="*/ 92 w 220"/>
                  <a:gd name="T39" fmla="*/ 154 h 338"/>
                  <a:gd name="T40" fmla="*/ 110 w 220"/>
                  <a:gd name="T41" fmla="*/ 155 h 338"/>
                  <a:gd name="T42" fmla="*/ 164 w 220"/>
                  <a:gd name="T43" fmla="*/ 134 h 338"/>
                  <a:gd name="T44" fmla="*/ 188 w 220"/>
                  <a:gd name="T45" fmla="*/ 78 h 338"/>
                  <a:gd name="T46" fmla="*/ 179 w 220"/>
                  <a:gd name="T47" fmla="*/ 36 h 338"/>
                  <a:gd name="T48" fmla="*/ 220 w 220"/>
                  <a:gd name="T49" fmla="*/ 36 h 338"/>
                  <a:gd name="T50" fmla="*/ 59 w 220"/>
                  <a:gd name="T51" fmla="*/ 231 h 338"/>
                  <a:gd name="T52" fmla="*/ 140 w 220"/>
                  <a:gd name="T53" fmla="*/ 237 h 338"/>
                  <a:gd name="T54" fmla="*/ 202 w 220"/>
                  <a:gd name="T55" fmla="*/ 261 h 338"/>
                  <a:gd name="T56" fmla="*/ 107 w 220"/>
                  <a:gd name="T57" fmla="*/ 310 h 338"/>
                  <a:gd name="T58" fmla="*/ 35 w 220"/>
                  <a:gd name="T59" fmla="*/ 273 h 338"/>
                  <a:gd name="T60" fmla="*/ 59 w 220"/>
                  <a:gd name="T61" fmla="*/ 231 h 338"/>
                  <a:gd name="T62" fmla="*/ 62 w 220"/>
                  <a:gd name="T63" fmla="*/ 61 h 338"/>
                  <a:gd name="T64" fmla="*/ 99 w 220"/>
                  <a:gd name="T65" fmla="*/ 14 h 338"/>
                  <a:gd name="T66" fmla="*/ 135 w 220"/>
                  <a:gd name="T67" fmla="*/ 38 h 338"/>
                  <a:gd name="T68" fmla="*/ 150 w 220"/>
                  <a:gd name="T69" fmla="*/ 97 h 338"/>
                  <a:gd name="T70" fmla="*/ 112 w 220"/>
                  <a:gd name="T71" fmla="*/ 143 h 338"/>
                  <a:gd name="T72" fmla="*/ 62 w 220"/>
                  <a:gd name="T73" fmla="*/ 62 h 338"/>
                  <a:gd name="T74" fmla="*/ 62 w 220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8">
                    <a:moveTo>
                      <a:pt x="220" y="36"/>
                    </a:moveTo>
                    <a:lnTo>
                      <a:pt x="220" y="17"/>
                    </a:lnTo>
                    <a:lnTo>
                      <a:pt x="182" y="17"/>
                    </a:lnTo>
                    <a:cubicBezTo>
                      <a:pt x="172" y="17"/>
                      <a:pt x="164" y="15"/>
                      <a:pt x="154" y="12"/>
                    </a:cubicBezTo>
                    <a:lnTo>
                      <a:pt x="143" y="8"/>
                    </a:lnTo>
                    <a:cubicBezTo>
                      <a:pt x="130" y="3"/>
                      <a:pt x="116" y="0"/>
                      <a:pt x="104" y="0"/>
                    </a:cubicBezTo>
                    <a:cubicBezTo>
                      <a:pt x="57" y="0"/>
                      <a:pt x="20" y="36"/>
                      <a:pt x="20" y="81"/>
                    </a:cubicBezTo>
                    <a:cubicBezTo>
                      <a:pt x="20" y="113"/>
                      <a:pt x="34" y="132"/>
                      <a:pt x="67" y="148"/>
                    </a:cubicBezTo>
                    <a:cubicBezTo>
                      <a:pt x="57" y="157"/>
                      <a:pt x="48" y="166"/>
                      <a:pt x="45" y="168"/>
                    </a:cubicBezTo>
                    <a:cubicBezTo>
                      <a:pt x="29" y="183"/>
                      <a:pt x="22" y="193"/>
                      <a:pt x="22" y="203"/>
                    </a:cubicBezTo>
                    <a:cubicBezTo>
                      <a:pt x="22" y="213"/>
                      <a:pt x="28" y="219"/>
                      <a:pt x="49" y="229"/>
                    </a:cubicBezTo>
                    <a:cubicBezTo>
                      <a:pt x="13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6" y="338"/>
                    </a:cubicBezTo>
                    <a:cubicBezTo>
                      <a:pt x="123" y="338"/>
                      <a:pt x="162" y="325"/>
                      <a:pt x="188" y="304"/>
                    </a:cubicBezTo>
                    <a:cubicBezTo>
                      <a:pt x="207" y="289"/>
                      <a:pt x="216" y="273"/>
                      <a:pt x="216" y="254"/>
                    </a:cubicBezTo>
                    <a:cubicBezTo>
                      <a:pt x="216" y="223"/>
                      <a:pt x="192" y="202"/>
                      <a:pt x="155" y="201"/>
                    </a:cubicBezTo>
                    <a:lnTo>
                      <a:pt x="91" y="198"/>
                    </a:lnTo>
                    <a:cubicBezTo>
                      <a:pt x="65" y="197"/>
                      <a:pt x="52" y="192"/>
                      <a:pt x="52" y="184"/>
                    </a:cubicBezTo>
                    <a:cubicBezTo>
                      <a:pt x="52" y="174"/>
                      <a:pt x="69" y="157"/>
                      <a:pt x="82" y="153"/>
                    </a:cubicBezTo>
                    <a:cubicBezTo>
                      <a:pt x="87" y="153"/>
                      <a:pt x="90" y="154"/>
                      <a:pt x="92" y="154"/>
                    </a:cubicBezTo>
                    <a:cubicBezTo>
                      <a:pt x="101" y="155"/>
                      <a:pt x="107" y="155"/>
                      <a:pt x="110" y="155"/>
                    </a:cubicBezTo>
                    <a:cubicBezTo>
                      <a:pt x="129" y="155"/>
                      <a:pt x="149" y="148"/>
                      <a:pt x="164" y="134"/>
                    </a:cubicBezTo>
                    <a:cubicBezTo>
                      <a:pt x="181" y="120"/>
                      <a:pt x="188" y="103"/>
                      <a:pt x="188" y="78"/>
                    </a:cubicBezTo>
                    <a:cubicBezTo>
                      <a:pt x="188" y="63"/>
                      <a:pt x="186" y="52"/>
                      <a:pt x="179" y="36"/>
                    </a:cubicBezTo>
                    <a:lnTo>
                      <a:pt x="220" y="36"/>
                    </a:lnTo>
                    <a:close/>
                    <a:moveTo>
                      <a:pt x="59" y="231"/>
                    </a:moveTo>
                    <a:cubicBezTo>
                      <a:pt x="76" y="234"/>
                      <a:pt x="115" y="237"/>
                      <a:pt x="140" y="237"/>
                    </a:cubicBezTo>
                    <a:cubicBezTo>
                      <a:pt x="185" y="237"/>
                      <a:pt x="202" y="244"/>
                      <a:pt x="202" y="261"/>
                    </a:cubicBezTo>
                    <a:cubicBezTo>
                      <a:pt x="202" y="290"/>
                      <a:pt x="164" y="310"/>
                      <a:pt x="107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8" y="256"/>
                      <a:pt x="59" y="231"/>
                    </a:cubicBezTo>
                    <a:close/>
                    <a:moveTo>
                      <a:pt x="62" y="61"/>
                    </a:moveTo>
                    <a:cubicBezTo>
                      <a:pt x="62" y="32"/>
                      <a:pt x="76" y="14"/>
                      <a:pt x="99" y="14"/>
                    </a:cubicBezTo>
                    <a:cubicBezTo>
                      <a:pt x="114" y="14"/>
                      <a:pt x="127" y="23"/>
                      <a:pt x="135" y="38"/>
                    </a:cubicBezTo>
                    <a:cubicBezTo>
                      <a:pt x="144" y="55"/>
                      <a:pt x="150" y="78"/>
                      <a:pt x="150" y="97"/>
                    </a:cubicBezTo>
                    <a:cubicBezTo>
                      <a:pt x="150" y="125"/>
                      <a:pt x="135" y="143"/>
                      <a:pt x="112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50">
                <a:extLst>
                  <a:ext uri="{FF2B5EF4-FFF2-40B4-BE49-F238E27FC236}">
                    <a16:creationId xmlns:a16="http://schemas.microsoft.com/office/drawing/2014/main" id="{DA5987CC-837C-469E-BD3A-64BCE34FEF53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7458075" y="5276851"/>
                <a:ext cx="138112" cy="214313"/>
              </a:xfrm>
              <a:custGeom>
                <a:avLst/>
                <a:gdLst>
                  <a:gd name="T0" fmla="*/ 74 w 239"/>
                  <a:gd name="T1" fmla="*/ 169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7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69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51">
                <a:extLst>
                  <a:ext uri="{FF2B5EF4-FFF2-40B4-BE49-F238E27FC236}">
                    <a16:creationId xmlns:a16="http://schemas.microsoft.com/office/drawing/2014/main" id="{8062E284-8B7E-4088-BF87-56FF894D46AF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7673975" y="5346701"/>
                <a:ext cx="136525" cy="212725"/>
              </a:xfrm>
              <a:custGeom>
                <a:avLst/>
                <a:gdLst>
                  <a:gd name="T0" fmla="*/ 2 w 232"/>
                  <a:gd name="T1" fmla="*/ 34 h 338"/>
                  <a:gd name="T2" fmla="*/ 14 w 232"/>
                  <a:gd name="T3" fmla="*/ 33 h 338"/>
                  <a:gd name="T4" fmla="*/ 35 w 232"/>
                  <a:gd name="T5" fmla="*/ 61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1"/>
                    </a:cubicBezTo>
                    <a:lnTo>
                      <a:pt x="35" y="295"/>
                    </a:lnTo>
                    <a:cubicBezTo>
                      <a:pt x="35" y="321"/>
                      <a:pt x="29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3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4" y="230"/>
                      <a:pt x="106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29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5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52">
                <a:extLst>
                  <a:ext uri="{FF2B5EF4-FFF2-40B4-BE49-F238E27FC236}">
                    <a16:creationId xmlns:a16="http://schemas.microsoft.com/office/drawing/2014/main" id="{E7A732F3-CF83-438C-977E-5CCF90438F1F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7820025" y="5346701"/>
                <a:ext cx="95250" cy="144463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6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53">
                <a:extLst>
                  <a:ext uri="{FF2B5EF4-FFF2-40B4-BE49-F238E27FC236}">
                    <a16:creationId xmlns:a16="http://schemas.microsoft.com/office/drawing/2014/main" id="{0A1DC6F5-BC0F-4AB6-8564-7AFEA544DCEA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7923213" y="5346701"/>
                <a:ext cx="128587" cy="147638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54">
                <a:extLst>
                  <a:ext uri="{FF2B5EF4-FFF2-40B4-BE49-F238E27FC236}">
                    <a16:creationId xmlns:a16="http://schemas.microsoft.com/office/drawing/2014/main" id="{92E489A6-EC13-4EFE-AF3C-DF376D8910F3}"/>
                  </a:ext>
                </a:extLst>
              </p:cNvPr>
              <p:cNvSpPr>
                <a:spLocks noEditPoint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8061325" y="5276851"/>
                <a:ext cx="134937" cy="217488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19 h 346"/>
                  <a:gd name="T20" fmla="*/ 144 w 232"/>
                  <a:gd name="T21" fmla="*/ 111 h 346"/>
                  <a:gd name="T22" fmla="*/ 75 w 232"/>
                  <a:gd name="T23" fmla="*/ 153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3"/>
                      <a:pt x="124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55">
                <a:extLst>
                  <a:ext uri="{FF2B5EF4-FFF2-40B4-BE49-F238E27FC236}">
                    <a16:creationId xmlns:a16="http://schemas.microsoft.com/office/drawing/2014/main" id="{55E7B9A9-B8A1-427B-A20E-2A14B0A78DFF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8216900" y="5346701"/>
                <a:ext cx="117475" cy="14763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7 h 235"/>
                  <a:gd name="T16" fmla="*/ 53 w 202"/>
                  <a:gd name="T17" fmla="*/ 56 h 235"/>
                  <a:gd name="T18" fmla="*/ 52 w 202"/>
                  <a:gd name="T19" fmla="*/ 48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3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10" y="25"/>
                      <a:pt x="10" y="56"/>
                    </a:cubicBezTo>
                    <a:cubicBezTo>
                      <a:pt x="10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56">
                <a:extLst>
                  <a:ext uri="{FF2B5EF4-FFF2-40B4-BE49-F238E27FC236}">
                    <a16:creationId xmlns:a16="http://schemas.microsoft.com/office/drawing/2014/main" id="{D4506540-0501-4DD8-AD17-FF097D25B910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8335963" y="5276851"/>
                <a:ext cx="134937" cy="217488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19 h 346"/>
                  <a:gd name="T20" fmla="*/ 144 w 232"/>
                  <a:gd name="T21" fmla="*/ 111 h 346"/>
                  <a:gd name="T22" fmla="*/ 75 w 232"/>
                  <a:gd name="T23" fmla="*/ 153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3"/>
                      <a:pt x="124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57">
                <a:extLst>
                  <a:ext uri="{FF2B5EF4-FFF2-40B4-BE49-F238E27FC236}">
                    <a16:creationId xmlns:a16="http://schemas.microsoft.com/office/drawing/2014/main" id="{20EEC5B1-DDC7-475C-96C1-D74CF5E6FB3D}"/>
                  </a:ext>
                </a:extLst>
              </p:cNvPr>
              <p:cNvSpPr>
                <a:spLocks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8485188" y="5276851"/>
                <a:ext cx="68262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1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58">
                <a:extLst>
                  <a:ext uri="{FF2B5EF4-FFF2-40B4-BE49-F238E27FC236}">
                    <a16:creationId xmlns:a16="http://schemas.microsoft.com/office/drawing/2014/main" id="{0A181A6E-3400-4BA8-993B-2BEA91A2E519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8566150" y="5276851"/>
                <a:ext cx="69850" cy="214313"/>
              </a:xfrm>
              <a:custGeom>
                <a:avLst/>
                <a:gdLst>
                  <a:gd name="T0" fmla="*/ 0 w 118"/>
                  <a:gd name="T1" fmla="*/ 30 h 341"/>
                  <a:gd name="T2" fmla="*/ 3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1 w 118"/>
                  <a:gd name="T11" fmla="*/ 333 h 341"/>
                  <a:gd name="T12" fmla="*/ 1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59">
                <a:extLst>
                  <a:ext uri="{FF2B5EF4-FFF2-40B4-BE49-F238E27FC236}">
                    <a16:creationId xmlns:a16="http://schemas.microsoft.com/office/drawing/2014/main" id="{6360589C-18EA-4541-AA2B-F90A3F7E34A1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8647113" y="5276851"/>
                <a:ext cx="68262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1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60">
                <a:extLst>
                  <a:ext uri="{FF2B5EF4-FFF2-40B4-BE49-F238E27FC236}">
                    <a16:creationId xmlns:a16="http://schemas.microsoft.com/office/drawing/2014/main" id="{F694FD9F-6EDD-4705-9BCF-7BDF3ACDC1B6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8726488" y="5310189"/>
                <a:ext cx="77787" cy="18415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6 h 294"/>
                  <a:gd name="T6" fmla="*/ 67 w 132"/>
                  <a:gd name="T7" fmla="*/ 0 h 294"/>
                  <a:gd name="T8" fmla="*/ 57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61">
                <a:extLst>
                  <a:ext uri="{FF2B5EF4-FFF2-40B4-BE49-F238E27FC236}">
                    <a16:creationId xmlns:a16="http://schemas.microsoft.com/office/drawing/2014/main" id="{389F5283-1DE3-4122-BAAF-3943F6291CDD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8807450" y="5349876"/>
                <a:ext cx="134937" cy="209550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8 h 333"/>
                  <a:gd name="T6" fmla="*/ 186 w 230"/>
                  <a:gd name="T7" fmla="*/ 20 h 333"/>
                  <a:gd name="T8" fmla="*/ 184 w 230"/>
                  <a:gd name="T9" fmla="*/ 29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8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5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7"/>
                      <a:pt x="73" y="21"/>
                    </a:cubicBezTo>
                    <a:cubicBezTo>
                      <a:pt x="73" y="12"/>
                      <a:pt x="81" y="9"/>
                      <a:pt x="102" y="8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1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1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62">
                <a:extLst>
                  <a:ext uri="{FF2B5EF4-FFF2-40B4-BE49-F238E27FC236}">
                    <a16:creationId xmlns:a16="http://schemas.microsoft.com/office/drawing/2014/main" id="{0BE7F679-C42C-4C35-B75C-BA40F0DC1BF5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8950325" y="5459414"/>
                <a:ext cx="31750" cy="34925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任意多边形: 形状 1124">
                <a:extLst>
                  <a:ext uri="{FF2B5EF4-FFF2-40B4-BE49-F238E27FC236}">
                    <a16:creationId xmlns:a16="http://schemas.microsoft.com/office/drawing/2014/main" id="{CC250C63-092D-40E6-B7FA-27BE716D1D68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6046788" y="5407820"/>
                <a:ext cx="206376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206376" h="11114">
                    <a:moveTo>
                      <a:pt x="0" y="11113"/>
                    </a:moveTo>
                    <a:lnTo>
                      <a:pt x="206375" y="11113"/>
                    </a:lnTo>
                    <a:lnTo>
                      <a:pt x="2063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78" name="文本框 177">
            <a:extLst>
              <a:ext uri="{FF2B5EF4-FFF2-40B4-BE49-F238E27FC236}">
                <a16:creationId xmlns:a16="http://schemas.microsoft.com/office/drawing/2014/main" id="{1036BF05-5899-4DC3-8185-CEF5DBF30A26}"/>
              </a:ext>
            </a:extLst>
          </p:cNvPr>
          <p:cNvSpPr txBox="1"/>
          <p:nvPr/>
        </p:nvSpPr>
        <p:spPr>
          <a:xfrm>
            <a:off x="0" y="1574152"/>
            <a:ext cx="9223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9115C402-E433-44FE-AA0A-45B58EACAB2D}"/>
              </a:ext>
            </a:extLst>
          </p:cNvPr>
          <p:cNvSpPr txBox="1"/>
          <p:nvPr/>
        </p:nvSpPr>
        <p:spPr>
          <a:xfrm>
            <a:off x="1671999" y="2035817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356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>
            <a:extLst>
              <a:ext uri="{FF2B5EF4-FFF2-40B4-BE49-F238E27FC236}">
                <a16:creationId xmlns:a16="http://schemas.microsoft.com/office/drawing/2014/main" id="{21F40536-38B9-47FB-81C5-BB5B6340EDF3}"/>
              </a:ext>
            </a:extLst>
          </p:cNvPr>
          <p:cNvGrpSpPr/>
          <p:nvPr/>
        </p:nvGrpSpPr>
        <p:grpSpPr>
          <a:xfrm>
            <a:off x="1711747" y="3938526"/>
            <a:ext cx="5720505" cy="977351"/>
            <a:chOff x="1922584" y="3859395"/>
            <a:chExt cx="5720505" cy="977351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37CF8B01-F97A-4609-B408-8D4E311FFE1C}"/>
                </a:ext>
              </a:extLst>
            </p:cNvPr>
            <p:cNvGrpSpPr/>
            <p:nvPr/>
          </p:nvGrpSpPr>
          <p:grpSpPr>
            <a:xfrm>
              <a:off x="1922584" y="3859395"/>
              <a:ext cx="820615" cy="977350"/>
              <a:chOff x="1764323" y="2507456"/>
              <a:chExt cx="1320869" cy="1573151"/>
            </a:xfrm>
          </p:grpSpPr>
          <p:pic>
            <p:nvPicPr>
              <p:cNvPr id="6" name="Line 1" descr="Line">
                <a:extLst>
                  <a:ext uri="{FF2B5EF4-FFF2-40B4-BE49-F238E27FC236}">
                    <a16:creationId xmlns:a16="http://schemas.microsoft.com/office/drawing/2014/main" id="{1EA8D71D-CABB-49E5-AD01-F016B4A81642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7" name="Line 2" descr="Line">
                <a:extLst>
                  <a:ext uri="{FF2B5EF4-FFF2-40B4-BE49-F238E27FC236}">
                    <a16:creationId xmlns:a16="http://schemas.microsoft.com/office/drawing/2014/main" id="{E121886C-3952-4392-B4B2-2B1832A79AC1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8" name="Line 3" descr="Line">
                <a:extLst>
                  <a:ext uri="{FF2B5EF4-FFF2-40B4-BE49-F238E27FC236}">
                    <a16:creationId xmlns:a16="http://schemas.microsoft.com/office/drawing/2014/main" id="{9FFCC990-215F-46E4-9ED4-53834E92A9DA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11818FE7-B528-4BB0-99BB-4998B3342530}"/>
                </a:ext>
              </a:extLst>
            </p:cNvPr>
            <p:cNvGrpSpPr/>
            <p:nvPr/>
          </p:nvGrpSpPr>
          <p:grpSpPr>
            <a:xfrm>
              <a:off x="3058761" y="3859396"/>
              <a:ext cx="820615" cy="977350"/>
              <a:chOff x="1764323" y="2507456"/>
              <a:chExt cx="1320869" cy="1573151"/>
            </a:xfrm>
          </p:grpSpPr>
          <p:pic>
            <p:nvPicPr>
              <p:cNvPr id="11" name="Line 4" descr="Line">
                <a:extLst>
                  <a:ext uri="{FF2B5EF4-FFF2-40B4-BE49-F238E27FC236}">
                    <a16:creationId xmlns:a16="http://schemas.microsoft.com/office/drawing/2014/main" id="{D9F1FFFB-76DB-4072-9D44-CDA9C337AFF9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12" name="Line 5" descr="Line">
                <a:extLst>
                  <a:ext uri="{FF2B5EF4-FFF2-40B4-BE49-F238E27FC236}">
                    <a16:creationId xmlns:a16="http://schemas.microsoft.com/office/drawing/2014/main" id="{BC330B90-3227-4DB4-BFEF-66A340D2E13D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13" name="Line 6" descr="Line">
                <a:extLst>
                  <a:ext uri="{FF2B5EF4-FFF2-40B4-BE49-F238E27FC236}">
                    <a16:creationId xmlns:a16="http://schemas.microsoft.com/office/drawing/2014/main" id="{F33C6F62-4FEF-4E4B-B508-24CC8421092B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5994281B-D657-443C-AE19-176D37C6ACF6}"/>
                </a:ext>
              </a:extLst>
            </p:cNvPr>
            <p:cNvGrpSpPr/>
            <p:nvPr/>
          </p:nvGrpSpPr>
          <p:grpSpPr>
            <a:xfrm>
              <a:off x="4313332" y="3859395"/>
              <a:ext cx="820615" cy="977350"/>
              <a:chOff x="1764323" y="2507456"/>
              <a:chExt cx="1320869" cy="1573151"/>
            </a:xfrm>
          </p:grpSpPr>
          <p:pic>
            <p:nvPicPr>
              <p:cNvPr id="15" name="Line 7" descr="Line">
                <a:extLst>
                  <a:ext uri="{FF2B5EF4-FFF2-40B4-BE49-F238E27FC236}">
                    <a16:creationId xmlns:a16="http://schemas.microsoft.com/office/drawing/2014/main" id="{2C064EE5-1355-4B21-A8A2-8949D1A20270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16" name="Line 8" descr="Line">
                <a:extLst>
                  <a:ext uri="{FF2B5EF4-FFF2-40B4-BE49-F238E27FC236}">
                    <a16:creationId xmlns:a16="http://schemas.microsoft.com/office/drawing/2014/main" id="{72929B02-7BB8-4B1D-9061-BFEB8CC62D65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17" name="Line 9" descr="Line">
                <a:extLst>
                  <a:ext uri="{FF2B5EF4-FFF2-40B4-BE49-F238E27FC236}">
                    <a16:creationId xmlns:a16="http://schemas.microsoft.com/office/drawing/2014/main" id="{43BB9D47-4994-4EC5-B1C1-82D2885BD995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15674DC1-709D-4C8E-8CFF-F2F8F8E572A5}"/>
                </a:ext>
              </a:extLst>
            </p:cNvPr>
            <p:cNvGrpSpPr/>
            <p:nvPr/>
          </p:nvGrpSpPr>
          <p:grpSpPr>
            <a:xfrm>
              <a:off x="5567903" y="3859395"/>
              <a:ext cx="820615" cy="977350"/>
              <a:chOff x="1764323" y="2507456"/>
              <a:chExt cx="1320869" cy="1573151"/>
            </a:xfrm>
          </p:grpSpPr>
          <p:pic>
            <p:nvPicPr>
              <p:cNvPr id="19" name="Line 10" descr="Line">
                <a:extLst>
                  <a:ext uri="{FF2B5EF4-FFF2-40B4-BE49-F238E27FC236}">
                    <a16:creationId xmlns:a16="http://schemas.microsoft.com/office/drawing/2014/main" id="{12728219-C599-457E-AE2E-71EA4204533C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20" name="Line 11" descr="Line">
                <a:extLst>
                  <a:ext uri="{FF2B5EF4-FFF2-40B4-BE49-F238E27FC236}">
                    <a16:creationId xmlns:a16="http://schemas.microsoft.com/office/drawing/2014/main" id="{E9E8E54E-5B86-4EB4-9027-72020DFE3B2C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21" name="Line 12" descr="Line">
                <a:extLst>
                  <a:ext uri="{FF2B5EF4-FFF2-40B4-BE49-F238E27FC236}">
                    <a16:creationId xmlns:a16="http://schemas.microsoft.com/office/drawing/2014/main" id="{2D5E0252-EE28-4EFC-B624-4A25755BA1D9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8D3C6401-EF73-4414-9FCD-7D3BB25C277B}"/>
                </a:ext>
              </a:extLst>
            </p:cNvPr>
            <p:cNvGrpSpPr/>
            <p:nvPr/>
          </p:nvGrpSpPr>
          <p:grpSpPr>
            <a:xfrm>
              <a:off x="6822474" y="3859396"/>
              <a:ext cx="820615" cy="977350"/>
              <a:chOff x="1764323" y="2507456"/>
              <a:chExt cx="1320869" cy="1573151"/>
            </a:xfrm>
          </p:grpSpPr>
          <p:pic>
            <p:nvPicPr>
              <p:cNvPr id="23" name="Line 13" descr="Line">
                <a:extLst>
                  <a:ext uri="{FF2B5EF4-FFF2-40B4-BE49-F238E27FC236}">
                    <a16:creationId xmlns:a16="http://schemas.microsoft.com/office/drawing/2014/main" id="{C63A7230-0130-4B0D-A79A-54A09179636F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24" name="Line 14" descr="Line">
                <a:extLst>
                  <a:ext uri="{FF2B5EF4-FFF2-40B4-BE49-F238E27FC236}">
                    <a16:creationId xmlns:a16="http://schemas.microsoft.com/office/drawing/2014/main" id="{CDE1F93C-8D65-407A-8DBB-65F6D68FAEE4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25" name="Line 15" descr="Line">
                <a:extLst>
                  <a:ext uri="{FF2B5EF4-FFF2-40B4-BE49-F238E27FC236}">
                    <a16:creationId xmlns:a16="http://schemas.microsoft.com/office/drawing/2014/main" id="{3CC6C740-28DA-4F7C-95B5-1A1D63AD4226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" name="标题 3">
            <a:extLst>
              <a:ext uri="{FF2B5EF4-FFF2-40B4-BE49-F238E27FC236}">
                <a16:creationId xmlns:a16="http://schemas.microsoft.com/office/drawing/2014/main" id="{84E91281-E88F-4DE6-8BE4-27BCE9A51E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pPr algn="ctr"/>
            <a:r>
              <a:rPr lang="en-US" altLang="zh-CN" dirty="0"/>
              <a:t>Balls-into-Bins Model</a:t>
            </a:r>
            <a:endParaRPr lang="zh-CN" altLang="en-US" dirty="0"/>
          </a:p>
        </p:txBody>
      </p:sp>
      <p:grpSp>
        <p:nvGrpSpPr>
          <p:cNvPr id="30" name="Circle">
            <a:extLst>
              <a:ext uri="{FF2B5EF4-FFF2-40B4-BE49-F238E27FC236}">
                <a16:creationId xmlns:a16="http://schemas.microsoft.com/office/drawing/2014/main" id="{0AE91933-C423-407A-AAF6-822B093EAD4A}"/>
              </a:ext>
            </a:extLst>
          </p:cNvPr>
          <p:cNvGrpSpPr/>
          <p:nvPr/>
        </p:nvGrpSpPr>
        <p:grpSpPr>
          <a:xfrm>
            <a:off x="1610119" y="2258060"/>
            <a:ext cx="425450" cy="425450"/>
            <a:chOff x="0" y="0"/>
            <a:chExt cx="850900" cy="850900"/>
          </a:xfrm>
        </p:grpSpPr>
        <p:sp>
          <p:nvSpPr>
            <p:cNvPr id="31" name="Circle 1">
              <a:extLst>
                <a:ext uri="{FF2B5EF4-FFF2-40B4-BE49-F238E27FC236}">
                  <a16:creationId xmlns:a16="http://schemas.microsoft.com/office/drawing/2014/main" id="{EB58EBB3-AA5C-450C-B5C4-7818C6DA40CD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32" name="Circle 2" descr="Circle">
              <a:extLst>
                <a:ext uri="{FF2B5EF4-FFF2-40B4-BE49-F238E27FC236}">
                  <a16:creationId xmlns:a16="http://schemas.microsoft.com/office/drawing/2014/main" id="{11DA51F2-D814-4A1B-920A-A83053A26B16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36" name="Circle">
            <a:extLst>
              <a:ext uri="{FF2B5EF4-FFF2-40B4-BE49-F238E27FC236}">
                <a16:creationId xmlns:a16="http://schemas.microsoft.com/office/drawing/2014/main" id="{8996E273-6573-4F63-9E1F-AB49EBCD382F}"/>
              </a:ext>
            </a:extLst>
          </p:cNvPr>
          <p:cNvGrpSpPr/>
          <p:nvPr/>
        </p:nvGrpSpPr>
        <p:grpSpPr>
          <a:xfrm>
            <a:off x="2284122" y="2258060"/>
            <a:ext cx="425450" cy="425450"/>
            <a:chOff x="0" y="0"/>
            <a:chExt cx="850900" cy="850900"/>
          </a:xfrm>
        </p:grpSpPr>
        <p:sp>
          <p:nvSpPr>
            <p:cNvPr id="37" name="Circle 3">
              <a:extLst>
                <a:ext uri="{FF2B5EF4-FFF2-40B4-BE49-F238E27FC236}">
                  <a16:creationId xmlns:a16="http://schemas.microsoft.com/office/drawing/2014/main" id="{F37CAFD6-B005-4D1F-A310-0CEC3250C31A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38" name="Circle 4" descr="Circle">
              <a:extLst>
                <a:ext uri="{FF2B5EF4-FFF2-40B4-BE49-F238E27FC236}">
                  <a16:creationId xmlns:a16="http://schemas.microsoft.com/office/drawing/2014/main" id="{91FDEE3E-490C-4079-AB68-FFFE037F24AD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39" name="Circle">
            <a:extLst>
              <a:ext uri="{FF2B5EF4-FFF2-40B4-BE49-F238E27FC236}">
                <a16:creationId xmlns:a16="http://schemas.microsoft.com/office/drawing/2014/main" id="{F1F8FAE1-79D0-4C45-AB68-F60F439186AA}"/>
              </a:ext>
            </a:extLst>
          </p:cNvPr>
          <p:cNvGrpSpPr/>
          <p:nvPr/>
        </p:nvGrpSpPr>
        <p:grpSpPr>
          <a:xfrm>
            <a:off x="2958125" y="2258061"/>
            <a:ext cx="425450" cy="425450"/>
            <a:chOff x="0" y="0"/>
            <a:chExt cx="850900" cy="850900"/>
          </a:xfrm>
        </p:grpSpPr>
        <p:sp>
          <p:nvSpPr>
            <p:cNvPr id="40" name="Circle 5">
              <a:extLst>
                <a:ext uri="{FF2B5EF4-FFF2-40B4-BE49-F238E27FC236}">
                  <a16:creationId xmlns:a16="http://schemas.microsoft.com/office/drawing/2014/main" id="{B0A58375-A261-4085-B334-EADC24ADCCE1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41" name="Circle 6" descr="Circle">
              <a:extLst>
                <a:ext uri="{FF2B5EF4-FFF2-40B4-BE49-F238E27FC236}">
                  <a16:creationId xmlns:a16="http://schemas.microsoft.com/office/drawing/2014/main" id="{756AD197-B101-4A44-88E0-E4968C4F9C09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42" name="Circle">
            <a:extLst>
              <a:ext uri="{FF2B5EF4-FFF2-40B4-BE49-F238E27FC236}">
                <a16:creationId xmlns:a16="http://schemas.microsoft.com/office/drawing/2014/main" id="{D7FF86FD-9DEB-4108-B8F9-6EB0585A6A93}"/>
              </a:ext>
            </a:extLst>
          </p:cNvPr>
          <p:cNvGrpSpPr/>
          <p:nvPr/>
        </p:nvGrpSpPr>
        <p:grpSpPr>
          <a:xfrm>
            <a:off x="3632128" y="2258061"/>
            <a:ext cx="425450" cy="425450"/>
            <a:chOff x="0" y="0"/>
            <a:chExt cx="850900" cy="850900"/>
          </a:xfrm>
        </p:grpSpPr>
        <p:sp>
          <p:nvSpPr>
            <p:cNvPr id="43" name="Circle 7">
              <a:extLst>
                <a:ext uri="{FF2B5EF4-FFF2-40B4-BE49-F238E27FC236}">
                  <a16:creationId xmlns:a16="http://schemas.microsoft.com/office/drawing/2014/main" id="{9CCAC29B-D2B1-4E6D-9105-FB1B8F72182E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44" name="Circle 8" descr="Circle">
              <a:extLst>
                <a:ext uri="{FF2B5EF4-FFF2-40B4-BE49-F238E27FC236}">
                  <a16:creationId xmlns:a16="http://schemas.microsoft.com/office/drawing/2014/main" id="{AD3B9F40-953C-4B3D-8CDA-FCE92F1F99B0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45" name="Circle">
            <a:extLst>
              <a:ext uri="{FF2B5EF4-FFF2-40B4-BE49-F238E27FC236}">
                <a16:creationId xmlns:a16="http://schemas.microsoft.com/office/drawing/2014/main" id="{2896715E-EC54-4AC6-8D58-0E05FDE2388E}"/>
              </a:ext>
            </a:extLst>
          </p:cNvPr>
          <p:cNvGrpSpPr/>
          <p:nvPr/>
        </p:nvGrpSpPr>
        <p:grpSpPr>
          <a:xfrm>
            <a:off x="4310790" y="2258061"/>
            <a:ext cx="425450" cy="425450"/>
            <a:chOff x="0" y="0"/>
            <a:chExt cx="850900" cy="850900"/>
          </a:xfrm>
        </p:grpSpPr>
        <p:sp>
          <p:nvSpPr>
            <p:cNvPr id="46" name="Circle 9">
              <a:extLst>
                <a:ext uri="{FF2B5EF4-FFF2-40B4-BE49-F238E27FC236}">
                  <a16:creationId xmlns:a16="http://schemas.microsoft.com/office/drawing/2014/main" id="{30F0DC4B-FC41-4D19-83AB-2215214ECD18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47" name="Circle 10" descr="Circle">
              <a:extLst>
                <a:ext uri="{FF2B5EF4-FFF2-40B4-BE49-F238E27FC236}">
                  <a16:creationId xmlns:a16="http://schemas.microsoft.com/office/drawing/2014/main" id="{564EA8E1-EF8E-44DD-8F2D-49AC657A9EEC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48" name="Circle">
            <a:extLst>
              <a:ext uri="{FF2B5EF4-FFF2-40B4-BE49-F238E27FC236}">
                <a16:creationId xmlns:a16="http://schemas.microsoft.com/office/drawing/2014/main" id="{54A31A48-70F9-42EF-A295-DA6C6F62173B}"/>
              </a:ext>
            </a:extLst>
          </p:cNvPr>
          <p:cNvGrpSpPr/>
          <p:nvPr/>
        </p:nvGrpSpPr>
        <p:grpSpPr>
          <a:xfrm>
            <a:off x="4984793" y="2258061"/>
            <a:ext cx="425450" cy="425450"/>
            <a:chOff x="0" y="0"/>
            <a:chExt cx="850900" cy="850900"/>
          </a:xfrm>
        </p:grpSpPr>
        <p:sp>
          <p:nvSpPr>
            <p:cNvPr id="49" name="Circle 11">
              <a:extLst>
                <a:ext uri="{FF2B5EF4-FFF2-40B4-BE49-F238E27FC236}">
                  <a16:creationId xmlns:a16="http://schemas.microsoft.com/office/drawing/2014/main" id="{645F81BF-DAA8-4522-A524-031EA4119388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50" name="Circle 12" descr="Circle">
              <a:extLst>
                <a:ext uri="{FF2B5EF4-FFF2-40B4-BE49-F238E27FC236}">
                  <a16:creationId xmlns:a16="http://schemas.microsoft.com/office/drawing/2014/main" id="{264FA329-1B11-4860-B20F-548E2C17C171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51" name="Circle">
            <a:extLst>
              <a:ext uri="{FF2B5EF4-FFF2-40B4-BE49-F238E27FC236}">
                <a16:creationId xmlns:a16="http://schemas.microsoft.com/office/drawing/2014/main" id="{1D29D325-BD62-4B62-B424-46D535424F20}"/>
              </a:ext>
            </a:extLst>
          </p:cNvPr>
          <p:cNvGrpSpPr/>
          <p:nvPr/>
        </p:nvGrpSpPr>
        <p:grpSpPr>
          <a:xfrm>
            <a:off x="5658796" y="2258062"/>
            <a:ext cx="425450" cy="425450"/>
            <a:chOff x="0" y="0"/>
            <a:chExt cx="850900" cy="850900"/>
          </a:xfrm>
        </p:grpSpPr>
        <p:sp>
          <p:nvSpPr>
            <p:cNvPr id="52" name="Circle 13">
              <a:extLst>
                <a:ext uri="{FF2B5EF4-FFF2-40B4-BE49-F238E27FC236}">
                  <a16:creationId xmlns:a16="http://schemas.microsoft.com/office/drawing/2014/main" id="{B0E74591-96D9-4284-8ACC-A22EAEEF109D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53" name="Circle 14" descr="Circle">
              <a:extLst>
                <a:ext uri="{FF2B5EF4-FFF2-40B4-BE49-F238E27FC236}">
                  <a16:creationId xmlns:a16="http://schemas.microsoft.com/office/drawing/2014/main" id="{0FE361EF-7A59-4DEF-89EE-CDCFB1A4A86F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54" name="Circle">
            <a:extLst>
              <a:ext uri="{FF2B5EF4-FFF2-40B4-BE49-F238E27FC236}">
                <a16:creationId xmlns:a16="http://schemas.microsoft.com/office/drawing/2014/main" id="{7296E523-5B65-4841-ABEA-A423E73898D4}"/>
              </a:ext>
            </a:extLst>
          </p:cNvPr>
          <p:cNvGrpSpPr/>
          <p:nvPr/>
        </p:nvGrpSpPr>
        <p:grpSpPr>
          <a:xfrm>
            <a:off x="6332799" y="2258062"/>
            <a:ext cx="425450" cy="425450"/>
            <a:chOff x="0" y="0"/>
            <a:chExt cx="850900" cy="850900"/>
          </a:xfrm>
        </p:grpSpPr>
        <p:sp>
          <p:nvSpPr>
            <p:cNvPr id="55" name="Circle 15">
              <a:extLst>
                <a:ext uri="{FF2B5EF4-FFF2-40B4-BE49-F238E27FC236}">
                  <a16:creationId xmlns:a16="http://schemas.microsoft.com/office/drawing/2014/main" id="{096C5936-B474-4D51-AB7C-75A9AA9767EF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56" name="Circle 16" descr="Circle">
              <a:extLst>
                <a:ext uri="{FF2B5EF4-FFF2-40B4-BE49-F238E27FC236}">
                  <a16:creationId xmlns:a16="http://schemas.microsoft.com/office/drawing/2014/main" id="{F60B95E9-3C07-4BA9-BDEA-BA6A7C921D8E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grpSp>
        <p:nvGrpSpPr>
          <p:cNvPr id="57" name="Circle">
            <a:extLst>
              <a:ext uri="{FF2B5EF4-FFF2-40B4-BE49-F238E27FC236}">
                <a16:creationId xmlns:a16="http://schemas.microsoft.com/office/drawing/2014/main" id="{1BCFB161-FBE3-4B1B-9CB2-04FF665662EF}"/>
              </a:ext>
            </a:extLst>
          </p:cNvPr>
          <p:cNvGrpSpPr/>
          <p:nvPr/>
        </p:nvGrpSpPr>
        <p:grpSpPr>
          <a:xfrm>
            <a:off x="7006802" y="2258061"/>
            <a:ext cx="425450" cy="425450"/>
            <a:chOff x="0" y="0"/>
            <a:chExt cx="850900" cy="850900"/>
          </a:xfrm>
        </p:grpSpPr>
        <p:sp>
          <p:nvSpPr>
            <p:cNvPr id="58" name="Circle 17">
              <a:extLst>
                <a:ext uri="{FF2B5EF4-FFF2-40B4-BE49-F238E27FC236}">
                  <a16:creationId xmlns:a16="http://schemas.microsoft.com/office/drawing/2014/main" id="{73579973-44E3-470C-BB30-97579C274CF3}"/>
                </a:ext>
              </a:extLst>
            </p:cNvPr>
            <p:cNvSpPr/>
            <p:nvPr/>
          </p:nvSpPr>
          <p:spPr>
            <a:xfrm>
              <a:off x="50799" y="50800"/>
              <a:ext cx="749301" cy="749301"/>
            </a:xfrm>
            <a:prstGeom prst="ellipse">
              <a:avLst/>
            </a:prstGeom>
            <a:solidFill>
              <a:srgbClr val="FF2600">
                <a:alpha val="14000"/>
              </a:srgbClr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pic>
          <p:nvPicPr>
            <p:cNvPr id="59" name="Circle 18" descr="Circle">
              <a:extLst>
                <a:ext uri="{FF2B5EF4-FFF2-40B4-BE49-F238E27FC236}">
                  <a16:creationId xmlns:a16="http://schemas.microsoft.com/office/drawing/2014/main" id="{EB02F31E-9481-4AAD-8007-86B77E9A7BF8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1" y="-1"/>
              <a:ext cx="850901" cy="850901"/>
            </a:xfrm>
            <a:prstGeom prst="rect">
              <a:avLst/>
            </a:prstGeom>
            <a:effectLst/>
          </p:spPr>
        </p:pic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BCDB8D86-C4D8-4028-9284-D5A9BD667817}"/>
              </a:ext>
            </a:extLst>
          </p:cNvPr>
          <p:cNvSpPr txBox="1"/>
          <p:nvPr/>
        </p:nvSpPr>
        <p:spPr>
          <a:xfrm>
            <a:off x="303717" y="2239952"/>
            <a:ext cx="10679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/>
              <a:t> balls</a:t>
            </a:r>
            <a:endParaRPr lang="zh-CN" altLang="en-US" sz="2400" dirty="0"/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7B632252-A187-4D79-8FCB-55BABC5D91E6}"/>
              </a:ext>
            </a:extLst>
          </p:cNvPr>
          <p:cNvSpPr txBox="1"/>
          <p:nvPr/>
        </p:nvSpPr>
        <p:spPr>
          <a:xfrm>
            <a:off x="299290" y="4196368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i="1" dirty="0"/>
              <a:t> </a:t>
            </a:r>
            <a:r>
              <a:rPr lang="en-US" altLang="zh-CN" sz="2400" dirty="0"/>
              <a:t>bins</a:t>
            </a:r>
            <a:endParaRPr lang="zh-CN" altLang="en-US" sz="2400" dirty="0"/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C8F9C5FE-218D-4678-8F7F-99CA3794FFDD}"/>
              </a:ext>
            </a:extLst>
          </p:cNvPr>
          <p:cNvSpPr txBox="1"/>
          <p:nvPr/>
        </p:nvSpPr>
        <p:spPr>
          <a:xfrm>
            <a:off x="1836716" y="3080185"/>
            <a:ext cx="5352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/>
              <a:t>uniformly and independently thrown into</a:t>
            </a:r>
            <a:endParaRPr lang="zh-CN" altLang="en-US" sz="2400" dirty="0"/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93032A22-7CBD-4CB5-94F6-C8BA85B8D30F}"/>
              </a:ext>
            </a:extLst>
          </p:cNvPr>
          <p:cNvSpPr txBox="1"/>
          <p:nvPr/>
        </p:nvSpPr>
        <p:spPr>
          <a:xfrm>
            <a:off x="1943129" y="1552863"/>
            <a:ext cx="5160772" cy="461665"/>
          </a:xfrm>
          <a:prstGeom prst="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wrap="none" rtlCol="0">
            <a:spAutoFit/>
          </a:bodyPr>
          <a:lstStyle/>
          <a:p>
            <a:r>
              <a:rPr lang="en-US" altLang="zh-CN" sz="2400" dirty="0"/>
              <a:t>uniformly at random choose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[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]→[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]</a:t>
            </a:r>
            <a:endParaRPr lang="zh-CN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B88A3DFB-CCF3-4410-A6F4-ED7D37E0CCCF}"/>
              </a:ext>
            </a:extLst>
          </p:cNvPr>
          <p:cNvSpPr txBox="1"/>
          <p:nvPr/>
        </p:nvSpPr>
        <p:spPr>
          <a:xfrm>
            <a:off x="632580" y="5112614"/>
            <a:ext cx="83442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/>
              <a:t>Question: probability that each ball lands in its own bin (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/>
              <a:t> is 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1-1</a:t>
            </a:r>
            <a:r>
              <a:rPr lang="en-US" altLang="zh-CN" sz="2400" dirty="0"/>
              <a:t>)?</a:t>
            </a:r>
            <a:endParaRPr lang="zh-CN" altLang="en-US" sz="2400" dirty="0"/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673B5855-6FB6-4A1F-877F-3F0CA88ED106}"/>
              </a:ext>
            </a:extLst>
          </p:cNvPr>
          <p:cNvSpPr txBox="1"/>
          <p:nvPr/>
        </p:nvSpPr>
        <p:spPr>
          <a:xfrm>
            <a:off x="634852" y="5540182"/>
            <a:ext cx="77148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/>
              <a:t>Question: probability that every bin is not empty (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/>
              <a:t> is </a:t>
            </a:r>
            <a:r>
              <a:rPr lang="en-US" altLang="zh-CN" sz="2400" dirty="0">
                <a:cs typeface="Times New Roman" panose="02020603050405020304" pitchFamily="18" charset="0"/>
              </a:rPr>
              <a:t>onto</a:t>
            </a:r>
            <a:r>
              <a:rPr lang="en-US" altLang="zh-CN" sz="2400" dirty="0"/>
              <a:t>)?</a:t>
            </a:r>
            <a:endParaRPr lang="zh-CN" altLang="en-US" sz="2400" dirty="0"/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D0951C3C-0551-4B92-A0C9-4EB6D94F0C3F}"/>
              </a:ext>
            </a:extLst>
          </p:cNvPr>
          <p:cNvSpPr txBox="1"/>
          <p:nvPr/>
        </p:nvSpPr>
        <p:spPr>
          <a:xfrm>
            <a:off x="628650" y="5997964"/>
            <a:ext cx="7760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/>
              <a:t>Question: maximum number of balls in a bin (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max{|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)|}</a:t>
            </a:r>
            <a:r>
              <a:rPr lang="en-US" altLang="zh-CN" sz="2400" dirty="0"/>
              <a:t>)?</a:t>
            </a:r>
            <a:endParaRPr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98386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03263 0.29537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2" y="147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4.81481E-6 L 0.21997 0.29652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90" y="14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4.81481E-6 L 0.0092 0.29768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" y="148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4.81481E-6 L 0.34583 0.29768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292" y="148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4.81481E-6 L -0.13872 0.27083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44" y="135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4.81481E-6 L 0.19792 0.27083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96" y="135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81481E-6 L 0.12413 0.24305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98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-0.3599 0.24212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03" y="1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81481E-6 L -0.29652 0.26875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826" y="13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1.11111E-6 L 0.00035 -0.0372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87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4.81481E-6 L 0.40312 -2.59259E-6 " pathEditMode="relative" rAng="0" ptsTypes="AA">
                                      <p:cBhvr>
                                        <p:cTn id="4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52" y="671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7 L 0.41007 -0.11088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503" y="-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1" grpId="1"/>
      <p:bldP spid="62" grpId="0"/>
      <p:bldP spid="62" grpId="1"/>
      <p:bldP spid="104" grpId="0" animBg="1"/>
      <p:bldP spid="105" grpId="0"/>
      <p:bldP spid="106" grpId="0"/>
      <p:bldP spid="10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47BCF8-55E4-4CC3-B4A4-73C40A021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Chernoff Bounds</a:t>
            </a:r>
            <a:endParaRPr lang="zh-CN" altLang="en-US" dirty="0"/>
          </a:p>
        </p:txBody>
      </p:sp>
      <p:grpSp>
        <p:nvGrpSpPr>
          <p:cNvPr id="3105" name="组合 3104">
            <a:extLst>
              <a:ext uri="{FF2B5EF4-FFF2-40B4-BE49-F238E27FC236}">
                <a16:creationId xmlns:a16="http://schemas.microsoft.com/office/drawing/2014/main" id="{5736E741-6D3A-43F3-861E-502F8552A9B0}"/>
              </a:ext>
            </a:extLst>
          </p:cNvPr>
          <p:cNvGrpSpPr/>
          <p:nvPr/>
        </p:nvGrpSpPr>
        <p:grpSpPr>
          <a:xfrm>
            <a:off x="1323242" y="2213952"/>
            <a:ext cx="6497515" cy="3490546"/>
            <a:chOff x="1323242" y="2213952"/>
            <a:chExt cx="6497515" cy="3490546"/>
          </a:xfrm>
        </p:grpSpPr>
        <p:sp>
          <p:nvSpPr>
            <p:cNvPr id="2549" name="矩形 2548">
              <a:extLst>
                <a:ext uri="{FF2B5EF4-FFF2-40B4-BE49-F238E27FC236}">
                  <a16:creationId xmlns:a16="http://schemas.microsoft.com/office/drawing/2014/main" id="{BDEAB652-EEB9-49D9-AA96-8F91AFC15422}"/>
                </a:ext>
              </a:extLst>
            </p:cNvPr>
            <p:cNvSpPr/>
            <p:nvPr/>
          </p:nvSpPr>
          <p:spPr>
            <a:xfrm>
              <a:off x="1323242" y="2213952"/>
              <a:ext cx="6497515" cy="34905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958" name="组合 2957">
              <a:extLst>
                <a:ext uri="{FF2B5EF4-FFF2-40B4-BE49-F238E27FC236}">
                  <a16:creationId xmlns:a16="http://schemas.microsoft.com/office/drawing/2014/main" id="{DAE30336-110B-4250-A915-89BF4D903E78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506538" y="2403475"/>
              <a:ext cx="6181725" cy="3165475"/>
              <a:chOff x="1506538" y="2403475"/>
              <a:chExt cx="6181725" cy="3165475"/>
            </a:xfrm>
          </p:grpSpPr>
          <p:sp>
            <p:nvSpPr>
              <p:cNvPr id="2814" name="Freeform 1465">
                <a:extLst>
                  <a:ext uri="{FF2B5EF4-FFF2-40B4-BE49-F238E27FC236}">
                    <a16:creationId xmlns:a16="http://schemas.microsoft.com/office/drawing/2014/main" id="{6EAEC29B-B7D5-4ABF-B656-FEE73B05C8D1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506538" y="2432050"/>
                <a:ext cx="174625" cy="21907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1466">
                <a:extLst>
                  <a:ext uri="{FF2B5EF4-FFF2-40B4-BE49-F238E27FC236}">
                    <a16:creationId xmlns:a16="http://schemas.microsoft.com/office/drawing/2014/main" id="{E3937362-D21A-499D-8939-0B3602DFFC40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89101" y="249872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1467">
                <a:extLst>
                  <a:ext uri="{FF2B5EF4-FFF2-40B4-BE49-F238E27FC236}">
                    <a16:creationId xmlns:a16="http://schemas.microsoft.com/office/drawing/2014/main" id="{11B8E26C-7D04-4D41-A859-1C6D3589EB0B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844676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1468">
                <a:extLst>
                  <a:ext uri="{FF2B5EF4-FFF2-40B4-BE49-F238E27FC236}">
                    <a16:creationId xmlns:a16="http://schemas.microsoft.com/office/drawing/2014/main" id="{17EFB87C-B682-4065-B671-3AB410C21761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038351" y="242411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1469">
                <a:extLst>
                  <a:ext uri="{FF2B5EF4-FFF2-40B4-BE49-F238E27FC236}">
                    <a16:creationId xmlns:a16="http://schemas.microsoft.com/office/drawing/2014/main" id="{DBD20786-C9B0-47F9-8D81-7DFF6A28C701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0426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1470">
                <a:extLst>
                  <a:ext uri="{FF2B5EF4-FFF2-40B4-BE49-F238E27FC236}">
                    <a16:creationId xmlns:a16="http://schemas.microsoft.com/office/drawing/2014/main" id="{99E8121C-ABAF-4965-AABF-E23C7C5F6358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297113" y="242411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1471">
                <a:extLst>
                  <a:ext uri="{FF2B5EF4-FFF2-40B4-BE49-F238E27FC236}">
                    <a16:creationId xmlns:a16="http://schemas.microsoft.com/office/drawing/2014/main" id="{B80E3953-8C74-4D7C-AD5B-AD9323E45C9D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459038" y="2498725"/>
                <a:ext cx="131763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1472">
                <a:extLst>
                  <a:ext uri="{FF2B5EF4-FFF2-40B4-BE49-F238E27FC236}">
                    <a16:creationId xmlns:a16="http://schemas.microsoft.com/office/drawing/2014/main" id="{7B716546-DCA7-4A2F-8AEF-4D68924BC495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598738" y="249872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1473">
                <a:extLst>
                  <a:ext uri="{FF2B5EF4-FFF2-40B4-BE49-F238E27FC236}">
                    <a16:creationId xmlns:a16="http://schemas.microsoft.com/office/drawing/2014/main" id="{DA2E6908-3350-4211-9596-64ECC0CBC651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768601" y="249872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1474">
                <a:extLst>
                  <a:ext uri="{FF2B5EF4-FFF2-40B4-BE49-F238E27FC236}">
                    <a16:creationId xmlns:a16="http://schemas.microsoft.com/office/drawing/2014/main" id="{728A611D-E075-433C-B7C8-AB3037E0383B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911476" y="249872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1475">
                <a:extLst>
                  <a:ext uri="{FF2B5EF4-FFF2-40B4-BE49-F238E27FC236}">
                    <a16:creationId xmlns:a16="http://schemas.microsoft.com/office/drawing/2014/main" id="{71BEE818-9367-47A3-8C47-E9CDCB13B640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078163" y="2424113"/>
                <a:ext cx="152400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1476">
                <a:extLst>
                  <a:ext uri="{FF2B5EF4-FFF2-40B4-BE49-F238E27FC236}">
                    <a16:creationId xmlns:a16="http://schemas.microsoft.com/office/drawing/2014/main" id="{C017FDF1-0295-4C1C-8636-28DF70F34575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241676" y="249872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1477">
                <a:extLst>
                  <a:ext uri="{FF2B5EF4-FFF2-40B4-BE49-F238E27FC236}">
                    <a16:creationId xmlns:a16="http://schemas.microsoft.com/office/drawing/2014/main" id="{A9BACA1C-8A1D-4EB7-BCF2-11D776AF0986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384551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1478">
                <a:extLst>
                  <a:ext uri="{FF2B5EF4-FFF2-40B4-BE49-F238E27FC236}">
                    <a16:creationId xmlns:a16="http://schemas.microsoft.com/office/drawing/2014/main" id="{F38002A9-E3E8-4DB4-B916-77AD09645837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546476" y="245903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1479">
                <a:extLst>
                  <a:ext uri="{FF2B5EF4-FFF2-40B4-BE49-F238E27FC236}">
                    <a16:creationId xmlns:a16="http://schemas.microsoft.com/office/drawing/2014/main" id="{F5C721D1-B6A3-490C-ABD0-E557BB6A7ECB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716338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1480">
                <a:extLst>
                  <a:ext uri="{FF2B5EF4-FFF2-40B4-BE49-F238E27FC236}">
                    <a16:creationId xmlns:a16="http://schemas.microsoft.com/office/drawing/2014/main" id="{2986FEAA-37F5-431F-8DE4-A47227D76BB4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29051" y="2617788"/>
                <a:ext cx="34925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1481">
                <a:extLst>
                  <a:ext uri="{FF2B5EF4-FFF2-40B4-BE49-F238E27FC236}">
                    <a16:creationId xmlns:a16="http://schemas.microsoft.com/office/drawing/2014/main" id="{DE0EFE48-C592-4C7D-B1F5-C08F82E93BE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894138" y="2501900"/>
                <a:ext cx="149225" cy="153988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1482">
                <a:extLst>
                  <a:ext uri="{FF2B5EF4-FFF2-40B4-BE49-F238E27FC236}">
                    <a16:creationId xmlns:a16="http://schemas.microsoft.com/office/drawing/2014/main" id="{C9B6595C-C9B8-4313-BBBE-2E8E9465E908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052888" y="2617788"/>
                <a:ext cx="36513" cy="36513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1483">
                <a:extLst>
                  <a:ext uri="{FF2B5EF4-FFF2-40B4-BE49-F238E27FC236}">
                    <a16:creationId xmlns:a16="http://schemas.microsoft.com/office/drawing/2014/main" id="{2B7B8389-6E26-48E2-AAB6-4417A512685F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22751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1484">
                <a:extLst>
                  <a:ext uri="{FF2B5EF4-FFF2-40B4-BE49-F238E27FC236}">
                    <a16:creationId xmlns:a16="http://schemas.microsoft.com/office/drawing/2014/main" id="{B449F842-9914-4045-9F35-8E4BEAFE893F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508501" y="2546350"/>
                <a:ext cx="84138" cy="155575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1485">
                <a:extLst>
                  <a:ext uri="{FF2B5EF4-FFF2-40B4-BE49-F238E27FC236}">
                    <a16:creationId xmlns:a16="http://schemas.microsoft.com/office/drawing/2014/main" id="{A9C477BF-E86B-4F18-9630-4A9E31530002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65931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1486">
                <a:extLst>
                  <a:ext uri="{FF2B5EF4-FFF2-40B4-BE49-F238E27FC236}">
                    <a16:creationId xmlns:a16="http://schemas.microsoft.com/office/drawing/2014/main" id="{6FDA5E5F-A727-433D-9438-BAFCEDAD5246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86313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1487">
                <a:extLst>
                  <a:ext uri="{FF2B5EF4-FFF2-40B4-BE49-F238E27FC236}">
                    <a16:creationId xmlns:a16="http://schemas.microsoft.com/office/drawing/2014/main" id="{ACE2F3A2-DEE7-48B9-9651-269C66C0D05C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062538" y="2546350"/>
                <a:ext cx="100013" cy="155575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9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2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1488">
                <a:extLst>
                  <a:ext uri="{FF2B5EF4-FFF2-40B4-BE49-F238E27FC236}">
                    <a16:creationId xmlns:a16="http://schemas.microsoft.com/office/drawing/2014/main" id="{CA936073-B331-4595-8000-087C94D4287D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222876" y="261620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Oval 1489">
                <a:extLst>
                  <a:ext uri="{FF2B5EF4-FFF2-40B4-BE49-F238E27FC236}">
                    <a16:creationId xmlns:a16="http://schemas.microsoft.com/office/drawing/2014/main" id="{C9359BEF-DCED-41C3-84E0-46F667F9CA1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68926" y="2551113"/>
                <a:ext cx="33338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Oval 1490">
                <a:extLst>
                  <a:ext uri="{FF2B5EF4-FFF2-40B4-BE49-F238E27FC236}">
                    <a16:creationId xmlns:a16="http://schemas.microsoft.com/office/drawing/2014/main" id="{289BC9C2-9FFB-4EA8-A1A8-972CF61AF93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3388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Oval 1491">
                <a:extLst>
                  <a:ext uri="{FF2B5EF4-FFF2-40B4-BE49-F238E27FC236}">
                    <a16:creationId xmlns:a16="http://schemas.microsoft.com/office/drawing/2014/main" id="{B5B8A9ED-0123-4590-BA09-95F7C1B78BA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657851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1492">
                <a:extLst>
                  <a:ext uri="{FF2B5EF4-FFF2-40B4-BE49-F238E27FC236}">
                    <a16:creationId xmlns:a16="http://schemas.microsoft.com/office/drawing/2014/main" id="{70FB857D-5524-478D-80EC-AD45FB2E207D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5946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Freeform 1493">
                <a:extLst>
                  <a:ext uri="{FF2B5EF4-FFF2-40B4-BE49-F238E27FC236}">
                    <a16:creationId xmlns:a16="http://schemas.microsoft.com/office/drawing/2014/main" id="{4E1AC9E6-A687-431F-AC98-DFCA108899E3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984876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1494">
                <a:extLst>
                  <a:ext uri="{FF2B5EF4-FFF2-40B4-BE49-F238E27FC236}">
                    <a16:creationId xmlns:a16="http://schemas.microsoft.com/office/drawing/2014/main" id="{1B3E34D6-B040-4221-90B8-708EF8676451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257926" y="2598738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4 w 213"/>
                  <a:gd name="T17" fmla="*/ 10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5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8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4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4" y="32"/>
                      <a:pt x="0" y="51"/>
                      <a:pt x="0" y="53"/>
                    </a:cubicBezTo>
                    <a:cubicBezTo>
                      <a:pt x="0" y="58"/>
                      <a:pt x="4" y="58"/>
                      <a:pt x="5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1495">
                <a:extLst>
                  <a:ext uri="{FF2B5EF4-FFF2-40B4-BE49-F238E27FC236}">
                    <a16:creationId xmlns:a16="http://schemas.microsoft.com/office/drawing/2014/main" id="{AF239544-154E-43D1-B6A6-0C02549B593D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43676" y="2471738"/>
                <a:ext cx="163513" cy="193675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1496">
                <a:extLst>
                  <a:ext uri="{FF2B5EF4-FFF2-40B4-BE49-F238E27FC236}">
                    <a16:creationId xmlns:a16="http://schemas.microsoft.com/office/drawing/2014/main" id="{635222CA-ACB5-4661-B675-44C3F06FBDC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848476" y="2403475"/>
                <a:ext cx="115888" cy="330200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5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1497">
                <a:extLst>
                  <a:ext uri="{FF2B5EF4-FFF2-40B4-BE49-F238E27FC236}">
                    <a16:creationId xmlns:a16="http://schemas.microsoft.com/office/drawing/2014/main" id="{CC474B95-A763-487E-96AC-C06D22DD26AB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7002463" y="2430463"/>
                <a:ext cx="136525" cy="228600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Freeform 1498">
                <a:extLst>
                  <a:ext uri="{FF2B5EF4-FFF2-40B4-BE49-F238E27FC236}">
                    <a16:creationId xmlns:a16="http://schemas.microsoft.com/office/drawing/2014/main" id="{CA4E8138-AE08-49F8-B55B-46DE89B87856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180263" y="261620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1499">
                <a:extLst>
                  <a:ext uri="{FF2B5EF4-FFF2-40B4-BE49-F238E27FC236}">
                    <a16:creationId xmlns:a16="http://schemas.microsoft.com/office/drawing/2014/main" id="{10F3E8C7-5146-4FA1-A6D0-9C2D6EF58D7C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326313" y="2430463"/>
                <a:ext cx="109538" cy="220663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1500">
                <a:extLst>
                  <a:ext uri="{FF2B5EF4-FFF2-40B4-BE49-F238E27FC236}">
                    <a16:creationId xmlns:a16="http://schemas.microsoft.com/office/drawing/2014/main" id="{71DE75F8-BBBC-47F3-9366-B354AF70F3FE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485063" y="2403475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1501">
                <a:extLst>
                  <a:ext uri="{FF2B5EF4-FFF2-40B4-BE49-F238E27FC236}">
                    <a16:creationId xmlns:a16="http://schemas.microsoft.com/office/drawing/2014/main" id="{07A7F4DA-00DE-4365-B26D-12E819500C41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643813" y="2617788"/>
                <a:ext cx="44450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1502">
                <a:extLst>
                  <a:ext uri="{FF2B5EF4-FFF2-40B4-BE49-F238E27FC236}">
                    <a16:creationId xmlns:a16="http://schemas.microsoft.com/office/drawing/2014/main" id="{C9B420FA-F56D-46A1-833D-348CCDFF311A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508126" y="2822575"/>
                <a:ext cx="77788" cy="227013"/>
              </a:xfrm>
              <a:custGeom>
                <a:avLst/>
                <a:gdLst>
                  <a:gd name="T0" fmla="*/ 0 w 118"/>
                  <a:gd name="T1" fmla="*/ 30 h 341"/>
                  <a:gd name="T2" fmla="*/ 2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0 w 118"/>
                  <a:gd name="T11" fmla="*/ 333 h 341"/>
                  <a:gd name="T12" fmla="*/ 0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1503">
                <a:extLst>
                  <a:ext uri="{FF2B5EF4-FFF2-40B4-BE49-F238E27FC236}">
                    <a16:creationId xmlns:a16="http://schemas.microsoft.com/office/drawing/2014/main" id="{76A49A62-BCDC-433F-A55D-10B1953DB3EC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601788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1504">
                <a:extLst>
                  <a:ext uri="{FF2B5EF4-FFF2-40B4-BE49-F238E27FC236}">
                    <a16:creationId xmlns:a16="http://schemas.microsoft.com/office/drawing/2014/main" id="{97C38ED8-46BB-4920-A790-F462510E7FFB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743076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1505">
                <a:extLst>
                  <a:ext uri="{FF2B5EF4-FFF2-40B4-BE49-F238E27FC236}">
                    <a16:creationId xmlns:a16="http://schemas.microsoft.com/office/drawing/2014/main" id="{304F8216-7790-4196-A062-932B2B25D562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91928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1506">
                <a:extLst>
                  <a:ext uri="{FF2B5EF4-FFF2-40B4-BE49-F238E27FC236}">
                    <a16:creationId xmlns:a16="http://schemas.microsoft.com/office/drawing/2014/main" id="{14DD9322-086F-41E0-BE3B-59D44843F167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317751" y="2927350"/>
                <a:ext cx="217488" cy="77788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1507">
                <a:extLst>
                  <a:ext uri="{FF2B5EF4-FFF2-40B4-BE49-F238E27FC236}">
                    <a16:creationId xmlns:a16="http://schemas.microsoft.com/office/drawing/2014/main" id="{F502607F-6AB4-4C8A-A4D2-ED8B1CDD6950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2662238" y="2800350"/>
                <a:ext cx="309563" cy="331788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5 h 499"/>
                  <a:gd name="T12" fmla="*/ 457 w 470"/>
                  <a:gd name="T13" fmla="*/ 375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5"/>
                    </a:lnTo>
                    <a:lnTo>
                      <a:pt x="457" y="375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4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1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1508">
                <a:extLst>
                  <a:ext uri="{FF2B5EF4-FFF2-40B4-BE49-F238E27FC236}">
                    <a16:creationId xmlns:a16="http://schemas.microsoft.com/office/drawing/2014/main" id="{E74B8FB6-18EA-4848-847F-6C65DFCEF191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000376" y="2779713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1509">
                <a:extLst>
                  <a:ext uri="{FF2B5EF4-FFF2-40B4-BE49-F238E27FC236}">
                    <a16:creationId xmlns:a16="http://schemas.microsoft.com/office/drawing/2014/main" id="{E1F317B0-461C-483B-9505-0D6F3ABD6AC5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3000376" y="2994025"/>
                <a:ext cx="69850" cy="157163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1510">
                <a:extLst>
                  <a:ext uri="{FF2B5EF4-FFF2-40B4-BE49-F238E27FC236}">
                    <a16:creationId xmlns:a16="http://schemas.microsoft.com/office/drawing/2014/main" id="{8E9778A6-E28D-47BE-8A06-8DD79B21C35C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3098801" y="3059113"/>
                <a:ext cx="168275" cy="61913"/>
              </a:xfrm>
              <a:custGeom>
                <a:avLst/>
                <a:gdLst>
                  <a:gd name="T0" fmla="*/ 243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3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1511">
                <a:extLst>
                  <a:ext uri="{FF2B5EF4-FFF2-40B4-BE49-F238E27FC236}">
                    <a16:creationId xmlns:a16="http://schemas.microsoft.com/office/drawing/2014/main" id="{FCB052A0-DDE7-46E4-8C9A-19231C089F13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308351" y="2994025"/>
                <a:ext cx="82550" cy="153988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9" y="0"/>
                      <a:pt x="69" y="0"/>
                    </a:cubicBezTo>
                    <a:cubicBezTo>
                      <a:pt x="47" y="22"/>
                      <a:pt x="15" y="22"/>
                      <a:pt x="0" y="22"/>
                    </a:cubicBezTo>
                    <a:lnTo>
                      <a:pt x="0" y="34"/>
                    </a:lnTo>
                    <a:cubicBezTo>
                      <a:pt x="9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1512">
                <a:extLst>
                  <a:ext uri="{FF2B5EF4-FFF2-40B4-BE49-F238E27FC236}">
                    <a16:creationId xmlns:a16="http://schemas.microsoft.com/office/drawing/2014/main" id="{E01F2BC3-7A7D-4ECD-BB65-37EEA82285F6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492501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1513">
                <a:extLst>
                  <a:ext uri="{FF2B5EF4-FFF2-40B4-BE49-F238E27FC236}">
                    <a16:creationId xmlns:a16="http://schemas.microsoft.com/office/drawing/2014/main" id="{2E34F38B-15EC-4B3F-A135-A3E4D6E349F6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3765551" y="2944813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1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1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100 h 235"/>
                  <a:gd name="T46" fmla="*/ 48 w 106"/>
                  <a:gd name="T47" fmla="*/ 134 h 235"/>
                  <a:gd name="T48" fmla="*/ 26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1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3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1514">
                <a:extLst>
                  <a:ext uri="{FF2B5EF4-FFF2-40B4-BE49-F238E27FC236}">
                    <a16:creationId xmlns:a16="http://schemas.microsoft.com/office/drawing/2014/main" id="{7415454A-5721-4BB5-BEDC-5C0357E539F6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3883026" y="3014663"/>
                <a:ext cx="46038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5" y="53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1515">
                <a:extLst>
                  <a:ext uri="{FF2B5EF4-FFF2-40B4-BE49-F238E27FC236}">
                    <a16:creationId xmlns:a16="http://schemas.microsoft.com/office/drawing/2014/main" id="{C4824B6B-86D7-4F60-A4B3-29A1E3E946D4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040188" y="2895600"/>
                <a:ext cx="133350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1516">
                <a:extLst>
                  <a:ext uri="{FF2B5EF4-FFF2-40B4-BE49-F238E27FC236}">
                    <a16:creationId xmlns:a16="http://schemas.microsoft.com/office/drawing/2014/main" id="{5D493D02-1889-40EF-8F52-B2CEC5E48ACD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1783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1 w 234"/>
                  <a:gd name="T23" fmla="*/ 76 h 230"/>
                  <a:gd name="T24" fmla="*/ 161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4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1517">
                <a:extLst>
                  <a:ext uri="{FF2B5EF4-FFF2-40B4-BE49-F238E27FC236}">
                    <a16:creationId xmlns:a16="http://schemas.microsoft.com/office/drawing/2014/main" id="{1E54BDAD-0A9F-465D-A0CF-49160E7EA9C3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344988" y="2822575"/>
                <a:ext cx="152400" cy="230188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9"/>
                      <a:pt x="154" y="14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1518">
                <a:extLst>
                  <a:ext uri="{FF2B5EF4-FFF2-40B4-BE49-F238E27FC236}">
                    <a16:creationId xmlns:a16="http://schemas.microsoft.com/office/drawing/2014/main" id="{6A7913E2-9C8D-40ED-85AF-8D24FC98C581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592638" y="2901950"/>
                <a:ext cx="177800" cy="217488"/>
              </a:xfrm>
              <a:custGeom>
                <a:avLst/>
                <a:gdLst>
                  <a:gd name="T0" fmla="*/ 100 w 270"/>
                  <a:gd name="T1" fmla="*/ 46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1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9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7 h 328"/>
                  <a:gd name="T40" fmla="*/ 236 w 270"/>
                  <a:gd name="T41" fmla="*/ 53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Freeform 1519">
                <a:extLst>
                  <a:ext uri="{FF2B5EF4-FFF2-40B4-BE49-F238E27FC236}">
                    <a16:creationId xmlns:a16="http://schemas.microsoft.com/office/drawing/2014/main" id="{6AAF056E-2833-48CC-9D0D-E605B8AD1025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89501" y="2927350"/>
                <a:ext cx="217488" cy="77788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6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6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1520">
                <a:extLst>
                  <a:ext uri="{FF2B5EF4-FFF2-40B4-BE49-F238E27FC236}">
                    <a16:creationId xmlns:a16="http://schemas.microsoft.com/office/drawing/2014/main" id="{584EACCE-5AB7-4EC4-8B8E-E64C8FFCD75B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5219701" y="2820988"/>
                <a:ext cx="206375" cy="228600"/>
              </a:xfrm>
              <a:custGeom>
                <a:avLst/>
                <a:gdLst>
                  <a:gd name="T0" fmla="*/ 122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3 h 342"/>
                  <a:gd name="T8" fmla="*/ 219 w 312"/>
                  <a:gd name="T9" fmla="*/ 227 h 342"/>
                  <a:gd name="T10" fmla="*/ 219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2 w 312"/>
                  <a:gd name="T17" fmla="*/ 156 h 342"/>
                  <a:gd name="T18" fmla="*/ 122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1 w 312"/>
                  <a:gd name="T25" fmla="*/ 86 h 342"/>
                  <a:gd name="T26" fmla="*/ 280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7 h 342"/>
                  <a:gd name="T32" fmla="*/ 272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1 w 312"/>
                  <a:gd name="T51" fmla="*/ 342 h 342"/>
                  <a:gd name="T52" fmla="*/ 297 w 312"/>
                  <a:gd name="T53" fmla="*/ 335 h 342"/>
                  <a:gd name="T54" fmla="*/ 312 w 312"/>
                  <a:gd name="T55" fmla="*/ 248 h 342"/>
                  <a:gd name="T56" fmla="*/ 303 w 312"/>
                  <a:gd name="T57" fmla="*/ 239 h 342"/>
                  <a:gd name="T58" fmla="*/ 294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2 w 312"/>
                  <a:gd name="T67" fmla="*/ 291 h 342"/>
                  <a:gd name="T68" fmla="*/ 122 w 312"/>
                  <a:gd name="T69" fmla="*/ 174 h 342"/>
                  <a:gd name="T70" fmla="*/ 271 w 312"/>
                  <a:gd name="T71" fmla="*/ 18 h 342"/>
                  <a:gd name="T72" fmla="*/ 271 w 312"/>
                  <a:gd name="T73" fmla="*/ 41 h 342"/>
                  <a:gd name="T74" fmla="*/ 243 w 312"/>
                  <a:gd name="T75" fmla="*/ 18 h 342"/>
                  <a:gd name="T76" fmla="*/ 271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1 w 312"/>
                  <a:gd name="T89" fmla="*/ 45 h 342"/>
                  <a:gd name="T90" fmla="*/ 57 w 312"/>
                  <a:gd name="T91" fmla="*/ 18 h 342"/>
                  <a:gd name="T92" fmla="*/ 110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0 w 312"/>
                  <a:gd name="T99" fmla="*/ 324 h 342"/>
                  <a:gd name="T100" fmla="*/ 57 w 312"/>
                  <a:gd name="T101" fmla="*/ 324 h 342"/>
                  <a:gd name="T102" fmla="*/ 61 w 312"/>
                  <a:gd name="T103" fmla="*/ 297 h 342"/>
                  <a:gd name="T104" fmla="*/ 61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6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6" y="342"/>
                      <a:pt x="297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1521">
                <a:extLst>
                  <a:ext uri="{FF2B5EF4-FFF2-40B4-BE49-F238E27FC236}">
                    <a16:creationId xmlns:a16="http://schemas.microsoft.com/office/drawing/2014/main" id="{58A97D97-DE3C-4E46-98D6-DC9FE5F34B6F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465763" y="2800350"/>
                <a:ext cx="76200" cy="331788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1522">
                <a:extLst>
                  <a:ext uri="{FF2B5EF4-FFF2-40B4-BE49-F238E27FC236}">
                    <a16:creationId xmlns:a16="http://schemas.microsoft.com/office/drawing/2014/main" id="{B219BBCE-AEA7-4CA0-94F8-E5B51C363BF6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57053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1523">
                <a:extLst>
                  <a:ext uri="{FF2B5EF4-FFF2-40B4-BE49-F238E27FC236}">
                    <a16:creationId xmlns:a16="http://schemas.microsoft.com/office/drawing/2014/main" id="{057B649C-9C11-415D-9F3A-3ED2B9F45182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876926" y="2800350"/>
                <a:ext cx="76200" cy="3317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1524">
                <a:extLst>
                  <a:ext uri="{FF2B5EF4-FFF2-40B4-BE49-F238E27FC236}">
                    <a16:creationId xmlns:a16="http://schemas.microsoft.com/office/drawing/2014/main" id="{65352DB6-1289-4B52-B8A9-7DBA579820D1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6003926" y="3014663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1525">
                <a:extLst>
                  <a:ext uri="{FF2B5EF4-FFF2-40B4-BE49-F238E27FC236}">
                    <a16:creationId xmlns:a16="http://schemas.microsoft.com/office/drawing/2014/main" id="{EDF21000-BD39-4830-8D62-5DFADA92C745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6153151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1526">
                <a:extLst>
                  <a:ext uri="{FF2B5EF4-FFF2-40B4-BE49-F238E27FC236}">
                    <a16:creationId xmlns:a16="http://schemas.microsoft.com/office/drawing/2014/main" id="{26E82389-E359-421E-8A82-BF06806890C1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6243638" y="2822575"/>
                <a:ext cx="155575" cy="227013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1527">
                <a:extLst>
                  <a:ext uri="{FF2B5EF4-FFF2-40B4-BE49-F238E27FC236}">
                    <a16:creationId xmlns:a16="http://schemas.microsoft.com/office/drawing/2014/main" id="{2A13A64A-B840-44A9-BB6D-5494D986D606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6411913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5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6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6 w 199"/>
                  <a:gd name="T25" fmla="*/ 76 h 235"/>
                  <a:gd name="T26" fmla="*/ 89 w 199"/>
                  <a:gd name="T27" fmla="*/ 18 h 235"/>
                  <a:gd name="T28" fmla="*/ 138 w 199"/>
                  <a:gd name="T29" fmla="*/ 76 h 235"/>
                  <a:gd name="T30" fmla="*/ 36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1528">
                <a:extLst>
                  <a:ext uri="{FF2B5EF4-FFF2-40B4-BE49-F238E27FC236}">
                    <a16:creationId xmlns:a16="http://schemas.microsoft.com/office/drawing/2014/main" id="{FD1C2D32-8AD6-499C-8195-516373EECBA4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5532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1529">
                <a:extLst>
                  <a:ext uri="{FF2B5EF4-FFF2-40B4-BE49-F238E27FC236}">
                    <a16:creationId xmlns:a16="http://schemas.microsoft.com/office/drawing/2014/main" id="{A57993F2-EC3A-41BA-84D7-43B77D9C9F81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6738938" y="2897188"/>
                <a:ext cx="36513" cy="155575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2"/>
                      <a:pt x="12" y="234"/>
                      <a:pt x="27" y="234"/>
                    </a:cubicBezTo>
                    <a:cubicBezTo>
                      <a:pt x="42" y="234"/>
                      <a:pt x="55" y="222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1530">
                <a:extLst>
                  <a:ext uri="{FF2B5EF4-FFF2-40B4-BE49-F238E27FC236}">
                    <a16:creationId xmlns:a16="http://schemas.microsoft.com/office/drawing/2014/main" id="{51B7D5E9-A101-4E56-9CD1-5A3995AE6328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508126" y="3517900"/>
                <a:ext cx="119063" cy="227013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1531">
                <a:extLst>
                  <a:ext uri="{FF2B5EF4-FFF2-40B4-BE49-F238E27FC236}">
                    <a16:creationId xmlns:a16="http://schemas.microsoft.com/office/drawing/2014/main" id="{D752211E-DC65-4343-BE0F-6761CC409C56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620838" y="3590925"/>
                <a:ext cx="144463" cy="157163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1532">
                <a:extLst>
                  <a:ext uri="{FF2B5EF4-FFF2-40B4-BE49-F238E27FC236}">
                    <a16:creationId xmlns:a16="http://schemas.microsoft.com/office/drawing/2014/main" id="{E3C648EB-4EEA-4F18-8424-7A13004D0E9B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776413" y="3590925"/>
                <a:ext cx="107950" cy="153988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1533">
                <a:extLst>
                  <a:ext uri="{FF2B5EF4-FFF2-40B4-BE49-F238E27FC236}">
                    <a16:creationId xmlns:a16="http://schemas.microsoft.com/office/drawing/2014/main" id="{501228A5-568B-496D-86D7-E3CFD7C16D10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978026" y="3590925"/>
                <a:ext cx="131763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1534">
                <a:extLst>
                  <a:ext uri="{FF2B5EF4-FFF2-40B4-BE49-F238E27FC236}">
                    <a16:creationId xmlns:a16="http://schemas.microsoft.com/office/drawing/2014/main" id="{ACF31B2F-573E-475B-A359-11E09F347009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116138" y="3590925"/>
                <a:ext cx="152400" cy="153988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1535">
                <a:extLst>
                  <a:ext uri="{FF2B5EF4-FFF2-40B4-BE49-F238E27FC236}">
                    <a16:creationId xmlns:a16="http://schemas.microsoft.com/office/drawing/2014/main" id="{57641453-CF06-4D90-A445-CB2AFC44CA67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273301" y="3594100"/>
                <a:ext cx="152400" cy="222250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3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2 h 333"/>
                  <a:gd name="T38" fmla="*/ 56 w 230"/>
                  <a:gd name="T39" fmla="*/ 288 h 333"/>
                  <a:gd name="T40" fmla="*/ 30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4" y="269"/>
                    </a:cubicBezTo>
                    <a:cubicBezTo>
                      <a:pt x="87" y="282"/>
                      <a:pt x="76" y="292"/>
                      <a:pt x="69" y="292"/>
                    </a:cubicBezTo>
                    <a:cubicBezTo>
                      <a:pt x="66" y="292"/>
                      <a:pt x="61" y="291"/>
                      <a:pt x="56" y="288"/>
                    </a:cubicBezTo>
                    <a:cubicBezTo>
                      <a:pt x="47" y="285"/>
                      <a:pt x="38" y="283"/>
                      <a:pt x="30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6"/>
                      <a:pt x="129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1536">
                <a:extLst>
                  <a:ext uri="{FF2B5EF4-FFF2-40B4-BE49-F238E27FC236}">
                    <a16:creationId xmlns:a16="http://schemas.microsoft.com/office/drawing/2014/main" id="{FC92F99D-DDAA-4934-94DA-8EA33795A39C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28888" y="3508375"/>
                <a:ext cx="133350" cy="239713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4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30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2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4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3"/>
                      <a:pt x="178" y="214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3"/>
                      <a:pt x="157" y="30"/>
                    </a:cubicBezTo>
                    <a:cubicBezTo>
                      <a:pt x="167" y="36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1537">
                <a:extLst>
                  <a:ext uri="{FF2B5EF4-FFF2-40B4-BE49-F238E27FC236}">
                    <a16:creationId xmlns:a16="http://schemas.microsoft.com/office/drawing/2014/main" id="{5623CCC1-1479-484E-8291-4A6F3560243F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2790826" y="3565525"/>
                <a:ext cx="200025" cy="192088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4 h 289"/>
                  <a:gd name="T4" fmla="*/ 295 w 305"/>
                  <a:gd name="T5" fmla="*/ 133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9 h 289"/>
                  <a:gd name="T12" fmla="*/ 10 w 305"/>
                  <a:gd name="T13" fmla="*/ 20 h 289"/>
                  <a:gd name="T14" fmla="*/ 271 w 305"/>
                  <a:gd name="T15" fmla="*/ 144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5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0"/>
                      <a:pt x="305" y="144"/>
                    </a:cubicBezTo>
                    <a:cubicBezTo>
                      <a:pt x="305" y="138"/>
                      <a:pt x="301" y="136"/>
                      <a:pt x="295" y="133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10" y="20"/>
                    </a:cubicBezTo>
                    <a:lnTo>
                      <a:pt x="271" y="144"/>
                    </a:lnTo>
                    <a:lnTo>
                      <a:pt x="10" y="268"/>
                    </a:lnTo>
                    <a:cubicBezTo>
                      <a:pt x="3" y="271"/>
                      <a:pt x="0" y="274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1538">
                <a:extLst>
                  <a:ext uri="{FF2B5EF4-FFF2-40B4-BE49-F238E27FC236}">
                    <a16:creationId xmlns:a16="http://schemas.microsoft.com/office/drawing/2014/main" id="{811D9AB4-364F-4A31-A5EB-D74DCA6F6E55}"/>
                  </a:ext>
                </a:extLst>
              </p:cNvPr>
              <p:cNvSpPr>
                <a:spLocks noEditPoint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121026" y="3524250"/>
                <a:ext cx="138113" cy="227013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4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4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5 h 343"/>
                  <a:gd name="T26" fmla="*/ 104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4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5"/>
                      <a:pt x="22" y="292"/>
                    </a:cubicBezTo>
                    <a:cubicBezTo>
                      <a:pt x="44" y="333"/>
                      <a:pt x="80" y="343"/>
                      <a:pt x="104" y="343"/>
                    </a:cubicBezTo>
                    <a:cubicBezTo>
                      <a:pt x="131" y="343"/>
                      <a:pt x="169" y="332"/>
                      <a:pt x="191" y="285"/>
                    </a:cubicBezTo>
                    <a:cubicBezTo>
                      <a:pt x="207" y="251"/>
                      <a:pt x="210" y="212"/>
                      <a:pt x="210" y="172"/>
                    </a:cubicBezTo>
                    <a:close/>
                    <a:moveTo>
                      <a:pt x="104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2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5"/>
                    </a:cubicBezTo>
                    <a:cubicBezTo>
                      <a:pt x="55" y="15"/>
                      <a:pt x="92" y="11"/>
                      <a:pt x="104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8"/>
                      <a:pt x="163" y="269"/>
                    </a:cubicBezTo>
                    <a:cubicBezTo>
                      <a:pt x="155" y="317"/>
                      <a:pt x="127" y="332"/>
                      <a:pt x="104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1539">
                <a:extLst>
                  <a:ext uri="{FF2B5EF4-FFF2-40B4-BE49-F238E27FC236}">
                    <a16:creationId xmlns:a16="http://schemas.microsoft.com/office/drawing/2014/main" id="{11DE8556-D27F-430A-9C2D-914769487EE6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290888" y="3709988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1540">
                <a:extLst>
                  <a:ext uri="{FF2B5EF4-FFF2-40B4-BE49-F238E27FC236}">
                    <a16:creationId xmlns:a16="http://schemas.microsoft.com/office/drawing/2014/main" id="{B5D70628-0179-46A9-B2B2-9262F44508F9}"/>
                  </a:ext>
                </a:extLst>
              </p:cNvPr>
              <p:cNvSpPr>
                <a:spLocks noEditPoint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162176" y="4021138"/>
                <a:ext cx="190500" cy="227013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3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1541">
                <a:extLst>
                  <a:ext uri="{FF2B5EF4-FFF2-40B4-BE49-F238E27FC236}">
                    <a16:creationId xmlns:a16="http://schemas.microsoft.com/office/drawing/2014/main" id="{C81004D8-8F64-4327-A8E8-965C2E7F0EC4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389188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1542">
                <a:extLst>
                  <a:ext uri="{FF2B5EF4-FFF2-40B4-BE49-F238E27FC236}">
                    <a16:creationId xmlns:a16="http://schemas.microsoft.com/office/drawing/2014/main" id="{D982750B-A619-47DC-942D-B0844B890723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492376" y="4021138"/>
                <a:ext cx="269875" cy="227013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1543">
                <a:extLst>
                  <a:ext uri="{FF2B5EF4-FFF2-40B4-BE49-F238E27FC236}">
                    <a16:creationId xmlns:a16="http://schemas.microsoft.com/office/drawing/2014/main" id="{1992B0CD-CCA7-4204-AAD1-7DA54C349139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898776" y="4037013"/>
                <a:ext cx="200025" cy="2571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1544">
                <a:extLst>
                  <a:ext uri="{FF2B5EF4-FFF2-40B4-BE49-F238E27FC236}">
                    <a16:creationId xmlns:a16="http://schemas.microsoft.com/office/drawing/2014/main" id="{EC25996E-1246-40A7-B5F1-2C9C71603772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249613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1545">
                <a:extLst>
                  <a:ext uri="{FF2B5EF4-FFF2-40B4-BE49-F238E27FC236}">
                    <a16:creationId xmlns:a16="http://schemas.microsoft.com/office/drawing/2014/main" id="{01FB7FCE-2B9F-4F7D-AA49-F0FDCB903670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73438" y="40274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8 h 332"/>
                  <a:gd name="T8" fmla="*/ 65 w 164"/>
                  <a:gd name="T9" fmla="*/ 35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1546">
                <a:extLst>
                  <a:ext uri="{FF2B5EF4-FFF2-40B4-BE49-F238E27FC236}">
                    <a16:creationId xmlns:a16="http://schemas.microsoft.com/office/drawing/2014/main" id="{FDC9ACC6-DF40-43DF-BCEB-8FF94D4E6895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598863" y="4054475"/>
                <a:ext cx="217488" cy="220663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5 h 332"/>
                  <a:gd name="T28" fmla="*/ 166 w 332"/>
                  <a:gd name="T29" fmla="*/ 332 h 332"/>
                  <a:gd name="T30" fmla="*/ 176 w 332"/>
                  <a:gd name="T31" fmla="*/ 315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5"/>
                    </a:lnTo>
                    <a:cubicBezTo>
                      <a:pt x="156" y="322"/>
                      <a:pt x="156" y="332"/>
                      <a:pt x="166" y="332"/>
                    </a:cubicBezTo>
                    <a:cubicBezTo>
                      <a:pt x="176" y="332"/>
                      <a:pt x="176" y="322"/>
                      <a:pt x="176" y="315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1547">
                <a:extLst>
                  <a:ext uri="{FF2B5EF4-FFF2-40B4-BE49-F238E27FC236}">
                    <a16:creationId xmlns:a16="http://schemas.microsoft.com/office/drawing/2014/main" id="{4B4C5799-48F6-4ACF-9164-0C98D1CD5367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3921126" y="4011613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9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2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1548">
                <a:extLst>
                  <a:ext uri="{FF2B5EF4-FFF2-40B4-BE49-F238E27FC236}">
                    <a16:creationId xmlns:a16="http://schemas.microsoft.com/office/drawing/2014/main" id="{61123C18-32A0-43D4-BD97-4F703E7A2042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08463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1549">
                <a:extLst>
                  <a:ext uri="{FF2B5EF4-FFF2-40B4-BE49-F238E27FC236}">
                    <a16:creationId xmlns:a16="http://schemas.microsoft.com/office/drawing/2014/main" id="{ED01441C-24B4-4373-A0CC-F4DDA0D0F609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4202113" y="4100513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1550">
                <a:extLst>
                  <a:ext uri="{FF2B5EF4-FFF2-40B4-BE49-F238E27FC236}">
                    <a16:creationId xmlns:a16="http://schemas.microsoft.com/office/drawing/2014/main" id="{FFFCB4A0-1DA3-49A5-B5A3-880480330FEA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440848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1551">
                <a:extLst>
                  <a:ext uri="{FF2B5EF4-FFF2-40B4-BE49-F238E27FC236}">
                    <a16:creationId xmlns:a16="http://schemas.microsoft.com/office/drawing/2014/main" id="{0E219CA9-4FCB-47E7-AA4F-8512E64219C1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4635501" y="4037013"/>
                <a:ext cx="200025" cy="257175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0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1552">
                <a:extLst>
                  <a:ext uri="{FF2B5EF4-FFF2-40B4-BE49-F238E27FC236}">
                    <a16:creationId xmlns:a16="http://schemas.microsoft.com/office/drawing/2014/main" id="{C6F43001-F4B5-496A-86C1-F9B1D1A3A247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011738" y="3867150"/>
                <a:ext cx="125413" cy="595313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7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1553">
                <a:extLst>
                  <a:ext uri="{FF2B5EF4-FFF2-40B4-BE49-F238E27FC236}">
                    <a16:creationId xmlns:a16="http://schemas.microsoft.com/office/drawing/2014/main" id="{93570EA9-19D5-46D1-A51C-964F68DCA64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00713" y="4014788"/>
                <a:ext cx="98425" cy="104775"/>
              </a:xfrm>
              <a:custGeom>
                <a:avLst/>
                <a:gdLst>
                  <a:gd name="T0" fmla="*/ 55 w 149"/>
                  <a:gd name="T1" fmla="*/ 75 h 158"/>
                  <a:gd name="T2" fmla="*/ 111 w 149"/>
                  <a:gd name="T3" fmla="*/ 67 h 158"/>
                  <a:gd name="T4" fmla="*/ 142 w 149"/>
                  <a:gd name="T5" fmla="*/ 31 h 158"/>
                  <a:gd name="T6" fmla="*/ 98 w 149"/>
                  <a:gd name="T7" fmla="*/ 0 h 158"/>
                  <a:gd name="T8" fmla="*/ 0 w 149"/>
                  <a:gd name="T9" fmla="*/ 92 h 158"/>
                  <a:gd name="T10" fmla="*/ 63 w 149"/>
                  <a:gd name="T11" fmla="*/ 158 h 158"/>
                  <a:gd name="T12" fmla="*/ 149 w 149"/>
                  <a:gd name="T13" fmla="*/ 118 h 158"/>
                  <a:gd name="T14" fmla="*/ 143 w 149"/>
                  <a:gd name="T15" fmla="*/ 112 h 158"/>
                  <a:gd name="T16" fmla="*/ 138 w 149"/>
                  <a:gd name="T17" fmla="*/ 116 h 158"/>
                  <a:gd name="T18" fmla="*/ 64 w 149"/>
                  <a:gd name="T19" fmla="*/ 148 h 158"/>
                  <a:gd name="T20" fmla="*/ 29 w 149"/>
                  <a:gd name="T21" fmla="*/ 106 h 158"/>
                  <a:gd name="T22" fmla="*/ 33 w 149"/>
                  <a:gd name="T23" fmla="*/ 75 h 158"/>
                  <a:gd name="T24" fmla="*/ 55 w 149"/>
                  <a:gd name="T25" fmla="*/ 75 h 158"/>
                  <a:gd name="T26" fmla="*/ 36 w 149"/>
                  <a:gd name="T27" fmla="*/ 65 h 158"/>
                  <a:gd name="T28" fmla="*/ 98 w 149"/>
                  <a:gd name="T29" fmla="*/ 10 h 158"/>
                  <a:gd name="T30" fmla="*/ 127 w 149"/>
                  <a:gd name="T31" fmla="*/ 31 h 158"/>
                  <a:gd name="T32" fmla="*/ 53 w 149"/>
                  <a:gd name="T33" fmla="*/ 65 h 158"/>
                  <a:gd name="T34" fmla="*/ 36 w 149"/>
                  <a:gd name="T35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8">
                    <a:moveTo>
                      <a:pt x="55" y="75"/>
                    </a:moveTo>
                    <a:cubicBezTo>
                      <a:pt x="65" y="75"/>
                      <a:pt x="92" y="74"/>
                      <a:pt x="111" y="67"/>
                    </a:cubicBezTo>
                    <a:cubicBezTo>
                      <a:pt x="137" y="58"/>
                      <a:pt x="142" y="42"/>
                      <a:pt x="142" y="31"/>
                    </a:cubicBezTo>
                    <a:cubicBezTo>
                      <a:pt x="142" y="12"/>
                      <a:pt x="122" y="0"/>
                      <a:pt x="98" y="0"/>
                    </a:cubicBezTo>
                    <a:cubicBezTo>
                      <a:pt x="57" y="0"/>
                      <a:pt x="0" y="33"/>
                      <a:pt x="0" y="92"/>
                    </a:cubicBezTo>
                    <a:cubicBezTo>
                      <a:pt x="0" y="127"/>
                      <a:pt x="22" y="158"/>
                      <a:pt x="63" y="158"/>
                    </a:cubicBezTo>
                    <a:cubicBezTo>
                      <a:pt x="122" y="158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1" y="113"/>
                      <a:pt x="138" y="116"/>
                    </a:cubicBezTo>
                    <a:cubicBezTo>
                      <a:pt x="111" y="148"/>
                      <a:pt x="70" y="148"/>
                      <a:pt x="64" y="148"/>
                    </a:cubicBezTo>
                    <a:cubicBezTo>
                      <a:pt x="43" y="148"/>
                      <a:pt x="29" y="134"/>
                      <a:pt x="29" y="106"/>
                    </a:cubicBezTo>
                    <a:cubicBezTo>
                      <a:pt x="29" y="101"/>
                      <a:pt x="29" y="94"/>
                      <a:pt x="33" y="75"/>
                    </a:cubicBezTo>
                    <a:lnTo>
                      <a:pt x="55" y="75"/>
                    </a:lnTo>
                    <a:close/>
                    <a:moveTo>
                      <a:pt x="36" y="65"/>
                    </a:moveTo>
                    <a:cubicBezTo>
                      <a:pt x="50" y="14"/>
                      <a:pt x="89" y="10"/>
                      <a:pt x="98" y="10"/>
                    </a:cubicBezTo>
                    <a:cubicBezTo>
                      <a:pt x="114" y="10"/>
                      <a:pt x="127" y="18"/>
                      <a:pt x="127" y="31"/>
                    </a:cubicBezTo>
                    <a:cubicBezTo>
                      <a:pt x="127" y="65"/>
                      <a:pt x="68" y="65"/>
                      <a:pt x="53" y="65"/>
                    </a:cubicBezTo>
                    <a:lnTo>
                      <a:pt x="3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1554">
                <a:extLst>
                  <a:ext uri="{FF2B5EF4-FFF2-40B4-BE49-F238E27FC236}">
                    <a16:creationId xmlns:a16="http://schemas.microsoft.com/office/drawing/2014/main" id="{8A76233E-3DAB-47DC-A0D3-E1B538C066BC}"/>
                  </a:ext>
                </a:extLst>
              </p:cNvPr>
              <p:cNvSpPr>
                <a:spLocks noEditPoint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827713" y="3898900"/>
                <a:ext cx="77788" cy="120650"/>
              </a:xfrm>
              <a:custGeom>
                <a:avLst/>
                <a:gdLst>
                  <a:gd name="T0" fmla="*/ 63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80 w 119"/>
                  <a:gd name="T9" fmla="*/ 57 h 181"/>
                  <a:gd name="T10" fmla="*/ 52 w 119"/>
                  <a:gd name="T11" fmla="*/ 21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8 w 119"/>
                  <a:gd name="T17" fmla="*/ 26 h 181"/>
                  <a:gd name="T18" fmla="*/ 119 w 119"/>
                  <a:gd name="T19" fmla="*/ 14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70 h 181"/>
                  <a:gd name="T28" fmla="*/ 68 w 119"/>
                  <a:gd name="T29" fmla="*/ 78 h 181"/>
                  <a:gd name="T30" fmla="*/ 88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70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09" y="151"/>
                      <a:pt x="109" y="112"/>
                    </a:cubicBezTo>
                    <a:cubicBezTo>
                      <a:pt x="109" y="85"/>
                      <a:pt x="95" y="72"/>
                      <a:pt x="80" y="57"/>
                    </a:cubicBezTo>
                    <a:cubicBezTo>
                      <a:pt x="72" y="50"/>
                      <a:pt x="52" y="31"/>
                      <a:pt x="52" y="21"/>
                    </a:cubicBezTo>
                    <a:cubicBezTo>
                      <a:pt x="52" y="18"/>
                      <a:pt x="55" y="11"/>
                      <a:pt x="65" y="11"/>
                    </a:cubicBezTo>
                    <a:cubicBezTo>
                      <a:pt x="74" y="11"/>
                      <a:pt x="82" y="14"/>
                      <a:pt x="89" y="18"/>
                    </a:cubicBezTo>
                    <a:cubicBezTo>
                      <a:pt x="91" y="19"/>
                      <a:pt x="103" y="26"/>
                      <a:pt x="108" y="26"/>
                    </a:cubicBezTo>
                    <a:cubicBezTo>
                      <a:pt x="113" y="26"/>
                      <a:pt x="119" y="20"/>
                      <a:pt x="119" y="14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9"/>
                      <a:pt x="63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8" y="107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1556">
                <a:extLst>
                  <a:ext uri="{FF2B5EF4-FFF2-40B4-BE49-F238E27FC236}">
                    <a16:creationId xmlns:a16="http://schemas.microsoft.com/office/drawing/2014/main" id="{BFDA2CC8-CF6D-4F8E-9C8B-7A12451A4CF5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214938" y="4202113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1557">
                <a:extLst>
                  <a:ext uri="{FF2B5EF4-FFF2-40B4-BE49-F238E27FC236}">
                    <a16:creationId xmlns:a16="http://schemas.microsoft.com/office/drawing/2014/main" id="{5069D4F6-1FA2-454F-94E0-A69407E0B3A5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4951" y="4221163"/>
                <a:ext cx="84138" cy="153988"/>
              </a:xfrm>
              <a:custGeom>
                <a:avLst/>
                <a:gdLst>
                  <a:gd name="T0" fmla="*/ 78 w 126"/>
                  <a:gd name="T1" fmla="*/ 10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5 h 231"/>
                  <a:gd name="T8" fmla="*/ 50 w 126"/>
                  <a:gd name="T9" fmla="*/ 25 h 231"/>
                  <a:gd name="T10" fmla="*/ 50 w 126"/>
                  <a:gd name="T11" fmla="*/ 203 h 231"/>
                  <a:gd name="T12" fmla="*/ 15 w 126"/>
                  <a:gd name="T13" fmla="*/ 219 h 231"/>
                  <a:gd name="T14" fmla="*/ 2 w 126"/>
                  <a:gd name="T15" fmla="*/ 219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9 h 231"/>
                  <a:gd name="T24" fmla="*/ 113 w 126"/>
                  <a:gd name="T25" fmla="*/ 219 h 231"/>
                  <a:gd name="T26" fmla="*/ 78 w 126"/>
                  <a:gd name="T27" fmla="*/ 203 h 231"/>
                  <a:gd name="T28" fmla="*/ 78 w 126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10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9"/>
                    </a:lnTo>
                    <a:lnTo>
                      <a:pt x="113" y="219"/>
                    </a:lnTo>
                    <a:cubicBezTo>
                      <a:pt x="78" y="219"/>
                      <a:pt x="78" y="214"/>
                      <a:pt x="78" y="203"/>
                    </a:cubicBezTo>
                    <a:lnTo>
                      <a:pt x="78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1558">
                <a:extLst>
                  <a:ext uri="{FF2B5EF4-FFF2-40B4-BE49-F238E27FC236}">
                    <a16:creationId xmlns:a16="http://schemas.microsoft.com/office/drawing/2014/main" id="{B1FCBEE4-363A-4F49-BF89-6584FCFB8E14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437188" y="4232275"/>
                <a:ext cx="168275" cy="171450"/>
              </a:xfrm>
              <a:custGeom>
                <a:avLst/>
                <a:gdLst>
                  <a:gd name="T0" fmla="*/ 137 w 256"/>
                  <a:gd name="T1" fmla="*/ 137 h 257"/>
                  <a:gd name="T2" fmla="*/ 243 w 256"/>
                  <a:gd name="T3" fmla="*/ 137 h 257"/>
                  <a:gd name="T4" fmla="*/ 256 w 256"/>
                  <a:gd name="T5" fmla="*/ 128 h 257"/>
                  <a:gd name="T6" fmla="*/ 243 w 256"/>
                  <a:gd name="T7" fmla="*/ 119 h 257"/>
                  <a:gd name="T8" fmla="*/ 137 w 256"/>
                  <a:gd name="T9" fmla="*/ 119 h 257"/>
                  <a:gd name="T10" fmla="*/ 137 w 256"/>
                  <a:gd name="T11" fmla="*/ 12 h 257"/>
                  <a:gd name="T12" fmla="*/ 128 w 256"/>
                  <a:gd name="T13" fmla="*/ 0 h 257"/>
                  <a:gd name="T14" fmla="*/ 119 w 256"/>
                  <a:gd name="T15" fmla="*/ 12 h 257"/>
                  <a:gd name="T16" fmla="*/ 119 w 256"/>
                  <a:gd name="T17" fmla="*/ 119 h 257"/>
                  <a:gd name="T18" fmla="*/ 12 w 256"/>
                  <a:gd name="T19" fmla="*/ 119 h 257"/>
                  <a:gd name="T20" fmla="*/ 0 w 256"/>
                  <a:gd name="T21" fmla="*/ 128 h 257"/>
                  <a:gd name="T22" fmla="*/ 12 w 256"/>
                  <a:gd name="T23" fmla="*/ 137 h 257"/>
                  <a:gd name="T24" fmla="*/ 119 w 256"/>
                  <a:gd name="T25" fmla="*/ 137 h 257"/>
                  <a:gd name="T26" fmla="*/ 119 w 256"/>
                  <a:gd name="T27" fmla="*/ 244 h 257"/>
                  <a:gd name="T28" fmla="*/ 128 w 256"/>
                  <a:gd name="T29" fmla="*/ 257 h 257"/>
                  <a:gd name="T30" fmla="*/ 137 w 256"/>
                  <a:gd name="T31" fmla="*/ 244 h 257"/>
                  <a:gd name="T32" fmla="*/ 137 w 256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6" h="257">
                    <a:moveTo>
                      <a:pt x="137" y="137"/>
                    </a:moveTo>
                    <a:lnTo>
                      <a:pt x="243" y="137"/>
                    </a:lnTo>
                    <a:cubicBezTo>
                      <a:pt x="248" y="137"/>
                      <a:pt x="256" y="137"/>
                      <a:pt x="256" y="128"/>
                    </a:cubicBezTo>
                    <a:cubicBezTo>
                      <a:pt x="256" y="119"/>
                      <a:pt x="248" y="119"/>
                      <a:pt x="243" y="119"/>
                    </a:cubicBezTo>
                    <a:lnTo>
                      <a:pt x="137" y="119"/>
                    </a:lnTo>
                    <a:lnTo>
                      <a:pt x="137" y="12"/>
                    </a:lnTo>
                    <a:cubicBezTo>
                      <a:pt x="137" y="8"/>
                      <a:pt x="137" y="0"/>
                      <a:pt x="128" y="0"/>
                    </a:cubicBezTo>
                    <a:cubicBezTo>
                      <a:pt x="119" y="0"/>
                      <a:pt x="119" y="8"/>
                      <a:pt x="119" y="12"/>
                    </a:cubicBezTo>
                    <a:lnTo>
                      <a:pt x="119" y="119"/>
                    </a:lnTo>
                    <a:lnTo>
                      <a:pt x="12" y="119"/>
                    </a:lnTo>
                    <a:cubicBezTo>
                      <a:pt x="8" y="119"/>
                      <a:pt x="0" y="119"/>
                      <a:pt x="0" y="128"/>
                    </a:cubicBezTo>
                    <a:cubicBezTo>
                      <a:pt x="0" y="137"/>
                      <a:pt x="8" y="137"/>
                      <a:pt x="12" y="137"/>
                    </a:cubicBezTo>
                    <a:lnTo>
                      <a:pt x="119" y="137"/>
                    </a:lnTo>
                    <a:lnTo>
                      <a:pt x="119" y="244"/>
                    </a:lnTo>
                    <a:cubicBezTo>
                      <a:pt x="119" y="248"/>
                      <a:pt x="119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1559">
                <a:extLst>
                  <a:ext uri="{FF2B5EF4-FFF2-40B4-BE49-F238E27FC236}">
                    <a16:creationId xmlns:a16="http://schemas.microsoft.com/office/drawing/2014/main" id="{EBC083F8-8570-49D7-AEFC-E31A54F98B27}"/>
                  </a:ext>
                </a:extLst>
              </p:cNvPr>
              <p:cNvSpPr>
                <a:spLocks noEditPoint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5635626" y="4210050"/>
                <a:ext cx="101600" cy="168275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3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1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8 w 154"/>
                  <a:gd name="T29" fmla="*/ 107 h 254"/>
                  <a:gd name="T30" fmla="*/ 110 w 154"/>
                  <a:gd name="T31" fmla="*/ 168 h 254"/>
                  <a:gd name="T32" fmla="*/ 64 w 154"/>
                  <a:gd name="T33" fmla="*/ 244 h 254"/>
                  <a:gd name="T34" fmla="*/ 26 w 154"/>
                  <a:gd name="T35" fmla="*/ 202 h 254"/>
                  <a:gd name="T36" fmla="*/ 88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3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1" y="19"/>
                      <a:pt x="118" y="23"/>
                    </a:cubicBezTo>
                    <a:cubicBezTo>
                      <a:pt x="122" y="25"/>
                      <a:pt x="134" y="32"/>
                      <a:pt x="139" y="32"/>
                    </a:cubicBezTo>
                    <a:cubicBezTo>
                      <a:pt x="148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1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6"/>
                      <a:pt x="70" y="77"/>
                      <a:pt x="82" y="98"/>
                    </a:cubicBezTo>
                    <a:close/>
                    <a:moveTo>
                      <a:pt x="88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4" y="244"/>
                    </a:cubicBezTo>
                    <a:cubicBezTo>
                      <a:pt x="44" y="244"/>
                      <a:pt x="26" y="231"/>
                      <a:pt x="26" y="202"/>
                    </a:cubicBezTo>
                    <a:cubicBezTo>
                      <a:pt x="26" y="179"/>
                      <a:pt x="39" y="119"/>
                      <a:pt x="88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1560">
                <a:extLst>
                  <a:ext uri="{FF2B5EF4-FFF2-40B4-BE49-F238E27FC236}">
                    <a16:creationId xmlns:a16="http://schemas.microsoft.com/office/drawing/2014/main" id="{C59C77C5-771C-45AA-8835-E8E704BD93B8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5764213" y="4202113"/>
                <a:ext cx="60325" cy="230188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4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4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1561">
                <a:extLst>
                  <a:ext uri="{FF2B5EF4-FFF2-40B4-BE49-F238E27FC236}">
                    <a16:creationId xmlns:a16="http://schemas.microsoft.com/office/drawing/2014/main" id="{FB006673-3AB2-497A-84F7-6C925F786AD8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5875338" y="4184650"/>
                <a:ext cx="49213" cy="166688"/>
              </a:xfrm>
              <a:custGeom>
                <a:avLst/>
                <a:gdLst>
                  <a:gd name="T0" fmla="*/ 72 w 73"/>
                  <a:gd name="T1" fmla="*/ 6 h 249"/>
                  <a:gd name="T2" fmla="*/ 73 w 73"/>
                  <a:gd name="T3" fmla="*/ 4 h 249"/>
                  <a:gd name="T4" fmla="*/ 68 w 73"/>
                  <a:gd name="T5" fmla="*/ 0 h 249"/>
                  <a:gd name="T6" fmla="*/ 0 w 73"/>
                  <a:gd name="T7" fmla="*/ 124 h 249"/>
                  <a:gd name="T8" fmla="*/ 68 w 73"/>
                  <a:gd name="T9" fmla="*/ 249 h 249"/>
                  <a:gd name="T10" fmla="*/ 73 w 73"/>
                  <a:gd name="T11" fmla="*/ 245 h 249"/>
                  <a:gd name="T12" fmla="*/ 71 w 73"/>
                  <a:gd name="T13" fmla="*/ 242 h 249"/>
                  <a:gd name="T14" fmla="*/ 19 w 73"/>
                  <a:gd name="T15" fmla="*/ 124 h 249"/>
                  <a:gd name="T16" fmla="*/ 72 w 73"/>
                  <a:gd name="T17" fmla="*/ 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9">
                    <a:moveTo>
                      <a:pt x="72" y="6"/>
                    </a:moveTo>
                    <a:cubicBezTo>
                      <a:pt x="72" y="6"/>
                      <a:pt x="73" y="5"/>
                      <a:pt x="73" y="4"/>
                    </a:cubicBezTo>
                    <a:cubicBezTo>
                      <a:pt x="73" y="3"/>
                      <a:pt x="72" y="0"/>
                      <a:pt x="68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9"/>
                      <a:pt x="64" y="249"/>
                      <a:pt x="68" y="249"/>
                    </a:cubicBezTo>
                    <a:cubicBezTo>
                      <a:pt x="72" y="249"/>
                      <a:pt x="73" y="246"/>
                      <a:pt x="73" y="245"/>
                    </a:cubicBezTo>
                    <a:cubicBezTo>
                      <a:pt x="73" y="243"/>
                      <a:pt x="72" y="243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4"/>
                      <a:pt x="47" y="24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1562">
                <a:extLst>
                  <a:ext uri="{FF2B5EF4-FFF2-40B4-BE49-F238E27FC236}">
                    <a16:creationId xmlns:a16="http://schemas.microsoft.com/office/drawing/2014/main" id="{38538ABB-AEEC-4207-89A4-65B00D380E40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5962651" y="4198938"/>
                <a:ext cx="68263" cy="111125"/>
              </a:xfrm>
              <a:custGeom>
                <a:avLst/>
                <a:gdLst>
                  <a:gd name="T0" fmla="*/ 63 w 102"/>
                  <a:gd name="T1" fmla="*/ 8 h 166"/>
                  <a:gd name="T2" fmla="*/ 54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0 w 102"/>
                  <a:gd name="T13" fmla="*/ 20 h 166"/>
                  <a:gd name="T14" fmla="*/ 40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89 w 102"/>
                  <a:gd name="T29" fmla="*/ 155 h 166"/>
                  <a:gd name="T30" fmla="*/ 63 w 102"/>
                  <a:gd name="T31" fmla="*/ 144 h 166"/>
                  <a:gd name="T32" fmla="*/ 63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3" y="8"/>
                    </a:moveTo>
                    <a:cubicBezTo>
                      <a:pt x="63" y="0"/>
                      <a:pt x="62" y="0"/>
                      <a:pt x="54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0" y="20"/>
                    </a:cubicBezTo>
                    <a:lnTo>
                      <a:pt x="40" y="144"/>
                    </a:lnTo>
                    <a:cubicBezTo>
                      <a:pt x="40" y="152"/>
                      <a:pt x="40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5" y="165"/>
                      <a:pt x="37" y="165"/>
                      <a:pt x="52" y="165"/>
                    </a:cubicBezTo>
                    <a:cubicBezTo>
                      <a:pt x="66" y="165"/>
                      <a:pt x="88" y="165"/>
                      <a:pt x="102" y="166"/>
                    </a:cubicBezTo>
                    <a:lnTo>
                      <a:pt x="102" y="155"/>
                    </a:lnTo>
                    <a:lnTo>
                      <a:pt x="89" y="155"/>
                    </a:lnTo>
                    <a:cubicBezTo>
                      <a:pt x="63" y="155"/>
                      <a:pt x="63" y="152"/>
                      <a:pt x="63" y="144"/>
                    </a:cubicBezTo>
                    <a:lnTo>
                      <a:pt x="63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1563">
                <a:extLst>
                  <a:ext uri="{FF2B5EF4-FFF2-40B4-BE49-F238E27FC236}">
                    <a16:creationId xmlns:a16="http://schemas.microsoft.com/office/drawing/2014/main" id="{B1FA8162-E567-46AA-9902-9FE5E7F7E98C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6067426" y="4198938"/>
                <a:ext cx="134938" cy="138113"/>
              </a:xfrm>
              <a:custGeom>
                <a:avLst/>
                <a:gdLst>
                  <a:gd name="T0" fmla="*/ 110 w 207"/>
                  <a:gd name="T1" fmla="*/ 110 h 207"/>
                  <a:gd name="T2" fmla="*/ 197 w 207"/>
                  <a:gd name="T3" fmla="*/ 110 h 207"/>
                  <a:gd name="T4" fmla="*/ 207 w 207"/>
                  <a:gd name="T5" fmla="*/ 103 h 207"/>
                  <a:gd name="T6" fmla="*/ 197 w 207"/>
                  <a:gd name="T7" fmla="*/ 96 h 207"/>
                  <a:gd name="T8" fmla="*/ 110 w 207"/>
                  <a:gd name="T9" fmla="*/ 96 h 207"/>
                  <a:gd name="T10" fmla="*/ 110 w 207"/>
                  <a:gd name="T11" fmla="*/ 10 h 207"/>
                  <a:gd name="T12" fmla="*/ 103 w 207"/>
                  <a:gd name="T13" fmla="*/ 0 h 207"/>
                  <a:gd name="T14" fmla="*/ 96 w 207"/>
                  <a:gd name="T15" fmla="*/ 10 h 207"/>
                  <a:gd name="T16" fmla="*/ 96 w 207"/>
                  <a:gd name="T17" fmla="*/ 96 h 207"/>
                  <a:gd name="T18" fmla="*/ 10 w 207"/>
                  <a:gd name="T19" fmla="*/ 96 h 207"/>
                  <a:gd name="T20" fmla="*/ 0 w 207"/>
                  <a:gd name="T21" fmla="*/ 103 h 207"/>
                  <a:gd name="T22" fmla="*/ 10 w 207"/>
                  <a:gd name="T23" fmla="*/ 110 h 207"/>
                  <a:gd name="T24" fmla="*/ 96 w 207"/>
                  <a:gd name="T25" fmla="*/ 110 h 207"/>
                  <a:gd name="T26" fmla="*/ 96 w 207"/>
                  <a:gd name="T27" fmla="*/ 197 h 207"/>
                  <a:gd name="T28" fmla="*/ 103 w 207"/>
                  <a:gd name="T29" fmla="*/ 207 h 207"/>
                  <a:gd name="T30" fmla="*/ 110 w 207"/>
                  <a:gd name="T31" fmla="*/ 197 h 207"/>
                  <a:gd name="T32" fmla="*/ 110 w 207"/>
                  <a:gd name="T33" fmla="*/ 11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" h="207">
                    <a:moveTo>
                      <a:pt x="110" y="110"/>
                    </a:moveTo>
                    <a:lnTo>
                      <a:pt x="197" y="110"/>
                    </a:lnTo>
                    <a:cubicBezTo>
                      <a:pt x="200" y="110"/>
                      <a:pt x="207" y="110"/>
                      <a:pt x="207" y="103"/>
                    </a:cubicBezTo>
                    <a:cubicBezTo>
                      <a:pt x="207" y="96"/>
                      <a:pt x="200" y="96"/>
                      <a:pt x="197" y="96"/>
                    </a:cubicBezTo>
                    <a:lnTo>
                      <a:pt x="110" y="96"/>
                    </a:lnTo>
                    <a:lnTo>
                      <a:pt x="110" y="10"/>
                    </a:lnTo>
                    <a:cubicBezTo>
                      <a:pt x="110" y="7"/>
                      <a:pt x="110" y="0"/>
                      <a:pt x="103" y="0"/>
                    </a:cubicBezTo>
                    <a:cubicBezTo>
                      <a:pt x="96" y="0"/>
                      <a:pt x="96" y="7"/>
                      <a:pt x="96" y="10"/>
                    </a:cubicBezTo>
                    <a:lnTo>
                      <a:pt x="96" y="96"/>
                    </a:lnTo>
                    <a:lnTo>
                      <a:pt x="10" y="96"/>
                    </a:lnTo>
                    <a:cubicBezTo>
                      <a:pt x="7" y="96"/>
                      <a:pt x="0" y="96"/>
                      <a:pt x="0" y="103"/>
                    </a:cubicBezTo>
                    <a:cubicBezTo>
                      <a:pt x="0" y="110"/>
                      <a:pt x="7" y="110"/>
                      <a:pt x="10" y="110"/>
                    </a:cubicBezTo>
                    <a:lnTo>
                      <a:pt x="96" y="110"/>
                    </a:lnTo>
                    <a:lnTo>
                      <a:pt x="96" y="197"/>
                    </a:lnTo>
                    <a:cubicBezTo>
                      <a:pt x="96" y="200"/>
                      <a:pt x="96" y="207"/>
                      <a:pt x="103" y="207"/>
                    </a:cubicBezTo>
                    <a:cubicBezTo>
                      <a:pt x="110" y="207"/>
                      <a:pt x="110" y="200"/>
                      <a:pt x="110" y="197"/>
                    </a:cubicBezTo>
                    <a:lnTo>
                      <a:pt x="110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1564">
                <a:extLst>
                  <a:ext uri="{FF2B5EF4-FFF2-40B4-BE49-F238E27FC236}">
                    <a16:creationId xmlns:a16="http://schemas.microsoft.com/office/drawing/2014/main" id="{D08F903A-F852-49A7-9DC1-5AE7B6B4E59D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6237288" y="4191000"/>
                <a:ext cx="77788" cy="120650"/>
              </a:xfrm>
              <a:custGeom>
                <a:avLst/>
                <a:gdLst>
                  <a:gd name="T0" fmla="*/ 63 w 119"/>
                  <a:gd name="T1" fmla="*/ 69 h 181"/>
                  <a:gd name="T2" fmla="*/ 0 w 119"/>
                  <a:gd name="T3" fmla="*/ 136 h 181"/>
                  <a:gd name="T4" fmla="*/ 51 w 119"/>
                  <a:gd name="T5" fmla="*/ 181 h 181"/>
                  <a:gd name="T6" fmla="*/ 110 w 119"/>
                  <a:gd name="T7" fmla="*/ 111 h 181"/>
                  <a:gd name="T8" fmla="*/ 80 w 119"/>
                  <a:gd name="T9" fmla="*/ 57 h 181"/>
                  <a:gd name="T10" fmla="*/ 52 w 119"/>
                  <a:gd name="T11" fmla="*/ 20 h 181"/>
                  <a:gd name="T12" fmla="*/ 66 w 119"/>
                  <a:gd name="T13" fmla="*/ 10 h 181"/>
                  <a:gd name="T14" fmla="*/ 89 w 119"/>
                  <a:gd name="T15" fmla="*/ 18 h 181"/>
                  <a:gd name="T16" fmla="*/ 108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69 h 181"/>
                  <a:gd name="T28" fmla="*/ 68 w 119"/>
                  <a:gd name="T29" fmla="*/ 77 h 181"/>
                  <a:gd name="T30" fmla="*/ 88 w 119"/>
                  <a:gd name="T31" fmla="*/ 122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69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10" y="151"/>
                      <a:pt x="110" y="111"/>
                    </a:cubicBezTo>
                    <a:cubicBezTo>
                      <a:pt x="110" y="85"/>
                      <a:pt x="95" y="71"/>
                      <a:pt x="80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0"/>
                      <a:pt x="66" y="10"/>
                    </a:cubicBezTo>
                    <a:cubicBezTo>
                      <a:pt x="74" y="10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8" y="25"/>
                    </a:cubicBezTo>
                    <a:cubicBezTo>
                      <a:pt x="113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8"/>
                      <a:pt x="63" y="69"/>
                    </a:cubicBezTo>
                    <a:close/>
                    <a:moveTo>
                      <a:pt x="68" y="77"/>
                    </a:moveTo>
                    <a:cubicBezTo>
                      <a:pt x="81" y="95"/>
                      <a:pt x="88" y="107"/>
                      <a:pt x="88" y="122"/>
                    </a:cubicBezTo>
                    <a:cubicBezTo>
                      <a:pt x="88" y="145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1"/>
                      <a:pt x="33" y="84"/>
                      <a:pt x="68" y="7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1565">
                <a:extLst>
                  <a:ext uri="{FF2B5EF4-FFF2-40B4-BE49-F238E27FC236}">
                    <a16:creationId xmlns:a16="http://schemas.microsoft.com/office/drawing/2014/main" id="{79DC0142-908A-45CA-8E1A-30173D151737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6346826" y="4184650"/>
                <a:ext cx="49213" cy="166688"/>
              </a:xfrm>
              <a:custGeom>
                <a:avLst/>
                <a:gdLst>
                  <a:gd name="T0" fmla="*/ 73 w 73"/>
                  <a:gd name="T1" fmla="*/ 124 h 249"/>
                  <a:gd name="T2" fmla="*/ 4 w 73"/>
                  <a:gd name="T3" fmla="*/ 0 h 249"/>
                  <a:gd name="T4" fmla="*/ 0 w 73"/>
                  <a:gd name="T5" fmla="*/ 4 h 249"/>
                  <a:gd name="T6" fmla="*/ 2 w 73"/>
                  <a:gd name="T7" fmla="*/ 7 h 249"/>
                  <a:gd name="T8" fmla="*/ 54 w 73"/>
                  <a:gd name="T9" fmla="*/ 124 h 249"/>
                  <a:gd name="T10" fmla="*/ 41 w 73"/>
                  <a:gd name="T11" fmla="*/ 191 h 249"/>
                  <a:gd name="T12" fmla="*/ 1 w 73"/>
                  <a:gd name="T13" fmla="*/ 242 h 249"/>
                  <a:gd name="T14" fmla="*/ 0 w 73"/>
                  <a:gd name="T15" fmla="*/ 245 h 249"/>
                  <a:gd name="T16" fmla="*/ 4 w 73"/>
                  <a:gd name="T17" fmla="*/ 249 h 249"/>
                  <a:gd name="T18" fmla="*/ 73 w 73"/>
                  <a:gd name="T19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9">
                    <a:moveTo>
                      <a:pt x="73" y="124"/>
                    </a:moveTo>
                    <a:cubicBezTo>
                      <a:pt x="73" y="40"/>
                      <a:pt x="9" y="0"/>
                      <a:pt x="4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5"/>
                      <a:pt x="2" y="7"/>
                    </a:cubicBezTo>
                    <a:cubicBezTo>
                      <a:pt x="39" y="37"/>
                      <a:pt x="54" y="80"/>
                      <a:pt x="54" y="124"/>
                    </a:cubicBezTo>
                    <a:cubicBezTo>
                      <a:pt x="54" y="147"/>
                      <a:pt x="50" y="170"/>
                      <a:pt x="41" y="191"/>
                    </a:cubicBezTo>
                    <a:cubicBezTo>
                      <a:pt x="29" y="219"/>
                      <a:pt x="14" y="232"/>
                      <a:pt x="1" y="242"/>
                    </a:cubicBezTo>
                    <a:cubicBezTo>
                      <a:pt x="1" y="243"/>
                      <a:pt x="0" y="244"/>
                      <a:pt x="0" y="245"/>
                    </a:cubicBezTo>
                    <a:cubicBezTo>
                      <a:pt x="0" y="246"/>
                      <a:pt x="0" y="249"/>
                      <a:pt x="4" y="249"/>
                    </a:cubicBezTo>
                    <a:cubicBezTo>
                      <a:pt x="9" y="249"/>
                      <a:pt x="73" y="209"/>
                      <a:pt x="73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1566">
                <a:extLst>
                  <a:ext uri="{FF2B5EF4-FFF2-40B4-BE49-F238E27FC236}">
                    <a16:creationId xmlns:a16="http://schemas.microsoft.com/office/drawing/2014/main" id="{D1CECA7D-E237-4859-B6D9-BF3E262E34CA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6488113" y="3867150"/>
                <a:ext cx="123825" cy="595313"/>
              </a:xfrm>
              <a:custGeom>
                <a:avLst/>
                <a:gdLst>
                  <a:gd name="T0" fmla="*/ 190 w 190"/>
                  <a:gd name="T1" fmla="*/ 449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9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9"/>
                    </a:moveTo>
                    <a:cubicBezTo>
                      <a:pt x="190" y="306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9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3"/>
                      <a:pt x="123" y="783"/>
                      <a:pt x="157" y="678"/>
                    </a:cubicBezTo>
                    <a:cubicBezTo>
                      <a:pt x="179" y="610"/>
                      <a:pt x="190" y="529"/>
                      <a:pt x="190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1567">
                <a:extLst>
                  <a:ext uri="{FF2B5EF4-FFF2-40B4-BE49-F238E27FC236}">
                    <a16:creationId xmlns:a16="http://schemas.microsoft.com/office/drawing/2014/main" id="{0B092075-56B1-44FB-824B-546B4C7344C4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6681788" y="3846513"/>
                <a:ext cx="138113" cy="152400"/>
              </a:xfrm>
              <a:custGeom>
                <a:avLst/>
                <a:gdLst>
                  <a:gd name="T0" fmla="*/ 2 w 208"/>
                  <a:gd name="T1" fmla="*/ 210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3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9 h 228"/>
                  <a:gd name="T18" fmla="*/ 208 w 208"/>
                  <a:gd name="T19" fmla="*/ 104 h 228"/>
                  <a:gd name="T20" fmla="*/ 203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3 h 228"/>
                  <a:gd name="T30" fmla="*/ 171 w 208"/>
                  <a:gd name="T31" fmla="*/ 71 h 228"/>
                  <a:gd name="T32" fmla="*/ 179 w 208"/>
                  <a:gd name="T33" fmla="*/ 40 h 228"/>
                  <a:gd name="T34" fmla="*/ 185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2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30 w 208"/>
                  <a:gd name="T47" fmla="*/ 118 h 228"/>
                  <a:gd name="T48" fmla="*/ 84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9 w 208"/>
                  <a:gd name="T55" fmla="*/ 52 h 228"/>
                  <a:gd name="T56" fmla="*/ 74 w 208"/>
                  <a:gd name="T57" fmla="*/ 33 h 228"/>
                  <a:gd name="T58" fmla="*/ 79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2 w 208"/>
                  <a:gd name="T65" fmla="*/ 2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2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7" y="228"/>
                      <a:pt x="12" y="228"/>
                    </a:cubicBezTo>
                    <a:cubicBezTo>
                      <a:pt x="25" y="228"/>
                      <a:pt x="28" y="217"/>
                      <a:pt x="29" y="211"/>
                    </a:cubicBezTo>
                    <a:cubicBezTo>
                      <a:pt x="30" y="209"/>
                      <a:pt x="37" y="181"/>
                      <a:pt x="45" y="147"/>
                    </a:cubicBezTo>
                    <a:cubicBezTo>
                      <a:pt x="56" y="154"/>
                      <a:pt x="70" y="157"/>
                      <a:pt x="82" y="157"/>
                    </a:cubicBezTo>
                    <a:cubicBezTo>
                      <a:pt x="112" y="157"/>
                      <a:pt x="132" y="133"/>
                      <a:pt x="133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90" y="149"/>
                      <a:pt x="196" y="139"/>
                    </a:cubicBezTo>
                    <a:cubicBezTo>
                      <a:pt x="204" y="125"/>
                      <a:pt x="208" y="105"/>
                      <a:pt x="208" y="104"/>
                    </a:cubicBezTo>
                    <a:cubicBezTo>
                      <a:pt x="208" y="99"/>
                      <a:pt x="204" y="99"/>
                      <a:pt x="203" y="99"/>
                    </a:cubicBezTo>
                    <a:cubicBezTo>
                      <a:pt x="198" y="99"/>
                      <a:pt x="197" y="101"/>
                      <a:pt x="195" y="110"/>
                    </a:cubicBezTo>
                    <a:cubicBezTo>
                      <a:pt x="191" y="127"/>
                      <a:pt x="184" y="147"/>
                      <a:pt x="169" y="147"/>
                    </a:cubicBezTo>
                    <a:cubicBezTo>
                      <a:pt x="160" y="147"/>
                      <a:pt x="158" y="140"/>
                      <a:pt x="158" y="130"/>
                    </a:cubicBezTo>
                    <a:cubicBezTo>
                      <a:pt x="158" y="124"/>
                      <a:pt x="161" y="112"/>
                      <a:pt x="163" y="103"/>
                    </a:cubicBezTo>
                    <a:cubicBezTo>
                      <a:pt x="166" y="93"/>
                      <a:pt x="169" y="79"/>
                      <a:pt x="171" y="71"/>
                    </a:cubicBezTo>
                    <a:lnTo>
                      <a:pt x="179" y="40"/>
                    </a:lnTo>
                    <a:cubicBezTo>
                      <a:pt x="181" y="32"/>
                      <a:pt x="185" y="16"/>
                      <a:pt x="185" y="14"/>
                    </a:cubicBezTo>
                    <a:cubicBezTo>
                      <a:pt x="185" y="7"/>
                      <a:pt x="179" y="3"/>
                      <a:pt x="173" y="3"/>
                    </a:cubicBezTo>
                    <a:cubicBezTo>
                      <a:pt x="169" y="3"/>
                      <a:pt x="163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3" y="113"/>
                      <a:pt x="133" y="114"/>
                      <a:pt x="130" y="118"/>
                    </a:cubicBezTo>
                    <a:cubicBezTo>
                      <a:pt x="119" y="134"/>
                      <a:pt x="104" y="147"/>
                      <a:pt x="84" y="147"/>
                    </a:cubicBezTo>
                    <a:cubicBezTo>
                      <a:pt x="55" y="147"/>
                      <a:pt x="55" y="123"/>
                      <a:pt x="55" y="116"/>
                    </a:cubicBezTo>
                    <a:cubicBezTo>
                      <a:pt x="55" y="107"/>
                      <a:pt x="56" y="103"/>
                      <a:pt x="61" y="84"/>
                    </a:cubicBezTo>
                    <a:cubicBezTo>
                      <a:pt x="64" y="68"/>
                      <a:pt x="65" y="66"/>
                      <a:pt x="69" y="52"/>
                    </a:cubicBezTo>
                    <a:lnTo>
                      <a:pt x="74" y="33"/>
                    </a:lnTo>
                    <a:cubicBezTo>
                      <a:pt x="75" y="26"/>
                      <a:pt x="79" y="12"/>
                      <a:pt x="79" y="11"/>
                    </a:cubicBezTo>
                    <a:cubicBezTo>
                      <a:pt x="79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2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1568">
                <a:extLst>
                  <a:ext uri="{FF2B5EF4-FFF2-40B4-BE49-F238E27FC236}">
                    <a16:creationId xmlns:a16="http://schemas.microsoft.com/office/drawing/2014/main" id="{9C624E21-56DA-4808-9092-9CD1FC44393C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1508126" y="4648200"/>
                <a:ext cx="119063" cy="227013"/>
              </a:xfrm>
              <a:custGeom>
                <a:avLst/>
                <a:gdLst>
                  <a:gd name="T0" fmla="*/ 144 w 181"/>
                  <a:gd name="T1" fmla="*/ 117 h 341"/>
                  <a:gd name="T2" fmla="*/ 83 w 181"/>
                  <a:gd name="T3" fmla="*/ 117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7 h 341"/>
                  <a:gd name="T20" fmla="*/ 0 w 181"/>
                  <a:gd name="T21" fmla="*/ 117 h 341"/>
                  <a:gd name="T22" fmla="*/ 0 w 181"/>
                  <a:gd name="T23" fmla="*/ 133 h 341"/>
                  <a:gd name="T24" fmla="*/ 41 w 181"/>
                  <a:gd name="T25" fmla="*/ 133 h 341"/>
                  <a:gd name="T26" fmla="*/ 41 w 181"/>
                  <a:gd name="T27" fmla="*/ 289 h 341"/>
                  <a:gd name="T28" fmla="*/ 0 w 181"/>
                  <a:gd name="T29" fmla="*/ 334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4 h 341"/>
                  <a:gd name="T36" fmla="*/ 83 w 181"/>
                  <a:gd name="T37" fmla="*/ 289 h 341"/>
                  <a:gd name="T38" fmla="*/ 83 w 181"/>
                  <a:gd name="T39" fmla="*/ 133 h 341"/>
                  <a:gd name="T40" fmla="*/ 144 w 181"/>
                  <a:gd name="T41" fmla="*/ 133 h 341"/>
                  <a:gd name="T42" fmla="*/ 144 w 181"/>
                  <a:gd name="T43" fmla="*/ 11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7"/>
                    </a:moveTo>
                    <a:lnTo>
                      <a:pt x="83" y="117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7"/>
                    </a:cubicBezTo>
                    <a:lnTo>
                      <a:pt x="0" y="117"/>
                    </a:lnTo>
                    <a:lnTo>
                      <a:pt x="0" y="133"/>
                    </a:lnTo>
                    <a:lnTo>
                      <a:pt x="41" y="133"/>
                    </a:lnTo>
                    <a:lnTo>
                      <a:pt x="41" y="289"/>
                    </a:lnTo>
                    <a:cubicBezTo>
                      <a:pt x="41" y="326"/>
                      <a:pt x="36" y="332"/>
                      <a:pt x="0" y="334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4"/>
                    </a:lnTo>
                    <a:cubicBezTo>
                      <a:pt x="89" y="332"/>
                      <a:pt x="83" y="327"/>
                      <a:pt x="83" y="289"/>
                    </a:cubicBezTo>
                    <a:lnTo>
                      <a:pt x="83" y="133"/>
                    </a:lnTo>
                    <a:lnTo>
                      <a:pt x="144" y="133"/>
                    </a:lnTo>
                    <a:lnTo>
                      <a:pt x="14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1569">
                <a:extLst>
                  <a:ext uri="{FF2B5EF4-FFF2-40B4-BE49-F238E27FC236}">
                    <a16:creationId xmlns:a16="http://schemas.microsoft.com/office/drawing/2014/main" id="{A3B0CB62-5678-41F9-A498-47ACE9653CBE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1620838" y="4722813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6 h 234"/>
                  <a:gd name="T4" fmla="*/ 110 w 220"/>
                  <a:gd name="T5" fmla="*/ 234 h 234"/>
                  <a:gd name="T6" fmla="*/ 220 w 220"/>
                  <a:gd name="T7" fmla="*/ 112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6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1570">
                <a:extLst>
                  <a:ext uri="{FF2B5EF4-FFF2-40B4-BE49-F238E27FC236}">
                    <a16:creationId xmlns:a16="http://schemas.microsoft.com/office/drawing/2014/main" id="{AFF1BE80-8E1E-477A-A02B-D255D212574D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776413" y="4722813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1571">
                <a:extLst>
                  <a:ext uri="{FF2B5EF4-FFF2-40B4-BE49-F238E27FC236}">
                    <a16:creationId xmlns:a16="http://schemas.microsoft.com/office/drawing/2014/main" id="{62BC65EC-EB3E-4FD3-BF51-2A297DDF2A0D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978026" y="4654550"/>
                <a:ext cx="138113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1572">
                <a:extLst>
                  <a:ext uri="{FF2B5EF4-FFF2-40B4-BE49-F238E27FC236}">
                    <a16:creationId xmlns:a16="http://schemas.microsoft.com/office/drawing/2014/main" id="{F1E4C542-035A-418B-AF19-09CBB8F41CB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2246313" y="4695825"/>
                <a:ext cx="201613" cy="192088"/>
              </a:xfrm>
              <a:custGeom>
                <a:avLst/>
                <a:gdLst>
                  <a:gd name="T0" fmla="*/ 296 w 305"/>
                  <a:gd name="T1" fmla="*/ 21 h 289"/>
                  <a:gd name="T2" fmla="*/ 305 w 305"/>
                  <a:gd name="T3" fmla="*/ 10 h 289"/>
                  <a:gd name="T4" fmla="*/ 295 w 305"/>
                  <a:gd name="T5" fmla="*/ 0 h 289"/>
                  <a:gd name="T6" fmla="*/ 286 w 305"/>
                  <a:gd name="T7" fmla="*/ 3 h 289"/>
                  <a:gd name="T8" fmla="*/ 10 w 305"/>
                  <a:gd name="T9" fmla="*/ 133 h 289"/>
                  <a:gd name="T10" fmla="*/ 0 w 305"/>
                  <a:gd name="T11" fmla="*/ 144 h 289"/>
                  <a:gd name="T12" fmla="*/ 10 w 305"/>
                  <a:gd name="T13" fmla="*/ 155 h 289"/>
                  <a:gd name="T14" fmla="*/ 286 w 305"/>
                  <a:gd name="T15" fmla="*/ 286 h 289"/>
                  <a:gd name="T16" fmla="*/ 295 w 305"/>
                  <a:gd name="T17" fmla="*/ 289 h 289"/>
                  <a:gd name="T18" fmla="*/ 305 w 305"/>
                  <a:gd name="T19" fmla="*/ 279 h 289"/>
                  <a:gd name="T20" fmla="*/ 296 w 305"/>
                  <a:gd name="T21" fmla="*/ 268 h 289"/>
                  <a:gd name="T22" fmla="*/ 34 w 305"/>
                  <a:gd name="T23" fmla="*/ 144 h 289"/>
                  <a:gd name="T24" fmla="*/ 296 w 305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6" y="21"/>
                    </a:moveTo>
                    <a:cubicBezTo>
                      <a:pt x="302" y="18"/>
                      <a:pt x="305" y="15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3"/>
                    </a:cubicBezTo>
                    <a:lnTo>
                      <a:pt x="10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10" y="155"/>
                    </a:cubicBezTo>
                    <a:lnTo>
                      <a:pt x="286" y="286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5"/>
                      <a:pt x="305" y="279"/>
                    </a:cubicBezTo>
                    <a:cubicBezTo>
                      <a:pt x="305" y="274"/>
                      <a:pt x="302" y="271"/>
                      <a:pt x="296" y="268"/>
                    </a:cubicBezTo>
                    <a:lnTo>
                      <a:pt x="34" y="144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1573">
                <a:extLst>
                  <a:ext uri="{FF2B5EF4-FFF2-40B4-BE49-F238E27FC236}">
                    <a16:creationId xmlns:a16="http://schemas.microsoft.com/office/drawing/2014/main" id="{607B921B-688A-43D8-B98F-7D65EE47B05C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2579688" y="4640263"/>
                <a:ext cx="133350" cy="238125"/>
              </a:xfrm>
              <a:custGeom>
                <a:avLst/>
                <a:gdLst>
                  <a:gd name="T0" fmla="*/ 111 w 204"/>
                  <a:gd name="T1" fmla="*/ 136 h 360"/>
                  <a:gd name="T2" fmla="*/ 0 w 204"/>
                  <a:gd name="T3" fmla="*/ 276 h 360"/>
                  <a:gd name="T4" fmla="*/ 79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2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1 w 204"/>
                  <a:gd name="T27" fmla="*/ 136 h 360"/>
                  <a:gd name="T28" fmla="*/ 117 w 204"/>
                  <a:gd name="T29" fmla="*/ 147 h 360"/>
                  <a:gd name="T30" fmla="*/ 144 w 204"/>
                  <a:gd name="T31" fmla="*/ 233 h 360"/>
                  <a:gd name="T32" fmla="*/ 79 w 204"/>
                  <a:gd name="T33" fmla="*/ 349 h 360"/>
                  <a:gd name="T34" fmla="*/ 31 w 204"/>
                  <a:gd name="T35" fmla="*/ 290 h 360"/>
                  <a:gd name="T36" fmla="*/ 117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1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2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1574">
                <a:extLst>
                  <a:ext uri="{FF2B5EF4-FFF2-40B4-BE49-F238E27FC236}">
                    <a16:creationId xmlns:a16="http://schemas.microsoft.com/office/drawing/2014/main" id="{008B5BA4-2E43-4D7C-9EC2-DDFF5722E95B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2841626" y="4695825"/>
                <a:ext cx="200025" cy="192088"/>
              </a:xfrm>
              <a:custGeom>
                <a:avLst/>
                <a:gdLst>
                  <a:gd name="T0" fmla="*/ 295 w 304"/>
                  <a:gd name="T1" fmla="*/ 21 h 289"/>
                  <a:gd name="T2" fmla="*/ 304 w 304"/>
                  <a:gd name="T3" fmla="*/ 10 h 289"/>
                  <a:gd name="T4" fmla="*/ 294 w 304"/>
                  <a:gd name="T5" fmla="*/ 0 h 289"/>
                  <a:gd name="T6" fmla="*/ 285 w 304"/>
                  <a:gd name="T7" fmla="*/ 3 h 289"/>
                  <a:gd name="T8" fmla="*/ 9 w 304"/>
                  <a:gd name="T9" fmla="*/ 133 h 289"/>
                  <a:gd name="T10" fmla="*/ 0 w 304"/>
                  <a:gd name="T11" fmla="*/ 144 h 289"/>
                  <a:gd name="T12" fmla="*/ 9 w 304"/>
                  <a:gd name="T13" fmla="*/ 155 h 289"/>
                  <a:gd name="T14" fmla="*/ 285 w 304"/>
                  <a:gd name="T15" fmla="*/ 286 h 289"/>
                  <a:gd name="T16" fmla="*/ 294 w 304"/>
                  <a:gd name="T17" fmla="*/ 289 h 289"/>
                  <a:gd name="T18" fmla="*/ 304 w 304"/>
                  <a:gd name="T19" fmla="*/ 279 h 289"/>
                  <a:gd name="T20" fmla="*/ 295 w 304"/>
                  <a:gd name="T21" fmla="*/ 268 h 289"/>
                  <a:gd name="T22" fmla="*/ 33 w 304"/>
                  <a:gd name="T23" fmla="*/ 144 h 289"/>
                  <a:gd name="T24" fmla="*/ 295 w 304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21"/>
                    </a:moveTo>
                    <a:cubicBezTo>
                      <a:pt x="301" y="18"/>
                      <a:pt x="304" y="15"/>
                      <a:pt x="304" y="10"/>
                    </a:cubicBezTo>
                    <a:cubicBezTo>
                      <a:pt x="304" y="4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3"/>
                    </a:cubicBezTo>
                    <a:lnTo>
                      <a:pt x="9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9" y="155"/>
                    </a:cubicBezTo>
                    <a:lnTo>
                      <a:pt x="285" y="286"/>
                    </a:lnTo>
                    <a:cubicBezTo>
                      <a:pt x="292" y="289"/>
                      <a:pt x="293" y="289"/>
                      <a:pt x="294" y="289"/>
                    </a:cubicBezTo>
                    <a:cubicBezTo>
                      <a:pt x="300" y="289"/>
                      <a:pt x="304" y="285"/>
                      <a:pt x="304" y="279"/>
                    </a:cubicBezTo>
                    <a:cubicBezTo>
                      <a:pt x="304" y="274"/>
                      <a:pt x="301" y="271"/>
                      <a:pt x="295" y="268"/>
                    </a:cubicBezTo>
                    <a:lnTo>
                      <a:pt x="33" y="144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1575">
                <a:extLst>
                  <a:ext uri="{FF2B5EF4-FFF2-40B4-BE49-F238E27FC236}">
                    <a16:creationId xmlns:a16="http://schemas.microsoft.com/office/drawing/2014/main" id="{722C0150-178D-4F45-BD02-3D43A32C5B7F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3189288" y="4654550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3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1576">
                <a:extLst>
                  <a:ext uri="{FF2B5EF4-FFF2-40B4-BE49-F238E27FC236}">
                    <a16:creationId xmlns:a16="http://schemas.microsoft.com/office/drawing/2014/main" id="{884C15AE-CD42-4971-8CC5-110560FA4E04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341688" y="4841875"/>
                <a:ext cx="46038" cy="7937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1577">
                <a:extLst>
                  <a:ext uri="{FF2B5EF4-FFF2-40B4-BE49-F238E27FC236}">
                    <a16:creationId xmlns:a16="http://schemas.microsoft.com/office/drawing/2014/main" id="{6E2AAB52-AB48-495C-8599-0972EF8F707A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2162176" y="5127625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1578">
                <a:extLst>
                  <a:ext uri="{FF2B5EF4-FFF2-40B4-BE49-F238E27FC236}">
                    <a16:creationId xmlns:a16="http://schemas.microsoft.com/office/drawing/2014/main" id="{8B1D506B-802E-469B-B09F-491964F7E0E2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2389188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8" name="Freeform 1579">
                <a:extLst>
                  <a:ext uri="{FF2B5EF4-FFF2-40B4-BE49-F238E27FC236}">
                    <a16:creationId xmlns:a16="http://schemas.microsoft.com/office/drawing/2014/main" id="{CABDF87D-CA85-428E-AEB6-6FABE7F34BAC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2492376" y="5127625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9" name="Freeform 1580">
                <a:extLst>
                  <a:ext uri="{FF2B5EF4-FFF2-40B4-BE49-F238E27FC236}">
                    <a16:creationId xmlns:a16="http://schemas.microsoft.com/office/drawing/2014/main" id="{40740A05-A642-4803-8BA5-B874C9B682AE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2898776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1581">
                <a:extLst>
                  <a:ext uri="{FF2B5EF4-FFF2-40B4-BE49-F238E27FC236}">
                    <a16:creationId xmlns:a16="http://schemas.microsoft.com/office/drawing/2014/main" id="{EF88F7A8-A3F7-417B-9AE5-3A256B88119E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249613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1582">
                <a:extLst>
                  <a:ext uri="{FF2B5EF4-FFF2-40B4-BE49-F238E27FC236}">
                    <a16:creationId xmlns:a16="http://schemas.microsoft.com/office/drawing/2014/main" id="{1B1C9364-21C0-441A-95EE-0AD55113C491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373438" y="51323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1583">
                <a:extLst>
                  <a:ext uri="{FF2B5EF4-FFF2-40B4-BE49-F238E27FC236}">
                    <a16:creationId xmlns:a16="http://schemas.microsoft.com/office/drawing/2014/main" id="{80F51B67-4FB0-4B33-9BD4-46B0BA09199B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608388" y="5264150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1584">
                <a:extLst>
                  <a:ext uri="{FF2B5EF4-FFF2-40B4-BE49-F238E27FC236}">
                    <a16:creationId xmlns:a16="http://schemas.microsoft.com/office/drawing/2014/main" id="{19A2A414-B7FA-4EE9-9E0F-44D1F2A8392F}"/>
                  </a:ext>
                </a:extLst>
              </p:cNvPr>
              <p:cNvSpPr>
                <a:spLocks noEditPoints="1"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921126" y="5118100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1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29"/>
                      <a:pt x="205" y="21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1585">
                <a:extLst>
                  <a:ext uri="{FF2B5EF4-FFF2-40B4-BE49-F238E27FC236}">
                    <a16:creationId xmlns:a16="http://schemas.microsoft.com/office/drawing/2014/main" id="{5E2D40EF-0125-46AD-98A9-6D2C5D11586B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08463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1586">
                <a:extLst>
                  <a:ext uri="{FF2B5EF4-FFF2-40B4-BE49-F238E27FC236}">
                    <a16:creationId xmlns:a16="http://schemas.microsoft.com/office/drawing/2014/main" id="{296964BD-B518-48D5-94B1-AFA606ED45A5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4202113" y="5207000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8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1587">
                <a:extLst>
                  <a:ext uri="{FF2B5EF4-FFF2-40B4-BE49-F238E27FC236}">
                    <a16:creationId xmlns:a16="http://schemas.microsoft.com/office/drawing/2014/main" id="{9AAB2CA2-DD1E-4350-BBF8-01C0628E963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440848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1588">
                <a:extLst>
                  <a:ext uri="{FF2B5EF4-FFF2-40B4-BE49-F238E27FC236}">
                    <a16:creationId xmlns:a16="http://schemas.microsoft.com/office/drawing/2014/main" id="{369CFE12-50D2-47AC-955B-271EA38A3AEF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4635501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1589">
                <a:extLst>
                  <a:ext uri="{FF2B5EF4-FFF2-40B4-BE49-F238E27FC236}">
                    <a16:creationId xmlns:a16="http://schemas.microsoft.com/office/drawing/2014/main" id="{B3C00CC1-7B81-4BDD-A866-9FCF888991F6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5011738" y="4972050"/>
                <a:ext cx="125413" cy="596900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Freeform 1590">
                <a:extLst>
                  <a:ext uri="{FF2B5EF4-FFF2-40B4-BE49-F238E27FC236}">
                    <a16:creationId xmlns:a16="http://schemas.microsoft.com/office/drawing/2014/main" id="{FD72B548-DDE6-4D18-93CA-93C433C7A670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5619751" y="5121275"/>
                <a:ext cx="96838" cy="104775"/>
              </a:xfrm>
              <a:custGeom>
                <a:avLst/>
                <a:gdLst>
                  <a:gd name="T0" fmla="*/ 55 w 149"/>
                  <a:gd name="T1" fmla="*/ 74 h 157"/>
                  <a:gd name="T2" fmla="*/ 111 w 149"/>
                  <a:gd name="T3" fmla="*/ 67 h 157"/>
                  <a:gd name="T4" fmla="*/ 141 w 149"/>
                  <a:gd name="T5" fmla="*/ 31 h 157"/>
                  <a:gd name="T6" fmla="*/ 98 w 149"/>
                  <a:gd name="T7" fmla="*/ 0 h 157"/>
                  <a:gd name="T8" fmla="*/ 0 w 149"/>
                  <a:gd name="T9" fmla="*/ 92 h 157"/>
                  <a:gd name="T10" fmla="*/ 63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8 w 149"/>
                  <a:gd name="T17" fmla="*/ 116 h 157"/>
                  <a:gd name="T18" fmla="*/ 63 w 149"/>
                  <a:gd name="T19" fmla="*/ 148 h 157"/>
                  <a:gd name="T20" fmla="*/ 29 w 149"/>
                  <a:gd name="T21" fmla="*/ 105 h 157"/>
                  <a:gd name="T22" fmla="*/ 33 w 149"/>
                  <a:gd name="T23" fmla="*/ 74 h 157"/>
                  <a:gd name="T24" fmla="*/ 55 w 149"/>
                  <a:gd name="T25" fmla="*/ 74 h 157"/>
                  <a:gd name="T26" fmla="*/ 35 w 149"/>
                  <a:gd name="T27" fmla="*/ 65 h 157"/>
                  <a:gd name="T28" fmla="*/ 98 w 149"/>
                  <a:gd name="T29" fmla="*/ 10 h 157"/>
                  <a:gd name="T30" fmla="*/ 126 w 149"/>
                  <a:gd name="T31" fmla="*/ 31 h 157"/>
                  <a:gd name="T32" fmla="*/ 53 w 149"/>
                  <a:gd name="T33" fmla="*/ 65 h 157"/>
                  <a:gd name="T34" fmla="*/ 35 w 149"/>
                  <a:gd name="T35" fmla="*/ 6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5" y="74"/>
                    </a:moveTo>
                    <a:cubicBezTo>
                      <a:pt x="64" y="74"/>
                      <a:pt x="92" y="74"/>
                      <a:pt x="111" y="67"/>
                    </a:cubicBezTo>
                    <a:cubicBezTo>
                      <a:pt x="137" y="58"/>
                      <a:pt x="141" y="41"/>
                      <a:pt x="141" y="31"/>
                    </a:cubicBezTo>
                    <a:cubicBezTo>
                      <a:pt x="141" y="12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2"/>
                    </a:cubicBezTo>
                    <a:cubicBezTo>
                      <a:pt x="0" y="127"/>
                      <a:pt x="22" y="157"/>
                      <a:pt x="63" y="157"/>
                    </a:cubicBezTo>
                    <a:cubicBezTo>
                      <a:pt x="122" y="157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0" y="113"/>
                      <a:pt x="138" y="116"/>
                    </a:cubicBezTo>
                    <a:cubicBezTo>
                      <a:pt x="110" y="148"/>
                      <a:pt x="70" y="148"/>
                      <a:pt x="63" y="148"/>
                    </a:cubicBezTo>
                    <a:cubicBezTo>
                      <a:pt x="42" y="148"/>
                      <a:pt x="29" y="134"/>
                      <a:pt x="29" y="105"/>
                    </a:cubicBezTo>
                    <a:cubicBezTo>
                      <a:pt x="29" y="101"/>
                      <a:pt x="29" y="94"/>
                      <a:pt x="33" y="74"/>
                    </a:cubicBezTo>
                    <a:lnTo>
                      <a:pt x="55" y="74"/>
                    </a:lnTo>
                    <a:close/>
                    <a:moveTo>
                      <a:pt x="35" y="65"/>
                    </a:moveTo>
                    <a:cubicBezTo>
                      <a:pt x="50" y="14"/>
                      <a:pt x="88" y="10"/>
                      <a:pt x="98" y="10"/>
                    </a:cubicBezTo>
                    <a:cubicBezTo>
                      <a:pt x="114" y="10"/>
                      <a:pt x="126" y="18"/>
                      <a:pt x="126" y="31"/>
                    </a:cubicBezTo>
                    <a:cubicBezTo>
                      <a:pt x="126" y="65"/>
                      <a:pt x="68" y="65"/>
                      <a:pt x="53" y="65"/>
                    </a:cubicBezTo>
                    <a:lnTo>
                      <a:pt x="35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1591">
                <a:extLst>
                  <a:ext uri="{FF2B5EF4-FFF2-40B4-BE49-F238E27FC236}">
                    <a16:creationId xmlns:a16="http://schemas.microsoft.com/office/drawing/2014/main" id="{76D3A283-45A3-4233-A991-072E1D37E923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5753101" y="5078413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1592">
                <a:extLst>
                  <a:ext uri="{FF2B5EF4-FFF2-40B4-BE49-F238E27FC236}">
                    <a16:creationId xmlns:a16="http://schemas.microsoft.com/office/drawing/2014/main" id="{A2A00B51-A418-47E3-9ECA-F70B3B1A43A4}"/>
                  </a:ext>
                </a:extLst>
              </p:cNvPr>
              <p:cNvSpPr>
                <a:spLocks noEditPoints="1"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5922963" y="5005388"/>
                <a:ext cx="77788" cy="120650"/>
              </a:xfrm>
              <a:custGeom>
                <a:avLst/>
                <a:gdLst>
                  <a:gd name="T0" fmla="*/ 62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79 w 119"/>
                  <a:gd name="T9" fmla="*/ 57 h 181"/>
                  <a:gd name="T10" fmla="*/ 52 w 119"/>
                  <a:gd name="T11" fmla="*/ 20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7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2 w 119"/>
                  <a:gd name="T25" fmla="*/ 26 h 181"/>
                  <a:gd name="T26" fmla="*/ 62 w 119"/>
                  <a:gd name="T27" fmla="*/ 70 h 181"/>
                  <a:gd name="T28" fmla="*/ 68 w 119"/>
                  <a:gd name="T29" fmla="*/ 78 h 181"/>
                  <a:gd name="T30" fmla="*/ 87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2" y="70"/>
                    </a:moveTo>
                    <a:cubicBezTo>
                      <a:pt x="29" y="76"/>
                      <a:pt x="0" y="105"/>
                      <a:pt x="0" y="136"/>
                    </a:cubicBezTo>
                    <a:cubicBezTo>
                      <a:pt x="0" y="164"/>
                      <a:pt x="24" y="181"/>
                      <a:pt x="51" y="181"/>
                    </a:cubicBezTo>
                    <a:cubicBezTo>
                      <a:pt x="80" y="181"/>
                      <a:pt x="109" y="151"/>
                      <a:pt x="109" y="112"/>
                    </a:cubicBezTo>
                    <a:cubicBezTo>
                      <a:pt x="109" y="85"/>
                      <a:pt x="94" y="71"/>
                      <a:pt x="79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1"/>
                      <a:pt x="65" y="11"/>
                    </a:cubicBezTo>
                    <a:cubicBezTo>
                      <a:pt x="73" y="11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7" y="25"/>
                    </a:cubicBezTo>
                    <a:cubicBezTo>
                      <a:pt x="112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79" y="0"/>
                      <a:pt x="73" y="0"/>
                    </a:cubicBezTo>
                    <a:cubicBezTo>
                      <a:pt x="49" y="0"/>
                      <a:pt x="42" y="15"/>
                      <a:pt x="42" y="26"/>
                    </a:cubicBezTo>
                    <a:cubicBezTo>
                      <a:pt x="42" y="41"/>
                      <a:pt x="54" y="58"/>
                      <a:pt x="62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7" y="107"/>
                      <a:pt x="87" y="123"/>
                    </a:cubicBezTo>
                    <a:cubicBezTo>
                      <a:pt x="87" y="145"/>
                      <a:pt x="72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1594">
                <a:extLst>
                  <a:ext uri="{FF2B5EF4-FFF2-40B4-BE49-F238E27FC236}">
                    <a16:creationId xmlns:a16="http://schemas.microsoft.com/office/drawing/2014/main" id="{9D4FDA7D-3044-469C-BA90-0A8CD57F72FA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5214938" y="5308600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8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5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1595">
                <a:extLst>
                  <a:ext uri="{FF2B5EF4-FFF2-40B4-BE49-F238E27FC236}">
                    <a16:creationId xmlns:a16="http://schemas.microsoft.com/office/drawing/2014/main" id="{1FC0DC2C-C8A7-4601-ACF6-4CAF0F05C3FF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5314951" y="5327650"/>
                <a:ext cx="84138" cy="153988"/>
              </a:xfrm>
              <a:custGeom>
                <a:avLst/>
                <a:gdLst>
                  <a:gd name="T0" fmla="*/ 78 w 126"/>
                  <a:gd name="T1" fmla="*/ 9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4 h 231"/>
                  <a:gd name="T8" fmla="*/ 50 w 126"/>
                  <a:gd name="T9" fmla="*/ 25 h 231"/>
                  <a:gd name="T10" fmla="*/ 50 w 126"/>
                  <a:gd name="T11" fmla="*/ 202 h 231"/>
                  <a:gd name="T12" fmla="*/ 15 w 126"/>
                  <a:gd name="T13" fmla="*/ 218 h 231"/>
                  <a:gd name="T14" fmla="*/ 2 w 126"/>
                  <a:gd name="T15" fmla="*/ 218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8 h 231"/>
                  <a:gd name="T24" fmla="*/ 113 w 126"/>
                  <a:gd name="T25" fmla="*/ 218 h 231"/>
                  <a:gd name="T26" fmla="*/ 78 w 126"/>
                  <a:gd name="T27" fmla="*/ 202 h 231"/>
                  <a:gd name="T28" fmla="*/ 78 w 126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9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1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2"/>
                    </a:lnTo>
                    <a:cubicBezTo>
                      <a:pt x="50" y="214"/>
                      <a:pt x="50" y="218"/>
                      <a:pt x="15" y="218"/>
                    </a:cubicBezTo>
                    <a:lnTo>
                      <a:pt x="2" y="218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8"/>
                    </a:lnTo>
                    <a:lnTo>
                      <a:pt x="113" y="218"/>
                    </a:lnTo>
                    <a:cubicBezTo>
                      <a:pt x="78" y="218"/>
                      <a:pt x="78" y="214"/>
                      <a:pt x="78" y="202"/>
                    </a:cubicBezTo>
                    <a:lnTo>
                      <a:pt x="78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1596">
                <a:extLst>
                  <a:ext uri="{FF2B5EF4-FFF2-40B4-BE49-F238E27FC236}">
                    <a16:creationId xmlns:a16="http://schemas.microsoft.com/office/drawing/2014/main" id="{B49DA701-E46A-4918-B2AF-2BD28F6CB25A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5445126" y="5418138"/>
                <a:ext cx="155575" cy="11113"/>
              </a:xfrm>
              <a:custGeom>
                <a:avLst/>
                <a:gdLst>
                  <a:gd name="T0" fmla="*/ 222 w 235"/>
                  <a:gd name="T1" fmla="*/ 17 h 17"/>
                  <a:gd name="T2" fmla="*/ 235 w 235"/>
                  <a:gd name="T3" fmla="*/ 9 h 17"/>
                  <a:gd name="T4" fmla="*/ 222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2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2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2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1597">
                <a:extLst>
                  <a:ext uri="{FF2B5EF4-FFF2-40B4-BE49-F238E27FC236}">
                    <a16:creationId xmlns:a16="http://schemas.microsoft.com/office/drawing/2014/main" id="{EA052681-5AF9-466A-AF89-43D7C7007FE5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5638801" y="5316538"/>
                <a:ext cx="101600" cy="168275"/>
              </a:xfrm>
              <a:custGeom>
                <a:avLst/>
                <a:gdLst>
                  <a:gd name="T0" fmla="*/ 81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7 w 154"/>
                  <a:gd name="T7" fmla="*/ 153 h 253"/>
                  <a:gd name="T8" fmla="*/ 109 w 154"/>
                  <a:gd name="T9" fmla="*/ 87 h 253"/>
                  <a:gd name="T10" fmla="*/ 69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8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1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9" y="87"/>
                    </a:cubicBezTo>
                    <a:cubicBezTo>
                      <a:pt x="96" y="73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8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Freeform 1598">
                <a:extLst>
                  <a:ext uri="{FF2B5EF4-FFF2-40B4-BE49-F238E27FC236}">
                    <a16:creationId xmlns:a16="http://schemas.microsoft.com/office/drawing/2014/main" id="{F81B9CD2-5562-409F-A6FF-5F492A57F68E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5768976" y="530860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33" y="36"/>
                      <a:pt x="67" y="84"/>
                      <a:pt x="67" y="174"/>
                    </a:cubicBezTo>
                    <a:cubicBezTo>
                      <a:pt x="67" y="246"/>
                      <a:pt x="44" y="301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1599">
                <a:extLst>
                  <a:ext uri="{FF2B5EF4-FFF2-40B4-BE49-F238E27FC236}">
                    <a16:creationId xmlns:a16="http://schemas.microsoft.com/office/drawing/2014/main" id="{ABF02C3A-D1E9-4D09-8A63-0F1E0BC348A5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5878513" y="5291138"/>
                <a:ext cx="49213" cy="165100"/>
              </a:xfrm>
              <a:custGeom>
                <a:avLst/>
                <a:gdLst>
                  <a:gd name="T0" fmla="*/ 72 w 73"/>
                  <a:gd name="T1" fmla="*/ 6 h 248"/>
                  <a:gd name="T2" fmla="*/ 73 w 73"/>
                  <a:gd name="T3" fmla="*/ 3 h 248"/>
                  <a:gd name="T4" fmla="*/ 69 w 73"/>
                  <a:gd name="T5" fmla="*/ 0 h 248"/>
                  <a:gd name="T6" fmla="*/ 0 w 73"/>
                  <a:gd name="T7" fmla="*/ 124 h 248"/>
                  <a:gd name="T8" fmla="*/ 69 w 73"/>
                  <a:gd name="T9" fmla="*/ 248 h 248"/>
                  <a:gd name="T10" fmla="*/ 73 w 73"/>
                  <a:gd name="T11" fmla="*/ 245 h 248"/>
                  <a:gd name="T12" fmla="*/ 71 w 73"/>
                  <a:gd name="T13" fmla="*/ 242 h 248"/>
                  <a:gd name="T14" fmla="*/ 19 w 73"/>
                  <a:gd name="T15" fmla="*/ 124 h 248"/>
                  <a:gd name="T16" fmla="*/ 72 w 73"/>
                  <a:gd name="T17" fmla="*/ 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8">
                    <a:moveTo>
                      <a:pt x="72" y="6"/>
                    </a:moveTo>
                    <a:cubicBezTo>
                      <a:pt x="72" y="6"/>
                      <a:pt x="73" y="5"/>
                      <a:pt x="73" y="3"/>
                    </a:cubicBezTo>
                    <a:cubicBezTo>
                      <a:pt x="73" y="2"/>
                      <a:pt x="73" y="0"/>
                      <a:pt x="69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8"/>
                      <a:pt x="64" y="248"/>
                      <a:pt x="69" y="248"/>
                    </a:cubicBezTo>
                    <a:cubicBezTo>
                      <a:pt x="73" y="248"/>
                      <a:pt x="73" y="246"/>
                      <a:pt x="73" y="245"/>
                    </a:cubicBezTo>
                    <a:cubicBezTo>
                      <a:pt x="73" y="243"/>
                      <a:pt x="72" y="242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3"/>
                      <a:pt x="47" y="23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1600">
                <a:extLst>
                  <a:ext uri="{FF2B5EF4-FFF2-40B4-BE49-F238E27FC236}">
                    <a16:creationId xmlns:a16="http://schemas.microsoft.com/office/drawing/2014/main" id="{F9EFCD07-029D-4897-9539-3798D5367B0E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5965826" y="5305425"/>
                <a:ext cx="68263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4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4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1601">
                <a:extLst>
                  <a:ext uri="{FF2B5EF4-FFF2-40B4-BE49-F238E27FC236}">
                    <a16:creationId xmlns:a16="http://schemas.microsoft.com/office/drawing/2014/main" id="{74788014-55A7-4880-A081-E77136D630AC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6080126" y="5368925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1602">
                <a:extLst>
                  <a:ext uri="{FF2B5EF4-FFF2-40B4-BE49-F238E27FC236}">
                    <a16:creationId xmlns:a16="http://schemas.microsoft.com/office/drawing/2014/main" id="{06897B1B-FAC2-409D-A0FF-73F8A20CBBE0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6248401" y="5295900"/>
                <a:ext cx="79375" cy="122238"/>
              </a:xfrm>
              <a:custGeom>
                <a:avLst/>
                <a:gdLst>
                  <a:gd name="T0" fmla="*/ 63 w 119"/>
                  <a:gd name="T1" fmla="*/ 70 h 182"/>
                  <a:gd name="T2" fmla="*/ 0 w 119"/>
                  <a:gd name="T3" fmla="*/ 136 h 182"/>
                  <a:gd name="T4" fmla="*/ 52 w 119"/>
                  <a:gd name="T5" fmla="*/ 182 h 182"/>
                  <a:gd name="T6" fmla="*/ 110 w 119"/>
                  <a:gd name="T7" fmla="*/ 112 h 182"/>
                  <a:gd name="T8" fmla="*/ 80 w 119"/>
                  <a:gd name="T9" fmla="*/ 58 h 182"/>
                  <a:gd name="T10" fmla="*/ 53 w 119"/>
                  <a:gd name="T11" fmla="*/ 21 h 182"/>
                  <a:gd name="T12" fmla="*/ 66 w 119"/>
                  <a:gd name="T13" fmla="*/ 11 h 182"/>
                  <a:gd name="T14" fmla="*/ 90 w 119"/>
                  <a:gd name="T15" fmla="*/ 19 h 182"/>
                  <a:gd name="T16" fmla="*/ 108 w 119"/>
                  <a:gd name="T17" fmla="*/ 26 h 182"/>
                  <a:gd name="T18" fmla="*/ 119 w 119"/>
                  <a:gd name="T19" fmla="*/ 14 h 182"/>
                  <a:gd name="T20" fmla="*/ 100 w 119"/>
                  <a:gd name="T21" fmla="*/ 4 h 182"/>
                  <a:gd name="T22" fmla="*/ 73 w 119"/>
                  <a:gd name="T23" fmla="*/ 0 h 182"/>
                  <a:gd name="T24" fmla="*/ 43 w 119"/>
                  <a:gd name="T25" fmla="*/ 26 h 182"/>
                  <a:gd name="T26" fmla="*/ 63 w 119"/>
                  <a:gd name="T27" fmla="*/ 70 h 182"/>
                  <a:gd name="T28" fmla="*/ 69 w 119"/>
                  <a:gd name="T29" fmla="*/ 78 h 182"/>
                  <a:gd name="T30" fmla="*/ 88 w 119"/>
                  <a:gd name="T31" fmla="*/ 123 h 182"/>
                  <a:gd name="T32" fmla="*/ 52 w 119"/>
                  <a:gd name="T33" fmla="*/ 173 h 182"/>
                  <a:gd name="T34" fmla="*/ 21 w 119"/>
                  <a:gd name="T35" fmla="*/ 142 h 182"/>
                  <a:gd name="T36" fmla="*/ 69 w 119"/>
                  <a:gd name="T3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2">
                    <a:moveTo>
                      <a:pt x="63" y="70"/>
                    </a:moveTo>
                    <a:cubicBezTo>
                      <a:pt x="30" y="77"/>
                      <a:pt x="0" y="105"/>
                      <a:pt x="0" y="136"/>
                    </a:cubicBezTo>
                    <a:cubicBezTo>
                      <a:pt x="0" y="165"/>
                      <a:pt x="25" y="182"/>
                      <a:pt x="52" y="182"/>
                    </a:cubicBezTo>
                    <a:cubicBezTo>
                      <a:pt x="81" y="182"/>
                      <a:pt x="110" y="152"/>
                      <a:pt x="110" y="112"/>
                    </a:cubicBezTo>
                    <a:cubicBezTo>
                      <a:pt x="110" y="86"/>
                      <a:pt x="95" y="72"/>
                      <a:pt x="80" y="58"/>
                    </a:cubicBezTo>
                    <a:cubicBezTo>
                      <a:pt x="72" y="51"/>
                      <a:pt x="53" y="31"/>
                      <a:pt x="53" y="21"/>
                    </a:cubicBezTo>
                    <a:cubicBezTo>
                      <a:pt x="53" y="18"/>
                      <a:pt x="56" y="11"/>
                      <a:pt x="66" y="11"/>
                    </a:cubicBezTo>
                    <a:cubicBezTo>
                      <a:pt x="74" y="11"/>
                      <a:pt x="82" y="15"/>
                      <a:pt x="90" y="19"/>
                    </a:cubicBezTo>
                    <a:cubicBezTo>
                      <a:pt x="92" y="19"/>
                      <a:pt x="103" y="26"/>
                      <a:pt x="108" y="26"/>
                    </a:cubicBezTo>
                    <a:cubicBezTo>
                      <a:pt x="113" y="26"/>
                      <a:pt x="119" y="21"/>
                      <a:pt x="119" y="14"/>
                    </a:cubicBezTo>
                    <a:cubicBezTo>
                      <a:pt x="119" y="7"/>
                      <a:pt x="116" y="7"/>
                      <a:pt x="100" y="4"/>
                    </a:cubicBezTo>
                    <a:cubicBezTo>
                      <a:pt x="89" y="2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2"/>
                      <a:pt x="55" y="59"/>
                      <a:pt x="63" y="70"/>
                    </a:cubicBezTo>
                    <a:close/>
                    <a:moveTo>
                      <a:pt x="69" y="78"/>
                    </a:moveTo>
                    <a:cubicBezTo>
                      <a:pt x="81" y="95"/>
                      <a:pt x="88" y="108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4" y="173"/>
                      <a:pt x="21" y="170"/>
                      <a:pt x="21" y="142"/>
                    </a:cubicBezTo>
                    <a:cubicBezTo>
                      <a:pt x="21" y="122"/>
                      <a:pt x="33" y="85"/>
                      <a:pt x="69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1603">
                <a:extLst>
                  <a:ext uri="{FF2B5EF4-FFF2-40B4-BE49-F238E27FC236}">
                    <a16:creationId xmlns:a16="http://schemas.microsoft.com/office/drawing/2014/main" id="{FECF6BC3-6DA7-4A38-A741-3D0F43023ABD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6361113" y="5291138"/>
                <a:ext cx="47625" cy="165100"/>
              </a:xfrm>
              <a:custGeom>
                <a:avLst/>
                <a:gdLst>
                  <a:gd name="T0" fmla="*/ 72 w 72"/>
                  <a:gd name="T1" fmla="*/ 124 h 248"/>
                  <a:gd name="T2" fmla="*/ 4 w 72"/>
                  <a:gd name="T3" fmla="*/ 0 h 248"/>
                  <a:gd name="T4" fmla="*/ 0 w 72"/>
                  <a:gd name="T5" fmla="*/ 3 h 248"/>
                  <a:gd name="T6" fmla="*/ 1 w 72"/>
                  <a:gd name="T7" fmla="*/ 7 h 248"/>
                  <a:gd name="T8" fmla="*/ 53 w 72"/>
                  <a:gd name="T9" fmla="*/ 124 h 248"/>
                  <a:gd name="T10" fmla="*/ 41 w 72"/>
                  <a:gd name="T11" fmla="*/ 190 h 248"/>
                  <a:gd name="T12" fmla="*/ 1 w 72"/>
                  <a:gd name="T13" fmla="*/ 242 h 248"/>
                  <a:gd name="T14" fmla="*/ 0 w 72"/>
                  <a:gd name="T15" fmla="*/ 245 h 248"/>
                  <a:gd name="T16" fmla="*/ 4 w 72"/>
                  <a:gd name="T17" fmla="*/ 248 h 248"/>
                  <a:gd name="T18" fmla="*/ 72 w 72"/>
                  <a:gd name="T19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48">
                    <a:moveTo>
                      <a:pt x="72" y="124"/>
                    </a:moveTo>
                    <a:cubicBezTo>
                      <a:pt x="72" y="40"/>
                      <a:pt x="8" y="0"/>
                      <a:pt x="4" y="0"/>
                    </a:cubicBezTo>
                    <a:cubicBezTo>
                      <a:pt x="0" y="0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38" y="36"/>
                      <a:pt x="53" y="79"/>
                      <a:pt x="53" y="124"/>
                    </a:cubicBezTo>
                    <a:cubicBezTo>
                      <a:pt x="53" y="146"/>
                      <a:pt x="49" y="170"/>
                      <a:pt x="41" y="190"/>
                    </a:cubicBezTo>
                    <a:cubicBezTo>
                      <a:pt x="29" y="218"/>
                      <a:pt x="13" y="232"/>
                      <a:pt x="1" y="242"/>
                    </a:cubicBezTo>
                    <a:cubicBezTo>
                      <a:pt x="0" y="243"/>
                      <a:pt x="0" y="244"/>
                      <a:pt x="0" y="245"/>
                    </a:cubicBezTo>
                    <a:cubicBezTo>
                      <a:pt x="0" y="245"/>
                      <a:pt x="0" y="248"/>
                      <a:pt x="4" y="248"/>
                    </a:cubicBezTo>
                    <a:cubicBezTo>
                      <a:pt x="8" y="248"/>
                      <a:pt x="72" y="209"/>
                      <a:pt x="72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1604">
                <a:extLst>
                  <a:ext uri="{FF2B5EF4-FFF2-40B4-BE49-F238E27FC236}">
                    <a16:creationId xmlns:a16="http://schemas.microsoft.com/office/drawing/2014/main" id="{3052D295-4B43-41D5-AE1E-BF289157F321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6500813" y="4972050"/>
                <a:ext cx="123825" cy="596900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1605">
                <a:extLst>
                  <a:ext uri="{FF2B5EF4-FFF2-40B4-BE49-F238E27FC236}">
                    <a16:creationId xmlns:a16="http://schemas.microsoft.com/office/drawing/2014/main" id="{F2B7E9D7-97A3-4F21-A13B-287247238854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6696076" y="4951413"/>
                <a:ext cx="136525" cy="152400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8 h 229"/>
                  <a:gd name="T4" fmla="*/ 12 w 208"/>
                  <a:gd name="T5" fmla="*/ 229 h 229"/>
                  <a:gd name="T6" fmla="*/ 28 w 208"/>
                  <a:gd name="T7" fmla="*/ 211 h 229"/>
                  <a:gd name="T8" fmla="*/ 44 w 208"/>
                  <a:gd name="T9" fmla="*/ 148 h 229"/>
                  <a:gd name="T10" fmla="*/ 82 w 208"/>
                  <a:gd name="T11" fmla="*/ 158 h 229"/>
                  <a:gd name="T12" fmla="*/ 132 w 208"/>
                  <a:gd name="T13" fmla="*/ 133 h 229"/>
                  <a:gd name="T14" fmla="*/ 168 w 208"/>
                  <a:gd name="T15" fmla="*/ 158 h 229"/>
                  <a:gd name="T16" fmla="*/ 195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4 w 208"/>
                  <a:gd name="T23" fmla="*/ 111 h 229"/>
                  <a:gd name="T24" fmla="*/ 169 w 208"/>
                  <a:gd name="T25" fmla="*/ 148 h 229"/>
                  <a:gd name="T26" fmla="*/ 157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8 w 208"/>
                  <a:gd name="T39" fmla="*/ 12 h 229"/>
                  <a:gd name="T40" fmla="*/ 153 w 208"/>
                  <a:gd name="T41" fmla="*/ 33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0 w 208"/>
                  <a:gd name="T53" fmla="*/ 85 h 229"/>
                  <a:gd name="T54" fmla="*/ 68 w 208"/>
                  <a:gd name="T55" fmla="*/ 53 h 229"/>
                  <a:gd name="T56" fmla="*/ 73 w 208"/>
                  <a:gd name="T57" fmla="*/ 34 h 229"/>
                  <a:gd name="T58" fmla="*/ 78 w 208"/>
                  <a:gd name="T59" fmla="*/ 12 h 229"/>
                  <a:gd name="T60" fmla="*/ 66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6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8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3"/>
                    </a:cubicBezTo>
                    <a:cubicBezTo>
                      <a:pt x="139" y="157"/>
                      <a:pt x="163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6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1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3" y="103"/>
                    </a:cubicBezTo>
                    <a:cubicBezTo>
                      <a:pt x="165" y="94"/>
                      <a:pt x="169" y="80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6"/>
                      <a:pt x="158" y="12"/>
                    </a:cubicBezTo>
                    <a:cubicBezTo>
                      <a:pt x="157" y="14"/>
                      <a:pt x="155" y="26"/>
                      <a:pt x="153" y="33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0" y="85"/>
                    </a:cubicBezTo>
                    <a:cubicBezTo>
                      <a:pt x="64" y="69"/>
                      <a:pt x="65" y="67"/>
                      <a:pt x="68" y="53"/>
                    </a:cubicBezTo>
                    <a:lnTo>
                      <a:pt x="73" y="34"/>
                    </a:lnTo>
                    <a:cubicBezTo>
                      <a:pt x="75" y="26"/>
                      <a:pt x="78" y="13"/>
                      <a:pt x="78" y="12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1" y="13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id="{34A96260-6CF6-44E1-BF59-16DFCF75927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5187951" y="4159250"/>
                <a:ext cx="12493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49364" h="12701">
                    <a:moveTo>
                      <a:pt x="0" y="12700"/>
                    </a:moveTo>
                    <a:lnTo>
                      <a:pt x="1249363" y="12700"/>
                    </a:lnTo>
                    <a:lnTo>
                      <a:pt x="12493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id="{CDC00A7A-7E69-4DC1-AA58-0A2DEABAB4C7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5187951" y="5265738"/>
                <a:ext cx="12620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62064" h="12701">
                    <a:moveTo>
                      <a:pt x="0" y="12700"/>
                    </a:moveTo>
                    <a:lnTo>
                      <a:pt x="1262063" y="12700"/>
                    </a:lnTo>
                    <a:lnTo>
                      <a:pt x="12620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6744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427A73-BCD9-47A8-95A1-AED213662E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CN" sz="4000" dirty="0"/>
              <a:t>Generalization of Markov’s Inequality</a:t>
            </a:r>
            <a:endParaRPr lang="zh-CN" altLang="en-US" sz="4000" dirty="0"/>
          </a:p>
        </p:txBody>
      </p:sp>
      <p:grpSp>
        <p:nvGrpSpPr>
          <p:cNvPr id="376" name="组合 375">
            <a:extLst>
              <a:ext uri="{FF2B5EF4-FFF2-40B4-BE49-F238E27FC236}">
                <a16:creationId xmlns:a16="http://schemas.microsoft.com/office/drawing/2014/main" id="{CC6A44C5-0E89-40DA-803B-073F7989A212}"/>
              </a:ext>
            </a:extLst>
          </p:cNvPr>
          <p:cNvGrpSpPr/>
          <p:nvPr/>
        </p:nvGrpSpPr>
        <p:grpSpPr>
          <a:xfrm>
            <a:off x="1859573" y="2512280"/>
            <a:ext cx="5424854" cy="1409089"/>
            <a:chOff x="1855177" y="2828803"/>
            <a:chExt cx="5424854" cy="1409089"/>
          </a:xfrm>
        </p:grpSpPr>
        <p:sp>
          <p:nvSpPr>
            <p:cNvPr id="375" name="矩形 374">
              <a:extLst>
                <a:ext uri="{FF2B5EF4-FFF2-40B4-BE49-F238E27FC236}">
                  <a16:creationId xmlns:a16="http://schemas.microsoft.com/office/drawing/2014/main" id="{FF4AFC5B-A4BB-4DE1-8412-62809399176D}"/>
                </a:ext>
              </a:extLst>
            </p:cNvPr>
            <p:cNvSpPr/>
            <p:nvPr/>
          </p:nvSpPr>
          <p:spPr>
            <a:xfrm>
              <a:off x="1855177" y="2828803"/>
              <a:ext cx="5424854" cy="140908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26" name="组合 325">
              <a:extLst>
                <a:ext uri="{FF2B5EF4-FFF2-40B4-BE49-F238E27FC236}">
                  <a16:creationId xmlns:a16="http://schemas.microsoft.com/office/drawing/2014/main" id="{93DEEAE8-6372-4822-9347-3FA70F013CA4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2037556" y="3005502"/>
              <a:ext cx="5068888" cy="1047751"/>
              <a:chOff x="2546351" y="2540000"/>
              <a:chExt cx="5068888" cy="1047751"/>
            </a:xfrm>
          </p:grpSpPr>
          <p:sp>
            <p:nvSpPr>
              <p:cNvPr id="277" name="Freeform 166">
                <a:extLst>
                  <a:ext uri="{FF2B5EF4-FFF2-40B4-BE49-F238E27FC236}">
                    <a16:creationId xmlns:a16="http://schemas.microsoft.com/office/drawing/2014/main" id="{C6F4AEDA-34D4-4ABA-BC8C-042E3AA390C3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546351" y="2579688"/>
                <a:ext cx="157163" cy="20002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7 h 330"/>
                  <a:gd name="T8" fmla="*/ 94 w 266"/>
                  <a:gd name="T9" fmla="*/ 147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10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1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1 h 330"/>
                  <a:gd name="T38" fmla="*/ 94 w 266"/>
                  <a:gd name="T39" fmla="*/ 276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4"/>
                    </a:cubicBezTo>
                    <a:lnTo>
                      <a:pt x="43" y="270"/>
                    </a:lnTo>
                    <a:cubicBezTo>
                      <a:pt x="43" y="312"/>
                      <a:pt x="38" y="318"/>
                      <a:pt x="0" y="321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67">
                <a:extLst>
                  <a:ext uri="{FF2B5EF4-FFF2-40B4-BE49-F238E27FC236}">
                    <a16:creationId xmlns:a16="http://schemas.microsoft.com/office/drawing/2014/main" id="{490FFD5E-8399-4920-B050-72F617B08A89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709864" y="2641600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68">
                <a:extLst>
                  <a:ext uri="{FF2B5EF4-FFF2-40B4-BE49-F238E27FC236}">
                    <a16:creationId xmlns:a16="http://schemas.microsoft.com/office/drawing/2014/main" id="{DDC0B3DA-EB91-47E3-857B-A83C9B8F8ECA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2849564" y="2641600"/>
                <a:ext cx="96838" cy="138113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5 w 165"/>
                  <a:gd name="T5" fmla="*/ 63 h 229"/>
                  <a:gd name="T6" fmla="*/ 35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9 h 229"/>
                  <a:gd name="T24" fmla="*/ 145 w 165"/>
                  <a:gd name="T25" fmla="*/ 49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7 h 229"/>
                  <a:gd name="T32" fmla="*/ 77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0"/>
                      <a:pt x="165" y="26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69">
                <a:extLst>
                  <a:ext uri="{FF2B5EF4-FFF2-40B4-BE49-F238E27FC236}">
                    <a16:creationId xmlns:a16="http://schemas.microsoft.com/office/drawing/2014/main" id="{6D9618BB-D3A4-4442-B182-803C66B7BD07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028951" y="2641600"/>
                <a:ext cx="119063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0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0 w 202"/>
                  <a:gd name="T21" fmla="*/ 36 h 234"/>
                  <a:gd name="T22" fmla="*/ 86 w 202"/>
                  <a:gd name="T23" fmla="*/ 12 h 234"/>
                  <a:gd name="T24" fmla="*/ 124 w 202"/>
                  <a:gd name="T25" fmla="*/ 53 h 234"/>
                  <a:gd name="T26" fmla="*/ 124 w 202"/>
                  <a:gd name="T27" fmla="*/ 84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3 w 202"/>
                  <a:gd name="T49" fmla="*/ 167 h 234"/>
                  <a:gd name="T50" fmla="*/ 43 w 202"/>
                  <a:gd name="T51" fmla="*/ 165 h 234"/>
                  <a:gd name="T52" fmla="*/ 124 w 202"/>
                  <a:gd name="T53" fmla="*/ 96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0" y="77"/>
                    </a:cubicBezTo>
                    <a:cubicBezTo>
                      <a:pt x="42" y="77"/>
                      <a:pt x="53" y="67"/>
                      <a:pt x="53" y="56"/>
                    </a:cubicBezTo>
                    <a:cubicBezTo>
                      <a:pt x="53" y="54"/>
                      <a:pt x="52" y="52"/>
                      <a:pt x="52" y="48"/>
                    </a:cubicBezTo>
                    <a:cubicBezTo>
                      <a:pt x="51" y="44"/>
                      <a:pt x="50" y="40"/>
                      <a:pt x="50" y="36"/>
                    </a:cubicBezTo>
                    <a:cubicBezTo>
                      <a:pt x="50" y="23"/>
                      <a:pt x="66" y="12"/>
                      <a:pt x="86" y="12"/>
                    </a:cubicBezTo>
                    <a:cubicBezTo>
                      <a:pt x="111" y="12"/>
                      <a:pt x="124" y="26"/>
                      <a:pt x="124" y="53"/>
                    </a:cubicBezTo>
                    <a:lnTo>
                      <a:pt x="124" y="84"/>
                    </a:lnTo>
                    <a:cubicBezTo>
                      <a:pt x="47" y="115"/>
                      <a:pt x="39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1" y="234"/>
                      <a:pt x="52" y="234"/>
                    </a:cubicBezTo>
                    <a:cubicBezTo>
                      <a:pt x="74" y="234"/>
                      <a:pt x="94" y="224"/>
                      <a:pt x="125" y="198"/>
                    </a:cubicBezTo>
                    <a:cubicBezTo>
                      <a:pt x="127" y="224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7" y="205"/>
                      <a:pt x="43" y="188"/>
                      <a:pt x="43" y="167"/>
                    </a:cubicBezTo>
                    <a:lnTo>
                      <a:pt x="43" y="165"/>
                    </a:lnTo>
                    <a:cubicBezTo>
                      <a:pt x="43" y="135"/>
                      <a:pt x="64" y="117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70">
                <a:extLst>
                  <a:ext uri="{FF2B5EF4-FFF2-40B4-BE49-F238E27FC236}">
                    <a16:creationId xmlns:a16="http://schemas.microsoft.com/office/drawing/2014/main" id="{704C7BA0-CC82-4CD8-A7BF-95E6807CFDB4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3151189" y="2641600"/>
                <a:ext cx="138113" cy="138113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71">
                <a:extLst>
                  <a:ext uri="{FF2B5EF4-FFF2-40B4-BE49-F238E27FC236}">
                    <a16:creationId xmlns:a16="http://schemas.microsoft.com/office/drawing/2014/main" id="{86C52A7C-212D-47CF-9EBA-4205E697126D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3292476" y="2644775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7 h 333"/>
                  <a:gd name="T6" fmla="*/ 186 w 230"/>
                  <a:gd name="T7" fmla="*/ 20 h 333"/>
                  <a:gd name="T8" fmla="*/ 184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7"/>
                    </a:lnTo>
                    <a:cubicBezTo>
                      <a:pt x="178" y="7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4"/>
                      <a:pt x="25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1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72">
                <a:extLst>
                  <a:ext uri="{FF2B5EF4-FFF2-40B4-BE49-F238E27FC236}">
                    <a16:creationId xmlns:a16="http://schemas.microsoft.com/office/drawing/2014/main" id="{980FCE90-4623-42B7-96CB-BCF1044343C4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516314" y="2573338"/>
                <a:ext cx="239713" cy="20637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73">
                <a:extLst>
                  <a:ext uri="{FF2B5EF4-FFF2-40B4-BE49-F238E27FC236}">
                    <a16:creationId xmlns:a16="http://schemas.microsoft.com/office/drawing/2014/main" id="{04B636FE-968F-4F55-B849-C0775E02829E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789364" y="2749550"/>
                <a:ext cx="41275" cy="7302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74">
                <a:extLst>
                  <a:ext uri="{FF2B5EF4-FFF2-40B4-BE49-F238E27FC236}">
                    <a16:creationId xmlns:a16="http://schemas.microsoft.com/office/drawing/2014/main" id="{0410541F-3357-412C-9E1B-24EBA99FCDB2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3924301" y="2573338"/>
                <a:ext cx="106363" cy="206375"/>
              </a:xfrm>
              <a:custGeom>
                <a:avLst/>
                <a:gdLst>
                  <a:gd name="T0" fmla="*/ 145 w 182"/>
                  <a:gd name="T1" fmla="*/ 116 h 340"/>
                  <a:gd name="T2" fmla="*/ 83 w 182"/>
                  <a:gd name="T3" fmla="*/ 116 h 340"/>
                  <a:gd name="T4" fmla="*/ 83 w 182"/>
                  <a:gd name="T5" fmla="*/ 58 h 340"/>
                  <a:gd name="T6" fmla="*/ 112 w 182"/>
                  <a:gd name="T7" fmla="*/ 14 h 340"/>
                  <a:gd name="T8" fmla="*/ 138 w 182"/>
                  <a:gd name="T9" fmla="*/ 33 h 340"/>
                  <a:gd name="T10" fmla="*/ 161 w 182"/>
                  <a:gd name="T11" fmla="*/ 51 h 340"/>
                  <a:gd name="T12" fmla="*/ 182 w 182"/>
                  <a:gd name="T13" fmla="*/ 31 h 340"/>
                  <a:gd name="T14" fmla="*/ 130 w 182"/>
                  <a:gd name="T15" fmla="*/ 0 h 340"/>
                  <a:gd name="T16" fmla="*/ 59 w 182"/>
                  <a:gd name="T17" fmla="*/ 36 h 340"/>
                  <a:gd name="T18" fmla="*/ 42 w 182"/>
                  <a:gd name="T19" fmla="*/ 116 h 340"/>
                  <a:gd name="T20" fmla="*/ 1 w 182"/>
                  <a:gd name="T21" fmla="*/ 116 h 340"/>
                  <a:gd name="T22" fmla="*/ 1 w 182"/>
                  <a:gd name="T23" fmla="*/ 132 h 340"/>
                  <a:gd name="T24" fmla="*/ 42 w 182"/>
                  <a:gd name="T25" fmla="*/ 132 h 340"/>
                  <a:gd name="T26" fmla="*/ 42 w 182"/>
                  <a:gd name="T27" fmla="*/ 288 h 340"/>
                  <a:gd name="T28" fmla="*/ 0 w 182"/>
                  <a:gd name="T29" fmla="*/ 333 h 340"/>
                  <a:gd name="T30" fmla="*/ 0 w 182"/>
                  <a:gd name="T31" fmla="*/ 340 h 340"/>
                  <a:gd name="T32" fmla="*/ 130 w 182"/>
                  <a:gd name="T33" fmla="*/ 340 h 340"/>
                  <a:gd name="T34" fmla="*/ 130 w 182"/>
                  <a:gd name="T35" fmla="*/ 333 h 340"/>
                  <a:gd name="T36" fmla="*/ 84 w 182"/>
                  <a:gd name="T37" fmla="*/ 288 h 340"/>
                  <a:gd name="T38" fmla="*/ 84 w 182"/>
                  <a:gd name="T39" fmla="*/ 132 h 340"/>
                  <a:gd name="T40" fmla="*/ 145 w 182"/>
                  <a:gd name="T41" fmla="*/ 132 h 340"/>
                  <a:gd name="T42" fmla="*/ 145 w 182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2" h="340">
                    <a:moveTo>
                      <a:pt x="145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3" y="14"/>
                      <a:pt x="112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1" y="51"/>
                    </a:cubicBezTo>
                    <a:cubicBezTo>
                      <a:pt x="172" y="51"/>
                      <a:pt x="182" y="42"/>
                      <a:pt x="182" y="31"/>
                    </a:cubicBezTo>
                    <a:cubicBezTo>
                      <a:pt x="182" y="13"/>
                      <a:pt x="160" y="0"/>
                      <a:pt x="130" y="0"/>
                    </a:cubicBezTo>
                    <a:cubicBezTo>
                      <a:pt x="99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2" y="116"/>
                    </a:cubicBezTo>
                    <a:lnTo>
                      <a:pt x="1" y="116"/>
                    </a:lnTo>
                    <a:lnTo>
                      <a:pt x="1" y="132"/>
                    </a:lnTo>
                    <a:lnTo>
                      <a:pt x="42" y="132"/>
                    </a:lnTo>
                    <a:lnTo>
                      <a:pt x="42" y="288"/>
                    </a:lnTo>
                    <a:cubicBezTo>
                      <a:pt x="42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4" y="326"/>
                      <a:pt x="84" y="288"/>
                    </a:cubicBezTo>
                    <a:lnTo>
                      <a:pt x="84" y="132"/>
                    </a:lnTo>
                    <a:lnTo>
                      <a:pt x="145" y="132"/>
                    </a:lnTo>
                    <a:lnTo>
                      <a:pt x="14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75">
                <a:extLst>
                  <a:ext uri="{FF2B5EF4-FFF2-40B4-BE49-F238E27FC236}">
                    <a16:creationId xmlns:a16="http://schemas.microsoft.com/office/drawing/2014/main" id="{2BB728E2-EC77-48B8-9B0C-00B873310E57}"/>
                  </a:ext>
                </a:extLst>
              </p:cNvPr>
              <p:cNvSpPr>
                <a:spLocks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4024314" y="2641600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76">
                <a:extLst>
                  <a:ext uri="{FF2B5EF4-FFF2-40B4-BE49-F238E27FC236}">
                    <a16:creationId xmlns:a16="http://schemas.microsoft.com/office/drawing/2014/main" id="{A14A6762-7F77-4E18-ADB4-923A39A9AEBF}"/>
                  </a:ext>
                </a:extLst>
              </p:cNvPr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164014" y="2641600"/>
                <a:ext cx="96838" cy="138113"/>
              </a:xfrm>
              <a:custGeom>
                <a:avLst/>
                <a:gdLst>
                  <a:gd name="T0" fmla="*/ 1 w 165"/>
                  <a:gd name="T1" fmla="*/ 35 h 229"/>
                  <a:gd name="T2" fmla="*/ 18 w 165"/>
                  <a:gd name="T3" fmla="*/ 33 h 229"/>
                  <a:gd name="T4" fmla="*/ 35 w 165"/>
                  <a:gd name="T5" fmla="*/ 63 h 229"/>
                  <a:gd name="T6" fmla="*/ 35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9 h 229"/>
                  <a:gd name="T24" fmla="*/ 145 w 165"/>
                  <a:gd name="T25" fmla="*/ 49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7 h 229"/>
                  <a:gd name="T32" fmla="*/ 77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0"/>
                      <a:pt x="165" y="26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77">
                <a:extLst>
                  <a:ext uri="{FF2B5EF4-FFF2-40B4-BE49-F238E27FC236}">
                    <a16:creationId xmlns:a16="http://schemas.microsoft.com/office/drawing/2014/main" id="{CD917ED3-F664-499B-9B97-F045E099B6D6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348164" y="2570163"/>
                <a:ext cx="142875" cy="212725"/>
              </a:xfrm>
              <a:custGeom>
                <a:avLst/>
                <a:gdLst>
                  <a:gd name="T0" fmla="*/ 116 w 245"/>
                  <a:gd name="T1" fmla="*/ 6 h 352"/>
                  <a:gd name="T2" fmla="*/ 110 w 245"/>
                  <a:gd name="T3" fmla="*/ 0 h 352"/>
                  <a:gd name="T4" fmla="*/ 49 w 245"/>
                  <a:gd name="T5" fmla="*/ 5 h 352"/>
                  <a:gd name="T6" fmla="*/ 39 w 245"/>
                  <a:gd name="T7" fmla="*/ 15 h 352"/>
                  <a:gd name="T8" fmla="*/ 51 w 245"/>
                  <a:gd name="T9" fmla="*/ 21 h 352"/>
                  <a:gd name="T10" fmla="*/ 76 w 245"/>
                  <a:gd name="T11" fmla="*/ 30 h 352"/>
                  <a:gd name="T12" fmla="*/ 75 w 245"/>
                  <a:gd name="T13" fmla="*/ 40 h 352"/>
                  <a:gd name="T14" fmla="*/ 2 w 245"/>
                  <a:gd name="T15" fmla="*/ 327 h 352"/>
                  <a:gd name="T16" fmla="*/ 0 w 245"/>
                  <a:gd name="T17" fmla="*/ 338 h 352"/>
                  <a:gd name="T18" fmla="*/ 15 w 245"/>
                  <a:gd name="T19" fmla="*/ 352 h 352"/>
                  <a:gd name="T20" fmla="*/ 33 w 245"/>
                  <a:gd name="T21" fmla="*/ 339 h 352"/>
                  <a:gd name="T22" fmla="*/ 43 w 245"/>
                  <a:gd name="T23" fmla="*/ 301 h 352"/>
                  <a:gd name="T24" fmla="*/ 54 w 245"/>
                  <a:gd name="T25" fmla="*/ 256 h 352"/>
                  <a:gd name="T26" fmla="*/ 62 w 245"/>
                  <a:gd name="T27" fmla="*/ 223 h 352"/>
                  <a:gd name="T28" fmla="*/ 68 w 245"/>
                  <a:gd name="T29" fmla="*/ 200 h 352"/>
                  <a:gd name="T30" fmla="*/ 102 w 245"/>
                  <a:gd name="T31" fmla="*/ 154 h 352"/>
                  <a:gd name="T32" fmla="*/ 150 w 245"/>
                  <a:gd name="T33" fmla="*/ 137 h 352"/>
                  <a:gd name="T34" fmla="*/ 176 w 245"/>
                  <a:gd name="T35" fmla="*/ 172 h 352"/>
                  <a:gd name="T36" fmla="*/ 146 w 245"/>
                  <a:gd name="T37" fmla="*/ 283 h 352"/>
                  <a:gd name="T38" fmla="*/ 139 w 245"/>
                  <a:gd name="T39" fmla="*/ 311 h 352"/>
                  <a:gd name="T40" fmla="*/ 180 w 245"/>
                  <a:gd name="T41" fmla="*/ 352 h 352"/>
                  <a:gd name="T42" fmla="*/ 245 w 245"/>
                  <a:gd name="T43" fmla="*/ 275 h 352"/>
                  <a:gd name="T44" fmla="*/ 239 w 245"/>
                  <a:gd name="T45" fmla="*/ 270 h 352"/>
                  <a:gd name="T46" fmla="*/ 232 w 245"/>
                  <a:gd name="T47" fmla="*/ 279 h 352"/>
                  <a:gd name="T48" fmla="*/ 181 w 245"/>
                  <a:gd name="T49" fmla="*/ 341 h 352"/>
                  <a:gd name="T50" fmla="*/ 169 w 245"/>
                  <a:gd name="T51" fmla="*/ 324 h 352"/>
                  <a:gd name="T52" fmla="*/ 178 w 245"/>
                  <a:gd name="T53" fmla="*/ 289 h 352"/>
                  <a:gd name="T54" fmla="*/ 208 w 245"/>
                  <a:gd name="T55" fmla="*/ 179 h 352"/>
                  <a:gd name="T56" fmla="*/ 151 w 245"/>
                  <a:gd name="T57" fmla="*/ 126 h 352"/>
                  <a:gd name="T58" fmla="*/ 77 w 245"/>
                  <a:gd name="T59" fmla="*/ 164 h 352"/>
                  <a:gd name="T60" fmla="*/ 116 w 245"/>
                  <a:gd name="T61" fmla="*/ 6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5" h="352">
                    <a:moveTo>
                      <a:pt x="116" y="6"/>
                    </a:moveTo>
                    <a:cubicBezTo>
                      <a:pt x="116" y="5"/>
                      <a:pt x="116" y="0"/>
                      <a:pt x="110" y="0"/>
                    </a:cubicBezTo>
                    <a:cubicBezTo>
                      <a:pt x="98" y="0"/>
                      <a:pt x="62" y="4"/>
                      <a:pt x="49" y="5"/>
                    </a:cubicBezTo>
                    <a:cubicBezTo>
                      <a:pt x="45" y="6"/>
                      <a:pt x="39" y="6"/>
                      <a:pt x="39" y="15"/>
                    </a:cubicBezTo>
                    <a:cubicBezTo>
                      <a:pt x="39" y="21"/>
                      <a:pt x="44" y="21"/>
                      <a:pt x="51" y="21"/>
                    </a:cubicBezTo>
                    <a:cubicBezTo>
                      <a:pt x="75" y="21"/>
                      <a:pt x="76" y="25"/>
                      <a:pt x="76" y="30"/>
                    </a:cubicBezTo>
                    <a:lnTo>
                      <a:pt x="75" y="40"/>
                    </a:lnTo>
                    <a:lnTo>
                      <a:pt x="2" y="327"/>
                    </a:lnTo>
                    <a:cubicBezTo>
                      <a:pt x="0" y="334"/>
                      <a:pt x="0" y="335"/>
                      <a:pt x="0" y="338"/>
                    </a:cubicBezTo>
                    <a:cubicBezTo>
                      <a:pt x="0" y="349"/>
                      <a:pt x="10" y="352"/>
                      <a:pt x="15" y="352"/>
                    </a:cubicBezTo>
                    <a:cubicBezTo>
                      <a:pt x="23" y="352"/>
                      <a:pt x="31" y="346"/>
                      <a:pt x="33" y="339"/>
                    </a:cubicBezTo>
                    <a:lnTo>
                      <a:pt x="43" y="301"/>
                    </a:lnTo>
                    <a:lnTo>
                      <a:pt x="54" y="256"/>
                    </a:lnTo>
                    <a:cubicBezTo>
                      <a:pt x="57" y="245"/>
                      <a:pt x="60" y="234"/>
                      <a:pt x="62" y="223"/>
                    </a:cubicBezTo>
                    <a:cubicBezTo>
                      <a:pt x="63" y="220"/>
                      <a:pt x="67" y="203"/>
                      <a:pt x="68" y="200"/>
                    </a:cubicBezTo>
                    <a:cubicBezTo>
                      <a:pt x="69" y="196"/>
                      <a:pt x="85" y="168"/>
                      <a:pt x="102" y="154"/>
                    </a:cubicBezTo>
                    <a:cubicBezTo>
                      <a:pt x="113" y="146"/>
                      <a:pt x="128" y="137"/>
                      <a:pt x="150" y="137"/>
                    </a:cubicBezTo>
                    <a:cubicBezTo>
                      <a:pt x="171" y="137"/>
                      <a:pt x="176" y="154"/>
                      <a:pt x="176" y="172"/>
                    </a:cubicBezTo>
                    <a:cubicBezTo>
                      <a:pt x="176" y="199"/>
                      <a:pt x="157" y="253"/>
                      <a:pt x="146" y="283"/>
                    </a:cubicBezTo>
                    <a:cubicBezTo>
                      <a:pt x="142" y="295"/>
                      <a:pt x="139" y="301"/>
                      <a:pt x="139" y="311"/>
                    </a:cubicBezTo>
                    <a:cubicBezTo>
                      <a:pt x="139" y="334"/>
                      <a:pt x="156" y="352"/>
                      <a:pt x="180" y="352"/>
                    </a:cubicBezTo>
                    <a:cubicBezTo>
                      <a:pt x="227" y="352"/>
                      <a:pt x="245" y="279"/>
                      <a:pt x="245" y="275"/>
                    </a:cubicBezTo>
                    <a:cubicBezTo>
                      <a:pt x="245" y="270"/>
                      <a:pt x="241" y="270"/>
                      <a:pt x="239" y="270"/>
                    </a:cubicBezTo>
                    <a:cubicBezTo>
                      <a:pt x="234" y="270"/>
                      <a:pt x="234" y="271"/>
                      <a:pt x="232" y="279"/>
                    </a:cubicBezTo>
                    <a:cubicBezTo>
                      <a:pt x="224" y="305"/>
                      <a:pt x="208" y="341"/>
                      <a:pt x="181" y="341"/>
                    </a:cubicBezTo>
                    <a:cubicBezTo>
                      <a:pt x="172" y="341"/>
                      <a:pt x="169" y="336"/>
                      <a:pt x="169" y="324"/>
                    </a:cubicBezTo>
                    <a:cubicBezTo>
                      <a:pt x="169" y="312"/>
                      <a:pt x="173" y="300"/>
                      <a:pt x="178" y="289"/>
                    </a:cubicBezTo>
                    <a:cubicBezTo>
                      <a:pt x="186" y="267"/>
                      <a:pt x="208" y="208"/>
                      <a:pt x="208" y="179"/>
                    </a:cubicBezTo>
                    <a:cubicBezTo>
                      <a:pt x="208" y="147"/>
                      <a:pt x="188" y="126"/>
                      <a:pt x="151" y="126"/>
                    </a:cubicBezTo>
                    <a:cubicBezTo>
                      <a:pt x="120" y="126"/>
                      <a:pt x="96" y="141"/>
                      <a:pt x="77" y="164"/>
                    </a:cubicBezTo>
                    <a:lnTo>
                      <a:pt x="116" y="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78">
                <a:extLst>
                  <a:ext uri="{FF2B5EF4-FFF2-40B4-BE49-F238E27FC236}">
                    <a16:creationId xmlns:a16="http://schemas.microsoft.com/office/drawing/2014/main" id="{67C6D40A-9D36-4CFE-A038-9ECEB6E50754}"/>
                  </a:ext>
                </a:extLst>
              </p:cNvPr>
              <p:cNvSpPr>
                <a:spLocks noEditPoint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606926" y="2649538"/>
                <a:ext cx="30163" cy="130175"/>
              </a:xfrm>
              <a:custGeom>
                <a:avLst/>
                <a:gdLst>
                  <a:gd name="T0" fmla="*/ 53 w 53"/>
                  <a:gd name="T1" fmla="*/ 27 h 215"/>
                  <a:gd name="T2" fmla="*/ 27 w 53"/>
                  <a:gd name="T3" fmla="*/ 0 h 215"/>
                  <a:gd name="T4" fmla="*/ 0 w 53"/>
                  <a:gd name="T5" fmla="*/ 27 h 215"/>
                  <a:gd name="T6" fmla="*/ 27 w 53"/>
                  <a:gd name="T7" fmla="*/ 53 h 215"/>
                  <a:gd name="T8" fmla="*/ 53 w 53"/>
                  <a:gd name="T9" fmla="*/ 27 h 215"/>
                  <a:gd name="T10" fmla="*/ 53 w 53"/>
                  <a:gd name="T11" fmla="*/ 189 h 215"/>
                  <a:gd name="T12" fmla="*/ 27 w 53"/>
                  <a:gd name="T13" fmla="*/ 162 h 215"/>
                  <a:gd name="T14" fmla="*/ 0 w 53"/>
                  <a:gd name="T15" fmla="*/ 189 h 215"/>
                  <a:gd name="T16" fmla="*/ 27 w 53"/>
                  <a:gd name="T17" fmla="*/ 215 h 215"/>
                  <a:gd name="T18" fmla="*/ 53 w 53"/>
                  <a:gd name="T19" fmla="*/ 18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15">
                    <a:moveTo>
                      <a:pt x="53" y="27"/>
                    </a:moveTo>
                    <a:cubicBezTo>
                      <a:pt x="53" y="12"/>
                      <a:pt x="41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41"/>
                      <a:pt x="12" y="53"/>
                      <a:pt x="27" y="53"/>
                    </a:cubicBezTo>
                    <a:cubicBezTo>
                      <a:pt x="41" y="53"/>
                      <a:pt x="53" y="41"/>
                      <a:pt x="53" y="27"/>
                    </a:cubicBezTo>
                    <a:close/>
                    <a:moveTo>
                      <a:pt x="53" y="189"/>
                    </a:moveTo>
                    <a:cubicBezTo>
                      <a:pt x="53" y="174"/>
                      <a:pt x="41" y="162"/>
                      <a:pt x="27" y="162"/>
                    </a:cubicBezTo>
                    <a:cubicBezTo>
                      <a:pt x="12" y="162"/>
                      <a:pt x="0" y="174"/>
                      <a:pt x="0" y="189"/>
                    </a:cubicBezTo>
                    <a:cubicBezTo>
                      <a:pt x="0" y="203"/>
                      <a:pt x="12" y="215"/>
                      <a:pt x="27" y="215"/>
                    </a:cubicBezTo>
                    <a:cubicBezTo>
                      <a:pt x="41" y="215"/>
                      <a:pt x="53" y="203"/>
                      <a:pt x="53" y="18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79">
                <a:extLst>
                  <a:ext uri="{FF2B5EF4-FFF2-40B4-BE49-F238E27FC236}">
                    <a16:creationId xmlns:a16="http://schemas.microsoft.com/office/drawing/2014/main" id="{92499CA6-1D0A-402F-A6BF-C16381F7784F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51389" y="2573338"/>
                <a:ext cx="241300" cy="206375"/>
              </a:xfrm>
              <a:custGeom>
                <a:avLst/>
                <a:gdLst>
                  <a:gd name="T0" fmla="*/ 228 w 410"/>
                  <a:gd name="T1" fmla="*/ 135 h 340"/>
                  <a:gd name="T2" fmla="*/ 186 w 410"/>
                  <a:gd name="T3" fmla="*/ 36 h 340"/>
                  <a:gd name="T4" fmla="*/ 184 w 410"/>
                  <a:gd name="T5" fmla="*/ 30 h 340"/>
                  <a:gd name="T6" fmla="*/ 213 w 410"/>
                  <a:gd name="T7" fmla="*/ 15 h 340"/>
                  <a:gd name="T8" fmla="*/ 223 w 410"/>
                  <a:gd name="T9" fmla="*/ 6 h 340"/>
                  <a:gd name="T10" fmla="*/ 215 w 410"/>
                  <a:gd name="T11" fmla="*/ 0 h 340"/>
                  <a:gd name="T12" fmla="*/ 153 w 410"/>
                  <a:gd name="T13" fmla="*/ 1 h 340"/>
                  <a:gd name="T14" fmla="*/ 97 w 410"/>
                  <a:gd name="T15" fmla="*/ 0 h 340"/>
                  <a:gd name="T16" fmla="*/ 88 w 410"/>
                  <a:gd name="T17" fmla="*/ 10 h 340"/>
                  <a:gd name="T18" fmla="*/ 99 w 410"/>
                  <a:gd name="T19" fmla="*/ 15 h 340"/>
                  <a:gd name="T20" fmla="*/ 137 w 410"/>
                  <a:gd name="T21" fmla="*/ 31 h 340"/>
                  <a:gd name="T22" fmla="*/ 195 w 410"/>
                  <a:gd name="T23" fmla="*/ 170 h 340"/>
                  <a:gd name="T24" fmla="*/ 90 w 410"/>
                  <a:gd name="T25" fmla="*/ 283 h 340"/>
                  <a:gd name="T26" fmla="*/ 84 w 410"/>
                  <a:gd name="T27" fmla="*/ 289 h 340"/>
                  <a:gd name="T28" fmla="*/ 10 w 410"/>
                  <a:gd name="T29" fmla="*/ 325 h 340"/>
                  <a:gd name="T30" fmla="*/ 0 w 410"/>
                  <a:gd name="T31" fmla="*/ 335 h 340"/>
                  <a:gd name="T32" fmla="*/ 6 w 410"/>
                  <a:gd name="T33" fmla="*/ 340 h 340"/>
                  <a:gd name="T34" fmla="*/ 53 w 410"/>
                  <a:gd name="T35" fmla="*/ 339 h 340"/>
                  <a:gd name="T36" fmla="*/ 109 w 410"/>
                  <a:gd name="T37" fmla="*/ 340 h 340"/>
                  <a:gd name="T38" fmla="*/ 118 w 410"/>
                  <a:gd name="T39" fmla="*/ 330 h 340"/>
                  <a:gd name="T40" fmla="*/ 112 w 410"/>
                  <a:gd name="T41" fmla="*/ 325 h 340"/>
                  <a:gd name="T42" fmla="*/ 92 w 410"/>
                  <a:gd name="T43" fmla="*/ 309 h 340"/>
                  <a:gd name="T44" fmla="*/ 105 w 410"/>
                  <a:gd name="T45" fmla="*/ 287 h 340"/>
                  <a:gd name="T46" fmla="*/ 156 w 410"/>
                  <a:gd name="T47" fmla="*/ 233 h 340"/>
                  <a:gd name="T48" fmla="*/ 201 w 410"/>
                  <a:gd name="T49" fmla="*/ 184 h 340"/>
                  <a:gd name="T50" fmla="*/ 251 w 410"/>
                  <a:gd name="T51" fmla="*/ 303 h 340"/>
                  <a:gd name="T52" fmla="*/ 254 w 410"/>
                  <a:gd name="T53" fmla="*/ 310 h 340"/>
                  <a:gd name="T54" fmla="*/ 225 w 410"/>
                  <a:gd name="T55" fmla="*/ 325 h 340"/>
                  <a:gd name="T56" fmla="*/ 215 w 410"/>
                  <a:gd name="T57" fmla="*/ 334 h 340"/>
                  <a:gd name="T58" fmla="*/ 222 w 410"/>
                  <a:gd name="T59" fmla="*/ 340 h 340"/>
                  <a:gd name="T60" fmla="*/ 285 w 410"/>
                  <a:gd name="T61" fmla="*/ 339 h 340"/>
                  <a:gd name="T62" fmla="*/ 341 w 410"/>
                  <a:gd name="T63" fmla="*/ 340 h 340"/>
                  <a:gd name="T64" fmla="*/ 350 w 410"/>
                  <a:gd name="T65" fmla="*/ 331 h 340"/>
                  <a:gd name="T66" fmla="*/ 341 w 410"/>
                  <a:gd name="T67" fmla="*/ 325 h 340"/>
                  <a:gd name="T68" fmla="*/ 298 w 410"/>
                  <a:gd name="T69" fmla="*/ 303 h 340"/>
                  <a:gd name="T70" fmla="*/ 234 w 410"/>
                  <a:gd name="T71" fmla="*/ 149 h 340"/>
                  <a:gd name="T72" fmla="*/ 336 w 410"/>
                  <a:gd name="T73" fmla="*/ 41 h 340"/>
                  <a:gd name="T74" fmla="*/ 399 w 410"/>
                  <a:gd name="T75" fmla="*/ 15 h 340"/>
                  <a:gd name="T76" fmla="*/ 410 w 410"/>
                  <a:gd name="T77" fmla="*/ 5 h 340"/>
                  <a:gd name="T78" fmla="*/ 404 w 410"/>
                  <a:gd name="T79" fmla="*/ 0 h 340"/>
                  <a:gd name="T80" fmla="*/ 357 w 410"/>
                  <a:gd name="T81" fmla="*/ 1 h 340"/>
                  <a:gd name="T82" fmla="*/ 302 w 410"/>
                  <a:gd name="T83" fmla="*/ 0 h 340"/>
                  <a:gd name="T84" fmla="*/ 292 w 410"/>
                  <a:gd name="T85" fmla="*/ 10 h 340"/>
                  <a:gd name="T86" fmla="*/ 298 w 410"/>
                  <a:gd name="T87" fmla="*/ 15 h 340"/>
                  <a:gd name="T88" fmla="*/ 318 w 410"/>
                  <a:gd name="T89" fmla="*/ 31 h 340"/>
                  <a:gd name="T90" fmla="*/ 309 w 410"/>
                  <a:gd name="T91" fmla="*/ 49 h 340"/>
                  <a:gd name="T92" fmla="*/ 228 w 410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5" y="170"/>
                    </a:lnTo>
                    <a:lnTo>
                      <a:pt x="90" y="283"/>
                    </a:lnTo>
                    <a:lnTo>
                      <a:pt x="84" y="289"/>
                    </a:lnTo>
                    <a:cubicBezTo>
                      <a:pt x="59" y="315"/>
                      <a:pt x="36" y="323"/>
                      <a:pt x="10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7" y="339"/>
                      <a:pt x="53" y="339"/>
                    </a:cubicBezTo>
                    <a:cubicBezTo>
                      <a:pt x="71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99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3"/>
                    </a:lnTo>
                    <a:cubicBezTo>
                      <a:pt x="253" y="309"/>
                      <a:pt x="254" y="309"/>
                      <a:pt x="254" y="310"/>
                    </a:cubicBezTo>
                    <a:cubicBezTo>
                      <a:pt x="254" y="314"/>
                      <a:pt x="244" y="323"/>
                      <a:pt x="225" y="325"/>
                    </a:cubicBezTo>
                    <a:cubicBezTo>
                      <a:pt x="219" y="325"/>
                      <a:pt x="215" y="326"/>
                      <a:pt x="215" y="334"/>
                    </a:cubicBezTo>
                    <a:cubicBezTo>
                      <a:pt x="215" y="340"/>
                      <a:pt x="220" y="340"/>
                      <a:pt x="222" y="340"/>
                    </a:cubicBezTo>
                    <a:cubicBezTo>
                      <a:pt x="236" y="340"/>
                      <a:pt x="271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6"/>
                      <a:pt x="245" y="179"/>
                      <a:pt x="234" y="149"/>
                    </a:cubicBezTo>
                    <a:cubicBezTo>
                      <a:pt x="268" y="114"/>
                      <a:pt x="320" y="54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80">
                <a:extLst>
                  <a:ext uri="{FF2B5EF4-FFF2-40B4-BE49-F238E27FC236}">
                    <a16:creationId xmlns:a16="http://schemas.microsoft.com/office/drawing/2014/main" id="{FCD17C4A-8ACC-4F7A-A541-D6A9F68D4EFC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5105401" y="2625725"/>
                <a:ext cx="258763" cy="157163"/>
              </a:xfrm>
              <a:custGeom>
                <a:avLst/>
                <a:gdLst>
                  <a:gd name="T0" fmla="*/ 388 w 442"/>
                  <a:gd name="T1" fmla="*/ 141 h 261"/>
                  <a:gd name="T2" fmla="*/ 343 w 442"/>
                  <a:gd name="T3" fmla="*/ 188 h 261"/>
                  <a:gd name="T4" fmla="*/ 317 w 442"/>
                  <a:gd name="T5" fmla="*/ 255 h 261"/>
                  <a:gd name="T6" fmla="*/ 327 w 442"/>
                  <a:gd name="T7" fmla="*/ 261 h 261"/>
                  <a:gd name="T8" fmla="*/ 338 w 442"/>
                  <a:gd name="T9" fmla="*/ 251 h 261"/>
                  <a:gd name="T10" fmla="*/ 435 w 442"/>
                  <a:gd name="T11" fmla="*/ 137 h 261"/>
                  <a:gd name="T12" fmla="*/ 442 w 442"/>
                  <a:gd name="T13" fmla="*/ 131 h 261"/>
                  <a:gd name="T14" fmla="*/ 438 w 442"/>
                  <a:gd name="T15" fmla="*/ 125 h 261"/>
                  <a:gd name="T16" fmla="*/ 337 w 442"/>
                  <a:gd name="T17" fmla="*/ 8 h 261"/>
                  <a:gd name="T18" fmla="*/ 327 w 442"/>
                  <a:gd name="T19" fmla="*/ 0 h 261"/>
                  <a:gd name="T20" fmla="*/ 317 w 442"/>
                  <a:gd name="T21" fmla="*/ 6 h 261"/>
                  <a:gd name="T22" fmla="*/ 342 w 442"/>
                  <a:gd name="T23" fmla="*/ 72 h 261"/>
                  <a:gd name="T24" fmla="*/ 388 w 442"/>
                  <a:gd name="T25" fmla="*/ 121 h 261"/>
                  <a:gd name="T26" fmla="*/ 18 w 442"/>
                  <a:gd name="T27" fmla="*/ 121 h 261"/>
                  <a:gd name="T28" fmla="*/ 0 w 442"/>
                  <a:gd name="T29" fmla="*/ 131 h 261"/>
                  <a:gd name="T30" fmla="*/ 18 w 442"/>
                  <a:gd name="T31" fmla="*/ 141 h 261"/>
                  <a:gd name="T32" fmla="*/ 388 w 442"/>
                  <a:gd name="T33" fmla="*/ 14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2" h="261">
                    <a:moveTo>
                      <a:pt x="388" y="141"/>
                    </a:moveTo>
                    <a:cubicBezTo>
                      <a:pt x="361" y="161"/>
                      <a:pt x="347" y="182"/>
                      <a:pt x="343" y="188"/>
                    </a:cubicBezTo>
                    <a:cubicBezTo>
                      <a:pt x="321" y="223"/>
                      <a:pt x="317" y="254"/>
                      <a:pt x="317" y="255"/>
                    </a:cubicBezTo>
                    <a:cubicBezTo>
                      <a:pt x="317" y="261"/>
                      <a:pt x="323" y="261"/>
                      <a:pt x="327" y="261"/>
                    </a:cubicBezTo>
                    <a:cubicBezTo>
                      <a:pt x="335" y="261"/>
                      <a:pt x="336" y="260"/>
                      <a:pt x="338" y="251"/>
                    </a:cubicBezTo>
                    <a:cubicBezTo>
                      <a:pt x="349" y="202"/>
                      <a:pt x="379" y="160"/>
                      <a:pt x="435" y="137"/>
                    </a:cubicBezTo>
                    <a:cubicBezTo>
                      <a:pt x="441" y="135"/>
                      <a:pt x="442" y="134"/>
                      <a:pt x="442" y="131"/>
                    </a:cubicBezTo>
                    <a:cubicBezTo>
                      <a:pt x="442" y="127"/>
                      <a:pt x="439" y="126"/>
                      <a:pt x="438" y="125"/>
                    </a:cubicBezTo>
                    <a:cubicBezTo>
                      <a:pt x="417" y="117"/>
                      <a:pt x="356" y="92"/>
                      <a:pt x="337" y="8"/>
                    </a:cubicBezTo>
                    <a:cubicBezTo>
                      <a:pt x="336" y="2"/>
                      <a:pt x="335" y="0"/>
                      <a:pt x="327" y="0"/>
                    </a:cubicBezTo>
                    <a:cubicBezTo>
                      <a:pt x="323" y="0"/>
                      <a:pt x="317" y="0"/>
                      <a:pt x="317" y="6"/>
                    </a:cubicBezTo>
                    <a:cubicBezTo>
                      <a:pt x="317" y="7"/>
                      <a:pt x="321" y="39"/>
                      <a:pt x="342" y="72"/>
                    </a:cubicBezTo>
                    <a:cubicBezTo>
                      <a:pt x="352" y="87"/>
                      <a:pt x="367" y="105"/>
                      <a:pt x="388" y="121"/>
                    </a:cubicBezTo>
                    <a:lnTo>
                      <a:pt x="18" y="121"/>
                    </a:lnTo>
                    <a:cubicBezTo>
                      <a:pt x="9" y="121"/>
                      <a:pt x="0" y="121"/>
                      <a:pt x="0" y="131"/>
                    </a:cubicBezTo>
                    <a:cubicBezTo>
                      <a:pt x="0" y="141"/>
                      <a:pt x="9" y="141"/>
                      <a:pt x="18" y="141"/>
                    </a:cubicBezTo>
                    <a:lnTo>
                      <a:pt x="388" y="14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81">
                <a:extLst>
                  <a:ext uri="{FF2B5EF4-FFF2-40B4-BE49-F238E27FC236}">
                    <a16:creationId xmlns:a16="http://schemas.microsoft.com/office/drawing/2014/main" id="{8B190812-8EF5-415D-90EE-6EDE50912DAE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5467351" y="2573338"/>
                <a:ext cx="200025" cy="206375"/>
              </a:xfrm>
              <a:custGeom>
                <a:avLst/>
                <a:gdLst>
                  <a:gd name="T0" fmla="*/ 125 w 342"/>
                  <a:gd name="T1" fmla="*/ 185 h 341"/>
                  <a:gd name="T2" fmla="*/ 143 w 342"/>
                  <a:gd name="T3" fmla="*/ 185 h 341"/>
                  <a:gd name="T4" fmla="*/ 218 w 342"/>
                  <a:gd name="T5" fmla="*/ 300 h 341"/>
                  <a:gd name="T6" fmla="*/ 241 w 342"/>
                  <a:gd name="T7" fmla="*/ 335 h 341"/>
                  <a:gd name="T8" fmla="*/ 257 w 342"/>
                  <a:gd name="T9" fmla="*/ 341 h 341"/>
                  <a:gd name="T10" fmla="*/ 326 w 342"/>
                  <a:gd name="T11" fmla="*/ 341 h 341"/>
                  <a:gd name="T12" fmla="*/ 342 w 342"/>
                  <a:gd name="T13" fmla="*/ 332 h 341"/>
                  <a:gd name="T14" fmla="*/ 335 w 342"/>
                  <a:gd name="T15" fmla="*/ 324 h 341"/>
                  <a:gd name="T16" fmla="*/ 280 w 342"/>
                  <a:gd name="T17" fmla="*/ 271 h 341"/>
                  <a:gd name="T18" fmla="*/ 218 w 342"/>
                  <a:gd name="T19" fmla="*/ 179 h 341"/>
                  <a:gd name="T20" fmla="*/ 305 w 342"/>
                  <a:gd name="T21" fmla="*/ 93 h 341"/>
                  <a:gd name="T22" fmla="*/ 173 w 342"/>
                  <a:gd name="T23" fmla="*/ 0 h 341"/>
                  <a:gd name="T24" fmla="*/ 17 w 342"/>
                  <a:gd name="T25" fmla="*/ 0 h 341"/>
                  <a:gd name="T26" fmla="*/ 0 w 342"/>
                  <a:gd name="T27" fmla="*/ 9 h 341"/>
                  <a:gd name="T28" fmla="*/ 13 w 342"/>
                  <a:gd name="T29" fmla="*/ 17 h 341"/>
                  <a:gd name="T30" fmla="*/ 44 w 342"/>
                  <a:gd name="T31" fmla="*/ 46 h 341"/>
                  <a:gd name="T32" fmla="*/ 44 w 342"/>
                  <a:gd name="T33" fmla="*/ 295 h 341"/>
                  <a:gd name="T34" fmla="*/ 13 w 342"/>
                  <a:gd name="T35" fmla="*/ 324 h 341"/>
                  <a:gd name="T36" fmla="*/ 0 w 342"/>
                  <a:gd name="T37" fmla="*/ 332 h 341"/>
                  <a:gd name="T38" fmla="*/ 17 w 342"/>
                  <a:gd name="T39" fmla="*/ 341 h 341"/>
                  <a:gd name="T40" fmla="*/ 153 w 342"/>
                  <a:gd name="T41" fmla="*/ 341 h 341"/>
                  <a:gd name="T42" fmla="*/ 170 w 342"/>
                  <a:gd name="T43" fmla="*/ 332 h 341"/>
                  <a:gd name="T44" fmla="*/ 156 w 342"/>
                  <a:gd name="T45" fmla="*/ 324 h 341"/>
                  <a:gd name="T46" fmla="*/ 125 w 342"/>
                  <a:gd name="T47" fmla="*/ 295 h 341"/>
                  <a:gd name="T48" fmla="*/ 125 w 342"/>
                  <a:gd name="T49" fmla="*/ 185 h 341"/>
                  <a:gd name="T50" fmla="*/ 222 w 342"/>
                  <a:gd name="T51" fmla="*/ 160 h 341"/>
                  <a:gd name="T52" fmla="*/ 237 w 342"/>
                  <a:gd name="T53" fmla="*/ 93 h 341"/>
                  <a:gd name="T54" fmla="*/ 218 w 342"/>
                  <a:gd name="T55" fmla="*/ 23 h 341"/>
                  <a:gd name="T56" fmla="*/ 288 w 342"/>
                  <a:gd name="T57" fmla="*/ 93 h 341"/>
                  <a:gd name="T58" fmla="*/ 222 w 342"/>
                  <a:gd name="T59" fmla="*/ 160 h 341"/>
                  <a:gd name="T60" fmla="*/ 125 w 342"/>
                  <a:gd name="T61" fmla="*/ 44 h 341"/>
                  <a:gd name="T62" fmla="*/ 156 w 342"/>
                  <a:gd name="T63" fmla="*/ 17 h 341"/>
                  <a:gd name="T64" fmla="*/ 220 w 342"/>
                  <a:gd name="T65" fmla="*/ 93 h 341"/>
                  <a:gd name="T66" fmla="*/ 125 w 342"/>
                  <a:gd name="T67" fmla="*/ 167 h 341"/>
                  <a:gd name="T68" fmla="*/ 125 w 342"/>
                  <a:gd name="T69" fmla="*/ 44 h 341"/>
                  <a:gd name="T70" fmla="*/ 58 w 342"/>
                  <a:gd name="T71" fmla="*/ 324 h 341"/>
                  <a:gd name="T72" fmla="*/ 62 w 342"/>
                  <a:gd name="T73" fmla="*/ 296 h 341"/>
                  <a:gd name="T74" fmla="*/ 62 w 342"/>
                  <a:gd name="T75" fmla="*/ 45 h 341"/>
                  <a:gd name="T76" fmla="*/ 58 w 342"/>
                  <a:gd name="T77" fmla="*/ 17 h 341"/>
                  <a:gd name="T78" fmla="*/ 114 w 342"/>
                  <a:gd name="T79" fmla="*/ 17 h 341"/>
                  <a:gd name="T80" fmla="*/ 108 w 342"/>
                  <a:gd name="T81" fmla="*/ 43 h 341"/>
                  <a:gd name="T82" fmla="*/ 108 w 342"/>
                  <a:gd name="T83" fmla="*/ 296 h 341"/>
                  <a:gd name="T84" fmla="*/ 112 w 342"/>
                  <a:gd name="T85" fmla="*/ 324 h 341"/>
                  <a:gd name="T86" fmla="*/ 58 w 342"/>
                  <a:gd name="T87" fmla="*/ 324 h 341"/>
                  <a:gd name="T88" fmla="*/ 164 w 342"/>
                  <a:gd name="T89" fmla="*/ 185 h 341"/>
                  <a:gd name="T90" fmla="*/ 173 w 342"/>
                  <a:gd name="T91" fmla="*/ 184 h 341"/>
                  <a:gd name="T92" fmla="*/ 199 w 342"/>
                  <a:gd name="T93" fmla="*/ 182 h 341"/>
                  <a:gd name="T94" fmla="*/ 302 w 342"/>
                  <a:gd name="T95" fmla="*/ 324 h 341"/>
                  <a:gd name="T96" fmla="*/ 254 w 342"/>
                  <a:gd name="T97" fmla="*/ 324 h 341"/>
                  <a:gd name="T98" fmla="*/ 164 w 342"/>
                  <a:gd name="T99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2" h="341">
                    <a:moveTo>
                      <a:pt x="125" y="185"/>
                    </a:moveTo>
                    <a:lnTo>
                      <a:pt x="143" y="185"/>
                    </a:lnTo>
                    <a:lnTo>
                      <a:pt x="218" y="300"/>
                    </a:lnTo>
                    <a:cubicBezTo>
                      <a:pt x="223" y="308"/>
                      <a:pt x="235" y="328"/>
                      <a:pt x="241" y="335"/>
                    </a:cubicBezTo>
                    <a:cubicBezTo>
                      <a:pt x="244" y="341"/>
                      <a:pt x="246" y="341"/>
                      <a:pt x="257" y="341"/>
                    </a:cubicBezTo>
                    <a:lnTo>
                      <a:pt x="326" y="341"/>
                    </a:lnTo>
                    <a:cubicBezTo>
                      <a:pt x="335" y="341"/>
                      <a:pt x="342" y="341"/>
                      <a:pt x="342" y="332"/>
                    </a:cubicBezTo>
                    <a:cubicBezTo>
                      <a:pt x="342" y="328"/>
                      <a:pt x="339" y="325"/>
                      <a:pt x="335" y="324"/>
                    </a:cubicBezTo>
                    <a:cubicBezTo>
                      <a:pt x="316" y="320"/>
                      <a:pt x="292" y="287"/>
                      <a:pt x="280" y="271"/>
                    </a:cubicBezTo>
                    <a:cubicBezTo>
                      <a:pt x="277" y="266"/>
                      <a:pt x="252" y="233"/>
                      <a:pt x="218" y="179"/>
                    </a:cubicBezTo>
                    <a:cubicBezTo>
                      <a:pt x="263" y="171"/>
                      <a:pt x="305" y="152"/>
                      <a:pt x="305" y="93"/>
                    </a:cubicBezTo>
                    <a:cubicBezTo>
                      <a:pt x="305" y="24"/>
                      <a:pt x="232" y="0"/>
                      <a:pt x="1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20"/>
                      <a:pt x="42" y="324"/>
                      <a:pt x="13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3" y="341"/>
                    </a:lnTo>
                    <a:cubicBezTo>
                      <a:pt x="162" y="341"/>
                      <a:pt x="170" y="341"/>
                      <a:pt x="170" y="332"/>
                    </a:cubicBezTo>
                    <a:cubicBezTo>
                      <a:pt x="170" y="324"/>
                      <a:pt x="161" y="324"/>
                      <a:pt x="156" y="324"/>
                    </a:cubicBezTo>
                    <a:cubicBezTo>
                      <a:pt x="127" y="324"/>
                      <a:pt x="125" y="320"/>
                      <a:pt x="125" y="295"/>
                    </a:cubicBezTo>
                    <a:lnTo>
                      <a:pt x="125" y="185"/>
                    </a:lnTo>
                    <a:close/>
                    <a:moveTo>
                      <a:pt x="222" y="160"/>
                    </a:moveTo>
                    <a:cubicBezTo>
                      <a:pt x="236" y="142"/>
                      <a:pt x="237" y="115"/>
                      <a:pt x="237" y="93"/>
                    </a:cubicBezTo>
                    <a:cubicBezTo>
                      <a:pt x="237" y="69"/>
                      <a:pt x="234" y="43"/>
                      <a:pt x="218" y="23"/>
                    </a:cubicBezTo>
                    <a:cubicBezTo>
                      <a:pt x="239" y="27"/>
                      <a:pt x="288" y="43"/>
                      <a:pt x="288" y="93"/>
                    </a:cubicBezTo>
                    <a:cubicBezTo>
                      <a:pt x="288" y="125"/>
                      <a:pt x="273" y="151"/>
                      <a:pt x="222" y="160"/>
                    </a:cubicBezTo>
                    <a:close/>
                    <a:moveTo>
                      <a:pt x="125" y="44"/>
                    </a:moveTo>
                    <a:cubicBezTo>
                      <a:pt x="125" y="34"/>
                      <a:pt x="125" y="17"/>
                      <a:pt x="156" y="17"/>
                    </a:cubicBezTo>
                    <a:cubicBezTo>
                      <a:pt x="199" y="17"/>
                      <a:pt x="220" y="35"/>
                      <a:pt x="220" y="93"/>
                    </a:cubicBezTo>
                    <a:cubicBezTo>
                      <a:pt x="220" y="158"/>
                      <a:pt x="204" y="167"/>
                      <a:pt x="125" y="167"/>
                    </a:cubicBezTo>
                    <a:lnTo>
                      <a:pt x="125" y="44"/>
                    </a:lnTo>
                    <a:close/>
                    <a:moveTo>
                      <a:pt x="58" y="324"/>
                    </a:moveTo>
                    <a:cubicBezTo>
                      <a:pt x="62" y="315"/>
                      <a:pt x="62" y="301"/>
                      <a:pt x="62" y="296"/>
                    </a:cubicBezTo>
                    <a:lnTo>
                      <a:pt x="62" y="45"/>
                    </a:lnTo>
                    <a:cubicBezTo>
                      <a:pt x="62" y="40"/>
                      <a:pt x="62" y="26"/>
                      <a:pt x="58" y="17"/>
                    </a:cubicBezTo>
                    <a:lnTo>
                      <a:pt x="114" y="17"/>
                    </a:lnTo>
                    <a:cubicBezTo>
                      <a:pt x="108" y="25"/>
                      <a:pt x="108" y="35"/>
                      <a:pt x="108" y="43"/>
                    </a:cubicBezTo>
                    <a:lnTo>
                      <a:pt x="108" y="296"/>
                    </a:lnTo>
                    <a:cubicBezTo>
                      <a:pt x="108" y="301"/>
                      <a:pt x="108" y="315"/>
                      <a:pt x="112" y="324"/>
                    </a:cubicBezTo>
                    <a:lnTo>
                      <a:pt x="58" y="324"/>
                    </a:lnTo>
                    <a:close/>
                    <a:moveTo>
                      <a:pt x="164" y="185"/>
                    </a:moveTo>
                    <a:cubicBezTo>
                      <a:pt x="167" y="184"/>
                      <a:pt x="169" y="184"/>
                      <a:pt x="173" y="184"/>
                    </a:cubicBezTo>
                    <a:cubicBezTo>
                      <a:pt x="181" y="184"/>
                      <a:pt x="192" y="183"/>
                      <a:pt x="199" y="182"/>
                    </a:cubicBezTo>
                    <a:cubicBezTo>
                      <a:pt x="207" y="194"/>
                      <a:pt x="261" y="282"/>
                      <a:pt x="302" y="324"/>
                    </a:cubicBezTo>
                    <a:lnTo>
                      <a:pt x="254" y="324"/>
                    </a:lnTo>
                    <a:lnTo>
                      <a:pt x="164" y="1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82">
                <a:extLst>
                  <a:ext uri="{FF2B5EF4-FFF2-40B4-BE49-F238E27FC236}">
                    <a16:creationId xmlns:a16="http://schemas.microsoft.com/office/drawing/2014/main" id="{5BCC78EC-2E03-47FB-89DB-C5AD117E0DEF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5688014" y="2540000"/>
                <a:ext cx="150813" cy="155575"/>
              </a:xfrm>
              <a:custGeom>
                <a:avLst/>
                <a:gdLst>
                  <a:gd name="T0" fmla="*/ 137 w 257"/>
                  <a:gd name="T1" fmla="*/ 137 h 257"/>
                  <a:gd name="T2" fmla="*/ 244 w 257"/>
                  <a:gd name="T3" fmla="*/ 137 h 257"/>
                  <a:gd name="T4" fmla="*/ 257 w 257"/>
                  <a:gd name="T5" fmla="*/ 128 h 257"/>
                  <a:gd name="T6" fmla="*/ 244 w 257"/>
                  <a:gd name="T7" fmla="*/ 120 h 257"/>
                  <a:gd name="T8" fmla="*/ 137 w 257"/>
                  <a:gd name="T9" fmla="*/ 120 h 257"/>
                  <a:gd name="T10" fmla="*/ 137 w 257"/>
                  <a:gd name="T11" fmla="*/ 13 h 257"/>
                  <a:gd name="T12" fmla="*/ 129 w 257"/>
                  <a:gd name="T13" fmla="*/ 0 h 257"/>
                  <a:gd name="T14" fmla="*/ 120 w 257"/>
                  <a:gd name="T15" fmla="*/ 13 h 257"/>
                  <a:gd name="T16" fmla="*/ 120 w 257"/>
                  <a:gd name="T17" fmla="*/ 120 h 257"/>
                  <a:gd name="T18" fmla="*/ 13 w 257"/>
                  <a:gd name="T19" fmla="*/ 120 h 257"/>
                  <a:gd name="T20" fmla="*/ 0 w 257"/>
                  <a:gd name="T21" fmla="*/ 128 h 257"/>
                  <a:gd name="T22" fmla="*/ 13 w 257"/>
                  <a:gd name="T23" fmla="*/ 137 h 257"/>
                  <a:gd name="T24" fmla="*/ 120 w 257"/>
                  <a:gd name="T25" fmla="*/ 137 h 257"/>
                  <a:gd name="T26" fmla="*/ 120 w 257"/>
                  <a:gd name="T27" fmla="*/ 244 h 257"/>
                  <a:gd name="T28" fmla="*/ 128 w 257"/>
                  <a:gd name="T29" fmla="*/ 257 h 257"/>
                  <a:gd name="T30" fmla="*/ 137 w 257"/>
                  <a:gd name="T31" fmla="*/ 244 h 257"/>
                  <a:gd name="T32" fmla="*/ 137 w 257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7">
                    <a:moveTo>
                      <a:pt x="137" y="137"/>
                    </a:moveTo>
                    <a:lnTo>
                      <a:pt x="244" y="137"/>
                    </a:lnTo>
                    <a:cubicBezTo>
                      <a:pt x="248" y="137"/>
                      <a:pt x="257" y="137"/>
                      <a:pt x="257" y="128"/>
                    </a:cubicBezTo>
                    <a:cubicBezTo>
                      <a:pt x="257" y="120"/>
                      <a:pt x="249" y="120"/>
                      <a:pt x="244" y="120"/>
                    </a:cubicBezTo>
                    <a:lnTo>
                      <a:pt x="137" y="120"/>
                    </a:lnTo>
                    <a:lnTo>
                      <a:pt x="137" y="13"/>
                    </a:lnTo>
                    <a:cubicBezTo>
                      <a:pt x="137" y="8"/>
                      <a:pt x="137" y="0"/>
                      <a:pt x="129" y="0"/>
                    </a:cubicBezTo>
                    <a:cubicBezTo>
                      <a:pt x="120" y="0"/>
                      <a:pt x="120" y="8"/>
                      <a:pt x="120" y="13"/>
                    </a:cubicBezTo>
                    <a:lnTo>
                      <a:pt x="120" y="120"/>
                    </a:lnTo>
                    <a:lnTo>
                      <a:pt x="13" y="120"/>
                    </a:lnTo>
                    <a:cubicBezTo>
                      <a:pt x="9" y="120"/>
                      <a:pt x="0" y="120"/>
                      <a:pt x="0" y="128"/>
                    </a:cubicBezTo>
                    <a:cubicBezTo>
                      <a:pt x="0" y="137"/>
                      <a:pt x="8" y="137"/>
                      <a:pt x="13" y="137"/>
                    </a:cubicBezTo>
                    <a:lnTo>
                      <a:pt x="120" y="137"/>
                    </a:lnTo>
                    <a:lnTo>
                      <a:pt x="120" y="244"/>
                    </a:lnTo>
                    <a:cubicBezTo>
                      <a:pt x="120" y="248"/>
                      <a:pt x="120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83">
                <a:extLst>
                  <a:ext uri="{FF2B5EF4-FFF2-40B4-BE49-F238E27FC236}">
                    <a16:creationId xmlns:a16="http://schemas.microsoft.com/office/drawing/2014/main" id="{9452C2BE-9D6D-44EF-82F4-33C06B701C9B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5883276" y="2749550"/>
                <a:ext cx="41275" cy="7302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84">
                <a:extLst>
                  <a:ext uri="{FF2B5EF4-FFF2-40B4-BE49-F238E27FC236}">
                    <a16:creationId xmlns:a16="http://schemas.microsoft.com/office/drawing/2014/main" id="{52BB081D-FB5E-4053-BD63-4A25023E5500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6018214" y="2573338"/>
                <a:ext cx="106363" cy="206375"/>
              </a:xfrm>
              <a:custGeom>
                <a:avLst/>
                <a:gdLst>
                  <a:gd name="T0" fmla="*/ 145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2 w 181"/>
                  <a:gd name="T7" fmla="*/ 14 h 340"/>
                  <a:gd name="T8" fmla="*/ 138 w 181"/>
                  <a:gd name="T9" fmla="*/ 33 h 340"/>
                  <a:gd name="T10" fmla="*/ 161 w 181"/>
                  <a:gd name="T11" fmla="*/ 51 h 340"/>
                  <a:gd name="T12" fmla="*/ 181 w 181"/>
                  <a:gd name="T13" fmla="*/ 31 h 340"/>
                  <a:gd name="T14" fmla="*/ 130 w 181"/>
                  <a:gd name="T15" fmla="*/ 0 h 340"/>
                  <a:gd name="T16" fmla="*/ 59 w 181"/>
                  <a:gd name="T17" fmla="*/ 36 h 340"/>
                  <a:gd name="T18" fmla="*/ 42 w 181"/>
                  <a:gd name="T19" fmla="*/ 116 h 340"/>
                  <a:gd name="T20" fmla="*/ 1 w 181"/>
                  <a:gd name="T21" fmla="*/ 116 h 340"/>
                  <a:gd name="T22" fmla="*/ 1 w 181"/>
                  <a:gd name="T23" fmla="*/ 132 h 340"/>
                  <a:gd name="T24" fmla="*/ 42 w 181"/>
                  <a:gd name="T25" fmla="*/ 132 h 340"/>
                  <a:gd name="T26" fmla="*/ 42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4 w 181"/>
                  <a:gd name="T37" fmla="*/ 288 h 340"/>
                  <a:gd name="T38" fmla="*/ 84 w 181"/>
                  <a:gd name="T39" fmla="*/ 132 h 340"/>
                  <a:gd name="T40" fmla="*/ 145 w 181"/>
                  <a:gd name="T41" fmla="*/ 132 h 340"/>
                  <a:gd name="T42" fmla="*/ 145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5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3" y="14"/>
                      <a:pt x="112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1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60" y="0"/>
                      <a:pt x="130" y="0"/>
                    </a:cubicBezTo>
                    <a:cubicBezTo>
                      <a:pt x="99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2" y="116"/>
                    </a:cubicBezTo>
                    <a:lnTo>
                      <a:pt x="1" y="116"/>
                    </a:lnTo>
                    <a:lnTo>
                      <a:pt x="1" y="132"/>
                    </a:lnTo>
                    <a:lnTo>
                      <a:pt x="42" y="132"/>
                    </a:lnTo>
                    <a:lnTo>
                      <a:pt x="42" y="288"/>
                    </a:lnTo>
                    <a:cubicBezTo>
                      <a:pt x="42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4" y="326"/>
                      <a:pt x="84" y="288"/>
                    </a:cubicBezTo>
                    <a:lnTo>
                      <a:pt x="84" y="132"/>
                    </a:lnTo>
                    <a:lnTo>
                      <a:pt x="145" y="132"/>
                    </a:lnTo>
                    <a:lnTo>
                      <a:pt x="14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85">
                <a:extLst>
                  <a:ext uri="{FF2B5EF4-FFF2-40B4-BE49-F238E27FC236}">
                    <a16:creationId xmlns:a16="http://schemas.microsoft.com/office/drawing/2014/main" id="{278FE8B5-39CC-4AD7-808A-C676A50D3AA5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6119814" y="2641600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86">
                <a:extLst>
                  <a:ext uri="{FF2B5EF4-FFF2-40B4-BE49-F238E27FC236}">
                    <a16:creationId xmlns:a16="http://schemas.microsoft.com/office/drawing/2014/main" id="{0128EBCD-4AF3-4F5B-9DAF-B0B6D1C8A7C4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6257926" y="2641600"/>
                <a:ext cx="96838" cy="138113"/>
              </a:xfrm>
              <a:custGeom>
                <a:avLst/>
                <a:gdLst>
                  <a:gd name="T0" fmla="*/ 1 w 165"/>
                  <a:gd name="T1" fmla="*/ 35 h 229"/>
                  <a:gd name="T2" fmla="*/ 18 w 165"/>
                  <a:gd name="T3" fmla="*/ 33 h 229"/>
                  <a:gd name="T4" fmla="*/ 35 w 165"/>
                  <a:gd name="T5" fmla="*/ 63 h 229"/>
                  <a:gd name="T6" fmla="*/ 35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9 h 229"/>
                  <a:gd name="T24" fmla="*/ 145 w 165"/>
                  <a:gd name="T25" fmla="*/ 49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7 h 229"/>
                  <a:gd name="T32" fmla="*/ 77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0"/>
                      <a:pt x="165" y="26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87">
                <a:extLst>
                  <a:ext uri="{FF2B5EF4-FFF2-40B4-BE49-F238E27FC236}">
                    <a16:creationId xmlns:a16="http://schemas.microsoft.com/office/drawing/2014/main" id="{ADBAAA90-8D3F-45E0-9D89-D19F4E7502BC}"/>
                  </a:ext>
                </a:extLst>
              </p:cNvPr>
              <p:cNvSpPr>
                <a:spLocks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6437314" y="2641600"/>
                <a:ext cx="119063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4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6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5" y="9"/>
                      <a:pt x="123" y="0"/>
                      <a:pt x="94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2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4"/>
                      <a:pt x="126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3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5" y="117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88">
                <a:extLst>
                  <a:ext uri="{FF2B5EF4-FFF2-40B4-BE49-F238E27FC236}">
                    <a16:creationId xmlns:a16="http://schemas.microsoft.com/office/drawing/2014/main" id="{AFBBD092-350F-4FD7-BA90-BF21CA3A914B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6561139" y="2641600"/>
                <a:ext cx="136525" cy="138113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89">
                <a:extLst>
                  <a:ext uri="{FF2B5EF4-FFF2-40B4-BE49-F238E27FC236}">
                    <a16:creationId xmlns:a16="http://schemas.microsoft.com/office/drawing/2014/main" id="{C6984FC8-C1A5-4B2B-BBD4-418B21EDC616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6702426" y="2644775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7 h 333"/>
                  <a:gd name="T6" fmla="*/ 186 w 230"/>
                  <a:gd name="T7" fmla="*/ 20 h 333"/>
                  <a:gd name="T8" fmla="*/ 184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2 w 230"/>
                  <a:gd name="T17" fmla="*/ 7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7"/>
                    </a:lnTo>
                    <a:cubicBezTo>
                      <a:pt x="178" y="7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2" y="7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4"/>
                      <a:pt x="25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1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1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90">
                <a:extLst>
                  <a:ext uri="{FF2B5EF4-FFF2-40B4-BE49-F238E27FC236}">
                    <a16:creationId xmlns:a16="http://schemas.microsoft.com/office/drawing/2014/main" id="{1770F51B-08C0-4779-B770-8E48A75ABD7B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6923089" y="2590800"/>
                <a:ext cx="90488" cy="192088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5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1 w 153"/>
                  <a:gd name="T35" fmla="*/ 243 h 318"/>
                  <a:gd name="T36" fmla="*/ 67 w 153"/>
                  <a:gd name="T37" fmla="*/ 307 h 318"/>
                  <a:gd name="T38" fmla="*/ 51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1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1" y="300"/>
                      <a:pt x="51" y="284"/>
                    </a:cubicBezTo>
                    <a:cubicBezTo>
                      <a:pt x="51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91">
                <a:extLst>
                  <a:ext uri="{FF2B5EF4-FFF2-40B4-BE49-F238E27FC236}">
                    <a16:creationId xmlns:a16="http://schemas.microsoft.com/office/drawing/2014/main" id="{44D985B6-AEA4-43E0-BF85-A8FFBFBBD920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7127876" y="2616200"/>
                <a:ext cx="179388" cy="176213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5 h 289"/>
                  <a:gd name="T4" fmla="*/ 295 w 305"/>
                  <a:gd name="T5" fmla="*/ 134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10 h 289"/>
                  <a:gd name="T12" fmla="*/ 10 w 305"/>
                  <a:gd name="T13" fmla="*/ 21 h 289"/>
                  <a:gd name="T14" fmla="*/ 271 w 305"/>
                  <a:gd name="T15" fmla="*/ 145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6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1"/>
                      <a:pt x="305" y="145"/>
                    </a:cubicBezTo>
                    <a:cubicBezTo>
                      <a:pt x="305" y="139"/>
                      <a:pt x="301" y="136"/>
                      <a:pt x="295" y="134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4"/>
                      <a:pt x="3" y="17"/>
                      <a:pt x="10" y="21"/>
                    </a:cubicBezTo>
                    <a:lnTo>
                      <a:pt x="271" y="145"/>
                    </a:lnTo>
                    <a:lnTo>
                      <a:pt x="10" y="268"/>
                    </a:lnTo>
                    <a:cubicBezTo>
                      <a:pt x="3" y="272"/>
                      <a:pt x="0" y="275"/>
                      <a:pt x="0" y="279"/>
                    </a:cubicBezTo>
                    <a:cubicBezTo>
                      <a:pt x="0" y="285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6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92">
                <a:extLst>
                  <a:ext uri="{FF2B5EF4-FFF2-40B4-BE49-F238E27FC236}">
                    <a16:creationId xmlns:a16="http://schemas.microsoft.com/office/drawing/2014/main" id="{6E2C1269-607B-43FF-B2BF-989B0C902854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7423151" y="2578100"/>
                <a:ext cx="123825" cy="207963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70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6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93">
                <a:extLst>
                  <a:ext uri="{FF2B5EF4-FFF2-40B4-BE49-F238E27FC236}">
                    <a16:creationId xmlns:a16="http://schemas.microsoft.com/office/drawing/2014/main" id="{DE28D430-9C93-4238-8EA3-724B0E1318B2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7573964" y="2749550"/>
                <a:ext cx="41275" cy="73025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5 h 121"/>
                  <a:gd name="T4" fmla="*/ 29 w 69"/>
                  <a:gd name="T5" fmla="*/ 0 h 121"/>
                  <a:gd name="T6" fmla="*/ 0 w 69"/>
                  <a:gd name="T7" fmla="*/ 29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5"/>
                      <a:pt x="69" y="45"/>
                    </a:cubicBezTo>
                    <a:cubicBezTo>
                      <a:pt x="69" y="20"/>
                      <a:pt x="51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5" y="54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4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94">
                <a:extLst>
                  <a:ext uri="{FF2B5EF4-FFF2-40B4-BE49-F238E27FC236}">
                    <a16:creationId xmlns:a16="http://schemas.microsoft.com/office/drawing/2014/main" id="{916C9EB0-461A-48E5-84CB-3A7BFE4FBB78}"/>
                  </a:ext>
                </a:extLst>
              </p:cNvPr>
              <p:cNvSpPr>
                <a:spLocks noEditPoint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3716339" y="3275013"/>
                <a:ext cx="169863" cy="206375"/>
              </a:xfrm>
              <a:custGeom>
                <a:avLst/>
                <a:gdLst>
                  <a:gd name="T0" fmla="*/ 122 w 290"/>
                  <a:gd name="T1" fmla="*/ 188 h 342"/>
                  <a:gd name="T2" fmla="*/ 136 w 290"/>
                  <a:gd name="T3" fmla="*/ 189 h 342"/>
                  <a:gd name="T4" fmla="*/ 153 w 290"/>
                  <a:gd name="T5" fmla="*/ 189 h 342"/>
                  <a:gd name="T6" fmla="*/ 290 w 290"/>
                  <a:gd name="T7" fmla="*/ 94 h 342"/>
                  <a:gd name="T8" fmla="*/ 162 w 290"/>
                  <a:gd name="T9" fmla="*/ 0 h 342"/>
                  <a:gd name="T10" fmla="*/ 17 w 290"/>
                  <a:gd name="T11" fmla="*/ 0 h 342"/>
                  <a:gd name="T12" fmla="*/ 0 w 290"/>
                  <a:gd name="T13" fmla="*/ 9 h 342"/>
                  <a:gd name="T14" fmla="*/ 13 w 290"/>
                  <a:gd name="T15" fmla="*/ 18 h 342"/>
                  <a:gd name="T16" fmla="*/ 41 w 290"/>
                  <a:gd name="T17" fmla="*/ 46 h 342"/>
                  <a:gd name="T18" fmla="*/ 41 w 290"/>
                  <a:gd name="T19" fmla="*/ 296 h 342"/>
                  <a:gd name="T20" fmla="*/ 14 w 290"/>
                  <a:gd name="T21" fmla="*/ 325 h 342"/>
                  <a:gd name="T22" fmla="*/ 0 w 290"/>
                  <a:gd name="T23" fmla="*/ 333 h 342"/>
                  <a:gd name="T24" fmla="*/ 17 w 290"/>
                  <a:gd name="T25" fmla="*/ 342 h 342"/>
                  <a:gd name="T26" fmla="*/ 150 w 290"/>
                  <a:gd name="T27" fmla="*/ 342 h 342"/>
                  <a:gd name="T28" fmla="*/ 167 w 290"/>
                  <a:gd name="T29" fmla="*/ 333 h 342"/>
                  <a:gd name="T30" fmla="*/ 153 w 290"/>
                  <a:gd name="T31" fmla="*/ 325 h 342"/>
                  <a:gd name="T32" fmla="*/ 122 w 290"/>
                  <a:gd name="T33" fmla="*/ 296 h 342"/>
                  <a:gd name="T34" fmla="*/ 122 w 290"/>
                  <a:gd name="T35" fmla="*/ 188 h 342"/>
                  <a:gd name="T36" fmla="*/ 205 w 290"/>
                  <a:gd name="T37" fmla="*/ 166 h 342"/>
                  <a:gd name="T38" fmla="*/ 222 w 290"/>
                  <a:gd name="T39" fmla="*/ 94 h 342"/>
                  <a:gd name="T40" fmla="*/ 207 w 290"/>
                  <a:gd name="T41" fmla="*/ 22 h 342"/>
                  <a:gd name="T42" fmla="*/ 273 w 290"/>
                  <a:gd name="T43" fmla="*/ 94 h 342"/>
                  <a:gd name="T44" fmla="*/ 205 w 290"/>
                  <a:gd name="T45" fmla="*/ 166 h 342"/>
                  <a:gd name="T46" fmla="*/ 122 w 290"/>
                  <a:gd name="T47" fmla="*/ 45 h 342"/>
                  <a:gd name="T48" fmla="*/ 152 w 290"/>
                  <a:gd name="T49" fmla="*/ 18 h 342"/>
                  <a:gd name="T50" fmla="*/ 205 w 290"/>
                  <a:gd name="T51" fmla="*/ 94 h 342"/>
                  <a:gd name="T52" fmla="*/ 147 w 290"/>
                  <a:gd name="T53" fmla="*/ 171 h 342"/>
                  <a:gd name="T54" fmla="*/ 122 w 290"/>
                  <a:gd name="T55" fmla="*/ 171 h 342"/>
                  <a:gd name="T56" fmla="*/ 122 w 290"/>
                  <a:gd name="T57" fmla="*/ 45 h 342"/>
                  <a:gd name="T58" fmla="*/ 55 w 290"/>
                  <a:gd name="T59" fmla="*/ 325 h 342"/>
                  <a:gd name="T60" fmla="*/ 59 w 290"/>
                  <a:gd name="T61" fmla="*/ 297 h 342"/>
                  <a:gd name="T62" fmla="*/ 59 w 290"/>
                  <a:gd name="T63" fmla="*/ 45 h 342"/>
                  <a:gd name="T64" fmla="*/ 55 w 290"/>
                  <a:gd name="T65" fmla="*/ 18 h 342"/>
                  <a:gd name="T66" fmla="*/ 111 w 290"/>
                  <a:gd name="T67" fmla="*/ 18 h 342"/>
                  <a:gd name="T68" fmla="*/ 105 w 290"/>
                  <a:gd name="T69" fmla="*/ 43 h 342"/>
                  <a:gd name="T70" fmla="*/ 105 w 290"/>
                  <a:gd name="T71" fmla="*/ 297 h 342"/>
                  <a:gd name="T72" fmla="*/ 109 w 290"/>
                  <a:gd name="T73" fmla="*/ 325 h 342"/>
                  <a:gd name="T74" fmla="*/ 55 w 290"/>
                  <a:gd name="T75" fmla="*/ 325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2">
                    <a:moveTo>
                      <a:pt x="122" y="188"/>
                    </a:moveTo>
                    <a:cubicBezTo>
                      <a:pt x="124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4" y="189"/>
                      <a:pt x="290" y="142"/>
                      <a:pt x="290" y="94"/>
                    </a:cubicBezTo>
                    <a:cubicBezTo>
                      <a:pt x="290" y="23"/>
                      <a:pt x="227" y="0"/>
                      <a:pt x="16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39" y="18"/>
                      <a:pt x="41" y="22"/>
                      <a:pt x="41" y="46"/>
                    </a:cubicBezTo>
                    <a:lnTo>
                      <a:pt x="41" y="296"/>
                    </a:lnTo>
                    <a:cubicBezTo>
                      <a:pt x="41" y="321"/>
                      <a:pt x="39" y="325"/>
                      <a:pt x="14" y="325"/>
                    </a:cubicBezTo>
                    <a:cubicBezTo>
                      <a:pt x="9" y="325"/>
                      <a:pt x="0" y="325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0" y="342"/>
                    </a:lnTo>
                    <a:cubicBezTo>
                      <a:pt x="159" y="342"/>
                      <a:pt x="167" y="342"/>
                      <a:pt x="167" y="333"/>
                    </a:cubicBezTo>
                    <a:cubicBezTo>
                      <a:pt x="167" y="325"/>
                      <a:pt x="158" y="325"/>
                      <a:pt x="153" y="325"/>
                    </a:cubicBezTo>
                    <a:cubicBezTo>
                      <a:pt x="124" y="325"/>
                      <a:pt x="122" y="321"/>
                      <a:pt x="122" y="296"/>
                    </a:cubicBezTo>
                    <a:lnTo>
                      <a:pt x="122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2" y="114"/>
                      <a:pt x="222" y="94"/>
                    </a:cubicBezTo>
                    <a:cubicBezTo>
                      <a:pt x="222" y="67"/>
                      <a:pt x="220" y="41"/>
                      <a:pt x="207" y="22"/>
                    </a:cubicBezTo>
                    <a:cubicBezTo>
                      <a:pt x="234" y="29"/>
                      <a:pt x="273" y="44"/>
                      <a:pt x="273" y="94"/>
                    </a:cubicBezTo>
                    <a:cubicBezTo>
                      <a:pt x="273" y="129"/>
                      <a:pt x="251" y="155"/>
                      <a:pt x="205" y="166"/>
                    </a:cubicBezTo>
                    <a:close/>
                    <a:moveTo>
                      <a:pt x="122" y="45"/>
                    </a:moveTo>
                    <a:cubicBezTo>
                      <a:pt x="122" y="35"/>
                      <a:pt x="122" y="18"/>
                      <a:pt x="152" y="18"/>
                    </a:cubicBezTo>
                    <a:cubicBezTo>
                      <a:pt x="188" y="18"/>
                      <a:pt x="205" y="31"/>
                      <a:pt x="205" y="94"/>
                    </a:cubicBezTo>
                    <a:cubicBezTo>
                      <a:pt x="205" y="165"/>
                      <a:pt x="178" y="171"/>
                      <a:pt x="147" y="171"/>
                    </a:cubicBezTo>
                    <a:lnTo>
                      <a:pt x="122" y="171"/>
                    </a:lnTo>
                    <a:lnTo>
                      <a:pt x="122" y="45"/>
                    </a:lnTo>
                    <a:close/>
                    <a:moveTo>
                      <a:pt x="55" y="325"/>
                    </a:moveTo>
                    <a:cubicBezTo>
                      <a:pt x="59" y="316"/>
                      <a:pt x="59" y="304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1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6"/>
                      <a:pt x="109" y="325"/>
                    </a:cubicBezTo>
                    <a:lnTo>
                      <a:pt x="55" y="3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95">
                <a:extLst>
                  <a:ext uri="{FF2B5EF4-FFF2-40B4-BE49-F238E27FC236}">
                    <a16:creationId xmlns:a16="http://schemas.microsoft.com/office/drawing/2014/main" id="{03891FBC-AB7F-4E26-A32D-CF50A4C2334D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3919539" y="3254375"/>
                <a:ext cx="66675" cy="303213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49 h 499"/>
                  <a:gd name="T6" fmla="*/ 109 w 115"/>
                  <a:gd name="T7" fmla="*/ 14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49 h 499"/>
                  <a:gd name="T16" fmla="*/ 32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2"/>
                      <a:pt x="115" y="491"/>
                      <a:pt x="107" y="483"/>
                    </a:cubicBezTo>
                    <a:cubicBezTo>
                      <a:pt x="44" y="420"/>
                      <a:pt x="29" y="326"/>
                      <a:pt x="29" y="249"/>
                    </a:cubicBezTo>
                    <a:cubicBezTo>
                      <a:pt x="29" y="163"/>
                      <a:pt x="47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0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9"/>
                      <a:pt x="32" y="405"/>
                    </a:cubicBezTo>
                    <a:cubicBezTo>
                      <a:pt x="62" y="466"/>
                      <a:pt x="105" y="499"/>
                      <a:pt x="110" y="499"/>
                    </a:cubicBezTo>
                    <a:cubicBezTo>
                      <a:pt x="113" y="499"/>
                      <a:pt x="115" y="497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96">
                <a:extLst>
                  <a:ext uri="{FF2B5EF4-FFF2-40B4-BE49-F238E27FC236}">
                    <a16:creationId xmlns:a16="http://schemas.microsoft.com/office/drawing/2014/main" id="{6282B1A6-BD2F-4E50-8EBD-123A6F58C0BC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019551" y="3271838"/>
                <a:ext cx="142875" cy="212725"/>
              </a:xfrm>
              <a:custGeom>
                <a:avLst/>
                <a:gdLst>
                  <a:gd name="T0" fmla="*/ 116 w 245"/>
                  <a:gd name="T1" fmla="*/ 5 h 351"/>
                  <a:gd name="T2" fmla="*/ 110 w 245"/>
                  <a:gd name="T3" fmla="*/ 0 h 351"/>
                  <a:gd name="T4" fmla="*/ 49 w 245"/>
                  <a:gd name="T5" fmla="*/ 5 h 351"/>
                  <a:gd name="T6" fmla="*/ 39 w 245"/>
                  <a:gd name="T7" fmla="*/ 15 h 351"/>
                  <a:gd name="T8" fmla="*/ 51 w 245"/>
                  <a:gd name="T9" fmla="*/ 21 h 351"/>
                  <a:gd name="T10" fmla="*/ 76 w 245"/>
                  <a:gd name="T11" fmla="*/ 29 h 351"/>
                  <a:gd name="T12" fmla="*/ 75 w 245"/>
                  <a:gd name="T13" fmla="*/ 39 h 351"/>
                  <a:gd name="T14" fmla="*/ 2 w 245"/>
                  <a:gd name="T15" fmla="*/ 327 h 351"/>
                  <a:gd name="T16" fmla="*/ 0 w 245"/>
                  <a:gd name="T17" fmla="*/ 338 h 351"/>
                  <a:gd name="T18" fmla="*/ 15 w 245"/>
                  <a:gd name="T19" fmla="*/ 351 h 351"/>
                  <a:gd name="T20" fmla="*/ 33 w 245"/>
                  <a:gd name="T21" fmla="*/ 339 h 351"/>
                  <a:gd name="T22" fmla="*/ 43 w 245"/>
                  <a:gd name="T23" fmla="*/ 301 h 351"/>
                  <a:gd name="T24" fmla="*/ 54 w 245"/>
                  <a:gd name="T25" fmla="*/ 256 h 351"/>
                  <a:gd name="T26" fmla="*/ 62 w 245"/>
                  <a:gd name="T27" fmla="*/ 222 h 351"/>
                  <a:gd name="T28" fmla="*/ 68 w 245"/>
                  <a:gd name="T29" fmla="*/ 200 h 351"/>
                  <a:gd name="T30" fmla="*/ 102 w 245"/>
                  <a:gd name="T31" fmla="*/ 154 h 351"/>
                  <a:gd name="T32" fmla="*/ 149 w 245"/>
                  <a:gd name="T33" fmla="*/ 137 h 351"/>
                  <a:gd name="T34" fmla="*/ 176 w 245"/>
                  <a:gd name="T35" fmla="*/ 171 h 351"/>
                  <a:gd name="T36" fmla="*/ 145 w 245"/>
                  <a:gd name="T37" fmla="*/ 283 h 351"/>
                  <a:gd name="T38" fmla="*/ 139 w 245"/>
                  <a:gd name="T39" fmla="*/ 311 h 351"/>
                  <a:gd name="T40" fmla="*/ 180 w 245"/>
                  <a:gd name="T41" fmla="*/ 351 h 351"/>
                  <a:gd name="T42" fmla="*/ 245 w 245"/>
                  <a:gd name="T43" fmla="*/ 275 h 351"/>
                  <a:gd name="T44" fmla="*/ 239 w 245"/>
                  <a:gd name="T45" fmla="*/ 270 h 351"/>
                  <a:gd name="T46" fmla="*/ 232 w 245"/>
                  <a:gd name="T47" fmla="*/ 279 h 351"/>
                  <a:gd name="T48" fmla="*/ 181 w 245"/>
                  <a:gd name="T49" fmla="*/ 341 h 351"/>
                  <a:gd name="T50" fmla="*/ 169 w 245"/>
                  <a:gd name="T51" fmla="*/ 324 h 351"/>
                  <a:gd name="T52" fmla="*/ 178 w 245"/>
                  <a:gd name="T53" fmla="*/ 289 h 351"/>
                  <a:gd name="T54" fmla="*/ 208 w 245"/>
                  <a:gd name="T55" fmla="*/ 179 h 351"/>
                  <a:gd name="T56" fmla="*/ 151 w 245"/>
                  <a:gd name="T57" fmla="*/ 126 h 351"/>
                  <a:gd name="T58" fmla="*/ 77 w 245"/>
                  <a:gd name="T59" fmla="*/ 164 h 351"/>
                  <a:gd name="T60" fmla="*/ 116 w 245"/>
                  <a:gd name="T61" fmla="*/ 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5" h="351">
                    <a:moveTo>
                      <a:pt x="116" y="5"/>
                    </a:moveTo>
                    <a:cubicBezTo>
                      <a:pt x="116" y="5"/>
                      <a:pt x="116" y="0"/>
                      <a:pt x="110" y="0"/>
                    </a:cubicBezTo>
                    <a:cubicBezTo>
                      <a:pt x="98" y="0"/>
                      <a:pt x="62" y="4"/>
                      <a:pt x="49" y="5"/>
                    </a:cubicBezTo>
                    <a:cubicBezTo>
                      <a:pt x="45" y="5"/>
                      <a:pt x="39" y="6"/>
                      <a:pt x="39" y="15"/>
                    </a:cubicBezTo>
                    <a:cubicBezTo>
                      <a:pt x="39" y="21"/>
                      <a:pt x="44" y="21"/>
                      <a:pt x="51" y="21"/>
                    </a:cubicBezTo>
                    <a:cubicBezTo>
                      <a:pt x="75" y="21"/>
                      <a:pt x="76" y="24"/>
                      <a:pt x="76" y="29"/>
                    </a:cubicBezTo>
                    <a:lnTo>
                      <a:pt x="75" y="39"/>
                    </a:lnTo>
                    <a:lnTo>
                      <a:pt x="2" y="327"/>
                    </a:lnTo>
                    <a:cubicBezTo>
                      <a:pt x="0" y="334"/>
                      <a:pt x="0" y="335"/>
                      <a:pt x="0" y="338"/>
                    </a:cubicBezTo>
                    <a:cubicBezTo>
                      <a:pt x="0" y="349"/>
                      <a:pt x="10" y="351"/>
                      <a:pt x="15" y="351"/>
                    </a:cubicBezTo>
                    <a:cubicBezTo>
                      <a:pt x="23" y="351"/>
                      <a:pt x="31" y="346"/>
                      <a:pt x="33" y="339"/>
                    </a:cubicBezTo>
                    <a:lnTo>
                      <a:pt x="43" y="301"/>
                    </a:lnTo>
                    <a:lnTo>
                      <a:pt x="54" y="256"/>
                    </a:lnTo>
                    <a:cubicBezTo>
                      <a:pt x="57" y="245"/>
                      <a:pt x="60" y="234"/>
                      <a:pt x="62" y="222"/>
                    </a:cubicBezTo>
                    <a:cubicBezTo>
                      <a:pt x="63" y="219"/>
                      <a:pt x="67" y="203"/>
                      <a:pt x="68" y="200"/>
                    </a:cubicBezTo>
                    <a:cubicBezTo>
                      <a:pt x="69" y="195"/>
                      <a:pt x="85" y="168"/>
                      <a:pt x="102" y="154"/>
                    </a:cubicBezTo>
                    <a:cubicBezTo>
                      <a:pt x="113" y="146"/>
                      <a:pt x="128" y="137"/>
                      <a:pt x="149" y="137"/>
                    </a:cubicBezTo>
                    <a:cubicBezTo>
                      <a:pt x="171" y="137"/>
                      <a:pt x="176" y="154"/>
                      <a:pt x="176" y="171"/>
                    </a:cubicBezTo>
                    <a:cubicBezTo>
                      <a:pt x="176" y="198"/>
                      <a:pt x="157" y="253"/>
                      <a:pt x="145" y="283"/>
                    </a:cubicBezTo>
                    <a:cubicBezTo>
                      <a:pt x="141" y="295"/>
                      <a:pt x="139" y="301"/>
                      <a:pt x="139" y="311"/>
                    </a:cubicBezTo>
                    <a:cubicBezTo>
                      <a:pt x="139" y="334"/>
                      <a:pt x="156" y="351"/>
                      <a:pt x="180" y="351"/>
                    </a:cubicBezTo>
                    <a:cubicBezTo>
                      <a:pt x="227" y="351"/>
                      <a:pt x="245" y="279"/>
                      <a:pt x="245" y="275"/>
                    </a:cubicBezTo>
                    <a:cubicBezTo>
                      <a:pt x="245" y="270"/>
                      <a:pt x="241" y="270"/>
                      <a:pt x="239" y="270"/>
                    </a:cubicBezTo>
                    <a:cubicBezTo>
                      <a:pt x="234" y="270"/>
                      <a:pt x="234" y="271"/>
                      <a:pt x="232" y="279"/>
                    </a:cubicBezTo>
                    <a:cubicBezTo>
                      <a:pt x="224" y="305"/>
                      <a:pt x="208" y="341"/>
                      <a:pt x="181" y="341"/>
                    </a:cubicBezTo>
                    <a:cubicBezTo>
                      <a:pt x="172" y="341"/>
                      <a:pt x="169" y="336"/>
                      <a:pt x="169" y="324"/>
                    </a:cubicBezTo>
                    <a:cubicBezTo>
                      <a:pt x="169" y="312"/>
                      <a:pt x="173" y="300"/>
                      <a:pt x="178" y="289"/>
                    </a:cubicBezTo>
                    <a:cubicBezTo>
                      <a:pt x="186" y="267"/>
                      <a:pt x="208" y="208"/>
                      <a:pt x="208" y="179"/>
                    </a:cubicBezTo>
                    <a:cubicBezTo>
                      <a:pt x="208" y="147"/>
                      <a:pt x="188" y="126"/>
                      <a:pt x="151" y="126"/>
                    </a:cubicBezTo>
                    <a:cubicBezTo>
                      <a:pt x="120" y="126"/>
                      <a:pt x="96" y="141"/>
                      <a:pt x="77" y="164"/>
                    </a:cubicBezTo>
                    <a:lnTo>
                      <a:pt x="116" y="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97">
                <a:extLst>
                  <a:ext uri="{FF2B5EF4-FFF2-40B4-BE49-F238E27FC236}">
                    <a16:creationId xmlns:a16="http://schemas.microsoft.com/office/drawing/2014/main" id="{46852745-1CFE-4F67-9473-1AA575A5A92E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200526" y="3254375"/>
                <a:ext cx="68263" cy="303213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49 h 499"/>
                  <a:gd name="T6" fmla="*/ 110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8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10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98">
                <a:extLst>
                  <a:ext uri="{FF2B5EF4-FFF2-40B4-BE49-F238E27FC236}">
                    <a16:creationId xmlns:a16="http://schemas.microsoft.com/office/drawing/2014/main" id="{4E4C68CB-7C7F-41A9-B383-5C62B3EAA1D3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292601" y="3275013"/>
                <a:ext cx="241300" cy="206375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90 h 341"/>
                  <a:gd name="T28" fmla="*/ 11 w 411"/>
                  <a:gd name="T29" fmla="*/ 326 h 341"/>
                  <a:gd name="T30" fmla="*/ 0 w 411"/>
                  <a:gd name="T31" fmla="*/ 336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6 h 341"/>
                  <a:gd name="T42" fmla="*/ 92 w 411"/>
                  <a:gd name="T43" fmla="*/ 310 h 341"/>
                  <a:gd name="T44" fmla="*/ 106 w 411"/>
                  <a:gd name="T45" fmla="*/ 288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6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2 h 341"/>
                  <a:gd name="T66" fmla="*/ 342 w 411"/>
                  <a:gd name="T67" fmla="*/ 326 h 341"/>
                  <a:gd name="T68" fmla="*/ 299 w 411"/>
                  <a:gd name="T69" fmla="*/ 304 h 341"/>
                  <a:gd name="T70" fmla="*/ 235 w 411"/>
                  <a:gd name="T71" fmla="*/ 150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90"/>
                    </a:lnTo>
                    <a:cubicBezTo>
                      <a:pt x="60" y="316"/>
                      <a:pt x="37" y="324"/>
                      <a:pt x="11" y="326"/>
                    </a:cubicBezTo>
                    <a:cubicBezTo>
                      <a:pt x="5" y="326"/>
                      <a:pt x="0" y="326"/>
                      <a:pt x="0" y="336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6"/>
                      <a:pt x="112" y="326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8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10"/>
                      <a:pt x="255" y="310"/>
                      <a:pt x="255" y="311"/>
                    </a:cubicBezTo>
                    <a:cubicBezTo>
                      <a:pt x="255" y="315"/>
                      <a:pt x="245" y="324"/>
                      <a:pt x="226" y="326"/>
                    </a:cubicBezTo>
                    <a:cubicBezTo>
                      <a:pt x="220" y="326"/>
                      <a:pt x="216" y="327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2"/>
                    </a:cubicBezTo>
                    <a:cubicBezTo>
                      <a:pt x="351" y="326"/>
                      <a:pt x="346" y="326"/>
                      <a:pt x="342" y="326"/>
                    </a:cubicBezTo>
                    <a:cubicBezTo>
                      <a:pt x="308" y="325"/>
                      <a:pt x="307" y="324"/>
                      <a:pt x="299" y="304"/>
                    </a:cubicBezTo>
                    <a:cubicBezTo>
                      <a:pt x="279" y="257"/>
                      <a:pt x="246" y="179"/>
                      <a:pt x="235" y="150"/>
                    </a:cubicBezTo>
                    <a:cubicBezTo>
                      <a:pt x="269" y="115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99">
                <a:extLst>
                  <a:ext uri="{FF2B5EF4-FFF2-40B4-BE49-F238E27FC236}">
                    <a16:creationId xmlns:a16="http://schemas.microsoft.com/office/drawing/2014/main" id="{CA79BAFA-25A7-4A41-849C-006B14BFDAF9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567239" y="3254375"/>
                <a:ext cx="66675" cy="303213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1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00">
                <a:extLst>
                  <a:ext uri="{FF2B5EF4-FFF2-40B4-BE49-F238E27FC236}">
                    <a16:creationId xmlns:a16="http://schemas.microsoft.com/office/drawing/2014/main" id="{C461F11E-8235-4AE8-82F1-91120A39B713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68851" y="3289300"/>
                <a:ext cx="179388" cy="233363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9 h 385"/>
                  <a:gd name="T20" fmla="*/ 10 w 305"/>
                  <a:gd name="T21" fmla="*/ 289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01">
                <a:extLst>
                  <a:ext uri="{FF2B5EF4-FFF2-40B4-BE49-F238E27FC236}">
                    <a16:creationId xmlns:a16="http://schemas.microsoft.com/office/drawing/2014/main" id="{E03A4192-FEE1-4448-BB99-F1CDA65B0764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5059364" y="3292475"/>
                <a:ext cx="90488" cy="192088"/>
              </a:xfrm>
              <a:custGeom>
                <a:avLst/>
                <a:gdLst>
                  <a:gd name="T0" fmla="*/ 91 w 153"/>
                  <a:gd name="T1" fmla="*/ 113 h 317"/>
                  <a:gd name="T2" fmla="*/ 138 w 153"/>
                  <a:gd name="T3" fmla="*/ 113 h 317"/>
                  <a:gd name="T4" fmla="*/ 153 w 153"/>
                  <a:gd name="T5" fmla="*/ 103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7 h 317"/>
                  <a:gd name="T22" fmla="*/ 14 w 153"/>
                  <a:gd name="T23" fmla="*/ 113 h 317"/>
                  <a:gd name="T24" fmla="*/ 58 w 153"/>
                  <a:gd name="T25" fmla="*/ 113 h 317"/>
                  <a:gd name="T26" fmla="*/ 20 w 153"/>
                  <a:gd name="T27" fmla="*/ 272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7 h 317"/>
                  <a:gd name="T38" fmla="*/ 51 w 153"/>
                  <a:gd name="T39" fmla="*/ 284 h 317"/>
                  <a:gd name="T40" fmla="*/ 54 w 153"/>
                  <a:gd name="T41" fmla="*/ 260 h 317"/>
                  <a:gd name="T42" fmla="*/ 91 w 153"/>
                  <a:gd name="T43" fmla="*/ 11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1" y="300"/>
                      <a:pt x="51" y="284"/>
                    </a:cubicBezTo>
                    <a:cubicBezTo>
                      <a:pt x="51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02">
                <a:extLst>
                  <a:ext uri="{FF2B5EF4-FFF2-40B4-BE49-F238E27FC236}">
                    <a16:creationId xmlns:a16="http://schemas.microsoft.com/office/drawing/2014/main" id="{DFFB8E9B-B7AC-45E9-B040-C442973D8D90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5175251" y="3254375"/>
                <a:ext cx="68263" cy="303213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1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3">
                <a:extLst>
                  <a:ext uri="{FF2B5EF4-FFF2-40B4-BE49-F238E27FC236}">
                    <a16:creationId xmlns:a16="http://schemas.microsoft.com/office/drawing/2014/main" id="{429B1B15-700E-433B-B4E4-08879E6A68E0}"/>
                  </a:ext>
                </a:extLst>
              </p:cNvPr>
              <p:cNvSpPr>
                <a:spLocks noEditPoints="1"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5376864" y="3289300"/>
                <a:ext cx="179388" cy="233363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04">
                <a:extLst>
                  <a:ext uri="{FF2B5EF4-FFF2-40B4-BE49-F238E27FC236}">
                    <a16:creationId xmlns:a16="http://schemas.microsoft.com/office/drawing/2014/main" id="{F48D0AEB-5E6E-4152-8BE0-A82460CD02BD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5699126" y="3190875"/>
                <a:ext cx="127000" cy="144463"/>
              </a:xfrm>
              <a:custGeom>
                <a:avLst/>
                <a:gdLst>
                  <a:gd name="T0" fmla="*/ 86 w 218"/>
                  <a:gd name="T1" fmla="*/ 121 h 238"/>
                  <a:gd name="T2" fmla="*/ 123 w 218"/>
                  <a:gd name="T3" fmla="*/ 129 h 238"/>
                  <a:gd name="T4" fmla="*/ 141 w 218"/>
                  <a:gd name="T5" fmla="*/ 160 h 238"/>
                  <a:gd name="T6" fmla="*/ 148 w 218"/>
                  <a:gd name="T7" fmla="*/ 170 h 238"/>
                  <a:gd name="T8" fmla="*/ 154 w 218"/>
                  <a:gd name="T9" fmla="*/ 159 h 238"/>
                  <a:gd name="T10" fmla="*/ 154 w 218"/>
                  <a:gd name="T11" fmla="*/ 64 h 238"/>
                  <a:gd name="T12" fmla="*/ 148 w 218"/>
                  <a:gd name="T13" fmla="*/ 53 h 238"/>
                  <a:gd name="T14" fmla="*/ 141 w 218"/>
                  <a:gd name="T15" fmla="*/ 61 h 238"/>
                  <a:gd name="T16" fmla="*/ 86 w 218"/>
                  <a:gd name="T17" fmla="*/ 109 h 238"/>
                  <a:gd name="T18" fmla="*/ 86 w 218"/>
                  <a:gd name="T19" fmla="*/ 35 h 238"/>
                  <a:gd name="T20" fmla="*/ 101 w 218"/>
                  <a:gd name="T21" fmla="*/ 12 h 238"/>
                  <a:gd name="T22" fmla="*/ 117 w 218"/>
                  <a:gd name="T23" fmla="*/ 12 h 238"/>
                  <a:gd name="T24" fmla="*/ 190 w 218"/>
                  <a:gd name="T25" fmla="*/ 60 h 238"/>
                  <a:gd name="T26" fmla="*/ 196 w 218"/>
                  <a:gd name="T27" fmla="*/ 68 h 238"/>
                  <a:gd name="T28" fmla="*/ 202 w 218"/>
                  <a:gd name="T29" fmla="*/ 56 h 238"/>
                  <a:gd name="T30" fmla="*/ 202 w 218"/>
                  <a:gd name="T31" fmla="*/ 11 h 238"/>
                  <a:gd name="T32" fmla="*/ 190 w 218"/>
                  <a:gd name="T33" fmla="*/ 0 h 238"/>
                  <a:gd name="T34" fmla="*/ 12 w 218"/>
                  <a:gd name="T35" fmla="*/ 0 h 238"/>
                  <a:gd name="T36" fmla="*/ 0 w 218"/>
                  <a:gd name="T37" fmla="*/ 6 h 238"/>
                  <a:gd name="T38" fmla="*/ 10 w 218"/>
                  <a:gd name="T39" fmla="*/ 12 h 238"/>
                  <a:gd name="T40" fmla="*/ 31 w 218"/>
                  <a:gd name="T41" fmla="*/ 32 h 238"/>
                  <a:gd name="T42" fmla="*/ 31 w 218"/>
                  <a:gd name="T43" fmla="*/ 206 h 238"/>
                  <a:gd name="T44" fmla="*/ 11 w 218"/>
                  <a:gd name="T45" fmla="*/ 226 h 238"/>
                  <a:gd name="T46" fmla="*/ 0 w 218"/>
                  <a:gd name="T47" fmla="*/ 232 h 238"/>
                  <a:gd name="T48" fmla="*/ 12 w 218"/>
                  <a:gd name="T49" fmla="*/ 238 h 238"/>
                  <a:gd name="T50" fmla="*/ 197 w 218"/>
                  <a:gd name="T51" fmla="*/ 238 h 238"/>
                  <a:gd name="T52" fmla="*/ 208 w 218"/>
                  <a:gd name="T53" fmla="*/ 234 h 238"/>
                  <a:gd name="T54" fmla="*/ 218 w 218"/>
                  <a:gd name="T55" fmla="*/ 173 h 238"/>
                  <a:gd name="T56" fmla="*/ 212 w 218"/>
                  <a:gd name="T57" fmla="*/ 167 h 238"/>
                  <a:gd name="T58" fmla="*/ 206 w 218"/>
                  <a:gd name="T59" fmla="*/ 172 h 238"/>
                  <a:gd name="T60" fmla="*/ 175 w 218"/>
                  <a:gd name="T61" fmla="*/ 211 h 238"/>
                  <a:gd name="T62" fmla="*/ 120 w 218"/>
                  <a:gd name="T63" fmla="*/ 226 h 238"/>
                  <a:gd name="T64" fmla="*/ 101 w 218"/>
                  <a:gd name="T65" fmla="*/ 226 h 238"/>
                  <a:gd name="T66" fmla="*/ 86 w 218"/>
                  <a:gd name="T67" fmla="*/ 203 h 238"/>
                  <a:gd name="T68" fmla="*/ 86 w 218"/>
                  <a:gd name="T69" fmla="*/ 121 h 238"/>
                  <a:gd name="T70" fmla="*/ 190 w 218"/>
                  <a:gd name="T71" fmla="*/ 12 h 238"/>
                  <a:gd name="T72" fmla="*/ 190 w 218"/>
                  <a:gd name="T73" fmla="*/ 29 h 238"/>
                  <a:gd name="T74" fmla="*/ 170 w 218"/>
                  <a:gd name="T75" fmla="*/ 12 h 238"/>
                  <a:gd name="T76" fmla="*/ 190 w 218"/>
                  <a:gd name="T77" fmla="*/ 12 h 238"/>
                  <a:gd name="T78" fmla="*/ 122 w 218"/>
                  <a:gd name="T79" fmla="*/ 114 h 238"/>
                  <a:gd name="T80" fmla="*/ 141 w 218"/>
                  <a:gd name="T81" fmla="*/ 99 h 238"/>
                  <a:gd name="T82" fmla="*/ 141 w 218"/>
                  <a:gd name="T83" fmla="*/ 128 h 238"/>
                  <a:gd name="T84" fmla="*/ 122 w 218"/>
                  <a:gd name="T85" fmla="*/ 114 h 238"/>
                  <a:gd name="T86" fmla="*/ 43 w 218"/>
                  <a:gd name="T87" fmla="*/ 31 h 238"/>
                  <a:gd name="T88" fmla="*/ 40 w 218"/>
                  <a:gd name="T89" fmla="*/ 12 h 238"/>
                  <a:gd name="T90" fmla="*/ 77 w 218"/>
                  <a:gd name="T91" fmla="*/ 12 h 238"/>
                  <a:gd name="T92" fmla="*/ 73 w 218"/>
                  <a:gd name="T93" fmla="*/ 34 h 238"/>
                  <a:gd name="T94" fmla="*/ 73 w 218"/>
                  <a:gd name="T95" fmla="*/ 204 h 238"/>
                  <a:gd name="T96" fmla="*/ 77 w 218"/>
                  <a:gd name="T97" fmla="*/ 226 h 238"/>
                  <a:gd name="T98" fmla="*/ 40 w 218"/>
                  <a:gd name="T99" fmla="*/ 226 h 238"/>
                  <a:gd name="T100" fmla="*/ 43 w 218"/>
                  <a:gd name="T101" fmla="*/ 207 h 238"/>
                  <a:gd name="T102" fmla="*/ 43 w 218"/>
                  <a:gd name="T103" fmla="*/ 31 h 238"/>
                  <a:gd name="T104" fmla="*/ 173 w 218"/>
                  <a:gd name="T105" fmla="*/ 226 h 238"/>
                  <a:gd name="T106" fmla="*/ 173 w 218"/>
                  <a:gd name="T107" fmla="*/ 226 h 238"/>
                  <a:gd name="T108" fmla="*/ 200 w 218"/>
                  <a:gd name="T109" fmla="*/ 207 h 238"/>
                  <a:gd name="T110" fmla="*/ 197 w 218"/>
                  <a:gd name="T111" fmla="*/ 226 h 238"/>
                  <a:gd name="T112" fmla="*/ 173 w 218"/>
                  <a:gd name="T113" fmla="*/ 22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8" h="238">
                    <a:moveTo>
                      <a:pt x="86" y="121"/>
                    </a:moveTo>
                    <a:cubicBezTo>
                      <a:pt x="94" y="121"/>
                      <a:pt x="111" y="121"/>
                      <a:pt x="123" y="129"/>
                    </a:cubicBezTo>
                    <a:cubicBezTo>
                      <a:pt x="140" y="139"/>
                      <a:pt x="141" y="158"/>
                      <a:pt x="141" y="160"/>
                    </a:cubicBezTo>
                    <a:cubicBezTo>
                      <a:pt x="142" y="165"/>
                      <a:pt x="142" y="170"/>
                      <a:pt x="148" y="170"/>
                    </a:cubicBezTo>
                    <a:cubicBezTo>
                      <a:pt x="154" y="170"/>
                      <a:pt x="154" y="165"/>
                      <a:pt x="154" y="159"/>
                    </a:cubicBezTo>
                    <a:lnTo>
                      <a:pt x="154" y="64"/>
                    </a:lnTo>
                    <a:cubicBezTo>
                      <a:pt x="154" y="59"/>
                      <a:pt x="154" y="53"/>
                      <a:pt x="148" y="53"/>
                    </a:cubicBezTo>
                    <a:cubicBezTo>
                      <a:pt x="142" y="53"/>
                      <a:pt x="141" y="58"/>
                      <a:pt x="141" y="61"/>
                    </a:cubicBezTo>
                    <a:cubicBezTo>
                      <a:pt x="139" y="106"/>
                      <a:pt x="104" y="108"/>
                      <a:pt x="86" y="109"/>
                    </a:cubicBezTo>
                    <a:lnTo>
                      <a:pt x="86" y="35"/>
                    </a:lnTo>
                    <a:cubicBezTo>
                      <a:pt x="86" y="12"/>
                      <a:pt x="92" y="12"/>
                      <a:pt x="101" y="12"/>
                    </a:cubicBezTo>
                    <a:lnTo>
                      <a:pt x="117" y="12"/>
                    </a:lnTo>
                    <a:cubicBezTo>
                      <a:pt x="164" y="12"/>
                      <a:pt x="188" y="36"/>
                      <a:pt x="190" y="60"/>
                    </a:cubicBezTo>
                    <a:cubicBezTo>
                      <a:pt x="190" y="63"/>
                      <a:pt x="190" y="68"/>
                      <a:pt x="196" y="68"/>
                    </a:cubicBezTo>
                    <a:cubicBezTo>
                      <a:pt x="202" y="68"/>
                      <a:pt x="202" y="62"/>
                      <a:pt x="202" y="56"/>
                    </a:cubicBezTo>
                    <a:lnTo>
                      <a:pt x="202" y="11"/>
                    </a:lnTo>
                    <a:cubicBezTo>
                      <a:pt x="202" y="0"/>
                      <a:pt x="201" y="0"/>
                      <a:pt x="190" y="0"/>
                    </a:cubicBezTo>
                    <a:lnTo>
                      <a:pt x="12" y="0"/>
                    </a:lnTo>
                    <a:cubicBezTo>
                      <a:pt x="6" y="0"/>
                      <a:pt x="0" y="0"/>
                      <a:pt x="0" y="6"/>
                    </a:cubicBezTo>
                    <a:cubicBezTo>
                      <a:pt x="0" y="12"/>
                      <a:pt x="7" y="12"/>
                      <a:pt x="10" y="12"/>
                    </a:cubicBezTo>
                    <a:cubicBezTo>
                      <a:pt x="29" y="12"/>
                      <a:pt x="31" y="15"/>
                      <a:pt x="31" y="32"/>
                    </a:cubicBezTo>
                    <a:lnTo>
                      <a:pt x="31" y="206"/>
                    </a:lnTo>
                    <a:cubicBezTo>
                      <a:pt x="31" y="223"/>
                      <a:pt x="30" y="226"/>
                      <a:pt x="11" y="226"/>
                    </a:cubicBezTo>
                    <a:cubicBezTo>
                      <a:pt x="6" y="226"/>
                      <a:pt x="0" y="226"/>
                      <a:pt x="0" y="232"/>
                    </a:cubicBezTo>
                    <a:cubicBezTo>
                      <a:pt x="0" y="238"/>
                      <a:pt x="6" y="238"/>
                      <a:pt x="12" y="238"/>
                    </a:cubicBezTo>
                    <a:lnTo>
                      <a:pt x="197" y="238"/>
                    </a:lnTo>
                    <a:cubicBezTo>
                      <a:pt x="203" y="238"/>
                      <a:pt x="207" y="238"/>
                      <a:pt x="208" y="234"/>
                    </a:cubicBezTo>
                    <a:cubicBezTo>
                      <a:pt x="208" y="233"/>
                      <a:pt x="218" y="175"/>
                      <a:pt x="218" y="173"/>
                    </a:cubicBezTo>
                    <a:cubicBezTo>
                      <a:pt x="218" y="169"/>
                      <a:pt x="215" y="167"/>
                      <a:pt x="212" y="167"/>
                    </a:cubicBezTo>
                    <a:cubicBezTo>
                      <a:pt x="207" y="167"/>
                      <a:pt x="206" y="172"/>
                      <a:pt x="206" y="172"/>
                    </a:cubicBezTo>
                    <a:cubicBezTo>
                      <a:pt x="204" y="181"/>
                      <a:pt x="200" y="196"/>
                      <a:pt x="175" y="211"/>
                    </a:cubicBezTo>
                    <a:cubicBezTo>
                      <a:pt x="157" y="221"/>
                      <a:pt x="139" y="226"/>
                      <a:pt x="120" y="226"/>
                    </a:cubicBezTo>
                    <a:lnTo>
                      <a:pt x="101" y="226"/>
                    </a:lnTo>
                    <a:cubicBezTo>
                      <a:pt x="92" y="226"/>
                      <a:pt x="86" y="226"/>
                      <a:pt x="86" y="203"/>
                    </a:cubicBezTo>
                    <a:lnTo>
                      <a:pt x="86" y="121"/>
                    </a:lnTo>
                    <a:close/>
                    <a:moveTo>
                      <a:pt x="190" y="12"/>
                    </a:moveTo>
                    <a:lnTo>
                      <a:pt x="190" y="29"/>
                    </a:lnTo>
                    <a:cubicBezTo>
                      <a:pt x="184" y="22"/>
                      <a:pt x="177" y="16"/>
                      <a:pt x="170" y="12"/>
                    </a:cubicBezTo>
                    <a:lnTo>
                      <a:pt x="190" y="12"/>
                    </a:lnTo>
                    <a:close/>
                    <a:moveTo>
                      <a:pt x="122" y="114"/>
                    </a:moveTo>
                    <a:cubicBezTo>
                      <a:pt x="127" y="112"/>
                      <a:pt x="135" y="106"/>
                      <a:pt x="141" y="99"/>
                    </a:cubicBezTo>
                    <a:lnTo>
                      <a:pt x="141" y="128"/>
                    </a:lnTo>
                    <a:cubicBezTo>
                      <a:pt x="133" y="119"/>
                      <a:pt x="122" y="114"/>
                      <a:pt x="122" y="114"/>
                    </a:cubicBezTo>
                    <a:close/>
                    <a:moveTo>
                      <a:pt x="43" y="31"/>
                    </a:moveTo>
                    <a:cubicBezTo>
                      <a:pt x="43" y="27"/>
                      <a:pt x="43" y="18"/>
                      <a:pt x="40" y="12"/>
                    </a:cubicBezTo>
                    <a:lnTo>
                      <a:pt x="77" y="12"/>
                    </a:lnTo>
                    <a:cubicBezTo>
                      <a:pt x="73" y="20"/>
                      <a:pt x="73" y="31"/>
                      <a:pt x="73" y="34"/>
                    </a:cubicBezTo>
                    <a:lnTo>
                      <a:pt x="73" y="204"/>
                    </a:lnTo>
                    <a:cubicBezTo>
                      <a:pt x="73" y="216"/>
                      <a:pt x="76" y="223"/>
                      <a:pt x="77" y="226"/>
                    </a:cubicBezTo>
                    <a:lnTo>
                      <a:pt x="40" y="226"/>
                    </a:lnTo>
                    <a:cubicBezTo>
                      <a:pt x="43" y="220"/>
                      <a:pt x="43" y="211"/>
                      <a:pt x="43" y="207"/>
                    </a:cubicBezTo>
                    <a:lnTo>
                      <a:pt x="43" y="31"/>
                    </a:lnTo>
                    <a:close/>
                    <a:moveTo>
                      <a:pt x="173" y="226"/>
                    </a:moveTo>
                    <a:lnTo>
                      <a:pt x="173" y="226"/>
                    </a:lnTo>
                    <a:cubicBezTo>
                      <a:pt x="184" y="220"/>
                      <a:pt x="193" y="213"/>
                      <a:pt x="200" y="207"/>
                    </a:cubicBezTo>
                    <a:cubicBezTo>
                      <a:pt x="200" y="208"/>
                      <a:pt x="197" y="223"/>
                      <a:pt x="197" y="226"/>
                    </a:cubicBezTo>
                    <a:lnTo>
                      <a:pt x="173" y="2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05">
                <a:extLst>
                  <a:ext uri="{FF2B5EF4-FFF2-40B4-BE49-F238E27FC236}">
                    <a16:creationId xmlns:a16="http://schemas.microsoft.com/office/drawing/2014/main" id="{A69760B0-C109-4145-92A8-AAEF75570EEA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5856289" y="3176588"/>
                <a:ext cx="52388" cy="211138"/>
              </a:xfrm>
              <a:custGeom>
                <a:avLst/>
                <a:gdLst>
                  <a:gd name="T0" fmla="*/ 83 w 90"/>
                  <a:gd name="T1" fmla="*/ 0 h 348"/>
                  <a:gd name="T2" fmla="*/ 0 w 90"/>
                  <a:gd name="T3" fmla="*/ 174 h 348"/>
                  <a:gd name="T4" fmla="*/ 83 w 90"/>
                  <a:gd name="T5" fmla="*/ 348 h 348"/>
                  <a:gd name="T6" fmla="*/ 90 w 90"/>
                  <a:gd name="T7" fmla="*/ 344 h 348"/>
                  <a:gd name="T8" fmla="*/ 87 w 90"/>
                  <a:gd name="T9" fmla="*/ 339 h 348"/>
                  <a:gd name="T10" fmla="*/ 23 w 90"/>
                  <a:gd name="T11" fmla="*/ 174 h 348"/>
                  <a:gd name="T12" fmla="*/ 88 w 90"/>
                  <a:gd name="T13" fmla="*/ 8 h 348"/>
                  <a:gd name="T14" fmla="*/ 90 w 90"/>
                  <a:gd name="T15" fmla="*/ 4 h 348"/>
                  <a:gd name="T16" fmla="*/ 83 w 90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48">
                    <a:moveTo>
                      <a:pt x="83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4" y="299"/>
                      <a:pt x="83" y="348"/>
                    </a:cubicBezTo>
                    <a:cubicBezTo>
                      <a:pt x="86" y="348"/>
                      <a:pt x="90" y="348"/>
                      <a:pt x="90" y="344"/>
                    </a:cubicBezTo>
                    <a:cubicBezTo>
                      <a:pt x="90" y="342"/>
                      <a:pt x="89" y="341"/>
                      <a:pt x="87" y="339"/>
                    </a:cubicBezTo>
                    <a:cubicBezTo>
                      <a:pt x="41" y="297"/>
                      <a:pt x="23" y="238"/>
                      <a:pt x="23" y="174"/>
                    </a:cubicBezTo>
                    <a:cubicBezTo>
                      <a:pt x="23" y="80"/>
                      <a:pt x="59" y="34"/>
                      <a:pt x="88" y="8"/>
                    </a:cubicBezTo>
                    <a:cubicBezTo>
                      <a:pt x="89" y="7"/>
                      <a:pt x="90" y="6"/>
                      <a:pt x="90" y="4"/>
                    </a:cubicBezTo>
                    <a:cubicBezTo>
                      <a:pt x="90" y="0"/>
                      <a:pt x="86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06">
                <a:extLst>
                  <a:ext uri="{FF2B5EF4-FFF2-40B4-BE49-F238E27FC236}">
                    <a16:creationId xmlns:a16="http://schemas.microsoft.com/office/drawing/2014/main" id="{87ACEB54-5017-47BD-A3E0-2A61AD701778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5938839" y="3189288"/>
                <a:ext cx="111125" cy="147638"/>
              </a:xfrm>
              <a:custGeom>
                <a:avLst/>
                <a:gdLst>
                  <a:gd name="T0" fmla="*/ 83 w 190"/>
                  <a:gd name="T1" fmla="*/ 10 h 245"/>
                  <a:gd name="T2" fmla="*/ 84 w 190"/>
                  <a:gd name="T3" fmla="*/ 4 h 245"/>
                  <a:gd name="T4" fmla="*/ 78 w 190"/>
                  <a:gd name="T5" fmla="*/ 0 h 245"/>
                  <a:gd name="T6" fmla="*/ 34 w 190"/>
                  <a:gd name="T7" fmla="*/ 3 h 245"/>
                  <a:gd name="T8" fmla="*/ 26 w 190"/>
                  <a:gd name="T9" fmla="*/ 11 h 245"/>
                  <a:gd name="T10" fmla="*/ 35 w 190"/>
                  <a:gd name="T11" fmla="*/ 16 h 245"/>
                  <a:gd name="T12" fmla="*/ 52 w 190"/>
                  <a:gd name="T13" fmla="*/ 21 h 245"/>
                  <a:gd name="T14" fmla="*/ 50 w 190"/>
                  <a:gd name="T15" fmla="*/ 29 h 245"/>
                  <a:gd name="T16" fmla="*/ 1 w 190"/>
                  <a:gd name="T17" fmla="*/ 226 h 245"/>
                  <a:gd name="T18" fmla="*/ 0 w 190"/>
                  <a:gd name="T19" fmla="*/ 234 h 245"/>
                  <a:gd name="T20" fmla="*/ 11 w 190"/>
                  <a:gd name="T21" fmla="*/ 245 h 245"/>
                  <a:gd name="T22" fmla="*/ 26 w 190"/>
                  <a:gd name="T23" fmla="*/ 236 h 245"/>
                  <a:gd name="T24" fmla="*/ 32 w 190"/>
                  <a:gd name="T25" fmla="*/ 214 h 245"/>
                  <a:gd name="T26" fmla="*/ 40 w 190"/>
                  <a:gd name="T27" fmla="*/ 183 h 245"/>
                  <a:gd name="T28" fmla="*/ 45 w 190"/>
                  <a:gd name="T29" fmla="*/ 159 h 245"/>
                  <a:gd name="T30" fmla="*/ 56 w 190"/>
                  <a:gd name="T31" fmla="*/ 134 h 245"/>
                  <a:gd name="T32" fmla="*/ 111 w 190"/>
                  <a:gd name="T33" fmla="*/ 97 h 245"/>
                  <a:gd name="T34" fmla="*/ 132 w 190"/>
                  <a:gd name="T35" fmla="*/ 122 h 245"/>
                  <a:gd name="T36" fmla="*/ 111 w 190"/>
                  <a:gd name="T37" fmla="*/ 196 h 245"/>
                  <a:gd name="T38" fmla="*/ 106 w 190"/>
                  <a:gd name="T39" fmla="*/ 215 h 245"/>
                  <a:gd name="T40" fmla="*/ 139 w 190"/>
                  <a:gd name="T41" fmla="*/ 245 h 245"/>
                  <a:gd name="T42" fmla="*/ 190 w 190"/>
                  <a:gd name="T43" fmla="*/ 192 h 245"/>
                  <a:gd name="T44" fmla="*/ 184 w 190"/>
                  <a:gd name="T45" fmla="*/ 187 h 245"/>
                  <a:gd name="T46" fmla="*/ 177 w 190"/>
                  <a:gd name="T47" fmla="*/ 193 h 245"/>
                  <a:gd name="T48" fmla="*/ 140 w 190"/>
                  <a:gd name="T49" fmla="*/ 235 h 245"/>
                  <a:gd name="T50" fmla="*/ 132 w 190"/>
                  <a:gd name="T51" fmla="*/ 223 h 245"/>
                  <a:gd name="T52" fmla="*/ 140 w 190"/>
                  <a:gd name="T53" fmla="*/ 195 h 245"/>
                  <a:gd name="T54" fmla="*/ 158 w 190"/>
                  <a:gd name="T55" fmla="*/ 127 h 245"/>
                  <a:gd name="T56" fmla="*/ 145 w 190"/>
                  <a:gd name="T57" fmla="*/ 97 h 245"/>
                  <a:gd name="T58" fmla="*/ 113 w 190"/>
                  <a:gd name="T59" fmla="*/ 88 h 245"/>
                  <a:gd name="T60" fmla="*/ 56 w 190"/>
                  <a:gd name="T61" fmla="*/ 117 h 245"/>
                  <a:gd name="T62" fmla="*/ 83 w 190"/>
                  <a:gd name="T63" fmla="*/ 1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0" h="245">
                    <a:moveTo>
                      <a:pt x="83" y="10"/>
                    </a:moveTo>
                    <a:cubicBezTo>
                      <a:pt x="83" y="9"/>
                      <a:pt x="84" y="5"/>
                      <a:pt x="84" y="4"/>
                    </a:cubicBezTo>
                    <a:cubicBezTo>
                      <a:pt x="84" y="3"/>
                      <a:pt x="83" y="0"/>
                      <a:pt x="78" y="0"/>
                    </a:cubicBezTo>
                    <a:cubicBezTo>
                      <a:pt x="71" y="0"/>
                      <a:pt x="42" y="2"/>
                      <a:pt x="34" y="3"/>
                    </a:cubicBezTo>
                    <a:cubicBezTo>
                      <a:pt x="31" y="3"/>
                      <a:pt x="26" y="4"/>
                      <a:pt x="26" y="11"/>
                    </a:cubicBezTo>
                    <a:cubicBezTo>
                      <a:pt x="26" y="16"/>
                      <a:pt x="31" y="16"/>
                      <a:pt x="35" y="16"/>
                    </a:cubicBezTo>
                    <a:cubicBezTo>
                      <a:pt x="52" y="16"/>
                      <a:pt x="52" y="18"/>
                      <a:pt x="52" y="21"/>
                    </a:cubicBezTo>
                    <a:cubicBezTo>
                      <a:pt x="52" y="24"/>
                      <a:pt x="51" y="26"/>
                      <a:pt x="50" y="29"/>
                    </a:cubicBezTo>
                    <a:lnTo>
                      <a:pt x="1" y="226"/>
                    </a:lnTo>
                    <a:cubicBezTo>
                      <a:pt x="0" y="232"/>
                      <a:pt x="0" y="233"/>
                      <a:pt x="0" y="234"/>
                    </a:cubicBezTo>
                    <a:cubicBezTo>
                      <a:pt x="0" y="239"/>
                      <a:pt x="4" y="245"/>
                      <a:pt x="11" y="245"/>
                    </a:cubicBezTo>
                    <a:cubicBezTo>
                      <a:pt x="15" y="245"/>
                      <a:pt x="22" y="243"/>
                      <a:pt x="26" y="236"/>
                    </a:cubicBezTo>
                    <a:cubicBezTo>
                      <a:pt x="27" y="234"/>
                      <a:pt x="30" y="221"/>
                      <a:pt x="32" y="214"/>
                    </a:cubicBezTo>
                    <a:lnTo>
                      <a:pt x="40" y="183"/>
                    </a:lnTo>
                    <a:cubicBezTo>
                      <a:pt x="41" y="178"/>
                      <a:pt x="44" y="164"/>
                      <a:pt x="45" y="159"/>
                    </a:cubicBezTo>
                    <a:cubicBezTo>
                      <a:pt x="49" y="146"/>
                      <a:pt x="49" y="146"/>
                      <a:pt x="56" y="134"/>
                    </a:cubicBezTo>
                    <a:cubicBezTo>
                      <a:pt x="67" y="117"/>
                      <a:pt x="84" y="97"/>
                      <a:pt x="111" y="97"/>
                    </a:cubicBezTo>
                    <a:cubicBezTo>
                      <a:pt x="131" y="97"/>
                      <a:pt x="132" y="114"/>
                      <a:pt x="132" y="122"/>
                    </a:cubicBezTo>
                    <a:cubicBezTo>
                      <a:pt x="132" y="143"/>
                      <a:pt x="117" y="181"/>
                      <a:pt x="111" y="196"/>
                    </a:cubicBezTo>
                    <a:cubicBezTo>
                      <a:pt x="108" y="206"/>
                      <a:pt x="106" y="209"/>
                      <a:pt x="106" y="215"/>
                    </a:cubicBezTo>
                    <a:cubicBezTo>
                      <a:pt x="106" y="233"/>
                      <a:pt x="122" y="245"/>
                      <a:pt x="139" y="245"/>
                    </a:cubicBezTo>
                    <a:cubicBezTo>
                      <a:pt x="174" y="245"/>
                      <a:pt x="190" y="197"/>
                      <a:pt x="190" y="192"/>
                    </a:cubicBezTo>
                    <a:cubicBezTo>
                      <a:pt x="190" y="187"/>
                      <a:pt x="185" y="187"/>
                      <a:pt x="184" y="187"/>
                    </a:cubicBezTo>
                    <a:cubicBezTo>
                      <a:pt x="179" y="187"/>
                      <a:pt x="179" y="189"/>
                      <a:pt x="177" y="193"/>
                    </a:cubicBezTo>
                    <a:cubicBezTo>
                      <a:pt x="169" y="221"/>
                      <a:pt x="154" y="235"/>
                      <a:pt x="140" y="235"/>
                    </a:cubicBezTo>
                    <a:cubicBezTo>
                      <a:pt x="133" y="235"/>
                      <a:pt x="132" y="230"/>
                      <a:pt x="132" y="223"/>
                    </a:cubicBezTo>
                    <a:cubicBezTo>
                      <a:pt x="132" y="215"/>
                      <a:pt x="133" y="210"/>
                      <a:pt x="140" y="195"/>
                    </a:cubicBezTo>
                    <a:cubicBezTo>
                      <a:pt x="144" y="184"/>
                      <a:pt x="158" y="147"/>
                      <a:pt x="158" y="127"/>
                    </a:cubicBezTo>
                    <a:cubicBezTo>
                      <a:pt x="158" y="122"/>
                      <a:pt x="158" y="107"/>
                      <a:pt x="145" y="97"/>
                    </a:cubicBezTo>
                    <a:cubicBezTo>
                      <a:pt x="139" y="93"/>
                      <a:pt x="129" y="88"/>
                      <a:pt x="113" y="88"/>
                    </a:cubicBezTo>
                    <a:cubicBezTo>
                      <a:pt x="87" y="88"/>
                      <a:pt x="69" y="102"/>
                      <a:pt x="56" y="117"/>
                    </a:cubicBezTo>
                    <a:lnTo>
                      <a:pt x="83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07">
                <a:extLst>
                  <a:ext uri="{FF2B5EF4-FFF2-40B4-BE49-F238E27FC236}">
                    <a16:creationId xmlns:a16="http://schemas.microsoft.com/office/drawing/2014/main" id="{A9788CB4-7C66-41DE-B28C-341B9BDDBE09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6083301" y="3176588"/>
                <a:ext cx="53975" cy="211138"/>
              </a:xfrm>
              <a:custGeom>
                <a:avLst/>
                <a:gdLst>
                  <a:gd name="T0" fmla="*/ 84 w 90"/>
                  <a:gd name="T1" fmla="*/ 0 h 348"/>
                  <a:gd name="T2" fmla="*/ 0 w 90"/>
                  <a:gd name="T3" fmla="*/ 174 h 348"/>
                  <a:gd name="T4" fmla="*/ 84 w 90"/>
                  <a:gd name="T5" fmla="*/ 348 h 348"/>
                  <a:gd name="T6" fmla="*/ 90 w 90"/>
                  <a:gd name="T7" fmla="*/ 344 h 348"/>
                  <a:gd name="T8" fmla="*/ 87 w 90"/>
                  <a:gd name="T9" fmla="*/ 339 h 348"/>
                  <a:gd name="T10" fmla="*/ 24 w 90"/>
                  <a:gd name="T11" fmla="*/ 174 h 348"/>
                  <a:gd name="T12" fmla="*/ 88 w 90"/>
                  <a:gd name="T13" fmla="*/ 8 h 348"/>
                  <a:gd name="T14" fmla="*/ 90 w 90"/>
                  <a:gd name="T15" fmla="*/ 4 h 348"/>
                  <a:gd name="T16" fmla="*/ 84 w 90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4" y="299"/>
                      <a:pt x="84" y="348"/>
                    </a:cubicBezTo>
                    <a:cubicBezTo>
                      <a:pt x="86" y="348"/>
                      <a:pt x="90" y="348"/>
                      <a:pt x="90" y="344"/>
                    </a:cubicBezTo>
                    <a:cubicBezTo>
                      <a:pt x="90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59" y="34"/>
                      <a:pt x="88" y="8"/>
                    </a:cubicBezTo>
                    <a:cubicBezTo>
                      <a:pt x="89" y="7"/>
                      <a:pt x="90" y="6"/>
                      <a:pt x="90" y="4"/>
                    </a:cubicBezTo>
                    <a:cubicBezTo>
                      <a:pt x="90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08">
                <a:extLst>
                  <a:ext uri="{FF2B5EF4-FFF2-40B4-BE49-F238E27FC236}">
                    <a16:creationId xmlns:a16="http://schemas.microsoft.com/office/drawing/2014/main" id="{DED09590-8DB0-4187-8F49-B23D6BFDC9F9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6162676" y="3190875"/>
                <a:ext cx="179388" cy="144463"/>
              </a:xfrm>
              <a:custGeom>
                <a:avLst/>
                <a:gdLst>
                  <a:gd name="T0" fmla="*/ 176 w 308"/>
                  <a:gd name="T1" fmla="*/ 105 h 238"/>
                  <a:gd name="T2" fmla="*/ 209 w 308"/>
                  <a:gd name="T3" fmla="*/ 72 h 238"/>
                  <a:gd name="T4" fmla="*/ 299 w 308"/>
                  <a:gd name="T5" fmla="*/ 13 h 238"/>
                  <a:gd name="T6" fmla="*/ 308 w 308"/>
                  <a:gd name="T7" fmla="*/ 6 h 238"/>
                  <a:gd name="T8" fmla="*/ 303 w 308"/>
                  <a:gd name="T9" fmla="*/ 0 h 238"/>
                  <a:gd name="T10" fmla="*/ 270 w 308"/>
                  <a:gd name="T11" fmla="*/ 2 h 238"/>
                  <a:gd name="T12" fmla="*/ 229 w 308"/>
                  <a:gd name="T13" fmla="*/ 0 h 238"/>
                  <a:gd name="T14" fmla="*/ 223 w 308"/>
                  <a:gd name="T15" fmla="*/ 8 h 238"/>
                  <a:gd name="T16" fmla="*/ 228 w 308"/>
                  <a:gd name="T17" fmla="*/ 13 h 238"/>
                  <a:gd name="T18" fmla="*/ 240 w 308"/>
                  <a:gd name="T19" fmla="*/ 22 h 238"/>
                  <a:gd name="T20" fmla="*/ 231 w 308"/>
                  <a:gd name="T21" fmla="*/ 36 h 238"/>
                  <a:gd name="T22" fmla="*/ 171 w 308"/>
                  <a:gd name="T23" fmla="*/ 95 h 238"/>
                  <a:gd name="T24" fmla="*/ 136 w 308"/>
                  <a:gd name="T25" fmla="*/ 26 h 238"/>
                  <a:gd name="T26" fmla="*/ 134 w 308"/>
                  <a:gd name="T27" fmla="*/ 22 h 238"/>
                  <a:gd name="T28" fmla="*/ 152 w 308"/>
                  <a:gd name="T29" fmla="*/ 13 h 238"/>
                  <a:gd name="T30" fmla="*/ 160 w 308"/>
                  <a:gd name="T31" fmla="*/ 5 h 238"/>
                  <a:gd name="T32" fmla="*/ 154 w 308"/>
                  <a:gd name="T33" fmla="*/ 0 h 238"/>
                  <a:gd name="T34" fmla="*/ 130 w 308"/>
                  <a:gd name="T35" fmla="*/ 1 h 238"/>
                  <a:gd name="T36" fmla="*/ 108 w 308"/>
                  <a:gd name="T37" fmla="*/ 2 h 238"/>
                  <a:gd name="T38" fmla="*/ 87 w 308"/>
                  <a:gd name="T39" fmla="*/ 1 h 238"/>
                  <a:gd name="T40" fmla="*/ 68 w 308"/>
                  <a:gd name="T41" fmla="*/ 0 h 238"/>
                  <a:gd name="T42" fmla="*/ 61 w 308"/>
                  <a:gd name="T43" fmla="*/ 8 h 238"/>
                  <a:gd name="T44" fmla="*/ 71 w 308"/>
                  <a:gd name="T45" fmla="*/ 13 h 238"/>
                  <a:gd name="T46" fmla="*/ 97 w 308"/>
                  <a:gd name="T47" fmla="*/ 23 h 238"/>
                  <a:gd name="T48" fmla="*/ 145 w 308"/>
                  <a:gd name="T49" fmla="*/ 120 h 238"/>
                  <a:gd name="T50" fmla="*/ 126 w 308"/>
                  <a:gd name="T51" fmla="*/ 139 h 238"/>
                  <a:gd name="T52" fmla="*/ 97 w 308"/>
                  <a:gd name="T53" fmla="*/ 168 h 238"/>
                  <a:gd name="T54" fmla="*/ 8 w 308"/>
                  <a:gd name="T55" fmla="*/ 226 h 238"/>
                  <a:gd name="T56" fmla="*/ 0 w 308"/>
                  <a:gd name="T57" fmla="*/ 234 h 238"/>
                  <a:gd name="T58" fmla="*/ 5 w 308"/>
                  <a:gd name="T59" fmla="*/ 238 h 238"/>
                  <a:gd name="T60" fmla="*/ 37 w 308"/>
                  <a:gd name="T61" fmla="*/ 237 h 238"/>
                  <a:gd name="T62" fmla="*/ 58 w 308"/>
                  <a:gd name="T63" fmla="*/ 237 h 238"/>
                  <a:gd name="T64" fmla="*/ 77 w 308"/>
                  <a:gd name="T65" fmla="*/ 238 h 238"/>
                  <a:gd name="T66" fmla="*/ 85 w 308"/>
                  <a:gd name="T67" fmla="*/ 231 h 238"/>
                  <a:gd name="T68" fmla="*/ 79 w 308"/>
                  <a:gd name="T69" fmla="*/ 226 h 238"/>
                  <a:gd name="T70" fmla="*/ 68 w 308"/>
                  <a:gd name="T71" fmla="*/ 217 h 238"/>
                  <a:gd name="T72" fmla="*/ 80 w 308"/>
                  <a:gd name="T73" fmla="*/ 199 h 238"/>
                  <a:gd name="T74" fmla="*/ 151 w 308"/>
                  <a:gd name="T75" fmla="*/ 130 h 238"/>
                  <a:gd name="T76" fmla="*/ 193 w 308"/>
                  <a:gd name="T77" fmla="*/ 213 h 238"/>
                  <a:gd name="T78" fmla="*/ 195 w 308"/>
                  <a:gd name="T79" fmla="*/ 217 h 238"/>
                  <a:gd name="T80" fmla="*/ 177 w 308"/>
                  <a:gd name="T81" fmla="*/ 226 h 238"/>
                  <a:gd name="T82" fmla="*/ 169 w 308"/>
                  <a:gd name="T83" fmla="*/ 234 h 238"/>
                  <a:gd name="T84" fmla="*/ 175 w 308"/>
                  <a:gd name="T85" fmla="*/ 238 h 238"/>
                  <a:gd name="T86" fmla="*/ 198 w 308"/>
                  <a:gd name="T87" fmla="*/ 237 h 238"/>
                  <a:gd name="T88" fmla="*/ 221 w 308"/>
                  <a:gd name="T89" fmla="*/ 237 h 238"/>
                  <a:gd name="T90" fmla="*/ 241 w 308"/>
                  <a:gd name="T91" fmla="*/ 237 h 238"/>
                  <a:gd name="T92" fmla="*/ 260 w 308"/>
                  <a:gd name="T93" fmla="*/ 238 h 238"/>
                  <a:gd name="T94" fmla="*/ 267 w 308"/>
                  <a:gd name="T95" fmla="*/ 231 h 238"/>
                  <a:gd name="T96" fmla="*/ 257 w 308"/>
                  <a:gd name="T97" fmla="*/ 226 h 238"/>
                  <a:gd name="T98" fmla="*/ 232 w 308"/>
                  <a:gd name="T99" fmla="*/ 216 h 238"/>
                  <a:gd name="T100" fmla="*/ 176 w 308"/>
                  <a:gd name="T101" fmla="*/ 10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8">
                    <a:moveTo>
                      <a:pt x="176" y="105"/>
                    </a:moveTo>
                    <a:lnTo>
                      <a:pt x="209" y="72"/>
                    </a:lnTo>
                    <a:cubicBezTo>
                      <a:pt x="254" y="28"/>
                      <a:pt x="267" y="15"/>
                      <a:pt x="299" y="13"/>
                    </a:cubicBezTo>
                    <a:cubicBezTo>
                      <a:pt x="303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0" y="2"/>
                      <a:pt x="270" y="2"/>
                    </a:cubicBezTo>
                    <a:cubicBezTo>
                      <a:pt x="261" y="2"/>
                      <a:pt x="239" y="0"/>
                      <a:pt x="229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4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2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59" y="0"/>
                      <a:pt x="154" y="0"/>
                    </a:cubicBezTo>
                    <a:cubicBezTo>
                      <a:pt x="147" y="0"/>
                      <a:pt x="138" y="1"/>
                      <a:pt x="130" y="1"/>
                    </a:cubicBezTo>
                    <a:cubicBezTo>
                      <a:pt x="123" y="1"/>
                      <a:pt x="115" y="2"/>
                      <a:pt x="108" y="2"/>
                    </a:cubicBezTo>
                    <a:cubicBezTo>
                      <a:pt x="102" y="2"/>
                      <a:pt x="94" y="2"/>
                      <a:pt x="87" y="1"/>
                    </a:cubicBezTo>
                    <a:cubicBezTo>
                      <a:pt x="81" y="1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6" y="13"/>
                      <a:pt x="71" y="13"/>
                    </a:cubicBezTo>
                    <a:cubicBezTo>
                      <a:pt x="91" y="13"/>
                      <a:pt x="93" y="16"/>
                      <a:pt x="97" y="23"/>
                    </a:cubicBezTo>
                    <a:lnTo>
                      <a:pt x="145" y="120"/>
                    </a:lnTo>
                    <a:lnTo>
                      <a:pt x="126" y="139"/>
                    </a:lnTo>
                    <a:cubicBezTo>
                      <a:pt x="119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8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8"/>
                      <a:pt x="5" y="238"/>
                    </a:cubicBezTo>
                    <a:cubicBezTo>
                      <a:pt x="15" y="238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8"/>
                      <a:pt x="77" y="238"/>
                    </a:cubicBezTo>
                    <a:cubicBezTo>
                      <a:pt x="79" y="238"/>
                      <a:pt x="85" y="238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2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3" y="226"/>
                      <a:pt x="169" y="226"/>
                      <a:pt x="169" y="234"/>
                    </a:cubicBezTo>
                    <a:cubicBezTo>
                      <a:pt x="169" y="234"/>
                      <a:pt x="169" y="238"/>
                      <a:pt x="175" y="238"/>
                    </a:cubicBezTo>
                    <a:cubicBezTo>
                      <a:pt x="182" y="238"/>
                      <a:pt x="191" y="237"/>
                      <a:pt x="198" y="237"/>
                    </a:cubicBezTo>
                    <a:cubicBezTo>
                      <a:pt x="205" y="237"/>
                      <a:pt x="213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8"/>
                      <a:pt x="255" y="238"/>
                      <a:pt x="260" y="238"/>
                    </a:cubicBezTo>
                    <a:cubicBezTo>
                      <a:pt x="262" y="238"/>
                      <a:pt x="267" y="238"/>
                      <a:pt x="267" y="231"/>
                    </a:cubicBezTo>
                    <a:cubicBezTo>
                      <a:pt x="267" y="226"/>
                      <a:pt x="263" y="226"/>
                      <a:pt x="257" y="226"/>
                    </a:cubicBezTo>
                    <a:cubicBezTo>
                      <a:pt x="237" y="226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09">
                <a:extLst>
                  <a:ext uri="{FF2B5EF4-FFF2-40B4-BE49-F238E27FC236}">
                    <a16:creationId xmlns:a16="http://schemas.microsoft.com/office/drawing/2014/main" id="{6239913F-36E3-479D-A2E7-EFFDB2C2DB0C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6373814" y="3176588"/>
                <a:ext cx="52388" cy="21113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6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6" y="84"/>
                      <a:pt x="66" y="174"/>
                    </a:cubicBezTo>
                    <a:cubicBezTo>
                      <a:pt x="66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10">
                <a:extLst>
                  <a:ext uri="{FF2B5EF4-FFF2-40B4-BE49-F238E27FC236}">
                    <a16:creationId xmlns:a16="http://schemas.microsoft.com/office/drawing/2014/main" id="{51115C76-ABE5-4BB5-9070-F63D45D018C8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6464301" y="3176588"/>
                <a:ext cx="53975" cy="211138"/>
              </a:xfrm>
              <a:custGeom>
                <a:avLst/>
                <a:gdLst>
                  <a:gd name="T0" fmla="*/ 6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6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6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6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6" y="84"/>
                      <a:pt x="66" y="174"/>
                    </a:cubicBezTo>
                    <a:cubicBezTo>
                      <a:pt x="66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4" y="348"/>
                    </a:cubicBezTo>
                    <a:cubicBezTo>
                      <a:pt x="8" y="348"/>
                      <a:pt x="41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5" y="49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12">
                <a:extLst>
                  <a:ext uri="{FF2B5EF4-FFF2-40B4-BE49-F238E27FC236}">
                    <a16:creationId xmlns:a16="http://schemas.microsoft.com/office/drawing/2014/main" id="{52FB9FE4-6E5A-454D-B496-8841242ED79C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6083301" y="3452813"/>
                <a:ext cx="69850" cy="134938"/>
              </a:xfrm>
              <a:custGeom>
                <a:avLst/>
                <a:gdLst>
                  <a:gd name="T0" fmla="*/ 71 w 118"/>
                  <a:gd name="T1" fmla="*/ 80 h 221"/>
                  <a:gd name="T2" fmla="*/ 107 w 118"/>
                  <a:gd name="T3" fmla="*/ 80 h 221"/>
                  <a:gd name="T4" fmla="*/ 118 w 118"/>
                  <a:gd name="T5" fmla="*/ 72 h 221"/>
                  <a:gd name="T6" fmla="*/ 107 w 118"/>
                  <a:gd name="T7" fmla="*/ 68 h 221"/>
                  <a:gd name="T8" fmla="*/ 74 w 118"/>
                  <a:gd name="T9" fmla="*/ 68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7 w 118"/>
                  <a:gd name="T19" fmla="*/ 68 h 221"/>
                  <a:gd name="T20" fmla="*/ 11 w 118"/>
                  <a:gd name="T21" fmla="*/ 68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8 w 118"/>
                  <a:gd name="T31" fmla="*/ 188 h 221"/>
                  <a:gd name="T32" fmla="*/ 55 w 118"/>
                  <a:gd name="T33" fmla="*/ 221 h 221"/>
                  <a:gd name="T34" fmla="*/ 116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7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7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8" y="184"/>
                      <a:pt x="18" y="188"/>
                    </a:cubicBezTo>
                    <a:cubicBezTo>
                      <a:pt x="18" y="209"/>
                      <a:pt x="35" y="221"/>
                      <a:pt x="55" y="221"/>
                    </a:cubicBezTo>
                    <a:cubicBezTo>
                      <a:pt x="94" y="221"/>
                      <a:pt x="116" y="172"/>
                      <a:pt x="116" y="168"/>
                    </a:cubicBezTo>
                    <a:cubicBezTo>
                      <a:pt x="116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9" y="211"/>
                      <a:pt x="44" y="207"/>
                      <a:pt x="44" y="194"/>
                    </a:cubicBezTo>
                    <a:cubicBezTo>
                      <a:pt x="44" y="191"/>
                      <a:pt x="45" y="184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18BAA7F5-F93B-4069-82DE-D2E7FCCE0892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5695951" y="3401218"/>
                <a:ext cx="844552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844552" h="11115">
                    <a:moveTo>
                      <a:pt x="0" y="11114"/>
                    </a:moveTo>
                    <a:lnTo>
                      <a:pt x="844551" y="11114"/>
                    </a:lnTo>
                    <a:lnTo>
                      <a:pt x="8445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3199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F7E3292-4160-43E2-8EF7-E486A27D2A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pPr algn="ctr"/>
            <a:r>
              <a:rPr lang="en-US" altLang="zh-CN" dirty="0"/>
              <a:t>Moment Generating Functions</a:t>
            </a:r>
            <a:endParaRPr lang="zh-CN" altLang="en-US" dirty="0"/>
          </a:p>
        </p:txBody>
      </p:sp>
      <p:grpSp>
        <p:nvGrpSpPr>
          <p:cNvPr id="253" name="组合 252">
            <a:extLst>
              <a:ext uri="{FF2B5EF4-FFF2-40B4-BE49-F238E27FC236}">
                <a16:creationId xmlns:a16="http://schemas.microsoft.com/office/drawing/2014/main" id="{4F4B2312-28CA-47AA-A981-B0A1DC30D963}"/>
              </a:ext>
            </a:extLst>
          </p:cNvPr>
          <p:cNvGrpSpPr/>
          <p:nvPr/>
        </p:nvGrpSpPr>
        <p:grpSpPr>
          <a:xfrm>
            <a:off x="1969477" y="2462458"/>
            <a:ext cx="5205045" cy="1279036"/>
            <a:chOff x="1969477" y="2290641"/>
            <a:chExt cx="5205045" cy="1279036"/>
          </a:xfrm>
        </p:grpSpPr>
        <p:sp>
          <p:nvSpPr>
            <p:cNvPr id="252" name="矩形 251">
              <a:extLst>
                <a:ext uri="{FF2B5EF4-FFF2-40B4-BE49-F238E27FC236}">
                  <a16:creationId xmlns:a16="http://schemas.microsoft.com/office/drawing/2014/main" id="{FA7D3D33-8733-4D0E-A2BD-81EEE4954E80}"/>
                </a:ext>
              </a:extLst>
            </p:cNvPr>
            <p:cNvSpPr/>
            <p:nvPr/>
          </p:nvSpPr>
          <p:spPr>
            <a:xfrm>
              <a:off x="1969477" y="2290641"/>
              <a:ext cx="5205045" cy="127903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" name="组合 205">
              <a:extLst>
                <a:ext uri="{FF2B5EF4-FFF2-40B4-BE49-F238E27FC236}">
                  <a16:creationId xmlns:a16="http://schemas.microsoft.com/office/drawing/2014/main" id="{88CC3DA1-7699-4273-9251-628ADF0EBF23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2163762" y="2538413"/>
              <a:ext cx="4816476" cy="793750"/>
              <a:chOff x="2554287" y="2538413"/>
              <a:chExt cx="4816476" cy="793750"/>
            </a:xfrm>
          </p:grpSpPr>
          <p:sp>
            <p:nvSpPr>
              <p:cNvPr id="161" name="Freeform 107">
                <a:extLst>
                  <a:ext uri="{FF2B5EF4-FFF2-40B4-BE49-F238E27FC236}">
                    <a16:creationId xmlns:a16="http://schemas.microsoft.com/office/drawing/2014/main" id="{EEC03A5E-223A-4245-8B3E-C8A5E1700B3E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554287" y="2543176"/>
                <a:ext cx="168275" cy="204788"/>
              </a:xfrm>
              <a:custGeom>
                <a:avLst/>
                <a:gdLst>
                  <a:gd name="T0" fmla="*/ 118 w 287"/>
                  <a:gd name="T1" fmla="*/ 21 h 330"/>
                  <a:gd name="T2" fmla="*/ 118 w 287"/>
                  <a:gd name="T3" fmla="*/ 271 h 330"/>
                  <a:gd name="T4" fmla="*/ 71 w 287"/>
                  <a:gd name="T5" fmla="*/ 321 h 330"/>
                  <a:gd name="T6" fmla="*/ 71 w 287"/>
                  <a:gd name="T7" fmla="*/ 330 h 330"/>
                  <a:gd name="T8" fmla="*/ 216 w 287"/>
                  <a:gd name="T9" fmla="*/ 330 h 330"/>
                  <a:gd name="T10" fmla="*/ 216 w 287"/>
                  <a:gd name="T11" fmla="*/ 321 h 330"/>
                  <a:gd name="T12" fmla="*/ 169 w 287"/>
                  <a:gd name="T13" fmla="*/ 276 h 330"/>
                  <a:gd name="T14" fmla="*/ 169 w 287"/>
                  <a:gd name="T15" fmla="*/ 21 h 330"/>
                  <a:gd name="T16" fmla="*/ 195 w 287"/>
                  <a:gd name="T17" fmla="*/ 21 h 330"/>
                  <a:gd name="T18" fmla="*/ 275 w 287"/>
                  <a:gd name="T19" fmla="*/ 85 h 330"/>
                  <a:gd name="T20" fmla="*/ 287 w 287"/>
                  <a:gd name="T21" fmla="*/ 85 h 330"/>
                  <a:gd name="T22" fmla="*/ 284 w 287"/>
                  <a:gd name="T23" fmla="*/ 0 h 330"/>
                  <a:gd name="T24" fmla="*/ 2 w 287"/>
                  <a:gd name="T25" fmla="*/ 0 h 330"/>
                  <a:gd name="T26" fmla="*/ 0 w 287"/>
                  <a:gd name="T27" fmla="*/ 85 h 330"/>
                  <a:gd name="T28" fmla="*/ 11 w 287"/>
                  <a:gd name="T29" fmla="*/ 85 h 330"/>
                  <a:gd name="T30" fmla="*/ 91 w 287"/>
                  <a:gd name="T31" fmla="*/ 21 h 330"/>
                  <a:gd name="T32" fmla="*/ 118 w 287"/>
                  <a:gd name="T33" fmla="*/ 21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330">
                    <a:moveTo>
                      <a:pt x="118" y="21"/>
                    </a:moveTo>
                    <a:lnTo>
                      <a:pt x="118" y="271"/>
                    </a:lnTo>
                    <a:cubicBezTo>
                      <a:pt x="118" y="313"/>
                      <a:pt x="112" y="318"/>
                      <a:pt x="71" y="321"/>
                    </a:cubicBezTo>
                    <a:lnTo>
                      <a:pt x="71" y="330"/>
                    </a:lnTo>
                    <a:lnTo>
                      <a:pt x="216" y="330"/>
                    </a:lnTo>
                    <a:lnTo>
                      <a:pt x="216" y="321"/>
                    </a:lnTo>
                    <a:cubicBezTo>
                      <a:pt x="176" y="319"/>
                      <a:pt x="169" y="312"/>
                      <a:pt x="169" y="276"/>
                    </a:cubicBezTo>
                    <a:lnTo>
                      <a:pt x="169" y="21"/>
                    </a:lnTo>
                    <a:lnTo>
                      <a:pt x="195" y="21"/>
                    </a:lnTo>
                    <a:cubicBezTo>
                      <a:pt x="252" y="21"/>
                      <a:pt x="263" y="30"/>
                      <a:pt x="275" y="85"/>
                    </a:cubicBezTo>
                    <a:lnTo>
                      <a:pt x="287" y="85"/>
                    </a:lnTo>
                    <a:lnTo>
                      <a:pt x="284" y="0"/>
                    </a:lnTo>
                    <a:lnTo>
                      <a:pt x="2" y="0"/>
                    </a:lnTo>
                    <a:lnTo>
                      <a:pt x="0" y="85"/>
                    </a:lnTo>
                    <a:lnTo>
                      <a:pt x="11" y="85"/>
                    </a:lnTo>
                    <a:cubicBezTo>
                      <a:pt x="23" y="31"/>
                      <a:pt x="35" y="21"/>
                      <a:pt x="91" y="21"/>
                    </a:cubicBezTo>
                    <a:lnTo>
                      <a:pt x="118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08">
                <a:extLst>
                  <a:ext uri="{FF2B5EF4-FFF2-40B4-BE49-F238E27FC236}">
                    <a16:creationId xmlns:a16="http://schemas.microsoft.com/office/drawing/2014/main" id="{1E6A1A8D-54FF-4582-ABCD-40F44AFDDC6A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2730500" y="2538413"/>
                <a:ext cx="139700" cy="209550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90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90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4 h 340"/>
                  <a:gd name="T38" fmla="*/ 32 w 238"/>
                  <a:gd name="T39" fmla="*/ 290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8 w 238"/>
                  <a:gd name="T45" fmla="*/ 340 h 340"/>
                  <a:gd name="T46" fmla="*/ 108 w 238"/>
                  <a:gd name="T47" fmla="*/ 333 h 340"/>
                  <a:gd name="T48" fmla="*/ 74 w 238"/>
                  <a:gd name="T49" fmla="*/ 290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4"/>
                    </a:cubicBezTo>
                    <a:lnTo>
                      <a:pt x="32" y="290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9">
                <a:extLst>
                  <a:ext uri="{FF2B5EF4-FFF2-40B4-BE49-F238E27FC236}">
                    <a16:creationId xmlns:a16="http://schemas.microsoft.com/office/drawing/2014/main" id="{C4773541-AAFE-46F8-A852-067D623F56C8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881312" y="2606676"/>
                <a:ext cx="115888" cy="144463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5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0">
                <a:extLst>
                  <a:ext uri="{FF2B5EF4-FFF2-40B4-BE49-F238E27FC236}">
                    <a16:creationId xmlns:a16="http://schemas.microsoft.com/office/drawing/2014/main" id="{84A263E1-5252-4BBB-AD17-1D03AC17351A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081337" y="2606676"/>
                <a:ext cx="222250" cy="141288"/>
              </a:xfrm>
              <a:custGeom>
                <a:avLst/>
                <a:gdLst>
                  <a:gd name="T0" fmla="*/ 2 w 379"/>
                  <a:gd name="T1" fmla="*/ 31 h 229"/>
                  <a:gd name="T2" fmla="*/ 18 w 379"/>
                  <a:gd name="T3" fmla="*/ 29 h 229"/>
                  <a:gd name="T4" fmla="*/ 35 w 379"/>
                  <a:gd name="T5" fmla="*/ 61 h 229"/>
                  <a:gd name="T6" fmla="*/ 35 w 379"/>
                  <a:gd name="T7" fmla="*/ 187 h 229"/>
                  <a:gd name="T8" fmla="*/ 0 w 379"/>
                  <a:gd name="T9" fmla="*/ 222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2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6 h 229"/>
                  <a:gd name="T22" fmla="*/ 136 w 379"/>
                  <a:gd name="T23" fmla="*/ 26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2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2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6 h 229"/>
                  <a:gd name="T42" fmla="*/ 302 w 379"/>
                  <a:gd name="T43" fmla="*/ 81 h 229"/>
                  <a:gd name="T44" fmla="*/ 302 w 379"/>
                  <a:gd name="T45" fmla="*/ 186 h 229"/>
                  <a:gd name="T46" fmla="*/ 269 w 379"/>
                  <a:gd name="T47" fmla="*/ 222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2 h 229"/>
                  <a:gd name="T54" fmla="*/ 366 w 379"/>
                  <a:gd name="T55" fmla="*/ 221 h 229"/>
                  <a:gd name="T56" fmla="*/ 344 w 379"/>
                  <a:gd name="T57" fmla="*/ 191 h 229"/>
                  <a:gd name="T58" fmla="*/ 344 w 379"/>
                  <a:gd name="T59" fmla="*/ 89 h 229"/>
                  <a:gd name="T60" fmla="*/ 286 w 379"/>
                  <a:gd name="T61" fmla="*/ 0 h 229"/>
                  <a:gd name="T62" fmla="*/ 205 w 379"/>
                  <a:gd name="T63" fmla="*/ 42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1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1"/>
                    </a:moveTo>
                    <a:cubicBezTo>
                      <a:pt x="8" y="29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1"/>
                      <a:pt x="0" y="222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2"/>
                    </a:lnTo>
                    <a:cubicBezTo>
                      <a:pt x="84" y="221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4"/>
                      <a:pt x="118" y="26"/>
                      <a:pt x="136" y="26"/>
                    </a:cubicBezTo>
                    <a:cubicBezTo>
                      <a:pt x="158" y="26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20"/>
                      <a:pt x="135" y="222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2"/>
                    </a:lnTo>
                    <a:cubicBezTo>
                      <a:pt x="218" y="221"/>
                      <a:pt x="211" y="213"/>
                      <a:pt x="211" y="182"/>
                    </a:cubicBezTo>
                    <a:lnTo>
                      <a:pt x="211" y="56"/>
                    </a:lnTo>
                    <a:cubicBezTo>
                      <a:pt x="225" y="35"/>
                      <a:pt x="242" y="26"/>
                      <a:pt x="265" y="26"/>
                    </a:cubicBezTo>
                    <a:cubicBezTo>
                      <a:pt x="293" y="26"/>
                      <a:pt x="302" y="39"/>
                      <a:pt x="302" y="81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2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1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8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9"/>
                      <a:pt x="29" y="15"/>
                      <a:pt x="2" y="22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1">
                <a:extLst>
                  <a:ext uri="{FF2B5EF4-FFF2-40B4-BE49-F238E27FC236}">
                    <a16:creationId xmlns:a16="http://schemas.microsoft.com/office/drawing/2014/main" id="{691AFCA0-0F35-4DD4-B162-105CE6619232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311525" y="2606676"/>
                <a:ext cx="130175" cy="144463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7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2">
                <a:extLst>
                  <a:ext uri="{FF2B5EF4-FFF2-40B4-BE49-F238E27FC236}">
                    <a16:creationId xmlns:a16="http://schemas.microsoft.com/office/drawing/2014/main" id="{620A2977-EAC5-40C8-95B6-90785006E698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3454400" y="2606676"/>
                <a:ext cx="222250" cy="141288"/>
              </a:xfrm>
              <a:custGeom>
                <a:avLst/>
                <a:gdLst>
                  <a:gd name="T0" fmla="*/ 1 w 378"/>
                  <a:gd name="T1" fmla="*/ 31 h 229"/>
                  <a:gd name="T2" fmla="*/ 17 w 378"/>
                  <a:gd name="T3" fmla="*/ 29 h 229"/>
                  <a:gd name="T4" fmla="*/ 35 w 378"/>
                  <a:gd name="T5" fmla="*/ 61 h 229"/>
                  <a:gd name="T6" fmla="*/ 35 w 378"/>
                  <a:gd name="T7" fmla="*/ 187 h 229"/>
                  <a:gd name="T8" fmla="*/ 0 w 378"/>
                  <a:gd name="T9" fmla="*/ 222 h 229"/>
                  <a:gd name="T10" fmla="*/ 0 w 378"/>
                  <a:gd name="T11" fmla="*/ 229 h 229"/>
                  <a:gd name="T12" fmla="*/ 110 w 378"/>
                  <a:gd name="T13" fmla="*/ 229 h 229"/>
                  <a:gd name="T14" fmla="*/ 110 w 378"/>
                  <a:gd name="T15" fmla="*/ 222 h 229"/>
                  <a:gd name="T16" fmla="*/ 77 w 378"/>
                  <a:gd name="T17" fmla="*/ 196 h 229"/>
                  <a:gd name="T18" fmla="*/ 77 w 378"/>
                  <a:gd name="T19" fmla="*/ 55 h 229"/>
                  <a:gd name="T20" fmla="*/ 84 w 378"/>
                  <a:gd name="T21" fmla="*/ 46 h 229"/>
                  <a:gd name="T22" fmla="*/ 135 w 378"/>
                  <a:gd name="T23" fmla="*/ 26 h 229"/>
                  <a:gd name="T24" fmla="*/ 168 w 378"/>
                  <a:gd name="T25" fmla="*/ 78 h 229"/>
                  <a:gd name="T26" fmla="*/ 168 w 378"/>
                  <a:gd name="T27" fmla="*/ 186 h 229"/>
                  <a:gd name="T28" fmla="*/ 134 w 378"/>
                  <a:gd name="T29" fmla="*/ 222 h 229"/>
                  <a:gd name="T30" fmla="*/ 134 w 378"/>
                  <a:gd name="T31" fmla="*/ 229 h 229"/>
                  <a:gd name="T32" fmla="*/ 246 w 378"/>
                  <a:gd name="T33" fmla="*/ 229 h 229"/>
                  <a:gd name="T34" fmla="*/ 246 w 378"/>
                  <a:gd name="T35" fmla="*/ 222 h 229"/>
                  <a:gd name="T36" fmla="*/ 210 w 378"/>
                  <a:gd name="T37" fmla="*/ 182 h 229"/>
                  <a:gd name="T38" fmla="*/ 210 w 378"/>
                  <a:gd name="T39" fmla="*/ 56 h 229"/>
                  <a:gd name="T40" fmla="*/ 265 w 378"/>
                  <a:gd name="T41" fmla="*/ 26 h 229"/>
                  <a:gd name="T42" fmla="*/ 302 w 378"/>
                  <a:gd name="T43" fmla="*/ 81 h 229"/>
                  <a:gd name="T44" fmla="*/ 302 w 378"/>
                  <a:gd name="T45" fmla="*/ 186 h 229"/>
                  <a:gd name="T46" fmla="*/ 269 w 378"/>
                  <a:gd name="T47" fmla="*/ 222 h 229"/>
                  <a:gd name="T48" fmla="*/ 269 w 378"/>
                  <a:gd name="T49" fmla="*/ 229 h 229"/>
                  <a:gd name="T50" fmla="*/ 378 w 378"/>
                  <a:gd name="T51" fmla="*/ 229 h 229"/>
                  <a:gd name="T52" fmla="*/ 378 w 378"/>
                  <a:gd name="T53" fmla="*/ 222 h 229"/>
                  <a:gd name="T54" fmla="*/ 365 w 378"/>
                  <a:gd name="T55" fmla="*/ 221 h 229"/>
                  <a:gd name="T56" fmla="*/ 344 w 378"/>
                  <a:gd name="T57" fmla="*/ 191 h 229"/>
                  <a:gd name="T58" fmla="*/ 344 w 378"/>
                  <a:gd name="T59" fmla="*/ 89 h 229"/>
                  <a:gd name="T60" fmla="*/ 286 w 378"/>
                  <a:gd name="T61" fmla="*/ 0 h 229"/>
                  <a:gd name="T62" fmla="*/ 205 w 378"/>
                  <a:gd name="T63" fmla="*/ 42 h 229"/>
                  <a:gd name="T64" fmla="*/ 152 w 378"/>
                  <a:gd name="T65" fmla="*/ 0 h 229"/>
                  <a:gd name="T66" fmla="*/ 75 w 378"/>
                  <a:gd name="T67" fmla="*/ 38 h 229"/>
                  <a:gd name="T68" fmla="*/ 75 w 378"/>
                  <a:gd name="T69" fmla="*/ 1 h 229"/>
                  <a:gd name="T70" fmla="*/ 71 w 378"/>
                  <a:gd name="T71" fmla="*/ 0 h 229"/>
                  <a:gd name="T72" fmla="*/ 1 w 378"/>
                  <a:gd name="T73" fmla="*/ 22 h 229"/>
                  <a:gd name="T74" fmla="*/ 1 w 378"/>
                  <a:gd name="T75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8" h="229">
                    <a:moveTo>
                      <a:pt x="1" y="31"/>
                    </a:moveTo>
                    <a:cubicBezTo>
                      <a:pt x="8" y="29"/>
                      <a:pt x="12" y="29"/>
                      <a:pt x="17" y="29"/>
                    </a:cubicBezTo>
                    <a:cubicBezTo>
                      <a:pt x="30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1"/>
                      <a:pt x="0" y="222"/>
                    </a:cubicBezTo>
                    <a:lnTo>
                      <a:pt x="0" y="229"/>
                    </a:lnTo>
                    <a:lnTo>
                      <a:pt x="110" y="229"/>
                    </a:lnTo>
                    <a:lnTo>
                      <a:pt x="110" y="222"/>
                    </a:lnTo>
                    <a:cubicBezTo>
                      <a:pt x="84" y="221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4"/>
                      <a:pt x="118" y="26"/>
                      <a:pt x="135" y="26"/>
                    </a:cubicBezTo>
                    <a:cubicBezTo>
                      <a:pt x="157" y="26"/>
                      <a:pt x="168" y="43"/>
                      <a:pt x="168" y="78"/>
                    </a:cubicBezTo>
                    <a:lnTo>
                      <a:pt x="168" y="186"/>
                    </a:lnTo>
                    <a:cubicBezTo>
                      <a:pt x="168" y="214"/>
                      <a:pt x="163" y="220"/>
                      <a:pt x="134" y="222"/>
                    </a:cubicBezTo>
                    <a:lnTo>
                      <a:pt x="134" y="229"/>
                    </a:lnTo>
                    <a:lnTo>
                      <a:pt x="246" y="229"/>
                    </a:lnTo>
                    <a:lnTo>
                      <a:pt x="246" y="222"/>
                    </a:lnTo>
                    <a:cubicBezTo>
                      <a:pt x="218" y="221"/>
                      <a:pt x="210" y="213"/>
                      <a:pt x="210" y="182"/>
                    </a:cubicBezTo>
                    <a:lnTo>
                      <a:pt x="210" y="56"/>
                    </a:lnTo>
                    <a:cubicBezTo>
                      <a:pt x="225" y="35"/>
                      <a:pt x="242" y="26"/>
                      <a:pt x="265" y="26"/>
                    </a:cubicBezTo>
                    <a:cubicBezTo>
                      <a:pt x="293" y="26"/>
                      <a:pt x="302" y="39"/>
                      <a:pt x="302" y="81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2"/>
                    </a:cubicBezTo>
                    <a:lnTo>
                      <a:pt x="269" y="229"/>
                    </a:lnTo>
                    <a:lnTo>
                      <a:pt x="378" y="229"/>
                    </a:lnTo>
                    <a:lnTo>
                      <a:pt x="378" y="222"/>
                    </a:lnTo>
                    <a:lnTo>
                      <a:pt x="365" y="221"/>
                    </a:lnTo>
                    <a:cubicBezTo>
                      <a:pt x="350" y="220"/>
                      <a:pt x="344" y="211"/>
                      <a:pt x="344" y="191"/>
                    </a:cubicBezTo>
                    <a:lnTo>
                      <a:pt x="344" y="89"/>
                    </a:lnTo>
                    <a:cubicBezTo>
                      <a:pt x="344" y="30"/>
                      <a:pt x="324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8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9"/>
                      <a:pt x="29" y="15"/>
                      <a:pt x="1" y="22"/>
                    </a:cubicBezTo>
                    <a:lnTo>
                      <a:pt x="1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3">
                <a:extLst>
                  <a:ext uri="{FF2B5EF4-FFF2-40B4-BE49-F238E27FC236}">
                    <a16:creationId xmlns:a16="http://schemas.microsoft.com/office/drawing/2014/main" id="{5501F18D-F678-4EC3-BB5B-2A6E8B168C7B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3684587" y="2606676"/>
                <a:ext cx="117475" cy="144463"/>
              </a:xfrm>
              <a:custGeom>
                <a:avLst/>
                <a:gdLst>
                  <a:gd name="T0" fmla="*/ 191 w 199"/>
                  <a:gd name="T1" fmla="*/ 148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89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4">
                <a:extLst>
                  <a:ext uri="{FF2B5EF4-FFF2-40B4-BE49-F238E27FC236}">
                    <a16:creationId xmlns:a16="http://schemas.microsoft.com/office/drawing/2014/main" id="{B103B6B4-603E-4ED6-86C3-2AC8BDCA068C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811587" y="2606676"/>
                <a:ext cx="138113" cy="141288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5">
                <a:extLst>
                  <a:ext uri="{FF2B5EF4-FFF2-40B4-BE49-F238E27FC236}">
                    <a16:creationId xmlns:a16="http://schemas.microsoft.com/office/drawing/2014/main" id="{52C4E922-D117-4CBE-82FA-7399CE904A39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957637" y="2568576"/>
                <a:ext cx="77788" cy="182563"/>
              </a:xfrm>
              <a:custGeom>
                <a:avLst/>
                <a:gdLst>
                  <a:gd name="T0" fmla="*/ 121 w 133"/>
                  <a:gd name="T1" fmla="*/ 65 h 294"/>
                  <a:gd name="T2" fmla="*/ 70 w 133"/>
                  <a:gd name="T3" fmla="*/ 65 h 294"/>
                  <a:gd name="T4" fmla="*/ 70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8 h 294"/>
                  <a:gd name="T12" fmla="*/ 0 w 133"/>
                  <a:gd name="T13" fmla="*/ 77 h 294"/>
                  <a:gd name="T14" fmla="*/ 2 w 133"/>
                  <a:gd name="T15" fmla="*/ 81 h 294"/>
                  <a:gd name="T16" fmla="*/ 28 w 133"/>
                  <a:gd name="T17" fmla="*/ 81 h 294"/>
                  <a:gd name="T18" fmla="*/ 28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1 h 294"/>
                  <a:gd name="T26" fmla="*/ 96 w 133"/>
                  <a:gd name="T27" fmla="*/ 268 h 294"/>
                  <a:gd name="T28" fmla="*/ 70 w 133"/>
                  <a:gd name="T29" fmla="*/ 224 h 294"/>
                  <a:gd name="T30" fmla="*/ 70 w 133"/>
                  <a:gd name="T31" fmla="*/ 81 h 294"/>
                  <a:gd name="T32" fmla="*/ 121 w 133"/>
                  <a:gd name="T33" fmla="*/ 81 h 294"/>
                  <a:gd name="T34" fmla="*/ 121 w 133"/>
                  <a:gd name="T35" fmla="*/ 65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5"/>
                    </a:moveTo>
                    <a:lnTo>
                      <a:pt x="70" y="65"/>
                    </a:lnTo>
                    <a:lnTo>
                      <a:pt x="70" y="7"/>
                    </a:lnTo>
                    <a:cubicBezTo>
                      <a:pt x="70" y="2"/>
                      <a:pt x="70" y="0"/>
                      <a:pt x="67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2"/>
                      <a:pt x="16" y="66"/>
                      <a:pt x="9" y="68"/>
                    </a:cubicBezTo>
                    <a:cubicBezTo>
                      <a:pt x="3" y="71"/>
                      <a:pt x="0" y="75"/>
                      <a:pt x="0" y="77"/>
                    </a:cubicBezTo>
                    <a:cubicBezTo>
                      <a:pt x="0" y="79"/>
                      <a:pt x="1" y="80"/>
                      <a:pt x="2" y="81"/>
                    </a:cubicBezTo>
                    <a:lnTo>
                      <a:pt x="28" y="81"/>
                    </a:lnTo>
                    <a:lnTo>
                      <a:pt x="28" y="231"/>
                    </a:lnTo>
                    <a:cubicBezTo>
                      <a:pt x="28" y="273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1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5"/>
                      <a:pt x="70" y="224"/>
                    </a:cubicBezTo>
                    <a:lnTo>
                      <a:pt x="70" y="81"/>
                    </a:lnTo>
                    <a:lnTo>
                      <a:pt x="121" y="81"/>
                    </a:lnTo>
                    <a:lnTo>
                      <a:pt x="121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6">
                <a:extLst>
                  <a:ext uri="{FF2B5EF4-FFF2-40B4-BE49-F238E27FC236}">
                    <a16:creationId xmlns:a16="http://schemas.microsoft.com/office/drawing/2014/main" id="{F464D58F-8342-4BAF-A82D-4DC5531A301D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116387" y="2606676"/>
                <a:ext cx="130175" cy="207963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6 h 338"/>
                  <a:gd name="T4" fmla="*/ 182 w 221"/>
                  <a:gd name="T5" fmla="*/ 16 h 338"/>
                  <a:gd name="T6" fmla="*/ 155 w 221"/>
                  <a:gd name="T7" fmla="*/ 11 h 338"/>
                  <a:gd name="T8" fmla="*/ 144 w 221"/>
                  <a:gd name="T9" fmla="*/ 7 h 338"/>
                  <a:gd name="T10" fmla="*/ 104 w 221"/>
                  <a:gd name="T11" fmla="*/ 0 h 338"/>
                  <a:gd name="T12" fmla="*/ 21 w 221"/>
                  <a:gd name="T13" fmla="*/ 81 h 338"/>
                  <a:gd name="T14" fmla="*/ 67 w 221"/>
                  <a:gd name="T15" fmla="*/ 148 h 338"/>
                  <a:gd name="T16" fmla="*/ 46 w 221"/>
                  <a:gd name="T17" fmla="*/ 168 h 338"/>
                  <a:gd name="T18" fmla="*/ 23 w 221"/>
                  <a:gd name="T19" fmla="*/ 202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4 h 338"/>
                  <a:gd name="T28" fmla="*/ 216 w 221"/>
                  <a:gd name="T29" fmla="*/ 254 h 338"/>
                  <a:gd name="T30" fmla="*/ 156 w 221"/>
                  <a:gd name="T31" fmla="*/ 200 h 338"/>
                  <a:gd name="T32" fmla="*/ 92 w 221"/>
                  <a:gd name="T33" fmla="*/ 197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4 h 338"/>
                  <a:gd name="T40" fmla="*/ 111 w 221"/>
                  <a:gd name="T41" fmla="*/ 155 h 338"/>
                  <a:gd name="T42" fmla="*/ 165 w 221"/>
                  <a:gd name="T43" fmla="*/ 134 h 338"/>
                  <a:gd name="T44" fmla="*/ 189 w 221"/>
                  <a:gd name="T45" fmla="*/ 78 h 338"/>
                  <a:gd name="T46" fmla="*/ 179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0 h 338"/>
                  <a:gd name="T52" fmla="*/ 141 w 221"/>
                  <a:gd name="T53" fmla="*/ 237 h 338"/>
                  <a:gd name="T54" fmla="*/ 202 w 221"/>
                  <a:gd name="T55" fmla="*/ 261 h 338"/>
                  <a:gd name="T56" fmla="*/ 108 w 221"/>
                  <a:gd name="T57" fmla="*/ 310 h 338"/>
                  <a:gd name="T58" fmla="*/ 35 w 221"/>
                  <a:gd name="T59" fmla="*/ 273 h 338"/>
                  <a:gd name="T60" fmla="*/ 60 w 221"/>
                  <a:gd name="T61" fmla="*/ 230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7 h 338"/>
                  <a:gd name="T68" fmla="*/ 151 w 221"/>
                  <a:gd name="T69" fmla="*/ 97 h 338"/>
                  <a:gd name="T70" fmla="*/ 113 w 221"/>
                  <a:gd name="T71" fmla="*/ 143 h 338"/>
                  <a:gd name="T72" fmla="*/ 62 w 221"/>
                  <a:gd name="T73" fmla="*/ 62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6"/>
                    </a:lnTo>
                    <a:lnTo>
                      <a:pt x="182" y="16"/>
                    </a:lnTo>
                    <a:cubicBezTo>
                      <a:pt x="172" y="16"/>
                      <a:pt x="165" y="15"/>
                      <a:pt x="155" y="11"/>
                    </a:cubicBezTo>
                    <a:lnTo>
                      <a:pt x="144" y="7"/>
                    </a:lnTo>
                    <a:cubicBezTo>
                      <a:pt x="131" y="2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8" y="157"/>
                      <a:pt x="49" y="166"/>
                      <a:pt x="46" y="168"/>
                    </a:cubicBezTo>
                    <a:cubicBezTo>
                      <a:pt x="29" y="182"/>
                      <a:pt x="23" y="192"/>
                      <a:pt x="23" y="202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7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0"/>
                    </a:cubicBezTo>
                    <a:lnTo>
                      <a:pt x="92" y="197"/>
                    </a:lnTo>
                    <a:cubicBezTo>
                      <a:pt x="65" y="196"/>
                      <a:pt x="53" y="192"/>
                      <a:pt x="53" y="184"/>
                    </a:cubicBezTo>
                    <a:cubicBezTo>
                      <a:pt x="53" y="174"/>
                      <a:pt x="69" y="157"/>
                      <a:pt x="83" y="153"/>
                    </a:cubicBezTo>
                    <a:cubicBezTo>
                      <a:pt x="87" y="153"/>
                      <a:pt x="91" y="154"/>
                      <a:pt x="92" y="154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4"/>
                    </a:cubicBezTo>
                    <a:cubicBezTo>
                      <a:pt x="181" y="120"/>
                      <a:pt x="189" y="103"/>
                      <a:pt x="189" y="78"/>
                    </a:cubicBezTo>
                    <a:cubicBezTo>
                      <a:pt x="189" y="63"/>
                      <a:pt x="186" y="52"/>
                      <a:pt x="179" y="36"/>
                    </a:cubicBezTo>
                    <a:lnTo>
                      <a:pt x="221" y="36"/>
                    </a:lnTo>
                    <a:close/>
                    <a:moveTo>
                      <a:pt x="60" y="230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3"/>
                      <a:pt x="202" y="261"/>
                    </a:cubicBezTo>
                    <a:cubicBezTo>
                      <a:pt x="202" y="290"/>
                      <a:pt x="165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9" y="255"/>
                      <a:pt x="60" y="230"/>
                    </a:cubicBezTo>
                    <a:close/>
                    <a:moveTo>
                      <a:pt x="62" y="61"/>
                    </a:moveTo>
                    <a:cubicBezTo>
                      <a:pt x="62" y="31"/>
                      <a:pt x="76" y="14"/>
                      <a:pt x="99" y="14"/>
                    </a:cubicBezTo>
                    <a:cubicBezTo>
                      <a:pt x="115" y="14"/>
                      <a:pt x="128" y="22"/>
                      <a:pt x="136" y="37"/>
                    </a:cubicBezTo>
                    <a:cubicBezTo>
                      <a:pt x="145" y="55"/>
                      <a:pt x="151" y="78"/>
                      <a:pt x="151" y="97"/>
                    </a:cubicBezTo>
                    <a:cubicBezTo>
                      <a:pt x="151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17">
                <a:extLst>
                  <a:ext uri="{FF2B5EF4-FFF2-40B4-BE49-F238E27FC236}">
                    <a16:creationId xmlns:a16="http://schemas.microsoft.com/office/drawing/2014/main" id="{65952D7F-7C26-4E06-9C46-B5B5F3B6B424}"/>
                  </a:ext>
                </a:extLst>
              </p:cNvPr>
              <p:cNvSpPr>
                <a:spLocks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4262437" y="2606676"/>
                <a:ext cx="115888" cy="144463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18">
                <a:extLst>
                  <a:ext uri="{FF2B5EF4-FFF2-40B4-BE49-F238E27FC236}">
                    <a16:creationId xmlns:a16="http://schemas.microsoft.com/office/drawing/2014/main" id="{5516B333-D1DC-4DBE-9142-D7240860E130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389437" y="2606676"/>
                <a:ext cx="136525" cy="141288"/>
              </a:xfrm>
              <a:custGeom>
                <a:avLst/>
                <a:gdLst>
                  <a:gd name="T0" fmla="*/ 0 w 234"/>
                  <a:gd name="T1" fmla="*/ 31 h 229"/>
                  <a:gd name="T2" fmla="*/ 13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6 w 234"/>
                  <a:gd name="T13" fmla="*/ 229 h 229"/>
                  <a:gd name="T14" fmla="*/ 106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1 w 234"/>
                  <a:gd name="T23" fmla="*/ 76 h 229"/>
                  <a:gd name="T24" fmla="*/ 161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3 w 234"/>
                  <a:gd name="T35" fmla="*/ 189 h 229"/>
                  <a:gd name="T36" fmla="*/ 203 w 234"/>
                  <a:gd name="T37" fmla="*/ 75 h 229"/>
                  <a:gd name="T38" fmla="*/ 144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19">
                <a:extLst>
                  <a:ext uri="{FF2B5EF4-FFF2-40B4-BE49-F238E27FC236}">
                    <a16:creationId xmlns:a16="http://schemas.microsoft.com/office/drawing/2014/main" id="{E62B9B13-D9AE-4CFB-97F1-6D6AC596D73D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537075" y="2606676"/>
                <a:ext cx="117475" cy="144463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20">
                <a:extLst>
                  <a:ext uri="{FF2B5EF4-FFF2-40B4-BE49-F238E27FC236}">
                    <a16:creationId xmlns:a16="http://schemas.microsoft.com/office/drawing/2014/main" id="{EF63F2DF-4026-4D4C-A572-171EF0F02765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660900" y="2606676"/>
                <a:ext cx="96838" cy="141288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21">
                <a:extLst>
                  <a:ext uri="{FF2B5EF4-FFF2-40B4-BE49-F238E27FC236}">
                    <a16:creationId xmlns:a16="http://schemas.microsoft.com/office/drawing/2014/main" id="{8783856A-723B-4741-9E06-37BD94DB8A12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68850" y="2606676"/>
                <a:ext cx="117475" cy="144463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2">
                <a:extLst>
                  <a:ext uri="{FF2B5EF4-FFF2-40B4-BE49-F238E27FC236}">
                    <a16:creationId xmlns:a16="http://schemas.microsoft.com/office/drawing/2014/main" id="{1C6CE3FD-4BB8-47C0-84FB-2CCA041D7B56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91087" y="2568576"/>
                <a:ext cx="77788" cy="182563"/>
              </a:xfrm>
              <a:custGeom>
                <a:avLst/>
                <a:gdLst>
                  <a:gd name="T0" fmla="*/ 121 w 133"/>
                  <a:gd name="T1" fmla="*/ 65 h 294"/>
                  <a:gd name="T2" fmla="*/ 71 w 133"/>
                  <a:gd name="T3" fmla="*/ 65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8 h 294"/>
                  <a:gd name="T12" fmla="*/ 0 w 133"/>
                  <a:gd name="T13" fmla="*/ 77 h 294"/>
                  <a:gd name="T14" fmla="*/ 2 w 133"/>
                  <a:gd name="T15" fmla="*/ 81 h 294"/>
                  <a:gd name="T16" fmla="*/ 29 w 133"/>
                  <a:gd name="T17" fmla="*/ 81 h 294"/>
                  <a:gd name="T18" fmla="*/ 29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1 h 294"/>
                  <a:gd name="T26" fmla="*/ 97 w 133"/>
                  <a:gd name="T27" fmla="*/ 268 h 294"/>
                  <a:gd name="T28" fmla="*/ 71 w 133"/>
                  <a:gd name="T29" fmla="*/ 224 h 294"/>
                  <a:gd name="T30" fmla="*/ 71 w 133"/>
                  <a:gd name="T31" fmla="*/ 81 h 294"/>
                  <a:gd name="T32" fmla="*/ 121 w 133"/>
                  <a:gd name="T33" fmla="*/ 81 h 294"/>
                  <a:gd name="T34" fmla="*/ 121 w 133"/>
                  <a:gd name="T35" fmla="*/ 65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5"/>
                    </a:moveTo>
                    <a:lnTo>
                      <a:pt x="71" y="65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2"/>
                      <a:pt x="17" y="66"/>
                      <a:pt x="9" y="68"/>
                    </a:cubicBezTo>
                    <a:cubicBezTo>
                      <a:pt x="3" y="71"/>
                      <a:pt x="0" y="75"/>
                      <a:pt x="0" y="77"/>
                    </a:cubicBezTo>
                    <a:cubicBezTo>
                      <a:pt x="0" y="79"/>
                      <a:pt x="1" y="80"/>
                      <a:pt x="2" y="81"/>
                    </a:cubicBezTo>
                    <a:lnTo>
                      <a:pt x="29" y="81"/>
                    </a:lnTo>
                    <a:lnTo>
                      <a:pt x="29" y="231"/>
                    </a:lnTo>
                    <a:cubicBezTo>
                      <a:pt x="29" y="273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1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5"/>
                      <a:pt x="71" y="224"/>
                    </a:cubicBezTo>
                    <a:lnTo>
                      <a:pt x="71" y="81"/>
                    </a:lnTo>
                    <a:lnTo>
                      <a:pt x="121" y="81"/>
                    </a:lnTo>
                    <a:lnTo>
                      <a:pt x="121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3">
                <a:extLst>
                  <a:ext uri="{FF2B5EF4-FFF2-40B4-BE49-F238E27FC236}">
                    <a16:creationId xmlns:a16="http://schemas.microsoft.com/office/drawing/2014/main" id="{978F9E02-089D-4BBD-93BA-0BD7A41BE321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973637" y="2538413"/>
                <a:ext cx="69850" cy="209550"/>
              </a:xfrm>
              <a:custGeom>
                <a:avLst/>
                <a:gdLst>
                  <a:gd name="T0" fmla="*/ 80 w 119"/>
                  <a:gd name="T1" fmla="*/ 111 h 340"/>
                  <a:gd name="T2" fmla="*/ 2 w 119"/>
                  <a:gd name="T3" fmla="*/ 138 h 340"/>
                  <a:gd name="T4" fmla="*/ 2 w 119"/>
                  <a:gd name="T5" fmla="*/ 146 h 340"/>
                  <a:gd name="T6" fmla="*/ 6 w 119"/>
                  <a:gd name="T7" fmla="*/ 145 h 340"/>
                  <a:gd name="T8" fmla="*/ 23 w 119"/>
                  <a:gd name="T9" fmla="*/ 144 h 340"/>
                  <a:gd name="T10" fmla="*/ 40 w 119"/>
                  <a:gd name="T11" fmla="*/ 174 h 340"/>
                  <a:gd name="T12" fmla="*/ 40 w 119"/>
                  <a:gd name="T13" fmla="*/ 290 h 340"/>
                  <a:gd name="T14" fmla="*/ 0 w 119"/>
                  <a:gd name="T15" fmla="*/ 333 h 340"/>
                  <a:gd name="T16" fmla="*/ 0 w 119"/>
                  <a:gd name="T17" fmla="*/ 340 h 340"/>
                  <a:gd name="T18" fmla="*/ 119 w 119"/>
                  <a:gd name="T19" fmla="*/ 340 h 340"/>
                  <a:gd name="T20" fmla="*/ 119 w 119"/>
                  <a:gd name="T21" fmla="*/ 333 h 340"/>
                  <a:gd name="T22" fmla="*/ 82 w 119"/>
                  <a:gd name="T23" fmla="*/ 290 h 340"/>
                  <a:gd name="T24" fmla="*/ 82 w 119"/>
                  <a:gd name="T25" fmla="*/ 112 h 340"/>
                  <a:gd name="T26" fmla="*/ 80 w 119"/>
                  <a:gd name="T27" fmla="*/ 111 h 340"/>
                  <a:gd name="T28" fmla="*/ 56 w 119"/>
                  <a:gd name="T29" fmla="*/ 0 h 340"/>
                  <a:gd name="T30" fmla="*/ 31 w 119"/>
                  <a:gd name="T31" fmla="*/ 25 h 340"/>
                  <a:gd name="T32" fmla="*/ 56 w 119"/>
                  <a:gd name="T33" fmla="*/ 50 h 340"/>
                  <a:gd name="T34" fmla="*/ 82 w 119"/>
                  <a:gd name="T35" fmla="*/ 25 h 340"/>
                  <a:gd name="T36" fmla="*/ 56 w 119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340">
                    <a:moveTo>
                      <a:pt x="80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9" y="340"/>
                    </a:lnTo>
                    <a:lnTo>
                      <a:pt x="119" y="333"/>
                    </a:lnTo>
                    <a:cubicBezTo>
                      <a:pt x="86" y="330"/>
                      <a:pt x="82" y="325"/>
                      <a:pt x="82" y="290"/>
                    </a:cubicBezTo>
                    <a:lnTo>
                      <a:pt x="82" y="112"/>
                    </a:lnTo>
                    <a:lnTo>
                      <a:pt x="80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0"/>
                      <a:pt x="56" y="50"/>
                    </a:cubicBezTo>
                    <a:cubicBezTo>
                      <a:pt x="71" y="50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4">
                <a:extLst>
                  <a:ext uri="{FF2B5EF4-FFF2-40B4-BE49-F238E27FC236}">
                    <a16:creationId xmlns:a16="http://schemas.microsoft.com/office/drawing/2014/main" id="{F2588334-8010-4D65-80DB-87D09817662E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054600" y="2606676"/>
                <a:ext cx="138113" cy="141288"/>
              </a:xfrm>
              <a:custGeom>
                <a:avLst/>
                <a:gdLst>
                  <a:gd name="T0" fmla="*/ 0 w 234"/>
                  <a:gd name="T1" fmla="*/ 31 h 229"/>
                  <a:gd name="T2" fmla="*/ 13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3 w 234"/>
                  <a:gd name="T35" fmla="*/ 189 h 229"/>
                  <a:gd name="T36" fmla="*/ 203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5">
                <a:extLst>
                  <a:ext uri="{FF2B5EF4-FFF2-40B4-BE49-F238E27FC236}">
                    <a16:creationId xmlns:a16="http://schemas.microsoft.com/office/drawing/2014/main" id="{A8FA5F9F-6451-486C-9496-DB496CB73190}"/>
                  </a:ext>
                </a:extLst>
              </p:cNvPr>
              <p:cNvSpPr>
                <a:spLocks noEditPoint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205412" y="2606676"/>
                <a:ext cx="128588" cy="207963"/>
              </a:xfrm>
              <a:custGeom>
                <a:avLst/>
                <a:gdLst>
                  <a:gd name="T0" fmla="*/ 220 w 220"/>
                  <a:gd name="T1" fmla="*/ 36 h 338"/>
                  <a:gd name="T2" fmla="*/ 220 w 220"/>
                  <a:gd name="T3" fmla="*/ 16 h 338"/>
                  <a:gd name="T4" fmla="*/ 182 w 220"/>
                  <a:gd name="T5" fmla="*/ 16 h 338"/>
                  <a:gd name="T6" fmla="*/ 155 w 220"/>
                  <a:gd name="T7" fmla="*/ 11 h 338"/>
                  <a:gd name="T8" fmla="*/ 144 w 220"/>
                  <a:gd name="T9" fmla="*/ 7 h 338"/>
                  <a:gd name="T10" fmla="*/ 104 w 220"/>
                  <a:gd name="T11" fmla="*/ 0 h 338"/>
                  <a:gd name="T12" fmla="*/ 21 w 220"/>
                  <a:gd name="T13" fmla="*/ 81 h 338"/>
                  <a:gd name="T14" fmla="*/ 67 w 220"/>
                  <a:gd name="T15" fmla="*/ 148 h 338"/>
                  <a:gd name="T16" fmla="*/ 45 w 220"/>
                  <a:gd name="T17" fmla="*/ 168 h 338"/>
                  <a:gd name="T18" fmla="*/ 22 w 220"/>
                  <a:gd name="T19" fmla="*/ 202 h 338"/>
                  <a:gd name="T20" fmla="*/ 49 w 220"/>
                  <a:gd name="T21" fmla="*/ 229 h 338"/>
                  <a:gd name="T22" fmla="*/ 0 w 220"/>
                  <a:gd name="T23" fmla="*/ 290 h 338"/>
                  <a:gd name="T24" fmla="*/ 86 w 220"/>
                  <a:gd name="T25" fmla="*/ 338 h 338"/>
                  <a:gd name="T26" fmla="*/ 189 w 220"/>
                  <a:gd name="T27" fmla="*/ 304 h 338"/>
                  <a:gd name="T28" fmla="*/ 216 w 220"/>
                  <a:gd name="T29" fmla="*/ 254 h 338"/>
                  <a:gd name="T30" fmla="*/ 156 w 220"/>
                  <a:gd name="T31" fmla="*/ 200 h 338"/>
                  <a:gd name="T32" fmla="*/ 91 w 220"/>
                  <a:gd name="T33" fmla="*/ 197 h 338"/>
                  <a:gd name="T34" fmla="*/ 52 w 220"/>
                  <a:gd name="T35" fmla="*/ 184 h 338"/>
                  <a:gd name="T36" fmla="*/ 82 w 220"/>
                  <a:gd name="T37" fmla="*/ 153 h 338"/>
                  <a:gd name="T38" fmla="*/ 92 w 220"/>
                  <a:gd name="T39" fmla="*/ 154 h 338"/>
                  <a:gd name="T40" fmla="*/ 111 w 220"/>
                  <a:gd name="T41" fmla="*/ 155 h 338"/>
                  <a:gd name="T42" fmla="*/ 165 w 220"/>
                  <a:gd name="T43" fmla="*/ 134 h 338"/>
                  <a:gd name="T44" fmla="*/ 189 w 220"/>
                  <a:gd name="T45" fmla="*/ 78 h 338"/>
                  <a:gd name="T46" fmla="*/ 179 w 220"/>
                  <a:gd name="T47" fmla="*/ 36 h 338"/>
                  <a:gd name="T48" fmla="*/ 220 w 220"/>
                  <a:gd name="T49" fmla="*/ 36 h 338"/>
                  <a:gd name="T50" fmla="*/ 59 w 220"/>
                  <a:gd name="T51" fmla="*/ 230 h 338"/>
                  <a:gd name="T52" fmla="*/ 140 w 220"/>
                  <a:gd name="T53" fmla="*/ 237 h 338"/>
                  <a:gd name="T54" fmla="*/ 202 w 220"/>
                  <a:gd name="T55" fmla="*/ 261 h 338"/>
                  <a:gd name="T56" fmla="*/ 108 w 220"/>
                  <a:gd name="T57" fmla="*/ 310 h 338"/>
                  <a:gd name="T58" fmla="*/ 35 w 220"/>
                  <a:gd name="T59" fmla="*/ 273 h 338"/>
                  <a:gd name="T60" fmla="*/ 59 w 220"/>
                  <a:gd name="T61" fmla="*/ 230 h 338"/>
                  <a:gd name="T62" fmla="*/ 62 w 220"/>
                  <a:gd name="T63" fmla="*/ 61 h 338"/>
                  <a:gd name="T64" fmla="*/ 99 w 220"/>
                  <a:gd name="T65" fmla="*/ 14 h 338"/>
                  <a:gd name="T66" fmla="*/ 135 w 220"/>
                  <a:gd name="T67" fmla="*/ 37 h 338"/>
                  <a:gd name="T68" fmla="*/ 150 w 220"/>
                  <a:gd name="T69" fmla="*/ 97 h 338"/>
                  <a:gd name="T70" fmla="*/ 113 w 220"/>
                  <a:gd name="T71" fmla="*/ 143 h 338"/>
                  <a:gd name="T72" fmla="*/ 62 w 220"/>
                  <a:gd name="T73" fmla="*/ 62 h 338"/>
                  <a:gd name="T74" fmla="*/ 62 w 220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8">
                    <a:moveTo>
                      <a:pt x="220" y="36"/>
                    </a:moveTo>
                    <a:lnTo>
                      <a:pt x="220" y="16"/>
                    </a:lnTo>
                    <a:lnTo>
                      <a:pt x="182" y="16"/>
                    </a:lnTo>
                    <a:cubicBezTo>
                      <a:pt x="172" y="16"/>
                      <a:pt x="165" y="15"/>
                      <a:pt x="155" y="11"/>
                    </a:cubicBezTo>
                    <a:lnTo>
                      <a:pt x="144" y="7"/>
                    </a:lnTo>
                    <a:cubicBezTo>
                      <a:pt x="130" y="2"/>
                      <a:pt x="117" y="0"/>
                      <a:pt x="104" y="0"/>
                    </a:cubicBezTo>
                    <a:cubicBezTo>
                      <a:pt x="57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7" y="157"/>
                      <a:pt x="48" y="166"/>
                      <a:pt x="45" y="168"/>
                    </a:cubicBezTo>
                    <a:cubicBezTo>
                      <a:pt x="29" y="182"/>
                      <a:pt x="22" y="192"/>
                      <a:pt x="22" y="202"/>
                    </a:cubicBezTo>
                    <a:cubicBezTo>
                      <a:pt x="22" y="213"/>
                      <a:pt x="28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6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7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0"/>
                    </a:cubicBezTo>
                    <a:lnTo>
                      <a:pt x="91" y="197"/>
                    </a:lnTo>
                    <a:cubicBezTo>
                      <a:pt x="65" y="196"/>
                      <a:pt x="52" y="192"/>
                      <a:pt x="52" y="184"/>
                    </a:cubicBezTo>
                    <a:cubicBezTo>
                      <a:pt x="52" y="174"/>
                      <a:pt x="69" y="157"/>
                      <a:pt x="82" y="153"/>
                    </a:cubicBezTo>
                    <a:cubicBezTo>
                      <a:pt x="87" y="153"/>
                      <a:pt x="90" y="154"/>
                      <a:pt x="92" y="154"/>
                    </a:cubicBezTo>
                    <a:cubicBezTo>
                      <a:pt x="101" y="155"/>
                      <a:pt x="108" y="155"/>
                      <a:pt x="111" y="155"/>
                    </a:cubicBezTo>
                    <a:cubicBezTo>
                      <a:pt x="129" y="155"/>
                      <a:pt x="149" y="148"/>
                      <a:pt x="165" y="134"/>
                    </a:cubicBezTo>
                    <a:cubicBezTo>
                      <a:pt x="181" y="120"/>
                      <a:pt x="189" y="103"/>
                      <a:pt x="189" y="78"/>
                    </a:cubicBezTo>
                    <a:cubicBezTo>
                      <a:pt x="189" y="63"/>
                      <a:pt x="186" y="52"/>
                      <a:pt x="179" y="36"/>
                    </a:cubicBezTo>
                    <a:lnTo>
                      <a:pt x="220" y="36"/>
                    </a:lnTo>
                    <a:close/>
                    <a:moveTo>
                      <a:pt x="59" y="230"/>
                    </a:moveTo>
                    <a:cubicBezTo>
                      <a:pt x="76" y="234"/>
                      <a:pt x="116" y="237"/>
                      <a:pt x="140" y="237"/>
                    </a:cubicBezTo>
                    <a:cubicBezTo>
                      <a:pt x="186" y="237"/>
                      <a:pt x="202" y="243"/>
                      <a:pt x="202" y="261"/>
                    </a:cubicBezTo>
                    <a:cubicBezTo>
                      <a:pt x="202" y="290"/>
                      <a:pt x="164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8" y="255"/>
                      <a:pt x="59" y="230"/>
                    </a:cubicBezTo>
                    <a:close/>
                    <a:moveTo>
                      <a:pt x="62" y="61"/>
                    </a:moveTo>
                    <a:cubicBezTo>
                      <a:pt x="62" y="31"/>
                      <a:pt x="76" y="14"/>
                      <a:pt x="99" y="14"/>
                    </a:cubicBezTo>
                    <a:cubicBezTo>
                      <a:pt x="114" y="14"/>
                      <a:pt x="127" y="22"/>
                      <a:pt x="135" y="37"/>
                    </a:cubicBezTo>
                    <a:cubicBezTo>
                      <a:pt x="144" y="55"/>
                      <a:pt x="150" y="78"/>
                      <a:pt x="150" y="97"/>
                    </a:cubicBezTo>
                    <a:cubicBezTo>
                      <a:pt x="150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6">
                <a:extLst>
                  <a:ext uri="{FF2B5EF4-FFF2-40B4-BE49-F238E27FC236}">
                    <a16:creationId xmlns:a16="http://schemas.microsoft.com/office/drawing/2014/main" id="{9C298F99-D8C1-41A2-BE45-501A56488246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421312" y="2538413"/>
                <a:ext cx="106363" cy="209550"/>
              </a:xfrm>
              <a:custGeom>
                <a:avLst/>
                <a:gdLst>
                  <a:gd name="T0" fmla="*/ 144 w 181"/>
                  <a:gd name="T1" fmla="*/ 116 h 340"/>
                  <a:gd name="T2" fmla="*/ 82 w 181"/>
                  <a:gd name="T3" fmla="*/ 116 h 340"/>
                  <a:gd name="T4" fmla="*/ 82 w 181"/>
                  <a:gd name="T5" fmla="*/ 58 h 340"/>
                  <a:gd name="T6" fmla="*/ 111 w 181"/>
                  <a:gd name="T7" fmla="*/ 14 h 340"/>
                  <a:gd name="T8" fmla="*/ 137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8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9 h 340"/>
                  <a:gd name="T28" fmla="*/ 0 w 181"/>
                  <a:gd name="T29" fmla="*/ 333 h 340"/>
                  <a:gd name="T30" fmla="*/ 0 w 181"/>
                  <a:gd name="T31" fmla="*/ 340 h 340"/>
                  <a:gd name="T32" fmla="*/ 129 w 181"/>
                  <a:gd name="T33" fmla="*/ 340 h 340"/>
                  <a:gd name="T34" fmla="*/ 129 w 181"/>
                  <a:gd name="T35" fmla="*/ 333 h 340"/>
                  <a:gd name="T36" fmla="*/ 83 w 181"/>
                  <a:gd name="T37" fmla="*/ 289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2" y="116"/>
                    </a:lnTo>
                    <a:lnTo>
                      <a:pt x="82" y="58"/>
                    </a:lnTo>
                    <a:cubicBezTo>
                      <a:pt x="82" y="29"/>
                      <a:pt x="92" y="14"/>
                      <a:pt x="111" y="14"/>
                    </a:cubicBezTo>
                    <a:cubicBezTo>
                      <a:pt x="121" y="14"/>
                      <a:pt x="128" y="19"/>
                      <a:pt x="137" y="33"/>
                    </a:cubicBezTo>
                    <a:cubicBezTo>
                      <a:pt x="145" y="46"/>
                      <a:pt x="151" y="51"/>
                      <a:pt x="160" y="51"/>
                    </a:cubicBezTo>
                    <a:cubicBezTo>
                      <a:pt x="171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1" y="13"/>
                      <a:pt x="58" y="36"/>
                    </a:cubicBezTo>
                    <a:cubicBezTo>
                      <a:pt x="46" y="58"/>
                      <a:pt x="41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29" y="340"/>
                    </a:lnTo>
                    <a:lnTo>
                      <a:pt x="129" y="333"/>
                    </a:lnTo>
                    <a:cubicBezTo>
                      <a:pt x="88" y="331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7">
                <a:extLst>
                  <a:ext uri="{FF2B5EF4-FFF2-40B4-BE49-F238E27FC236}">
                    <a16:creationId xmlns:a16="http://schemas.microsoft.com/office/drawing/2014/main" id="{64868A26-1F93-4C5B-80A1-E41EC84ABDEE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5516562" y="2609851"/>
                <a:ext cx="136525" cy="141288"/>
              </a:xfrm>
              <a:custGeom>
                <a:avLst/>
                <a:gdLst>
                  <a:gd name="T0" fmla="*/ 234 w 234"/>
                  <a:gd name="T1" fmla="*/ 199 h 229"/>
                  <a:gd name="T2" fmla="*/ 232 w 234"/>
                  <a:gd name="T3" fmla="*/ 199 h 229"/>
                  <a:gd name="T4" fmla="*/ 203 w 234"/>
                  <a:gd name="T5" fmla="*/ 171 h 229"/>
                  <a:gd name="T6" fmla="*/ 203 w 234"/>
                  <a:gd name="T7" fmla="*/ 0 h 229"/>
                  <a:gd name="T8" fmla="*/ 125 w 234"/>
                  <a:gd name="T9" fmla="*/ 0 h 229"/>
                  <a:gd name="T10" fmla="*/ 125 w 234"/>
                  <a:gd name="T11" fmla="*/ 8 h 229"/>
                  <a:gd name="T12" fmla="*/ 162 w 234"/>
                  <a:gd name="T13" fmla="*/ 40 h 229"/>
                  <a:gd name="T14" fmla="*/ 162 w 234"/>
                  <a:gd name="T15" fmla="*/ 157 h 229"/>
                  <a:gd name="T16" fmla="*/ 152 w 234"/>
                  <a:gd name="T17" fmla="*/ 183 h 229"/>
                  <a:gd name="T18" fmla="*/ 108 w 234"/>
                  <a:gd name="T19" fmla="*/ 200 h 229"/>
                  <a:gd name="T20" fmla="*/ 73 w 234"/>
                  <a:gd name="T21" fmla="*/ 163 h 229"/>
                  <a:gd name="T22" fmla="*/ 73 w 234"/>
                  <a:gd name="T23" fmla="*/ 0 h 229"/>
                  <a:gd name="T24" fmla="*/ 0 w 234"/>
                  <a:gd name="T25" fmla="*/ 0 h 229"/>
                  <a:gd name="T26" fmla="*/ 0 w 234"/>
                  <a:gd name="T27" fmla="*/ 7 h 229"/>
                  <a:gd name="T28" fmla="*/ 31 w 234"/>
                  <a:gd name="T29" fmla="*/ 39 h 229"/>
                  <a:gd name="T30" fmla="*/ 31 w 234"/>
                  <a:gd name="T31" fmla="*/ 165 h 229"/>
                  <a:gd name="T32" fmla="*/ 91 w 234"/>
                  <a:gd name="T33" fmla="*/ 229 h 229"/>
                  <a:gd name="T34" fmla="*/ 143 w 234"/>
                  <a:gd name="T35" fmla="*/ 208 h 229"/>
                  <a:gd name="T36" fmla="*/ 164 w 234"/>
                  <a:gd name="T37" fmla="*/ 186 h 229"/>
                  <a:gd name="T38" fmla="*/ 164 w 234"/>
                  <a:gd name="T39" fmla="*/ 228 h 229"/>
                  <a:gd name="T40" fmla="*/ 166 w 234"/>
                  <a:gd name="T41" fmla="*/ 229 h 229"/>
                  <a:gd name="T42" fmla="*/ 234 w 234"/>
                  <a:gd name="T43" fmla="*/ 206 h 229"/>
                  <a:gd name="T44" fmla="*/ 234 w 234"/>
                  <a:gd name="T45" fmla="*/ 19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4" h="229">
                    <a:moveTo>
                      <a:pt x="234" y="199"/>
                    </a:moveTo>
                    <a:lnTo>
                      <a:pt x="232" y="199"/>
                    </a:lnTo>
                    <a:cubicBezTo>
                      <a:pt x="209" y="199"/>
                      <a:pt x="203" y="194"/>
                      <a:pt x="203" y="171"/>
                    </a:cubicBezTo>
                    <a:lnTo>
                      <a:pt x="203" y="0"/>
                    </a:lnTo>
                    <a:lnTo>
                      <a:pt x="125" y="0"/>
                    </a:lnTo>
                    <a:lnTo>
                      <a:pt x="125" y="8"/>
                    </a:lnTo>
                    <a:cubicBezTo>
                      <a:pt x="156" y="10"/>
                      <a:pt x="162" y="15"/>
                      <a:pt x="162" y="40"/>
                    </a:cubicBezTo>
                    <a:lnTo>
                      <a:pt x="162" y="157"/>
                    </a:lnTo>
                    <a:cubicBezTo>
                      <a:pt x="162" y="171"/>
                      <a:pt x="159" y="178"/>
                      <a:pt x="152" y="183"/>
                    </a:cubicBezTo>
                    <a:cubicBezTo>
                      <a:pt x="139" y="194"/>
                      <a:pt x="123" y="200"/>
                      <a:pt x="108" y="200"/>
                    </a:cubicBezTo>
                    <a:cubicBezTo>
                      <a:pt x="89" y="200"/>
                      <a:pt x="73" y="183"/>
                      <a:pt x="73" y="163"/>
                    </a:cubicBezTo>
                    <a:lnTo>
                      <a:pt x="7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24" y="8"/>
                      <a:pt x="31" y="16"/>
                      <a:pt x="31" y="39"/>
                    </a:cubicBezTo>
                    <a:lnTo>
                      <a:pt x="31" y="165"/>
                    </a:lnTo>
                    <a:cubicBezTo>
                      <a:pt x="31" y="204"/>
                      <a:pt x="55" y="229"/>
                      <a:pt x="91" y="229"/>
                    </a:cubicBezTo>
                    <a:cubicBezTo>
                      <a:pt x="110" y="229"/>
                      <a:pt x="129" y="221"/>
                      <a:pt x="143" y="208"/>
                    </a:cubicBezTo>
                    <a:lnTo>
                      <a:pt x="164" y="186"/>
                    </a:lnTo>
                    <a:lnTo>
                      <a:pt x="164" y="228"/>
                    </a:lnTo>
                    <a:lnTo>
                      <a:pt x="166" y="229"/>
                    </a:lnTo>
                    <a:cubicBezTo>
                      <a:pt x="191" y="219"/>
                      <a:pt x="209" y="213"/>
                      <a:pt x="234" y="206"/>
                    </a:cubicBezTo>
                    <a:lnTo>
                      <a:pt x="234" y="19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8">
                <a:extLst>
                  <a:ext uri="{FF2B5EF4-FFF2-40B4-BE49-F238E27FC236}">
                    <a16:creationId xmlns:a16="http://schemas.microsoft.com/office/drawing/2014/main" id="{6D2452C9-BF0A-4417-A0E9-CF95509F4B68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5664200" y="2606676"/>
                <a:ext cx="136525" cy="141288"/>
              </a:xfrm>
              <a:custGeom>
                <a:avLst/>
                <a:gdLst>
                  <a:gd name="T0" fmla="*/ 0 w 233"/>
                  <a:gd name="T1" fmla="*/ 31 h 229"/>
                  <a:gd name="T2" fmla="*/ 13 w 233"/>
                  <a:gd name="T3" fmla="*/ 29 h 229"/>
                  <a:gd name="T4" fmla="*/ 31 w 233"/>
                  <a:gd name="T5" fmla="*/ 61 h 229"/>
                  <a:gd name="T6" fmla="*/ 31 w 233"/>
                  <a:gd name="T7" fmla="*/ 184 h 229"/>
                  <a:gd name="T8" fmla="*/ 1 w 233"/>
                  <a:gd name="T9" fmla="*/ 222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2 h 229"/>
                  <a:gd name="T16" fmla="*/ 73 w 233"/>
                  <a:gd name="T17" fmla="*/ 196 h 229"/>
                  <a:gd name="T18" fmla="*/ 73 w 233"/>
                  <a:gd name="T19" fmla="*/ 56 h 229"/>
                  <a:gd name="T20" fmla="*/ 125 w 233"/>
                  <a:gd name="T21" fmla="*/ 27 h 229"/>
                  <a:gd name="T22" fmla="*/ 161 w 233"/>
                  <a:gd name="T23" fmla="*/ 76 h 229"/>
                  <a:gd name="T24" fmla="*/ 161 w 233"/>
                  <a:gd name="T25" fmla="*/ 180 h 229"/>
                  <a:gd name="T26" fmla="*/ 130 w 233"/>
                  <a:gd name="T27" fmla="*/ 222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2 h 229"/>
                  <a:gd name="T34" fmla="*/ 203 w 233"/>
                  <a:gd name="T35" fmla="*/ 189 h 229"/>
                  <a:gd name="T36" fmla="*/ 203 w 233"/>
                  <a:gd name="T37" fmla="*/ 75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1" y="36"/>
                      <a:pt x="31" y="61"/>
                    </a:cubicBezTo>
                    <a:lnTo>
                      <a:pt x="31" y="184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9">
                <a:extLst>
                  <a:ext uri="{FF2B5EF4-FFF2-40B4-BE49-F238E27FC236}">
                    <a16:creationId xmlns:a16="http://schemas.microsoft.com/office/drawing/2014/main" id="{4269EF14-15DB-41D9-8B6C-C8FC131156A2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5813425" y="2606676"/>
                <a:ext cx="112713" cy="144463"/>
              </a:xfrm>
              <a:custGeom>
                <a:avLst/>
                <a:gdLst>
                  <a:gd name="T0" fmla="*/ 186 w 193"/>
                  <a:gd name="T1" fmla="*/ 152 h 234"/>
                  <a:gd name="T2" fmla="*/ 116 w 193"/>
                  <a:gd name="T3" fmla="*/ 198 h 234"/>
                  <a:gd name="T4" fmla="*/ 39 w 193"/>
                  <a:gd name="T5" fmla="*/ 101 h 234"/>
                  <a:gd name="T6" fmla="*/ 106 w 193"/>
                  <a:gd name="T7" fmla="*/ 14 h 234"/>
                  <a:gd name="T8" fmla="*/ 136 w 193"/>
                  <a:gd name="T9" fmla="*/ 38 h 234"/>
                  <a:gd name="T10" fmla="*/ 139 w 193"/>
                  <a:gd name="T11" fmla="*/ 49 h 234"/>
                  <a:gd name="T12" fmla="*/ 162 w 193"/>
                  <a:gd name="T13" fmla="*/ 72 h 234"/>
                  <a:gd name="T14" fmla="*/ 186 w 193"/>
                  <a:gd name="T15" fmla="*/ 51 h 234"/>
                  <a:gd name="T16" fmla="*/ 109 w 193"/>
                  <a:gd name="T17" fmla="*/ 0 h 234"/>
                  <a:gd name="T18" fmla="*/ 39 w 193"/>
                  <a:gd name="T19" fmla="*/ 28 h 234"/>
                  <a:gd name="T20" fmla="*/ 0 w 193"/>
                  <a:gd name="T21" fmla="*/ 123 h 234"/>
                  <a:gd name="T22" fmla="*/ 95 w 193"/>
                  <a:gd name="T23" fmla="*/ 234 h 234"/>
                  <a:gd name="T24" fmla="*/ 155 w 193"/>
                  <a:gd name="T25" fmla="*/ 211 h 234"/>
                  <a:gd name="T26" fmla="*/ 193 w 193"/>
                  <a:gd name="T27" fmla="*/ 156 h 234"/>
                  <a:gd name="T28" fmla="*/ 186 w 193"/>
                  <a:gd name="T29" fmla="*/ 1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234">
                    <a:moveTo>
                      <a:pt x="186" y="152"/>
                    </a:moveTo>
                    <a:cubicBezTo>
                      <a:pt x="162" y="186"/>
                      <a:pt x="144" y="198"/>
                      <a:pt x="116" y="198"/>
                    </a:cubicBezTo>
                    <a:cubicBezTo>
                      <a:pt x="70" y="198"/>
                      <a:pt x="39" y="159"/>
                      <a:pt x="39" y="101"/>
                    </a:cubicBezTo>
                    <a:cubicBezTo>
                      <a:pt x="39" y="50"/>
                      <a:pt x="66" y="14"/>
                      <a:pt x="106" y="14"/>
                    </a:cubicBezTo>
                    <a:cubicBezTo>
                      <a:pt x="124" y="14"/>
                      <a:pt x="131" y="20"/>
                      <a:pt x="136" y="38"/>
                    </a:cubicBezTo>
                    <a:lnTo>
                      <a:pt x="139" y="49"/>
                    </a:lnTo>
                    <a:cubicBezTo>
                      <a:pt x="143" y="63"/>
                      <a:pt x="152" y="72"/>
                      <a:pt x="162" y="72"/>
                    </a:cubicBezTo>
                    <a:cubicBezTo>
                      <a:pt x="175" y="72"/>
                      <a:pt x="186" y="63"/>
                      <a:pt x="186" y="51"/>
                    </a:cubicBezTo>
                    <a:cubicBezTo>
                      <a:pt x="186" y="23"/>
                      <a:pt x="151" y="0"/>
                      <a:pt x="109" y="0"/>
                    </a:cubicBezTo>
                    <a:cubicBezTo>
                      <a:pt x="85" y="0"/>
                      <a:pt x="60" y="10"/>
                      <a:pt x="39" y="28"/>
                    </a:cubicBezTo>
                    <a:cubicBezTo>
                      <a:pt x="14" y="50"/>
                      <a:pt x="0" y="84"/>
                      <a:pt x="0" y="123"/>
                    </a:cubicBezTo>
                    <a:cubicBezTo>
                      <a:pt x="0" y="188"/>
                      <a:pt x="40" y="234"/>
                      <a:pt x="95" y="234"/>
                    </a:cubicBezTo>
                    <a:cubicBezTo>
                      <a:pt x="117" y="234"/>
                      <a:pt x="137" y="226"/>
                      <a:pt x="155" y="211"/>
                    </a:cubicBezTo>
                    <a:cubicBezTo>
                      <a:pt x="169" y="199"/>
                      <a:pt x="178" y="185"/>
                      <a:pt x="193" y="156"/>
                    </a:cubicBezTo>
                    <a:lnTo>
                      <a:pt x="186" y="15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30">
                <a:extLst>
                  <a:ext uri="{FF2B5EF4-FFF2-40B4-BE49-F238E27FC236}">
                    <a16:creationId xmlns:a16="http://schemas.microsoft.com/office/drawing/2014/main" id="{686855ED-E1AE-4013-87B5-D4A850B36F4F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5938837" y="2568576"/>
                <a:ext cx="79375" cy="182563"/>
              </a:xfrm>
              <a:custGeom>
                <a:avLst/>
                <a:gdLst>
                  <a:gd name="T0" fmla="*/ 121 w 133"/>
                  <a:gd name="T1" fmla="*/ 65 h 294"/>
                  <a:gd name="T2" fmla="*/ 71 w 133"/>
                  <a:gd name="T3" fmla="*/ 65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8 h 294"/>
                  <a:gd name="T12" fmla="*/ 0 w 133"/>
                  <a:gd name="T13" fmla="*/ 77 h 294"/>
                  <a:gd name="T14" fmla="*/ 2 w 133"/>
                  <a:gd name="T15" fmla="*/ 81 h 294"/>
                  <a:gd name="T16" fmla="*/ 29 w 133"/>
                  <a:gd name="T17" fmla="*/ 81 h 294"/>
                  <a:gd name="T18" fmla="*/ 29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1 h 294"/>
                  <a:gd name="T26" fmla="*/ 97 w 133"/>
                  <a:gd name="T27" fmla="*/ 268 h 294"/>
                  <a:gd name="T28" fmla="*/ 71 w 133"/>
                  <a:gd name="T29" fmla="*/ 224 h 294"/>
                  <a:gd name="T30" fmla="*/ 71 w 133"/>
                  <a:gd name="T31" fmla="*/ 81 h 294"/>
                  <a:gd name="T32" fmla="*/ 121 w 133"/>
                  <a:gd name="T33" fmla="*/ 81 h 294"/>
                  <a:gd name="T34" fmla="*/ 121 w 133"/>
                  <a:gd name="T35" fmla="*/ 65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5"/>
                    </a:moveTo>
                    <a:lnTo>
                      <a:pt x="71" y="65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2"/>
                      <a:pt x="17" y="66"/>
                      <a:pt x="9" y="68"/>
                    </a:cubicBezTo>
                    <a:cubicBezTo>
                      <a:pt x="3" y="71"/>
                      <a:pt x="0" y="75"/>
                      <a:pt x="0" y="77"/>
                    </a:cubicBezTo>
                    <a:cubicBezTo>
                      <a:pt x="0" y="79"/>
                      <a:pt x="1" y="80"/>
                      <a:pt x="2" y="81"/>
                    </a:cubicBezTo>
                    <a:lnTo>
                      <a:pt x="29" y="81"/>
                    </a:lnTo>
                    <a:lnTo>
                      <a:pt x="29" y="231"/>
                    </a:lnTo>
                    <a:cubicBezTo>
                      <a:pt x="29" y="273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1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5"/>
                      <a:pt x="71" y="224"/>
                    </a:cubicBezTo>
                    <a:lnTo>
                      <a:pt x="71" y="81"/>
                    </a:lnTo>
                    <a:lnTo>
                      <a:pt x="121" y="81"/>
                    </a:lnTo>
                    <a:lnTo>
                      <a:pt x="121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31">
                <a:extLst>
                  <a:ext uri="{FF2B5EF4-FFF2-40B4-BE49-F238E27FC236}">
                    <a16:creationId xmlns:a16="http://schemas.microsoft.com/office/drawing/2014/main" id="{A7E3BECD-1DC9-4184-B963-5298DA6E0018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021387" y="2538413"/>
                <a:ext cx="69850" cy="209550"/>
              </a:xfrm>
              <a:custGeom>
                <a:avLst/>
                <a:gdLst>
                  <a:gd name="T0" fmla="*/ 80 w 119"/>
                  <a:gd name="T1" fmla="*/ 111 h 340"/>
                  <a:gd name="T2" fmla="*/ 2 w 119"/>
                  <a:gd name="T3" fmla="*/ 138 h 340"/>
                  <a:gd name="T4" fmla="*/ 2 w 119"/>
                  <a:gd name="T5" fmla="*/ 146 h 340"/>
                  <a:gd name="T6" fmla="*/ 6 w 119"/>
                  <a:gd name="T7" fmla="*/ 145 h 340"/>
                  <a:gd name="T8" fmla="*/ 23 w 119"/>
                  <a:gd name="T9" fmla="*/ 144 h 340"/>
                  <a:gd name="T10" fmla="*/ 40 w 119"/>
                  <a:gd name="T11" fmla="*/ 174 h 340"/>
                  <a:gd name="T12" fmla="*/ 40 w 119"/>
                  <a:gd name="T13" fmla="*/ 290 h 340"/>
                  <a:gd name="T14" fmla="*/ 0 w 119"/>
                  <a:gd name="T15" fmla="*/ 333 h 340"/>
                  <a:gd name="T16" fmla="*/ 0 w 119"/>
                  <a:gd name="T17" fmla="*/ 340 h 340"/>
                  <a:gd name="T18" fmla="*/ 119 w 119"/>
                  <a:gd name="T19" fmla="*/ 340 h 340"/>
                  <a:gd name="T20" fmla="*/ 119 w 119"/>
                  <a:gd name="T21" fmla="*/ 333 h 340"/>
                  <a:gd name="T22" fmla="*/ 82 w 119"/>
                  <a:gd name="T23" fmla="*/ 290 h 340"/>
                  <a:gd name="T24" fmla="*/ 82 w 119"/>
                  <a:gd name="T25" fmla="*/ 112 h 340"/>
                  <a:gd name="T26" fmla="*/ 80 w 119"/>
                  <a:gd name="T27" fmla="*/ 111 h 340"/>
                  <a:gd name="T28" fmla="*/ 56 w 119"/>
                  <a:gd name="T29" fmla="*/ 0 h 340"/>
                  <a:gd name="T30" fmla="*/ 31 w 119"/>
                  <a:gd name="T31" fmla="*/ 25 h 340"/>
                  <a:gd name="T32" fmla="*/ 56 w 119"/>
                  <a:gd name="T33" fmla="*/ 50 h 340"/>
                  <a:gd name="T34" fmla="*/ 82 w 119"/>
                  <a:gd name="T35" fmla="*/ 25 h 340"/>
                  <a:gd name="T36" fmla="*/ 56 w 119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340">
                    <a:moveTo>
                      <a:pt x="80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9" y="340"/>
                    </a:lnTo>
                    <a:lnTo>
                      <a:pt x="119" y="333"/>
                    </a:lnTo>
                    <a:cubicBezTo>
                      <a:pt x="86" y="330"/>
                      <a:pt x="82" y="325"/>
                      <a:pt x="82" y="290"/>
                    </a:cubicBezTo>
                    <a:lnTo>
                      <a:pt x="82" y="112"/>
                    </a:lnTo>
                    <a:lnTo>
                      <a:pt x="80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0"/>
                      <a:pt x="56" y="50"/>
                    </a:cubicBezTo>
                    <a:cubicBezTo>
                      <a:pt x="71" y="50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32">
                <a:extLst>
                  <a:ext uri="{FF2B5EF4-FFF2-40B4-BE49-F238E27FC236}">
                    <a16:creationId xmlns:a16="http://schemas.microsoft.com/office/drawing/2014/main" id="{805B95B3-0F65-4667-9365-F4A79AE27551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6107112" y="2606676"/>
                <a:ext cx="128588" cy="144463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33">
                <a:extLst>
                  <a:ext uri="{FF2B5EF4-FFF2-40B4-BE49-F238E27FC236}">
                    <a16:creationId xmlns:a16="http://schemas.microsoft.com/office/drawing/2014/main" id="{96E0962E-C9D1-4104-B12A-8626DD4F944F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6249987" y="2606676"/>
                <a:ext cx="136525" cy="141288"/>
              </a:xfrm>
              <a:custGeom>
                <a:avLst/>
                <a:gdLst>
                  <a:gd name="T0" fmla="*/ 0 w 234"/>
                  <a:gd name="T1" fmla="*/ 31 h 229"/>
                  <a:gd name="T2" fmla="*/ 13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1 w 234"/>
                  <a:gd name="T23" fmla="*/ 76 h 229"/>
                  <a:gd name="T24" fmla="*/ 161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3 w 234"/>
                  <a:gd name="T35" fmla="*/ 189 h 229"/>
                  <a:gd name="T36" fmla="*/ 203 w 234"/>
                  <a:gd name="T37" fmla="*/ 75 h 229"/>
                  <a:gd name="T38" fmla="*/ 144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34">
                <a:extLst>
                  <a:ext uri="{FF2B5EF4-FFF2-40B4-BE49-F238E27FC236}">
                    <a16:creationId xmlns:a16="http://schemas.microsoft.com/office/drawing/2014/main" id="{35D57643-F547-40F5-BCEE-CA428BEFEE10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6472237" y="2606676"/>
                <a:ext cx="130175" cy="144463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7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5">
                <a:extLst>
                  <a:ext uri="{FF2B5EF4-FFF2-40B4-BE49-F238E27FC236}">
                    <a16:creationId xmlns:a16="http://schemas.microsoft.com/office/drawing/2014/main" id="{11109003-168F-409D-A2CD-BD065041D0C2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6615112" y="2538413"/>
                <a:ext cx="106363" cy="209550"/>
              </a:xfrm>
              <a:custGeom>
                <a:avLst/>
                <a:gdLst>
                  <a:gd name="T0" fmla="*/ 145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2 w 181"/>
                  <a:gd name="T7" fmla="*/ 14 h 340"/>
                  <a:gd name="T8" fmla="*/ 138 w 181"/>
                  <a:gd name="T9" fmla="*/ 33 h 340"/>
                  <a:gd name="T10" fmla="*/ 161 w 181"/>
                  <a:gd name="T11" fmla="*/ 51 h 340"/>
                  <a:gd name="T12" fmla="*/ 181 w 181"/>
                  <a:gd name="T13" fmla="*/ 31 h 340"/>
                  <a:gd name="T14" fmla="*/ 130 w 181"/>
                  <a:gd name="T15" fmla="*/ 0 h 340"/>
                  <a:gd name="T16" fmla="*/ 59 w 181"/>
                  <a:gd name="T17" fmla="*/ 36 h 340"/>
                  <a:gd name="T18" fmla="*/ 42 w 181"/>
                  <a:gd name="T19" fmla="*/ 116 h 340"/>
                  <a:gd name="T20" fmla="*/ 1 w 181"/>
                  <a:gd name="T21" fmla="*/ 116 h 340"/>
                  <a:gd name="T22" fmla="*/ 1 w 181"/>
                  <a:gd name="T23" fmla="*/ 132 h 340"/>
                  <a:gd name="T24" fmla="*/ 42 w 181"/>
                  <a:gd name="T25" fmla="*/ 132 h 340"/>
                  <a:gd name="T26" fmla="*/ 42 w 181"/>
                  <a:gd name="T27" fmla="*/ 289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4 w 181"/>
                  <a:gd name="T37" fmla="*/ 289 h 340"/>
                  <a:gd name="T38" fmla="*/ 84 w 181"/>
                  <a:gd name="T39" fmla="*/ 132 h 340"/>
                  <a:gd name="T40" fmla="*/ 145 w 181"/>
                  <a:gd name="T41" fmla="*/ 132 h 340"/>
                  <a:gd name="T42" fmla="*/ 145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5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3" y="14"/>
                      <a:pt x="112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1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60" y="0"/>
                      <a:pt x="130" y="0"/>
                    </a:cubicBezTo>
                    <a:cubicBezTo>
                      <a:pt x="99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2" y="116"/>
                    </a:cubicBezTo>
                    <a:lnTo>
                      <a:pt x="1" y="116"/>
                    </a:lnTo>
                    <a:lnTo>
                      <a:pt x="1" y="132"/>
                    </a:lnTo>
                    <a:lnTo>
                      <a:pt x="42" y="132"/>
                    </a:lnTo>
                    <a:lnTo>
                      <a:pt x="42" y="289"/>
                    </a:lnTo>
                    <a:cubicBezTo>
                      <a:pt x="42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4" y="326"/>
                      <a:pt x="84" y="289"/>
                    </a:cubicBezTo>
                    <a:lnTo>
                      <a:pt x="84" y="132"/>
                    </a:lnTo>
                    <a:lnTo>
                      <a:pt x="145" y="132"/>
                    </a:lnTo>
                    <a:lnTo>
                      <a:pt x="14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6">
                <a:extLst>
                  <a:ext uri="{FF2B5EF4-FFF2-40B4-BE49-F238E27FC236}">
                    <a16:creationId xmlns:a16="http://schemas.microsoft.com/office/drawing/2014/main" id="{C79EC35D-E170-46B8-BF14-D3CC6EEA16E6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6788150" y="2538413"/>
                <a:ext cx="241300" cy="209550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8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8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4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10 w 411"/>
                  <a:gd name="T37" fmla="*/ 340 h 340"/>
                  <a:gd name="T38" fmla="*/ 119 w 411"/>
                  <a:gd name="T39" fmla="*/ 330 h 340"/>
                  <a:gd name="T40" fmla="*/ 113 w 411"/>
                  <a:gd name="T41" fmla="*/ 325 h 340"/>
                  <a:gd name="T42" fmla="*/ 93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3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10 w 411"/>
                  <a:gd name="T91" fmla="*/ 48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0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2" y="340"/>
                      <a:pt x="110" y="340"/>
                    </a:cubicBezTo>
                    <a:cubicBezTo>
                      <a:pt x="113" y="340"/>
                      <a:pt x="119" y="340"/>
                      <a:pt x="119" y="330"/>
                    </a:cubicBezTo>
                    <a:cubicBezTo>
                      <a:pt x="119" y="325"/>
                      <a:pt x="114" y="325"/>
                      <a:pt x="113" y="325"/>
                    </a:cubicBezTo>
                    <a:cubicBezTo>
                      <a:pt x="108" y="324"/>
                      <a:pt x="93" y="323"/>
                      <a:pt x="93" y="309"/>
                    </a:cubicBezTo>
                    <a:cubicBezTo>
                      <a:pt x="93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9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4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4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8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7">
                <a:extLst>
                  <a:ext uri="{FF2B5EF4-FFF2-40B4-BE49-F238E27FC236}">
                    <a16:creationId xmlns:a16="http://schemas.microsoft.com/office/drawing/2014/main" id="{EDE367F5-0444-4364-8693-25698EF0FD29}"/>
                  </a:ext>
                </a:extLst>
              </p:cNvPr>
              <p:cNvSpPr>
                <a:spLocks noEditPoint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7123112" y="2538413"/>
                <a:ext cx="69850" cy="209550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40 w 118"/>
                  <a:gd name="T11" fmla="*/ 174 h 340"/>
                  <a:gd name="T12" fmla="*/ 40 w 118"/>
                  <a:gd name="T13" fmla="*/ 290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90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0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90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0"/>
                      <a:pt x="56" y="50"/>
                    </a:cubicBezTo>
                    <a:cubicBezTo>
                      <a:pt x="70" y="50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8">
                <a:extLst>
                  <a:ext uri="{FF2B5EF4-FFF2-40B4-BE49-F238E27FC236}">
                    <a16:creationId xmlns:a16="http://schemas.microsoft.com/office/drawing/2014/main" id="{5F891E23-121F-4D24-9C24-8A513158AE82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7215187" y="2606676"/>
                <a:ext cx="87313" cy="144463"/>
              </a:xfrm>
              <a:custGeom>
                <a:avLst/>
                <a:gdLst>
                  <a:gd name="T0" fmla="*/ 132 w 148"/>
                  <a:gd name="T1" fmla="*/ 73 h 234"/>
                  <a:gd name="T2" fmla="*/ 130 w 148"/>
                  <a:gd name="T3" fmla="*/ 5 h 234"/>
                  <a:gd name="T4" fmla="*/ 124 w 148"/>
                  <a:gd name="T5" fmla="*/ 5 h 234"/>
                  <a:gd name="T6" fmla="*/ 123 w 148"/>
                  <a:gd name="T7" fmla="*/ 6 h 234"/>
                  <a:gd name="T8" fmla="*/ 116 w 148"/>
                  <a:gd name="T9" fmla="*/ 10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2 h 234"/>
                  <a:gd name="T16" fmla="*/ 58 w 148"/>
                  <a:gd name="T17" fmla="*/ 134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6 h 234"/>
                  <a:gd name="T26" fmla="*/ 9 w 148"/>
                  <a:gd name="T27" fmla="*/ 154 h 234"/>
                  <a:gd name="T28" fmla="*/ 1 w 148"/>
                  <a:gd name="T29" fmla="*/ 154 h 234"/>
                  <a:gd name="T30" fmla="*/ 1 w 148"/>
                  <a:gd name="T31" fmla="*/ 231 h 234"/>
                  <a:gd name="T32" fmla="*/ 7 w 148"/>
                  <a:gd name="T33" fmla="*/ 231 h 234"/>
                  <a:gd name="T34" fmla="*/ 19 w 148"/>
                  <a:gd name="T35" fmla="*/ 225 h 234"/>
                  <a:gd name="T36" fmla="*/ 42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1 h 234"/>
                  <a:gd name="T42" fmla="*/ 106 w 148"/>
                  <a:gd name="T43" fmla="*/ 111 h 234"/>
                  <a:gd name="T44" fmla="*/ 53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3 h 234"/>
                  <a:gd name="T52" fmla="*/ 132 w 148"/>
                  <a:gd name="T53" fmla="*/ 7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3"/>
                    </a:moveTo>
                    <a:lnTo>
                      <a:pt x="130" y="5"/>
                    </a:lnTo>
                    <a:lnTo>
                      <a:pt x="124" y="5"/>
                    </a:lnTo>
                    <a:lnTo>
                      <a:pt x="123" y="6"/>
                    </a:lnTo>
                    <a:cubicBezTo>
                      <a:pt x="119" y="9"/>
                      <a:pt x="118" y="10"/>
                      <a:pt x="116" y="10"/>
                    </a:cubicBezTo>
                    <a:cubicBezTo>
                      <a:pt x="113" y="10"/>
                      <a:pt x="108" y="9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9" y="0"/>
                      <a:pt x="0" y="26"/>
                      <a:pt x="0" y="62"/>
                    </a:cubicBezTo>
                    <a:cubicBezTo>
                      <a:pt x="0" y="90"/>
                      <a:pt x="16" y="110"/>
                      <a:pt x="58" y="134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40" y="217"/>
                      <a:pt x="30" y="206"/>
                    </a:cubicBezTo>
                    <a:cubicBezTo>
                      <a:pt x="20" y="193"/>
                      <a:pt x="15" y="182"/>
                      <a:pt x="9" y="154"/>
                    </a:cubicBezTo>
                    <a:lnTo>
                      <a:pt x="1" y="154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1" y="226"/>
                      <a:pt x="13" y="225"/>
                      <a:pt x="19" y="225"/>
                    </a:cubicBezTo>
                    <a:cubicBezTo>
                      <a:pt x="23" y="225"/>
                      <a:pt x="30" y="226"/>
                      <a:pt x="42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1"/>
                    </a:cubicBezTo>
                    <a:cubicBezTo>
                      <a:pt x="148" y="146"/>
                      <a:pt x="136" y="129"/>
                      <a:pt x="106" y="111"/>
                    </a:cubicBezTo>
                    <a:lnTo>
                      <a:pt x="53" y="79"/>
                    </a:lnTo>
                    <a:cubicBezTo>
                      <a:pt x="39" y="71"/>
                      <a:pt x="31" y="59"/>
                      <a:pt x="31" y="45"/>
                    </a:cubicBezTo>
                    <a:cubicBezTo>
                      <a:pt x="31" y="25"/>
                      <a:pt x="47" y="11"/>
                      <a:pt x="69" y="11"/>
                    </a:cubicBezTo>
                    <a:cubicBezTo>
                      <a:pt x="98" y="11"/>
                      <a:pt x="113" y="28"/>
                      <a:pt x="124" y="73"/>
                    </a:cubicBezTo>
                    <a:lnTo>
                      <a:pt x="132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39">
                <a:extLst>
                  <a:ext uri="{FF2B5EF4-FFF2-40B4-BE49-F238E27FC236}">
                    <a16:creationId xmlns:a16="http://schemas.microsoft.com/office/drawing/2014/main" id="{5AA579E9-45AF-4687-AAA8-A8BAAEF27554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7337425" y="2606676"/>
                <a:ext cx="33338" cy="144463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80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8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80"/>
                    </a:moveTo>
                    <a:cubicBezTo>
                      <a:pt x="12" y="180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80"/>
                      <a:pt x="27" y="18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0">
                <a:extLst>
                  <a:ext uri="{FF2B5EF4-FFF2-40B4-BE49-F238E27FC236}">
                    <a16:creationId xmlns:a16="http://schemas.microsoft.com/office/drawing/2014/main" id="{AE75B339-A228-4CCB-9C7D-A3FA38CC2907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76675" y="3044826"/>
                <a:ext cx="293688" cy="211138"/>
              </a:xfrm>
              <a:custGeom>
                <a:avLst/>
                <a:gdLst>
                  <a:gd name="T0" fmla="*/ 440 w 499"/>
                  <a:gd name="T1" fmla="*/ 38 h 341"/>
                  <a:gd name="T2" fmla="*/ 483 w 499"/>
                  <a:gd name="T3" fmla="*/ 15 h 341"/>
                  <a:gd name="T4" fmla="*/ 499 w 499"/>
                  <a:gd name="T5" fmla="*/ 5 h 341"/>
                  <a:gd name="T6" fmla="*/ 486 w 499"/>
                  <a:gd name="T7" fmla="*/ 0 h 341"/>
                  <a:gd name="T8" fmla="*/ 420 w 499"/>
                  <a:gd name="T9" fmla="*/ 0 h 341"/>
                  <a:gd name="T10" fmla="*/ 400 w 499"/>
                  <a:gd name="T11" fmla="*/ 9 h 341"/>
                  <a:gd name="T12" fmla="*/ 218 w 499"/>
                  <a:gd name="T13" fmla="*/ 294 h 341"/>
                  <a:gd name="T14" fmla="*/ 180 w 499"/>
                  <a:gd name="T15" fmla="*/ 11 h 341"/>
                  <a:gd name="T16" fmla="*/ 164 w 499"/>
                  <a:gd name="T17" fmla="*/ 0 h 341"/>
                  <a:gd name="T18" fmla="*/ 96 w 499"/>
                  <a:gd name="T19" fmla="*/ 0 h 341"/>
                  <a:gd name="T20" fmla="*/ 81 w 499"/>
                  <a:gd name="T21" fmla="*/ 9 h 341"/>
                  <a:gd name="T22" fmla="*/ 95 w 499"/>
                  <a:gd name="T23" fmla="*/ 15 h 341"/>
                  <a:gd name="T24" fmla="*/ 117 w 499"/>
                  <a:gd name="T25" fmla="*/ 16 h 341"/>
                  <a:gd name="T26" fmla="*/ 128 w 499"/>
                  <a:gd name="T27" fmla="*/ 24 h 341"/>
                  <a:gd name="T28" fmla="*/ 126 w 499"/>
                  <a:gd name="T29" fmla="*/ 34 h 341"/>
                  <a:gd name="T30" fmla="*/ 62 w 499"/>
                  <a:gd name="T31" fmla="*/ 288 h 341"/>
                  <a:gd name="T32" fmla="*/ 8 w 499"/>
                  <a:gd name="T33" fmla="*/ 325 h 341"/>
                  <a:gd name="T34" fmla="*/ 0 w 499"/>
                  <a:gd name="T35" fmla="*/ 335 h 341"/>
                  <a:gd name="T36" fmla="*/ 7 w 499"/>
                  <a:gd name="T37" fmla="*/ 341 h 341"/>
                  <a:gd name="T38" fmla="*/ 56 w 499"/>
                  <a:gd name="T39" fmla="*/ 339 h 341"/>
                  <a:gd name="T40" fmla="*/ 108 w 499"/>
                  <a:gd name="T41" fmla="*/ 341 h 341"/>
                  <a:gd name="T42" fmla="*/ 117 w 499"/>
                  <a:gd name="T43" fmla="*/ 331 h 341"/>
                  <a:gd name="T44" fmla="*/ 108 w 499"/>
                  <a:gd name="T45" fmla="*/ 325 h 341"/>
                  <a:gd name="T46" fmla="*/ 74 w 499"/>
                  <a:gd name="T47" fmla="*/ 303 h 341"/>
                  <a:gd name="T48" fmla="*/ 76 w 499"/>
                  <a:gd name="T49" fmla="*/ 292 h 341"/>
                  <a:gd name="T50" fmla="*/ 144 w 499"/>
                  <a:gd name="T51" fmla="*/ 20 h 341"/>
                  <a:gd name="T52" fmla="*/ 144 w 499"/>
                  <a:gd name="T53" fmla="*/ 20 h 341"/>
                  <a:gd name="T54" fmla="*/ 187 w 499"/>
                  <a:gd name="T55" fmla="*/ 329 h 341"/>
                  <a:gd name="T56" fmla="*/ 194 w 499"/>
                  <a:gd name="T57" fmla="*/ 341 h 341"/>
                  <a:gd name="T58" fmla="*/ 205 w 499"/>
                  <a:gd name="T59" fmla="*/ 332 h 341"/>
                  <a:gd name="T60" fmla="*/ 407 w 499"/>
                  <a:gd name="T61" fmla="*/ 16 h 341"/>
                  <a:gd name="T62" fmla="*/ 407 w 499"/>
                  <a:gd name="T63" fmla="*/ 16 h 341"/>
                  <a:gd name="T64" fmla="*/ 336 w 499"/>
                  <a:gd name="T65" fmla="*/ 302 h 341"/>
                  <a:gd name="T66" fmla="*/ 291 w 499"/>
                  <a:gd name="T67" fmla="*/ 325 h 341"/>
                  <a:gd name="T68" fmla="*/ 277 w 499"/>
                  <a:gd name="T69" fmla="*/ 335 h 341"/>
                  <a:gd name="T70" fmla="*/ 284 w 499"/>
                  <a:gd name="T71" fmla="*/ 341 h 341"/>
                  <a:gd name="T72" fmla="*/ 346 w 499"/>
                  <a:gd name="T73" fmla="*/ 339 h 341"/>
                  <a:gd name="T74" fmla="*/ 408 w 499"/>
                  <a:gd name="T75" fmla="*/ 341 h 341"/>
                  <a:gd name="T76" fmla="*/ 418 w 499"/>
                  <a:gd name="T77" fmla="*/ 331 h 341"/>
                  <a:gd name="T78" fmla="*/ 404 w 499"/>
                  <a:gd name="T79" fmla="*/ 325 h 341"/>
                  <a:gd name="T80" fmla="*/ 371 w 499"/>
                  <a:gd name="T81" fmla="*/ 316 h 341"/>
                  <a:gd name="T82" fmla="*/ 374 w 499"/>
                  <a:gd name="T83" fmla="*/ 304 h 341"/>
                  <a:gd name="T84" fmla="*/ 440 w 499"/>
                  <a:gd name="T85" fmla="*/ 38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9" h="341">
                    <a:moveTo>
                      <a:pt x="440" y="38"/>
                    </a:moveTo>
                    <a:cubicBezTo>
                      <a:pt x="445" y="20"/>
                      <a:pt x="446" y="15"/>
                      <a:pt x="483" y="15"/>
                    </a:cubicBezTo>
                    <a:cubicBezTo>
                      <a:pt x="495" y="15"/>
                      <a:pt x="499" y="15"/>
                      <a:pt x="499" y="5"/>
                    </a:cubicBezTo>
                    <a:cubicBezTo>
                      <a:pt x="499" y="0"/>
                      <a:pt x="494" y="0"/>
                      <a:pt x="486" y="0"/>
                    </a:cubicBezTo>
                    <a:lnTo>
                      <a:pt x="420" y="0"/>
                    </a:lnTo>
                    <a:cubicBezTo>
                      <a:pt x="407" y="0"/>
                      <a:pt x="406" y="0"/>
                      <a:pt x="400" y="9"/>
                    </a:cubicBezTo>
                    <a:lnTo>
                      <a:pt x="218" y="294"/>
                    </a:lnTo>
                    <a:lnTo>
                      <a:pt x="180" y="11"/>
                    </a:lnTo>
                    <a:cubicBezTo>
                      <a:pt x="178" y="0"/>
                      <a:pt x="177" y="0"/>
                      <a:pt x="164" y="0"/>
                    </a:cubicBezTo>
                    <a:lnTo>
                      <a:pt x="96" y="0"/>
                    </a:lnTo>
                    <a:cubicBezTo>
                      <a:pt x="86" y="0"/>
                      <a:pt x="81" y="0"/>
                      <a:pt x="81" y="9"/>
                    </a:cubicBezTo>
                    <a:cubicBezTo>
                      <a:pt x="81" y="15"/>
                      <a:pt x="85" y="15"/>
                      <a:pt x="95" y="15"/>
                    </a:cubicBezTo>
                    <a:cubicBezTo>
                      <a:pt x="102" y="15"/>
                      <a:pt x="111" y="16"/>
                      <a:pt x="117" y="16"/>
                    </a:cubicBezTo>
                    <a:cubicBezTo>
                      <a:pt x="125" y="17"/>
                      <a:pt x="128" y="19"/>
                      <a:pt x="128" y="24"/>
                    </a:cubicBezTo>
                    <a:cubicBezTo>
                      <a:pt x="128" y="26"/>
                      <a:pt x="127" y="28"/>
                      <a:pt x="126" y="34"/>
                    </a:cubicBezTo>
                    <a:lnTo>
                      <a:pt x="62" y="288"/>
                    </a:lnTo>
                    <a:cubicBezTo>
                      <a:pt x="57" y="308"/>
                      <a:pt x="49" y="324"/>
                      <a:pt x="8" y="325"/>
                    </a:cubicBezTo>
                    <a:cubicBezTo>
                      <a:pt x="6" y="325"/>
                      <a:pt x="0" y="326"/>
                      <a:pt x="0" y="335"/>
                    </a:cubicBezTo>
                    <a:cubicBezTo>
                      <a:pt x="0" y="339"/>
                      <a:pt x="3" y="341"/>
                      <a:pt x="7" y="341"/>
                    </a:cubicBezTo>
                    <a:cubicBezTo>
                      <a:pt x="22" y="341"/>
                      <a:pt x="40" y="339"/>
                      <a:pt x="56" y="339"/>
                    </a:cubicBezTo>
                    <a:cubicBezTo>
                      <a:pt x="73" y="339"/>
                      <a:pt x="91" y="341"/>
                      <a:pt x="108" y="341"/>
                    </a:cubicBezTo>
                    <a:cubicBezTo>
                      <a:pt x="110" y="341"/>
                      <a:pt x="117" y="341"/>
                      <a:pt x="117" y="331"/>
                    </a:cubicBezTo>
                    <a:cubicBezTo>
                      <a:pt x="117" y="325"/>
                      <a:pt x="111" y="325"/>
                      <a:pt x="108" y="325"/>
                    </a:cubicBezTo>
                    <a:cubicBezTo>
                      <a:pt x="79" y="325"/>
                      <a:pt x="74" y="315"/>
                      <a:pt x="74" y="303"/>
                    </a:cubicBezTo>
                    <a:cubicBezTo>
                      <a:pt x="74" y="300"/>
                      <a:pt x="74" y="297"/>
                      <a:pt x="76" y="292"/>
                    </a:cubicBezTo>
                    <a:lnTo>
                      <a:pt x="144" y="20"/>
                    </a:lnTo>
                    <a:lnTo>
                      <a:pt x="144" y="20"/>
                    </a:lnTo>
                    <a:lnTo>
                      <a:pt x="187" y="329"/>
                    </a:lnTo>
                    <a:cubicBezTo>
                      <a:pt x="188" y="335"/>
                      <a:pt x="188" y="341"/>
                      <a:pt x="194" y="341"/>
                    </a:cubicBezTo>
                    <a:cubicBezTo>
                      <a:pt x="200" y="341"/>
                      <a:pt x="203" y="335"/>
                      <a:pt x="205" y="332"/>
                    </a:cubicBezTo>
                    <a:lnTo>
                      <a:pt x="407" y="16"/>
                    </a:lnTo>
                    <a:lnTo>
                      <a:pt x="407" y="16"/>
                    </a:lnTo>
                    <a:lnTo>
                      <a:pt x="336" y="302"/>
                    </a:lnTo>
                    <a:cubicBezTo>
                      <a:pt x="331" y="321"/>
                      <a:pt x="330" y="325"/>
                      <a:pt x="291" y="325"/>
                    </a:cubicBezTo>
                    <a:cubicBezTo>
                      <a:pt x="282" y="325"/>
                      <a:pt x="277" y="325"/>
                      <a:pt x="277" y="335"/>
                    </a:cubicBezTo>
                    <a:cubicBezTo>
                      <a:pt x="277" y="341"/>
                      <a:pt x="283" y="341"/>
                      <a:pt x="284" y="341"/>
                    </a:cubicBezTo>
                    <a:cubicBezTo>
                      <a:pt x="298" y="341"/>
                      <a:pt x="332" y="339"/>
                      <a:pt x="346" y="339"/>
                    </a:cubicBezTo>
                    <a:cubicBezTo>
                      <a:pt x="366" y="339"/>
                      <a:pt x="388" y="341"/>
                      <a:pt x="408" y="341"/>
                    </a:cubicBezTo>
                    <a:cubicBezTo>
                      <a:pt x="411" y="341"/>
                      <a:pt x="418" y="341"/>
                      <a:pt x="418" y="331"/>
                    </a:cubicBezTo>
                    <a:cubicBezTo>
                      <a:pt x="418" y="325"/>
                      <a:pt x="413" y="325"/>
                      <a:pt x="404" y="325"/>
                    </a:cubicBezTo>
                    <a:cubicBezTo>
                      <a:pt x="385" y="325"/>
                      <a:pt x="371" y="325"/>
                      <a:pt x="371" y="316"/>
                    </a:cubicBezTo>
                    <a:cubicBezTo>
                      <a:pt x="371" y="314"/>
                      <a:pt x="371" y="313"/>
                      <a:pt x="374" y="304"/>
                    </a:cubicBezTo>
                    <a:lnTo>
                      <a:pt x="440" y="3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1">
                <a:extLst>
                  <a:ext uri="{FF2B5EF4-FFF2-40B4-BE49-F238E27FC236}">
                    <a16:creationId xmlns:a16="http://schemas.microsoft.com/office/drawing/2014/main" id="{8DF37629-6503-4498-8181-6A6EF59CC030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4210050" y="3024188"/>
                <a:ext cx="66675" cy="307975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8 w 115"/>
                  <a:gd name="T5" fmla="*/ 249 h 499"/>
                  <a:gd name="T6" fmla="*/ 109 w 115"/>
                  <a:gd name="T7" fmla="*/ 13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49 h 499"/>
                  <a:gd name="T16" fmla="*/ 32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2"/>
                      <a:pt x="115" y="491"/>
                      <a:pt x="107" y="483"/>
                    </a:cubicBezTo>
                    <a:cubicBezTo>
                      <a:pt x="44" y="420"/>
                      <a:pt x="28" y="325"/>
                      <a:pt x="28" y="249"/>
                    </a:cubicBezTo>
                    <a:cubicBezTo>
                      <a:pt x="28" y="162"/>
                      <a:pt x="47" y="75"/>
                      <a:pt x="109" y="13"/>
                    </a:cubicBezTo>
                    <a:cubicBezTo>
                      <a:pt x="115" y="7"/>
                      <a:pt x="115" y="6"/>
                      <a:pt x="115" y="5"/>
                    </a:cubicBezTo>
                    <a:cubicBezTo>
                      <a:pt x="115" y="1"/>
                      <a:pt x="113" y="0"/>
                      <a:pt x="110" y="0"/>
                    </a:cubicBezTo>
                    <a:cubicBezTo>
                      <a:pt x="105" y="0"/>
                      <a:pt x="60" y="33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2" y="405"/>
                    </a:cubicBezTo>
                    <a:cubicBezTo>
                      <a:pt x="62" y="466"/>
                      <a:pt x="105" y="499"/>
                      <a:pt x="110" y="499"/>
                    </a:cubicBezTo>
                    <a:cubicBezTo>
                      <a:pt x="113" y="499"/>
                      <a:pt x="115" y="497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2">
                <a:extLst>
                  <a:ext uri="{FF2B5EF4-FFF2-40B4-BE49-F238E27FC236}">
                    <a16:creationId xmlns:a16="http://schemas.microsoft.com/office/drawing/2014/main" id="{7A2055E5-0571-4C45-9545-FA182EDFD2C8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4310062" y="3041651"/>
                <a:ext cx="144463" cy="217488"/>
              </a:xfrm>
              <a:custGeom>
                <a:avLst/>
                <a:gdLst>
                  <a:gd name="T0" fmla="*/ 152 w 247"/>
                  <a:gd name="T1" fmla="*/ 201 h 353"/>
                  <a:gd name="T2" fmla="*/ 204 w 247"/>
                  <a:gd name="T3" fmla="*/ 341 h 353"/>
                  <a:gd name="T4" fmla="*/ 231 w 247"/>
                  <a:gd name="T5" fmla="*/ 352 h 353"/>
                  <a:gd name="T6" fmla="*/ 242 w 247"/>
                  <a:gd name="T7" fmla="*/ 352 h 353"/>
                  <a:gd name="T8" fmla="*/ 247 w 247"/>
                  <a:gd name="T9" fmla="*/ 347 h 353"/>
                  <a:gd name="T10" fmla="*/ 245 w 247"/>
                  <a:gd name="T11" fmla="*/ 343 h 353"/>
                  <a:gd name="T12" fmla="*/ 233 w 247"/>
                  <a:gd name="T13" fmla="*/ 320 h 353"/>
                  <a:gd name="T14" fmla="*/ 131 w 247"/>
                  <a:gd name="T15" fmla="*/ 36 h 353"/>
                  <a:gd name="T16" fmla="*/ 71 w 247"/>
                  <a:gd name="T17" fmla="*/ 0 h 353"/>
                  <a:gd name="T18" fmla="*/ 62 w 247"/>
                  <a:gd name="T19" fmla="*/ 6 h 353"/>
                  <a:gd name="T20" fmla="*/ 66 w 247"/>
                  <a:gd name="T21" fmla="*/ 11 h 353"/>
                  <a:gd name="T22" fmla="*/ 99 w 247"/>
                  <a:gd name="T23" fmla="*/ 51 h 353"/>
                  <a:gd name="T24" fmla="*/ 147 w 247"/>
                  <a:gd name="T25" fmla="*/ 187 h 353"/>
                  <a:gd name="T26" fmla="*/ 9 w 247"/>
                  <a:gd name="T27" fmla="*/ 323 h 353"/>
                  <a:gd name="T28" fmla="*/ 0 w 247"/>
                  <a:gd name="T29" fmla="*/ 339 h 353"/>
                  <a:gd name="T30" fmla="*/ 15 w 247"/>
                  <a:gd name="T31" fmla="*/ 353 h 353"/>
                  <a:gd name="T32" fmla="*/ 32 w 247"/>
                  <a:gd name="T33" fmla="*/ 343 h 353"/>
                  <a:gd name="T34" fmla="*/ 152 w 247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353">
                    <a:moveTo>
                      <a:pt x="152" y="201"/>
                    </a:moveTo>
                    <a:cubicBezTo>
                      <a:pt x="172" y="253"/>
                      <a:pt x="196" y="330"/>
                      <a:pt x="204" y="341"/>
                    </a:cubicBezTo>
                    <a:cubicBezTo>
                      <a:pt x="212" y="352"/>
                      <a:pt x="217" y="352"/>
                      <a:pt x="231" y="352"/>
                    </a:cubicBezTo>
                    <a:lnTo>
                      <a:pt x="242" y="352"/>
                    </a:lnTo>
                    <a:cubicBezTo>
                      <a:pt x="247" y="352"/>
                      <a:pt x="247" y="349"/>
                      <a:pt x="247" y="347"/>
                    </a:cubicBezTo>
                    <a:cubicBezTo>
                      <a:pt x="247" y="346"/>
                      <a:pt x="246" y="345"/>
                      <a:pt x="245" y="343"/>
                    </a:cubicBezTo>
                    <a:cubicBezTo>
                      <a:pt x="240" y="337"/>
                      <a:pt x="237" y="330"/>
                      <a:pt x="233" y="320"/>
                    </a:cubicBezTo>
                    <a:lnTo>
                      <a:pt x="131" y="36"/>
                    </a:lnTo>
                    <a:cubicBezTo>
                      <a:pt x="121" y="7"/>
                      <a:pt x="94" y="0"/>
                      <a:pt x="71" y="0"/>
                    </a:cubicBezTo>
                    <a:cubicBezTo>
                      <a:pt x="68" y="0"/>
                      <a:pt x="62" y="0"/>
                      <a:pt x="62" y="6"/>
                    </a:cubicBezTo>
                    <a:cubicBezTo>
                      <a:pt x="62" y="10"/>
                      <a:pt x="66" y="11"/>
                      <a:pt x="66" y="11"/>
                    </a:cubicBezTo>
                    <a:cubicBezTo>
                      <a:pt x="83" y="14"/>
                      <a:pt x="86" y="17"/>
                      <a:pt x="99" y="51"/>
                    </a:cubicBezTo>
                    <a:lnTo>
                      <a:pt x="147" y="187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9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8" y="348"/>
                      <a:pt x="32" y="343"/>
                    </a:cubicBezTo>
                    <a:lnTo>
                      <a:pt x="152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3">
                <a:extLst>
                  <a:ext uri="{FF2B5EF4-FFF2-40B4-BE49-F238E27FC236}">
                    <a16:creationId xmlns:a16="http://schemas.microsoft.com/office/drawing/2014/main" id="{23A4614D-748E-4D94-8D04-8E1F83F1E17F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4481512" y="3024188"/>
                <a:ext cx="68263" cy="307975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3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6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4">
                <a:extLst>
                  <a:ext uri="{FF2B5EF4-FFF2-40B4-BE49-F238E27FC236}">
                    <a16:creationId xmlns:a16="http://schemas.microsoft.com/office/drawing/2014/main" id="{520DB2A1-D442-444D-81CE-0B740159E72C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4676775" y="3143251"/>
                <a:ext cx="193675" cy="71438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5">
                <a:extLst>
                  <a:ext uri="{FF2B5EF4-FFF2-40B4-BE49-F238E27FC236}">
                    <a16:creationId xmlns:a16="http://schemas.microsoft.com/office/drawing/2014/main" id="{FB5CC25C-CDE0-4D17-8E05-231A90ED24A0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4972050" y="3044826"/>
                <a:ext cx="184150" cy="211138"/>
              </a:xfrm>
              <a:custGeom>
                <a:avLst/>
                <a:gdLst>
                  <a:gd name="T0" fmla="*/ 123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4 h 342"/>
                  <a:gd name="T8" fmla="*/ 220 w 312"/>
                  <a:gd name="T9" fmla="*/ 228 h 342"/>
                  <a:gd name="T10" fmla="*/ 220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3 w 312"/>
                  <a:gd name="T17" fmla="*/ 156 h 342"/>
                  <a:gd name="T18" fmla="*/ 123 w 312"/>
                  <a:gd name="T19" fmla="*/ 51 h 342"/>
                  <a:gd name="T20" fmla="*/ 144 w 312"/>
                  <a:gd name="T21" fmla="*/ 17 h 342"/>
                  <a:gd name="T22" fmla="*/ 168 w 312"/>
                  <a:gd name="T23" fmla="*/ 17 h 342"/>
                  <a:gd name="T24" fmla="*/ 272 w 312"/>
                  <a:gd name="T25" fmla="*/ 86 h 342"/>
                  <a:gd name="T26" fmla="*/ 281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6 h 342"/>
                  <a:gd name="T32" fmla="*/ 273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7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2 w 312"/>
                  <a:gd name="T51" fmla="*/ 342 h 342"/>
                  <a:gd name="T52" fmla="*/ 298 w 312"/>
                  <a:gd name="T53" fmla="*/ 335 h 342"/>
                  <a:gd name="T54" fmla="*/ 312 w 312"/>
                  <a:gd name="T55" fmla="*/ 248 h 342"/>
                  <a:gd name="T56" fmla="*/ 304 w 312"/>
                  <a:gd name="T57" fmla="*/ 240 h 342"/>
                  <a:gd name="T58" fmla="*/ 295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3 w 312"/>
                  <a:gd name="T67" fmla="*/ 291 h 342"/>
                  <a:gd name="T68" fmla="*/ 123 w 312"/>
                  <a:gd name="T69" fmla="*/ 174 h 342"/>
                  <a:gd name="T70" fmla="*/ 272 w 312"/>
                  <a:gd name="T71" fmla="*/ 17 h 342"/>
                  <a:gd name="T72" fmla="*/ 272 w 312"/>
                  <a:gd name="T73" fmla="*/ 41 h 342"/>
                  <a:gd name="T74" fmla="*/ 243 w 312"/>
                  <a:gd name="T75" fmla="*/ 17 h 342"/>
                  <a:gd name="T76" fmla="*/ 272 w 312"/>
                  <a:gd name="T77" fmla="*/ 17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2 w 312"/>
                  <a:gd name="T89" fmla="*/ 45 h 342"/>
                  <a:gd name="T90" fmla="*/ 58 w 312"/>
                  <a:gd name="T91" fmla="*/ 17 h 342"/>
                  <a:gd name="T92" fmla="*/ 111 w 312"/>
                  <a:gd name="T93" fmla="*/ 17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1 w 312"/>
                  <a:gd name="T99" fmla="*/ 324 h 342"/>
                  <a:gd name="T100" fmla="*/ 58 w 312"/>
                  <a:gd name="T101" fmla="*/ 324 h 342"/>
                  <a:gd name="T102" fmla="*/ 62 w 312"/>
                  <a:gd name="T103" fmla="*/ 297 h 342"/>
                  <a:gd name="T104" fmla="*/ 62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7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4"/>
                      <a:pt x="211" y="244"/>
                    </a:cubicBezTo>
                    <a:cubicBezTo>
                      <a:pt x="220" y="244"/>
                      <a:pt x="220" y="237"/>
                      <a:pt x="220" y="228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2" y="342"/>
                    </a:lnTo>
                    <a:cubicBezTo>
                      <a:pt x="291" y="342"/>
                      <a:pt x="296" y="342"/>
                      <a:pt x="298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40"/>
                      <a:pt x="304" y="240"/>
                    </a:cubicBezTo>
                    <a:cubicBezTo>
                      <a:pt x="297" y="240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9" y="320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6">
                <a:extLst>
                  <a:ext uri="{FF2B5EF4-FFF2-40B4-BE49-F238E27FC236}">
                    <a16:creationId xmlns:a16="http://schemas.microsoft.com/office/drawing/2014/main" id="{7371CE20-D699-4440-8E2B-7B4419DDB284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5192712" y="3024188"/>
                <a:ext cx="66675" cy="307975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49 h 499"/>
                  <a:gd name="T6" fmla="*/ 109 w 115"/>
                  <a:gd name="T7" fmla="*/ 13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49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2"/>
                      <a:pt x="115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5" y="7"/>
                      <a:pt x="115" y="6"/>
                      <a:pt x="115" y="5"/>
                    </a:cubicBezTo>
                    <a:cubicBezTo>
                      <a:pt x="115" y="1"/>
                      <a:pt x="113" y="0"/>
                      <a:pt x="110" y="0"/>
                    </a:cubicBezTo>
                    <a:cubicBezTo>
                      <a:pt x="106" y="0"/>
                      <a:pt x="61" y="33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9"/>
                      <a:pt x="110" y="499"/>
                    </a:cubicBezTo>
                    <a:cubicBezTo>
                      <a:pt x="113" y="499"/>
                      <a:pt x="115" y="497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7">
                <a:extLst>
                  <a:ext uri="{FF2B5EF4-FFF2-40B4-BE49-F238E27FC236}">
                    <a16:creationId xmlns:a16="http://schemas.microsoft.com/office/drawing/2014/main" id="{8428161B-B096-421D-B47C-A71847E84BD1}"/>
                  </a:ext>
                </a:extLst>
              </p:cNvPr>
              <p:cNvSpPr>
                <a:spLocks noEditPoint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5291137" y="3119438"/>
                <a:ext cx="112713" cy="139700"/>
              </a:xfrm>
              <a:custGeom>
                <a:avLst/>
                <a:gdLst>
                  <a:gd name="T0" fmla="*/ 70 w 192"/>
                  <a:gd name="T1" fmla="*/ 106 h 226"/>
                  <a:gd name="T2" fmla="*/ 147 w 192"/>
                  <a:gd name="T3" fmla="*/ 94 h 226"/>
                  <a:gd name="T4" fmla="*/ 184 w 192"/>
                  <a:gd name="T5" fmla="*/ 43 h 226"/>
                  <a:gd name="T6" fmla="*/ 131 w 192"/>
                  <a:gd name="T7" fmla="*/ 0 h 226"/>
                  <a:gd name="T8" fmla="*/ 0 w 192"/>
                  <a:gd name="T9" fmla="*/ 136 h 226"/>
                  <a:gd name="T10" fmla="*/ 78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1 h 226"/>
                  <a:gd name="T16" fmla="*/ 179 w 192"/>
                  <a:gd name="T17" fmla="*/ 166 h 226"/>
                  <a:gd name="T18" fmla="*/ 79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6 h 226"/>
                  <a:gd name="T24" fmla="*/ 70 w 192"/>
                  <a:gd name="T25" fmla="*/ 106 h 226"/>
                  <a:gd name="T26" fmla="*/ 47 w 192"/>
                  <a:gd name="T27" fmla="*/ 95 h 226"/>
                  <a:gd name="T28" fmla="*/ 131 w 192"/>
                  <a:gd name="T29" fmla="*/ 11 h 226"/>
                  <a:gd name="T30" fmla="*/ 168 w 192"/>
                  <a:gd name="T31" fmla="*/ 43 h 226"/>
                  <a:gd name="T32" fmla="*/ 67 w 192"/>
                  <a:gd name="T33" fmla="*/ 95 h 226"/>
                  <a:gd name="T34" fmla="*/ 47 w 192"/>
                  <a:gd name="T35" fmla="*/ 9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0" y="106"/>
                    </a:moveTo>
                    <a:cubicBezTo>
                      <a:pt x="85" y="106"/>
                      <a:pt x="122" y="105"/>
                      <a:pt x="147" y="94"/>
                    </a:cubicBezTo>
                    <a:cubicBezTo>
                      <a:pt x="182" y="79"/>
                      <a:pt x="184" y="50"/>
                      <a:pt x="184" y="43"/>
                    </a:cubicBezTo>
                    <a:cubicBezTo>
                      <a:pt x="184" y="21"/>
                      <a:pt x="165" y="0"/>
                      <a:pt x="131" y="0"/>
                    </a:cubicBezTo>
                    <a:cubicBezTo>
                      <a:pt x="75" y="0"/>
                      <a:pt x="0" y="49"/>
                      <a:pt x="0" y="136"/>
                    </a:cubicBezTo>
                    <a:cubicBezTo>
                      <a:pt x="0" y="187"/>
                      <a:pt x="30" y="226"/>
                      <a:pt x="78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1"/>
                      <a:pt x="186" y="161"/>
                    </a:cubicBezTo>
                    <a:cubicBezTo>
                      <a:pt x="183" y="161"/>
                      <a:pt x="182" y="162"/>
                      <a:pt x="179" y="166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6"/>
                      <a:pt x="44" y="106"/>
                    </a:cubicBezTo>
                    <a:lnTo>
                      <a:pt x="70" y="106"/>
                    </a:lnTo>
                    <a:close/>
                    <a:moveTo>
                      <a:pt x="47" y="95"/>
                    </a:moveTo>
                    <a:cubicBezTo>
                      <a:pt x="66" y="19"/>
                      <a:pt x="118" y="11"/>
                      <a:pt x="131" y="11"/>
                    </a:cubicBezTo>
                    <a:cubicBezTo>
                      <a:pt x="154" y="11"/>
                      <a:pt x="168" y="26"/>
                      <a:pt x="168" y="43"/>
                    </a:cubicBezTo>
                    <a:cubicBezTo>
                      <a:pt x="168" y="95"/>
                      <a:pt x="88" y="95"/>
                      <a:pt x="67" y="95"/>
                    </a:cubicBezTo>
                    <a:lnTo>
                      <a:pt x="47" y="9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8">
                <a:extLst>
                  <a:ext uri="{FF2B5EF4-FFF2-40B4-BE49-F238E27FC236}">
                    <a16:creationId xmlns:a16="http://schemas.microsoft.com/office/drawing/2014/main" id="{9E91DE4F-5DD5-4605-86E6-AEFC75533642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5429250" y="2994026"/>
                <a:ext cx="112713" cy="152400"/>
              </a:xfrm>
              <a:custGeom>
                <a:avLst/>
                <a:gdLst>
                  <a:gd name="T0" fmla="*/ 115 w 192"/>
                  <a:gd name="T1" fmla="*/ 142 h 246"/>
                  <a:gd name="T2" fmla="*/ 156 w 192"/>
                  <a:gd name="T3" fmla="*/ 237 h 246"/>
                  <a:gd name="T4" fmla="*/ 175 w 192"/>
                  <a:gd name="T5" fmla="*/ 245 h 246"/>
                  <a:gd name="T6" fmla="*/ 182 w 192"/>
                  <a:gd name="T7" fmla="*/ 245 h 246"/>
                  <a:gd name="T8" fmla="*/ 192 w 192"/>
                  <a:gd name="T9" fmla="*/ 241 h 246"/>
                  <a:gd name="T10" fmla="*/ 190 w 192"/>
                  <a:gd name="T11" fmla="*/ 238 h 246"/>
                  <a:gd name="T12" fmla="*/ 181 w 192"/>
                  <a:gd name="T13" fmla="*/ 223 h 246"/>
                  <a:gd name="T14" fmla="*/ 96 w 192"/>
                  <a:gd name="T15" fmla="*/ 22 h 246"/>
                  <a:gd name="T16" fmla="*/ 49 w 192"/>
                  <a:gd name="T17" fmla="*/ 0 h 246"/>
                  <a:gd name="T18" fmla="*/ 40 w 192"/>
                  <a:gd name="T19" fmla="*/ 5 h 246"/>
                  <a:gd name="T20" fmla="*/ 46 w 192"/>
                  <a:gd name="T21" fmla="*/ 10 h 246"/>
                  <a:gd name="T22" fmla="*/ 68 w 192"/>
                  <a:gd name="T23" fmla="*/ 32 h 246"/>
                  <a:gd name="T24" fmla="*/ 110 w 192"/>
                  <a:gd name="T25" fmla="*/ 129 h 246"/>
                  <a:gd name="T26" fmla="*/ 7 w 192"/>
                  <a:gd name="T27" fmla="*/ 222 h 246"/>
                  <a:gd name="T28" fmla="*/ 0 w 192"/>
                  <a:gd name="T29" fmla="*/ 234 h 246"/>
                  <a:gd name="T30" fmla="*/ 12 w 192"/>
                  <a:gd name="T31" fmla="*/ 246 h 246"/>
                  <a:gd name="T32" fmla="*/ 24 w 192"/>
                  <a:gd name="T33" fmla="*/ 241 h 246"/>
                  <a:gd name="T34" fmla="*/ 115 w 192"/>
                  <a:gd name="T35" fmla="*/ 14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6">
                    <a:moveTo>
                      <a:pt x="115" y="142"/>
                    </a:moveTo>
                    <a:cubicBezTo>
                      <a:pt x="132" y="182"/>
                      <a:pt x="152" y="232"/>
                      <a:pt x="156" y="237"/>
                    </a:cubicBezTo>
                    <a:cubicBezTo>
                      <a:pt x="163" y="245"/>
                      <a:pt x="169" y="245"/>
                      <a:pt x="175" y="245"/>
                    </a:cubicBezTo>
                    <a:lnTo>
                      <a:pt x="182" y="245"/>
                    </a:lnTo>
                    <a:cubicBezTo>
                      <a:pt x="188" y="245"/>
                      <a:pt x="192" y="245"/>
                      <a:pt x="192" y="241"/>
                    </a:cubicBezTo>
                    <a:cubicBezTo>
                      <a:pt x="192" y="239"/>
                      <a:pt x="191" y="238"/>
                      <a:pt x="190" y="238"/>
                    </a:cubicBezTo>
                    <a:cubicBezTo>
                      <a:pt x="186" y="234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5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9"/>
                      <a:pt x="44" y="9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29"/>
                    </a:lnTo>
                    <a:lnTo>
                      <a:pt x="7" y="222"/>
                    </a:lnTo>
                    <a:cubicBezTo>
                      <a:pt x="3" y="226"/>
                      <a:pt x="0" y="228"/>
                      <a:pt x="0" y="234"/>
                    </a:cubicBezTo>
                    <a:cubicBezTo>
                      <a:pt x="0" y="243"/>
                      <a:pt x="7" y="246"/>
                      <a:pt x="12" y="246"/>
                    </a:cubicBezTo>
                    <a:cubicBezTo>
                      <a:pt x="18" y="246"/>
                      <a:pt x="23" y="242"/>
                      <a:pt x="24" y="241"/>
                    </a:cubicBezTo>
                    <a:lnTo>
                      <a:pt x="115" y="14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9">
                <a:extLst>
                  <a:ext uri="{FF2B5EF4-FFF2-40B4-BE49-F238E27FC236}">
                    <a16:creationId xmlns:a16="http://schemas.microsoft.com/office/drawing/2014/main" id="{9E609C21-D5B4-4E20-843A-A92D92E7657B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62600" y="2997201"/>
                <a:ext cx="180975" cy="146050"/>
              </a:xfrm>
              <a:custGeom>
                <a:avLst/>
                <a:gdLst>
                  <a:gd name="T0" fmla="*/ 176 w 308"/>
                  <a:gd name="T1" fmla="*/ 105 h 238"/>
                  <a:gd name="T2" fmla="*/ 209 w 308"/>
                  <a:gd name="T3" fmla="*/ 71 h 238"/>
                  <a:gd name="T4" fmla="*/ 299 w 308"/>
                  <a:gd name="T5" fmla="*/ 12 h 238"/>
                  <a:gd name="T6" fmla="*/ 308 w 308"/>
                  <a:gd name="T7" fmla="*/ 5 h 238"/>
                  <a:gd name="T8" fmla="*/ 303 w 308"/>
                  <a:gd name="T9" fmla="*/ 0 h 238"/>
                  <a:gd name="T10" fmla="*/ 270 w 308"/>
                  <a:gd name="T11" fmla="*/ 1 h 238"/>
                  <a:gd name="T12" fmla="*/ 230 w 308"/>
                  <a:gd name="T13" fmla="*/ 0 h 238"/>
                  <a:gd name="T14" fmla="*/ 223 w 308"/>
                  <a:gd name="T15" fmla="*/ 7 h 238"/>
                  <a:gd name="T16" fmla="*/ 228 w 308"/>
                  <a:gd name="T17" fmla="*/ 12 h 238"/>
                  <a:gd name="T18" fmla="*/ 240 w 308"/>
                  <a:gd name="T19" fmla="*/ 21 h 238"/>
                  <a:gd name="T20" fmla="*/ 231 w 308"/>
                  <a:gd name="T21" fmla="*/ 35 h 238"/>
                  <a:gd name="T22" fmla="*/ 171 w 308"/>
                  <a:gd name="T23" fmla="*/ 94 h 238"/>
                  <a:gd name="T24" fmla="*/ 136 w 308"/>
                  <a:gd name="T25" fmla="*/ 26 h 238"/>
                  <a:gd name="T26" fmla="*/ 134 w 308"/>
                  <a:gd name="T27" fmla="*/ 21 h 238"/>
                  <a:gd name="T28" fmla="*/ 152 w 308"/>
                  <a:gd name="T29" fmla="*/ 12 h 238"/>
                  <a:gd name="T30" fmla="*/ 160 w 308"/>
                  <a:gd name="T31" fmla="*/ 4 h 238"/>
                  <a:gd name="T32" fmla="*/ 154 w 308"/>
                  <a:gd name="T33" fmla="*/ 0 h 238"/>
                  <a:gd name="T34" fmla="*/ 130 w 308"/>
                  <a:gd name="T35" fmla="*/ 1 h 238"/>
                  <a:gd name="T36" fmla="*/ 108 w 308"/>
                  <a:gd name="T37" fmla="*/ 1 h 238"/>
                  <a:gd name="T38" fmla="*/ 87 w 308"/>
                  <a:gd name="T39" fmla="*/ 1 h 238"/>
                  <a:gd name="T40" fmla="*/ 68 w 308"/>
                  <a:gd name="T41" fmla="*/ 0 h 238"/>
                  <a:gd name="T42" fmla="*/ 61 w 308"/>
                  <a:gd name="T43" fmla="*/ 7 h 238"/>
                  <a:gd name="T44" fmla="*/ 71 w 308"/>
                  <a:gd name="T45" fmla="*/ 12 h 238"/>
                  <a:gd name="T46" fmla="*/ 97 w 308"/>
                  <a:gd name="T47" fmla="*/ 23 h 238"/>
                  <a:gd name="T48" fmla="*/ 145 w 308"/>
                  <a:gd name="T49" fmla="*/ 119 h 238"/>
                  <a:gd name="T50" fmla="*/ 126 w 308"/>
                  <a:gd name="T51" fmla="*/ 138 h 238"/>
                  <a:gd name="T52" fmla="*/ 97 w 308"/>
                  <a:gd name="T53" fmla="*/ 167 h 238"/>
                  <a:gd name="T54" fmla="*/ 8 w 308"/>
                  <a:gd name="T55" fmla="*/ 225 h 238"/>
                  <a:gd name="T56" fmla="*/ 0 w 308"/>
                  <a:gd name="T57" fmla="*/ 233 h 238"/>
                  <a:gd name="T58" fmla="*/ 5 w 308"/>
                  <a:gd name="T59" fmla="*/ 238 h 238"/>
                  <a:gd name="T60" fmla="*/ 37 w 308"/>
                  <a:gd name="T61" fmla="*/ 237 h 238"/>
                  <a:gd name="T62" fmla="*/ 58 w 308"/>
                  <a:gd name="T63" fmla="*/ 237 h 238"/>
                  <a:gd name="T64" fmla="*/ 78 w 308"/>
                  <a:gd name="T65" fmla="*/ 238 h 238"/>
                  <a:gd name="T66" fmla="*/ 85 w 308"/>
                  <a:gd name="T67" fmla="*/ 231 h 238"/>
                  <a:gd name="T68" fmla="*/ 79 w 308"/>
                  <a:gd name="T69" fmla="*/ 225 h 238"/>
                  <a:gd name="T70" fmla="*/ 68 w 308"/>
                  <a:gd name="T71" fmla="*/ 217 h 238"/>
                  <a:gd name="T72" fmla="*/ 80 w 308"/>
                  <a:gd name="T73" fmla="*/ 199 h 238"/>
                  <a:gd name="T74" fmla="*/ 151 w 308"/>
                  <a:gd name="T75" fmla="*/ 129 h 238"/>
                  <a:gd name="T76" fmla="*/ 193 w 308"/>
                  <a:gd name="T77" fmla="*/ 212 h 238"/>
                  <a:gd name="T78" fmla="*/ 195 w 308"/>
                  <a:gd name="T79" fmla="*/ 217 h 238"/>
                  <a:gd name="T80" fmla="*/ 177 w 308"/>
                  <a:gd name="T81" fmla="*/ 225 h 238"/>
                  <a:gd name="T82" fmla="*/ 169 w 308"/>
                  <a:gd name="T83" fmla="*/ 233 h 238"/>
                  <a:gd name="T84" fmla="*/ 175 w 308"/>
                  <a:gd name="T85" fmla="*/ 238 h 238"/>
                  <a:gd name="T86" fmla="*/ 198 w 308"/>
                  <a:gd name="T87" fmla="*/ 237 h 238"/>
                  <a:gd name="T88" fmla="*/ 221 w 308"/>
                  <a:gd name="T89" fmla="*/ 237 h 238"/>
                  <a:gd name="T90" fmla="*/ 241 w 308"/>
                  <a:gd name="T91" fmla="*/ 237 h 238"/>
                  <a:gd name="T92" fmla="*/ 260 w 308"/>
                  <a:gd name="T93" fmla="*/ 238 h 238"/>
                  <a:gd name="T94" fmla="*/ 268 w 308"/>
                  <a:gd name="T95" fmla="*/ 230 h 238"/>
                  <a:gd name="T96" fmla="*/ 257 w 308"/>
                  <a:gd name="T97" fmla="*/ 225 h 238"/>
                  <a:gd name="T98" fmla="*/ 232 w 308"/>
                  <a:gd name="T99" fmla="*/ 216 h 238"/>
                  <a:gd name="T100" fmla="*/ 176 w 308"/>
                  <a:gd name="T101" fmla="*/ 10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8">
                    <a:moveTo>
                      <a:pt x="176" y="105"/>
                    </a:moveTo>
                    <a:lnTo>
                      <a:pt x="209" y="71"/>
                    </a:lnTo>
                    <a:cubicBezTo>
                      <a:pt x="254" y="28"/>
                      <a:pt x="268" y="14"/>
                      <a:pt x="299" y="12"/>
                    </a:cubicBezTo>
                    <a:cubicBezTo>
                      <a:pt x="303" y="12"/>
                      <a:pt x="308" y="12"/>
                      <a:pt x="308" y="5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0" y="1"/>
                      <a:pt x="270" y="1"/>
                    </a:cubicBezTo>
                    <a:cubicBezTo>
                      <a:pt x="261" y="1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7"/>
                    </a:cubicBezTo>
                    <a:cubicBezTo>
                      <a:pt x="223" y="8"/>
                      <a:pt x="223" y="12"/>
                      <a:pt x="228" y="12"/>
                    </a:cubicBezTo>
                    <a:cubicBezTo>
                      <a:pt x="231" y="13"/>
                      <a:pt x="240" y="13"/>
                      <a:pt x="240" y="21"/>
                    </a:cubicBezTo>
                    <a:cubicBezTo>
                      <a:pt x="240" y="26"/>
                      <a:pt x="234" y="32"/>
                      <a:pt x="231" y="35"/>
                    </a:cubicBezTo>
                    <a:cubicBezTo>
                      <a:pt x="228" y="38"/>
                      <a:pt x="184" y="81"/>
                      <a:pt x="171" y="94"/>
                    </a:cubicBezTo>
                    <a:lnTo>
                      <a:pt x="136" y="26"/>
                    </a:lnTo>
                    <a:cubicBezTo>
                      <a:pt x="135" y="25"/>
                      <a:pt x="134" y="22"/>
                      <a:pt x="134" y="21"/>
                    </a:cubicBezTo>
                    <a:cubicBezTo>
                      <a:pt x="134" y="18"/>
                      <a:pt x="141" y="13"/>
                      <a:pt x="152" y="12"/>
                    </a:cubicBezTo>
                    <a:cubicBezTo>
                      <a:pt x="155" y="12"/>
                      <a:pt x="160" y="12"/>
                      <a:pt x="160" y="4"/>
                    </a:cubicBezTo>
                    <a:cubicBezTo>
                      <a:pt x="160" y="4"/>
                      <a:pt x="159" y="0"/>
                      <a:pt x="154" y="0"/>
                    </a:cubicBezTo>
                    <a:cubicBezTo>
                      <a:pt x="147" y="0"/>
                      <a:pt x="138" y="1"/>
                      <a:pt x="130" y="1"/>
                    </a:cubicBezTo>
                    <a:cubicBezTo>
                      <a:pt x="123" y="1"/>
                      <a:pt x="115" y="1"/>
                      <a:pt x="108" y="1"/>
                    </a:cubicBezTo>
                    <a:cubicBezTo>
                      <a:pt x="102" y="1"/>
                      <a:pt x="94" y="1"/>
                      <a:pt x="87" y="1"/>
                    </a:cubicBezTo>
                    <a:cubicBezTo>
                      <a:pt x="81" y="0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7"/>
                    </a:cubicBezTo>
                    <a:cubicBezTo>
                      <a:pt x="61" y="12"/>
                      <a:pt x="66" y="12"/>
                      <a:pt x="71" y="12"/>
                    </a:cubicBezTo>
                    <a:cubicBezTo>
                      <a:pt x="91" y="12"/>
                      <a:pt x="93" y="16"/>
                      <a:pt x="97" y="23"/>
                    </a:cubicBezTo>
                    <a:lnTo>
                      <a:pt x="145" y="119"/>
                    </a:lnTo>
                    <a:lnTo>
                      <a:pt x="126" y="138"/>
                    </a:lnTo>
                    <a:cubicBezTo>
                      <a:pt x="119" y="145"/>
                      <a:pt x="103" y="160"/>
                      <a:pt x="97" y="167"/>
                    </a:cubicBezTo>
                    <a:cubicBezTo>
                      <a:pt x="54" y="209"/>
                      <a:pt x="40" y="224"/>
                      <a:pt x="8" y="225"/>
                    </a:cubicBezTo>
                    <a:cubicBezTo>
                      <a:pt x="4" y="226"/>
                      <a:pt x="0" y="226"/>
                      <a:pt x="0" y="233"/>
                    </a:cubicBezTo>
                    <a:cubicBezTo>
                      <a:pt x="0" y="234"/>
                      <a:pt x="1" y="238"/>
                      <a:pt x="5" y="238"/>
                    </a:cubicBezTo>
                    <a:cubicBezTo>
                      <a:pt x="15" y="238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7"/>
                      <a:pt x="72" y="238"/>
                      <a:pt x="78" y="238"/>
                    </a:cubicBezTo>
                    <a:cubicBezTo>
                      <a:pt x="79" y="238"/>
                      <a:pt x="85" y="238"/>
                      <a:pt x="85" y="231"/>
                    </a:cubicBezTo>
                    <a:cubicBezTo>
                      <a:pt x="85" y="226"/>
                      <a:pt x="81" y="225"/>
                      <a:pt x="79" y="225"/>
                    </a:cubicBezTo>
                    <a:cubicBezTo>
                      <a:pt x="75" y="225"/>
                      <a:pt x="68" y="224"/>
                      <a:pt x="68" y="217"/>
                    </a:cubicBezTo>
                    <a:cubicBezTo>
                      <a:pt x="68" y="211"/>
                      <a:pt x="72" y="207"/>
                      <a:pt x="80" y="199"/>
                    </a:cubicBezTo>
                    <a:lnTo>
                      <a:pt x="151" y="129"/>
                    </a:lnTo>
                    <a:lnTo>
                      <a:pt x="193" y="212"/>
                    </a:lnTo>
                    <a:cubicBezTo>
                      <a:pt x="195" y="216"/>
                      <a:pt x="195" y="216"/>
                      <a:pt x="195" y="217"/>
                    </a:cubicBezTo>
                    <a:cubicBezTo>
                      <a:pt x="195" y="219"/>
                      <a:pt x="189" y="224"/>
                      <a:pt x="177" y="225"/>
                    </a:cubicBezTo>
                    <a:cubicBezTo>
                      <a:pt x="173" y="226"/>
                      <a:pt x="169" y="226"/>
                      <a:pt x="169" y="233"/>
                    </a:cubicBezTo>
                    <a:cubicBezTo>
                      <a:pt x="169" y="233"/>
                      <a:pt x="169" y="238"/>
                      <a:pt x="175" y="238"/>
                    </a:cubicBezTo>
                    <a:cubicBezTo>
                      <a:pt x="182" y="238"/>
                      <a:pt x="191" y="237"/>
                      <a:pt x="198" y="237"/>
                    </a:cubicBezTo>
                    <a:cubicBezTo>
                      <a:pt x="205" y="237"/>
                      <a:pt x="213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7"/>
                      <a:pt x="255" y="238"/>
                      <a:pt x="260" y="238"/>
                    </a:cubicBezTo>
                    <a:cubicBezTo>
                      <a:pt x="262" y="238"/>
                      <a:pt x="268" y="238"/>
                      <a:pt x="268" y="230"/>
                    </a:cubicBezTo>
                    <a:cubicBezTo>
                      <a:pt x="268" y="225"/>
                      <a:pt x="263" y="225"/>
                      <a:pt x="257" y="225"/>
                    </a:cubicBezTo>
                    <a:cubicBezTo>
                      <a:pt x="237" y="225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0">
                <a:extLst>
                  <a:ext uri="{FF2B5EF4-FFF2-40B4-BE49-F238E27FC236}">
                    <a16:creationId xmlns:a16="http://schemas.microsoft.com/office/drawing/2014/main" id="{F7CAC26D-7532-448A-89C4-D454A60C4CB8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791200" y="3024188"/>
                <a:ext cx="68263" cy="307975"/>
              </a:xfrm>
              <a:custGeom>
                <a:avLst/>
                <a:gdLst>
                  <a:gd name="T0" fmla="*/ 115 w 115"/>
                  <a:gd name="T1" fmla="*/ 249 h 499"/>
                  <a:gd name="T2" fmla="*/ 82 w 115"/>
                  <a:gd name="T3" fmla="*/ 93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6 h 499"/>
                  <a:gd name="T10" fmla="*/ 86 w 115"/>
                  <a:gd name="T11" fmla="*/ 249 h 499"/>
                  <a:gd name="T12" fmla="*/ 6 w 115"/>
                  <a:gd name="T13" fmla="*/ 485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1 h 499"/>
                  <a:gd name="T20" fmla="*/ 115 w 115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49"/>
                    </a:moveTo>
                    <a:cubicBezTo>
                      <a:pt x="115" y="210"/>
                      <a:pt x="110" y="150"/>
                      <a:pt x="82" y="93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5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4" y="465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E4BCA3F0-B9D6-4D7A-BC26-94062B546924}"/>
              </a:ext>
            </a:extLst>
          </p:cNvPr>
          <p:cNvGrpSpPr/>
          <p:nvPr/>
        </p:nvGrpSpPr>
        <p:grpSpPr>
          <a:xfrm>
            <a:off x="2269095" y="4594104"/>
            <a:ext cx="4335933" cy="1193942"/>
            <a:chOff x="2182342" y="4753810"/>
            <a:chExt cx="4335933" cy="1193942"/>
          </a:xfrm>
        </p:grpSpPr>
        <p:grpSp>
          <p:nvGrpSpPr>
            <p:cNvPr id="433" name="组合 432">
              <a:extLst>
                <a:ext uri="{FF2B5EF4-FFF2-40B4-BE49-F238E27FC236}">
                  <a16:creationId xmlns:a16="http://schemas.microsoft.com/office/drawing/2014/main" id="{26F03F81-FB96-4B4B-BDAF-AED1C187D34A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2271712" y="5212740"/>
              <a:ext cx="4246563" cy="735012"/>
              <a:chOff x="1387475" y="5072063"/>
              <a:chExt cx="4246563" cy="735012"/>
            </a:xfrm>
          </p:grpSpPr>
          <p:sp>
            <p:nvSpPr>
              <p:cNvPr id="392" name="Freeform 236">
                <a:extLst>
                  <a:ext uri="{FF2B5EF4-FFF2-40B4-BE49-F238E27FC236}">
                    <a16:creationId xmlns:a16="http://schemas.microsoft.com/office/drawing/2014/main" id="{0F54274D-3DA0-4909-9588-8430C69E9204}"/>
                  </a:ext>
                </a:extLst>
              </p:cNvPr>
              <p:cNvSpPr>
                <a:spLocks noEditPoints="1"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387475" y="5332413"/>
                <a:ext cx="146050" cy="168275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2 w 311"/>
                  <a:gd name="T5" fmla="*/ 230 h 341"/>
                  <a:gd name="T6" fmla="*/ 211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1 w 311"/>
                  <a:gd name="T13" fmla="*/ 76 h 341"/>
                  <a:gd name="T14" fmla="*/ 202 w 311"/>
                  <a:gd name="T15" fmla="*/ 87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7 h 341"/>
                  <a:gd name="T28" fmla="*/ 288 w 311"/>
                  <a:gd name="T29" fmla="*/ 81 h 341"/>
                  <a:gd name="T30" fmla="*/ 288 w 311"/>
                  <a:gd name="T31" fmla="*/ 16 h 341"/>
                  <a:gd name="T32" fmla="*/ 272 w 311"/>
                  <a:gd name="T33" fmla="*/ 0 h 341"/>
                  <a:gd name="T34" fmla="*/ 17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3 w 311"/>
                  <a:gd name="T41" fmla="*/ 46 h 341"/>
                  <a:gd name="T42" fmla="*/ 43 w 311"/>
                  <a:gd name="T43" fmla="*/ 295 h 341"/>
                  <a:gd name="T44" fmla="*/ 16 w 311"/>
                  <a:gd name="T45" fmla="*/ 324 h 341"/>
                  <a:gd name="T46" fmla="*/ 0 w 311"/>
                  <a:gd name="T47" fmla="*/ 332 h 341"/>
                  <a:gd name="T48" fmla="*/ 17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49 w 311"/>
                  <a:gd name="T61" fmla="*/ 301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0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2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2 w 311"/>
                  <a:gd name="T81" fmla="*/ 142 h 341"/>
                  <a:gd name="T82" fmla="*/ 202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4 w 311"/>
                  <a:gd name="T95" fmla="*/ 50 h 341"/>
                  <a:gd name="T96" fmla="*/ 104 w 311"/>
                  <a:gd name="T97" fmla="*/ 291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6 h 341"/>
                  <a:gd name="T104" fmla="*/ 61 w 311"/>
                  <a:gd name="T105" fmla="*/ 45 h 341"/>
                  <a:gd name="T106" fmla="*/ 246 w 311"/>
                  <a:gd name="T107" fmla="*/ 324 h 341"/>
                  <a:gd name="T108" fmla="*/ 246 w 311"/>
                  <a:gd name="T109" fmla="*/ 323 h 341"/>
                  <a:gd name="T110" fmla="*/ 286 w 311"/>
                  <a:gd name="T111" fmla="*/ 296 h 341"/>
                  <a:gd name="T112" fmla="*/ 281 w 311"/>
                  <a:gd name="T113" fmla="*/ 324 h 341"/>
                  <a:gd name="T114" fmla="*/ 246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4" y="17"/>
                      <a:pt x="268" y="52"/>
                      <a:pt x="271" y="86"/>
                    </a:cubicBezTo>
                    <a:cubicBezTo>
                      <a:pt x="271" y="90"/>
                      <a:pt x="272" y="97"/>
                      <a:pt x="280" y="97"/>
                    </a:cubicBezTo>
                    <a:cubicBezTo>
                      <a:pt x="288" y="97"/>
                      <a:pt x="288" y="89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1" y="17"/>
                      <a:pt x="43" y="21"/>
                      <a:pt x="43" y="46"/>
                    </a:cubicBezTo>
                    <a:lnTo>
                      <a:pt x="43" y="295"/>
                    </a:lnTo>
                    <a:cubicBezTo>
                      <a:pt x="43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0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1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2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1"/>
                    </a:lnTo>
                    <a:cubicBezTo>
                      <a:pt x="104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3"/>
                    </a:lnTo>
                    <a:cubicBezTo>
                      <a:pt x="262" y="315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37">
                <a:extLst>
                  <a:ext uri="{FF2B5EF4-FFF2-40B4-BE49-F238E27FC236}">
                    <a16:creationId xmlns:a16="http://schemas.microsoft.com/office/drawing/2014/main" id="{95EDBDCB-2667-4BC6-92AB-663F61E5A164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562100" y="5316538"/>
                <a:ext cx="53975" cy="24606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38">
                <a:extLst>
                  <a:ext uri="{FF2B5EF4-FFF2-40B4-BE49-F238E27FC236}">
                    <a16:creationId xmlns:a16="http://schemas.microsoft.com/office/drawing/2014/main" id="{8751562F-A515-4BAD-AFA5-1231C2EAF6B8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639888" y="5392738"/>
                <a:ext cx="90488" cy="1111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6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6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6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39">
                <a:extLst>
                  <a:ext uri="{FF2B5EF4-FFF2-40B4-BE49-F238E27FC236}">
                    <a16:creationId xmlns:a16="http://schemas.microsoft.com/office/drawing/2014/main" id="{B6AF08F0-0E6E-43F9-B640-C922CE3A8581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1751013" y="5280025"/>
                <a:ext cx="88900" cy="122237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9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3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9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5"/>
                      <a:pt x="183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6" y="0"/>
                      <a:pt x="41" y="0"/>
                      <a:pt x="41" y="5"/>
                    </a:cubicBezTo>
                    <a:cubicBezTo>
                      <a:pt x="41" y="10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9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40">
                <a:extLst>
                  <a:ext uri="{FF2B5EF4-FFF2-40B4-BE49-F238E27FC236}">
                    <a16:creationId xmlns:a16="http://schemas.microsoft.com/office/drawing/2014/main" id="{E310EF6C-3FBB-4C37-8F23-F880D941FA92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857375" y="5281613"/>
                <a:ext cx="142875" cy="117475"/>
              </a:xfrm>
              <a:custGeom>
                <a:avLst/>
                <a:gdLst>
                  <a:gd name="T0" fmla="*/ 177 w 308"/>
                  <a:gd name="T1" fmla="*/ 105 h 239"/>
                  <a:gd name="T2" fmla="*/ 210 w 308"/>
                  <a:gd name="T3" fmla="*/ 72 h 239"/>
                  <a:gd name="T4" fmla="*/ 299 w 308"/>
                  <a:gd name="T5" fmla="*/ 13 h 239"/>
                  <a:gd name="T6" fmla="*/ 308 w 308"/>
                  <a:gd name="T7" fmla="*/ 6 h 239"/>
                  <a:gd name="T8" fmla="*/ 303 w 308"/>
                  <a:gd name="T9" fmla="*/ 0 h 239"/>
                  <a:gd name="T10" fmla="*/ 270 w 308"/>
                  <a:gd name="T11" fmla="*/ 2 h 239"/>
                  <a:gd name="T12" fmla="*/ 230 w 308"/>
                  <a:gd name="T13" fmla="*/ 0 h 239"/>
                  <a:gd name="T14" fmla="*/ 223 w 308"/>
                  <a:gd name="T15" fmla="*/ 8 h 239"/>
                  <a:gd name="T16" fmla="*/ 228 w 308"/>
                  <a:gd name="T17" fmla="*/ 13 h 239"/>
                  <a:gd name="T18" fmla="*/ 240 w 308"/>
                  <a:gd name="T19" fmla="*/ 22 h 239"/>
                  <a:gd name="T20" fmla="*/ 231 w 308"/>
                  <a:gd name="T21" fmla="*/ 36 h 239"/>
                  <a:gd name="T22" fmla="*/ 171 w 308"/>
                  <a:gd name="T23" fmla="*/ 95 h 239"/>
                  <a:gd name="T24" fmla="*/ 136 w 308"/>
                  <a:gd name="T25" fmla="*/ 26 h 239"/>
                  <a:gd name="T26" fmla="*/ 134 w 308"/>
                  <a:gd name="T27" fmla="*/ 22 h 239"/>
                  <a:gd name="T28" fmla="*/ 153 w 308"/>
                  <a:gd name="T29" fmla="*/ 13 h 239"/>
                  <a:gd name="T30" fmla="*/ 160 w 308"/>
                  <a:gd name="T31" fmla="*/ 5 h 239"/>
                  <a:gd name="T32" fmla="*/ 154 w 308"/>
                  <a:gd name="T33" fmla="*/ 0 h 239"/>
                  <a:gd name="T34" fmla="*/ 131 w 308"/>
                  <a:gd name="T35" fmla="*/ 1 h 239"/>
                  <a:gd name="T36" fmla="*/ 108 w 308"/>
                  <a:gd name="T37" fmla="*/ 2 h 239"/>
                  <a:gd name="T38" fmla="*/ 88 w 308"/>
                  <a:gd name="T39" fmla="*/ 1 h 239"/>
                  <a:gd name="T40" fmla="*/ 69 w 308"/>
                  <a:gd name="T41" fmla="*/ 0 h 239"/>
                  <a:gd name="T42" fmla="*/ 62 w 308"/>
                  <a:gd name="T43" fmla="*/ 8 h 239"/>
                  <a:gd name="T44" fmla="*/ 72 w 308"/>
                  <a:gd name="T45" fmla="*/ 13 h 239"/>
                  <a:gd name="T46" fmla="*/ 97 w 308"/>
                  <a:gd name="T47" fmla="*/ 23 h 239"/>
                  <a:gd name="T48" fmla="*/ 146 w 308"/>
                  <a:gd name="T49" fmla="*/ 120 h 239"/>
                  <a:gd name="T50" fmla="*/ 126 w 308"/>
                  <a:gd name="T51" fmla="*/ 139 h 239"/>
                  <a:gd name="T52" fmla="*/ 97 w 308"/>
                  <a:gd name="T53" fmla="*/ 168 h 239"/>
                  <a:gd name="T54" fmla="*/ 9 w 308"/>
                  <a:gd name="T55" fmla="*/ 226 h 239"/>
                  <a:gd name="T56" fmla="*/ 0 w 308"/>
                  <a:gd name="T57" fmla="*/ 234 h 239"/>
                  <a:gd name="T58" fmla="*/ 5 w 308"/>
                  <a:gd name="T59" fmla="*/ 239 h 239"/>
                  <a:gd name="T60" fmla="*/ 38 w 308"/>
                  <a:gd name="T61" fmla="*/ 237 h 239"/>
                  <a:gd name="T62" fmla="*/ 58 w 308"/>
                  <a:gd name="T63" fmla="*/ 237 h 239"/>
                  <a:gd name="T64" fmla="*/ 78 w 308"/>
                  <a:gd name="T65" fmla="*/ 239 h 239"/>
                  <a:gd name="T66" fmla="*/ 85 w 308"/>
                  <a:gd name="T67" fmla="*/ 231 h 239"/>
                  <a:gd name="T68" fmla="*/ 79 w 308"/>
                  <a:gd name="T69" fmla="*/ 226 h 239"/>
                  <a:gd name="T70" fmla="*/ 68 w 308"/>
                  <a:gd name="T71" fmla="*/ 217 h 239"/>
                  <a:gd name="T72" fmla="*/ 80 w 308"/>
                  <a:gd name="T73" fmla="*/ 199 h 239"/>
                  <a:gd name="T74" fmla="*/ 151 w 308"/>
                  <a:gd name="T75" fmla="*/ 130 h 239"/>
                  <a:gd name="T76" fmla="*/ 193 w 308"/>
                  <a:gd name="T77" fmla="*/ 213 h 239"/>
                  <a:gd name="T78" fmla="*/ 195 w 308"/>
                  <a:gd name="T79" fmla="*/ 217 h 239"/>
                  <a:gd name="T80" fmla="*/ 177 w 308"/>
                  <a:gd name="T81" fmla="*/ 226 h 239"/>
                  <a:gd name="T82" fmla="*/ 169 w 308"/>
                  <a:gd name="T83" fmla="*/ 234 h 239"/>
                  <a:gd name="T84" fmla="*/ 175 w 308"/>
                  <a:gd name="T85" fmla="*/ 239 h 239"/>
                  <a:gd name="T86" fmla="*/ 199 w 308"/>
                  <a:gd name="T87" fmla="*/ 237 h 239"/>
                  <a:gd name="T88" fmla="*/ 221 w 308"/>
                  <a:gd name="T89" fmla="*/ 237 h 239"/>
                  <a:gd name="T90" fmla="*/ 242 w 308"/>
                  <a:gd name="T91" fmla="*/ 237 h 239"/>
                  <a:gd name="T92" fmla="*/ 261 w 308"/>
                  <a:gd name="T93" fmla="*/ 239 h 239"/>
                  <a:gd name="T94" fmla="*/ 268 w 308"/>
                  <a:gd name="T95" fmla="*/ 231 h 239"/>
                  <a:gd name="T96" fmla="*/ 258 w 308"/>
                  <a:gd name="T97" fmla="*/ 226 h 239"/>
                  <a:gd name="T98" fmla="*/ 233 w 308"/>
                  <a:gd name="T99" fmla="*/ 216 h 239"/>
                  <a:gd name="T100" fmla="*/ 177 w 308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9">
                    <a:moveTo>
                      <a:pt x="177" y="105"/>
                    </a:moveTo>
                    <a:lnTo>
                      <a:pt x="210" y="72"/>
                    </a:lnTo>
                    <a:cubicBezTo>
                      <a:pt x="254" y="28"/>
                      <a:pt x="268" y="15"/>
                      <a:pt x="299" y="13"/>
                    </a:cubicBezTo>
                    <a:cubicBezTo>
                      <a:pt x="304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1" y="2"/>
                      <a:pt x="270" y="2"/>
                    </a:cubicBezTo>
                    <a:cubicBezTo>
                      <a:pt x="261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5" y="32"/>
                      <a:pt x="231" y="36"/>
                    </a:cubicBezTo>
                    <a:cubicBezTo>
                      <a:pt x="229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6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3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60" y="0"/>
                      <a:pt x="154" y="0"/>
                    </a:cubicBezTo>
                    <a:cubicBezTo>
                      <a:pt x="147" y="0"/>
                      <a:pt x="138" y="1"/>
                      <a:pt x="131" y="1"/>
                    </a:cubicBezTo>
                    <a:cubicBezTo>
                      <a:pt x="124" y="1"/>
                      <a:pt x="116" y="2"/>
                      <a:pt x="108" y="2"/>
                    </a:cubicBezTo>
                    <a:cubicBezTo>
                      <a:pt x="102" y="2"/>
                      <a:pt x="94" y="2"/>
                      <a:pt x="88" y="1"/>
                    </a:cubicBezTo>
                    <a:cubicBezTo>
                      <a:pt x="82" y="1"/>
                      <a:pt x="74" y="0"/>
                      <a:pt x="69" y="0"/>
                    </a:cubicBezTo>
                    <a:cubicBezTo>
                      <a:pt x="67" y="0"/>
                      <a:pt x="62" y="0"/>
                      <a:pt x="62" y="8"/>
                    </a:cubicBezTo>
                    <a:cubicBezTo>
                      <a:pt x="62" y="13"/>
                      <a:pt x="66" y="13"/>
                      <a:pt x="72" y="13"/>
                    </a:cubicBezTo>
                    <a:cubicBezTo>
                      <a:pt x="92" y="13"/>
                      <a:pt x="94" y="16"/>
                      <a:pt x="97" y="23"/>
                    </a:cubicBezTo>
                    <a:lnTo>
                      <a:pt x="146" y="120"/>
                    </a:lnTo>
                    <a:lnTo>
                      <a:pt x="126" y="139"/>
                    </a:lnTo>
                    <a:cubicBezTo>
                      <a:pt x="120" y="145"/>
                      <a:pt x="103" y="161"/>
                      <a:pt x="97" y="168"/>
                    </a:cubicBezTo>
                    <a:cubicBezTo>
                      <a:pt x="55" y="210"/>
                      <a:pt x="40" y="225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5" y="239"/>
                    </a:cubicBezTo>
                    <a:cubicBezTo>
                      <a:pt x="15" y="239"/>
                      <a:pt x="27" y="237"/>
                      <a:pt x="38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9"/>
                      <a:pt x="78" y="239"/>
                    </a:cubicBezTo>
                    <a:cubicBezTo>
                      <a:pt x="80" y="239"/>
                      <a:pt x="85" y="239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6" y="226"/>
                      <a:pt x="68" y="225"/>
                      <a:pt x="68" y="217"/>
                    </a:cubicBezTo>
                    <a:cubicBezTo>
                      <a:pt x="68" y="212"/>
                      <a:pt x="73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4" y="226"/>
                      <a:pt x="169" y="226"/>
                      <a:pt x="169" y="234"/>
                    </a:cubicBezTo>
                    <a:cubicBezTo>
                      <a:pt x="169" y="234"/>
                      <a:pt x="170" y="239"/>
                      <a:pt x="175" y="239"/>
                    </a:cubicBezTo>
                    <a:cubicBezTo>
                      <a:pt x="183" y="239"/>
                      <a:pt x="191" y="237"/>
                      <a:pt x="199" y="237"/>
                    </a:cubicBezTo>
                    <a:cubicBezTo>
                      <a:pt x="206" y="237"/>
                      <a:pt x="214" y="237"/>
                      <a:pt x="221" y="237"/>
                    </a:cubicBezTo>
                    <a:cubicBezTo>
                      <a:pt x="227" y="237"/>
                      <a:pt x="236" y="237"/>
                      <a:pt x="242" y="237"/>
                    </a:cubicBezTo>
                    <a:cubicBezTo>
                      <a:pt x="248" y="238"/>
                      <a:pt x="255" y="239"/>
                      <a:pt x="261" y="239"/>
                    </a:cubicBezTo>
                    <a:cubicBezTo>
                      <a:pt x="262" y="239"/>
                      <a:pt x="268" y="239"/>
                      <a:pt x="268" y="231"/>
                    </a:cubicBezTo>
                    <a:cubicBezTo>
                      <a:pt x="268" y="226"/>
                      <a:pt x="263" y="226"/>
                      <a:pt x="258" y="226"/>
                    </a:cubicBezTo>
                    <a:cubicBezTo>
                      <a:pt x="238" y="226"/>
                      <a:pt x="236" y="222"/>
                      <a:pt x="233" y="216"/>
                    </a:cubicBezTo>
                    <a:lnTo>
                      <a:pt x="177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41">
                <a:extLst>
                  <a:ext uri="{FF2B5EF4-FFF2-40B4-BE49-F238E27FC236}">
                    <a16:creationId xmlns:a16="http://schemas.microsoft.com/office/drawing/2014/main" id="{361A3DC9-74D1-420B-9C9A-591451B68074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039938" y="5316538"/>
                <a:ext cx="53975" cy="24606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42">
                <a:extLst>
                  <a:ext uri="{FF2B5EF4-FFF2-40B4-BE49-F238E27FC236}">
                    <a16:creationId xmlns:a16="http://schemas.microsoft.com/office/drawing/2014/main" id="{C00FE6B5-5834-48B8-8DE0-8253C15B763B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193925" y="5410200"/>
                <a:ext cx="155575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43">
                <a:extLst>
                  <a:ext uri="{FF2B5EF4-FFF2-40B4-BE49-F238E27FC236}">
                    <a16:creationId xmlns:a16="http://schemas.microsoft.com/office/drawing/2014/main" id="{312FEB02-D987-4D75-A706-AB8776782E5F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430463" y="5332413"/>
                <a:ext cx="146050" cy="16827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3"/>
                      <a:pt x="202" y="87"/>
                    </a:cubicBezTo>
                    <a:cubicBezTo>
                      <a:pt x="199" y="152"/>
                      <a:pt x="149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7"/>
                      <a:pt x="281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44">
                <a:extLst>
                  <a:ext uri="{FF2B5EF4-FFF2-40B4-BE49-F238E27FC236}">
                    <a16:creationId xmlns:a16="http://schemas.microsoft.com/office/drawing/2014/main" id="{E0BCE162-8927-4FAC-B39D-245B32DC9648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76525" y="5072063"/>
                <a:ext cx="120650" cy="735012"/>
              </a:xfrm>
              <a:custGeom>
                <a:avLst/>
                <a:gdLst>
                  <a:gd name="T0" fmla="*/ 260 w 260"/>
                  <a:gd name="T1" fmla="*/ 1491 h 1496"/>
                  <a:gd name="T2" fmla="*/ 257 w 260"/>
                  <a:gd name="T3" fmla="*/ 1485 h 1496"/>
                  <a:gd name="T4" fmla="*/ 140 w 260"/>
                  <a:gd name="T5" fmla="*/ 1294 h 1496"/>
                  <a:gd name="T6" fmla="*/ 49 w 260"/>
                  <a:gd name="T7" fmla="*/ 748 h 1496"/>
                  <a:gd name="T8" fmla="*/ 147 w 260"/>
                  <a:gd name="T9" fmla="*/ 186 h 1496"/>
                  <a:gd name="T10" fmla="*/ 258 w 260"/>
                  <a:gd name="T11" fmla="*/ 10 h 1496"/>
                  <a:gd name="T12" fmla="*/ 260 w 260"/>
                  <a:gd name="T13" fmla="*/ 5 h 1496"/>
                  <a:gd name="T14" fmla="*/ 249 w 260"/>
                  <a:gd name="T15" fmla="*/ 0 h 1496"/>
                  <a:gd name="T16" fmla="*/ 240 w 260"/>
                  <a:gd name="T17" fmla="*/ 1 h 1496"/>
                  <a:gd name="T18" fmla="*/ 169 w 260"/>
                  <a:gd name="T19" fmla="*/ 86 h 1496"/>
                  <a:gd name="T20" fmla="*/ 16 w 260"/>
                  <a:gd name="T21" fmla="*/ 504 h 1496"/>
                  <a:gd name="T22" fmla="*/ 0 w 260"/>
                  <a:gd name="T23" fmla="*/ 748 h 1496"/>
                  <a:gd name="T24" fmla="*/ 103 w 260"/>
                  <a:gd name="T25" fmla="*/ 1295 h 1496"/>
                  <a:gd name="T26" fmla="*/ 236 w 260"/>
                  <a:gd name="T27" fmla="*/ 1491 h 1496"/>
                  <a:gd name="T28" fmla="*/ 249 w 260"/>
                  <a:gd name="T29" fmla="*/ 1496 h 1496"/>
                  <a:gd name="T30" fmla="*/ 260 w 260"/>
                  <a:gd name="T31" fmla="*/ 1491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1491"/>
                    </a:moveTo>
                    <a:cubicBezTo>
                      <a:pt x="260" y="1489"/>
                      <a:pt x="260" y="1488"/>
                      <a:pt x="257" y="1485"/>
                    </a:cubicBezTo>
                    <a:cubicBezTo>
                      <a:pt x="209" y="1427"/>
                      <a:pt x="169" y="1363"/>
                      <a:pt x="140" y="1294"/>
                    </a:cubicBezTo>
                    <a:cubicBezTo>
                      <a:pt x="75" y="1141"/>
                      <a:pt x="49" y="963"/>
                      <a:pt x="49" y="748"/>
                    </a:cubicBezTo>
                    <a:cubicBezTo>
                      <a:pt x="49" y="536"/>
                      <a:pt x="73" y="349"/>
                      <a:pt x="147" y="186"/>
                    </a:cubicBezTo>
                    <a:cubicBezTo>
                      <a:pt x="176" y="122"/>
                      <a:pt x="214" y="63"/>
                      <a:pt x="258" y="10"/>
                    </a:cubicBezTo>
                    <a:cubicBezTo>
                      <a:pt x="259" y="8"/>
                      <a:pt x="260" y="7"/>
                      <a:pt x="260" y="5"/>
                    </a:cubicBezTo>
                    <a:cubicBezTo>
                      <a:pt x="260" y="0"/>
                      <a:pt x="257" y="0"/>
                      <a:pt x="249" y="0"/>
                    </a:cubicBezTo>
                    <a:cubicBezTo>
                      <a:pt x="242" y="0"/>
                      <a:pt x="241" y="0"/>
                      <a:pt x="240" y="1"/>
                    </a:cubicBezTo>
                    <a:cubicBezTo>
                      <a:pt x="239" y="2"/>
                      <a:pt x="208" y="32"/>
                      <a:pt x="169" y="86"/>
                    </a:cubicBezTo>
                    <a:cubicBezTo>
                      <a:pt x="83" y="209"/>
                      <a:pt x="39" y="356"/>
                      <a:pt x="16" y="504"/>
                    </a:cubicBezTo>
                    <a:cubicBezTo>
                      <a:pt x="4" y="585"/>
                      <a:pt x="0" y="666"/>
                      <a:pt x="0" y="748"/>
                    </a:cubicBezTo>
                    <a:cubicBezTo>
                      <a:pt x="0" y="934"/>
                      <a:pt x="24" y="1125"/>
                      <a:pt x="103" y="1295"/>
                    </a:cubicBezTo>
                    <a:cubicBezTo>
                      <a:pt x="139" y="1371"/>
                      <a:pt x="186" y="1440"/>
                      <a:pt x="236" y="1491"/>
                    </a:cubicBezTo>
                    <a:cubicBezTo>
                      <a:pt x="240" y="1495"/>
                      <a:pt x="241" y="1496"/>
                      <a:pt x="249" y="1496"/>
                    </a:cubicBezTo>
                    <a:cubicBezTo>
                      <a:pt x="257" y="1496"/>
                      <a:pt x="260" y="1496"/>
                      <a:pt x="260" y="149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45">
                <a:extLst>
                  <a:ext uri="{FF2B5EF4-FFF2-40B4-BE49-F238E27FC236}">
                    <a16:creationId xmlns:a16="http://schemas.microsoft.com/office/drawing/2014/main" id="{E6DC6A59-0C07-4409-A188-3F7D5BC5D07E}"/>
                  </a:ext>
                </a:extLst>
              </p:cNvPr>
              <p:cNvSpPr>
                <a:spLocks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895600" y="5118100"/>
                <a:ext cx="160338" cy="77787"/>
              </a:xfrm>
              <a:custGeom>
                <a:avLst/>
                <a:gdLst>
                  <a:gd name="T0" fmla="*/ 174 w 343"/>
                  <a:gd name="T1" fmla="*/ 59 h 158"/>
                  <a:gd name="T2" fmla="*/ 137 w 343"/>
                  <a:gd name="T3" fmla="*/ 22 h 158"/>
                  <a:gd name="T4" fmla="*/ 74 w 343"/>
                  <a:gd name="T5" fmla="*/ 0 h 158"/>
                  <a:gd name="T6" fmla="*/ 0 w 343"/>
                  <a:gd name="T7" fmla="*/ 79 h 158"/>
                  <a:gd name="T8" fmla="*/ 73 w 343"/>
                  <a:gd name="T9" fmla="*/ 158 h 158"/>
                  <a:gd name="T10" fmla="*/ 168 w 343"/>
                  <a:gd name="T11" fmla="*/ 100 h 158"/>
                  <a:gd name="T12" fmla="*/ 205 w 343"/>
                  <a:gd name="T13" fmla="*/ 137 h 158"/>
                  <a:gd name="T14" fmla="*/ 268 w 343"/>
                  <a:gd name="T15" fmla="*/ 158 h 158"/>
                  <a:gd name="T16" fmla="*/ 343 w 343"/>
                  <a:gd name="T17" fmla="*/ 79 h 158"/>
                  <a:gd name="T18" fmla="*/ 269 w 343"/>
                  <a:gd name="T19" fmla="*/ 0 h 158"/>
                  <a:gd name="T20" fmla="*/ 174 w 343"/>
                  <a:gd name="T21" fmla="*/ 59 h 158"/>
                  <a:gd name="T22" fmla="*/ 185 w 343"/>
                  <a:gd name="T23" fmla="*/ 72 h 158"/>
                  <a:gd name="T24" fmla="*/ 272 w 343"/>
                  <a:gd name="T25" fmla="*/ 14 h 158"/>
                  <a:gd name="T26" fmla="*/ 333 w 343"/>
                  <a:gd name="T27" fmla="*/ 79 h 158"/>
                  <a:gd name="T28" fmla="*/ 274 w 343"/>
                  <a:gd name="T29" fmla="*/ 139 h 158"/>
                  <a:gd name="T30" fmla="*/ 185 w 343"/>
                  <a:gd name="T31" fmla="*/ 72 h 158"/>
                  <a:gd name="T32" fmla="*/ 157 w 343"/>
                  <a:gd name="T33" fmla="*/ 87 h 158"/>
                  <a:gd name="T34" fmla="*/ 70 w 343"/>
                  <a:gd name="T35" fmla="*/ 145 h 158"/>
                  <a:gd name="T36" fmla="*/ 9 w 343"/>
                  <a:gd name="T37" fmla="*/ 79 h 158"/>
                  <a:gd name="T38" fmla="*/ 69 w 343"/>
                  <a:gd name="T39" fmla="*/ 20 h 158"/>
                  <a:gd name="T40" fmla="*/ 157 w 343"/>
                  <a:gd name="T41" fmla="*/ 8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3" h="158">
                    <a:moveTo>
                      <a:pt x="174" y="59"/>
                    </a:moveTo>
                    <a:cubicBezTo>
                      <a:pt x="156" y="37"/>
                      <a:pt x="150" y="31"/>
                      <a:pt x="137" y="22"/>
                    </a:cubicBezTo>
                    <a:cubicBezTo>
                      <a:pt x="116" y="6"/>
                      <a:pt x="93" y="0"/>
                      <a:pt x="74" y="0"/>
                    </a:cubicBezTo>
                    <a:cubicBezTo>
                      <a:pt x="31" y="0"/>
                      <a:pt x="0" y="37"/>
                      <a:pt x="0" y="79"/>
                    </a:cubicBezTo>
                    <a:cubicBezTo>
                      <a:pt x="0" y="120"/>
                      <a:pt x="30" y="158"/>
                      <a:pt x="73" y="158"/>
                    </a:cubicBezTo>
                    <a:cubicBezTo>
                      <a:pt x="122" y="158"/>
                      <a:pt x="155" y="118"/>
                      <a:pt x="168" y="100"/>
                    </a:cubicBezTo>
                    <a:cubicBezTo>
                      <a:pt x="186" y="121"/>
                      <a:pt x="192" y="127"/>
                      <a:pt x="205" y="137"/>
                    </a:cubicBezTo>
                    <a:cubicBezTo>
                      <a:pt x="227" y="152"/>
                      <a:pt x="249" y="158"/>
                      <a:pt x="268" y="158"/>
                    </a:cubicBezTo>
                    <a:cubicBezTo>
                      <a:pt x="311" y="158"/>
                      <a:pt x="343" y="121"/>
                      <a:pt x="343" y="79"/>
                    </a:cubicBezTo>
                    <a:cubicBezTo>
                      <a:pt x="343" y="38"/>
                      <a:pt x="313" y="0"/>
                      <a:pt x="269" y="0"/>
                    </a:cubicBezTo>
                    <a:cubicBezTo>
                      <a:pt x="221" y="0"/>
                      <a:pt x="187" y="40"/>
                      <a:pt x="174" y="59"/>
                    </a:cubicBezTo>
                    <a:close/>
                    <a:moveTo>
                      <a:pt x="185" y="72"/>
                    </a:moveTo>
                    <a:cubicBezTo>
                      <a:pt x="199" y="49"/>
                      <a:pt x="230" y="14"/>
                      <a:pt x="272" y="14"/>
                    </a:cubicBezTo>
                    <a:cubicBezTo>
                      <a:pt x="308" y="14"/>
                      <a:pt x="333" y="45"/>
                      <a:pt x="333" y="79"/>
                    </a:cubicBezTo>
                    <a:cubicBezTo>
                      <a:pt x="333" y="112"/>
                      <a:pt x="306" y="139"/>
                      <a:pt x="274" y="139"/>
                    </a:cubicBezTo>
                    <a:cubicBezTo>
                      <a:pt x="241" y="139"/>
                      <a:pt x="219" y="112"/>
                      <a:pt x="185" y="72"/>
                    </a:cubicBezTo>
                    <a:close/>
                    <a:moveTo>
                      <a:pt x="157" y="87"/>
                    </a:moveTo>
                    <a:cubicBezTo>
                      <a:pt x="143" y="109"/>
                      <a:pt x="113" y="145"/>
                      <a:pt x="70" y="145"/>
                    </a:cubicBezTo>
                    <a:cubicBezTo>
                      <a:pt x="34" y="145"/>
                      <a:pt x="9" y="113"/>
                      <a:pt x="9" y="79"/>
                    </a:cubicBezTo>
                    <a:cubicBezTo>
                      <a:pt x="9" y="46"/>
                      <a:pt x="37" y="20"/>
                      <a:pt x="69" y="20"/>
                    </a:cubicBezTo>
                    <a:cubicBezTo>
                      <a:pt x="101" y="20"/>
                      <a:pt x="123" y="46"/>
                      <a:pt x="157" y="8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46">
                <a:extLst>
                  <a:ext uri="{FF2B5EF4-FFF2-40B4-BE49-F238E27FC236}">
                    <a16:creationId xmlns:a16="http://schemas.microsoft.com/office/drawing/2014/main" id="{93456772-7552-4C41-A6A0-96DB81AE2CEB}"/>
                  </a:ext>
                </a:extLst>
              </p:cNvPr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2819400" y="5267325"/>
                <a:ext cx="311150" cy="342900"/>
              </a:xfrm>
              <a:custGeom>
                <a:avLst/>
                <a:gdLst>
                  <a:gd name="T0" fmla="*/ 604 w 664"/>
                  <a:gd name="T1" fmla="*/ 698 h 698"/>
                  <a:gd name="T2" fmla="*/ 664 w 664"/>
                  <a:gd name="T3" fmla="*/ 538 h 698"/>
                  <a:gd name="T4" fmla="*/ 652 w 664"/>
                  <a:gd name="T5" fmla="*/ 538 h 698"/>
                  <a:gd name="T6" fmla="*/ 522 w 664"/>
                  <a:gd name="T7" fmla="*/ 639 h 698"/>
                  <a:gd name="T8" fmla="*/ 367 w 664"/>
                  <a:gd name="T9" fmla="*/ 655 h 698"/>
                  <a:gd name="T10" fmla="*/ 66 w 664"/>
                  <a:gd name="T11" fmla="*/ 655 h 698"/>
                  <a:gd name="T12" fmla="*/ 320 w 664"/>
                  <a:gd name="T13" fmla="*/ 357 h 698"/>
                  <a:gd name="T14" fmla="*/ 324 w 664"/>
                  <a:gd name="T15" fmla="*/ 349 h 698"/>
                  <a:gd name="T16" fmla="*/ 321 w 664"/>
                  <a:gd name="T17" fmla="*/ 341 h 698"/>
                  <a:gd name="T18" fmla="*/ 89 w 664"/>
                  <a:gd name="T19" fmla="*/ 24 h 698"/>
                  <a:gd name="T20" fmla="*/ 362 w 664"/>
                  <a:gd name="T21" fmla="*/ 24 h 698"/>
                  <a:gd name="T22" fmla="*/ 479 w 664"/>
                  <a:gd name="T23" fmla="*/ 32 h 698"/>
                  <a:gd name="T24" fmla="*/ 588 w 664"/>
                  <a:gd name="T25" fmla="*/ 69 h 698"/>
                  <a:gd name="T26" fmla="*/ 652 w 664"/>
                  <a:gd name="T27" fmla="*/ 140 h 698"/>
                  <a:gd name="T28" fmla="*/ 664 w 664"/>
                  <a:gd name="T29" fmla="*/ 140 h 698"/>
                  <a:gd name="T30" fmla="*/ 604 w 664"/>
                  <a:gd name="T31" fmla="*/ 0 h 698"/>
                  <a:gd name="T32" fmla="*/ 14 w 664"/>
                  <a:gd name="T33" fmla="*/ 0 h 698"/>
                  <a:gd name="T34" fmla="*/ 1 w 664"/>
                  <a:gd name="T35" fmla="*/ 3 h 698"/>
                  <a:gd name="T36" fmla="*/ 0 w 664"/>
                  <a:gd name="T37" fmla="*/ 20 h 698"/>
                  <a:gd name="T38" fmla="*/ 264 w 664"/>
                  <a:gd name="T39" fmla="*/ 381 h 698"/>
                  <a:gd name="T40" fmla="*/ 6 w 664"/>
                  <a:gd name="T41" fmla="*/ 684 h 698"/>
                  <a:gd name="T42" fmla="*/ 1 w 664"/>
                  <a:gd name="T43" fmla="*/ 693 h 698"/>
                  <a:gd name="T44" fmla="*/ 14 w 664"/>
                  <a:gd name="T45" fmla="*/ 698 h 698"/>
                  <a:gd name="T46" fmla="*/ 604 w 664"/>
                  <a:gd name="T4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4" h="698">
                    <a:moveTo>
                      <a:pt x="604" y="698"/>
                    </a:moveTo>
                    <a:lnTo>
                      <a:pt x="664" y="538"/>
                    </a:lnTo>
                    <a:lnTo>
                      <a:pt x="652" y="538"/>
                    </a:lnTo>
                    <a:cubicBezTo>
                      <a:pt x="632" y="590"/>
                      <a:pt x="579" y="624"/>
                      <a:pt x="522" y="639"/>
                    </a:cubicBezTo>
                    <a:cubicBezTo>
                      <a:pt x="511" y="642"/>
                      <a:pt x="463" y="655"/>
                      <a:pt x="367" y="655"/>
                    </a:cubicBezTo>
                    <a:lnTo>
                      <a:pt x="66" y="655"/>
                    </a:lnTo>
                    <a:lnTo>
                      <a:pt x="320" y="357"/>
                    </a:lnTo>
                    <a:cubicBezTo>
                      <a:pt x="323" y="353"/>
                      <a:pt x="324" y="351"/>
                      <a:pt x="324" y="349"/>
                    </a:cubicBezTo>
                    <a:cubicBezTo>
                      <a:pt x="324" y="348"/>
                      <a:pt x="324" y="346"/>
                      <a:pt x="321" y="341"/>
                    </a:cubicBezTo>
                    <a:lnTo>
                      <a:pt x="89" y="24"/>
                    </a:lnTo>
                    <a:lnTo>
                      <a:pt x="362" y="24"/>
                    </a:lnTo>
                    <a:cubicBezTo>
                      <a:pt x="429" y="24"/>
                      <a:pt x="474" y="31"/>
                      <a:pt x="479" y="32"/>
                    </a:cubicBezTo>
                    <a:cubicBezTo>
                      <a:pt x="505" y="36"/>
                      <a:pt x="549" y="44"/>
                      <a:pt x="588" y="69"/>
                    </a:cubicBezTo>
                    <a:cubicBezTo>
                      <a:pt x="601" y="77"/>
                      <a:pt x="635" y="100"/>
                      <a:pt x="652" y="140"/>
                    </a:cubicBezTo>
                    <a:lnTo>
                      <a:pt x="664" y="140"/>
                    </a:lnTo>
                    <a:lnTo>
                      <a:pt x="604" y="0"/>
                    </a:lnTo>
                    <a:lnTo>
                      <a:pt x="14" y="0"/>
                    </a:lnTo>
                    <a:cubicBezTo>
                      <a:pt x="3" y="0"/>
                      <a:pt x="2" y="0"/>
                      <a:pt x="1" y="3"/>
                    </a:cubicBezTo>
                    <a:cubicBezTo>
                      <a:pt x="0" y="5"/>
                      <a:pt x="0" y="14"/>
                      <a:pt x="0" y="20"/>
                    </a:cubicBezTo>
                    <a:lnTo>
                      <a:pt x="264" y="381"/>
                    </a:lnTo>
                    <a:lnTo>
                      <a:pt x="6" y="684"/>
                    </a:lnTo>
                    <a:cubicBezTo>
                      <a:pt x="1" y="690"/>
                      <a:pt x="1" y="692"/>
                      <a:pt x="1" y="693"/>
                    </a:cubicBezTo>
                    <a:cubicBezTo>
                      <a:pt x="1" y="698"/>
                      <a:pt x="5" y="698"/>
                      <a:pt x="14" y="698"/>
                    </a:cubicBezTo>
                    <a:lnTo>
                      <a:pt x="604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47">
                <a:extLst>
                  <a:ext uri="{FF2B5EF4-FFF2-40B4-BE49-F238E27FC236}">
                    <a16:creationId xmlns:a16="http://schemas.microsoft.com/office/drawing/2014/main" id="{C7B63B13-45BD-4A4A-ADFB-8572A72E5CB2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2817813" y="5676900"/>
                <a:ext cx="80963" cy="119062"/>
              </a:xfrm>
              <a:custGeom>
                <a:avLst/>
                <a:gdLst>
                  <a:gd name="T0" fmla="*/ 83 w 172"/>
                  <a:gd name="T1" fmla="*/ 10 h 245"/>
                  <a:gd name="T2" fmla="*/ 85 w 172"/>
                  <a:gd name="T3" fmla="*/ 4 h 245"/>
                  <a:gd name="T4" fmla="*/ 79 w 172"/>
                  <a:gd name="T5" fmla="*/ 0 h 245"/>
                  <a:gd name="T6" fmla="*/ 34 w 172"/>
                  <a:gd name="T7" fmla="*/ 3 h 245"/>
                  <a:gd name="T8" fmla="*/ 27 w 172"/>
                  <a:gd name="T9" fmla="*/ 11 h 245"/>
                  <a:gd name="T10" fmla="*/ 36 w 172"/>
                  <a:gd name="T11" fmla="*/ 16 h 245"/>
                  <a:gd name="T12" fmla="*/ 53 w 172"/>
                  <a:gd name="T13" fmla="*/ 21 h 245"/>
                  <a:gd name="T14" fmla="*/ 51 w 172"/>
                  <a:gd name="T15" fmla="*/ 29 h 245"/>
                  <a:gd name="T16" fmla="*/ 2 w 172"/>
                  <a:gd name="T17" fmla="*/ 226 h 245"/>
                  <a:gd name="T18" fmla="*/ 0 w 172"/>
                  <a:gd name="T19" fmla="*/ 234 h 245"/>
                  <a:gd name="T20" fmla="*/ 12 w 172"/>
                  <a:gd name="T21" fmla="*/ 245 h 245"/>
                  <a:gd name="T22" fmla="*/ 28 w 172"/>
                  <a:gd name="T23" fmla="*/ 230 h 245"/>
                  <a:gd name="T24" fmla="*/ 45 w 172"/>
                  <a:gd name="T25" fmla="*/ 163 h 245"/>
                  <a:gd name="T26" fmla="*/ 90 w 172"/>
                  <a:gd name="T27" fmla="*/ 191 h 245"/>
                  <a:gd name="T28" fmla="*/ 89 w 172"/>
                  <a:gd name="T29" fmla="*/ 198 h 245"/>
                  <a:gd name="T30" fmla="*/ 88 w 172"/>
                  <a:gd name="T31" fmla="*/ 209 h 245"/>
                  <a:gd name="T32" fmla="*/ 125 w 172"/>
                  <a:gd name="T33" fmla="*/ 245 h 245"/>
                  <a:gd name="T34" fmla="*/ 169 w 172"/>
                  <a:gd name="T35" fmla="*/ 192 h 245"/>
                  <a:gd name="T36" fmla="*/ 163 w 172"/>
                  <a:gd name="T37" fmla="*/ 187 h 245"/>
                  <a:gd name="T38" fmla="*/ 156 w 172"/>
                  <a:gd name="T39" fmla="*/ 196 h 245"/>
                  <a:gd name="T40" fmla="*/ 126 w 172"/>
                  <a:gd name="T41" fmla="*/ 235 h 245"/>
                  <a:gd name="T42" fmla="*/ 114 w 172"/>
                  <a:gd name="T43" fmla="*/ 217 h 245"/>
                  <a:gd name="T44" fmla="*/ 116 w 172"/>
                  <a:gd name="T45" fmla="*/ 202 h 245"/>
                  <a:gd name="T46" fmla="*/ 117 w 172"/>
                  <a:gd name="T47" fmla="*/ 191 h 245"/>
                  <a:gd name="T48" fmla="*/ 61 w 172"/>
                  <a:gd name="T49" fmla="*/ 154 h 245"/>
                  <a:gd name="T50" fmla="*/ 90 w 172"/>
                  <a:gd name="T51" fmla="*/ 131 h 245"/>
                  <a:gd name="T52" fmla="*/ 145 w 172"/>
                  <a:gd name="T53" fmla="*/ 98 h 245"/>
                  <a:gd name="T54" fmla="*/ 156 w 172"/>
                  <a:gd name="T55" fmla="*/ 102 h 245"/>
                  <a:gd name="T56" fmla="*/ 138 w 172"/>
                  <a:gd name="T57" fmla="*/ 122 h 245"/>
                  <a:gd name="T58" fmla="*/ 152 w 172"/>
                  <a:gd name="T59" fmla="*/ 135 h 245"/>
                  <a:gd name="T60" fmla="*/ 172 w 172"/>
                  <a:gd name="T61" fmla="*/ 112 h 245"/>
                  <a:gd name="T62" fmla="*/ 145 w 172"/>
                  <a:gd name="T63" fmla="*/ 88 h 245"/>
                  <a:gd name="T64" fmla="*/ 89 w 172"/>
                  <a:gd name="T65" fmla="*/ 119 h 245"/>
                  <a:gd name="T66" fmla="*/ 49 w 172"/>
                  <a:gd name="T67" fmla="*/ 149 h 245"/>
                  <a:gd name="T68" fmla="*/ 83 w 172"/>
                  <a:gd name="T69" fmla="*/ 1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2" h="245">
                    <a:moveTo>
                      <a:pt x="83" y="10"/>
                    </a:moveTo>
                    <a:cubicBezTo>
                      <a:pt x="84" y="9"/>
                      <a:pt x="85" y="5"/>
                      <a:pt x="85" y="4"/>
                    </a:cubicBezTo>
                    <a:cubicBezTo>
                      <a:pt x="85" y="3"/>
                      <a:pt x="83" y="0"/>
                      <a:pt x="79" y="0"/>
                    </a:cubicBezTo>
                    <a:cubicBezTo>
                      <a:pt x="72" y="0"/>
                      <a:pt x="43" y="2"/>
                      <a:pt x="34" y="3"/>
                    </a:cubicBezTo>
                    <a:cubicBezTo>
                      <a:pt x="32" y="3"/>
                      <a:pt x="27" y="4"/>
                      <a:pt x="27" y="11"/>
                    </a:cubicBezTo>
                    <a:cubicBezTo>
                      <a:pt x="27" y="16"/>
                      <a:pt x="32" y="16"/>
                      <a:pt x="36" y="16"/>
                    </a:cubicBezTo>
                    <a:cubicBezTo>
                      <a:pt x="53" y="16"/>
                      <a:pt x="53" y="18"/>
                      <a:pt x="53" y="21"/>
                    </a:cubicBezTo>
                    <a:cubicBezTo>
                      <a:pt x="53" y="24"/>
                      <a:pt x="52" y="26"/>
                      <a:pt x="51" y="29"/>
                    </a:cubicBezTo>
                    <a:lnTo>
                      <a:pt x="2" y="226"/>
                    </a:lnTo>
                    <a:cubicBezTo>
                      <a:pt x="0" y="233"/>
                      <a:pt x="0" y="233"/>
                      <a:pt x="0" y="234"/>
                    </a:cubicBezTo>
                    <a:cubicBezTo>
                      <a:pt x="0" y="239"/>
                      <a:pt x="4" y="245"/>
                      <a:pt x="12" y="245"/>
                    </a:cubicBezTo>
                    <a:cubicBezTo>
                      <a:pt x="21" y="245"/>
                      <a:pt x="26" y="238"/>
                      <a:pt x="28" y="230"/>
                    </a:cubicBezTo>
                    <a:cubicBezTo>
                      <a:pt x="29" y="229"/>
                      <a:pt x="44" y="168"/>
                      <a:pt x="45" y="163"/>
                    </a:cubicBezTo>
                    <a:cubicBezTo>
                      <a:pt x="70" y="165"/>
                      <a:pt x="90" y="173"/>
                      <a:pt x="90" y="191"/>
                    </a:cubicBezTo>
                    <a:cubicBezTo>
                      <a:pt x="90" y="193"/>
                      <a:pt x="90" y="195"/>
                      <a:pt x="89" y="198"/>
                    </a:cubicBezTo>
                    <a:cubicBezTo>
                      <a:pt x="88" y="204"/>
                      <a:pt x="88" y="205"/>
                      <a:pt x="88" y="209"/>
                    </a:cubicBezTo>
                    <a:cubicBezTo>
                      <a:pt x="88" y="234"/>
                      <a:pt x="108" y="245"/>
                      <a:pt x="125" y="245"/>
                    </a:cubicBezTo>
                    <a:cubicBezTo>
                      <a:pt x="159" y="245"/>
                      <a:pt x="169" y="192"/>
                      <a:pt x="169" y="192"/>
                    </a:cubicBezTo>
                    <a:cubicBezTo>
                      <a:pt x="169" y="187"/>
                      <a:pt x="164" y="187"/>
                      <a:pt x="163" y="187"/>
                    </a:cubicBezTo>
                    <a:cubicBezTo>
                      <a:pt x="159" y="187"/>
                      <a:pt x="158" y="189"/>
                      <a:pt x="156" y="196"/>
                    </a:cubicBezTo>
                    <a:cubicBezTo>
                      <a:pt x="152" y="211"/>
                      <a:pt x="143" y="235"/>
                      <a:pt x="126" y="235"/>
                    </a:cubicBezTo>
                    <a:cubicBezTo>
                      <a:pt x="116" y="235"/>
                      <a:pt x="114" y="227"/>
                      <a:pt x="114" y="217"/>
                    </a:cubicBezTo>
                    <a:cubicBezTo>
                      <a:pt x="114" y="211"/>
                      <a:pt x="114" y="211"/>
                      <a:pt x="116" y="202"/>
                    </a:cubicBezTo>
                    <a:cubicBezTo>
                      <a:pt x="116" y="200"/>
                      <a:pt x="117" y="195"/>
                      <a:pt x="117" y="191"/>
                    </a:cubicBezTo>
                    <a:cubicBezTo>
                      <a:pt x="117" y="160"/>
                      <a:pt x="76" y="155"/>
                      <a:pt x="61" y="154"/>
                    </a:cubicBezTo>
                    <a:cubicBezTo>
                      <a:pt x="71" y="147"/>
                      <a:pt x="84" y="136"/>
                      <a:pt x="90" y="131"/>
                    </a:cubicBezTo>
                    <a:cubicBezTo>
                      <a:pt x="108" y="114"/>
                      <a:pt x="125" y="98"/>
                      <a:pt x="145" y="98"/>
                    </a:cubicBezTo>
                    <a:cubicBezTo>
                      <a:pt x="149" y="98"/>
                      <a:pt x="153" y="99"/>
                      <a:pt x="156" y="102"/>
                    </a:cubicBezTo>
                    <a:cubicBezTo>
                      <a:pt x="141" y="105"/>
                      <a:pt x="138" y="116"/>
                      <a:pt x="138" y="122"/>
                    </a:cubicBezTo>
                    <a:cubicBezTo>
                      <a:pt x="138" y="129"/>
                      <a:pt x="144" y="135"/>
                      <a:pt x="152" y="135"/>
                    </a:cubicBezTo>
                    <a:cubicBezTo>
                      <a:pt x="161" y="135"/>
                      <a:pt x="172" y="127"/>
                      <a:pt x="172" y="112"/>
                    </a:cubicBezTo>
                    <a:cubicBezTo>
                      <a:pt x="172" y="101"/>
                      <a:pt x="163" y="88"/>
                      <a:pt x="145" y="88"/>
                    </a:cubicBezTo>
                    <a:cubicBezTo>
                      <a:pt x="125" y="88"/>
                      <a:pt x="107" y="102"/>
                      <a:pt x="89" y="119"/>
                    </a:cubicBezTo>
                    <a:cubicBezTo>
                      <a:pt x="74" y="132"/>
                      <a:pt x="63" y="143"/>
                      <a:pt x="49" y="149"/>
                    </a:cubicBezTo>
                    <a:lnTo>
                      <a:pt x="83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48">
                <a:extLst>
                  <a:ext uri="{FF2B5EF4-FFF2-40B4-BE49-F238E27FC236}">
                    <a16:creationId xmlns:a16="http://schemas.microsoft.com/office/drawing/2014/main" id="{1BD156C9-B572-42AF-AEFF-086671099F4A}"/>
                  </a:ext>
                </a:extLst>
              </p:cNvPr>
              <p:cNvSpPr>
                <a:spLocks noEditPoint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2921000" y="5729288"/>
                <a:ext cx="119063" cy="46037"/>
              </a:xfrm>
              <a:custGeom>
                <a:avLst/>
                <a:gdLst>
                  <a:gd name="T0" fmla="*/ 243 w 256"/>
                  <a:gd name="T1" fmla="*/ 17 h 94"/>
                  <a:gd name="T2" fmla="*/ 256 w 256"/>
                  <a:gd name="T3" fmla="*/ 9 h 94"/>
                  <a:gd name="T4" fmla="*/ 243 w 256"/>
                  <a:gd name="T5" fmla="*/ 0 h 94"/>
                  <a:gd name="T6" fmla="*/ 13 w 256"/>
                  <a:gd name="T7" fmla="*/ 0 h 94"/>
                  <a:gd name="T8" fmla="*/ 0 w 256"/>
                  <a:gd name="T9" fmla="*/ 9 h 94"/>
                  <a:gd name="T10" fmla="*/ 13 w 256"/>
                  <a:gd name="T11" fmla="*/ 17 h 94"/>
                  <a:gd name="T12" fmla="*/ 243 w 256"/>
                  <a:gd name="T13" fmla="*/ 17 h 94"/>
                  <a:gd name="T14" fmla="*/ 243 w 256"/>
                  <a:gd name="T15" fmla="*/ 94 h 94"/>
                  <a:gd name="T16" fmla="*/ 256 w 256"/>
                  <a:gd name="T17" fmla="*/ 86 h 94"/>
                  <a:gd name="T18" fmla="*/ 243 w 256"/>
                  <a:gd name="T19" fmla="*/ 77 h 94"/>
                  <a:gd name="T20" fmla="*/ 13 w 256"/>
                  <a:gd name="T21" fmla="*/ 77 h 94"/>
                  <a:gd name="T22" fmla="*/ 0 w 256"/>
                  <a:gd name="T23" fmla="*/ 86 h 94"/>
                  <a:gd name="T24" fmla="*/ 13 w 256"/>
                  <a:gd name="T25" fmla="*/ 94 h 94"/>
                  <a:gd name="T26" fmla="*/ 243 w 256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94">
                    <a:moveTo>
                      <a:pt x="243" y="17"/>
                    </a:moveTo>
                    <a:cubicBezTo>
                      <a:pt x="248" y="17"/>
                      <a:pt x="256" y="17"/>
                      <a:pt x="256" y="9"/>
                    </a:cubicBezTo>
                    <a:cubicBezTo>
                      <a:pt x="256" y="0"/>
                      <a:pt x="248" y="0"/>
                      <a:pt x="243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3" y="94"/>
                    </a:moveTo>
                    <a:cubicBezTo>
                      <a:pt x="248" y="94"/>
                      <a:pt x="256" y="94"/>
                      <a:pt x="256" y="86"/>
                    </a:cubicBezTo>
                    <a:cubicBezTo>
                      <a:pt x="256" y="77"/>
                      <a:pt x="248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3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49">
                <a:extLst>
                  <a:ext uri="{FF2B5EF4-FFF2-40B4-BE49-F238E27FC236}">
                    <a16:creationId xmlns:a16="http://schemas.microsoft.com/office/drawing/2014/main" id="{DA745C2C-D287-4B59-A2F4-B0EDF09066C9}"/>
                  </a:ext>
                </a:extLst>
              </p:cNvPr>
              <p:cNvSpPr>
                <a:spLocks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060700" y="5681663"/>
                <a:ext cx="74613" cy="117475"/>
              </a:xfrm>
              <a:custGeom>
                <a:avLst/>
                <a:gdLst>
                  <a:gd name="T0" fmla="*/ 162 w 162"/>
                  <a:gd name="T1" fmla="*/ 120 h 239"/>
                  <a:gd name="T2" fmla="*/ 141 w 162"/>
                  <a:gd name="T3" fmla="*/ 30 h 239"/>
                  <a:gd name="T4" fmla="*/ 81 w 162"/>
                  <a:gd name="T5" fmla="*/ 0 h 239"/>
                  <a:gd name="T6" fmla="*/ 0 w 162"/>
                  <a:gd name="T7" fmla="*/ 120 h 239"/>
                  <a:gd name="T8" fmla="*/ 81 w 162"/>
                  <a:gd name="T9" fmla="*/ 239 h 239"/>
                  <a:gd name="T10" fmla="*/ 162 w 162"/>
                  <a:gd name="T11" fmla="*/ 120 h 239"/>
                  <a:gd name="T12" fmla="*/ 81 w 162"/>
                  <a:gd name="T13" fmla="*/ 229 h 239"/>
                  <a:gd name="T14" fmla="*/ 37 w 162"/>
                  <a:gd name="T15" fmla="*/ 191 h 239"/>
                  <a:gd name="T16" fmla="*/ 32 w 162"/>
                  <a:gd name="T17" fmla="*/ 116 h 239"/>
                  <a:gd name="T18" fmla="*/ 37 w 162"/>
                  <a:gd name="T19" fmla="*/ 45 h 239"/>
                  <a:gd name="T20" fmla="*/ 81 w 162"/>
                  <a:gd name="T21" fmla="*/ 10 h 239"/>
                  <a:gd name="T22" fmla="*/ 124 w 162"/>
                  <a:gd name="T23" fmla="*/ 42 h 239"/>
                  <a:gd name="T24" fmla="*/ 130 w 162"/>
                  <a:gd name="T25" fmla="*/ 116 h 239"/>
                  <a:gd name="T26" fmla="*/ 126 w 162"/>
                  <a:gd name="T27" fmla="*/ 189 h 239"/>
                  <a:gd name="T28" fmla="*/ 81 w 162"/>
                  <a:gd name="T29" fmla="*/ 2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239">
                    <a:moveTo>
                      <a:pt x="162" y="120"/>
                    </a:moveTo>
                    <a:cubicBezTo>
                      <a:pt x="162" y="82"/>
                      <a:pt x="157" y="54"/>
                      <a:pt x="141" y="30"/>
                    </a:cubicBezTo>
                    <a:cubicBezTo>
                      <a:pt x="131" y="14"/>
                      <a:pt x="109" y="0"/>
                      <a:pt x="81" y="0"/>
                    </a:cubicBezTo>
                    <a:cubicBezTo>
                      <a:pt x="0" y="0"/>
                      <a:pt x="0" y="95"/>
                      <a:pt x="0" y="120"/>
                    </a:cubicBezTo>
                    <a:cubicBezTo>
                      <a:pt x="0" y="146"/>
                      <a:pt x="0" y="239"/>
                      <a:pt x="81" y="239"/>
                    </a:cubicBezTo>
                    <a:cubicBezTo>
                      <a:pt x="162" y="239"/>
                      <a:pt x="162" y="146"/>
                      <a:pt x="162" y="120"/>
                    </a:cubicBezTo>
                    <a:close/>
                    <a:moveTo>
                      <a:pt x="81" y="229"/>
                    </a:moveTo>
                    <a:cubicBezTo>
                      <a:pt x="65" y="229"/>
                      <a:pt x="44" y="219"/>
                      <a:pt x="37" y="191"/>
                    </a:cubicBezTo>
                    <a:cubicBezTo>
                      <a:pt x="32" y="170"/>
                      <a:pt x="32" y="142"/>
                      <a:pt x="32" y="116"/>
                    </a:cubicBezTo>
                    <a:cubicBezTo>
                      <a:pt x="32" y="90"/>
                      <a:pt x="32" y="64"/>
                      <a:pt x="37" y="45"/>
                    </a:cubicBezTo>
                    <a:cubicBezTo>
                      <a:pt x="44" y="17"/>
                      <a:pt x="67" y="10"/>
                      <a:pt x="81" y="10"/>
                    </a:cubicBezTo>
                    <a:cubicBezTo>
                      <a:pt x="100" y="10"/>
                      <a:pt x="118" y="21"/>
                      <a:pt x="124" y="42"/>
                    </a:cubicBezTo>
                    <a:cubicBezTo>
                      <a:pt x="130" y="60"/>
                      <a:pt x="130" y="86"/>
                      <a:pt x="130" y="116"/>
                    </a:cubicBezTo>
                    <a:cubicBezTo>
                      <a:pt x="130" y="142"/>
                      <a:pt x="130" y="167"/>
                      <a:pt x="126" y="189"/>
                    </a:cubicBezTo>
                    <a:cubicBezTo>
                      <a:pt x="119" y="221"/>
                      <a:pt x="95" y="229"/>
                      <a:pt x="81" y="22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50">
                <a:extLst>
                  <a:ext uri="{FF2B5EF4-FFF2-40B4-BE49-F238E27FC236}">
                    <a16:creationId xmlns:a16="http://schemas.microsoft.com/office/drawing/2014/main" id="{5C3EBF67-D47D-40E3-BBB9-C0C85E75588D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217863" y="5167313"/>
                <a:ext cx="192088" cy="16827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2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6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51">
                <a:extLst>
                  <a:ext uri="{FF2B5EF4-FFF2-40B4-BE49-F238E27FC236}">
                    <a16:creationId xmlns:a16="http://schemas.microsoft.com/office/drawing/2014/main" id="{085AEF66-E119-4BFD-B5DE-1EF2A28630B8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435350" y="5127625"/>
                <a:ext cx="79375" cy="120650"/>
              </a:xfrm>
              <a:custGeom>
                <a:avLst/>
                <a:gdLst>
                  <a:gd name="T0" fmla="*/ 83 w 172"/>
                  <a:gd name="T1" fmla="*/ 11 h 246"/>
                  <a:gd name="T2" fmla="*/ 85 w 172"/>
                  <a:gd name="T3" fmla="*/ 5 h 246"/>
                  <a:gd name="T4" fmla="*/ 79 w 172"/>
                  <a:gd name="T5" fmla="*/ 0 h 246"/>
                  <a:gd name="T6" fmla="*/ 35 w 172"/>
                  <a:gd name="T7" fmla="*/ 4 h 246"/>
                  <a:gd name="T8" fmla="*/ 27 w 172"/>
                  <a:gd name="T9" fmla="*/ 12 h 246"/>
                  <a:gd name="T10" fmla="*/ 36 w 172"/>
                  <a:gd name="T11" fmla="*/ 17 h 246"/>
                  <a:gd name="T12" fmla="*/ 53 w 172"/>
                  <a:gd name="T13" fmla="*/ 22 h 246"/>
                  <a:gd name="T14" fmla="*/ 51 w 172"/>
                  <a:gd name="T15" fmla="*/ 30 h 246"/>
                  <a:gd name="T16" fmla="*/ 2 w 172"/>
                  <a:gd name="T17" fmla="*/ 227 h 246"/>
                  <a:gd name="T18" fmla="*/ 0 w 172"/>
                  <a:gd name="T19" fmla="*/ 235 h 246"/>
                  <a:gd name="T20" fmla="*/ 12 w 172"/>
                  <a:gd name="T21" fmla="*/ 246 h 246"/>
                  <a:gd name="T22" fmla="*/ 28 w 172"/>
                  <a:gd name="T23" fmla="*/ 231 h 246"/>
                  <a:gd name="T24" fmla="*/ 45 w 172"/>
                  <a:gd name="T25" fmla="*/ 164 h 246"/>
                  <a:gd name="T26" fmla="*/ 90 w 172"/>
                  <a:gd name="T27" fmla="*/ 192 h 246"/>
                  <a:gd name="T28" fmla="*/ 89 w 172"/>
                  <a:gd name="T29" fmla="*/ 199 h 246"/>
                  <a:gd name="T30" fmla="*/ 88 w 172"/>
                  <a:gd name="T31" fmla="*/ 210 h 246"/>
                  <a:gd name="T32" fmla="*/ 125 w 172"/>
                  <a:gd name="T33" fmla="*/ 246 h 246"/>
                  <a:gd name="T34" fmla="*/ 169 w 172"/>
                  <a:gd name="T35" fmla="*/ 193 h 246"/>
                  <a:gd name="T36" fmla="*/ 164 w 172"/>
                  <a:gd name="T37" fmla="*/ 188 h 246"/>
                  <a:gd name="T38" fmla="*/ 157 w 172"/>
                  <a:gd name="T39" fmla="*/ 196 h 246"/>
                  <a:gd name="T40" fmla="*/ 126 w 172"/>
                  <a:gd name="T41" fmla="*/ 236 h 246"/>
                  <a:gd name="T42" fmla="*/ 114 w 172"/>
                  <a:gd name="T43" fmla="*/ 218 h 246"/>
                  <a:gd name="T44" fmla="*/ 116 w 172"/>
                  <a:gd name="T45" fmla="*/ 202 h 246"/>
                  <a:gd name="T46" fmla="*/ 118 w 172"/>
                  <a:gd name="T47" fmla="*/ 191 h 246"/>
                  <a:gd name="T48" fmla="*/ 61 w 172"/>
                  <a:gd name="T49" fmla="*/ 154 h 246"/>
                  <a:gd name="T50" fmla="*/ 90 w 172"/>
                  <a:gd name="T51" fmla="*/ 131 h 246"/>
                  <a:gd name="T52" fmla="*/ 145 w 172"/>
                  <a:gd name="T53" fmla="*/ 98 h 246"/>
                  <a:gd name="T54" fmla="*/ 156 w 172"/>
                  <a:gd name="T55" fmla="*/ 103 h 246"/>
                  <a:gd name="T56" fmla="*/ 138 w 172"/>
                  <a:gd name="T57" fmla="*/ 122 h 246"/>
                  <a:gd name="T58" fmla="*/ 152 w 172"/>
                  <a:gd name="T59" fmla="*/ 135 h 246"/>
                  <a:gd name="T60" fmla="*/ 172 w 172"/>
                  <a:gd name="T61" fmla="*/ 113 h 246"/>
                  <a:gd name="T62" fmla="*/ 145 w 172"/>
                  <a:gd name="T63" fmla="*/ 89 h 246"/>
                  <a:gd name="T64" fmla="*/ 89 w 172"/>
                  <a:gd name="T65" fmla="*/ 119 h 246"/>
                  <a:gd name="T66" fmla="*/ 49 w 172"/>
                  <a:gd name="T67" fmla="*/ 150 h 246"/>
                  <a:gd name="T68" fmla="*/ 83 w 172"/>
                  <a:gd name="T69" fmla="*/ 1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2" h="246">
                    <a:moveTo>
                      <a:pt x="83" y="11"/>
                    </a:moveTo>
                    <a:cubicBezTo>
                      <a:pt x="84" y="10"/>
                      <a:pt x="85" y="6"/>
                      <a:pt x="85" y="5"/>
                    </a:cubicBezTo>
                    <a:cubicBezTo>
                      <a:pt x="85" y="3"/>
                      <a:pt x="83" y="0"/>
                      <a:pt x="79" y="0"/>
                    </a:cubicBezTo>
                    <a:cubicBezTo>
                      <a:pt x="72" y="0"/>
                      <a:pt x="43" y="3"/>
                      <a:pt x="35" y="4"/>
                    </a:cubicBezTo>
                    <a:cubicBezTo>
                      <a:pt x="32" y="4"/>
                      <a:pt x="27" y="5"/>
                      <a:pt x="27" y="12"/>
                    </a:cubicBezTo>
                    <a:cubicBezTo>
                      <a:pt x="27" y="17"/>
                      <a:pt x="32" y="17"/>
                      <a:pt x="36" y="17"/>
                    </a:cubicBezTo>
                    <a:cubicBezTo>
                      <a:pt x="53" y="17"/>
                      <a:pt x="53" y="19"/>
                      <a:pt x="53" y="22"/>
                    </a:cubicBezTo>
                    <a:cubicBezTo>
                      <a:pt x="53" y="24"/>
                      <a:pt x="52" y="26"/>
                      <a:pt x="51" y="30"/>
                    </a:cubicBezTo>
                    <a:lnTo>
                      <a:pt x="2" y="227"/>
                    </a:lnTo>
                    <a:cubicBezTo>
                      <a:pt x="0" y="233"/>
                      <a:pt x="0" y="234"/>
                      <a:pt x="0" y="235"/>
                    </a:cubicBezTo>
                    <a:cubicBezTo>
                      <a:pt x="0" y="240"/>
                      <a:pt x="5" y="246"/>
                      <a:pt x="12" y="246"/>
                    </a:cubicBezTo>
                    <a:cubicBezTo>
                      <a:pt x="22" y="246"/>
                      <a:pt x="26" y="239"/>
                      <a:pt x="28" y="231"/>
                    </a:cubicBezTo>
                    <a:cubicBezTo>
                      <a:pt x="29" y="230"/>
                      <a:pt x="44" y="168"/>
                      <a:pt x="45" y="164"/>
                    </a:cubicBezTo>
                    <a:cubicBezTo>
                      <a:pt x="70" y="166"/>
                      <a:pt x="90" y="174"/>
                      <a:pt x="90" y="192"/>
                    </a:cubicBezTo>
                    <a:cubicBezTo>
                      <a:pt x="90" y="194"/>
                      <a:pt x="90" y="196"/>
                      <a:pt x="89" y="199"/>
                    </a:cubicBezTo>
                    <a:cubicBezTo>
                      <a:pt x="88" y="204"/>
                      <a:pt x="88" y="206"/>
                      <a:pt x="88" y="210"/>
                    </a:cubicBezTo>
                    <a:cubicBezTo>
                      <a:pt x="88" y="235"/>
                      <a:pt x="108" y="246"/>
                      <a:pt x="125" y="246"/>
                    </a:cubicBezTo>
                    <a:cubicBezTo>
                      <a:pt x="159" y="246"/>
                      <a:pt x="169" y="193"/>
                      <a:pt x="169" y="193"/>
                    </a:cubicBezTo>
                    <a:cubicBezTo>
                      <a:pt x="169" y="188"/>
                      <a:pt x="165" y="188"/>
                      <a:pt x="164" y="188"/>
                    </a:cubicBezTo>
                    <a:cubicBezTo>
                      <a:pt x="159" y="188"/>
                      <a:pt x="158" y="190"/>
                      <a:pt x="157" y="196"/>
                    </a:cubicBezTo>
                    <a:cubicBezTo>
                      <a:pt x="152" y="211"/>
                      <a:pt x="143" y="236"/>
                      <a:pt x="126" y="236"/>
                    </a:cubicBezTo>
                    <a:cubicBezTo>
                      <a:pt x="117" y="236"/>
                      <a:pt x="114" y="227"/>
                      <a:pt x="114" y="218"/>
                    </a:cubicBezTo>
                    <a:cubicBezTo>
                      <a:pt x="114" y="212"/>
                      <a:pt x="114" y="211"/>
                      <a:pt x="116" y="202"/>
                    </a:cubicBezTo>
                    <a:cubicBezTo>
                      <a:pt x="116" y="201"/>
                      <a:pt x="118" y="195"/>
                      <a:pt x="118" y="191"/>
                    </a:cubicBezTo>
                    <a:cubicBezTo>
                      <a:pt x="118" y="160"/>
                      <a:pt x="76" y="156"/>
                      <a:pt x="61" y="154"/>
                    </a:cubicBezTo>
                    <a:cubicBezTo>
                      <a:pt x="71" y="148"/>
                      <a:pt x="84" y="137"/>
                      <a:pt x="90" y="131"/>
                    </a:cubicBezTo>
                    <a:cubicBezTo>
                      <a:pt x="108" y="115"/>
                      <a:pt x="125" y="98"/>
                      <a:pt x="145" y="98"/>
                    </a:cubicBezTo>
                    <a:cubicBezTo>
                      <a:pt x="149" y="98"/>
                      <a:pt x="153" y="99"/>
                      <a:pt x="156" y="103"/>
                    </a:cubicBezTo>
                    <a:cubicBezTo>
                      <a:pt x="141" y="105"/>
                      <a:pt x="138" y="117"/>
                      <a:pt x="138" y="122"/>
                    </a:cubicBezTo>
                    <a:cubicBezTo>
                      <a:pt x="138" y="130"/>
                      <a:pt x="144" y="135"/>
                      <a:pt x="152" y="135"/>
                    </a:cubicBezTo>
                    <a:cubicBezTo>
                      <a:pt x="162" y="135"/>
                      <a:pt x="172" y="128"/>
                      <a:pt x="172" y="113"/>
                    </a:cubicBezTo>
                    <a:cubicBezTo>
                      <a:pt x="172" y="101"/>
                      <a:pt x="164" y="89"/>
                      <a:pt x="145" y="89"/>
                    </a:cubicBezTo>
                    <a:cubicBezTo>
                      <a:pt x="125" y="89"/>
                      <a:pt x="107" y="103"/>
                      <a:pt x="89" y="119"/>
                    </a:cubicBezTo>
                    <a:cubicBezTo>
                      <a:pt x="75" y="133"/>
                      <a:pt x="63" y="144"/>
                      <a:pt x="49" y="150"/>
                    </a:cubicBezTo>
                    <a:lnTo>
                      <a:pt x="83" y="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53">
                <a:extLst>
                  <a:ext uri="{FF2B5EF4-FFF2-40B4-BE49-F238E27FC236}">
                    <a16:creationId xmlns:a16="http://schemas.microsoft.com/office/drawing/2014/main" id="{27EB1DC5-CD00-4CCB-BE00-B57E6BD18156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290888" y="5499100"/>
                <a:ext cx="104775" cy="173037"/>
              </a:xfrm>
              <a:custGeom>
                <a:avLst/>
                <a:gdLst>
                  <a:gd name="T0" fmla="*/ 115 w 225"/>
                  <a:gd name="T1" fmla="*/ 6 h 352"/>
                  <a:gd name="T2" fmla="*/ 109 w 225"/>
                  <a:gd name="T3" fmla="*/ 0 h 352"/>
                  <a:gd name="T4" fmla="*/ 48 w 225"/>
                  <a:gd name="T5" fmla="*/ 5 h 352"/>
                  <a:gd name="T6" fmla="*/ 38 w 225"/>
                  <a:gd name="T7" fmla="*/ 15 h 352"/>
                  <a:gd name="T8" fmla="*/ 50 w 225"/>
                  <a:gd name="T9" fmla="*/ 21 h 352"/>
                  <a:gd name="T10" fmla="*/ 75 w 225"/>
                  <a:gd name="T11" fmla="*/ 29 h 352"/>
                  <a:gd name="T12" fmla="*/ 74 w 225"/>
                  <a:gd name="T13" fmla="*/ 39 h 352"/>
                  <a:gd name="T14" fmla="*/ 2 w 225"/>
                  <a:gd name="T15" fmla="*/ 327 h 352"/>
                  <a:gd name="T16" fmla="*/ 0 w 225"/>
                  <a:gd name="T17" fmla="*/ 338 h 352"/>
                  <a:gd name="T18" fmla="*/ 14 w 225"/>
                  <a:gd name="T19" fmla="*/ 352 h 352"/>
                  <a:gd name="T20" fmla="*/ 31 w 225"/>
                  <a:gd name="T21" fmla="*/ 341 h 352"/>
                  <a:gd name="T22" fmla="*/ 59 w 225"/>
                  <a:gd name="T23" fmla="*/ 232 h 352"/>
                  <a:gd name="T24" fmla="*/ 117 w 225"/>
                  <a:gd name="T25" fmla="*/ 274 h 352"/>
                  <a:gd name="T26" fmla="*/ 115 w 225"/>
                  <a:gd name="T27" fmla="*/ 285 h 352"/>
                  <a:gd name="T28" fmla="*/ 113 w 225"/>
                  <a:gd name="T29" fmla="*/ 302 h 352"/>
                  <a:gd name="T30" fmla="*/ 159 w 225"/>
                  <a:gd name="T31" fmla="*/ 352 h 352"/>
                  <a:gd name="T32" fmla="*/ 199 w 225"/>
                  <a:gd name="T33" fmla="*/ 325 h 352"/>
                  <a:gd name="T34" fmla="*/ 217 w 225"/>
                  <a:gd name="T35" fmla="*/ 275 h 352"/>
                  <a:gd name="T36" fmla="*/ 211 w 225"/>
                  <a:gd name="T37" fmla="*/ 270 h 352"/>
                  <a:gd name="T38" fmla="*/ 204 w 225"/>
                  <a:gd name="T39" fmla="*/ 279 h 352"/>
                  <a:gd name="T40" fmla="*/ 160 w 225"/>
                  <a:gd name="T41" fmla="*/ 341 h 352"/>
                  <a:gd name="T42" fmla="*/ 144 w 225"/>
                  <a:gd name="T43" fmla="*/ 317 h 352"/>
                  <a:gd name="T44" fmla="*/ 148 w 225"/>
                  <a:gd name="T45" fmla="*/ 289 h 352"/>
                  <a:gd name="T46" fmla="*/ 150 w 225"/>
                  <a:gd name="T47" fmla="*/ 274 h 352"/>
                  <a:gd name="T48" fmla="*/ 76 w 225"/>
                  <a:gd name="T49" fmla="*/ 221 h 352"/>
                  <a:gd name="T50" fmla="*/ 119 w 225"/>
                  <a:gd name="T51" fmla="*/ 185 h 352"/>
                  <a:gd name="T52" fmla="*/ 191 w 225"/>
                  <a:gd name="T53" fmla="*/ 137 h 352"/>
                  <a:gd name="T54" fmla="*/ 195 w 225"/>
                  <a:gd name="T55" fmla="*/ 137 h 352"/>
                  <a:gd name="T56" fmla="*/ 206 w 225"/>
                  <a:gd name="T57" fmla="*/ 141 h 352"/>
                  <a:gd name="T58" fmla="*/ 208 w 225"/>
                  <a:gd name="T59" fmla="*/ 143 h 352"/>
                  <a:gd name="T60" fmla="*/ 179 w 225"/>
                  <a:gd name="T61" fmla="*/ 170 h 352"/>
                  <a:gd name="T62" fmla="*/ 198 w 225"/>
                  <a:gd name="T63" fmla="*/ 188 h 352"/>
                  <a:gd name="T64" fmla="*/ 225 w 225"/>
                  <a:gd name="T65" fmla="*/ 157 h 352"/>
                  <a:gd name="T66" fmla="*/ 192 w 225"/>
                  <a:gd name="T67" fmla="*/ 126 h 352"/>
                  <a:gd name="T68" fmla="*/ 119 w 225"/>
                  <a:gd name="T69" fmla="*/ 170 h 352"/>
                  <a:gd name="T70" fmla="*/ 63 w 225"/>
                  <a:gd name="T71" fmla="*/ 216 h 352"/>
                  <a:gd name="T72" fmla="*/ 115 w 225"/>
                  <a:gd name="T73" fmla="*/ 6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5" h="352">
                    <a:moveTo>
                      <a:pt x="115" y="6"/>
                    </a:moveTo>
                    <a:cubicBezTo>
                      <a:pt x="115" y="5"/>
                      <a:pt x="115" y="0"/>
                      <a:pt x="109" y="0"/>
                    </a:cubicBezTo>
                    <a:cubicBezTo>
                      <a:pt x="97" y="0"/>
                      <a:pt x="61" y="4"/>
                      <a:pt x="48" y="5"/>
                    </a:cubicBezTo>
                    <a:cubicBezTo>
                      <a:pt x="44" y="6"/>
                      <a:pt x="38" y="6"/>
                      <a:pt x="38" y="15"/>
                    </a:cubicBezTo>
                    <a:cubicBezTo>
                      <a:pt x="38" y="21"/>
                      <a:pt x="43" y="21"/>
                      <a:pt x="50" y="21"/>
                    </a:cubicBezTo>
                    <a:cubicBezTo>
                      <a:pt x="74" y="21"/>
                      <a:pt x="75" y="24"/>
                      <a:pt x="75" y="29"/>
                    </a:cubicBezTo>
                    <a:lnTo>
                      <a:pt x="74" y="39"/>
                    </a:lnTo>
                    <a:lnTo>
                      <a:pt x="2" y="327"/>
                    </a:lnTo>
                    <a:cubicBezTo>
                      <a:pt x="0" y="334"/>
                      <a:pt x="0" y="335"/>
                      <a:pt x="0" y="338"/>
                    </a:cubicBezTo>
                    <a:cubicBezTo>
                      <a:pt x="0" y="349"/>
                      <a:pt x="10" y="352"/>
                      <a:pt x="14" y="352"/>
                    </a:cubicBezTo>
                    <a:cubicBezTo>
                      <a:pt x="21" y="352"/>
                      <a:pt x="28" y="347"/>
                      <a:pt x="31" y="341"/>
                    </a:cubicBezTo>
                    <a:cubicBezTo>
                      <a:pt x="33" y="337"/>
                      <a:pt x="56" y="244"/>
                      <a:pt x="59" y="232"/>
                    </a:cubicBezTo>
                    <a:cubicBezTo>
                      <a:pt x="76" y="233"/>
                      <a:pt x="117" y="241"/>
                      <a:pt x="117" y="274"/>
                    </a:cubicBezTo>
                    <a:cubicBezTo>
                      <a:pt x="117" y="278"/>
                      <a:pt x="117" y="280"/>
                      <a:pt x="115" y="285"/>
                    </a:cubicBezTo>
                    <a:cubicBezTo>
                      <a:pt x="114" y="291"/>
                      <a:pt x="113" y="297"/>
                      <a:pt x="113" y="302"/>
                    </a:cubicBezTo>
                    <a:cubicBezTo>
                      <a:pt x="113" y="332"/>
                      <a:pt x="133" y="352"/>
                      <a:pt x="159" y="352"/>
                    </a:cubicBezTo>
                    <a:cubicBezTo>
                      <a:pt x="174" y="352"/>
                      <a:pt x="188" y="344"/>
                      <a:pt x="199" y="325"/>
                    </a:cubicBezTo>
                    <a:cubicBezTo>
                      <a:pt x="211" y="303"/>
                      <a:pt x="217" y="276"/>
                      <a:pt x="217" y="275"/>
                    </a:cubicBezTo>
                    <a:cubicBezTo>
                      <a:pt x="217" y="270"/>
                      <a:pt x="212" y="270"/>
                      <a:pt x="211" y="270"/>
                    </a:cubicBezTo>
                    <a:cubicBezTo>
                      <a:pt x="206" y="270"/>
                      <a:pt x="205" y="272"/>
                      <a:pt x="204" y="279"/>
                    </a:cubicBezTo>
                    <a:cubicBezTo>
                      <a:pt x="194" y="315"/>
                      <a:pt x="182" y="341"/>
                      <a:pt x="160" y="341"/>
                    </a:cubicBezTo>
                    <a:cubicBezTo>
                      <a:pt x="151" y="341"/>
                      <a:pt x="144" y="335"/>
                      <a:pt x="144" y="317"/>
                    </a:cubicBezTo>
                    <a:cubicBezTo>
                      <a:pt x="144" y="309"/>
                      <a:pt x="146" y="297"/>
                      <a:pt x="148" y="289"/>
                    </a:cubicBezTo>
                    <a:cubicBezTo>
                      <a:pt x="150" y="281"/>
                      <a:pt x="150" y="279"/>
                      <a:pt x="150" y="274"/>
                    </a:cubicBezTo>
                    <a:cubicBezTo>
                      <a:pt x="150" y="241"/>
                      <a:pt x="119" y="227"/>
                      <a:pt x="76" y="221"/>
                    </a:cubicBezTo>
                    <a:cubicBezTo>
                      <a:pt x="92" y="213"/>
                      <a:pt x="108" y="197"/>
                      <a:pt x="119" y="185"/>
                    </a:cubicBezTo>
                    <a:cubicBezTo>
                      <a:pt x="143" y="158"/>
                      <a:pt x="166" y="137"/>
                      <a:pt x="191" y="137"/>
                    </a:cubicBezTo>
                    <a:cubicBezTo>
                      <a:pt x="194" y="137"/>
                      <a:pt x="194" y="137"/>
                      <a:pt x="195" y="137"/>
                    </a:cubicBezTo>
                    <a:cubicBezTo>
                      <a:pt x="201" y="138"/>
                      <a:pt x="202" y="138"/>
                      <a:pt x="206" y="141"/>
                    </a:cubicBezTo>
                    <a:cubicBezTo>
                      <a:pt x="207" y="142"/>
                      <a:pt x="207" y="142"/>
                      <a:pt x="208" y="143"/>
                    </a:cubicBezTo>
                    <a:cubicBezTo>
                      <a:pt x="184" y="145"/>
                      <a:pt x="179" y="164"/>
                      <a:pt x="179" y="170"/>
                    </a:cubicBezTo>
                    <a:cubicBezTo>
                      <a:pt x="179" y="178"/>
                      <a:pt x="185" y="188"/>
                      <a:pt x="198" y="188"/>
                    </a:cubicBezTo>
                    <a:cubicBezTo>
                      <a:pt x="211" y="188"/>
                      <a:pt x="225" y="177"/>
                      <a:pt x="225" y="157"/>
                    </a:cubicBezTo>
                    <a:cubicBezTo>
                      <a:pt x="225" y="142"/>
                      <a:pt x="214" y="126"/>
                      <a:pt x="192" y="126"/>
                    </a:cubicBezTo>
                    <a:cubicBezTo>
                      <a:pt x="178" y="126"/>
                      <a:pt x="155" y="130"/>
                      <a:pt x="119" y="170"/>
                    </a:cubicBezTo>
                    <a:cubicBezTo>
                      <a:pt x="102" y="189"/>
                      <a:pt x="82" y="209"/>
                      <a:pt x="63" y="216"/>
                    </a:cubicBezTo>
                    <a:lnTo>
                      <a:pt x="115" y="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54">
                <a:extLst>
                  <a:ext uri="{FF2B5EF4-FFF2-40B4-BE49-F238E27FC236}">
                    <a16:creationId xmlns:a16="http://schemas.microsoft.com/office/drawing/2014/main" id="{EFAE34AC-1B64-4D56-9E32-7D2994E3C8BF}"/>
                  </a:ext>
                </a:extLst>
              </p:cNvPr>
              <p:cNvSpPr>
                <a:spLocks noEditPoint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3425825" y="5492750"/>
                <a:ext cx="25400" cy="176212"/>
              </a:xfrm>
              <a:custGeom>
                <a:avLst/>
                <a:gdLst>
                  <a:gd name="T0" fmla="*/ 34 w 53"/>
                  <a:gd name="T1" fmla="*/ 253 h 357"/>
                  <a:gd name="T2" fmla="*/ 53 w 53"/>
                  <a:gd name="T3" fmla="*/ 26 h 357"/>
                  <a:gd name="T4" fmla="*/ 26 w 53"/>
                  <a:gd name="T5" fmla="*/ 0 h 357"/>
                  <a:gd name="T6" fmla="*/ 0 w 53"/>
                  <a:gd name="T7" fmla="*/ 26 h 357"/>
                  <a:gd name="T8" fmla="*/ 20 w 53"/>
                  <a:gd name="T9" fmla="*/ 252 h 357"/>
                  <a:gd name="T10" fmla="*/ 26 w 53"/>
                  <a:gd name="T11" fmla="*/ 264 h 357"/>
                  <a:gd name="T12" fmla="*/ 34 w 53"/>
                  <a:gd name="T13" fmla="*/ 253 h 357"/>
                  <a:gd name="T14" fmla="*/ 53 w 53"/>
                  <a:gd name="T15" fmla="*/ 331 h 357"/>
                  <a:gd name="T16" fmla="*/ 26 w 53"/>
                  <a:gd name="T17" fmla="*/ 304 h 357"/>
                  <a:gd name="T18" fmla="*/ 0 w 53"/>
                  <a:gd name="T19" fmla="*/ 331 h 357"/>
                  <a:gd name="T20" fmla="*/ 26 w 53"/>
                  <a:gd name="T21" fmla="*/ 357 h 357"/>
                  <a:gd name="T22" fmla="*/ 53 w 53"/>
                  <a:gd name="T23" fmla="*/ 331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57">
                    <a:moveTo>
                      <a:pt x="34" y="253"/>
                    </a:moveTo>
                    <a:lnTo>
                      <a:pt x="53" y="26"/>
                    </a:lnTo>
                    <a:cubicBezTo>
                      <a:pt x="53" y="9"/>
                      <a:pt x="39" y="0"/>
                      <a:pt x="26" y="0"/>
                    </a:cubicBezTo>
                    <a:cubicBezTo>
                      <a:pt x="14" y="0"/>
                      <a:pt x="0" y="9"/>
                      <a:pt x="0" y="26"/>
                    </a:cubicBezTo>
                    <a:lnTo>
                      <a:pt x="20" y="252"/>
                    </a:lnTo>
                    <a:cubicBezTo>
                      <a:pt x="20" y="260"/>
                      <a:pt x="21" y="264"/>
                      <a:pt x="26" y="264"/>
                    </a:cubicBezTo>
                    <a:cubicBezTo>
                      <a:pt x="31" y="264"/>
                      <a:pt x="33" y="261"/>
                      <a:pt x="34" y="253"/>
                    </a:cubicBezTo>
                    <a:close/>
                    <a:moveTo>
                      <a:pt x="53" y="331"/>
                    </a:moveTo>
                    <a:cubicBezTo>
                      <a:pt x="53" y="316"/>
                      <a:pt x="41" y="304"/>
                      <a:pt x="26" y="304"/>
                    </a:cubicBezTo>
                    <a:cubicBezTo>
                      <a:pt x="12" y="304"/>
                      <a:pt x="0" y="316"/>
                      <a:pt x="0" y="331"/>
                    </a:cubicBezTo>
                    <a:cubicBezTo>
                      <a:pt x="0" y="345"/>
                      <a:pt x="12" y="357"/>
                      <a:pt x="26" y="357"/>
                    </a:cubicBezTo>
                    <a:cubicBezTo>
                      <a:pt x="41" y="357"/>
                      <a:pt x="53" y="345"/>
                      <a:pt x="53" y="33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55">
                <a:extLst>
                  <a:ext uri="{FF2B5EF4-FFF2-40B4-BE49-F238E27FC236}">
                    <a16:creationId xmlns:a16="http://schemas.microsoft.com/office/drawing/2014/main" id="{1FD48B85-A021-4196-9705-3C43AC1C0D14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578225" y="5330825"/>
                <a:ext cx="114300" cy="173037"/>
              </a:xfrm>
              <a:custGeom>
                <a:avLst/>
                <a:gdLst>
                  <a:gd name="T0" fmla="*/ 151 w 246"/>
                  <a:gd name="T1" fmla="*/ 201 h 353"/>
                  <a:gd name="T2" fmla="*/ 204 w 246"/>
                  <a:gd name="T3" fmla="*/ 341 h 353"/>
                  <a:gd name="T4" fmla="*/ 230 w 246"/>
                  <a:gd name="T5" fmla="*/ 352 h 353"/>
                  <a:gd name="T6" fmla="*/ 241 w 246"/>
                  <a:gd name="T7" fmla="*/ 352 h 353"/>
                  <a:gd name="T8" fmla="*/ 246 w 246"/>
                  <a:gd name="T9" fmla="*/ 347 h 353"/>
                  <a:gd name="T10" fmla="*/ 244 w 246"/>
                  <a:gd name="T11" fmla="*/ 342 h 353"/>
                  <a:gd name="T12" fmla="*/ 232 w 246"/>
                  <a:gd name="T13" fmla="*/ 319 h 353"/>
                  <a:gd name="T14" fmla="*/ 131 w 246"/>
                  <a:gd name="T15" fmla="*/ 36 h 353"/>
                  <a:gd name="T16" fmla="*/ 70 w 246"/>
                  <a:gd name="T17" fmla="*/ 0 h 353"/>
                  <a:gd name="T18" fmla="*/ 61 w 246"/>
                  <a:gd name="T19" fmla="*/ 6 h 353"/>
                  <a:gd name="T20" fmla="*/ 65 w 246"/>
                  <a:gd name="T21" fmla="*/ 11 h 353"/>
                  <a:gd name="T22" fmla="*/ 98 w 246"/>
                  <a:gd name="T23" fmla="*/ 51 h 353"/>
                  <a:gd name="T24" fmla="*/ 146 w 246"/>
                  <a:gd name="T25" fmla="*/ 186 h 353"/>
                  <a:gd name="T26" fmla="*/ 9 w 246"/>
                  <a:gd name="T27" fmla="*/ 323 h 353"/>
                  <a:gd name="T28" fmla="*/ 0 w 246"/>
                  <a:gd name="T29" fmla="*/ 338 h 353"/>
                  <a:gd name="T30" fmla="*/ 15 w 246"/>
                  <a:gd name="T31" fmla="*/ 353 h 353"/>
                  <a:gd name="T32" fmla="*/ 31 w 246"/>
                  <a:gd name="T33" fmla="*/ 342 h 353"/>
                  <a:gd name="T34" fmla="*/ 151 w 246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353">
                    <a:moveTo>
                      <a:pt x="151" y="201"/>
                    </a:moveTo>
                    <a:cubicBezTo>
                      <a:pt x="172" y="253"/>
                      <a:pt x="196" y="329"/>
                      <a:pt x="204" y="341"/>
                    </a:cubicBezTo>
                    <a:cubicBezTo>
                      <a:pt x="212" y="352"/>
                      <a:pt x="217" y="352"/>
                      <a:pt x="230" y="352"/>
                    </a:cubicBezTo>
                    <a:lnTo>
                      <a:pt x="241" y="352"/>
                    </a:lnTo>
                    <a:cubicBezTo>
                      <a:pt x="246" y="351"/>
                      <a:pt x="246" y="348"/>
                      <a:pt x="246" y="347"/>
                    </a:cubicBezTo>
                    <a:cubicBezTo>
                      <a:pt x="246" y="345"/>
                      <a:pt x="245" y="344"/>
                      <a:pt x="244" y="342"/>
                    </a:cubicBezTo>
                    <a:cubicBezTo>
                      <a:pt x="239" y="337"/>
                      <a:pt x="236" y="329"/>
                      <a:pt x="232" y="319"/>
                    </a:cubicBezTo>
                    <a:lnTo>
                      <a:pt x="131" y="36"/>
                    </a:lnTo>
                    <a:cubicBezTo>
                      <a:pt x="120" y="7"/>
                      <a:pt x="93" y="0"/>
                      <a:pt x="70" y="0"/>
                    </a:cubicBezTo>
                    <a:cubicBezTo>
                      <a:pt x="67" y="0"/>
                      <a:pt x="61" y="0"/>
                      <a:pt x="61" y="6"/>
                    </a:cubicBezTo>
                    <a:cubicBezTo>
                      <a:pt x="61" y="10"/>
                      <a:pt x="65" y="11"/>
                      <a:pt x="65" y="11"/>
                    </a:cubicBezTo>
                    <a:cubicBezTo>
                      <a:pt x="82" y="14"/>
                      <a:pt x="85" y="17"/>
                      <a:pt x="98" y="51"/>
                    </a:cubicBezTo>
                    <a:lnTo>
                      <a:pt x="146" y="186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8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7" y="347"/>
                      <a:pt x="31" y="342"/>
                    </a:cubicBezTo>
                    <a:lnTo>
                      <a:pt x="151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56">
                <a:extLst>
                  <a:ext uri="{FF2B5EF4-FFF2-40B4-BE49-F238E27FC236}">
                    <a16:creationId xmlns:a16="http://schemas.microsoft.com/office/drawing/2014/main" id="{B24E296F-4507-4B54-AF2C-5D0B08547BA6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713163" y="5280025"/>
                <a:ext cx="79375" cy="120650"/>
              </a:xfrm>
              <a:custGeom>
                <a:avLst/>
                <a:gdLst>
                  <a:gd name="T0" fmla="*/ 83 w 171"/>
                  <a:gd name="T1" fmla="*/ 11 h 246"/>
                  <a:gd name="T2" fmla="*/ 84 w 171"/>
                  <a:gd name="T3" fmla="*/ 5 h 246"/>
                  <a:gd name="T4" fmla="*/ 79 w 171"/>
                  <a:gd name="T5" fmla="*/ 0 h 246"/>
                  <a:gd name="T6" fmla="*/ 34 w 171"/>
                  <a:gd name="T7" fmla="*/ 4 h 246"/>
                  <a:gd name="T8" fmla="*/ 26 w 171"/>
                  <a:gd name="T9" fmla="*/ 12 h 246"/>
                  <a:gd name="T10" fmla="*/ 35 w 171"/>
                  <a:gd name="T11" fmla="*/ 17 h 246"/>
                  <a:gd name="T12" fmla="*/ 52 w 171"/>
                  <a:gd name="T13" fmla="*/ 22 h 246"/>
                  <a:gd name="T14" fmla="*/ 51 w 171"/>
                  <a:gd name="T15" fmla="*/ 30 h 246"/>
                  <a:gd name="T16" fmla="*/ 2 w 171"/>
                  <a:gd name="T17" fmla="*/ 227 h 246"/>
                  <a:gd name="T18" fmla="*/ 0 w 171"/>
                  <a:gd name="T19" fmla="*/ 235 h 246"/>
                  <a:gd name="T20" fmla="*/ 12 w 171"/>
                  <a:gd name="T21" fmla="*/ 246 h 246"/>
                  <a:gd name="T22" fmla="*/ 28 w 171"/>
                  <a:gd name="T23" fmla="*/ 231 h 246"/>
                  <a:gd name="T24" fmla="*/ 45 w 171"/>
                  <a:gd name="T25" fmla="*/ 164 h 246"/>
                  <a:gd name="T26" fmla="*/ 89 w 171"/>
                  <a:gd name="T27" fmla="*/ 192 h 246"/>
                  <a:gd name="T28" fmla="*/ 89 w 171"/>
                  <a:gd name="T29" fmla="*/ 199 h 246"/>
                  <a:gd name="T30" fmla="*/ 87 w 171"/>
                  <a:gd name="T31" fmla="*/ 210 h 246"/>
                  <a:gd name="T32" fmla="*/ 124 w 171"/>
                  <a:gd name="T33" fmla="*/ 246 h 246"/>
                  <a:gd name="T34" fmla="*/ 169 w 171"/>
                  <a:gd name="T35" fmla="*/ 193 h 246"/>
                  <a:gd name="T36" fmla="*/ 163 w 171"/>
                  <a:gd name="T37" fmla="*/ 188 h 246"/>
                  <a:gd name="T38" fmla="*/ 156 w 171"/>
                  <a:gd name="T39" fmla="*/ 196 h 246"/>
                  <a:gd name="T40" fmla="*/ 125 w 171"/>
                  <a:gd name="T41" fmla="*/ 236 h 246"/>
                  <a:gd name="T42" fmla="*/ 113 w 171"/>
                  <a:gd name="T43" fmla="*/ 218 h 246"/>
                  <a:gd name="T44" fmla="*/ 115 w 171"/>
                  <a:gd name="T45" fmla="*/ 202 h 246"/>
                  <a:gd name="T46" fmla="*/ 117 w 171"/>
                  <a:gd name="T47" fmla="*/ 192 h 246"/>
                  <a:gd name="T48" fmla="*/ 61 w 171"/>
                  <a:gd name="T49" fmla="*/ 155 h 246"/>
                  <a:gd name="T50" fmla="*/ 89 w 171"/>
                  <a:gd name="T51" fmla="*/ 132 h 246"/>
                  <a:gd name="T52" fmla="*/ 144 w 171"/>
                  <a:gd name="T53" fmla="*/ 98 h 246"/>
                  <a:gd name="T54" fmla="*/ 156 w 171"/>
                  <a:gd name="T55" fmla="*/ 103 h 246"/>
                  <a:gd name="T56" fmla="*/ 138 w 171"/>
                  <a:gd name="T57" fmla="*/ 123 h 246"/>
                  <a:gd name="T58" fmla="*/ 151 w 171"/>
                  <a:gd name="T59" fmla="*/ 135 h 246"/>
                  <a:gd name="T60" fmla="*/ 171 w 171"/>
                  <a:gd name="T61" fmla="*/ 113 h 246"/>
                  <a:gd name="T62" fmla="*/ 145 w 171"/>
                  <a:gd name="T63" fmla="*/ 89 h 246"/>
                  <a:gd name="T64" fmla="*/ 89 w 171"/>
                  <a:gd name="T65" fmla="*/ 119 h 246"/>
                  <a:gd name="T66" fmla="*/ 48 w 171"/>
                  <a:gd name="T67" fmla="*/ 150 h 246"/>
                  <a:gd name="T68" fmla="*/ 83 w 171"/>
                  <a:gd name="T69" fmla="*/ 1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246">
                    <a:moveTo>
                      <a:pt x="83" y="11"/>
                    </a:moveTo>
                    <a:cubicBezTo>
                      <a:pt x="83" y="10"/>
                      <a:pt x="84" y="6"/>
                      <a:pt x="84" y="5"/>
                    </a:cubicBezTo>
                    <a:cubicBezTo>
                      <a:pt x="84" y="4"/>
                      <a:pt x="83" y="0"/>
                      <a:pt x="79" y="0"/>
                    </a:cubicBezTo>
                    <a:cubicBezTo>
                      <a:pt x="72" y="0"/>
                      <a:pt x="43" y="3"/>
                      <a:pt x="34" y="4"/>
                    </a:cubicBezTo>
                    <a:cubicBezTo>
                      <a:pt x="31" y="4"/>
                      <a:pt x="26" y="5"/>
                      <a:pt x="26" y="12"/>
                    </a:cubicBezTo>
                    <a:cubicBezTo>
                      <a:pt x="26" y="17"/>
                      <a:pt x="31" y="17"/>
                      <a:pt x="35" y="17"/>
                    </a:cubicBezTo>
                    <a:cubicBezTo>
                      <a:pt x="52" y="17"/>
                      <a:pt x="52" y="19"/>
                      <a:pt x="52" y="22"/>
                    </a:cubicBezTo>
                    <a:cubicBezTo>
                      <a:pt x="52" y="25"/>
                      <a:pt x="51" y="27"/>
                      <a:pt x="51" y="30"/>
                    </a:cubicBezTo>
                    <a:lnTo>
                      <a:pt x="2" y="227"/>
                    </a:lnTo>
                    <a:cubicBezTo>
                      <a:pt x="0" y="233"/>
                      <a:pt x="0" y="234"/>
                      <a:pt x="0" y="235"/>
                    </a:cubicBezTo>
                    <a:cubicBezTo>
                      <a:pt x="0" y="240"/>
                      <a:pt x="4" y="246"/>
                      <a:pt x="12" y="246"/>
                    </a:cubicBezTo>
                    <a:cubicBezTo>
                      <a:pt x="21" y="246"/>
                      <a:pt x="26" y="239"/>
                      <a:pt x="28" y="231"/>
                    </a:cubicBezTo>
                    <a:cubicBezTo>
                      <a:pt x="28" y="230"/>
                      <a:pt x="43" y="169"/>
                      <a:pt x="45" y="164"/>
                    </a:cubicBezTo>
                    <a:cubicBezTo>
                      <a:pt x="70" y="166"/>
                      <a:pt x="89" y="174"/>
                      <a:pt x="89" y="192"/>
                    </a:cubicBezTo>
                    <a:cubicBezTo>
                      <a:pt x="89" y="194"/>
                      <a:pt x="89" y="196"/>
                      <a:pt x="89" y="199"/>
                    </a:cubicBezTo>
                    <a:cubicBezTo>
                      <a:pt x="87" y="205"/>
                      <a:pt x="87" y="206"/>
                      <a:pt x="87" y="210"/>
                    </a:cubicBezTo>
                    <a:cubicBezTo>
                      <a:pt x="87" y="235"/>
                      <a:pt x="108" y="246"/>
                      <a:pt x="124" y="246"/>
                    </a:cubicBezTo>
                    <a:cubicBezTo>
                      <a:pt x="158" y="246"/>
                      <a:pt x="169" y="193"/>
                      <a:pt x="169" y="193"/>
                    </a:cubicBezTo>
                    <a:cubicBezTo>
                      <a:pt x="169" y="188"/>
                      <a:pt x="164" y="188"/>
                      <a:pt x="163" y="188"/>
                    </a:cubicBezTo>
                    <a:cubicBezTo>
                      <a:pt x="158" y="188"/>
                      <a:pt x="158" y="190"/>
                      <a:pt x="156" y="196"/>
                    </a:cubicBezTo>
                    <a:cubicBezTo>
                      <a:pt x="152" y="211"/>
                      <a:pt x="142" y="236"/>
                      <a:pt x="125" y="236"/>
                    </a:cubicBezTo>
                    <a:cubicBezTo>
                      <a:pt x="116" y="236"/>
                      <a:pt x="113" y="228"/>
                      <a:pt x="113" y="218"/>
                    </a:cubicBezTo>
                    <a:cubicBezTo>
                      <a:pt x="113" y="212"/>
                      <a:pt x="113" y="211"/>
                      <a:pt x="115" y="202"/>
                    </a:cubicBezTo>
                    <a:cubicBezTo>
                      <a:pt x="116" y="201"/>
                      <a:pt x="117" y="195"/>
                      <a:pt x="117" y="192"/>
                    </a:cubicBezTo>
                    <a:cubicBezTo>
                      <a:pt x="117" y="161"/>
                      <a:pt x="75" y="156"/>
                      <a:pt x="61" y="155"/>
                    </a:cubicBezTo>
                    <a:cubicBezTo>
                      <a:pt x="71" y="148"/>
                      <a:pt x="84" y="137"/>
                      <a:pt x="89" y="132"/>
                    </a:cubicBezTo>
                    <a:cubicBezTo>
                      <a:pt x="107" y="115"/>
                      <a:pt x="125" y="98"/>
                      <a:pt x="144" y="98"/>
                    </a:cubicBezTo>
                    <a:cubicBezTo>
                      <a:pt x="148" y="98"/>
                      <a:pt x="153" y="100"/>
                      <a:pt x="156" y="103"/>
                    </a:cubicBezTo>
                    <a:cubicBezTo>
                      <a:pt x="141" y="105"/>
                      <a:pt x="138" y="117"/>
                      <a:pt x="138" y="123"/>
                    </a:cubicBezTo>
                    <a:cubicBezTo>
                      <a:pt x="138" y="130"/>
                      <a:pt x="143" y="135"/>
                      <a:pt x="151" y="135"/>
                    </a:cubicBezTo>
                    <a:cubicBezTo>
                      <a:pt x="161" y="135"/>
                      <a:pt x="171" y="128"/>
                      <a:pt x="171" y="113"/>
                    </a:cubicBezTo>
                    <a:cubicBezTo>
                      <a:pt x="171" y="102"/>
                      <a:pt x="163" y="89"/>
                      <a:pt x="145" y="89"/>
                    </a:cubicBezTo>
                    <a:cubicBezTo>
                      <a:pt x="125" y="89"/>
                      <a:pt x="107" y="103"/>
                      <a:pt x="89" y="119"/>
                    </a:cubicBezTo>
                    <a:cubicBezTo>
                      <a:pt x="74" y="133"/>
                      <a:pt x="63" y="144"/>
                      <a:pt x="48" y="150"/>
                    </a:cubicBezTo>
                    <a:lnTo>
                      <a:pt x="83" y="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57">
                <a:extLst>
                  <a:ext uri="{FF2B5EF4-FFF2-40B4-BE49-F238E27FC236}">
                    <a16:creationId xmlns:a16="http://schemas.microsoft.com/office/drawing/2014/main" id="{2E0D5988-17F3-4B17-95DC-C2904BC2F05C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3824288" y="5072063"/>
                <a:ext cx="120650" cy="735012"/>
              </a:xfrm>
              <a:custGeom>
                <a:avLst/>
                <a:gdLst>
                  <a:gd name="T0" fmla="*/ 260 w 260"/>
                  <a:gd name="T1" fmla="*/ 748 h 1496"/>
                  <a:gd name="T2" fmla="*/ 156 w 260"/>
                  <a:gd name="T3" fmla="*/ 201 h 1496"/>
                  <a:gd name="T4" fmla="*/ 24 w 260"/>
                  <a:gd name="T5" fmla="*/ 5 h 1496"/>
                  <a:gd name="T6" fmla="*/ 11 w 260"/>
                  <a:gd name="T7" fmla="*/ 0 h 1496"/>
                  <a:gd name="T8" fmla="*/ 0 w 260"/>
                  <a:gd name="T9" fmla="*/ 5 h 1496"/>
                  <a:gd name="T10" fmla="*/ 3 w 260"/>
                  <a:gd name="T11" fmla="*/ 11 h 1496"/>
                  <a:gd name="T12" fmla="*/ 120 w 260"/>
                  <a:gd name="T13" fmla="*/ 202 h 1496"/>
                  <a:gd name="T14" fmla="*/ 211 w 260"/>
                  <a:gd name="T15" fmla="*/ 748 h 1496"/>
                  <a:gd name="T16" fmla="*/ 113 w 260"/>
                  <a:gd name="T17" fmla="*/ 1310 h 1496"/>
                  <a:gd name="T18" fmla="*/ 2 w 260"/>
                  <a:gd name="T19" fmla="*/ 1486 h 1496"/>
                  <a:gd name="T20" fmla="*/ 0 w 260"/>
                  <a:gd name="T21" fmla="*/ 1491 h 1496"/>
                  <a:gd name="T22" fmla="*/ 11 w 260"/>
                  <a:gd name="T23" fmla="*/ 1496 h 1496"/>
                  <a:gd name="T24" fmla="*/ 20 w 260"/>
                  <a:gd name="T25" fmla="*/ 1495 h 1496"/>
                  <a:gd name="T26" fmla="*/ 91 w 260"/>
                  <a:gd name="T27" fmla="*/ 1410 h 1496"/>
                  <a:gd name="T28" fmla="*/ 244 w 260"/>
                  <a:gd name="T29" fmla="*/ 992 h 1496"/>
                  <a:gd name="T30" fmla="*/ 260 w 260"/>
                  <a:gd name="T31" fmla="*/ 748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748"/>
                    </a:moveTo>
                    <a:cubicBezTo>
                      <a:pt x="260" y="562"/>
                      <a:pt x="236" y="371"/>
                      <a:pt x="156" y="201"/>
                    </a:cubicBezTo>
                    <a:cubicBezTo>
                      <a:pt x="121" y="125"/>
                      <a:pt x="74" y="56"/>
                      <a:pt x="24" y="5"/>
                    </a:cubicBezTo>
                    <a:cubicBezTo>
                      <a:pt x="20" y="1"/>
                      <a:pt x="19" y="0"/>
                      <a:pt x="11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10"/>
                      <a:pt x="3" y="11"/>
                    </a:cubicBezTo>
                    <a:cubicBezTo>
                      <a:pt x="51" y="69"/>
                      <a:pt x="91" y="133"/>
                      <a:pt x="120" y="202"/>
                    </a:cubicBezTo>
                    <a:cubicBezTo>
                      <a:pt x="185" y="355"/>
                      <a:pt x="211" y="533"/>
                      <a:pt x="211" y="748"/>
                    </a:cubicBezTo>
                    <a:cubicBezTo>
                      <a:pt x="211" y="960"/>
                      <a:pt x="187" y="1147"/>
                      <a:pt x="113" y="1310"/>
                    </a:cubicBezTo>
                    <a:cubicBezTo>
                      <a:pt x="84" y="1374"/>
                      <a:pt x="46" y="1433"/>
                      <a:pt x="2" y="1486"/>
                    </a:cubicBezTo>
                    <a:cubicBezTo>
                      <a:pt x="1" y="1487"/>
                      <a:pt x="0" y="1489"/>
                      <a:pt x="0" y="1491"/>
                    </a:cubicBezTo>
                    <a:cubicBezTo>
                      <a:pt x="0" y="1496"/>
                      <a:pt x="4" y="1496"/>
                      <a:pt x="11" y="1496"/>
                    </a:cubicBezTo>
                    <a:cubicBezTo>
                      <a:pt x="18" y="1496"/>
                      <a:pt x="19" y="1496"/>
                      <a:pt x="20" y="1495"/>
                    </a:cubicBezTo>
                    <a:cubicBezTo>
                      <a:pt x="21" y="1494"/>
                      <a:pt x="52" y="1465"/>
                      <a:pt x="91" y="1410"/>
                    </a:cubicBezTo>
                    <a:cubicBezTo>
                      <a:pt x="177" y="1287"/>
                      <a:pt x="221" y="1140"/>
                      <a:pt x="244" y="992"/>
                    </a:cubicBezTo>
                    <a:cubicBezTo>
                      <a:pt x="256" y="911"/>
                      <a:pt x="260" y="830"/>
                      <a:pt x="260" y="7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58">
                <a:extLst>
                  <a:ext uri="{FF2B5EF4-FFF2-40B4-BE49-F238E27FC236}">
                    <a16:creationId xmlns:a16="http://schemas.microsoft.com/office/drawing/2014/main" id="{644477F9-2E14-4534-A115-53467F773D47}"/>
                  </a:ext>
                </a:extLst>
              </p:cNvPr>
              <p:cNvSpPr>
                <a:spLocks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078288" y="5410200"/>
                <a:ext cx="153988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6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6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6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6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59">
                <a:extLst>
                  <a:ext uri="{FF2B5EF4-FFF2-40B4-BE49-F238E27FC236}">
                    <a16:creationId xmlns:a16="http://schemas.microsoft.com/office/drawing/2014/main" id="{3BE1C6E4-3EF4-4DEA-B9CC-D85A9F520E1F}"/>
                  </a:ext>
                </a:extLst>
              </p:cNvPr>
              <p:cNvSpPr>
                <a:spLocks noEditPoint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398963" y="5118100"/>
                <a:ext cx="161925" cy="77787"/>
              </a:xfrm>
              <a:custGeom>
                <a:avLst/>
                <a:gdLst>
                  <a:gd name="T0" fmla="*/ 175 w 343"/>
                  <a:gd name="T1" fmla="*/ 59 h 158"/>
                  <a:gd name="T2" fmla="*/ 137 w 343"/>
                  <a:gd name="T3" fmla="*/ 22 h 158"/>
                  <a:gd name="T4" fmla="*/ 75 w 343"/>
                  <a:gd name="T5" fmla="*/ 0 h 158"/>
                  <a:gd name="T6" fmla="*/ 0 w 343"/>
                  <a:gd name="T7" fmla="*/ 79 h 158"/>
                  <a:gd name="T8" fmla="*/ 74 w 343"/>
                  <a:gd name="T9" fmla="*/ 158 h 158"/>
                  <a:gd name="T10" fmla="*/ 169 w 343"/>
                  <a:gd name="T11" fmla="*/ 100 h 158"/>
                  <a:gd name="T12" fmla="*/ 206 w 343"/>
                  <a:gd name="T13" fmla="*/ 137 h 158"/>
                  <a:gd name="T14" fmla="*/ 269 w 343"/>
                  <a:gd name="T15" fmla="*/ 158 h 158"/>
                  <a:gd name="T16" fmla="*/ 343 w 343"/>
                  <a:gd name="T17" fmla="*/ 79 h 158"/>
                  <a:gd name="T18" fmla="*/ 270 w 343"/>
                  <a:gd name="T19" fmla="*/ 0 h 158"/>
                  <a:gd name="T20" fmla="*/ 175 w 343"/>
                  <a:gd name="T21" fmla="*/ 59 h 158"/>
                  <a:gd name="T22" fmla="*/ 186 w 343"/>
                  <a:gd name="T23" fmla="*/ 72 h 158"/>
                  <a:gd name="T24" fmla="*/ 273 w 343"/>
                  <a:gd name="T25" fmla="*/ 14 h 158"/>
                  <a:gd name="T26" fmla="*/ 333 w 343"/>
                  <a:gd name="T27" fmla="*/ 79 h 158"/>
                  <a:gd name="T28" fmla="*/ 274 w 343"/>
                  <a:gd name="T29" fmla="*/ 139 h 158"/>
                  <a:gd name="T30" fmla="*/ 186 w 343"/>
                  <a:gd name="T31" fmla="*/ 72 h 158"/>
                  <a:gd name="T32" fmla="*/ 157 w 343"/>
                  <a:gd name="T33" fmla="*/ 87 h 158"/>
                  <a:gd name="T34" fmla="*/ 71 w 343"/>
                  <a:gd name="T35" fmla="*/ 145 h 158"/>
                  <a:gd name="T36" fmla="*/ 10 w 343"/>
                  <a:gd name="T37" fmla="*/ 79 h 158"/>
                  <a:gd name="T38" fmla="*/ 69 w 343"/>
                  <a:gd name="T39" fmla="*/ 20 h 158"/>
                  <a:gd name="T40" fmla="*/ 157 w 343"/>
                  <a:gd name="T41" fmla="*/ 8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3" h="158">
                    <a:moveTo>
                      <a:pt x="175" y="59"/>
                    </a:moveTo>
                    <a:cubicBezTo>
                      <a:pt x="156" y="37"/>
                      <a:pt x="151" y="31"/>
                      <a:pt x="137" y="22"/>
                    </a:cubicBezTo>
                    <a:cubicBezTo>
                      <a:pt x="116" y="6"/>
                      <a:pt x="94" y="0"/>
                      <a:pt x="75" y="0"/>
                    </a:cubicBezTo>
                    <a:cubicBezTo>
                      <a:pt x="32" y="0"/>
                      <a:pt x="0" y="37"/>
                      <a:pt x="0" y="79"/>
                    </a:cubicBezTo>
                    <a:cubicBezTo>
                      <a:pt x="0" y="120"/>
                      <a:pt x="30" y="158"/>
                      <a:pt x="74" y="158"/>
                    </a:cubicBezTo>
                    <a:cubicBezTo>
                      <a:pt x="122" y="158"/>
                      <a:pt x="156" y="118"/>
                      <a:pt x="169" y="100"/>
                    </a:cubicBezTo>
                    <a:cubicBezTo>
                      <a:pt x="187" y="121"/>
                      <a:pt x="193" y="127"/>
                      <a:pt x="206" y="137"/>
                    </a:cubicBezTo>
                    <a:cubicBezTo>
                      <a:pt x="227" y="152"/>
                      <a:pt x="249" y="158"/>
                      <a:pt x="269" y="158"/>
                    </a:cubicBezTo>
                    <a:cubicBezTo>
                      <a:pt x="312" y="158"/>
                      <a:pt x="343" y="121"/>
                      <a:pt x="343" y="79"/>
                    </a:cubicBezTo>
                    <a:cubicBezTo>
                      <a:pt x="343" y="38"/>
                      <a:pt x="313" y="0"/>
                      <a:pt x="270" y="0"/>
                    </a:cubicBezTo>
                    <a:cubicBezTo>
                      <a:pt x="221" y="0"/>
                      <a:pt x="187" y="40"/>
                      <a:pt x="175" y="59"/>
                    </a:cubicBezTo>
                    <a:close/>
                    <a:moveTo>
                      <a:pt x="186" y="72"/>
                    </a:moveTo>
                    <a:cubicBezTo>
                      <a:pt x="200" y="49"/>
                      <a:pt x="230" y="14"/>
                      <a:pt x="273" y="14"/>
                    </a:cubicBezTo>
                    <a:cubicBezTo>
                      <a:pt x="309" y="14"/>
                      <a:pt x="333" y="45"/>
                      <a:pt x="333" y="79"/>
                    </a:cubicBezTo>
                    <a:cubicBezTo>
                      <a:pt x="333" y="112"/>
                      <a:pt x="306" y="139"/>
                      <a:pt x="274" y="139"/>
                    </a:cubicBezTo>
                    <a:cubicBezTo>
                      <a:pt x="242" y="139"/>
                      <a:pt x="219" y="112"/>
                      <a:pt x="186" y="72"/>
                    </a:cubicBezTo>
                    <a:close/>
                    <a:moveTo>
                      <a:pt x="157" y="87"/>
                    </a:moveTo>
                    <a:cubicBezTo>
                      <a:pt x="143" y="109"/>
                      <a:pt x="113" y="145"/>
                      <a:pt x="71" y="145"/>
                    </a:cubicBezTo>
                    <a:cubicBezTo>
                      <a:pt x="35" y="145"/>
                      <a:pt x="10" y="113"/>
                      <a:pt x="10" y="79"/>
                    </a:cubicBezTo>
                    <a:cubicBezTo>
                      <a:pt x="10" y="46"/>
                      <a:pt x="37" y="20"/>
                      <a:pt x="69" y="20"/>
                    </a:cubicBezTo>
                    <a:cubicBezTo>
                      <a:pt x="102" y="20"/>
                      <a:pt x="124" y="46"/>
                      <a:pt x="157" y="8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60">
                <a:extLst>
                  <a:ext uri="{FF2B5EF4-FFF2-40B4-BE49-F238E27FC236}">
                    <a16:creationId xmlns:a16="http://schemas.microsoft.com/office/drawing/2014/main" id="{3748F89F-DF7D-4B7F-A904-408CA03EBE47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324350" y="5267325"/>
                <a:ext cx="311150" cy="342900"/>
              </a:xfrm>
              <a:custGeom>
                <a:avLst/>
                <a:gdLst>
                  <a:gd name="T0" fmla="*/ 603 w 664"/>
                  <a:gd name="T1" fmla="*/ 698 h 698"/>
                  <a:gd name="T2" fmla="*/ 664 w 664"/>
                  <a:gd name="T3" fmla="*/ 538 h 698"/>
                  <a:gd name="T4" fmla="*/ 651 w 664"/>
                  <a:gd name="T5" fmla="*/ 538 h 698"/>
                  <a:gd name="T6" fmla="*/ 522 w 664"/>
                  <a:gd name="T7" fmla="*/ 639 h 698"/>
                  <a:gd name="T8" fmla="*/ 367 w 664"/>
                  <a:gd name="T9" fmla="*/ 655 h 698"/>
                  <a:gd name="T10" fmla="*/ 66 w 664"/>
                  <a:gd name="T11" fmla="*/ 655 h 698"/>
                  <a:gd name="T12" fmla="*/ 320 w 664"/>
                  <a:gd name="T13" fmla="*/ 357 h 698"/>
                  <a:gd name="T14" fmla="*/ 324 w 664"/>
                  <a:gd name="T15" fmla="*/ 349 h 698"/>
                  <a:gd name="T16" fmla="*/ 321 w 664"/>
                  <a:gd name="T17" fmla="*/ 341 h 698"/>
                  <a:gd name="T18" fmla="*/ 88 w 664"/>
                  <a:gd name="T19" fmla="*/ 24 h 698"/>
                  <a:gd name="T20" fmla="*/ 362 w 664"/>
                  <a:gd name="T21" fmla="*/ 24 h 698"/>
                  <a:gd name="T22" fmla="*/ 478 w 664"/>
                  <a:gd name="T23" fmla="*/ 32 h 698"/>
                  <a:gd name="T24" fmla="*/ 588 w 664"/>
                  <a:gd name="T25" fmla="*/ 69 h 698"/>
                  <a:gd name="T26" fmla="*/ 651 w 664"/>
                  <a:gd name="T27" fmla="*/ 140 h 698"/>
                  <a:gd name="T28" fmla="*/ 664 w 664"/>
                  <a:gd name="T29" fmla="*/ 140 h 698"/>
                  <a:gd name="T30" fmla="*/ 603 w 664"/>
                  <a:gd name="T31" fmla="*/ 0 h 698"/>
                  <a:gd name="T32" fmla="*/ 14 w 664"/>
                  <a:gd name="T33" fmla="*/ 0 h 698"/>
                  <a:gd name="T34" fmla="*/ 1 w 664"/>
                  <a:gd name="T35" fmla="*/ 3 h 698"/>
                  <a:gd name="T36" fmla="*/ 0 w 664"/>
                  <a:gd name="T37" fmla="*/ 20 h 698"/>
                  <a:gd name="T38" fmla="*/ 264 w 664"/>
                  <a:gd name="T39" fmla="*/ 381 h 698"/>
                  <a:gd name="T40" fmla="*/ 5 w 664"/>
                  <a:gd name="T41" fmla="*/ 684 h 698"/>
                  <a:gd name="T42" fmla="*/ 1 w 664"/>
                  <a:gd name="T43" fmla="*/ 693 h 698"/>
                  <a:gd name="T44" fmla="*/ 14 w 664"/>
                  <a:gd name="T45" fmla="*/ 698 h 698"/>
                  <a:gd name="T46" fmla="*/ 603 w 664"/>
                  <a:gd name="T4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4" h="698">
                    <a:moveTo>
                      <a:pt x="603" y="698"/>
                    </a:moveTo>
                    <a:lnTo>
                      <a:pt x="664" y="538"/>
                    </a:lnTo>
                    <a:lnTo>
                      <a:pt x="651" y="538"/>
                    </a:lnTo>
                    <a:cubicBezTo>
                      <a:pt x="632" y="590"/>
                      <a:pt x="579" y="624"/>
                      <a:pt x="522" y="639"/>
                    </a:cubicBezTo>
                    <a:cubicBezTo>
                      <a:pt x="511" y="642"/>
                      <a:pt x="462" y="655"/>
                      <a:pt x="367" y="655"/>
                    </a:cubicBezTo>
                    <a:lnTo>
                      <a:pt x="66" y="655"/>
                    </a:lnTo>
                    <a:lnTo>
                      <a:pt x="320" y="357"/>
                    </a:lnTo>
                    <a:cubicBezTo>
                      <a:pt x="323" y="353"/>
                      <a:pt x="324" y="351"/>
                      <a:pt x="324" y="349"/>
                    </a:cubicBezTo>
                    <a:cubicBezTo>
                      <a:pt x="324" y="348"/>
                      <a:pt x="324" y="346"/>
                      <a:pt x="321" y="341"/>
                    </a:cubicBezTo>
                    <a:lnTo>
                      <a:pt x="88" y="24"/>
                    </a:lnTo>
                    <a:lnTo>
                      <a:pt x="362" y="24"/>
                    </a:lnTo>
                    <a:cubicBezTo>
                      <a:pt x="428" y="24"/>
                      <a:pt x="474" y="31"/>
                      <a:pt x="478" y="32"/>
                    </a:cubicBezTo>
                    <a:cubicBezTo>
                      <a:pt x="505" y="36"/>
                      <a:pt x="549" y="44"/>
                      <a:pt x="588" y="69"/>
                    </a:cubicBezTo>
                    <a:cubicBezTo>
                      <a:pt x="600" y="77"/>
                      <a:pt x="634" y="100"/>
                      <a:pt x="651" y="140"/>
                    </a:cubicBezTo>
                    <a:lnTo>
                      <a:pt x="664" y="140"/>
                    </a:lnTo>
                    <a:lnTo>
                      <a:pt x="603" y="0"/>
                    </a:lnTo>
                    <a:lnTo>
                      <a:pt x="14" y="0"/>
                    </a:lnTo>
                    <a:cubicBezTo>
                      <a:pt x="3" y="0"/>
                      <a:pt x="2" y="0"/>
                      <a:pt x="1" y="3"/>
                    </a:cubicBezTo>
                    <a:cubicBezTo>
                      <a:pt x="0" y="5"/>
                      <a:pt x="0" y="14"/>
                      <a:pt x="0" y="20"/>
                    </a:cubicBezTo>
                    <a:lnTo>
                      <a:pt x="264" y="381"/>
                    </a:lnTo>
                    <a:lnTo>
                      <a:pt x="5" y="684"/>
                    </a:lnTo>
                    <a:cubicBezTo>
                      <a:pt x="1" y="690"/>
                      <a:pt x="1" y="692"/>
                      <a:pt x="1" y="693"/>
                    </a:cubicBezTo>
                    <a:cubicBezTo>
                      <a:pt x="1" y="698"/>
                      <a:pt x="5" y="698"/>
                      <a:pt x="14" y="698"/>
                    </a:cubicBezTo>
                    <a:lnTo>
                      <a:pt x="603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61">
                <a:extLst>
                  <a:ext uri="{FF2B5EF4-FFF2-40B4-BE49-F238E27FC236}">
                    <a16:creationId xmlns:a16="http://schemas.microsoft.com/office/drawing/2014/main" id="{F8FC96E2-4B20-440D-A514-9EE3D6A3EA9E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4322763" y="5676900"/>
                <a:ext cx="80963" cy="119062"/>
              </a:xfrm>
              <a:custGeom>
                <a:avLst/>
                <a:gdLst>
                  <a:gd name="T0" fmla="*/ 83 w 171"/>
                  <a:gd name="T1" fmla="*/ 10 h 245"/>
                  <a:gd name="T2" fmla="*/ 84 w 171"/>
                  <a:gd name="T3" fmla="*/ 4 h 245"/>
                  <a:gd name="T4" fmla="*/ 79 w 171"/>
                  <a:gd name="T5" fmla="*/ 0 h 245"/>
                  <a:gd name="T6" fmla="*/ 34 w 171"/>
                  <a:gd name="T7" fmla="*/ 3 h 245"/>
                  <a:gd name="T8" fmla="*/ 26 w 171"/>
                  <a:gd name="T9" fmla="*/ 11 h 245"/>
                  <a:gd name="T10" fmla="*/ 35 w 171"/>
                  <a:gd name="T11" fmla="*/ 16 h 245"/>
                  <a:gd name="T12" fmla="*/ 52 w 171"/>
                  <a:gd name="T13" fmla="*/ 21 h 245"/>
                  <a:gd name="T14" fmla="*/ 51 w 171"/>
                  <a:gd name="T15" fmla="*/ 29 h 245"/>
                  <a:gd name="T16" fmla="*/ 1 w 171"/>
                  <a:gd name="T17" fmla="*/ 226 h 245"/>
                  <a:gd name="T18" fmla="*/ 0 w 171"/>
                  <a:gd name="T19" fmla="*/ 234 h 245"/>
                  <a:gd name="T20" fmla="*/ 12 w 171"/>
                  <a:gd name="T21" fmla="*/ 245 h 245"/>
                  <a:gd name="T22" fmla="*/ 28 w 171"/>
                  <a:gd name="T23" fmla="*/ 230 h 245"/>
                  <a:gd name="T24" fmla="*/ 45 w 171"/>
                  <a:gd name="T25" fmla="*/ 163 h 245"/>
                  <a:gd name="T26" fmla="*/ 89 w 171"/>
                  <a:gd name="T27" fmla="*/ 191 h 245"/>
                  <a:gd name="T28" fmla="*/ 89 w 171"/>
                  <a:gd name="T29" fmla="*/ 198 h 245"/>
                  <a:gd name="T30" fmla="*/ 87 w 171"/>
                  <a:gd name="T31" fmla="*/ 209 h 245"/>
                  <a:gd name="T32" fmla="*/ 124 w 171"/>
                  <a:gd name="T33" fmla="*/ 245 h 245"/>
                  <a:gd name="T34" fmla="*/ 169 w 171"/>
                  <a:gd name="T35" fmla="*/ 192 h 245"/>
                  <a:gd name="T36" fmla="*/ 163 w 171"/>
                  <a:gd name="T37" fmla="*/ 187 h 245"/>
                  <a:gd name="T38" fmla="*/ 156 w 171"/>
                  <a:gd name="T39" fmla="*/ 196 h 245"/>
                  <a:gd name="T40" fmla="*/ 125 w 171"/>
                  <a:gd name="T41" fmla="*/ 235 h 245"/>
                  <a:gd name="T42" fmla="*/ 113 w 171"/>
                  <a:gd name="T43" fmla="*/ 217 h 245"/>
                  <a:gd name="T44" fmla="*/ 115 w 171"/>
                  <a:gd name="T45" fmla="*/ 202 h 245"/>
                  <a:gd name="T46" fmla="*/ 117 w 171"/>
                  <a:gd name="T47" fmla="*/ 191 h 245"/>
                  <a:gd name="T48" fmla="*/ 60 w 171"/>
                  <a:gd name="T49" fmla="*/ 154 h 245"/>
                  <a:gd name="T50" fmla="*/ 89 w 171"/>
                  <a:gd name="T51" fmla="*/ 131 h 245"/>
                  <a:gd name="T52" fmla="*/ 144 w 171"/>
                  <a:gd name="T53" fmla="*/ 98 h 245"/>
                  <a:gd name="T54" fmla="*/ 156 w 171"/>
                  <a:gd name="T55" fmla="*/ 102 h 245"/>
                  <a:gd name="T56" fmla="*/ 137 w 171"/>
                  <a:gd name="T57" fmla="*/ 122 h 245"/>
                  <a:gd name="T58" fmla="*/ 151 w 171"/>
                  <a:gd name="T59" fmla="*/ 135 h 245"/>
                  <a:gd name="T60" fmla="*/ 171 w 171"/>
                  <a:gd name="T61" fmla="*/ 112 h 245"/>
                  <a:gd name="T62" fmla="*/ 144 w 171"/>
                  <a:gd name="T63" fmla="*/ 88 h 245"/>
                  <a:gd name="T64" fmla="*/ 89 w 171"/>
                  <a:gd name="T65" fmla="*/ 119 h 245"/>
                  <a:gd name="T66" fmla="*/ 48 w 171"/>
                  <a:gd name="T67" fmla="*/ 149 h 245"/>
                  <a:gd name="T68" fmla="*/ 83 w 171"/>
                  <a:gd name="T69" fmla="*/ 1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245">
                    <a:moveTo>
                      <a:pt x="83" y="10"/>
                    </a:moveTo>
                    <a:cubicBezTo>
                      <a:pt x="83" y="9"/>
                      <a:pt x="84" y="5"/>
                      <a:pt x="84" y="4"/>
                    </a:cubicBezTo>
                    <a:cubicBezTo>
                      <a:pt x="84" y="3"/>
                      <a:pt x="83" y="0"/>
                      <a:pt x="79" y="0"/>
                    </a:cubicBezTo>
                    <a:cubicBezTo>
                      <a:pt x="72" y="0"/>
                      <a:pt x="43" y="2"/>
                      <a:pt x="34" y="3"/>
                    </a:cubicBezTo>
                    <a:cubicBezTo>
                      <a:pt x="31" y="3"/>
                      <a:pt x="26" y="4"/>
                      <a:pt x="26" y="11"/>
                    </a:cubicBezTo>
                    <a:cubicBezTo>
                      <a:pt x="26" y="16"/>
                      <a:pt x="31" y="16"/>
                      <a:pt x="35" y="16"/>
                    </a:cubicBezTo>
                    <a:cubicBezTo>
                      <a:pt x="52" y="16"/>
                      <a:pt x="52" y="18"/>
                      <a:pt x="52" y="21"/>
                    </a:cubicBezTo>
                    <a:cubicBezTo>
                      <a:pt x="52" y="24"/>
                      <a:pt x="51" y="26"/>
                      <a:pt x="51" y="29"/>
                    </a:cubicBezTo>
                    <a:lnTo>
                      <a:pt x="1" y="226"/>
                    </a:lnTo>
                    <a:cubicBezTo>
                      <a:pt x="0" y="233"/>
                      <a:pt x="0" y="233"/>
                      <a:pt x="0" y="234"/>
                    </a:cubicBezTo>
                    <a:cubicBezTo>
                      <a:pt x="0" y="239"/>
                      <a:pt x="4" y="245"/>
                      <a:pt x="12" y="245"/>
                    </a:cubicBezTo>
                    <a:cubicBezTo>
                      <a:pt x="21" y="245"/>
                      <a:pt x="26" y="238"/>
                      <a:pt x="28" y="230"/>
                    </a:cubicBezTo>
                    <a:cubicBezTo>
                      <a:pt x="28" y="229"/>
                      <a:pt x="43" y="168"/>
                      <a:pt x="45" y="163"/>
                    </a:cubicBezTo>
                    <a:cubicBezTo>
                      <a:pt x="69" y="165"/>
                      <a:pt x="89" y="173"/>
                      <a:pt x="89" y="191"/>
                    </a:cubicBezTo>
                    <a:cubicBezTo>
                      <a:pt x="89" y="193"/>
                      <a:pt x="89" y="195"/>
                      <a:pt x="89" y="198"/>
                    </a:cubicBezTo>
                    <a:cubicBezTo>
                      <a:pt x="87" y="204"/>
                      <a:pt x="87" y="205"/>
                      <a:pt x="87" y="209"/>
                    </a:cubicBezTo>
                    <a:cubicBezTo>
                      <a:pt x="87" y="234"/>
                      <a:pt x="108" y="245"/>
                      <a:pt x="124" y="245"/>
                    </a:cubicBezTo>
                    <a:cubicBezTo>
                      <a:pt x="158" y="245"/>
                      <a:pt x="169" y="192"/>
                      <a:pt x="169" y="192"/>
                    </a:cubicBezTo>
                    <a:cubicBezTo>
                      <a:pt x="169" y="187"/>
                      <a:pt x="164" y="187"/>
                      <a:pt x="163" y="187"/>
                    </a:cubicBezTo>
                    <a:cubicBezTo>
                      <a:pt x="158" y="187"/>
                      <a:pt x="158" y="189"/>
                      <a:pt x="156" y="196"/>
                    </a:cubicBezTo>
                    <a:cubicBezTo>
                      <a:pt x="152" y="211"/>
                      <a:pt x="142" y="235"/>
                      <a:pt x="125" y="235"/>
                    </a:cubicBezTo>
                    <a:cubicBezTo>
                      <a:pt x="116" y="235"/>
                      <a:pt x="113" y="227"/>
                      <a:pt x="113" y="217"/>
                    </a:cubicBezTo>
                    <a:cubicBezTo>
                      <a:pt x="113" y="211"/>
                      <a:pt x="113" y="211"/>
                      <a:pt x="115" y="202"/>
                    </a:cubicBezTo>
                    <a:cubicBezTo>
                      <a:pt x="116" y="200"/>
                      <a:pt x="117" y="195"/>
                      <a:pt x="117" y="191"/>
                    </a:cubicBezTo>
                    <a:cubicBezTo>
                      <a:pt x="117" y="160"/>
                      <a:pt x="75" y="155"/>
                      <a:pt x="60" y="154"/>
                    </a:cubicBezTo>
                    <a:cubicBezTo>
                      <a:pt x="70" y="147"/>
                      <a:pt x="83" y="136"/>
                      <a:pt x="89" y="131"/>
                    </a:cubicBezTo>
                    <a:cubicBezTo>
                      <a:pt x="107" y="114"/>
                      <a:pt x="125" y="98"/>
                      <a:pt x="144" y="98"/>
                    </a:cubicBezTo>
                    <a:cubicBezTo>
                      <a:pt x="148" y="98"/>
                      <a:pt x="153" y="99"/>
                      <a:pt x="156" y="102"/>
                    </a:cubicBezTo>
                    <a:cubicBezTo>
                      <a:pt x="141" y="105"/>
                      <a:pt x="137" y="116"/>
                      <a:pt x="137" y="122"/>
                    </a:cubicBezTo>
                    <a:cubicBezTo>
                      <a:pt x="137" y="129"/>
                      <a:pt x="143" y="135"/>
                      <a:pt x="151" y="135"/>
                    </a:cubicBezTo>
                    <a:cubicBezTo>
                      <a:pt x="161" y="135"/>
                      <a:pt x="171" y="127"/>
                      <a:pt x="171" y="112"/>
                    </a:cubicBezTo>
                    <a:cubicBezTo>
                      <a:pt x="171" y="101"/>
                      <a:pt x="163" y="88"/>
                      <a:pt x="144" y="88"/>
                    </a:cubicBezTo>
                    <a:cubicBezTo>
                      <a:pt x="125" y="88"/>
                      <a:pt x="106" y="102"/>
                      <a:pt x="89" y="119"/>
                    </a:cubicBezTo>
                    <a:cubicBezTo>
                      <a:pt x="74" y="132"/>
                      <a:pt x="62" y="143"/>
                      <a:pt x="48" y="149"/>
                    </a:cubicBezTo>
                    <a:lnTo>
                      <a:pt x="83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2">
                <a:extLst>
                  <a:ext uri="{FF2B5EF4-FFF2-40B4-BE49-F238E27FC236}">
                    <a16:creationId xmlns:a16="http://schemas.microsoft.com/office/drawing/2014/main" id="{0BA7F5D6-0BF8-4B61-8836-01ED19FE7442}"/>
                  </a:ext>
                </a:extLst>
              </p:cNvPr>
              <p:cNvSpPr>
                <a:spLocks noEditPoint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4424363" y="5729288"/>
                <a:ext cx="120650" cy="46037"/>
              </a:xfrm>
              <a:custGeom>
                <a:avLst/>
                <a:gdLst>
                  <a:gd name="T0" fmla="*/ 244 w 257"/>
                  <a:gd name="T1" fmla="*/ 17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7 h 94"/>
                  <a:gd name="T12" fmla="*/ 244 w 257"/>
                  <a:gd name="T13" fmla="*/ 17 h 94"/>
                  <a:gd name="T14" fmla="*/ 244 w 257"/>
                  <a:gd name="T15" fmla="*/ 94 h 94"/>
                  <a:gd name="T16" fmla="*/ 257 w 257"/>
                  <a:gd name="T17" fmla="*/ 86 h 94"/>
                  <a:gd name="T18" fmla="*/ 244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4" y="17"/>
                    </a:moveTo>
                    <a:cubicBezTo>
                      <a:pt x="249" y="17"/>
                      <a:pt x="257" y="17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9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4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4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9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63">
                <a:extLst>
                  <a:ext uri="{FF2B5EF4-FFF2-40B4-BE49-F238E27FC236}">
                    <a16:creationId xmlns:a16="http://schemas.microsoft.com/office/drawing/2014/main" id="{71C42F8F-9864-4A2D-99EA-7BAFF42F857F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4565650" y="5681663"/>
                <a:ext cx="74613" cy="117475"/>
              </a:xfrm>
              <a:custGeom>
                <a:avLst/>
                <a:gdLst>
                  <a:gd name="T0" fmla="*/ 161 w 161"/>
                  <a:gd name="T1" fmla="*/ 120 h 239"/>
                  <a:gd name="T2" fmla="*/ 141 w 161"/>
                  <a:gd name="T3" fmla="*/ 30 h 239"/>
                  <a:gd name="T4" fmla="*/ 81 w 161"/>
                  <a:gd name="T5" fmla="*/ 0 h 239"/>
                  <a:gd name="T6" fmla="*/ 0 w 161"/>
                  <a:gd name="T7" fmla="*/ 120 h 239"/>
                  <a:gd name="T8" fmla="*/ 81 w 161"/>
                  <a:gd name="T9" fmla="*/ 239 h 239"/>
                  <a:gd name="T10" fmla="*/ 161 w 161"/>
                  <a:gd name="T11" fmla="*/ 120 h 239"/>
                  <a:gd name="T12" fmla="*/ 81 w 161"/>
                  <a:gd name="T13" fmla="*/ 229 h 239"/>
                  <a:gd name="T14" fmla="*/ 36 w 161"/>
                  <a:gd name="T15" fmla="*/ 191 h 239"/>
                  <a:gd name="T16" fmla="*/ 31 w 161"/>
                  <a:gd name="T17" fmla="*/ 116 h 239"/>
                  <a:gd name="T18" fmla="*/ 37 w 161"/>
                  <a:gd name="T19" fmla="*/ 45 h 239"/>
                  <a:gd name="T20" fmla="*/ 81 w 161"/>
                  <a:gd name="T21" fmla="*/ 10 h 239"/>
                  <a:gd name="T22" fmla="*/ 124 w 161"/>
                  <a:gd name="T23" fmla="*/ 42 h 239"/>
                  <a:gd name="T24" fmla="*/ 130 w 161"/>
                  <a:gd name="T25" fmla="*/ 116 h 239"/>
                  <a:gd name="T26" fmla="*/ 125 w 161"/>
                  <a:gd name="T27" fmla="*/ 189 h 239"/>
                  <a:gd name="T28" fmla="*/ 81 w 161"/>
                  <a:gd name="T29" fmla="*/ 2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1" h="239">
                    <a:moveTo>
                      <a:pt x="161" y="120"/>
                    </a:moveTo>
                    <a:cubicBezTo>
                      <a:pt x="161" y="82"/>
                      <a:pt x="157" y="54"/>
                      <a:pt x="141" y="30"/>
                    </a:cubicBezTo>
                    <a:cubicBezTo>
                      <a:pt x="130" y="14"/>
                      <a:pt x="108" y="0"/>
                      <a:pt x="81" y="0"/>
                    </a:cubicBezTo>
                    <a:cubicBezTo>
                      <a:pt x="0" y="0"/>
                      <a:pt x="0" y="95"/>
                      <a:pt x="0" y="120"/>
                    </a:cubicBezTo>
                    <a:cubicBezTo>
                      <a:pt x="0" y="146"/>
                      <a:pt x="0" y="239"/>
                      <a:pt x="81" y="239"/>
                    </a:cubicBezTo>
                    <a:cubicBezTo>
                      <a:pt x="161" y="239"/>
                      <a:pt x="161" y="146"/>
                      <a:pt x="161" y="120"/>
                    </a:cubicBezTo>
                    <a:close/>
                    <a:moveTo>
                      <a:pt x="81" y="229"/>
                    </a:moveTo>
                    <a:cubicBezTo>
                      <a:pt x="65" y="229"/>
                      <a:pt x="43" y="219"/>
                      <a:pt x="36" y="191"/>
                    </a:cubicBezTo>
                    <a:cubicBezTo>
                      <a:pt x="31" y="170"/>
                      <a:pt x="31" y="142"/>
                      <a:pt x="31" y="116"/>
                    </a:cubicBezTo>
                    <a:cubicBezTo>
                      <a:pt x="31" y="90"/>
                      <a:pt x="31" y="64"/>
                      <a:pt x="37" y="45"/>
                    </a:cubicBezTo>
                    <a:cubicBezTo>
                      <a:pt x="44" y="17"/>
                      <a:pt x="66" y="10"/>
                      <a:pt x="81" y="10"/>
                    </a:cubicBezTo>
                    <a:cubicBezTo>
                      <a:pt x="99" y="10"/>
                      <a:pt x="118" y="21"/>
                      <a:pt x="124" y="42"/>
                    </a:cubicBezTo>
                    <a:cubicBezTo>
                      <a:pt x="129" y="60"/>
                      <a:pt x="130" y="86"/>
                      <a:pt x="130" y="116"/>
                    </a:cubicBezTo>
                    <a:cubicBezTo>
                      <a:pt x="130" y="142"/>
                      <a:pt x="130" y="167"/>
                      <a:pt x="125" y="189"/>
                    </a:cubicBezTo>
                    <a:cubicBezTo>
                      <a:pt x="118" y="221"/>
                      <a:pt x="95" y="229"/>
                      <a:pt x="81" y="22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64">
                <a:extLst>
                  <a:ext uri="{FF2B5EF4-FFF2-40B4-BE49-F238E27FC236}">
                    <a16:creationId xmlns:a16="http://schemas.microsoft.com/office/drawing/2014/main" id="{F6570BF3-B4AA-46E2-807D-0107BD713300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729163" y="5164138"/>
                <a:ext cx="114300" cy="174625"/>
              </a:xfrm>
              <a:custGeom>
                <a:avLst/>
                <a:gdLst>
                  <a:gd name="T0" fmla="*/ 152 w 247"/>
                  <a:gd name="T1" fmla="*/ 201 h 353"/>
                  <a:gd name="T2" fmla="*/ 204 w 247"/>
                  <a:gd name="T3" fmla="*/ 341 h 353"/>
                  <a:gd name="T4" fmla="*/ 231 w 247"/>
                  <a:gd name="T5" fmla="*/ 352 h 353"/>
                  <a:gd name="T6" fmla="*/ 242 w 247"/>
                  <a:gd name="T7" fmla="*/ 352 h 353"/>
                  <a:gd name="T8" fmla="*/ 247 w 247"/>
                  <a:gd name="T9" fmla="*/ 347 h 353"/>
                  <a:gd name="T10" fmla="*/ 245 w 247"/>
                  <a:gd name="T11" fmla="*/ 342 h 353"/>
                  <a:gd name="T12" fmla="*/ 233 w 247"/>
                  <a:gd name="T13" fmla="*/ 319 h 353"/>
                  <a:gd name="T14" fmla="*/ 132 w 247"/>
                  <a:gd name="T15" fmla="*/ 35 h 353"/>
                  <a:gd name="T16" fmla="*/ 71 w 247"/>
                  <a:gd name="T17" fmla="*/ 0 h 353"/>
                  <a:gd name="T18" fmla="*/ 62 w 247"/>
                  <a:gd name="T19" fmla="*/ 6 h 353"/>
                  <a:gd name="T20" fmla="*/ 66 w 247"/>
                  <a:gd name="T21" fmla="*/ 11 h 353"/>
                  <a:gd name="T22" fmla="*/ 99 w 247"/>
                  <a:gd name="T23" fmla="*/ 50 h 353"/>
                  <a:gd name="T24" fmla="*/ 147 w 247"/>
                  <a:gd name="T25" fmla="*/ 186 h 353"/>
                  <a:gd name="T26" fmla="*/ 9 w 247"/>
                  <a:gd name="T27" fmla="*/ 323 h 353"/>
                  <a:gd name="T28" fmla="*/ 0 w 247"/>
                  <a:gd name="T29" fmla="*/ 338 h 353"/>
                  <a:gd name="T30" fmla="*/ 15 w 247"/>
                  <a:gd name="T31" fmla="*/ 353 h 353"/>
                  <a:gd name="T32" fmla="*/ 32 w 247"/>
                  <a:gd name="T33" fmla="*/ 342 h 353"/>
                  <a:gd name="T34" fmla="*/ 152 w 247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353">
                    <a:moveTo>
                      <a:pt x="152" y="201"/>
                    </a:moveTo>
                    <a:cubicBezTo>
                      <a:pt x="172" y="253"/>
                      <a:pt x="196" y="329"/>
                      <a:pt x="204" y="341"/>
                    </a:cubicBezTo>
                    <a:cubicBezTo>
                      <a:pt x="212" y="352"/>
                      <a:pt x="217" y="352"/>
                      <a:pt x="231" y="352"/>
                    </a:cubicBezTo>
                    <a:lnTo>
                      <a:pt x="242" y="352"/>
                    </a:lnTo>
                    <a:cubicBezTo>
                      <a:pt x="247" y="351"/>
                      <a:pt x="247" y="348"/>
                      <a:pt x="247" y="347"/>
                    </a:cubicBezTo>
                    <a:cubicBezTo>
                      <a:pt x="247" y="345"/>
                      <a:pt x="246" y="344"/>
                      <a:pt x="245" y="342"/>
                    </a:cubicBezTo>
                    <a:cubicBezTo>
                      <a:pt x="240" y="337"/>
                      <a:pt x="237" y="329"/>
                      <a:pt x="233" y="319"/>
                    </a:cubicBezTo>
                    <a:lnTo>
                      <a:pt x="132" y="35"/>
                    </a:lnTo>
                    <a:cubicBezTo>
                      <a:pt x="121" y="7"/>
                      <a:pt x="94" y="0"/>
                      <a:pt x="71" y="0"/>
                    </a:cubicBezTo>
                    <a:cubicBezTo>
                      <a:pt x="68" y="0"/>
                      <a:pt x="62" y="0"/>
                      <a:pt x="62" y="6"/>
                    </a:cubicBezTo>
                    <a:cubicBezTo>
                      <a:pt x="62" y="10"/>
                      <a:pt x="66" y="11"/>
                      <a:pt x="66" y="11"/>
                    </a:cubicBezTo>
                    <a:cubicBezTo>
                      <a:pt x="83" y="13"/>
                      <a:pt x="86" y="17"/>
                      <a:pt x="99" y="50"/>
                    </a:cubicBezTo>
                    <a:lnTo>
                      <a:pt x="147" y="186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8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8" y="347"/>
                      <a:pt x="32" y="342"/>
                    </a:cubicBezTo>
                    <a:lnTo>
                      <a:pt x="152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65">
                <a:extLst>
                  <a:ext uri="{FF2B5EF4-FFF2-40B4-BE49-F238E27FC236}">
                    <a16:creationId xmlns:a16="http://schemas.microsoft.com/office/drawing/2014/main" id="{BDF0F79C-5150-4BF6-87EC-AEC1292FC66D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4864100" y="5127625"/>
                <a:ext cx="80963" cy="120650"/>
              </a:xfrm>
              <a:custGeom>
                <a:avLst/>
                <a:gdLst>
                  <a:gd name="T0" fmla="*/ 83 w 171"/>
                  <a:gd name="T1" fmla="*/ 11 h 246"/>
                  <a:gd name="T2" fmla="*/ 84 w 171"/>
                  <a:gd name="T3" fmla="*/ 5 h 246"/>
                  <a:gd name="T4" fmla="*/ 79 w 171"/>
                  <a:gd name="T5" fmla="*/ 0 h 246"/>
                  <a:gd name="T6" fmla="*/ 34 w 171"/>
                  <a:gd name="T7" fmla="*/ 4 h 246"/>
                  <a:gd name="T8" fmla="*/ 26 w 171"/>
                  <a:gd name="T9" fmla="*/ 12 h 246"/>
                  <a:gd name="T10" fmla="*/ 35 w 171"/>
                  <a:gd name="T11" fmla="*/ 17 h 246"/>
                  <a:gd name="T12" fmla="*/ 52 w 171"/>
                  <a:gd name="T13" fmla="*/ 22 h 246"/>
                  <a:gd name="T14" fmla="*/ 51 w 171"/>
                  <a:gd name="T15" fmla="*/ 30 h 246"/>
                  <a:gd name="T16" fmla="*/ 2 w 171"/>
                  <a:gd name="T17" fmla="*/ 227 h 246"/>
                  <a:gd name="T18" fmla="*/ 0 w 171"/>
                  <a:gd name="T19" fmla="*/ 235 h 246"/>
                  <a:gd name="T20" fmla="*/ 12 w 171"/>
                  <a:gd name="T21" fmla="*/ 246 h 246"/>
                  <a:gd name="T22" fmla="*/ 28 w 171"/>
                  <a:gd name="T23" fmla="*/ 231 h 246"/>
                  <a:gd name="T24" fmla="*/ 45 w 171"/>
                  <a:gd name="T25" fmla="*/ 164 h 246"/>
                  <a:gd name="T26" fmla="*/ 89 w 171"/>
                  <a:gd name="T27" fmla="*/ 192 h 246"/>
                  <a:gd name="T28" fmla="*/ 89 w 171"/>
                  <a:gd name="T29" fmla="*/ 199 h 246"/>
                  <a:gd name="T30" fmla="*/ 87 w 171"/>
                  <a:gd name="T31" fmla="*/ 210 h 246"/>
                  <a:gd name="T32" fmla="*/ 124 w 171"/>
                  <a:gd name="T33" fmla="*/ 246 h 246"/>
                  <a:gd name="T34" fmla="*/ 169 w 171"/>
                  <a:gd name="T35" fmla="*/ 193 h 246"/>
                  <a:gd name="T36" fmla="*/ 163 w 171"/>
                  <a:gd name="T37" fmla="*/ 188 h 246"/>
                  <a:gd name="T38" fmla="*/ 156 w 171"/>
                  <a:gd name="T39" fmla="*/ 196 h 246"/>
                  <a:gd name="T40" fmla="*/ 125 w 171"/>
                  <a:gd name="T41" fmla="*/ 236 h 246"/>
                  <a:gd name="T42" fmla="*/ 113 w 171"/>
                  <a:gd name="T43" fmla="*/ 218 h 246"/>
                  <a:gd name="T44" fmla="*/ 115 w 171"/>
                  <a:gd name="T45" fmla="*/ 202 h 246"/>
                  <a:gd name="T46" fmla="*/ 117 w 171"/>
                  <a:gd name="T47" fmla="*/ 191 h 246"/>
                  <a:gd name="T48" fmla="*/ 60 w 171"/>
                  <a:gd name="T49" fmla="*/ 154 h 246"/>
                  <a:gd name="T50" fmla="*/ 89 w 171"/>
                  <a:gd name="T51" fmla="*/ 131 h 246"/>
                  <a:gd name="T52" fmla="*/ 144 w 171"/>
                  <a:gd name="T53" fmla="*/ 98 h 246"/>
                  <a:gd name="T54" fmla="*/ 156 w 171"/>
                  <a:gd name="T55" fmla="*/ 103 h 246"/>
                  <a:gd name="T56" fmla="*/ 138 w 171"/>
                  <a:gd name="T57" fmla="*/ 122 h 246"/>
                  <a:gd name="T58" fmla="*/ 151 w 171"/>
                  <a:gd name="T59" fmla="*/ 135 h 246"/>
                  <a:gd name="T60" fmla="*/ 171 w 171"/>
                  <a:gd name="T61" fmla="*/ 113 h 246"/>
                  <a:gd name="T62" fmla="*/ 144 w 171"/>
                  <a:gd name="T63" fmla="*/ 89 h 246"/>
                  <a:gd name="T64" fmla="*/ 89 w 171"/>
                  <a:gd name="T65" fmla="*/ 119 h 246"/>
                  <a:gd name="T66" fmla="*/ 48 w 171"/>
                  <a:gd name="T67" fmla="*/ 150 h 246"/>
                  <a:gd name="T68" fmla="*/ 83 w 171"/>
                  <a:gd name="T69" fmla="*/ 1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246">
                    <a:moveTo>
                      <a:pt x="83" y="11"/>
                    </a:moveTo>
                    <a:cubicBezTo>
                      <a:pt x="83" y="10"/>
                      <a:pt x="84" y="6"/>
                      <a:pt x="84" y="5"/>
                    </a:cubicBezTo>
                    <a:cubicBezTo>
                      <a:pt x="84" y="3"/>
                      <a:pt x="83" y="0"/>
                      <a:pt x="79" y="0"/>
                    </a:cubicBezTo>
                    <a:cubicBezTo>
                      <a:pt x="72" y="0"/>
                      <a:pt x="43" y="3"/>
                      <a:pt x="34" y="4"/>
                    </a:cubicBezTo>
                    <a:cubicBezTo>
                      <a:pt x="31" y="4"/>
                      <a:pt x="26" y="5"/>
                      <a:pt x="26" y="12"/>
                    </a:cubicBezTo>
                    <a:cubicBezTo>
                      <a:pt x="26" y="17"/>
                      <a:pt x="31" y="17"/>
                      <a:pt x="35" y="17"/>
                    </a:cubicBezTo>
                    <a:cubicBezTo>
                      <a:pt x="52" y="17"/>
                      <a:pt x="52" y="19"/>
                      <a:pt x="52" y="22"/>
                    </a:cubicBezTo>
                    <a:cubicBezTo>
                      <a:pt x="52" y="24"/>
                      <a:pt x="51" y="26"/>
                      <a:pt x="51" y="30"/>
                    </a:cubicBezTo>
                    <a:lnTo>
                      <a:pt x="2" y="227"/>
                    </a:lnTo>
                    <a:cubicBezTo>
                      <a:pt x="0" y="233"/>
                      <a:pt x="0" y="234"/>
                      <a:pt x="0" y="235"/>
                    </a:cubicBezTo>
                    <a:cubicBezTo>
                      <a:pt x="0" y="240"/>
                      <a:pt x="4" y="246"/>
                      <a:pt x="12" y="246"/>
                    </a:cubicBezTo>
                    <a:cubicBezTo>
                      <a:pt x="21" y="246"/>
                      <a:pt x="26" y="239"/>
                      <a:pt x="28" y="231"/>
                    </a:cubicBezTo>
                    <a:cubicBezTo>
                      <a:pt x="28" y="230"/>
                      <a:pt x="43" y="168"/>
                      <a:pt x="45" y="164"/>
                    </a:cubicBezTo>
                    <a:cubicBezTo>
                      <a:pt x="70" y="166"/>
                      <a:pt x="89" y="174"/>
                      <a:pt x="89" y="192"/>
                    </a:cubicBezTo>
                    <a:cubicBezTo>
                      <a:pt x="89" y="194"/>
                      <a:pt x="89" y="196"/>
                      <a:pt x="89" y="199"/>
                    </a:cubicBezTo>
                    <a:cubicBezTo>
                      <a:pt x="87" y="204"/>
                      <a:pt x="87" y="206"/>
                      <a:pt x="87" y="210"/>
                    </a:cubicBezTo>
                    <a:cubicBezTo>
                      <a:pt x="87" y="235"/>
                      <a:pt x="108" y="246"/>
                      <a:pt x="124" y="246"/>
                    </a:cubicBezTo>
                    <a:cubicBezTo>
                      <a:pt x="158" y="246"/>
                      <a:pt x="169" y="193"/>
                      <a:pt x="169" y="193"/>
                    </a:cubicBezTo>
                    <a:cubicBezTo>
                      <a:pt x="169" y="188"/>
                      <a:pt x="164" y="188"/>
                      <a:pt x="163" y="188"/>
                    </a:cubicBezTo>
                    <a:cubicBezTo>
                      <a:pt x="158" y="188"/>
                      <a:pt x="158" y="190"/>
                      <a:pt x="156" y="196"/>
                    </a:cubicBezTo>
                    <a:cubicBezTo>
                      <a:pt x="152" y="211"/>
                      <a:pt x="142" y="236"/>
                      <a:pt x="125" y="236"/>
                    </a:cubicBezTo>
                    <a:cubicBezTo>
                      <a:pt x="116" y="236"/>
                      <a:pt x="113" y="227"/>
                      <a:pt x="113" y="218"/>
                    </a:cubicBezTo>
                    <a:cubicBezTo>
                      <a:pt x="113" y="212"/>
                      <a:pt x="113" y="211"/>
                      <a:pt x="115" y="202"/>
                    </a:cubicBezTo>
                    <a:cubicBezTo>
                      <a:pt x="116" y="201"/>
                      <a:pt x="117" y="195"/>
                      <a:pt x="117" y="191"/>
                    </a:cubicBezTo>
                    <a:cubicBezTo>
                      <a:pt x="117" y="160"/>
                      <a:pt x="75" y="156"/>
                      <a:pt x="60" y="154"/>
                    </a:cubicBezTo>
                    <a:cubicBezTo>
                      <a:pt x="71" y="148"/>
                      <a:pt x="83" y="137"/>
                      <a:pt x="89" y="131"/>
                    </a:cubicBezTo>
                    <a:cubicBezTo>
                      <a:pt x="107" y="115"/>
                      <a:pt x="125" y="98"/>
                      <a:pt x="144" y="98"/>
                    </a:cubicBezTo>
                    <a:cubicBezTo>
                      <a:pt x="148" y="98"/>
                      <a:pt x="153" y="99"/>
                      <a:pt x="156" y="103"/>
                    </a:cubicBezTo>
                    <a:cubicBezTo>
                      <a:pt x="141" y="105"/>
                      <a:pt x="138" y="117"/>
                      <a:pt x="138" y="122"/>
                    </a:cubicBezTo>
                    <a:cubicBezTo>
                      <a:pt x="138" y="130"/>
                      <a:pt x="143" y="135"/>
                      <a:pt x="151" y="135"/>
                    </a:cubicBezTo>
                    <a:cubicBezTo>
                      <a:pt x="161" y="135"/>
                      <a:pt x="171" y="128"/>
                      <a:pt x="171" y="113"/>
                    </a:cubicBezTo>
                    <a:cubicBezTo>
                      <a:pt x="171" y="101"/>
                      <a:pt x="163" y="89"/>
                      <a:pt x="144" y="89"/>
                    </a:cubicBezTo>
                    <a:cubicBezTo>
                      <a:pt x="125" y="89"/>
                      <a:pt x="106" y="103"/>
                      <a:pt x="89" y="119"/>
                    </a:cubicBezTo>
                    <a:cubicBezTo>
                      <a:pt x="74" y="133"/>
                      <a:pt x="63" y="144"/>
                      <a:pt x="48" y="150"/>
                    </a:cubicBezTo>
                    <a:lnTo>
                      <a:pt x="83" y="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67">
                <a:extLst>
                  <a:ext uri="{FF2B5EF4-FFF2-40B4-BE49-F238E27FC236}">
                    <a16:creationId xmlns:a16="http://schemas.microsoft.com/office/drawing/2014/main" id="{E69AE509-F53B-403E-9B5F-A905A88F8BE5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57738" y="5499100"/>
                <a:ext cx="104775" cy="173037"/>
              </a:xfrm>
              <a:custGeom>
                <a:avLst/>
                <a:gdLst>
                  <a:gd name="T0" fmla="*/ 115 w 225"/>
                  <a:gd name="T1" fmla="*/ 6 h 352"/>
                  <a:gd name="T2" fmla="*/ 109 w 225"/>
                  <a:gd name="T3" fmla="*/ 0 h 352"/>
                  <a:gd name="T4" fmla="*/ 48 w 225"/>
                  <a:gd name="T5" fmla="*/ 5 h 352"/>
                  <a:gd name="T6" fmla="*/ 38 w 225"/>
                  <a:gd name="T7" fmla="*/ 15 h 352"/>
                  <a:gd name="T8" fmla="*/ 50 w 225"/>
                  <a:gd name="T9" fmla="*/ 21 h 352"/>
                  <a:gd name="T10" fmla="*/ 75 w 225"/>
                  <a:gd name="T11" fmla="*/ 29 h 352"/>
                  <a:gd name="T12" fmla="*/ 74 w 225"/>
                  <a:gd name="T13" fmla="*/ 39 h 352"/>
                  <a:gd name="T14" fmla="*/ 2 w 225"/>
                  <a:gd name="T15" fmla="*/ 327 h 352"/>
                  <a:gd name="T16" fmla="*/ 0 w 225"/>
                  <a:gd name="T17" fmla="*/ 338 h 352"/>
                  <a:gd name="T18" fmla="*/ 14 w 225"/>
                  <a:gd name="T19" fmla="*/ 352 h 352"/>
                  <a:gd name="T20" fmla="*/ 31 w 225"/>
                  <a:gd name="T21" fmla="*/ 341 h 352"/>
                  <a:gd name="T22" fmla="*/ 59 w 225"/>
                  <a:gd name="T23" fmla="*/ 232 h 352"/>
                  <a:gd name="T24" fmla="*/ 117 w 225"/>
                  <a:gd name="T25" fmla="*/ 274 h 352"/>
                  <a:gd name="T26" fmla="*/ 115 w 225"/>
                  <a:gd name="T27" fmla="*/ 285 h 352"/>
                  <a:gd name="T28" fmla="*/ 113 w 225"/>
                  <a:gd name="T29" fmla="*/ 302 h 352"/>
                  <a:gd name="T30" fmla="*/ 159 w 225"/>
                  <a:gd name="T31" fmla="*/ 352 h 352"/>
                  <a:gd name="T32" fmla="*/ 199 w 225"/>
                  <a:gd name="T33" fmla="*/ 325 h 352"/>
                  <a:gd name="T34" fmla="*/ 216 w 225"/>
                  <a:gd name="T35" fmla="*/ 275 h 352"/>
                  <a:gd name="T36" fmla="*/ 210 w 225"/>
                  <a:gd name="T37" fmla="*/ 270 h 352"/>
                  <a:gd name="T38" fmla="*/ 203 w 225"/>
                  <a:gd name="T39" fmla="*/ 279 h 352"/>
                  <a:gd name="T40" fmla="*/ 160 w 225"/>
                  <a:gd name="T41" fmla="*/ 341 h 352"/>
                  <a:gd name="T42" fmla="*/ 144 w 225"/>
                  <a:gd name="T43" fmla="*/ 317 h 352"/>
                  <a:gd name="T44" fmla="*/ 148 w 225"/>
                  <a:gd name="T45" fmla="*/ 289 h 352"/>
                  <a:gd name="T46" fmla="*/ 150 w 225"/>
                  <a:gd name="T47" fmla="*/ 274 h 352"/>
                  <a:gd name="T48" fmla="*/ 76 w 225"/>
                  <a:gd name="T49" fmla="*/ 221 h 352"/>
                  <a:gd name="T50" fmla="*/ 119 w 225"/>
                  <a:gd name="T51" fmla="*/ 185 h 352"/>
                  <a:gd name="T52" fmla="*/ 191 w 225"/>
                  <a:gd name="T53" fmla="*/ 137 h 352"/>
                  <a:gd name="T54" fmla="*/ 195 w 225"/>
                  <a:gd name="T55" fmla="*/ 137 h 352"/>
                  <a:gd name="T56" fmla="*/ 205 w 225"/>
                  <a:gd name="T57" fmla="*/ 141 h 352"/>
                  <a:gd name="T58" fmla="*/ 207 w 225"/>
                  <a:gd name="T59" fmla="*/ 143 h 352"/>
                  <a:gd name="T60" fmla="*/ 179 w 225"/>
                  <a:gd name="T61" fmla="*/ 170 h 352"/>
                  <a:gd name="T62" fmla="*/ 198 w 225"/>
                  <a:gd name="T63" fmla="*/ 188 h 352"/>
                  <a:gd name="T64" fmla="*/ 225 w 225"/>
                  <a:gd name="T65" fmla="*/ 157 h 352"/>
                  <a:gd name="T66" fmla="*/ 192 w 225"/>
                  <a:gd name="T67" fmla="*/ 126 h 352"/>
                  <a:gd name="T68" fmla="*/ 119 w 225"/>
                  <a:gd name="T69" fmla="*/ 170 h 352"/>
                  <a:gd name="T70" fmla="*/ 63 w 225"/>
                  <a:gd name="T71" fmla="*/ 216 h 352"/>
                  <a:gd name="T72" fmla="*/ 115 w 225"/>
                  <a:gd name="T73" fmla="*/ 6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5" h="352">
                    <a:moveTo>
                      <a:pt x="115" y="6"/>
                    </a:moveTo>
                    <a:cubicBezTo>
                      <a:pt x="115" y="5"/>
                      <a:pt x="115" y="0"/>
                      <a:pt x="109" y="0"/>
                    </a:cubicBezTo>
                    <a:cubicBezTo>
                      <a:pt x="97" y="0"/>
                      <a:pt x="61" y="4"/>
                      <a:pt x="48" y="5"/>
                    </a:cubicBezTo>
                    <a:cubicBezTo>
                      <a:pt x="44" y="6"/>
                      <a:pt x="38" y="6"/>
                      <a:pt x="38" y="15"/>
                    </a:cubicBezTo>
                    <a:cubicBezTo>
                      <a:pt x="38" y="21"/>
                      <a:pt x="43" y="21"/>
                      <a:pt x="50" y="21"/>
                    </a:cubicBezTo>
                    <a:cubicBezTo>
                      <a:pt x="74" y="21"/>
                      <a:pt x="75" y="24"/>
                      <a:pt x="75" y="29"/>
                    </a:cubicBezTo>
                    <a:lnTo>
                      <a:pt x="74" y="39"/>
                    </a:lnTo>
                    <a:lnTo>
                      <a:pt x="2" y="327"/>
                    </a:lnTo>
                    <a:cubicBezTo>
                      <a:pt x="0" y="334"/>
                      <a:pt x="0" y="335"/>
                      <a:pt x="0" y="338"/>
                    </a:cubicBezTo>
                    <a:cubicBezTo>
                      <a:pt x="0" y="349"/>
                      <a:pt x="9" y="352"/>
                      <a:pt x="14" y="352"/>
                    </a:cubicBezTo>
                    <a:cubicBezTo>
                      <a:pt x="20" y="352"/>
                      <a:pt x="28" y="347"/>
                      <a:pt x="31" y="341"/>
                    </a:cubicBezTo>
                    <a:cubicBezTo>
                      <a:pt x="33" y="337"/>
                      <a:pt x="56" y="244"/>
                      <a:pt x="59" y="232"/>
                    </a:cubicBezTo>
                    <a:cubicBezTo>
                      <a:pt x="76" y="233"/>
                      <a:pt x="117" y="241"/>
                      <a:pt x="117" y="274"/>
                    </a:cubicBezTo>
                    <a:cubicBezTo>
                      <a:pt x="117" y="278"/>
                      <a:pt x="117" y="280"/>
                      <a:pt x="115" y="285"/>
                    </a:cubicBezTo>
                    <a:cubicBezTo>
                      <a:pt x="114" y="291"/>
                      <a:pt x="113" y="297"/>
                      <a:pt x="113" y="302"/>
                    </a:cubicBezTo>
                    <a:cubicBezTo>
                      <a:pt x="113" y="332"/>
                      <a:pt x="133" y="352"/>
                      <a:pt x="159" y="352"/>
                    </a:cubicBezTo>
                    <a:cubicBezTo>
                      <a:pt x="174" y="352"/>
                      <a:pt x="188" y="344"/>
                      <a:pt x="199" y="325"/>
                    </a:cubicBezTo>
                    <a:cubicBezTo>
                      <a:pt x="211" y="303"/>
                      <a:pt x="216" y="276"/>
                      <a:pt x="216" y="275"/>
                    </a:cubicBezTo>
                    <a:cubicBezTo>
                      <a:pt x="216" y="270"/>
                      <a:pt x="212" y="270"/>
                      <a:pt x="210" y="270"/>
                    </a:cubicBezTo>
                    <a:cubicBezTo>
                      <a:pt x="205" y="270"/>
                      <a:pt x="205" y="272"/>
                      <a:pt x="203" y="279"/>
                    </a:cubicBezTo>
                    <a:cubicBezTo>
                      <a:pt x="194" y="315"/>
                      <a:pt x="182" y="341"/>
                      <a:pt x="160" y="341"/>
                    </a:cubicBezTo>
                    <a:cubicBezTo>
                      <a:pt x="151" y="341"/>
                      <a:pt x="144" y="335"/>
                      <a:pt x="144" y="317"/>
                    </a:cubicBezTo>
                    <a:cubicBezTo>
                      <a:pt x="144" y="309"/>
                      <a:pt x="146" y="297"/>
                      <a:pt x="148" y="289"/>
                    </a:cubicBezTo>
                    <a:cubicBezTo>
                      <a:pt x="150" y="281"/>
                      <a:pt x="150" y="279"/>
                      <a:pt x="150" y="274"/>
                    </a:cubicBezTo>
                    <a:cubicBezTo>
                      <a:pt x="150" y="241"/>
                      <a:pt x="119" y="227"/>
                      <a:pt x="76" y="221"/>
                    </a:cubicBezTo>
                    <a:cubicBezTo>
                      <a:pt x="92" y="213"/>
                      <a:pt x="108" y="197"/>
                      <a:pt x="119" y="185"/>
                    </a:cubicBezTo>
                    <a:cubicBezTo>
                      <a:pt x="143" y="158"/>
                      <a:pt x="166" y="137"/>
                      <a:pt x="191" y="137"/>
                    </a:cubicBezTo>
                    <a:cubicBezTo>
                      <a:pt x="194" y="137"/>
                      <a:pt x="194" y="137"/>
                      <a:pt x="195" y="137"/>
                    </a:cubicBezTo>
                    <a:cubicBezTo>
                      <a:pt x="201" y="138"/>
                      <a:pt x="201" y="138"/>
                      <a:pt x="205" y="141"/>
                    </a:cubicBezTo>
                    <a:cubicBezTo>
                      <a:pt x="206" y="142"/>
                      <a:pt x="206" y="142"/>
                      <a:pt x="207" y="143"/>
                    </a:cubicBezTo>
                    <a:cubicBezTo>
                      <a:pt x="184" y="145"/>
                      <a:pt x="179" y="164"/>
                      <a:pt x="179" y="170"/>
                    </a:cubicBezTo>
                    <a:cubicBezTo>
                      <a:pt x="179" y="178"/>
                      <a:pt x="185" y="188"/>
                      <a:pt x="198" y="188"/>
                    </a:cubicBezTo>
                    <a:cubicBezTo>
                      <a:pt x="211" y="188"/>
                      <a:pt x="225" y="177"/>
                      <a:pt x="225" y="157"/>
                    </a:cubicBezTo>
                    <a:cubicBezTo>
                      <a:pt x="225" y="142"/>
                      <a:pt x="214" y="126"/>
                      <a:pt x="192" y="126"/>
                    </a:cubicBezTo>
                    <a:cubicBezTo>
                      <a:pt x="178" y="126"/>
                      <a:pt x="155" y="130"/>
                      <a:pt x="119" y="170"/>
                    </a:cubicBezTo>
                    <a:cubicBezTo>
                      <a:pt x="102" y="189"/>
                      <a:pt x="82" y="209"/>
                      <a:pt x="63" y="216"/>
                    </a:cubicBezTo>
                    <a:lnTo>
                      <a:pt x="115" y="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68">
                <a:extLst>
                  <a:ext uri="{FF2B5EF4-FFF2-40B4-BE49-F238E27FC236}">
                    <a16:creationId xmlns:a16="http://schemas.microsoft.com/office/drawing/2014/main" id="{822E9064-A28A-48C5-BE7A-84F9ACAEEBD2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894263" y="5492750"/>
                <a:ext cx="23813" cy="176212"/>
              </a:xfrm>
              <a:custGeom>
                <a:avLst/>
                <a:gdLst>
                  <a:gd name="T0" fmla="*/ 33 w 53"/>
                  <a:gd name="T1" fmla="*/ 253 h 357"/>
                  <a:gd name="T2" fmla="*/ 53 w 53"/>
                  <a:gd name="T3" fmla="*/ 26 h 357"/>
                  <a:gd name="T4" fmla="*/ 26 w 53"/>
                  <a:gd name="T5" fmla="*/ 0 h 357"/>
                  <a:gd name="T6" fmla="*/ 0 w 53"/>
                  <a:gd name="T7" fmla="*/ 26 h 357"/>
                  <a:gd name="T8" fmla="*/ 19 w 53"/>
                  <a:gd name="T9" fmla="*/ 252 h 357"/>
                  <a:gd name="T10" fmla="*/ 26 w 53"/>
                  <a:gd name="T11" fmla="*/ 264 h 357"/>
                  <a:gd name="T12" fmla="*/ 33 w 53"/>
                  <a:gd name="T13" fmla="*/ 253 h 357"/>
                  <a:gd name="T14" fmla="*/ 53 w 53"/>
                  <a:gd name="T15" fmla="*/ 331 h 357"/>
                  <a:gd name="T16" fmla="*/ 26 w 53"/>
                  <a:gd name="T17" fmla="*/ 304 h 357"/>
                  <a:gd name="T18" fmla="*/ 0 w 53"/>
                  <a:gd name="T19" fmla="*/ 331 h 357"/>
                  <a:gd name="T20" fmla="*/ 26 w 53"/>
                  <a:gd name="T21" fmla="*/ 357 h 357"/>
                  <a:gd name="T22" fmla="*/ 53 w 53"/>
                  <a:gd name="T23" fmla="*/ 331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57">
                    <a:moveTo>
                      <a:pt x="33" y="253"/>
                    </a:moveTo>
                    <a:lnTo>
                      <a:pt x="53" y="26"/>
                    </a:lnTo>
                    <a:cubicBezTo>
                      <a:pt x="53" y="9"/>
                      <a:pt x="39" y="0"/>
                      <a:pt x="26" y="0"/>
                    </a:cubicBezTo>
                    <a:cubicBezTo>
                      <a:pt x="13" y="0"/>
                      <a:pt x="0" y="9"/>
                      <a:pt x="0" y="26"/>
                    </a:cubicBezTo>
                    <a:lnTo>
                      <a:pt x="19" y="252"/>
                    </a:lnTo>
                    <a:cubicBezTo>
                      <a:pt x="20" y="260"/>
                      <a:pt x="20" y="264"/>
                      <a:pt x="26" y="264"/>
                    </a:cubicBezTo>
                    <a:cubicBezTo>
                      <a:pt x="31" y="264"/>
                      <a:pt x="33" y="261"/>
                      <a:pt x="33" y="253"/>
                    </a:cubicBezTo>
                    <a:close/>
                    <a:moveTo>
                      <a:pt x="53" y="331"/>
                    </a:moveTo>
                    <a:cubicBezTo>
                      <a:pt x="53" y="316"/>
                      <a:pt x="41" y="304"/>
                      <a:pt x="26" y="304"/>
                    </a:cubicBezTo>
                    <a:cubicBezTo>
                      <a:pt x="12" y="304"/>
                      <a:pt x="0" y="316"/>
                      <a:pt x="0" y="331"/>
                    </a:cubicBezTo>
                    <a:cubicBezTo>
                      <a:pt x="0" y="345"/>
                      <a:pt x="12" y="357"/>
                      <a:pt x="26" y="357"/>
                    </a:cubicBezTo>
                    <a:cubicBezTo>
                      <a:pt x="41" y="357"/>
                      <a:pt x="53" y="345"/>
                      <a:pt x="53" y="33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69">
                <a:extLst>
                  <a:ext uri="{FF2B5EF4-FFF2-40B4-BE49-F238E27FC236}">
                    <a16:creationId xmlns:a16="http://schemas.microsoft.com/office/drawing/2014/main" id="{1BD1672A-1C9F-4990-B32B-C86CDB72F73A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999038" y="5332413"/>
                <a:ext cx="144463" cy="168275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1 w 311"/>
                  <a:gd name="T5" fmla="*/ 230 h 341"/>
                  <a:gd name="T6" fmla="*/ 210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0 w 311"/>
                  <a:gd name="T13" fmla="*/ 76 h 341"/>
                  <a:gd name="T14" fmla="*/ 201 w 311"/>
                  <a:gd name="T15" fmla="*/ 87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7 h 341"/>
                  <a:gd name="T28" fmla="*/ 288 w 311"/>
                  <a:gd name="T29" fmla="*/ 81 h 341"/>
                  <a:gd name="T30" fmla="*/ 288 w 311"/>
                  <a:gd name="T31" fmla="*/ 16 h 341"/>
                  <a:gd name="T32" fmla="*/ 272 w 311"/>
                  <a:gd name="T33" fmla="*/ 0 h 341"/>
                  <a:gd name="T34" fmla="*/ 16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3 w 311"/>
                  <a:gd name="T41" fmla="*/ 46 h 341"/>
                  <a:gd name="T42" fmla="*/ 43 w 311"/>
                  <a:gd name="T43" fmla="*/ 295 h 341"/>
                  <a:gd name="T44" fmla="*/ 15 w 311"/>
                  <a:gd name="T45" fmla="*/ 324 h 341"/>
                  <a:gd name="T46" fmla="*/ 0 w 311"/>
                  <a:gd name="T47" fmla="*/ 332 h 341"/>
                  <a:gd name="T48" fmla="*/ 16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49 w 311"/>
                  <a:gd name="T61" fmla="*/ 301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0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2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1 w 311"/>
                  <a:gd name="T81" fmla="*/ 142 h 341"/>
                  <a:gd name="T82" fmla="*/ 201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4 w 311"/>
                  <a:gd name="T95" fmla="*/ 50 h 341"/>
                  <a:gd name="T96" fmla="*/ 104 w 311"/>
                  <a:gd name="T97" fmla="*/ 291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6 h 341"/>
                  <a:gd name="T104" fmla="*/ 61 w 311"/>
                  <a:gd name="T105" fmla="*/ 45 h 341"/>
                  <a:gd name="T106" fmla="*/ 246 w 311"/>
                  <a:gd name="T107" fmla="*/ 324 h 341"/>
                  <a:gd name="T108" fmla="*/ 246 w 311"/>
                  <a:gd name="T109" fmla="*/ 323 h 341"/>
                  <a:gd name="T110" fmla="*/ 286 w 311"/>
                  <a:gd name="T111" fmla="*/ 296 h 341"/>
                  <a:gd name="T112" fmla="*/ 281 w 311"/>
                  <a:gd name="T113" fmla="*/ 324 h 341"/>
                  <a:gd name="T114" fmla="*/ 246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199" y="200"/>
                      <a:pt x="201" y="227"/>
                      <a:pt x="201" y="230"/>
                    </a:cubicBezTo>
                    <a:cubicBezTo>
                      <a:pt x="202" y="237"/>
                      <a:pt x="202" y="243"/>
                      <a:pt x="210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0" y="76"/>
                    </a:cubicBezTo>
                    <a:cubicBezTo>
                      <a:pt x="202" y="76"/>
                      <a:pt x="201" y="83"/>
                      <a:pt x="201" y="87"/>
                    </a:cubicBezTo>
                    <a:cubicBezTo>
                      <a:pt x="198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4" y="17"/>
                      <a:pt x="268" y="52"/>
                      <a:pt x="271" y="86"/>
                    </a:cubicBezTo>
                    <a:cubicBezTo>
                      <a:pt x="271" y="90"/>
                      <a:pt x="272" y="97"/>
                      <a:pt x="280" y="97"/>
                    </a:cubicBezTo>
                    <a:cubicBezTo>
                      <a:pt x="288" y="97"/>
                      <a:pt x="288" y="89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6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1" y="17"/>
                      <a:pt x="43" y="21"/>
                      <a:pt x="43" y="46"/>
                    </a:cubicBezTo>
                    <a:lnTo>
                      <a:pt x="43" y="295"/>
                    </a:lnTo>
                    <a:cubicBezTo>
                      <a:pt x="43" y="319"/>
                      <a:pt x="42" y="324"/>
                      <a:pt x="15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6" y="341"/>
                    </a:cubicBezTo>
                    <a:lnTo>
                      <a:pt x="281" y="341"/>
                    </a:lnTo>
                    <a:cubicBezTo>
                      <a:pt x="290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1"/>
                    </a:cubicBezTo>
                    <a:cubicBezTo>
                      <a:pt x="223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2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2" y="152"/>
                      <a:pt x="201" y="142"/>
                    </a:cubicBezTo>
                    <a:lnTo>
                      <a:pt x="201" y="184"/>
                    </a:lnTo>
                    <a:cubicBezTo>
                      <a:pt x="189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1"/>
                    </a:lnTo>
                    <a:cubicBezTo>
                      <a:pt x="104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3"/>
                    </a:lnTo>
                    <a:cubicBezTo>
                      <a:pt x="262" y="315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70">
                <a:extLst>
                  <a:ext uri="{FF2B5EF4-FFF2-40B4-BE49-F238E27FC236}">
                    <a16:creationId xmlns:a16="http://schemas.microsoft.com/office/drawing/2014/main" id="{1EBBDBE5-D98A-4285-ACF4-2C31D5C53FCA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173663" y="5316538"/>
                <a:ext cx="53975" cy="24606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71">
                <a:extLst>
                  <a:ext uri="{FF2B5EF4-FFF2-40B4-BE49-F238E27FC236}">
                    <a16:creationId xmlns:a16="http://schemas.microsoft.com/office/drawing/2014/main" id="{921991CE-C844-4750-9225-CAB0C8D9B5A3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246688" y="5334000"/>
                <a:ext cx="192088" cy="166687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99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5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5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8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2 w 411"/>
                  <a:gd name="T85" fmla="*/ 10 h 340"/>
                  <a:gd name="T86" fmla="*/ 298 w 411"/>
                  <a:gd name="T87" fmla="*/ 15 h 340"/>
                  <a:gd name="T88" fmla="*/ 318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99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72">
                <a:extLst>
                  <a:ext uri="{FF2B5EF4-FFF2-40B4-BE49-F238E27FC236}">
                    <a16:creationId xmlns:a16="http://schemas.microsoft.com/office/drawing/2014/main" id="{6CCA251D-017A-4538-8B96-5483AEC5459C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64175" y="5280025"/>
                <a:ext cx="80963" cy="120650"/>
              </a:xfrm>
              <a:custGeom>
                <a:avLst/>
                <a:gdLst>
                  <a:gd name="T0" fmla="*/ 83 w 172"/>
                  <a:gd name="T1" fmla="*/ 11 h 246"/>
                  <a:gd name="T2" fmla="*/ 85 w 172"/>
                  <a:gd name="T3" fmla="*/ 5 h 246"/>
                  <a:gd name="T4" fmla="*/ 79 w 172"/>
                  <a:gd name="T5" fmla="*/ 0 h 246"/>
                  <a:gd name="T6" fmla="*/ 34 w 172"/>
                  <a:gd name="T7" fmla="*/ 4 h 246"/>
                  <a:gd name="T8" fmla="*/ 27 w 172"/>
                  <a:gd name="T9" fmla="*/ 12 h 246"/>
                  <a:gd name="T10" fmla="*/ 36 w 172"/>
                  <a:gd name="T11" fmla="*/ 17 h 246"/>
                  <a:gd name="T12" fmla="*/ 53 w 172"/>
                  <a:gd name="T13" fmla="*/ 22 h 246"/>
                  <a:gd name="T14" fmla="*/ 51 w 172"/>
                  <a:gd name="T15" fmla="*/ 30 h 246"/>
                  <a:gd name="T16" fmla="*/ 2 w 172"/>
                  <a:gd name="T17" fmla="*/ 227 h 246"/>
                  <a:gd name="T18" fmla="*/ 0 w 172"/>
                  <a:gd name="T19" fmla="*/ 235 h 246"/>
                  <a:gd name="T20" fmla="*/ 12 w 172"/>
                  <a:gd name="T21" fmla="*/ 246 h 246"/>
                  <a:gd name="T22" fmla="*/ 28 w 172"/>
                  <a:gd name="T23" fmla="*/ 231 h 246"/>
                  <a:gd name="T24" fmla="*/ 45 w 172"/>
                  <a:gd name="T25" fmla="*/ 164 h 246"/>
                  <a:gd name="T26" fmla="*/ 90 w 172"/>
                  <a:gd name="T27" fmla="*/ 192 h 246"/>
                  <a:gd name="T28" fmla="*/ 89 w 172"/>
                  <a:gd name="T29" fmla="*/ 199 h 246"/>
                  <a:gd name="T30" fmla="*/ 88 w 172"/>
                  <a:gd name="T31" fmla="*/ 210 h 246"/>
                  <a:gd name="T32" fmla="*/ 125 w 172"/>
                  <a:gd name="T33" fmla="*/ 246 h 246"/>
                  <a:gd name="T34" fmla="*/ 169 w 172"/>
                  <a:gd name="T35" fmla="*/ 193 h 246"/>
                  <a:gd name="T36" fmla="*/ 163 w 172"/>
                  <a:gd name="T37" fmla="*/ 188 h 246"/>
                  <a:gd name="T38" fmla="*/ 156 w 172"/>
                  <a:gd name="T39" fmla="*/ 196 h 246"/>
                  <a:gd name="T40" fmla="*/ 126 w 172"/>
                  <a:gd name="T41" fmla="*/ 236 h 246"/>
                  <a:gd name="T42" fmla="*/ 114 w 172"/>
                  <a:gd name="T43" fmla="*/ 218 h 246"/>
                  <a:gd name="T44" fmla="*/ 116 w 172"/>
                  <a:gd name="T45" fmla="*/ 202 h 246"/>
                  <a:gd name="T46" fmla="*/ 117 w 172"/>
                  <a:gd name="T47" fmla="*/ 192 h 246"/>
                  <a:gd name="T48" fmla="*/ 61 w 172"/>
                  <a:gd name="T49" fmla="*/ 155 h 246"/>
                  <a:gd name="T50" fmla="*/ 90 w 172"/>
                  <a:gd name="T51" fmla="*/ 132 h 246"/>
                  <a:gd name="T52" fmla="*/ 145 w 172"/>
                  <a:gd name="T53" fmla="*/ 98 h 246"/>
                  <a:gd name="T54" fmla="*/ 156 w 172"/>
                  <a:gd name="T55" fmla="*/ 103 h 246"/>
                  <a:gd name="T56" fmla="*/ 138 w 172"/>
                  <a:gd name="T57" fmla="*/ 123 h 246"/>
                  <a:gd name="T58" fmla="*/ 152 w 172"/>
                  <a:gd name="T59" fmla="*/ 135 h 246"/>
                  <a:gd name="T60" fmla="*/ 172 w 172"/>
                  <a:gd name="T61" fmla="*/ 113 h 246"/>
                  <a:gd name="T62" fmla="*/ 145 w 172"/>
                  <a:gd name="T63" fmla="*/ 89 h 246"/>
                  <a:gd name="T64" fmla="*/ 89 w 172"/>
                  <a:gd name="T65" fmla="*/ 119 h 246"/>
                  <a:gd name="T66" fmla="*/ 49 w 172"/>
                  <a:gd name="T67" fmla="*/ 150 h 246"/>
                  <a:gd name="T68" fmla="*/ 83 w 172"/>
                  <a:gd name="T69" fmla="*/ 1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2" h="246">
                    <a:moveTo>
                      <a:pt x="83" y="11"/>
                    </a:moveTo>
                    <a:cubicBezTo>
                      <a:pt x="84" y="10"/>
                      <a:pt x="85" y="6"/>
                      <a:pt x="85" y="5"/>
                    </a:cubicBezTo>
                    <a:cubicBezTo>
                      <a:pt x="85" y="4"/>
                      <a:pt x="83" y="0"/>
                      <a:pt x="79" y="0"/>
                    </a:cubicBezTo>
                    <a:cubicBezTo>
                      <a:pt x="72" y="0"/>
                      <a:pt x="43" y="3"/>
                      <a:pt x="34" y="4"/>
                    </a:cubicBezTo>
                    <a:cubicBezTo>
                      <a:pt x="32" y="4"/>
                      <a:pt x="27" y="5"/>
                      <a:pt x="27" y="12"/>
                    </a:cubicBezTo>
                    <a:cubicBezTo>
                      <a:pt x="27" y="17"/>
                      <a:pt x="32" y="17"/>
                      <a:pt x="36" y="17"/>
                    </a:cubicBezTo>
                    <a:cubicBezTo>
                      <a:pt x="53" y="17"/>
                      <a:pt x="53" y="19"/>
                      <a:pt x="53" y="22"/>
                    </a:cubicBezTo>
                    <a:cubicBezTo>
                      <a:pt x="53" y="25"/>
                      <a:pt x="52" y="27"/>
                      <a:pt x="51" y="30"/>
                    </a:cubicBezTo>
                    <a:lnTo>
                      <a:pt x="2" y="227"/>
                    </a:lnTo>
                    <a:cubicBezTo>
                      <a:pt x="0" y="233"/>
                      <a:pt x="0" y="234"/>
                      <a:pt x="0" y="235"/>
                    </a:cubicBezTo>
                    <a:cubicBezTo>
                      <a:pt x="0" y="240"/>
                      <a:pt x="4" y="246"/>
                      <a:pt x="12" y="246"/>
                    </a:cubicBezTo>
                    <a:cubicBezTo>
                      <a:pt x="22" y="246"/>
                      <a:pt x="26" y="239"/>
                      <a:pt x="28" y="231"/>
                    </a:cubicBezTo>
                    <a:cubicBezTo>
                      <a:pt x="29" y="230"/>
                      <a:pt x="44" y="169"/>
                      <a:pt x="45" y="164"/>
                    </a:cubicBezTo>
                    <a:cubicBezTo>
                      <a:pt x="70" y="166"/>
                      <a:pt x="90" y="174"/>
                      <a:pt x="90" y="192"/>
                    </a:cubicBezTo>
                    <a:cubicBezTo>
                      <a:pt x="90" y="194"/>
                      <a:pt x="90" y="196"/>
                      <a:pt x="89" y="199"/>
                    </a:cubicBezTo>
                    <a:cubicBezTo>
                      <a:pt x="88" y="205"/>
                      <a:pt x="88" y="206"/>
                      <a:pt x="88" y="210"/>
                    </a:cubicBezTo>
                    <a:cubicBezTo>
                      <a:pt x="88" y="235"/>
                      <a:pt x="108" y="246"/>
                      <a:pt x="125" y="246"/>
                    </a:cubicBezTo>
                    <a:cubicBezTo>
                      <a:pt x="159" y="246"/>
                      <a:pt x="169" y="193"/>
                      <a:pt x="169" y="193"/>
                    </a:cubicBezTo>
                    <a:cubicBezTo>
                      <a:pt x="169" y="188"/>
                      <a:pt x="165" y="188"/>
                      <a:pt x="163" y="188"/>
                    </a:cubicBezTo>
                    <a:cubicBezTo>
                      <a:pt x="159" y="188"/>
                      <a:pt x="158" y="190"/>
                      <a:pt x="156" y="196"/>
                    </a:cubicBezTo>
                    <a:cubicBezTo>
                      <a:pt x="152" y="211"/>
                      <a:pt x="143" y="236"/>
                      <a:pt x="126" y="236"/>
                    </a:cubicBezTo>
                    <a:cubicBezTo>
                      <a:pt x="116" y="236"/>
                      <a:pt x="114" y="228"/>
                      <a:pt x="114" y="218"/>
                    </a:cubicBezTo>
                    <a:cubicBezTo>
                      <a:pt x="114" y="212"/>
                      <a:pt x="114" y="211"/>
                      <a:pt x="116" y="202"/>
                    </a:cubicBezTo>
                    <a:cubicBezTo>
                      <a:pt x="116" y="201"/>
                      <a:pt x="117" y="195"/>
                      <a:pt x="117" y="192"/>
                    </a:cubicBezTo>
                    <a:cubicBezTo>
                      <a:pt x="117" y="161"/>
                      <a:pt x="76" y="156"/>
                      <a:pt x="61" y="155"/>
                    </a:cubicBezTo>
                    <a:cubicBezTo>
                      <a:pt x="71" y="148"/>
                      <a:pt x="84" y="137"/>
                      <a:pt x="90" y="132"/>
                    </a:cubicBezTo>
                    <a:cubicBezTo>
                      <a:pt x="108" y="115"/>
                      <a:pt x="125" y="98"/>
                      <a:pt x="145" y="98"/>
                    </a:cubicBezTo>
                    <a:cubicBezTo>
                      <a:pt x="149" y="98"/>
                      <a:pt x="153" y="100"/>
                      <a:pt x="156" y="103"/>
                    </a:cubicBezTo>
                    <a:cubicBezTo>
                      <a:pt x="141" y="105"/>
                      <a:pt x="138" y="117"/>
                      <a:pt x="138" y="123"/>
                    </a:cubicBezTo>
                    <a:cubicBezTo>
                      <a:pt x="138" y="130"/>
                      <a:pt x="144" y="135"/>
                      <a:pt x="152" y="135"/>
                    </a:cubicBezTo>
                    <a:cubicBezTo>
                      <a:pt x="161" y="135"/>
                      <a:pt x="172" y="128"/>
                      <a:pt x="172" y="113"/>
                    </a:cubicBezTo>
                    <a:cubicBezTo>
                      <a:pt x="172" y="102"/>
                      <a:pt x="163" y="89"/>
                      <a:pt x="145" y="89"/>
                    </a:cubicBezTo>
                    <a:cubicBezTo>
                      <a:pt x="125" y="89"/>
                      <a:pt x="107" y="103"/>
                      <a:pt x="89" y="119"/>
                    </a:cubicBezTo>
                    <a:cubicBezTo>
                      <a:pt x="75" y="133"/>
                      <a:pt x="63" y="144"/>
                      <a:pt x="49" y="150"/>
                    </a:cubicBezTo>
                    <a:lnTo>
                      <a:pt x="83" y="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73">
                <a:extLst>
                  <a:ext uri="{FF2B5EF4-FFF2-40B4-BE49-F238E27FC236}">
                    <a16:creationId xmlns:a16="http://schemas.microsoft.com/office/drawing/2014/main" id="{360E2002-2996-43A0-B482-55753F890D16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5580063" y="5316538"/>
                <a:ext cx="53975" cy="246062"/>
              </a:xfrm>
              <a:custGeom>
                <a:avLst/>
                <a:gdLst>
                  <a:gd name="T0" fmla="*/ 115 w 115"/>
                  <a:gd name="T1" fmla="*/ 250 h 499"/>
                  <a:gd name="T2" fmla="*/ 82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6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2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6" y="145"/>
                      <a:pt x="86" y="250"/>
                    </a:cubicBezTo>
                    <a:cubicBezTo>
                      <a:pt x="86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09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18F74014-D80F-4B85-9165-E285A1FA97AC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3211513" y="5434013"/>
                <a:ext cx="325439" cy="9526"/>
              </a:xfrm>
              <a:custGeom>
                <a:avLst/>
                <a:gdLst/>
                <a:ahLst/>
                <a:cxnLst/>
                <a:rect l="0" t="0" r="0" b="0"/>
                <a:pathLst>
                  <a:path w="325439" h="9526">
                    <a:moveTo>
                      <a:pt x="0" y="9525"/>
                    </a:moveTo>
                    <a:lnTo>
                      <a:pt x="325438" y="9525"/>
                    </a:lnTo>
                    <a:lnTo>
                      <a:pt x="3254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71CE777F-4F05-4C31-BD6E-6AA9920527F2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4716463" y="5434013"/>
                <a:ext cx="250826" cy="9526"/>
              </a:xfrm>
              <a:custGeom>
                <a:avLst/>
                <a:gdLst/>
                <a:ahLst/>
                <a:cxnLst/>
                <a:rect l="0" t="0" r="0" b="0"/>
                <a:pathLst>
                  <a:path w="250826" h="9526">
                    <a:moveTo>
                      <a:pt x="0" y="9525"/>
                    </a:moveTo>
                    <a:lnTo>
                      <a:pt x="250825" y="9525"/>
                    </a:lnTo>
                    <a:lnTo>
                      <a:pt x="2508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57" name="文本框 456">
              <a:extLst>
                <a:ext uri="{FF2B5EF4-FFF2-40B4-BE49-F238E27FC236}">
                  <a16:creationId xmlns:a16="http://schemas.microsoft.com/office/drawing/2014/main" id="{AEC390C2-114D-48B2-A8A6-34E1B1647A26}"/>
                </a:ext>
              </a:extLst>
            </p:cNvPr>
            <p:cNvSpPr txBox="1"/>
            <p:nvPr/>
          </p:nvSpPr>
          <p:spPr>
            <a:xfrm>
              <a:off x="2182342" y="4753810"/>
              <a:ext cx="22329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6"/>
                  </a:solidFill>
                </a:rPr>
                <a:t>by Taylor’s expansion:</a:t>
              </a:r>
              <a:endParaRPr lang="zh-CN" altLang="en-US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5734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矩形 576">
            <a:extLst>
              <a:ext uri="{FF2B5EF4-FFF2-40B4-BE49-F238E27FC236}">
                <a16:creationId xmlns:a16="http://schemas.microsoft.com/office/drawing/2014/main" id="{13ED9654-762B-4676-84DE-C92F1C8D1BBA}"/>
              </a:ext>
            </a:extLst>
          </p:cNvPr>
          <p:cNvSpPr/>
          <p:nvPr/>
        </p:nvSpPr>
        <p:spPr>
          <a:xfrm>
            <a:off x="4990246" y="3737704"/>
            <a:ext cx="840641" cy="33480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2" name="矩形 461">
            <a:extLst>
              <a:ext uri="{FF2B5EF4-FFF2-40B4-BE49-F238E27FC236}">
                <a16:creationId xmlns:a16="http://schemas.microsoft.com/office/drawing/2014/main" id="{F447DB1F-1016-4E88-A8BE-561D7FD7CB7A}"/>
              </a:ext>
            </a:extLst>
          </p:cNvPr>
          <p:cNvSpPr/>
          <p:nvPr/>
        </p:nvSpPr>
        <p:spPr>
          <a:xfrm>
            <a:off x="4513144" y="1600089"/>
            <a:ext cx="680914" cy="2958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DB45FCE8-50C4-4991-8D9D-BF502E1B09C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5478" y="403469"/>
            <a:ext cx="6880225" cy="307975"/>
            <a:chOff x="2544763" y="2540000"/>
            <a:chExt cx="6880225" cy="307975"/>
          </a:xfrm>
        </p:grpSpPr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CB303FC5-9288-47F1-B7C0-7048D3002E26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2544763" y="2574925"/>
              <a:ext cx="53975" cy="188913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8 h 341"/>
                <a:gd name="T4" fmla="*/ 2 w 118"/>
                <a:gd name="T5" fmla="*/ 146 h 341"/>
                <a:gd name="T6" fmla="*/ 6 w 118"/>
                <a:gd name="T7" fmla="*/ 145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2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0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0"/>
                    <a:pt x="56" y="50"/>
                  </a:cubicBezTo>
                  <a:cubicBezTo>
                    <a:pt x="70" y="50"/>
                    <a:pt x="82" y="39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D5B6ED12-8CB9-48E9-BB51-541EB9C03591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2608263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6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">
              <a:extLst>
                <a:ext uri="{FF2B5EF4-FFF2-40B4-BE49-F238E27FC236}">
                  <a16:creationId xmlns:a16="http://schemas.microsoft.com/office/drawing/2014/main" id="{D7FA29D3-87AF-44DD-AE67-8BE20AE5DB23}"/>
                </a:ext>
              </a:extLst>
            </p:cNvPr>
            <p:cNvSpPr>
              <a:spLocks noEditPoints="1"/>
            </p:cNvSpPr>
            <p:nvPr>
              <p:custDataLst>
                <p:tags r:id="rId274"/>
              </p:custDataLst>
            </p:nvPr>
          </p:nvSpPr>
          <p:spPr bwMode="auto">
            <a:xfrm>
              <a:off x="2727326" y="2574925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6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4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8 w 231"/>
                <a:gd name="T39" fmla="*/ 305 h 346"/>
                <a:gd name="T40" fmla="*/ 112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2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4" y="111"/>
                    <a:pt x="104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3" y="299"/>
                    <a:pt x="148" y="305"/>
                  </a:cubicBezTo>
                  <a:cubicBezTo>
                    <a:pt x="139" y="315"/>
                    <a:pt x="126" y="320"/>
                    <a:pt x="112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2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8">
              <a:extLst>
                <a:ext uri="{FF2B5EF4-FFF2-40B4-BE49-F238E27FC236}">
                  <a16:creationId xmlns:a16="http://schemas.microsoft.com/office/drawing/2014/main" id="{F984C6CA-9ABE-406C-9E4B-0F55620C635C}"/>
                </a:ext>
              </a:extLst>
            </p:cNvPr>
            <p:cNvSpPr>
              <a:spLocks noEditPoints="1"/>
            </p:cNvSpPr>
            <p:nvPr>
              <p:custDataLst>
                <p:tags r:id="rId275"/>
              </p:custDataLst>
            </p:nvPr>
          </p:nvSpPr>
          <p:spPr bwMode="auto">
            <a:xfrm>
              <a:off x="2843213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9">
              <a:extLst>
                <a:ext uri="{FF2B5EF4-FFF2-40B4-BE49-F238E27FC236}">
                  <a16:creationId xmlns:a16="http://schemas.microsoft.com/office/drawing/2014/main" id="{98417B15-27AE-460B-80BC-9B1EF3850E41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2941638" y="2636838"/>
              <a:ext cx="107950" cy="185738"/>
            </a:xfrm>
            <a:custGeom>
              <a:avLst/>
              <a:gdLst>
                <a:gd name="T0" fmla="*/ 2 w 232"/>
                <a:gd name="T1" fmla="*/ 33 h 338"/>
                <a:gd name="T2" fmla="*/ 15 w 232"/>
                <a:gd name="T3" fmla="*/ 33 h 338"/>
                <a:gd name="T4" fmla="*/ 35 w 232"/>
                <a:gd name="T5" fmla="*/ 61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6 h 338"/>
                <a:gd name="T24" fmla="*/ 149 w 232"/>
                <a:gd name="T25" fmla="*/ 0 h 338"/>
                <a:gd name="T26" fmla="*/ 77 w 232"/>
                <a:gd name="T27" fmla="*/ 39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5 h 338"/>
                <a:gd name="T34" fmla="*/ 2 w 232"/>
                <a:gd name="T35" fmla="*/ 33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3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1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5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6"/>
                  </a:cubicBezTo>
                  <a:cubicBezTo>
                    <a:pt x="232" y="44"/>
                    <a:pt x="197" y="0"/>
                    <a:pt x="149" y="0"/>
                  </a:cubicBezTo>
                  <a:cubicBezTo>
                    <a:pt x="121" y="0"/>
                    <a:pt x="99" y="12"/>
                    <a:pt x="77" y="39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0"/>
                    <a:pt x="30" y="17"/>
                    <a:pt x="2" y="25"/>
                  </a:cubicBezTo>
                  <a:lnTo>
                    <a:pt x="2" y="33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1"/>
                    <a:pt x="165" y="219"/>
                    <a:pt x="129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0">
              <a:extLst>
                <a:ext uri="{FF2B5EF4-FFF2-40B4-BE49-F238E27FC236}">
                  <a16:creationId xmlns:a16="http://schemas.microsoft.com/office/drawing/2014/main" id="{EC3ECE74-27D5-4E98-ABBE-DDB7E2891391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062288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1">
              <a:extLst>
                <a:ext uri="{FF2B5EF4-FFF2-40B4-BE49-F238E27FC236}">
                  <a16:creationId xmlns:a16="http://schemas.microsoft.com/office/drawing/2014/main" id="{DD89A7B8-E4D5-422B-B595-772FD1B3375D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162301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2">
              <a:extLst>
                <a:ext uri="{FF2B5EF4-FFF2-40B4-BE49-F238E27FC236}">
                  <a16:creationId xmlns:a16="http://schemas.microsoft.com/office/drawing/2014/main" id="{5C109684-5401-45B9-9736-D9485BD9F9C9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3281363" y="2574925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19 w 231"/>
                <a:gd name="T7" fmla="*/ 312 h 346"/>
                <a:gd name="T8" fmla="*/ 197 w 231"/>
                <a:gd name="T9" fmla="*/ 284 h 346"/>
                <a:gd name="T10" fmla="*/ 197 w 231"/>
                <a:gd name="T11" fmla="*/ 1 h 346"/>
                <a:gd name="T12" fmla="*/ 195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2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19" y="312"/>
                  </a:cubicBezTo>
                  <a:cubicBezTo>
                    <a:pt x="201" y="312"/>
                    <a:pt x="197" y="307"/>
                    <a:pt x="197" y="284"/>
                  </a:cubicBezTo>
                  <a:lnTo>
                    <a:pt x="197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2" y="280"/>
                    <a:pt x="42" y="218"/>
                  </a:cubicBezTo>
                  <a:cubicBezTo>
                    <a:pt x="42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3">
              <a:extLst>
                <a:ext uri="{FF2B5EF4-FFF2-40B4-BE49-F238E27FC236}">
                  <a16:creationId xmlns:a16="http://schemas.microsoft.com/office/drawing/2014/main" id="{2F9E7025-7715-477B-904A-5C7165AFAFA8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3397251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4">
              <a:extLst>
                <a:ext uri="{FF2B5EF4-FFF2-40B4-BE49-F238E27FC236}">
                  <a16:creationId xmlns:a16="http://schemas.microsoft.com/office/drawing/2014/main" id="{9F89D8F2-F142-4053-80FE-470EB571BEB8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3498851" y="2636838"/>
              <a:ext cx="107950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5">
              <a:extLst>
                <a:ext uri="{FF2B5EF4-FFF2-40B4-BE49-F238E27FC236}">
                  <a16:creationId xmlns:a16="http://schemas.microsoft.com/office/drawing/2014/main" id="{0FAAD0FD-D76F-4303-99F7-C41A61768D4E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3613151" y="2603500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8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6">
              <a:extLst>
                <a:ext uri="{FF2B5EF4-FFF2-40B4-BE49-F238E27FC236}">
                  <a16:creationId xmlns:a16="http://schemas.microsoft.com/office/drawing/2014/main" id="{EAECFC70-BF98-4ACB-B700-4B865F8606B6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3740151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B2575D6A-D270-4F9E-BD30-DCA44CB07853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3943351" y="2676525"/>
              <a:ext cx="58738" cy="127000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8">
              <a:extLst>
                <a:ext uri="{FF2B5EF4-FFF2-40B4-BE49-F238E27FC236}">
                  <a16:creationId xmlns:a16="http://schemas.microsoft.com/office/drawing/2014/main" id="{B24EDDE9-3505-46B5-B31E-25D455C3754F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4049713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9" y="0"/>
                    <a:pt x="0" y="12"/>
                    <a:pt x="0" y="26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9">
              <a:extLst>
                <a:ext uri="{FF2B5EF4-FFF2-40B4-BE49-F238E27FC236}">
                  <a16:creationId xmlns:a16="http://schemas.microsoft.com/office/drawing/2014/main" id="{CE05969D-9CAC-4390-B086-7FEDD919922B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4138613" y="2574925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0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1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0">
              <a:extLst>
                <a:ext uri="{FF2B5EF4-FFF2-40B4-BE49-F238E27FC236}">
                  <a16:creationId xmlns:a16="http://schemas.microsoft.com/office/drawing/2014/main" id="{E7F4F0B3-B5F1-42B8-BF78-26E2F3317E94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4335463" y="2676525"/>
              <a:ext cx="71438" cy="127000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2"/>
                    <a:pt x="154" y="101"/>
                    <a:pt x="154" y="68"/>
                  </a:cubicBezTo>
                  <a:cubicBezTo>
                    <a:pt x="154" y="25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39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1">
              <a:extLst>
                <a:ext uri="{FF2B5EF4-FFF2-40B4-BE49-F238E27FC236}">
                  <a16:creationId xmlns:a16="http://schemas.microsoft.com/office/drawing/2014/main" id="{502DB659-04BF-4A65-A138-54FAC70601EC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4448176" y="2733675"/>
              <a:ext cx="28575" cy="8255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2">
              <a:extLst>
                <a:ext uri="{FF2B5EF4-FFF2-40B4-BE49-F238E27FC236}">
                  <a16:creationId xmlns:a16="http://schemas.microsoft.com/office/drawing/2014/main" id="{CC97AF7D-304A-40C7-8FC8-EC8A270E01FD}"/>
                </a:ext>
              </a:extLst>
            </p:cNvPr>
            <p:cNvSpPr>
              <a:spLocks noChangeArrowheads="1"/>
            </p:cNvSpPr>
            <p:nvPr>
              <p:custDataLst>
                <p:tags r:id="rId289"/>
              </p:custDataLst>
            </p:nvPr>
          </p:nvSpPr>
          <p:spPr bwMode="auto">
            <a:xfrm>
              <a:off x="4551363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83">
              <a:extLst>
                <a:ext uri="{FF2B5EF4-FFF2-40B4-BE49-F238E27FC236}">
                  <a16:creationId xmlns:a16="http://schemas.microsoft.com/office/drawing/2014/main" id="{860CFDAE-0EF2-4F4B-A05A-20221386C552}"/>
                </a:ext>
              </a:extLst>
            </p:cNvPr>
            <p:cNvSpPr>
              <a:spLocks noChangeArrowheads="1"/>
            </p:cNvSpPr>
            <p:nvPr>
              <p:custDataLst>
                <p:tags r:id="rId290"/>
              </p:custDataLst>
            </p:nvPr>
          </p:nvSpPr>
          <p:spPr bwMode="auto">
            <a:xfrm>
              <a:off x="4654551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84">
              <a:extLst>
                <a:ext uri="{FF2B5EF4-FFF2-40B4-BE49-F238E27FC236}">
                  <a16:creationId xmlns:a16="http://schemas.microsoft.com/office/drawing/2014/main" id="{2A1ABC24-883C-49C8-A69B-A8CBD1636B1E}"/>
                </a:ext>
              </a:extLst>
            </p:cNvPr>
            <p:cNvSpPr>
              <a:spLocks noChangeArrowheads="1"/>
            </p:cNvSpPr>
            <p:nvPr>
              <p:custDataLst>
                <p:tags r:id="rId291"/>
              </p:custDataLst>
            </p:nvPr>
          </p:nvSpPr>
          <p:spPr bwMode="auto">
            <a:xfrm>
              <a:off x="4757738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5">
              <a:extLst>
                <a:ext uri="{FF2B5EF4-FFF2-40B4-BE49-F238E27FC236}">
                  <a16:creationId xmlns:a16="http://schemas.microsoft.com/office/drawing/2014/main" id="{A3C0E5F5-F606-4628-9B10-6FE8677501B3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4900613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6">
              <a:extLst>
                <a:ext uri="{FF2B5EF4-FFF2-40B4-BE49-F238E27FC236}">
                  <a16:creationId xmlns:a16="http://schemas.microsoft.com/office/drawing/2014/main" id="{F00087BC-1DFE-41FD-9A16-376A7E0E3713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4989513" y="2574925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7">
              <a:extLst>
                <a:ext uri="{FF2B5EF4-FFF2-40B4-BE49-F238E27FC236}">
                  <a16:creationId xmlns:a16="http://schemas.microsoft.com/office/drawing/2014/main" id="{302AFA7B-55D1-46BF-BA7D-80306CEAC514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183188" y="2719388"/>
              <a:ext cx="100013" cy="87313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8">
              <a:extLst>
                <a:ext uri="{FF2B5EF4-FFF2-40B4-BE49-F238E27FC236}">
                  <a16:creationId xmlns:a16="http://schemas.microsoft.com/office/drawing/2014/main" id="{78E92433-2CBD-404F-8D36-AAC3496F826E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5386388" y="2614613"/>
              <a:ext cx="115888" cy="16033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1E3C96D9-C686-4FB7-AE68-5B01AB5138CB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602288" y="2555875"/>
              <a:ext cx="82550" cy="276225"/>
            </a:xfrm>
            <a:custGeom>
              <a:avLst/>
              <a:gdLst>
                <a:gd name="T0" fmla="*/ 105 w 177"/>
                <a:gd name="T1" fmla="*/ 66 h 500"/>
                <a:gd name="T2" fmla="*/ 172 w 177"/>
                <a:gd name="T3" fmla="*/ 11 h 500"/>
                <a:gd name="T4" fmla="*/ 177 w 177"/>
                <a:gd name="T5" fmla="*/ 6 h 500"/>
                <a:gd name="T6" fmla="*/ 167 w 177"/>
                <a:gd name="T7" fmla="*/ 0 h 500"/>
                <a:gd name="T8" fmla="*/ 72 w 177"/>
                <a:gd name="T9" fmla="*/ 62 h 500"/>
                <a:gd name="T10" fmla="*/ 72 w 177"/>
                <a:gd name="T11" fmla="*/ 176 h 500"/>
                <a:gd name="T12" fmla="*/ 52 w 177"/>
                <a:gd name="T13" fmla="*/ 228 h 500"/>
                <a:gd name="T14" fmla="*/ 4 w 177"/>
                <a:gd name="T15" fmla="*/ 244 h 500"/>
                <a:gd name="T16" fmla="*/ 0 w 177"/>
                <a:gd name="T17" fmla="*/ 250 h 500"/>
                <a:gd name="T18" fmla="*/ 8 w 177"/>
                <a:gd name="T19" fmla="*/ 255 h 500"/>
                <a:gd name="T20" fmla="*/ 70 w 177"/>
                <a:gd name="T21" fmla="*/ 300 h 500"/>
                <a:gd name="T22" fmla="*/ 72 w 177"/>
                <a:gd name="T23" fmla="*/ 324 h 500"/>
                <a:gd name="T24" fmla="*/ 72 w 177"/>
                <a:gd name="T25" fmla="*/ 423 h 500"/>
                <a:gd name="T26" fmla="*/ 96 w 177"/>
                <a:gd name="T27" fmla="*/ 479 h 500"/>
                <a:gd name="T28" fmla="*/ 167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5 w 177"/>
                <a:gd name="T37" fmla="*/ 422 h 500"/>
                <a:gd name="T38" fmla="*/ 105 w 177"/>
                <a:gd name="T39" fmla="*/ 317 h 500"/>
                <a:gd name="T40" fmla="*/ 85 w 177"/>
                <a:gd name="T41" fmla="*/ 269 h 500"/>
                <a:gd name="T42" fmla="*/ 46 w 177"/>
                <a:gd name="T43" fmla="*/ 250 h 500"/>
                <a:gd name="T44" fmla="*/ 105 w 177"/>
                <a:gd name="T45" fmla="*/ 186 h 500"/>
                <a:gd name="T46" fmla="*/ 105 w 177"/>
                <a:gd name="T47" fmla="*/ 6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5" y="66"/>
                  </a:moveTo>
                  <a:cubicBezTo>
                    <a:pt x="105" y="46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8" y="0"/>
                    <a:pt x="72" y="26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500"/>
                    <a:pt x="167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3" y="471"/>
                    <a:pt x="107" y="445"/>
                  </a:cubicBezTo>
                  <a:cubicBezTo>
                    <a:pt x="105" y="441"/>
                    <a:pt x="105" y="440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4EDB843A-2D76-4734-A4FA-495F83F221F9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5710238" y="2579688"/>
              <a:ext cx="98425" cy="188913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6 w 210"/>
                <a:gd name="T5" fmla="*/ 0 h 344"/>
                <a:gd name="T6" fmla="*/ 19 w 210"/>
                <a:gd name="T7" fmla="*/ 59 h 344"/>
                <a:gd name="T8" fmla="*/ 0 w 210"/>
                <a:gd name="T9" fmla="*/ 173 h 344"/>
                <a:gd name="T10" fmla="*/ 23 w 210"/>
                <a:gd name="T11" fmla="*/ 293 h 344"/>
                <a:gd name="T12" fmla="*/ 105 w 210"/>
                <a:gd name="T13" fmla="*/ 344 h 344"/>
                <a:gd name="T14" fmla="*/ 192 w 210"/>
                <a:gd name="T15" fmla="*/ 286 h 344"/>
                <a:gd name="T16" fmla="*/ 210 w 210"/>
                <a:gd name="T17" fmla="*/ 173 h 344"/>
                <a:gd name="T18" fmla="*/ 105 w 210"/>
                <a:gd name="T19" fmla="*/ 333 h 344"/>
                <a:gd name="T20" fmla="*/ 47 w 210"/>
                <a:gd name="T21" fmla="*/ 272 h 344"/>
                <a:gd name="T22" fmla="*/ 42 w 210"/>
                <a:gd name="T23" fmla="*/ 167 h 344"/>
                <a:gd name="T24" fmla="*/ 46 w 210"/>
                <a:gd name="T25" fmla="*/ 75 h 344"/>
                <a:gd name="T26" fmla="*/ 105 w 210"/>
                <a:gd name="T27" fmla="*/ 11 h 344"/>
                <a:gd name="T28" fmla="*/ 164 w 210"/>
                <a:gd name="T29" fmla="*/ 69 h 344"/>
                <a:gd name="T30" fmla="*/ 169 w 210"/>
                <a:gd name="T31" fmla="*/ 167 h 344"/>
                <a:gd name="T32" fmla="*/ 163 w 210"/>
                <a:gd name="T33" fmla="*/ 270 h 344"/>
                <a:gd name="T34" fmla="*/ 105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7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4"/>
                    <a:pt x="81" y="344"/>
                    <a:pt x="105" y="344"/>
                  </a:cubicBezTo>
                  <a:cubicBezTo>
                    <a:pt x="132" y="344"/>
                    <a:pt x="170" y="333"/>
                    <a:pt x="192" y="286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3"/>
                  </a:moveTo>
                  <a:cubicBezTo>
                    <a:pt x="86" y="333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2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8"/>
                    <a:pt x="128" y="333"/>
                    <a:pt x="105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1">
              <a:extLst>
                <a:ext uri="{FF2B5EF4-FFF2-40B4-BE49-F238E27FC236}">
                  <a16:creationId xmlns:a16="http://schemas.microsoft.com/office/drawing/2014/main" id="{76B3386F-D872-4F6F-BF9F-FAA960B4E847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5837238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2">
              <a:extLst>
                <a:ext uri="{FF2B5EF4-FFF2-40B4-BE49-F238E27FC236}">
                  <a16:creationId xmlns:a16="http://schemas.microsoft.com/office/drawing/2014/main" id="{DFC92E9E-A0BC-495E-A52A-4A41CA0AF9D6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42013" y="2579688"/>
              <a:ext cx="76200" cy="184150"/>
            </a:xfrm>
            <a:custGeom>
              <a:avLst/>
              <a:gdLst>
                <a:gd name="T0" fmla="*/ 102 w 164"/>
                <a:gd name="T1" fmla="*/ 13 h 333"/>
                <a:gd name="T2" fmla="*/ 91 w 164"/>
                <a:gd name="T3" fmla="*/ 0 h 333"/>
                <a:gd name="T4" fmla="*/ 0 w 164"/>
                <a:gd name="T5" fmla="*/ 32 h 333"/>
                <a:gd name="T6" fmla="*/ 0 w 164"/>
                <a:gd name="T7" fmla="*/ 47 h 333"/>
                <a:gd name="T8" fmla="*/ 65 w 164"/>
                <a:gd name="T9" fmla="*/ 34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3">
              <a:extLst>
                <a:ext uri="{FF2B5EF4-FFF2-40B4-BE49-F238E27FC236}">
                  <a16:creationId xmlns:a16="http://schemas.microsoft.com/office/drawing/2014/main" id="{E980E6F9-2E1D-4001-A61B-58992C0435E8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53138" y="2555875"/>
              <a:ext cx="82550" cy="276225"/>
            </a:xfrm>
            <a:custGeom>
              <a:avLst/>
              <a:gdLst>
                <a:gd name="T0" fmla="*/ 71 w 177"/>
                <a:gd name="T1" fmla="*/ 433 h 500"/>
                <a:gd name="T2" fmla="*/ 4 w 177"/>
                <a:gd name="T3" fmla="*/ 489 h 500"/>
                <a:gd name="T4" fmla="*/ 0 w 177"/>
                <a:gd name="T5" fmla="*/ 494 h 500"/>
                <a:gd name="T6" fmla="*/ 9 w 177"/>
                <a:gd name="T7" fmla="*/ 500 h 500"/>
                <a:gd name="T8" fmla="*/ 105 w 177"/>
                <a:gd name="T9" fmla="*/ 437 h 500"/>
                <a:gd name="T10" fmla="*/ 105 w 177"/>
                <a:gd name="T11" fmla="*/ 323 h 500"/>
                <a:gd name="T12" fmla="*/ 125 w 177"/>
                <a:gd name="T13" fmla="*/ 271 h 500"/>
                <a:gd name="T14" fmla="*/ 172 w 177"/>
                <a:gd name="T15" fmla="*/ 255 h 500"/>
                <a:gd name="T16" fmla="*/ 177 w 177"/>
                <a:gd name="T17" fmla="*/ 250 h 500"/>
                <a:gd name="T18" fmla="*/ 169 w 177"/>
                <a:gd name="T19" fmla="*/ 244 h 500"/>
                <a:gd name="T20" fmla="*/ 106 w 177"/>
                <a:gd name="T21" fmla="*/ 200 h 500"/>
                <a:gd name="T22" fmla="*/ 105 w 177"/>
                <a:gd name="T23" fmla="*/ 175 h 500"/>
                <a:gd name="T24" fmla="*/ 105 w 177"/>
                <a:gd name="T25" fmla="*/ 76 h 500"/>
                <a:gd name="T26" fmla="*/ 81 w 177"/>
                <a:gd name="T27" fmla="*/ 21 h 500"/>
                <a:gd name="T28" fmla="*/ 9 w 177"/>
                <a:gd name="T29" fmla="*/ 0 h 500"/>
                <a:gd name="T30" fmla="*/ 0 w 177"/>
                <a:gd name="T31" fmla="*/ 6 h 500"/>
                <a:gd name="T32" fmla="*/ 7 w 177"/>
                <a:gd name="T33" fmla="*/ 11 h 500"/>
                <a:gd name="T34" fmla="*/ 70 w 177"/>
                <a:gd name="T35" fmla="*/ 54 h 500"/>
                <a:gd name="T36" fmla="*/ 71 w 177"/>
                <a:gd name="T37" fmla="*/ 78 h 500"/>
                <a:gd name="T38" fmla="*/ 71 w 177"/>
                <a:gd name="T39" fmla="*/ 183 h 500"/>
                <a:gd name="T40" fmla="*/ 91 w 177"/>
                <a:gd name="T41" fmla="*/ 230 h 500"/>
                <a:gd name="T42" fmla="*/ 130 w 177"/>
                <a:gd name="T43" fmla="*/ 250 h 500"/>
                <a:gd name="T44" fmla="*/ 71 w 177"/>
                <a:gd name="T45" fmla="*/ 313 h 500"/>
                <a:gd name="T46" fmla="*/ 71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1" y="433"/>
                  </a:moveTo>
                  <a:cubicBezTo>
                    <a:pt x="71" y="453"/>
                    <a:pt x="58" y="485"/>
                    <a:pt x="4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5" y="500"/>
                    <a:pt x="9" y="500"/>
                  </a:cubicBezTo>
                  <a:cubicBezTo>
                    <a:pt x="58" y="500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40"/>
                    <a:pt x="81" y="21"/>
                  </a:cubicBezTo>
                  <a:cubicBezTo>
                    <a:pt x="61" y="5"/>
                    <a:pt x="26" y="0"/>
                    <a:pt x="9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2" y="11"/>
                    <a:pt x="7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4">
              <a:extLst>
                <a:ext uri="{FF2B5EF4-FFF2-40B4-BE49-F238E27FC236}">
                  <a16:creationId xmlns:a16="http://schemas.microsoft.com/office/drawing/2014/main" id="{519C8755-55AB-48E7-938B-2DBFEC2CE0A4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6165851" y="2735263"/>
              <a:ext cx="31750" cy="66675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49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6" y="105"/>
                    <a:pt x="69" y="74"/>
                    <a:pt x="69" y="44"/>
                  </a:cubicBezTo>
                  <a:cubicBezTo>
                    <a:pt x="69" y="19"/>
                    <a:pt x="51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6" y="52"/>
                    <a:pt x="49" y="55"/>
                    <a:pt x="49" y="59"/>
                  </a:cubicBezTo>
                  <a:cubicBezTo>
                    <a:pt x="49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5">
              <a:extLst>
                <a:ext uri="{FF2B5EF4-FFF2-40B4-BE49-F238E27FC236}">
                  <a16:creationId xmlns:a16="http://schemas.microsoft.com/office/drawing/2014/main" id="{3BD720E1-DB3F-4DD3-99C2-52169788C93B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6273801" y="2574925"/>
              <a:ext cx="55563" cy="188913"/>
            </a:xfrm>
            <a:custGeom>
              <a:avLst/>
              <a:gdLst>
                <a:gd name="T0" fmla="*/ 0 w 119"/>
                <a:gd name="T1" fmla="*/ 29 h 341"/>
                <a:gd name="T2" fmla="*/ 3 w 119"/>
                <a:gd name="T3" fmla="*/ 29 h 341"/>
                <a:gd name="T4" fmla="*/ 19 w 119"/>
                <a:gd name="T5" fmla="*/ 28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1 h 341"/>
                <a:gd name="T26" fmla="*/ 0 w 119"/>
                <a:gd name="T27" fmla="*/ 2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29"/>
                  </a:moveTo>
                  <a:lnTo>
                    <a:pt x="3" y="29"/>
                  </a:lnTo>
                  <a:cubicBezTo>
                    <a:pt x="9" y="29"/>
                    <a:pt x="15" y="28"/>
                    <a:pt x="19" y="28"/>
                  </a:cubicBezTo>
                  <a:cubicBezTo>
                    <a:pt x="35" y="28"/>
                    <a:pt x="40" y="35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1"/>
                  </a:cubicBezTo>
                  <a:lnTo>
                    <a:pt x="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8414704F-EDCF-4EAB-BA47-9F1956FF2DE4}"/>
                </a:ext>
              </a:extLst>
            </p:cNvPr>
            <p:cNvSpPr>
              <a:spLocks noEditPoints="1"/>
            </p:cNvSpPr>
            <p:nvPr>
              <p:custDataLst>
                <p:tags r:id="rId303"/>
              </p:custDataLst>
            </p:nvPr>
          </p:nvSpPr>
          <p:spPr bwMode="auto">
            <a:xfrm>
              <a:off x="6338888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D647DB9C-2DAB-4CC5-9F5F-0B3784A82E71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438901" y="2603500"/>
              <a:ext cx="61913" cy="161925"/>
            </a:xfrm>
            <a:custGeom>
              <a:avLst/>
              <a:gdLst>
                <a:gd name="T0" fmla="*/ 120 w 132"/>
                <a:gd name="T1" fmla="*/ 65 h 295"/>
                <a:gd name="T2" fmla="*/ 70 w 132"/>
                <a:gd name="T3" fmla="*/ 65 h 295"/>
                <a:gd name="T4" fmla="*/ 70 w 132"/>
                <a:gd name="T5" fmla="*/ 7 h 295"/>
                <a:gd name="T6" fmla="*/ 67 w 132"/>
                <a:gd name="T7" fmla="*/ 0 h 295"/>
                <a:gd name="T8" fmla="*/ 57 w 132"/>
                <a:gd name="T9" fmla="*/ 14 h 295"/>
                <a:gd name="T10" fmla="*/ 8 w 132"/>
                <a:gd name="T11" fmla="*/ 68 h 295"/>
                <a:gd name="T12" fmla="*/ 0 w 132"/>
                <a:gd name="T13" fmla="*/ 77 h 295"/>
                <a:gd name="T14" fmla="*/ 2 w 132"/>
                <a:gd name="T15" fmla="*/ 81 h 295"/>
                <a:gd name="T16" fmla="*/ 28 w 132"/>
                <a:gd name="T17" fmla="*/ 81 h 295"/>
                <a:gd name="T18" fmla="*/ 28 w 132"/>
                <a:gd name="T19" fmla="*/ 231 h 295"/>
                <a:gd name="T20" fmla="*/ 73 w 132"/>
                <a:gd name="T21" fmla="*/ 295 h 295"/>
                <a:gd name="T22" fmla="*/ 132 w 132"/>
                <a:gd name="T23" fmla="*/ 257 h 295"/>
                <a:gd name="T24" fmla="*/ 126 w 132"/>
                <a:gd name="T25" fmla="*/ 251 h 295"/>
                <a:gd name="T26" fmla="*/ 96 w 132"/>
                <a:gd name="T27" fmla="*/ 269 h 295"/>
                <a:gd name="T28" fmla="*/ 70 w 132"/>
                <a:gd name="T29" fmla="*/ 224 h 295"/>
                <a:gd name="T30" fmla="*/ 70 w 132"/>
                <a:gd name="T31" fmla="*/ 81 h 295"/>
                <a:gd name="T32" fmla="*/ 120 w 132"/>
                <a:gd name="T33" fmla="*/ 81 h 295"/>
                <a:gd name="T34" fmla="*/ 120 w 132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5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2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8">
              <a:extLst>
                <a:ext uri="{FF2B5EF4-FFF2-40B4-BE49-F238E27FC236}">
                  <a16:creationId xmlns:a16="http://schemas.microsoft.com/office/drawing/2014/main" id="{A6AC4C75-D093-4CCD-B693-C5C2D9C4D55B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565901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9">
              <a:extLst>
                <a:ext uri="{FF2B5EF4-FFF2-40B4-BE49-F238E27FC236}">
                  <a16:creationId xmlns:a16="http://schemas.microsoft.com/office/drawing/2014/main" id="{64F010DD-79A0-4FAF-BA50-64BB69863C41}"/>
                </a:ext>
              </a:extLst>
            </p:cNvPr>
            <p:cNvSpPr>
              <a:spLocks noEditPoints="1"/>
            </p:cNvSpPr>
            <p:nvPr>
              <p:custDataLst>
                <p:tags r:id="rId306"/>
              </p:custDataLst>
            </p:nvPr>
          </p:nvSpPr>
          <p:spPr bwMode="auto">
            <a:xfrm>
              <a:off x="6846888" y="2662238"/>
              <a:ext cx="153988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0">
              <a:extLst>
                <a:ext uri="{FF2B5EF4-FFF2-40B4-BE49-F238E27FC236}">
                  <a16:creationId xmlns:a16="http://schemas.microsoft.com/office/drawing/2014/main" id="{DB4255C6-E539-48C2-B6CE-1F414233B6EF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7091363" y="2555875"/>
              <a:ext cx="219075" cy="276225"/>
            </a:xfrm>
            <a:custGeom>
              <a:avLst/>
              <a:gdLst>
                <a:gd name="T0" fmla="*/ 182 w 470"/>
                <a:gd name="T1" fmla="*/ 267 h 500"/>
                <a:gd name="T2" fmla="*/ 5 w 470"/>
                <a:gd name="T3" fmla="*/ 486 h 500"/>
                <a:gd name="T4" fmla="*/ 1 w 470"/>
                <a:gd name="T5" fmla="*/ 494 h 500"/>
                <a:gd name="T6" fmla="*/ 14 w 470"/>
                <a:gd name="T7" fmla="*/ 500 h 500"/>
                <a:gd name="T8" fmla="*/ 428 w 470"/>
                <a:gd name="T9" fmla="*/ 500 h 500"/>
                <a:gd name="T10" fmla="*/ 470 w 470"/>
                <a:gd name="T11" fmla="*/ 376 h 500"/>
                <a:gd name="T12" fmla="*/ 458 w 470"/>
                <a:gd name="T13" fmla="*/ 376 h 500"/>
                <a:gd name="T14" fmla="*/ 370 w 470"/>
                <a:gd name="T15" fmla="*/ 458 h 500"/>
                <a:gd name="T16" fmla="*/ 254 w 470"/>
                <a:gd name="T17" fmla="*/ 472 h 500"/>
                <a:gd name="T18" fmla="*/ 42 w 470"/>
                <a:gd name="T19" fmla="*/ 472 h 500"/>
                <a:gd name="T20" fmla="*/ 215 w 470"/>
                <a:gd name="T21" fmla="*/ 258 h 500"/>
                <a:gd name="T22" fmla="*/ 220 w 470"/>
                <a:gd name="T23" fmla="*/ 250 h 500"/>
                <a:gd name="T24" fmla="*/ 216 w 470"/>
                <a:gd name="T25" fmla="*/ 243 h 500"/>
                <a:gd name="T26" fmla="*/ 54 w 470"/>
                <a:gd name="T27" fmla="*/ 20 h 500"/>
                <a:gd name="T28" fmla="*/ 252 w 470"/>
                <a:gd name="T29" fmla="*/ 20 h 500"/>
                <a:gd name="T30" fmla="*/ 458 w 470"/>
                <a:gd name="T31" fmla="*/ 117 h 500"/>
                <a:gd name="T32" fmla="*/ 470 w 470"/>
                <a:gd name="T33" fmla="*/ 117 h 500"/>
                <a:gd name="T34" fmla="*/ 428 w 470"/>
                <a:gd name="T35" fmla="*/ 0 h 500"/>
                <a:gd name="T36" fmla="*/ 14 w 470"/>
                <a:gd name="T37" fmla="*/ 0 h 500"/>
                <a:gd name="T38" fmla="*/ 0 w 470"/>
                <a:gd name="T39" fmla="*/ 16 h 500"/>
                <a:gd name="T40" fmla="*/ 182 w 470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0" y="376"/>
                  </a:lnTo>
                  <a:lnTo>
                    <a:pt x="458" y="376"/>
                  </a:lnTo>
                  <a:cubicBezTo>
                    <a:pt x="446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2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0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1">
              <a:extLst>
                <a:ext uri="{FF2B5EF4-FFF2-40B4-BE49-F238E27FC236}">
                  <a16:creationId xmlns:a16="http://schemas.microsoft.com/office/drawing/2014/main" id="{91B38A74-AD88-4499-AE29-87CA6E7F3759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7331076" y="2540000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50" y="147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2">
              <a:extLst>
                <a:ext uri="{FF2B5EF4-FFF2-40B4-BE49-F238E27FC236}">
                  <a16:creationId xmlns:a16="http://schemas.microsoft.com/office/drawing/2014/main" id="{C6C9BB2D-7F9B-4F80-AAE1-1DF28CA1AC91}"/>
                </a:ext>
              </a:extLst>
            </p:cNvPr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auto">
            <a:xfrm>
              <a:off x="7331076" y="2717800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3">
              <a:extLst>
                <a:ext uri="{FF2B5EF4-FFF2-40B4-BE49-F238E27FC236}">
                  <a16:creationId xmlns:a16="http://schemas.microsoft.com/office/drawing/2014/main" id="{E2E9B2A0-9369-4794-A953-2458EA768C56}"/>
                </a:ext>
              </a:extLst>
            </p:cNvPr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auto">
            <a:xfrm>
              <a:off x="7400926" y="2771775"/>
              <a:ext cx="119063" cy="52388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8 h 94"/>
                <a:gd name="T4" fmla="*/ 243 w 256"/>
                <a:gd name="T5" fmla="*/ 0 h 94"/>
                <a:gd name="T6" fmla="*/ 12 w 256"/>
                <a:gd name="T7" fmla="*/ 0 h 94"/>
                <a:gd name="T8" fmla="*/ 0 w 256"/>
                <a:gd name="T9" fmla="*/ 8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2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2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2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4">
              <a:extLst>
                <a:ext uri="{FF2B5EF4-FFF2-40B4-BE49-F238E27FC236}">
                  <a16:creationId xmlns:a16="http://schemas.microsoft.com/office/drawing/2014/main" id="{7F3C3A86-23D6-4031-B0E7-A622DCFBF697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7550151" y="2717800"/>
              <a:ext cx="58738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">
              <a:extLst>
                <a:ext uri="{FF2B5EF4-FFF2-40B4-BE49-F238E27FC236}">
                  <a16:creationId xmlns:a16="http://schemas.microsoft.com/office/drawing/2014/main" id="{1DBC6AA0-6A9E-4C50-8CE6-EC75A785BACE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7681913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6">
              <a:extLst>
                <a:ext uri="{FF2B5EF4-FFF2-40B4-BE49-F238E27FC236}">
                  <a16:creationId xmlns:a16="http://schemas.microsoft.com/office/drawing/2014/main" id="{6231906F-E02F-4375-8BEB-148603AD9128}"/>
                </a:ext>
              </a:extLst>
            </p:cNvPr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auto">
            <a:xfrm>
              <a:off x="7875588" y="2676525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7">
              <a:extLst>
                <a:ext uri="{FF2B5EF4-FFF2-40B4-BE49-F238E27FC236}">
                  <a16:creationId xmlns:a16="http://schemas.microsoft.com/office/drawing/2014/main" id="{97FBB59F-55BF-4AF0-BC8C-57E7E9E394F8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7958138" y="2735263"/>
              <a:ext cx="31750" cy="66675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19"/>
                    <a:pt x="52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8">
              <a:extLst>
                <a:ext uri="{FF2B5EF4-FFF2-40B4-BE49-F238E27FC236}">
                  <a16:creationId xmlns:a16="http://schemas.microsoft.com/office/drawing/2014/main" id="{9A6558A9-CB44-40C2-8F30-4EB7239823A4}"/>
                </a:ext>
              </a:extLst>
            </p:cNvPr>
            <p:cNvSpPr>
              <a:spLocks noEditPoints="1"/>
            </p:cNvSpPr>
            <p:nvPr>
              <p:custDataLst>
                <p:tags r:id="rId315"/>
              </p:custDataLst>
            </p:nvPr>
          </p:nvSpPr>
          <p:spPr bwMode="auto">
            <a:xfrm>
              <a:off x="8069263" y="2636838"/>
              <a:ext cx="93663" cy="128588"/>
            </a:xfrm>
            <a:custGeom>
              <a:avLst/>
              <a:gdLst>
                <a:gd name="T0" fmla="*/ 201 w 201"/>
                <a:gd name="T1" fmla="*/ 197 h 235"/>
                <a:gd name="T2" fmla="*/ 180 w 201"/>
                <a:gd name="T3" fmla="*/ 206 h 235"/>
                <a:gd name="T4" fmla="*/ 165 w 201"/>
                <a:gd name="T5" fmla="*/ 177 h 235"/>
                <a:gd name="T6" fmla="*/ 165 w 201"/>
                <a:gd name="T7" fmla="*/ 80 h 235"/>
                <a:gd name="T8" fmla="*/ 155 w 201"/>
                <a:gd name="T9" fmla="*/ 27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7 h 235"/>
                <a:gd name="T16" fmla="*/ 53 w 201"/>
                <a:gd name="T17" fmla="*/ 56 h 235"/>
                <a:gd name="T18" fmla="*/ 52 w 201"/>
                <a:gd name="T19" fmla="*/ 48 h 235"/>
                <a:gd name="T20" fmla="*/ 50 w 201"/>
                <a:gd name="T21" fmla="*/ 36 h 235"/>
                <a:gd name="T22" fmla="*/ 86 w 201"/>
                <a:gd name="T23" fmla="*/ 12 h 235"/>
                <a:gd name="T24" fmla="*/ 124 w 201"/>
                <a:gd name="T25" fmla="*/ 53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1 h 235"/>
                <a:gd name="T32" fmla="*/ 52 w 201"/>
                <a:gd name="T33" fmla="*/ 235 h 235"/>
                <a:gd name="T34" fmla="*/ 125 w 201"/>
                <a:gd name="T35" fmla="*/ 198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8 h 235"/>
                <a:gd name="T44" fmla="*/ 111 w 201"/>
                <a:gd name="T45" fmla="*/ 194 h 235"/>
                <a:gd name="T46" fmla="*/ 75 w 201"/>
                <a:gd name="T47" fmla="*/ 206 h 235"/>
                <a:gd name="T48" fmla="*/ 43 w 201"/>
                <a:gd name="T49" fmla="*/ 167 h 235"/>
                <a:gd name="T50" fmla="*/ 43 w 201"/>
                <a:gd name="T51" fmla="*/ 165 h 235"/>
                <a:gd name="T52" fmla="*/ 124 w 201"/>
                <a:gd name="T53" fmla="*/ 96 h 235"/>
                <a:gd name="T54" fmla="*/ 124 w 201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0" y="77"/>
                  </a:cubicBezTo>
                  <a:cubicBezTo>
                    <a:pt x="42" y="77"/>
                    <a:pt x="53" y="67"/>
                    <a:pt x="53" y="56"/>
                  </a:cubicBezTo>
                  <a:cubicBezTo>
                    <a:pt x="53" y="54"/>
                    <a:pt x="52" y="52"/>
                    <a:pt x="52" y="48"/>
                  </a:cubicBezTo>
                  <a:cubicBezTo>
                    <a:pt x="51" y="44"/>
                    <a:pt x="50" y="40"/>
                    <a:pt x="50" y="36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7"/>
                  </a:cubicBezTo>
                  <a:lnTo>
                    <a:pt x="43" y="165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9">
              <a:extLst>
                <a:ext uri="{FF2B5EF4-FFF2-40B4-BE49-F238E27FC236}">
                  <a16:creationId xmlns:a16="http://schemas.microsoft.com/office/drawing/2014/main" id="{C66C1103-081B-4632-A0A9-39CC131C914F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8167688" y="2636838"/>
              <a:ext cx="107950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">
              <a:extLst>
                <a:ext uri="{FF2B5EF4-FFF2-40B4-BE49-F238E27FC236}">
                  <a16:creationId xmlns:a16="http://schemas.microsoft.com/office/drawing/2014/main" id="{765D9729-D461-42D7-BF81-BBA0000AA5B8}"/>
                </a:ext>
              </a:extLst>
            </p:cNvPr>
            <p:cNvSpPr>
              <a:spLocks noEditPoints="1"/>
            </p:cNvSpPr>
            <p:nvPr>
              <p:custDataLst>
                <p:tags r:id="rId317"/>
              </p:custDataLst>
            </p:nvPr>
          </p:nvSpPr>
          <p:spPr bwMode="auto">
            <a:xfrm>
              <a:off x="8286751" y="2574925"/>
              <a:ext cx="106363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5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1">
              <a:extLst>
                <a:ext uri="{FF2B5EF4-FFF2-40B4-BE49-F238E27FC236}">
                  <a16:creationId xmlns:a16="http://schemas.microsoft.com/office/drawing/2014/main" id="{8FDEA8FF-AE76-4AA1-81EF-539879B7488B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8461376" y="2641600"/>
              <a:ext cx="125413" cy="180975"/>
            </a:xfrm>
            <a:custGeom>
              <a:avLst/>
              <a:gdLst>
                <a:gd name="T0" fmla="*/ 100 w 270"/>
                <a:gd name="T1" fmla="*/ 45 h 329"/>
                <a:gd name="T2" fmla="*/ 108 w 270"/>
                <a:gd name="T3" fmla="*/ 13 h 329"/>
                <a:gd name="T4" fmla="*/ 93 w 270"/>
                <a:gd name="T5" fmla="*/ 0 h 329"/>
                <a:gd name="T6" fmla="*/ 73 w 270"/>
                <a:gd name="T7" fmla="*/ 18 h 329"/>
                <a:gd name="T8" fmla="*/ 1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1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3 w 270"/>
                <a:gd name="T21" fmla="*/ 190 h 329"/>
                <a:gd name="T22" fmla="*/ 218 w 270"/>
                <a:gd name="T23" fmla="*/ 226 h 329"/>
                <a:gd name="T24" fmla="*/ 255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19 w 270"/>
                <a:gd name="T33" fmla="*/ 215 h 329"/>
                <a:gd name="T34" fmla="*/ 204 w 270"/>
                <a:gd name="T35" fmla="*/ 192 h 329"/>
                <a:gd name="T36" fmla="*/ 214 w 270"/>
                <a:gd name="T37" fmla="*/ 140 h 329"/>
                <a:gd name="T38" fmla="*/ 228 w 270"/>
                <a:gd name="T39" fmla="*/ 86 h 329"/>
                <a:gd name="T40" fmla="*/ 237 w 270"/>
                <a:gd name="T41" fmla="*/ 52 h 329"/>
                <a:gd name="T42" fmla="*/ 244 w 270"/>
                <a:gd name="T43" fmla="*/ 19 h 329"/>
                <a:gd name="T44" fmla="*/ 230 w 270"/>
                <a:gd name="T45" fmla="*/ 5 h 329"/>
                <a:gd name="T46" fmla="*/ 210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2 w 270"/>
                <a:gd name="T55" fmla="*/ 172 h 329"/>
                <a:gd name="T56" fmla="*/ 79 w 270"/>
                <a:gd name="T57" fmla="*/ 129 h 329"/>
                <a:gd name="T58" fmla="*/ 100 w 270"/>
                <a:gd name="T59" fmla="*/ 4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0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5" y="329"/>
                    <a:pt x="14" y="329"/>
                  </a:cubicBezTo>
                  <a:cubicBezTo>
                    <a:pt x="24" y="329"/>
                    <a:pt x="30" y="320"/>
                    <a:pt x="31" y="318"/>
                  </a:cubicBezTo>
                  <a:cubicBezTo>
                    <a:pt x="33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1" y="204"/>
                    <a:pt x="173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5"/>
                    <a:pt x="230" y="5"/>
                  </a:cubicBezTo>
                  <a:cubicBezTo>
                    <a:pt x="227" y="5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5" y="162"/>
                    <a:pt x="174" y="167"/>
                  </a:cubicBezTo>
                  <a:cubicBezTo>
                    <a:pt x="173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2">
              <a:extLst>
                <a:ext uri="{FF2B5EF4-FFF2-40B4-BE49-F238E27FC236}">
                  <a16:creationId xmlns:a16="http://schemas.microsoft.com/office/drawing/2014/main" id="{62174136-ACE1-4DAD-A5F2-7A98E8D033FB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8670926" y="2662238"/>
              <a:ext cx="15398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3">
              <a:extLst>
                <a:ext uri="{FF2B5EF4-FFF2-40B4-BE49-F238E27FC236}">
                  <a16:creationId xmlns:a16="http://schemas.microsoft.com/office/drawing/2014/main" id="{AB382D17-B36D-4298-9856-C9A070724B6C}"/>
                </a:ext>
              </a:extLst>
            </p:cNvPr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auto">
            <a:xfrm>
              <a:off x="8905876" y="2574925"/>
              <a:ext cx="146050" cy="188913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4 h 342"/>
                <a:gd name="T4" fmla="*/ 202 w 312"/>
                <a:gd name="T5" fmla="*/ 230 h 342"/>
                <a:gd name="T6" fmla="*/ 211 w 312"/>
                <a:gd name="T7" fmla="*/ 243 h 342"/>
                <a:gd name="T8" fmla="*/ 220 w 312"/>
                <a:gd name="T9" fmla="*/ 227 h 342"/>
                <a:gd name="T10" fmla="*/ 220 w 312"/>
                <a:gd name="T11" fmla="*/ 92 h 342"/>
                <a:gd name="T12" fmla="*/ 211 w 312"/>
                <a:gd name="T13" fmla="*/ 76 h 342"/>
                <a:gd name="T14" fmla="*/ 202 w 312"/>
                <a:gd name="T15" fmla="*/ 87 h 342"/>
                <a:gd name="T16" fmla="*/ 122 w 312"/>
                <a:gd name="T17" fmla="*/ 156 h 342"/>
                <a:gd name="T18" fmla="*/ 122 w 312"/>
                <a:gd name="T19" fmla="*/ 50 h 342"/>
                <a:gd name="T20" fmla="*/ 144 w 312"/>
                <a:gd name="T21" fmla="*/ 17 h 342"/>
                <a:gd name="T22" fmla="*/ 168 w 312"/>
                <a:gd name="T23" fmla="*/ 17 h 342"/>
                <a:gd name="T24" fmla="*/ 271 w 312"/>
                <a:gd name="T25" fmla="*/ 86 h 342"/>
                <a:gd name="T26" fmla="*/ 280 w 312"/>
                <a:gd name="T27" fmla="*/ 97 h 342"/>
                <a:gd name="T28" fmla="*/ 289 w 312"/>
                <a:gd name="T29" fmla="*/ 81 h 342"/>
                <a:gd name="T30" fmla="*/ 289 w 312"/>
                <a:gd name="T31" fmla="*/ 16 h 342"/>
                <a:gd name="T32" fmla="*/ 272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7 h 342"/>
                <a:gd name="T40" fmla="*/ 44 w 312"/>
                <a:gd name="T41" fmla="*/ 45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1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1 w 312"/>
                <a:gd name="T71" fmla="*/ 17 h 342"/>
                <a:gd name="T72" fmla="*/ 271 w 312"/>
                <a:gd name="T73" fmla="*/ 41 h 342"/>
                <a:gd name="T74" fmla="*/ 243 w 312"/>
                <a:gd name="T75" fmla="*/ 17 h 342"/>
                <a:gd name="T76" fmla="*/ 271 w 312"/>
                <a:gd name="T77" fmla="*/ 17 h 342"/>
                <a:gd name="T78" fmla="*/ 174 w 312"/>
                <a:gd name="T79" fmla="*/ 163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3 h 342"/>
                <a:gd name="T88" fmla="*/ 62 w 312"/>
                <a:gd name="T89" fmla="*/ 44 h 342"/>
                <a:gd name="T90" fmla="*/ 58 w 312"/>
                <a:gd name="T91" fmla="*/ 17 h 342"/>
                <a:gd name="T92" fmla="*/ 110 w 312"/>
                <a:gd name="T93" fmla="*/ 17 h 342"/>
                <a:gd name="T94" fmla="*/ 105 w 312"/>
                <a:gd name="T95" fmla="*/ 49 h 342"/>
                <a:gd name="T96" fmla="*/ 105 w 312"/>
                <a:gd name="T97" fmla="*/ 292 h 342"/>
                <a:gd name="T98" fmla="*/ 110 w 312"/>
                <a:gd name="T99" fmla="*/ 324 h 342"/>
                <a:gd name="T100" fmla="*/ 58 w 312"/>
                <a:gd name="T101" fmla="*/ 324 h 342"/>
                <a:gd name="T102" fmla="*/ 62 w 312"/>
                <a:gd name="T103" fmla="*/ 297 h 342"/>
                <a:gd name="T104" fmla="*/ 62 w 312"/>
                <a:gd name="T105" fmla="*/ 44 h 342"/>
                <a:gd name="T106" fmla="*/ 247 w 312"/>
                <a:gd name="T107" fmla="*/ 324 h 342"/>
                <a:gd name="T108" fmla="*/ 247 w 312"/>
                <a:gd name="T109" fmla="*/ 324 h 342"/>
                <a:gd name="T110" fmla="*/ 286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20" y="243"/>
                    <a:pt x="220" y="236"/>
                    <a:pt x="220" y="227"/>
                  </a:cubicBezTo>
                  <a:lnTo>
                    <a:pt x="220" y="92"/>
                  </a:lnTo>
                  <a:cubicBezTo>
                    <a:pt x="220" y="84"/>
                    <a:pt x="220" y="76"/>
                    <a:pt x="211" y="76"/>
                  </a:cubicBezTo>
                  <a:cubicBezTo>
                    <a:pt x="203" y="76"/>
                    <a:pt x="202" y="83"/>
                    <a:pt x="202" y="87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0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8" y="51"/>
                    <a:pt x="271" y="86"/>
                  </a:cubicBezTo>
                  <a:cubicBezTo>
                    <a:pt x="272" y="90"/>
                    <a:pt x="272" y="97"/>
                    <a:pt x="280" y="97"/>
                  </a:cubicBezTo>
                  <a:cubicBezTo>
                    <a:pt x="289" y="97"/>
                    <a:pt x="289" y="89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5"/>
                  </a:cubicBezTo>
                  <a:lnTo>
                    <a:pt x="44" y="296"/>
                  </a:lnTo>
                  <a:cubicBezTo>
                    <a:pt x="44" y="319"/>
                    <a:pt x="43" y="324"/>
                    <a:pt x="16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1"/>
                    <a:pt x="254" y="23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5" y="164"/>
                    <a:pt x="174" y="164"/>
                  </a:cubicBezTo>
                  <a:lnTo>
                    <a:pt x="174" y="163"/>
                  </a:lnTo>
                  <a:close/>
                  <a:moveTo>
                    <a:pt x="62" y="44"/>
                  </a:moveTo>
                  <a:cubicBezTo>
                    <a:pt x="62" y="38"/>
                    <a:pt x="62" y="26"/>
                    <a:pt x="58" y="17"/>
                  </a:cubicBezTo>
                  <a:lnTo>
                    <a:pt x="110" y="17"/>
                  </a:lnTo>
                  <a:cubicBezTo>
                    <a:pt x="105" y="28"/>
                    <a:pt x="105" y="45"/>
                    <a:pt x="105" y="49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8" y="324"/>
                  </a:lnTo>
                  <a:cubicBezTo>
                    <a:pt x="62" y="315"/>
                    <a:pt x="62" y="303"/>
                    <a:pt x="62" y="297"/>
                  </a:cubicBezTo>
                  <a:lnTo>
                    <a:pt x="62" y="44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4">
              <a:extLst>
                <a:ext uri="{FF2B5EF4-FFF2-40B4-BE49-F238E27FC236}">
                  <a16:creationId xmlns:a16="http://schemas.microsoft.com/office/drawing/2014/main" id="{5EE0086B-1E3F-468E-9C2E-20BB8D206E2F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9080501" y="2555875"/>
              <a:ext cx="53975" cy="276225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7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5">
              <a:extLst>
                <a:ext uri="{FF2B5EF4-FFF2-40B4-BE49-F238E27FC236}">
                  <a16:creationId xmlns:a16="http://schemas.microsoft.com/office/drawing/2014/main" id="{10B0EE55-C86F-4189-AF71-ABDAAABD0B46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9155113" y="2574925"/>
              <a:ext cx="190500" cy="188913"/>
            </a:xfrm>
            <a:custGeom>
              <a:avLst/>
              <a:gdLst>
                <a:gd name="T0" fmla="*/ 228 w 410"/>
                <a:gd name="T1" fmla="*/ 135 h 341"/>
                <a:gd name="T2" fmla="*/ 186 w 410"/>
                <a:gd name="T3" fmla="*/ 36 h 341"/>
                <a:gd name="T4" fmla="*/ 184 w 410"/>
                <a:gd name="T5" fmla="*/ 29 h 341"/>
                <a:gd name="T6" fmla="*/ 213 w 410"/>
                <a:gd name="T7" fmla="*/ 15 h 341"/>
                <a:gd name="T8" fmla="*/ 223 w 410"/>
                <a:gd name="T9" fmla="*/ 6 h 341"/>
                <a:gd name="T10" fmla="*/ 215 w 410"/>
                <a:gd name="T11" fmla="*/ 0 h 341"/>
                <a:gd name="T12" fmla="*/ 153 w 410"/>
                <a:gd name="T13" fmla="*/ 1 h 341"/>
                <a:gd name="T14" fmla="*/ 97 w 410"/>
                <a:gd name="T15" fmla="*/ 0 h 341"/>
                <a:gd name="T16" fmla="*/ 88 w 410"/>
                <a:gd name="T17" fmla="*/ 9 h 341"/>
                <a:gd name="T18" fmla="*/ 99 w 410"/>
                <a:gd name="T19" fmla="*/ 15 h 341"/>
                <a:gd name="T20" fmla="*/ 137 w 410"/>
                <a:gd name="T21" fmla="*/ 31 h 341"/>
                <a:gd name="T22" fmla="*/ 196 w 410"/>
                <a:gd name="T23" fmla="*/ 170 h 341"/>
                <a:gd name="T24" fmla="*/ 90 w 410"/>
                <a:gd name="T25" fmla="*/ 284 h 341"/>
                <a:gd name="T26" fmla="*/ 84 w 410"/>
                <a:gd name="T27" fmla="*/ 289 h 341"/>
                <a:gd name="T28" fmla="*/ 11 w 410"/>
                <a:gd name="T29" fmla="*/ 325 h 341"/>
                <a:gd name="T30" fmla="*/ 0 w 410"/>
                <a:gd name="T31" fmla="*/ 335 h 341"/>
                <a:gd name="T32" fmla="*/ 6 w 410"/>
                <a:gd name="T33" fmla="*/ 341 h 341"/>
                <a:gd name="T34" fmla="*/ 53 w 410"/>
                <a:gd name="T35" fmla="*/ 339 h 341"/>
                <a:gd name="T36" fmla="*/ 109 w 410"/>
                <a:gd name="T37" fmla="*/ 341 h 341"/>
                <a:gd name="T38" fmla="*/ 118 w 410"/>
                <a:gd name="T39" fmla="*/ 331 h 341"/>
                <a:gd name="T40" fmla="*/ 112 w 410"/>
                <a:gd name="T41" fmla="*/ 325 h 341"/>
                <a:gd name="T42" fmla="*/ 92 w 410"/>
                <a:gd name="T43" fmla="*/ 310 h 341"/>
                <a:gd name="T44" fmla="*/ 105 w 410"/>
                <a:gd name="T45" fmla="*/ 287 h 341"/>
                <a:gd name="T46" fmla="*/ 156 w 410"/>
                <a:gd name="T47" fmla="*/ 233 h 341"/>
                <a:gd name="T48" fmla="*/ 201 w 410"/>
                <a:gd name="T49" fmla="*/ 184 h 341"/>
                <a:gd name="T50" fmla="*/ 251 w 410"/>
                <a:gd name="T51" fmla="*/ 304 h 341"/>
                <a:gd name="T52" fmla="*/ 254 w 410"/>
                <a:gd name="T53" fmla="*/ 311 h 341"/>
                <a:gd name="T54" fmla="*/ 225 w 410"/>
                <a:gd name="T55" fmla="*/ 325 h 341"/>
                <a:gd name="T56" fmla="*/ 215 w 410"/>
                <a:gd name="T57" fmla="*/ 335 h 341"/>
                <a:gd name="T58" fmla="*/ 222 w 410"/>
                <a:gd name="T59" fmla="*/ 341 h 341"/>
                <a:gd name="T60" fmla="*/ 285 w 410"/>
                <a:gd name="T61" fmla="*/ 339 h 341"/>
                <a:gd name="T62" fmla="*/ 341 w 410"/>
                <a:gd name="T63" fmla="*/ 341 h 341"/>
                <a:gd name="T64" fmla="*/ 350 w 410"/>
                <a:gd name="T65" fmla="*/ 331 h 341"/>
                <a:gd name="T66" fmla="*/ 341 w 410"/>
                <a:gd name="T67" fmla="*/ 325 h 341"/>
                <a:gd name="T68" fmla="*/ 298 w 410"/>
                <a:gd name="T69" fmla="*/ 303 h 341"/>
                <a:gd name="T70" fmla="*/ 234 w 410"/>
                <a:gd name="T71" fmla="*/ 149 h 341"/>
                <a:gd name="T72" fmla="*/ 336 w 410"/>
                <a:gd name="T73" fmla="*/ 40 h 341"/>
                <a:gd name="T74" fmla="*/ 399 w 410"/>
                <a:gd name="T75" fmla="*/ 15 h 341"/>
                <a:gd name="T76" fmla="*/ 410 w 410"/>
                <a:gd name="T77" fmla="*/ 5 h 341"/>
                <a:gd name="T78" fmla="*/ 404 w 410"/>
                <a:gd name="T79" fmla="*/ 0 h 341"/>
                <a:gd name="T80" fmla="*/ 357 w 410"/>
                <a:gd name="T81" fmla="*/ 1 h 341"/>
                <a:gd name="T82" fmla="*/ 302 w 410"/>
                <a:gd name="T83" fmla="*/ 0 h 341"/>
                <a:gd name="T84" fmla="*/ 292 w 410"/>
                <a:gd name="T85" fmla="*/ 9 h 341"/>
                <a:gd name="T86" fmla="*/ 298 w 410"/>
                <a:gd name="T87" fmla="*/ 15 h 341"/>
                <a:gd name="T88" fmla="*/ 318 w 410"/>
                <a:gd name="T89" fmla="*/ 30 h 341"/>
                <a:gd name="T90" fmla="*/ 309 w 410"/>
                <a:gd name="T91" fmla="*/ 48 h 341"/>
                <a:gd name="T92" fmla="*/ 228 w 410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0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5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7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19" y="326"/>
                    <a:pt x="215" y="326"/>
                    <a:pt x="215" y="335"/>
                  </a:cubicBezTo>
                  <a:cubicBezTo>
                    <a:pt x="215" y="341"/>
                    <a:pt x="220" y="341"/>
                    <a:pt x="222" y="341"/>
                  </a:cubicBezTo>
                  <a:cubicBezTo>
                    <a:pt x="236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399" y="15"/>
                  </a:cubicBezTo>
                  <a:cubicBezTo>
                    <a:pt x="406" y="14"/>
                    <a:pt x="410" y="14"/>
                    <a:pt x="410" y="5"/>
                  </a:cubicBezTo>
                  <a:cubicBezTo>
                    <a:pt x="410" y="5"/>
                    <a:pt x="410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6">
              <a:extLst>
                <a:ext uri="{FF2B5EF4-FFF2-40B4-BE49-F238E27FC236}">
                  <a16:creationId xmlns:a16="http://schemas.microsoft.com/office/drawing/2014/main" id="{D2236C04-B5EA-4E36-81A1-C3AABE778012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9371013" y="2555875"/>
              <a:ext cx="53975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552AD4B8-790E-4434-BA1B-C6269DD0D73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4257" y="1054105"/>
            <a:ext cx="3206750" cy="274638"/>
            <a:chOff x="2540000" y="2540005"/>
            <a:chExt cx="3206750" cy="274638"/>
          </a:xfrm>
        </p:grpSpPr>
        <p:sp>
          <p:nvSpPr>
            <p:cNvPr id="213" name="Freeform 148">
              <a:extLst>
                <a:ext uri="{FF2B5EF4-FFF2-40B4-BE49-F238E27FC236}">
                  <a16:creationId xmlns:a16="http://schemas.microsoft.com/office/drawing/2014/main" id="{1E8E88C4-3E4C-42DE-A11F-49D0D95C1410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2540000" y="2557468"/>
              <a:ext cx="136525" cy="18891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49">
              <a:extLst>
                <a:ext uri="{FF2B5EF4-FFF2-40B4-BE49-F238E27FC236}">
                  <a16:creationId xmlns:a16="http://schemas.microsoft.com/office/drawing/2014/main" id="{2DE70FDF-4AFD-48BE-9C89-2EAB5CBF3C94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2703513" y="2540005"/>
              <a:ext cx="53975" cy="2746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0">
              <a:extLst>
                <a:ext uri="{FF2B5EF4-FFF2-40B4-BE49-F238E27FC236}">
                  <a16:creationId xmlns:a16="http://schemas.microsoft.com/office/drawing/2014/main" id="{E1E2BEAA-1153-4519-A6FD-AB37C552B4DD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2778125" y="2557468"/>
              <a:ext cx="192088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4"/>
                    <a:pt x="296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51">
              <a:extLst>
                <a:ext uri="{FF2B5EF4-FFF2-40B4-BE49-F238E27FC236}">
                  <a16:creationId xmlns:a16="http://schemas.microsoft.com/office/drawing/2014/main" id="{974B95E0-5C76-46FD-816A-1FB114B50111}"/>
                </a:ext>
              </a:extLst>
            </p:cNvPr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auto">
            <a:xfrm>
              <a:off x="3068638" y="2571755"/>
              <a:ext cx="142875" cy="2127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2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52">
              <a:extLst>
                <a:ext uri="{FF2B5EF4-FFF2-40B4-BE49-F238E27FC236}">
                  <a16:creationId xmlns:a16="http://schemas.microsoft.com/office/drawing/2014/main" id="{784B54C6-1AE6-4F93-9BDC-EE9BF1392C73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3319463" y="2540005"/>
              <a:ext cx="55563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53">
              <a:extLst>
                <a:ext uri="{FF2B5EF4-FFF2-40B4-BE49-F238E27FC236}">
                  <a16:creationId xmlns:a16="http://schemas.microsoft.com/office/drawing/2014/main" id="{E5918D81-7274-4E1F-905C-EDBFA0F1456E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3408363" y="2562230"/>
              <a:ext cx="77788" cy="184150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54">
              <a:extLst>
                <a:ext uri="{FF2B5EF4-FFF2-40B4-BE49-F238E27FC236}">
                  <a16:creationId xmlns:a16="http://schemas.microsoft.com/office/drawing/2014/main" id="{3F0E0E82-97DE-40E1-B0BC-7E98D25329EC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570288" y="2586043"/>
              <a:ext cx="157163" cy="184150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6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55">
              <a:extLst>
                <a:ext uri="{FF2B5EF4-FFF2-40B4-BE49-F238E27FC236}">
                  <a16:creationId xmlns:a16="http://schemas.microsoft.com/office/drawing/2014/main" id="{D52775E5-FBC3-4728-AD09-0753522EF5B5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3802063" y="2549530"/>
              <a:ext cx="95250" cy="2000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5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5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8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5" y="61"/>
                    <a:pt x="95" y="39"/>
                  </a:cubicBezTo>
                  <a:cubicBezTo>
                    <a:pt x="95" y="28"/>
                    <a:pt x="105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6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30" y="171"/>
                    <a:pt x="145" y="198"/>
                    <a:pt x="145" y="234"/>
                  </a:cubicBezTo>
                  <a:cubicBezTo>
                    <a:pt x="145" y="266"/>
                    <a:pt x="126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56">
              <a:extLst>
                <a:ext uri="{FF2B5EF4-FFF2-40B4-BE49-F238E27FC236}">
                  <a16:creationId xmlns:a16="http://schemas.microsoft.com/office/drawing/2014/main" id="{E26BBB1B-1135-41E8-8741-DABE366E9BE5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3917950" y="2540005"/>
              <a:ext cx="55563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57">
              <a:extLst>
                <a:ext uri="{FF2B5EF4-FFF2-40B4-BE49-F238E27FC236}">
                  <a16:creationId xmlns:a16="http://schemas.microsoft.com/office/drawing/2014/main" id="{550E4FD8-4621-466F-88C6-59270624571A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003675" y="2624143"/>
              <a:ext cx="127000" cy="182563"/>
            </a:xfrm>
            <a:custGeom>
              <a:avLst/>
              <a:gdLst>
                <a:gd name="T0" fmla="*/ 101 w 271"/>
                <a:gd name="T1" fmla="*/ 46 h 328"/>
                <a:gd name="T2" fmla="*/ 108 w 271"/>
                <a:gd name="T3" fmla="*/ 14 h 328"/>
                <a:gd name="T4" fmla="*/ 94 w 271"/>
                <a:gd name="T5" fmla="*/ 0 h 328"/>
                <a:gd name="T6" fmla="*/ 74 w 271"/>
                <a:gd name="T7" fmla="*/ 18 h 328"/>
                <a:gd name="T8" fmla="*/ 2 w 271"/>
                <a:gd name="T9" fmla="*/ 307 h 328"/>
                <a:gd name="T10" fmla="*/ 0 w 271"/>
                <a:gd name="T11" fmla="*/ 315 h 328"/>
                <a:gd name="T12" fmla="*/ 14 w 271"/>
                <a:gd name="T13" fmla="*/ 328 h 328"/>
                <a:gd name="T14" fmla="*/ 32 w 271"/>
                <a:gd name="T15" fmla="*/ 318 h 328"/>
                <a:gd name="T16" fmla="*/ 59 w 271"/>
                <a:gd name="T17" fmla="*/ 211 h 328"/>
                <a:gd name="T18" fmla="*/ 108 w 271"/>
                <a:gd name="T19" fmla="*/ 226 h 328"/>
                <a:gd name="T20" fmla="*/ 174 w 271"/>
                <a:gd name="T21" fmla="*/ 190 h 328"/>
                <a:gd name="T22" fmla="*/ 219 w 271"/>
                <a:gd name="T23" fmla="*/ 226 h 328"/>
                <a:gd name="T24" fmla="*/ 256 w 271"/>
                <a:gd name="T25" fmla="*/ 199 h 328"/>
                <a:gd name="T26" fmla="*/ 271 w 271"/>
                <a:gd name="T27" fmla="*/ 149 h 328"/>
                <a:gd name="T28" fmla="*/ 265 w 271"/>
                <a:gd name="T29" fmla="*/ 144 h 328"/>
                <a:gd name="T30" fmla="*/ 258 w 271"/>
                <a:gd name="T31" fmla="*/ 153 h 328"/>
                <a:gd name="T32" fmla="*/ 220 w 271"/>
                <a:gd name="T33" fmla="*/ 215 h 328"/>
                <a:gd name="T34" fmla="*/ 205 w 271"/>
                <a:gd name="T35" fmla="*/ 192 h 328"/>
                <a:gd name="T36" fmla="*/ 215 w 271"/>
                <a:gd name="T37" fmla="*/ 140 h 328"/>
                <a:gd name="T38" fmla="*/ 229 w 271"/>
                <a:gd name="T39" fmla="*/ 87 h 328"/>
                <a:gd name="T40" fmla="*/ 237 w 271"/>
                <a:gd name="T41" fmla="*/ 53 h 328"/>
                <a:gd name="T42" fmla="*/ 245 w 271"/>
                <a:gd name="T43" fmla="*/ 19 h 328"/>
                <a:gd name="T44" fmla="*/ 230 w 271"/>
                <a:gd name="T45" fmla="*/ 6 h 328"/>
                <a:gd name="T46" fmla="*/ 211 w 271"/>
                <a:gd name="T47" fmla="*/ 23 h 328"/>
                <a:gd name="T48" fmla="*/ 187 w 271"/>
                <a:gd name="T49" fmla="*/ 117 h 328"/>
                <a:gd name="T50" fmla="*/ 174 w 271"/>
                <a:gd name="T51" fmla="*/ 167 h 328"/>
                <a:gd name="T52" fmla="*/ 110 w 271"/>
                <a:gd name="T53" fmla="*/ 215 h 328"/>
                <a:gd name="T54" fmla="*/ 73 w 271"/>
                <a:gd name="T55" fmla="*/ 172 h 328"/>
                <a:gd name="T56" fmla="*/ 80 w 271"/>
                <a:gd name="T57" fmla="*/ 129 h 328"/>
                <a:gd name="T58" fmla="*/ 101 w 271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1" h="328">
                  <a:moveTo>
                    <a:pt x="101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4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8" y="226"/>
                    <a:pt x="108" y="226"/>
                  </a:cubicBezTo>
                  <a:cubicBezTo>
                    <a:pt x="143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1" y="150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59" y="146"/>
                    <a:pt x="258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10" y="215"/>
                  </a:cubicBezTo>
                  <a:cubicBezTo>
                    <a:pt x="85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1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58">
              <a:extLst>
                <a:ext uri="{FF2B5EF4-FFF2-40B4-BE49-F238E27FC236}">
                  <a16:creationId xmlns:a16="http://schemas.microsoft.com/office/drawing/2014/main" id="{A04E0D52-D874-4CD1-93D6-8D937E00CC90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4151313" y="2540005"/>
              <a:ext cx="53975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59">
              <a:extLst>
                <a:ext uri="{FF2B5EF4-FFF2-40B4-BE49-F238E27FC236}">
                  <a16:creationId xmlns:a16="http://schemas.microsoft.com/office/drawing/2014/main" id="{BE804F07-E584-4DE6-B1FA-8B3523017E05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4313238" y="2571755"/>
              <a:ext cx="144463" cy="21272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0">
              <a:extLst>
                <a:ext uri="{FF2B5EF4-FFF2-40B4-BE49-F238E27FC236}">
                  <a16:creationId xmlns:a16="http://schemas.microsoft.com/office/drawing/2014/main" id="{BCA42C7F-41B1-4A42-8AD1-DFF93B1FB837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489450" y="2551118"/>
              <a:ext cx="84138" cy="195263"/>
            </a:xfrm>
            <a:custGeom>
              <a:avLst/>
              <a:gdLst>
                <a:gd name="T0" fmla="*/ 89 w 179"/>
                <a:gd name="T1" fmla="*/ 228 h 352"/>
                <a:gd name="T2" fmla="*/ 155 w 179"/>
                <a:gd name="T3" fmla="*/ 116 h 352"/>
                <a:gd name="T4" fmla="*/ 179 w 179"/>
                <a:gd name="T5" fmla="*/ 68 h 352"/>
                <a:gd name="T6" fmla="*/ 85 w 179"/>
                <a:gd name="T7" fmla="*/ 0 h 352"/>
                <a:gd name="T8" fmla="*/ 0 w 179"/>
                <a:gd name="T9" fmla="*/ 67 h 352"/>
                <a:gd name="T10" fmla="*/ 23 w 179"/>
                <a:gd name="T11" fmla="*/ 90 h 352"/>
                <a:gd name="T12" fmla="*/ 46 w 179"/>
                <a:gd name="T13" fmla="*/ 68 h 352"/>
                <a:gd name="T14" fmla="*/ 18 w 179"/>
                <a:gd name="T15" fmla="*/ 45 h 352"/>
                <a:gd name="T16" fmla="*/ 83 w 179"/>
                <a:gd name="T17" fmla="*/ 11 h 352"/>
                <a:gd name="T18" fmla="*/ 138 w 179"/>
                <a:gd name="T19" fmla="*/ 65 h 352"/>
                <a:gd name="T20" fmla="*/ 121 w 179"/>
                <a:gd name="T21" fmla="*/ 112 h 352"/>
                <a:gd name="T22" fmla="*/ 77 w 179"/>
                <a:gd name="T23" fmla="*/ 224 h 352"/>
                <a:gd name="T24" fmla="*/ 77 w 179"/>
                <a:gd name="T25" fmla="*/ 247 h 352"/>
                <a:gd name="T26" fmla="*/ 83 w 179"/>
                <a:gd name="T27" fmla="*/ 258 h 352"/>
                <a:gd name="T28" fmla="*/ 89 w 179"/>
                <a:gd name="T29" fmla="*/ 245 h 352"/>
                <a:gd name="T30" fmla="*/ 89 w 179"/>
                <a:gd name="T31" fmla="*/ 228 h 352"/>
                <a:gd name="T32" fmla="*/ 109 w 179"/>
                <a:gd name="T33" fmla="*/ 325 h 352"/>
                <a:gd name="T34" fmla="*/ 83 w 179"/>
                <a:gd name="T35" fmla="*/ 299 h 352"/>
                <a:gd name="T36" fmla="*/ 56 w 179"/>
                <a:gd name="T37" fmla="*/ 325 h 352"/>
                <a:gd name="T38" fmla="*/ 83 w 179"/>
                <a:gd name="T39" fmla="*/ 352 h 352"/>
                <a:gd name="T40" fmla="*/ 109 w 179"/>
                <a:gd name="T41" fmla="*/ 32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352">
                  <a:moveTo>
                    <a:pt x="89" y="228"/>
                  </a:moveTo>
                  <a:cubicBezTo>
                    <a:pt x="89" y="165"/>
                    <a:pt x="138" y="129"/>
                    <a:pt x="155" y="116"/>
                  </a:cubicBezTo>
                  <a:cubicBezTo>
                    <a:pt x="169" y="106"/>
                    <a:pt x="179" y="88"/>
                    <a:pt x="179" y="68"/>
                  </a:cubicBezTo>
                  <a:cubicBezTo>
                    <a:pt x="179" y="39"/>
                    <a:pt x="159" y="0"/>
                    <a:pt x="85" y="0"/>
                  </a:cubicBezTo>
                  <a:cubicBezTo>
                    <a:pt x="31" y="0"/>
                    <a:pt x="0" y="34"/>
                    <a:pt x="0" y="67"/>
                  </a:cubicBezTo>
                  <a:cubicBezTo>
                    <a:pt x="0" y="83"/>
                    <a:pt x="12" y="90"/>
                    <a:pt x="23" y="90"/>
                  </a:cubicBezTo>
                  <a:cubicBezTo>
                    <a:pt x="37" y="90"/>
                    <a:pt x="46" y="80"/>
                    <a:pt x="46" y="68"/>
                  </a:cubicBezTo>
                  <a:cubicBezTo>
                    <a:pt x="46" y="45"/>
                    <a:pt x="25" y="45"/>
                    <a:pt x="18" y="45"/>
                  </a:cubicBezTo>
                  <a:cubicBezTo>
                    <a:pt x="34" y="19"/>
                    <a:pt x="62" y="11"/>
                    <a:pt x="83" y="11"/>
                  </a:cubicBezTo>
                  <a:cubicBezTo>
                    <a:pt x="138" y="11"/>
                    <a:pt x="138" y="45"/>
                    <a:pt x="138" y="65"/>
                  </a:cubicBezTo>
                  <a:cubicBezTo>
                    <a:pt x="138" y="94"/>
                    <a:pt x="130" y="103"/>
                    <a:pt x="121" y="112"/>
                  </a:cubicBezTo>
                  <a:cubicBezTo>
                    <a:pt x="88" y="148"/>
                    <a:pt x="77" y="194"/>
                    <a:pt x="77" y="224"/>
                  </a:cubicBezTo>
                  <a:lnTo>
                    <a:pt x="77" y="247"/>
                  </a:lnTo>
                  <a:cubicBezTo>
                    <a:pt x="77" y="255"/>
                    <a:pt x="77" y="258"/>
                    <a:pt x="83" y="258"/>
                  </a:cubicBezTo>
                  <a:cubicBezTo>
                    <a:pt x="89" y="258"/>
                    <a:pt x="89" y="254"/>
                    <a:pt x="89" y="245"/>
                  </a:cubicBezTo>
                  <a:lnTo>
                    <a:pt x="89" y="228"/>
                  </a:lnTo>
                  <a:close/>
                  <a:moveTo>
                    <a:pt x="109" y="325"/>
                  </a:moveTo>
                  <a:cubicBezTo>
                    <a:pt x="109" y="311"/>
                    <a:pt x="97" y="299"/>
                    <a:pt x="83" y="299"/>
                  </a:cubicBezTo>
                  <a:cubicBezTo>
                    <a:pt x="68" y="299"/>
                    <a:pt x="56" y="311"/>
                    <a:pt x="56" y="325"/>
                  </a:cubicBezTo>
                  <a:cubicBezTo>
                    <a:pt x="56" y="340"/>
                    <a:pt x="68" y="352"/>
                    <a:pt x="83" y="352"/>
                  </a:cubicBezTo>
                  <a:cubicBezTo>
                    <a:pt x="97" y="352"/>
                    <a:pt x="109" y="340"/>
                    <a:pt x="109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61">
              <a:extLst>
                <a:ext uri="{FF2B5EF4-FFF2-40B4-BE49-F238E27FC236}">
                  <a16:creationId xmlns:a16="http://schemas.microsoft.com/office/drawing/2014/main" id="{0363D39C-B300-489E-A0E9-631D29DB29A3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767263" y="2557468"/>
              <a:ext cx="85725" cy="188913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9 h 341"/>
                <a:gd name="T6" fmla="*/ 111 w 181"/>
                <a:gd name="T7" fmla="*/ 14 h 341"/>
                <a:gd name="T8" fmla="*/ 138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7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9"/>
                  </a:lnTo>
                  <a:cubicBezTo>
                    <a:pt x="83" y="30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4"/>
                  </a:cubicBezTo>
                  <a:cubicBezTo>
                    <a:pt x="146" y="47"/>
                    <a:pt x="152" y="52"/>
                    <a:pt x="160" y="52"/>
                  </a:cubicBezTo>
                  <a:cubicBezTo>
                    <a:pt x="172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4"/>
                    <a:pt x="59" y="37"/>
                  </a:cubicBezTo>
                  <a:cubicBezTo>
                    <a:pt x="46" y="59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E6459F7E-E309-4797-A911-365A4A3B8C4E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4848225" y="2619380"/>
              <a:ext cx="103188" cy="130175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1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3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1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63">
              <a:extLst>
                <a:ext uri="{FF2B5EF4-FFF2-40B4-BE49-F238E27FC236}">
                  <a16:creationId xmlns:a16="http://schemas.microsoft.com/office/drawing/2014/main" id="{F6070CFF-564B-4948-B075-AE77C90AFFE6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959350" y="2619380"/>
              <a:ext cx="77788" cy="127000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3 w 165"/>
                <a:gd name="T21" fmla="*/ 32 h 230"/>
                <a:gd name="T22" fmla="*/ 126 w 165"/>
                <a:gd name="T23" fmla="*/ 39 h 230"/>
                <a:gd name="T24" fmla="*/ 146 w 165"/>
                <a:gd name="T25" fmla="*/ 49 h 230"/>
                <a:gd name="T26" fmla="*/ 165 w 165"/>
                <a:gd name="T27" fmla="*/ 27 h 230"/>
                <a:gd name="T28" fmla="*/ 138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3" y="32"/>
                  </a:cubicBezTo>
                  <a:cubicBezTo>
                    <a:pt x="116" y="32"/>
                    <a:pt x="120" y="34"/>
                    <a:pt x="126" y="39"/>
                  </a:cubicBezTo>
                  <a:cubicBezTo>
                    <a:pt x="134" y="46"/>
                    <a:pt x="139" y="49"/>
                    <a:pt x="146" y="49"/>
                  </a:cubicBezTo>
                  <a:cubicBezTo>
                    <a:pt x="158" y="49"/>
                    <a:pt x="165" y="41"/>
                    <a:pt x="165" y="27"/>
                  </a:cubicBezTo>
                  <a:cubicBezTo>
                    <a:pt x="165" y="10"/>
                    <a:pt x="155" y="0"/>
                    <a:pt x="138" y="0"/>
                  </a:cubicBezTo>
                  <a:cubicBezTo>
                    <a:pt x="117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713F0ED6-1256-4FD5-96C0-3F6981F9AB2A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5222875" y="2549530"/>
              <a:ext cx="95250" cy="200025"/>
            </a:xfrm>
            <a:custGeom>
              <a:avLst/>
              <a:gdLst>
                <a:gd name="T0" fmla="*/ 110 w 204"/>
                <a:gd name="T1" fmla="*/ 137 h 361"/>
                <a:gd name="T2" fmla="*/ 0 w 204"/>
                <a:gd name="T3" fmla="*/ 277 h 361"/>
                <a:gd name="T4" fmla="*/ 78 w 204"/>
                <a:gd name="T5" fmla="*/ 361 h 361"/>
                <a:gd name="T6" fmla="*/ 178 w 204"/>
                <a:gd name="T7" fmla="*/ 214 h 361"/>
                <a:gd name="T8" fmla="*/ 141 w 204"/>
                <a:gd name="T9" fmla="*/ 121 h 361"/>
                <a:gd name="T10" fmla="*/ 94 w 204"/>
                <a:gd name="T11" fmla="*/ 39 h 361"/>
                <a:gd name="T12" fmla="*/ 121 w 204"/>
                <a:gd name="T13" fmla="*/ 16 h 361"/>
                <a:gd name="T14" fmla="*/ 157 w 204"/>
                <a:gd name="T15" fmla="*/ 30 h 361"/>
                <a:gd name="T16" fmla="*/ 184 w 204"/>
                <a:gd name="T17" fmla="*/ 42 h 361"/>
                <a:gd name="T18" fmla="*/ 204 w 204"/>
                <a:gd name="T19" fmla="*/ 22 h 361"/>
                <a:gd name="T20" fmla="*/ 178 w 204"/>
                <a:gd name="T21" fmla="*/ 6 h 361"/>
                <a:gd name="T22" fmla="*/ 137 w 204"/>
                <a:gd name="T23" fmla="*/ 0 h 361"/>
                <a:gd name="T24" fmla="*/ 80 w 204"/>
                <a:gd name="T25" fmla="*/ 52 h 361"/>
                <a:gd name="T26" fmla="*/ 110 w 204"/>
                <a:gd name="T27" fmla="*/ 137 h 361"/>
                <a:gd name="T28" fmla="*/ 116 w 204"/>
                <a:gd name="T29" fmla="*/ 148 h 361"/>
                <a:gd name="T30" fmla="*/ 144 w 204"/>
                <a:gd name="T31" fmla="*/ 234 h 361"/>
                <a:gd name="T32" fmla="*/ 78 w 204"/>
                <a:gd name="T33" fmla="*/ 350 h 361"/>
                <a:gd name="T34" fmla="*/ 30 w 204"/>
                <a:gd name="T35" fmla="*/ 291 h 361"/>
                <a:gd name="T36" fmla="*/ 116 w 204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1">
                  <a:moveTo>
                    <a:pt x="110" y="137"/>
                  </a:moveTo>
                  <a:cubicBezTo>
                    <a:pt x="48" y="152"/>
                    <a:pt x="0" y="217"/>
                    <a:pt x="0" y="277"/>
                  </a:cubicBezTo>
                  <a:cubicBezTo>
                    <a:pt x="0" y="325"/>
                    <a:pt x="31" y="361"/>
                    <a:pt x="78" y="361"/>
                  </a:cubicBezTo>
                  <a:cubicBezTo>
                    <a:pt x="137" y="361"/>
                    <a:pt x="178" y="282"/>
                    <a:pt x="178" y="214"/>
                  </a:cubicBezTo>
                  <a:cubicBezTo>
                    <a:pt x="178" y="168"/>
                    <a:pt x="158" y="143"/>
                    <a:pt x="141" y="121"/>
                  </a:cubicBezTo>
                  <a:cubicBezTo>
                    <a:pt x="123" y="98"/>
                    <a:pt x="94" y="61"/>
                    <a:pt x="94" y="39"/>
                  </a:cubicBezTo>
                  <a:cubicBezTo>
                    <a:pt x="94" y="28"/>
                    <a:pt x="104" y="16"/>
                    <a:pt x="121" y="16"/>
                  </a:cubicBezTo>
                  <a:cubicBezTo>
                    <a:pt x="136" y="16"/>
                    <a:pt x="146" y="23"/>
                    <a:pt x="157" y="30"/>
                  </a:cubicBezTo>
                  <a:cubicBezTo>
                    <a:pt x="167" y="36"/>
                    <a:pt x="177" y="42"/>
                    <a:pt x="184" y="42"/>
                  </a:cubicBezTo>
                  <a:cubicBezTo>
                    <a:pt x="196" y="42"/>
                    <a:pt x="204" y="30"/>
                    <a:pt x="204" y="22"/>
                  </a:cubicBezTo>
                  <a:cubicBezTo>
                    <a:pt x="204" y="11"/>
                    <a:pt x="196" y="10"/>
                    <a:pt x="178" y="6"/>
                  </a:cubicBezTo>
                  <a:cubicBezTo>
                    <a:pt x="152" y="0"/>
                    <a:pt x="145" y="0"/>
                    <a:pt x="137" y="0"/>
                  </a:cubicBezTo>
                  <a:cubicBezTo>
                    <a:pt x="98" y="0"/>
                    <a:pt x="80" y="22"/>
                    <a:pt x="80" y="52"/>
                  </a:cubicBezTo>
                  <a:cubicBezTo>
                    <a:pt x="80" y="78"/>
                    <a:pt x="95" y="106"/>
                    <a:pt x="110" y="137"/>
                  </a:cubicBezTo>
                  <a:close/>
                  <a:moveTo>
                    <a:pt x="116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8" y="350"/>
                  </a:cubicBezTo>
                  <a:cubicBezTo>
                    <a:pt x="51" y="350"/>
                    <a:pt x="30" y="329"/>
                    <a:pt x="30" y="291"/>
                  </a:cubicBezTo>
                  <a:cubicBezTo>
                    <a:pt x="30" y="259"/>
                    <a:pt x="49" y="166"/>
                    <a:pt x="116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47B4410E-CEA5-411B-8B33-14C955D16A19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410200" y="2597155"/>
              <a:ext cx="142875" cy="160338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9 w 304"/>
                <a:gd name="T7" fmla="*/ 4 h 290"/>
                <a:gd name="T8" fmla="*/ 10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10 w 304"/>
                <a:gd name="T21" fmla="*/ 290 h 290"/>
                <a:gd name="T22" fmla="*/ 19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4"/>
                    <a:pt x="304" y="151"/>
                    <a:pt x="304" y="145"/>
                  </a:cubicBezTo>
                  <a:cubicBezTo>
                    <a:pt x="304" y="139"/>
                    <a:pt x="300" y="137"/>
                    <a:pt x="295" y="134"/>
                  </a:cubicBezTo>
                  <a:lnTo>
                    <a:pt x="19" y="4"/>
                  </a:lnTo>
                  <a:cubicBezTo>
                    <a:pt x="12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10" y="290"/>
                  </a:cubicBezTo>
                  <a:cubicBezTo>
                    <a:pt x="11" y="290"/>
                    <a:pt x="12" y="290"/>
                    <a:pt x="19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66">
              <a:extLst>
                <a:ext uri="{FF2B5EF4-FFF2-40B4-BE49-F238E27FC236}">
                  <a16:creationId xmlns:a16="http://schemas.microsoft.com/office/drawing/2014/main" id="{AA939028-BA16-40FE-88B0-6DC28E20475D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5648325" y="2562230"/>
              <a:ext cx="98425" cy="190500"/>
            </a:xfrm>
            <a:custGeom>
              <a:avLst/>
              <a:gdLst>
                <a:gd name="T0" fmla="*/ 209 w 209"/>
                <a:gd name="T1" fmla="*/ 172 h 343"/>
                <a:gd name="T2" fmla="*/ 190 w 209"/>
                <a:gd name="T3" fmla="*/ 55 h 343"/>
                <a:gd name="T4" fmla="*/ 105 w 209"/>
                <a:gd name="T5" fmla="*/ 0 h 343"/>
                <a:gd name="T6" fmla="*/ 18 w 209"/>
                <a:gd name="T7" fmla="*/ 59 h 343"/>
                <a:gd name="T8" fmla="*/ 0 w 209"/>
                <a:gd name="T9" fmla="*/ 172 h 343"/>
                <a:gd name="T10" fmla="*/ 22 w 209"/>
                <a:gd name="T11" fmla="*/ 292 h 343"/>
                <a:gd name="T12" fmla="*/ 104 w 209"/>
                <a:gd name="T13" fmla="*/ 343 h 343"/>
                <a:gd name="T14" fmla="*/ 191 w 209"/>
                <a:gd name="T15" fmla="*/ 285 h 343"/>
                <a:gd name="T16" fmla="*/ 209 w 209"/>
                <a:gd name="T17" fmla="*/ 172 h 343"/>
                <a:gd name="T18" fmla="*/ 104 w 209"/>
                <a:gd name="T19" fmla="*/ 332 h 343"/>
                <a:gd name="T20" fmla="*/ 46 w 209"/>
                <a:gd name="T21" fmla="*/ 271 h 343"/>
                <a:gd name="T22" fmla="*/ 41 w 209"/>
                <a:gd name="T23" fmla="*/ 166 h 343"/>
                <a:gd name="T24" fmla="*/ 45 w 209"/>
                <a:gd name="T25" fmla="*/ 74 h 343"/>
                <a:gd name="T26" fmla="*/ 104 w 209"/>
                <a:gd name="T27" fmla="*/ 11 h 343"/>
                <a:gd name="T28" fmla="*/ 163 w 209"/>
                <a:gd name="T29" fmla="*/ 69 h 343"/>
                <a:gd name="T30" fmla="*/ 168 w 209"/>
                <a:gd name="T31" fmla="*/ 166 h 343"/>
                <a:gd name="T32" fmla="*/ 163 w 209"/>
                <a:gd name="T33" fmla="*/ 269 h 343"/>
                <a:gd name="T34" fmla="*/ 104 w 209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9" h="343">
                  <a:moveTo>
                    <a:pt x="209" y="172"/>
                  </a:moveTo>
                  <a:cubicBezTo>
                    <a:pt x="209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2"/>
                    <a:pt x="191" y="285"/>
                  </a:cubicBezTo>
                  <a:cubicBezTo>
                    <a:pt x="207" y="250"/>
                    <a:pt x="209" y="212"/>
                    <a:pt x="209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19"/>
                    <a:pt x="46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0" name="组合 419">
            <a:extLst>
              <a:ext uri="{FF2B5EF4-FFF2-40B4-BE49-F238E27FC236}">
                <a16:creationId xmlns:a16="http://schemas.microsoft.com/office/drawing/2014/main" id="{205B666D-6E95-4577-88EA-5EC4253E3E8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51693" y="1657849"/>
            <a:ext cx="4864101" cy="403226"/>
            <a:chOff x="2540000" y="2540000"/>
            <a:chExt cx="4864101" cy="403226"/>
          </a:xfrm>
        </p:grpSpPr>
        <p:sp>
          <p:nvSpPr>
            <p:cNvPr id="375" name="Freeform 252">
              <a:extLst>
                <a:ext uri="{FF2B5EF4-FFF2-40B4-BE49-F238E27FC236}">
                  <a16:creationId xmlns:a16="http://schemas.microsoft.com/office/drawing/2014/main" id="{78FAD3B9-FDD9-42D1-A40B-DC35D1ACB715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2540000" y="2657475"/>
              <a:ext cx="136525" cy="18256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7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4 h 342"/>
                <a:gd name="T48" fmla="*/ 152 w 290"/>
                <a:gd name="T49" fmla="*/ 17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4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7 h 342"/>
                <a:gd name="T66" fmla="*/ 111 w 290"/>
                <a:gd name="T67" fmla="*/ 17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53">
              <a:extLst>
                <a:ext uri="{FF2B5EF4-FFF2-40B4-BE49-F238E27FC236}">
                  <a16:creationId xmlns:a16="http://schemas.microsoft.com/office/drawing/2014/main" id="{F16DFA75-B042-44A6-8CD5-35C1D4DB161E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701925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54">
              <a:extLst>
                <a:ext uri="{FF2B5EF4-FFF2-40B4-BE49-F238E27FC236}">
                  <a16:creationId xmlns:a16="http://schemas.microsoft.com/office/drawing/2014/main" id="{0EC6063F-D9A4-4793-80AB-A8661ABB5B2A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2774950" y="2659063"/>
              <a:ext cx="192088" cy="1809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55">
              <a:extLst>
                <a:ext uri="{FF2B5EF4-FFF2-40B4-BE49-F238E27FC236}">
                  <a16:creationId xmlns:a16="http://schemas.microsoft.com/office/drawing/2014/main" id="{B640DA27-CC6D-479F-A059-CC08AFAD987F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063875" y="2670175"/>
              <a:ext cx="141288" cy="204788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56">
              <a:extLst>
                <a:ext uri="{FF2B5EF4-FFF2-40B4-BE49-F238E27FC236}">
                  <a16:creationId xmlns:a16="http://schemas.microsoft.com/office/drawing/2014/main" id="{FF679F09-D64F-4262-9C62-D6D36173CF29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313113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57">
              <a:extLst>
                <a:ext uri="{FF2B5EF4-FFF2-40B4-BE49-F238E27FC236}">
                  <a16:creationId xmlns:a16="http://schemas.microsoft.com/office/drawing/2014/main" id="{23786BD1-CAF3-4A51-8AB3-97E4D45002E7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400425" y="2662238"/>
              <a:ext cx="76200" cy="177800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58">
              <a:extLst>
                <a:ext uri="{FF2B5EF4-FFF2-40B4-BE49-F238E27FC236}">
                  <a16:creationId xmlns:a16="http://schemas.microsoft.com/office/drawing/2014/main" id="{5D0EBCCE-9CB8-45A6-8C9A-D5E7DC18EE03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3560763" y="2684463"/>
              <a:ext cx="155575" cy="176213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6 w 332"/>
                <a:gd name="T19" fmla="*/ 156 h 332"/>
                <a:gd name="T20" fmla="*/ 0 w 332"/>
                <a:gd name="T21" fmla="*/ 166 h 332"/>
                <a:gd name="T22" fmla="*/ 16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59">
              <a:extLst>
                <a:ext uri="{FF2B5EF4-FFF2-40B4-BE49-F238E27FC236}">
                  <a16:creationId xmlns:a16="http://schemas.microsoft.com/office/drawing/2014/main" id="{E893A3CA-DD8D-4A52-9C1D-F6DC3C3AD0C5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3789363" y="2651125"/>
              <a:ext cx="96838" cy="192088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4 w 205"/>
                <a:gd name="T11" fmla="*/ 39 h 361"/>
                <a:gd name="T12" fmla="*/ 122 w 205"/>
                <a:gd name="T13" fmla="*/ 16 h 361"/>
                <a:gd name="T14" fmla="*/ 157 w 205"/>
                <a:gd name="T15" fmla="*/ 29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5 h 361"/>
                <a:gd name="T22" fmla="*/ 138 w 205"/>
                <a:gd name="T23" fmla="*/ 0 h 361"/>
                <a:gd name="T24" fmla="*/ 81 w 205"/>
                <a:gd name="T25" fmla="*/ 51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3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5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3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60">
              <a:extLst>
                <a:ext uri="{FF2B5EF4-FFF2-40B4-BE49-F238E27FC236}">
                  <a16:creationId xmlns:a16="http://schemas.microsoft.com/office/drawing/2014/main" id="{93C87ED0-B8A3-4EE9-8A85-7D5F8B82AE0F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905250" y="2641600"/>
              <a:ext cx="53975" cy="2635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61">
              <a:extLst>
                <a:ext uri="{FF2B5EF4-FFF2-40B4-BE49-F238E27FC236}">
                  <a16:creationId xmlns:a16="http://schemas.microsoft.com/office/drawing/2014/main" id="{295CAD9F-C13D-4FDE-9F59-C17630644BDA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3989388" y="2722563"/>
              <a:ext cx="127000" cy="174625"/>
            </a:xfrm>
            <a:custGeom>
              <a:avLst/>
              <a:gdLst>
                <a:gd name="T0" fmla="*/ 100 w 270"/>
                <a:gd name="T1" fmla="*/ 46 h 329"/>
                <a:gd name="T2" fmla="*/ 108 w 270"/>
                <a:gd name="T3" fmla="*/ 14 h 329"/>
                <a:gd name="T4" fmla="*/ 93 w 270"/>
                <a:gd name="T5" fmla="*/ 0 h 329"/>
                <a:gd name="T6" fmla="*/ 74 w 270"/>
                <a:gd name="T7" fmla="*/ 18 h 329"/>
                <a:gd name="T8" fmla="*/ 2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2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4 w 270"/>
                <a:gd name="T21" fmla="*/ 190 h 329"/>
                <a:gd name="T22" fmla="*/ 219 w 270"/>
                <a:gd name="T23" fmla="*/ 226 h 329"/>
                <a:gd name="T24" fmla="*/ 256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20 w 270"/>
                <a:gd name="T33" fmla="*/ 215 h 329"/>
                <a:gd name="T34" fmla="*/ 205 w 270"/>
                <a:gd name="T35" fmla="*/ 192 h 329"/>
                <a:gd name="T36" fmla="*/ 215 w 270"/>
                <a:gd name="T37" fmla="*/ 140 h 329"/>
                <a:gd name="T38" fmla="*/ 229 w 270"/>
                <a:gd name="T39" fmla="*/ 87 h 329"/>
                <a:gd name="T40" fmla="*/ 237 w 270"/>
                <a:gd name="T41" fmla="*/ 53 h 329"/>
                <a:gd name="T42" fmla="*/ 245 w 270"/>
                <a:gd name="T43" fmla="*/ 19 h 329"/>
                <a:gd name="T44" fmla="*/ 230 w 270"/>
                <a:gd name="T45" fmla="*/ 6 h 329"/>
                <a:gd name="T46" fmla="*/ 211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3 w 270"/>
                <a:gd name="T55" fmla="*/ 172 h 329"/>
                <a:gd name="T56" fmla="*/ 80 w 270"/>
                <a:gd name="T57" fmla="*/ 129 h 329"/>
                <a:gd name="T58" fmla="*/ 100 w 270"/>
                <a:gd name="T59" fmla="*/ 4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6" y="329"/>
                    <a:pt x="14" y="329"/>
                  </a:cubicBezTo>
                  <a:cubicBezTo>
                    <a:pt x="25" y="329"/>
                    <a:pt x="31" y="320"/>
                    <a:pt x="32" y="318"/>
                  </a:cubicBezTo>
                  <a:cubicBezTo>
                    <a:pt x="34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62">
              <a:extLst>
                <a:ext uri="{FF2B5EF4-FFF2-40B4-BE49-F238E27FC236}">
                  <a16:creationId xmlns:a16="http://schemas.microsoft.com/office/drawing/2014/main" id="{0F3D33AE-B962-48B8-9072-843F304DBBDE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137025" y="2641600"/>
              <a:ext cx="53975" cy="2635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63">
              <a:extLst>
                <a:ext uri="{FF2B5EF4-FFF2-40B4-BE49-F238E27FC236}">
                  <a16:creationId xmlns:a16="http://schemas.microsoft.com/office/drawing/2014/main" id="{DF891545-E46F-458D-9282-DB25324E4909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4291013" y="2741613"/>
              <a:ext cx="153988" cy="619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64">
              <a:extLst>
                <a:ext uri="{FF2B5EF4-FFF2-40B4-BE49-F238E27FC236}">
                  <a16:creationId xmlns:a16="http://schemas.microsoft.com/office/drawing/2014/main" id="{A9788F08-D453-4222-A306-D86E18F6BC4A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4527550" y="2657475"/>
              <a:ext cx="134938" cy="182563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9 h 342"/>
                <a:gd name="T4" fmla="*/ 153 w 291"/>
                <a:gd name="T5" fmla="*/ 189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7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6 h 342"/>
                <a:gd name="T38" fmla="*/ 223 w 291"/>
                <a:gd name="T39" fmla="*/ 93 h 342"/>
                <a:gd name="T40" fmla="*/ 207 w 291"/>
                <a:gd name="T41" fmla="*/ 22 h 342"/>
                <a:gd name="T42" fmla="*/ 274 w 291"/>
                <a:gd name="T43" fmla="*/ 94 h 342"/>
                <a:gd name="T44" fmla="*/ 205 w 291"/>
                <a:gd name="T45" fmla="*/ 166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1 h 342"/>
                <a:gd name="T54" fmla="*/ 123 w 291"/>
                <a:gd name="T55" fmla="*/ 171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6 w 291"/>
                <a:gd name="T69" fmla="*/ 43 h 342"/>
                <a:gd name="T70" fmla="*/ 106 w 291"/>
                <a:gd name="T71" fmla="*/ 297 h 342"/>
                <a:gd name="T72" fmla="*/ 110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5" y="189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0" y="17"/>
                    <a:pt x="42" y="21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3" y="113"/>
                    <a:pt x="223" y="93"/>
                  </a:cubicBezTo>
                  <a:cubicBezTo>
                    <a:pt x="223" y="67"/>
                    <a:pt x="220" y="40"/>
                    <a:pt x="207" y="22"/>
                  </a:cubicBezTo>
                  <a:cubicBezTo>
                    <a:pt x="235" y="28"/>
                    <a:pt x="274" y="43"/>
                    <a:pt x="274" y="94"/>
                  </a:cubicBezTo>
                  <a:cubicBezTo>
                    <a:pt x="274" y="129"/>
                    <a:pt x="251" y="154"/>
                    <a:pt x="205" y="166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9" y="17"/>
                    <a:pt x="205" y="31"/>
                    <a:pt x="205" y="93"/>
                  </a:cubicBezTo>
                  <a:cubicBezTo>
                    <a:pt x="205" y="165"/>
                    <a:pt x="179" y="171"/>
                    <a:pt x="148" y="171"/>
                  </a:cubicBezTo>
                  <a:lnTo>
                    <a:pt x="123" y="171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6" y="25"/>
                    <a:pt x="106" y="35"/>
                    <a:pt x="106" y="43"/>
                  </a:cubicBezTo>
                  <a:lnTo>
                    <a:pt x="106" y="297"/>
                  </a:lnTo>
                  <a:cubicBezTo>
                    <a:pt x="106" y="302"/>
                    <a:pt x="106" y="315"/>
                    <a:pt x="110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65">
              <a:extLst>
                <a:ext uri="{FF2B5EF4-FFF2-40B4-BE49-F238E27FC236}">
                  <a16:creationId xmlns:a16="http://schemas.microsoft.com/office/drawing/2014/main" id="{3CFE4B3A-CB28-4E9A-B592-61D754471C73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4687888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66">
              <a:extLst>
                <a:ext uri="{FF2B5EF4-FFF2-40B4-BE49-F238E27FC236}">
                  <a16:creationId xmlns:a16="http://schemas.microsoft.com/office/drawing/2014/main" id="{7BF03C61-657B-434B-861A-D1FEFA69A779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4765675" y="2722563"/>
              <a:ext cx="90488" cy="119063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67">
              <a:extLst>
                <a:ext uri="{FF2B5EF4-FFF2-40B4-BE49-F238E27FC236}">
                  <a16:creationId xmlns:a16="http://schemas.microsoft.com/office/drawing/2014/main" id="{C511796A-6868-42EA-9485-818A3A0A1C9F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4875213" y="2614613"/>
              <a:ext cx="90488" cy="1301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7 h 246"/>
                <a:gd name="T12" fmla="*/ 181 w 192"/>
                <a:gd name="T13" fmla="*/ 222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4 h 246"/>
                <a:gd name="T20" fmla="*/ 46 w 192"/>
                <a:gd name="T21" fmla="*/ 9 h 246"/>
                <a:gd name="T22" fmla="*/ 69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7"/>
                  </a:cubicBezTo>
                  <a:cubicBezTo>
                    <a:pt x="186" y="234"/>
                    <a:pt x="183" y="226"/>
                    <a:pt x="181" y="222"/>
                  </a:cubicBezTo>
                  <a:lnTo>
                    <a:pt x="96" y="22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6" y="0"/>
                    <a:pt x="41" y="0"/>
                    <a:pt x="41" y="4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1"/>
                    <a:pt x="69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68">
              <a:extLst>
                <a:ext uri="{FF2B5EF4-FFF2-40B4-BE49-F238E27FC236}">
                  <a16:creationId xmlns:a16="http://schemas.microsoft.com/office/drawing/2014/main" id="{31590DD2-7EAD-47A4-9A67-24F398F4176E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4981575" y="2616200"/>
              <a:ext cx="144463" cy="127000"/>
            </a:xfrm>
            <a:custGeom>
              <a:avLst/>
              <a:gdLst>
                <a:gd name="T0" fmla="*/ 177 w 308"/>
                <a:gd name="T1" fmla="*/ 105 h 239"/>
                <a:gd name="T2" fmla="*/ 210 w 308"/>
                <a:gd name="T3" fmla="*/ 72 h 239"/>
                <a:gd name="T4" fmla="*/ 299 w 308"/>
                <a:gd name="T5" fmla="*/ 13 h 239"/>
                <a:gd name="T6" fmla="*/ 308 w 308"/>
                <a:gd name="T7" fmla="*/ 6 h 239"/>
                <a:gd name="T8" fmla="*/ 303 w 308"/>
                <a:gd name="T9" fmla="*/ 0 h 239"/>
                <a:gd name="T10" fmla="*/ 270 w 308"/>
                <a:gd name="T11" fmla="*/ 2 h 239"/>
                <a:gd name="T12" fmla="*/ 230 w 308"/>
                <a:gd name="T13" fmla="*/ 0 h 239"/>
                <a:gd name="T14" fmla="*/ 223 w 308"/>
                <a:gd name="T15" fmla="*/ 8 h 239"/>
                <a:gd name="T16" fmla="*/ 228 w 308"/>
                <a:gd name="T17" fmla="*/ 13 h 239"/>
                <a:gd name="T18" fmla="*/ 240 w 308"/>
                <a:gd name="T19" fmla="*/ 22 h 239"/>
                <a:gd name="T20" fmla="*/ 231 w 308"/>
                <a:gd name="T21" fmla="*/ 36 h 239"/>
                <a:gd name="T22" fmla="*/ 171 w 308"/>
                <a:gd name="T23" fmla="*/ 95 h 239"/>
                <a:gd name="T24" fmla="*/ 136 w 308"/>
                <a:gd name="T25" fmla="*/ 27 h 239"/>
                <a:gd name="T26" fmla="*/ 134 w 308"/>
                <a:gd name="T27" fmla="*/ 22 h 239"/>
                <a:gd name="T28" fmla="*/ 153 w 308"/>
                <a:gd name="T29" fmla="*/ 13 h 239"/>
                <a:gd name="T30" fmla="*/ 160 w 308"/>
                <a:gd name="T31" fmla="*/ 5 h 239"/>
                <a:gd name="T32" fmla="*/ 154 w 308"/>
                <a:gd name="T33" fmla="*/ 0 h 239"/>
                <a:gd name="T34" fmla="*/ 131 w 308"/>
                <a:gd name="T35" fmla="*/ 1 h 239"/>
                <a:gd name="T36" fmla="*/ 108 w 308"/>
                <a:gd name="T37" fmla="*/ 2 h 239"/>
                <a:gd name="T38" fmla="*/ 88 w 308"/>
                <a:gd name="T39" fmla="*/ 1 h 239"/>
                <a:gd name="T40" fmla="*/ 69 w 308"/>
                <a:gd name="T41" fmla="*/ 0 h 239"/>
                <a:gd name="T42" fmla="*/ 62 w 308"/>
                <a:gd name="T43" fmla="*/ 8 h 239"/>
                <a:gd name="T44" fmla="*/ 72 w 308"/>
                <a:gd name="T45" fmla="*/ 13 h 239"/>
                <a:gd name="T46" fmla="*/ 97 w 308"/>
                <a:gd name="T47" fmla="*/ 23 h 239"/>
                <a:gd name="T48" fmla="*/ 146 w 308"/>
                <a:gd name="T49" fmla="*/ 120 h 239"/>
                <a:gd name="T50" fmla="*/ 126 w 308"/>
                <a:gd name="T51" fmla="*/ 139 h 239"/>
                <a:gd name="T52" fmla="*/ 97 w 308"/>
                <a:gd name="T53" fmla="*/ 168 h 239"/>
                <a:gd name="T54" fmla="*/ 9 w 308"/>
                <a:gd name="T55" fmla="*/ 226 h 239"/>
                <a:gd name="T56" fmla="*/ 0 w 308"/>
                <a:gd name="T57" fmla="*/ 234 h 239"/>
                <a:gd name="T58" fmla="*/ 5 w 308"/>
                <a:gd name="T59" fmla="*/ 239 h 239"/>
                <a:gd name="T60" fmla="*/ 37 w 308"/>
                <a:gd name="T61" fmla="*/ 237 h 239"/>
                <a:gd name="T62" fmla="*/ 58 w 308"/>
                <a:gd name="T63" fmla="*/ 238 h 239"/>
                <a:gd name="T64" fmla="*/ 78 w 308"/>
                <a:gd name="T65" fmla="*/ 239 h 239"/>
                <a:gd name="T66" fmla="*/ 85 w 308"/>
                <a:gd name="T67" fmla="*/ 231 h 239"/>
                <a:gd name="T68" fmla="*/ 79 w 308"/>
                <a:gd name="T69" fmla="*/ 226 h 239"/>
                <a:gd name="T70" fmla="*/ 68 w 308"/>
                <a:gd name="T71" fmla="*/ 217 h 239"/>
                <a:gd name="T72" fmla="*/ 80 w 308"/>
                <a:gd name="T73" fmla="*/ 200 h 239"/>
                <a:gd name="T74" fmla="*/ 151 w 308"/>
                <a:gd name="T75" fmla="*/ 130 h 239"/>
                <a:gd name="T76" fmla="*/ 193 w 308"/>
                <a:gd name="T77" fmla="*/ 213 h 239"/>
                <a:gd name="T78" fmla="*/ 195 w 308"/>
                <a:gd name="T79" fmla="*/ 217 h 239"/>
                <a:gd name="T80" fmla="*/ 177 w 308"/>
                <a:gd name="T81" fmla="*/ 226 h 239"/>
                <a:gd name="T82" fmla="*/ 169 w 308"/>
                <a:gd name="T83" fmla="*/ 234 h 239"/>
                <a:gd name="T84" fmla="*/ 175 w 308"/>
                <a:gd name="T85" fmla="*/ 239 h 239"/>
                <a:gd name="T86" fmla="*/ 199 w 308"/>
                <a:gd name="T87" fmla="*/ 238 h 239"/>
                <a:gd name="T88" fmla="*/ 221 w 308"/>
                <a:gd name="T89" fmla="*/ 237 h 239"/>
                <a:gd name="T90" fmla="*/ 242 w 308"/>
                <a:gd name="T91" fmla="*/ 238 h 239"/>
                <a:gd name="T92" fmla="*/ 261 w 308"/>
                <a:gd name="T93" fmla="*/ 239 h 239"/>
                <a:gd name="T94" fmla="*/ 268 w 308"/>
                <a:gd name="T95" fmla="*/ 231 h 239"/>
                <a:gd name="T96" fmla="*/ 258 w 308"/>
                <a:gd name="T97" fmla="*/ 226 h 239"/>
                <a:gd name="T98" fmla="*/ 233 w 308"/>
                <a:gd name="T99" fmla="*/ 216 h 239"/>
                <a:gd name="T100" fmla="*/ 177 w 308"/>
                <a:gd name="T101" fmla="*/ 10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8" h="239">
                  <a:moveTo>
                    <a:pt x="177" y="105"/>
                  </a:moveTo>
                  <a:lnTo>
                    <a:pt x="210" y="72"/>
                  </a:lnTo>
                  <a:cubicBezTo>
                    <a:pt x="254" y="28"/>
                    <a:pt x="268" y="15"/>
                    <a:pt x="299" y="13"/>
                  </a:cubicBezTo>
                  <a:cubicBezTo>
                    <a:pt x="304" y="13"/>
                    <a:pt x="308" y="13"/>
                    <a:pt x="308" y="6"/>
                  </a:cubicBezTo>
                  <a:cubicBezTo>
                    <a:pt x="308" y="1"/>
                    <a:pt x="304" y="0"/>
                    <a:pt x="303" y="0"/>
                  </a:cubicBezTo>
                  <a:cubicBezTo>
                    <a:pt x="293" y="0"/>
                    <a:pt x="281" y="2"/>
                    <a:pt x="270" y="2"/>
                  </a:cubicBezTo>
                  <a:cubicBezTo>
                    <a:pt x="261" y="2"/>
                    <a:pt x="239" y="0"/>
                    <a:pt x="230" y="0"/>
                  </a:cubicBezTo>
                  <a:cubicBezTo>
                    <a:pt x="227" y="0"/>
                    <a:pt x="223" y="1"/>
                    <a:pt x="223" y="8"/>
                  </a:cubicBezTo>
                  <a:cubicBezTo>
                    <a:pt x="223" y="8"/>
                    <a:pt x="223" y="13"/>
                    <a:pt x="228" y="13"/>
                  </a:cubicBezTo>
                  <a:cubicBezTo>
                    <a:pt x="231" y="13"/>
                    <a:pt x="240" y="14"/>
                    <a:pt x="240" y="22"/>
                  </a:cubicBezTo>
                  <a:cubicBezTo>
                    <a:pt x="240" y="27"/>
                    <a:pt x="235" y="32"/>
                    <a:pt x="231" y="36"/>
                  </a:cubicBezTo>
                  <a:cubicBezTo>
                    <a:pt x="229" y="38"/>
                    <a:pt x="184" y="82"/>
                    <a:pt x="171" y="95"/>
                  </a:cubicBezTo>
                  <a:lnTo>
                    <a:pt x="136" y="27"/>
                  </a:lnTo>
                  <a:cubicBezTo>
                    <a:pt x="135" y="26"/>
                    <a:pt x="134" y="23"/>
                    <a:pt x="134" y="22"/>
                  </a:cubicBezTo>
                  <a:cubicBezTo>
                    <a:pt x="134" y="19"/>
                    <a:pt x="141" y="14"/>
                    <a:pt x="153" y="13"/>
                  </a:cubicBezTo>
                  <a:cubicBezTo>
                    <a:pt x="155" y="13"/>
                    <a:pt x="160" y="13"/>
                    <a:pt x="160" y="5"/>
                  </a:cubicBezTo>
                  <a:cubicBezTo>
                    <a:pt x="160" y="5"/>
                    <a:pt x="160" y="0"/>
                    <a:pt x="154" y="0"/>
                  </a:cubicBezTo>
                  <a:cubicBezTo>
                    <a:pt x="147" y="0"/>
                    <a:pt x="138" y="1"/>
                    <a:pt x="131" y="1"/>
                  </a:cubicBezTo>
                  <a:cubicBezTo>
                    <a:pt x="124" y="1"/>
                    <a:pt x="116" y="2"/>
                    <a:pt x="108" y="2"/>
                  </a:cubicBezTo>
                  <a:cubicBezTo>
                    <a:pt x="102" y="2"/>
                    <a:pt x="94" y="2"/>
                    <a:pt x="88" y="1"/>
                  </a:cubicBezTo>
                  <a:cubicBezTo>
                    <a:pt x="82" y="1"/>
                    <a:pt x="74" y="0"/>
                    <a:pt x="69" y="0"/>
                  </a:cubicBezTo>
                  <a:cubicBezTo>
                    <a:pt x="67" y="0"/>
                    <a:pt x="62" y="0"/>
                    <a:pt x="62" y="8"/>
                  </a:cubicBezTo>
                  <a:cubicBezTo>
                    <a:pt x="62" y="13"/>
                    <a:pt x="66" y="13"/>
                    <a:pt x="72" y="13"/>
                  </a:cubicBezTo>
                  <a:cubicBezTo>
                    <a:pt x="92" y="13"/>
                    <a:pt x="94" y="16"/>
                    <a:pt x="97" y="23"/>
                  </a:cubicBezTo>
                  <a:lnTo>
                    <a:pt x="146" y="120"/>
                  </a:lnTo>
                  <a:lnTo>
                    <a:pt x="126" y="139"/>
                  </a:lnTo>
                  <a:cubicBezTo>
                    <a:pt x="120" y="146"/>
                    <a:pt x="103" y="161"/>
                    <a:pt x="97" y="168"/>
                  </a:cubicBezTo>
                  <a:cubicBezTo>
                    <a:pt x="55" y="210"/>
                    <a:pt x="40" y="225"/>
                    <a:pt x="9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5"/>
                    <a:pt x="1" y="239"/>
                    <a:pt x="5" y="239"/>
                  </a:cubicBezTo>
                  <a:cubicBezTo>
                    <a:pt x="15" y="239"/>
                    <a:pt x="27" y="237"/>
                    <a:pt x="37" y="237"/>
                  </a:cubicBezTo>
                  <a:cubicBezTo>
                    <a:pt x="43" y="237"/>
                    <a:pt x="52" y="237"/>
                    <a:pt x="58" y="238"/>
                  </a:cubicBezTo>
                  <a:cubicBezTo>
                    <a:pt x="64" y="238"/>
                    <a:pt x="72" y="239"/>
                    <a:pt x="78" y="239"/>
                  </a:cubicBezTo>
                  <a:cubicBezTo>
                    <a:pt x="80" y="239"/>
                    <a:pt x="85" y="239"/>
                    <a:pt x="85" y="231"/>
                  </a:cubicBezTo>
                  <a:cubicBezTo>
                    <a:pt x="85" y="226"/>
                    <a:pt x="81" y="226"/>
                    <a:pt x="79" y="226"/>
                  </a:cubicBezTo>
                  <a:cubicBezTo>
                    <a:pt x="75" y="226"/>
                    <a:pt x="68" y="225"/>
                    <a:pt x="68" y="217"/>
                  </a:cubicBezTo>
                  <a:cubicBezTo>
                    <a:pt x="68" y="212"/>
                    <a:pt x="73" y="207"/>
                    <a:pt x="80" y="200"/>
                  </a:cubicBezTo>
                  <a:lnTo>
                    <a:pt x="151" y="130"/>
                  </a:lnTo>
                  <a:lnTo>
                    <a:pt x="193" y="213"/>
                  </a:lnTo>
                  <a:cubicBezTo>
                    <a:pt x="195" y="216"/>
                    <a:pt x="195" y="217"/>
                    <a:pt x="195" y="217"/>
                  </a:cubicBezTo>
                  <a:cubicBezTo>
                    <a:pt x="195" y="219"/>
                    <a:pt x="189" y="225"/>
                    <a:pt x="177" y="226"/>
                  </a:cubicBezTo>
                  <a:cubicBezTo>
                    <a:pt x="174" y="226"/>
                    <a:pt x="169" y="226"/>
                    <a:pt x="169" y="234"/>
                  </a:cubicBezTo>
                  <a:cubicBezTo>
                    <a:pt x="169" y="234"/>
                    <a:pt x="170" y="239"/>
                    <a:pt x="175" y="239"/>
                  </a:cubicBezTo>
                  <a:cubicBezTo>
                    <a:pt x="183" y="239"/>
                    <a:pt x="191" y="238"/>
                    <a:pt x="199" y="238"/>
                  </a:cubicBezTo>
                  <a:cubicBezTo>
                    <a:pt x="206" y="238"/>
                    <a:pt x="214" y="237"/>
                    <a:pt x="221" y="237"/>
                  </a:cubicBezTo>
                  <a:cubicBezTo>
                    <a:pt x="227" y="237"/>
                    <a:pt x="236" y="237"/>
                    <a:pt x="242" y="238"/>
                  </a:cubicBezTo>
                  <a:cubicBezTo>
                    <a:pt x="248" y="238"/>
                    <a:pt x="255" y="239"/>
                    <a:pt x="261" y="239"/>
                  </a:cubicBezTo>
                  <a:cubicBezTo>
                    <a:pt x="262" y="239"/>
                    <a:pt x="268" y="239"/>
                    <a:pt x="268" y="231"/>
                  </a:cubicBezTo>
                  <a:cubicBezTo>
                    <a:pt x="268" y="226"/>
                    <a:pt x="263" y="226"/>
                    <a:pt x="258" y="226"/>
                  </a:cubicBezTo>
                  <a:cubicBezTo>
                    <a:pt x="238" y="226"/>
                    <a:pt x="236" y="222"/>
                    <a:pt x="233" y="216"/>
                  </a:cubicBezTo>
                  <a:lnTo>
                    <a:pt x="177" y="1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69">
              <a:extLst>
                <a:ext uri="{FF2B5EF4-FFF2-40B4-BE49-F238E27FC236}">
                  <a16:creationId xmlns:a16="http://schemas.microsoft.com/office/drawing/2014/main" id="{5DD0FF90-932E-4C18-B588-A88C79016F1B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5233988" y="2670175"/>
              <a:ext cx="142875" cy="204788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70">
              <a:extLst>
                <a:ext uri="{FF2B5EF4-FFF2-40B4-BE49-F238E27FC236}">
                  <a16:creationId xmlns:a16="http://schemas.microsoft.com/office/drawing/2014/main" id="{D510B7D5-2FBA-45BB-AE98-EAE146438937}"/>
                </a:ext>
              </a:extLst>
            </p:cNvPr>
            <p:cNvSpPr>
              <a:spLocks noEditPoints="1"/>
            </p:cNvSpPr>
            <p:nvPr>
              <p:custDataLst>
                <p:tags r:id="rId228"/>
              </p:custDataLst>
            </p:nvPr>
          </p:nvSpPr>
          <p:spPr bwMode="auto">
            <a:xfrm>
              <a:off x="5470525" y="2722563"/>
              <a:ext cx="90488" cy="119063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6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5" y="11"/>
                    <a:pt x="168" y="26"/>
                    <a:pt x="168" y="43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71">
              <a:extLst>
                <a:ext uri="{FF2B5EF4-FFF2-40B4-BE49-F238E27FC236}">
                  <a16:creationId xmlns:a16="http://schemas.microsoft.com/office/drawing/2014/main" id="{9AF7CBD1-9AD9-4B5B-BB70-84E56A1A280A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5581650" y="2614613"/>
              <a:ext cx="88900" cy="1301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7 h 246"/>
                <a:gd name="T12" fmla="*/ 181 w 192"/>
                <a:gd name="T13" fmla="*/ 222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4 h 246"/>
                <a:gd name="T20" fmla="*/ 46 w 192"/>
                <a:gd name="T21" fmla="*/ 9 h 246"/>
                <a:gd name="T22" fmla="*/ 69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7"/>
                  </a:cubicBezTo>
                  <a:cubicBezTo>
                    <a:pt x="186" y="234"/>
                    <a:pt x="183" y="226"/>
                    <a:pt x="181" y="222"/>
                  </a:cubicBezTo>
                  <a:lnTo>
                    <a:pt x="96" y="22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6" y="0"/>
                    <a:pt x="41" y="0"/>
                    <a:pt x="41" y="4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1"/>
                    <a:pt x="69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72">
              <a:extLst>
                <a:ext uri="{FF2B5EF4-FFF2-40B4-BE49-F238E27FC236}">
                  <a16:creationId xmlns:a16="http://schemas.microsoft.com/office/drawing/2014/main" id="{A5C5DFA3-4AC4-4E4B-9127-EF568B128E68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697538" y="2603500"/>
              <a:ext cx="42863" cy="185738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4 h 349"/>
                <a:gd name="T4" fmla="*/ 83 w 90"/>
                <a:gd name="T5" fmla="*/ 349 h 349"/>
                <a:gd name="T6" fmla="*/ 90 w 90"/>
                <a:gd name="T7" fmla="*/ 344 h 349"/>
                <a:gd name="T8" fmla="*/ 87 w 90"/>
                <a:gd name="T9" fmla="*/ 339 h 349"/>
                <a:gd name="T10" fmla="*/ 24 w 90"/>
                <a:gd name="T11" fmla="*/ 174 h 349"/>
                <a:gd name="T12" fmla="*/ 88 w 90"/>
                <a:gd name="T13" fmla="*/ 8 h 349"/>
                <a:gd name="T14" fmla="*/ 90 w 90"/>
                <a:gd name="T15" fmla="*/ 4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4"/>
                  </a:cubicBezTo>
                  <a:cubicBezTo>
                    <a:pt x="90" y="342"/>
                    <a:pt x="89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73">
              <a:extLst>
                <a:ext uri="{FF2B5EF4-FFF2-40B4-BE49-F238E27FC236}">
                  <a16:creationId xmlns:a16="http://schemas.microsoft.com/office/drawing/2014/main" id="{E62DE1E2-CC19-48C5-95DF-130C04A66A72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5768975" y="2619375"/>
              <a:ext cx="60325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74">
              <a:extLst>
                <a:ext uri="{FF2B5EF4-FFF2-40B4-BE49-F238E27FC236}">
                  <a16:creationId xmlns:a16="http://schemas.microsoft.com/office/drawing/2014/main" id="{89D3CA57-CD4C-4739-AD62-895D84732FEE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5856288" y="2628900"/>
              <a:ext cx="119063" cy="13652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8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8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9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9" y="137"/>
                    <a:pt x="257" y="137"/>
                    <a:pt x="257" y="128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8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8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8"/>
                    <a:pt x="120" y="257"/>
                    <a:pt x="129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75">
              <a:extLst>
                <a:ext uri="{FF2B5EF4-FFF2-40B4-BE49-F238E27FC236}">
                  <a16:creationId xmlns:a16="http://schemas.microsoft.com/office/drawing/2014/main" id="{A7315574-F84E-4A66-AC7A-7A0C598ECBD8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5997575" y="2611438"/>
              <a:ext cx="71438" cy="133350"/>
            </a:xfrm>
            <a:custGeom>
              <a:avLst/>
              <a:gdLst>
                <a:gd name="T0" fmla="*/ 82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2 h 253"/>
                <a:gd name="T8" fmla="*/ 109 w 154"/>
                <a:gd name="T9" fmla="*/ 87 h 253"/>
                <a:gd name="T10" fmla="*/ 70 w 154"/>
                <a:gd name="T11" fmla="*/ 27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7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6 h 253"/>
                <a:gd name="T26" fmla="*/ 82 w 154"/>
                <a:gd name="T27" fmla="*/ 97 h 253"/>
                <a:gd name="T28" fmla="*/ 88 w 154"/>
                <a:gd name="T29" fmla="*/ 106 h 253"/>
                <a:gd name="T30" fmla="*/ 110 w 154"/>
                <a:gd name="T31" fmla="*/ 167 h 253"/>
                <a:gd name="T32" fmla="*/ 64 w 154"/>
                <a:gd name="T33" fmla="*/ 243 h 253"/>
                <a:gd name="T34" fmla="*/ 26 w 154"/>
                <a:gd name="T35" fmla="*/ 202 h 253"/>
                <a:gd name="T36" fmla="*/ 88 w 154"/>
                <a:gd name="T37" fmla="*/ 10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2" y="97"/>
                  </a:moveTo>
                  <a:cubicBezTo>
                    <a:pt x="29" y="110"/>
                    <a:pt x="0" y="155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3"/>
                    <a:pt x="138" y="152"/>
                  </a:cubicBezTo>
                  <a:cubicBezTo>
                    <a:pt x="138" y="119"/>
                    <a:pt x="120" y="99"/>
                    <a:pt x="109" y="87"/>
                  </a:cubicBezTo>
                  <a:cubicBezTo>
                    <a:pt x="96" y="72"/>
                    <a:pt x="70" y="44"/>
                    <a:pt x="70" y="27"/>
                  </a:cubicBezTo>
                  <a:cubicBezTo>
                    <a:pt x="70" y="23"/>
                    <a:pt x="75" y="13"/>
                    <a:pt x="89" y="13"/>
                  </a:cubicBezTo>
                  <a:cubicBezTo>
                    <a:pt x="101" y="13"/>
                    <a:pt x="111" y="18"/>
                    <a:pt x="118" y="23"/>
                  </a:cubicBezTo>
                  <a:cubicBezTo>
                    <a:pt x="121" y="24"/>
                    <a:pt x="134" y="32"/>
                    <a:pt x="139" y="32"/>
                  </a:cubicBezTo>
                  <a:cubicBezTo>
                    <a:pt x="148" y="32"/>
                    <a:pt x="154" y="24"/>
                    <a:pt x="154" y="17"/>
                  </a:cubicBezTo>
                  <a:cubicBezTo>
                    <a:pt x="154" y="8"/>
                    <a:pt x="149" y="8"/>
                    <a:pt x="130" y="4"/>
                  </a:cubicBezTo>
                  <a:cubicBezTo>
                    <a:pt x="126" y="3"/>
                    <a:pt x="110" y="0"/>
                    <a:pt x="99" y="0"/>
                  </a:cubicBezTo>
                  <a:cubicBezTo>
                    <a:pt x="73" y="0"/>
                    <a:pt x="58" y="15"/>
                    <a:pt x="58" y="36"/>
                  </a:cubicBezTo>
                  <a:cubicBezTo>
                    <a:pt x="58" y="55"/>
                    <a:pt x="69" y="76"/>
                    <a:pt x="82" y="97"/>
                  </a:cubicBezTo>
                  <a:close/>
                  <a:moveTo>
                    <a:pt x="88" y="106"/>
                  </a:moveTo>
                  <a:cubicBezTo>
                    <a:pt x="97" y="122"/>
                    <a:pt x="110" y="142"/>
                    <a:pt x="110" y="167"/>
                  </a:cubicBezTo>
                  <a:cubicBezTo>
                    <a:pt x="110" y="196"/>
                    <a:pt x="93" y="243"/>
                    <a:pt x="64" y="243"/>
                  </a:cubicBezTo>
                  <a:cubicBezTo>
                    <a:pt x="44" y="243"/>
                    <a:pt x="26" y="231"/>
                    <a:pt x="26" y="202"/>
                  </a:cubicBezTo>
                  <a:cubicBezTo>
                    <a:pt x="26" y="179"/>
                    <a:pt x="39" y="118"/>
                    <a:pt x="88" y="10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76">
              <a:extLst>
                <a:ext uri="{FF2B5EF4-FFF2-40B4-BE49-F238E27FC236}">
                  <a16:creationId xmlns:a16="http://schemas.microsoft.com/office/drawing/2014/main" id="{AE0FBEB4-4C4C-4B0D-9D62-5A5AC8E37CE3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6089650" y="2603500"/>
              <a:ext cx="41275" cy="185738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3 w 91"/>
                <a:gd name="T5" fmla="*/ 9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4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1" y="215"/>
                    <a:pt x="91" y="174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77">
              <a:extLst>
                <a:ext uri="{FF2B5EF4-FFF2-40B4-BE49-F238E27FC236}">
                  <a16:creationId xmlns:a16="http://schemas.microsoft.com/office/drawing/2014/main" id="{59FE1B9B-BA4C-48FF-A936-5E37C25989C8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6157913" y="2662238"/>
              <a:ext cx="96838" cy="120650"/>
            </a:xfrm>
            <a:custGeom>
              <a:avLst/>
              <a:gdLst>
                <a:gd name="T0" fmla="*/ 2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1 h 228"/>
                <a:gd name="T8" fmla="*/ 45 w 208"/>
                <a:gd name="T9" fmla="*/ 147 h 228"/>
                <a:gd name="T10" fmla="*/ 82 w 208"/>
                <a:gd name="T11" fmla="*/ 157 h 228"/>
                <a:gd name="T12" fmla="*/ 133 w 208"/>
                <a:gd name="T13" fmla="*/ 132 h 228"/>
                <a:gd name="T14" fmla="*/ 169 w 208"/>
                <a:gd name="T15" fmla="*/ 157 h 228"/>
                <a:gd name="T16" fmla="*/ 196 w 208"/>
                <a:gd name="T17" fmla="*/ 139 h 228"/>
                <a:gd name="T18" fmla="*/ 208 w 208"/>
                <a:gd name="T19" fmla="*/ 104 h 228"/>
                <a:gd name="T20" fmla="*/ 203 w 208"/>
                <a:gd name="T21" fmla="*/ 99 h 228"/>
                <a:gd name="T22" fmla="*/ 195 w 208"/>
                <a:gd name="T23" fmla="*/ 110 h 228"/>
                <a:gd name="T24" fmla="*/ 170 w 208"/>
                <a:gd name="T25" fmla="*/ 147 h 228"/>
                <a:gd name="T26" fmla="*/ 158 w 208"/>
                <a:gd name="T27" fmla="*/ 130 h 228"/>
                <a:gd name="T28" fmla="*/ 163 w 208"/>
                <a:gd name="T29" fmla="*/ 103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2 h 228"/>
                <a:gd name="T40" fmla="*/ 154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4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7" y="228"/>
                    <a:pt x="12" y="228"/>
                  </a:cubicBezTo>
                  <a:cubicBezTo>
                    <a:pt x="25" y="228"/>
                    <a:pt x="28" y="217"/>
                    <a:pt x="29" y="211"/>
                  </a:cubicBezTo>
                  <a:cubicBezTo>
                    <a:pt x="30" y="209"/>
                    <a:pt x="37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3"/>
                    <a:pt x="133" y="132"/>
                  </a:cubicBezTo>
                  <a:cubicBezTo>
                    <a:pt x="139" y="156"/>
                    <a:pt x="163" y="157"/>
                    <a:pt x="169" y="157"/>
                  </a:cubicBezTo>
                  <a:cubicBezTo>
                    <a:pt x="181" y="157"/>
                    <a:pt x="190" y="149"/>
                    <a:pt x="196" y="139"/>
                  </a:cubicBezTo>
                  <a:cubicBezTo>
                    <a:pt x="204" y="125"/>
                    <a:pt x="208" y="105"/>
                    <a:pt x="208" y="104"/>
                  </a:cubicBezTo>
                  <a:cubicBezTo>
                    <a:pt x="208" y="99"/>
                    <a:pt x="204" y="99"/>
                    <a:pt x="203" y="99"/>
                  </a:cubicBezTo>
                  <a:cubicBezTo>
                    <a:pt x="198" y="99"/>
                    <a:pt x="197" y="101"/>
                    <a:pt x="195" y="110"/>
                  </a:cubicBezTo>
                  <a:cubicBezTo>
                    <a:pt x="191" y="127"/>
                    <a:pt x="184" y="147"/>
                    <a:pt x="170" y="147"/>
                  </a:cubicBezTo>
                  <a:cubicBezTo>
                    <a:pt x="161" y="147"/>
                    <a:pt x="158" y="140"/>
                    <a:pt x="158" y="130"/>
                  </a:cubicBezTo>
                  <a:cubicBezTo>
                    <a:pt x="158" y="124"/>
                    <a:pt x="161" y="112"/>
                    <a:pt x="163" y="103"/>
                  </a:cubicBezTo>
                  <a:cubicBezTo>
                    <a:pt x="166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2"/>
                    <a:pt x="185" y="16"/>
                    <a:pt x="185" y="14"/>
                  </a:cubicBezTo>
                  <a:cubicBezTo>
                    <a:pt x="185" y="8"/>
                    <a:pt x="179" y="3"/>
                    <a:pt x="173" y="3"/>
                  </a:cubicBezTo>
                  <a:cubicBezTo>
                    <a:pt x="170" y="3"/>
                    <a:pt x="163" y="5"/>
                    <a:pt x="159" y="12"/>
                  </a:cubicBezTo>
                  <a:cubicBezTo>
                    <a:pt x="158" y="14"/>
                    <a:pt x="155" y="25"/>
                    <a:pt x="154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4"/>
                    <a:pt x="104" y="147"/>
                    <a:pt x="84" y="147"/>
                  </a:cubicBezTo>
                  <a:cubicBezTo>
                    <a:pt x="55" y="147"/>
                    <a:pt x="55" y="123"/>
                    <a:pt x="55" y="116"/>
                  </a:cubicBezTo>
                  <a:cubicBezTo>
                    <a:pt x="55" y="107"/>
                    <a:pt x="56" y="103"/>
                    <a:pt x="61" y="84"/>
                  </a:cubicBezTo>
                  <a:cubicBezTo>
                    <a:pt x="65" y="69"/>
                    <a:pt x="65" y="66"/>
                    <a:pt x="69" y="52"/>
                  </a:cubicBezTo>
                  <a:lnTo>
                    <a:pt x="74" y="33"/>
                  </a:lnTo>
                  <a:cubicBezTo>
                    <a:pt x="75" y="26"/>
                    <a:pt x="79" y="12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5" y="0"/>
                    <a:pt x="51" y="12"/>
                    <a:pt x="50" y="16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78">
              <a:extLst>
                <a:ext uri="{FF2B5EF4-FFF2-40B4-BE49-F238E27FC236}">
                  <a16:creationId xmlns:a16="http://schemas.microsoft.com/office/drawing/2014/main" id="{2AE80FF6-135E-4827-867E-23009EE345D9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6288088" y="2641600"/>
              <a:ext cx="53975" cy="263525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79">
              <a:extLst>
                <a:ext uri="{FF2B5EF4-FFF2-40B4-BE49-F238E27FC236}">
                  <a16:creationId xmlns:a16="http://schemas.microsoft.com/office/drawing/2014/main" id="{7537641E-39CB-48C8-9506-CD6999FDB1B7}"/>
                </a:ext>
              </a:extLst>
            </p:cNvPr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auto">
            <a:xfrm>
              <a:off x="6448425" y="2670175"/>
              <a:ext cx="142875" cy="204788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4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4"/>
                  </a:lnTo>
                  <a:cubicBezTo>
                    <a:pt x="1" y="138"/>
                    <a:pt x="0" y="141"/>
                    <a:pt x="0" y="145"/>
                  </a:cubicBezTo>
                  <a:cubicBezTo>
                    <a:pt x="0" y="150"/>
                    <a:pt x="3" y="153"/>
                    <a:pt x="10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80">
              <a:extLst>
                <a:ext uri="{FF2B5EF4-FFF2-40B4-BE49-F238E27FC236}">
                  <a16:creationId xmlns:a16="http://schemas.microsoft.com/office/drawing/2014/main" id="{9D70B080-39C0-416F-BD06-452D1717C9EC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6761163" y="2584450"/>
              <a:ext cx="101600" cy="127000"/>
            </a:xfrm>
            <a:custGeom>
              <a:avLst/>
              <a:gdLst>
                <a:gd name="T0" fmla="*/ 85 w 218"/>
                <a:gd name="T1" fmla="*/ 122 h 239"/>
                <a:gd name="T2" fmla="*/ 123 w 218"/>
                <a:gd name="T3" fmla="*/ 129 h 239"/>
                <a:gd name="T4" fmla="*/ 141 w 218"/>
                <a:gd name="T5" fmla="*/ 161 h 239"/>
                <a:gd name="T6" fmla="*/ 147 w 218"/>
                <a:gd name="T7" fmla="*/ 170 h 239"/>
                <a:gd name="T8" fmla="*/ 153 w 218"/>
                <a:gd name="T9" fmla="*/ 159 h 239"/>
                <a:gd name="T10" fmla="*/ 153 w 218"/>
                <a:gd name="T11" fmla="*/ 64 h 239"/>
                <a:gd name="T12" fmla="*/ 147 w 218"/>
                <a:gd name="T13" fmla="*/ 53 h 239"/>
                <a:gd name="T14" fmla="*/ 141 w 218"/>
                <a:gd name="T15" fmla="*/ 61 h 239"/>
                <a:gd name="T16" fmla="*/ 85 w 218"/>
                <a:gd name="T17" fmla="*/ 109 h 239"/>
                <a:gd name="T18" fmla="*/ 85 w 218"/>
                <a:gd name="T19" fmla="*/ 35 h 239"/>
                <a:gd name="T20" fmla="*/ 100 w 218"/>
                <a:gd name="T21" fmla="*/ 12 h 239"/>
                <a:gd name="T22" fmla="*/ 117 w 218"/>
                <a:gd name="T23" fmla="*/ 12 h 239"/>
                <a:gd name="T24" fmla="*/ 189 w 218"/>
                <a:gd name="T25" fmla="*/ 60 h 239"/>
                <a:gd name="T26" fmla="*/ 196 w 218"/>
                <a:gd name="T27" fmla="*/ 68 h 239"/>
                <a:gd name="T28" fmla="*/ 202 w 218"/>
                <a:gd name="T29" fmla="*/ 57 h 239"/>
                <a:gd name="T30" fmla="*/ 202 w 218"/>
                <a:gd name="T31" fmla="*/ 11 h 239"/>
                <a:gd name="T32" fmla="*/ 190 w 218"/>
                <a:gd name="T33" fmla="*/ 0 h 239"/>
                <a:gd name="T34" fmla="*/ 12 w 218"/>
                <a:gd name="T35" fmla="*/ 0 h 239"/>
                <a:gd name="T36" fmla="*/ 0 w 218"/>
                <a:gd name="T37" fmla="*/ 6 h 239"/>
                <a:gd name="T38" fmla="*/ 9 w 218"/>
                <a:gd name="T39" fmla="*/ 12 h 239"/>
                <a:gd name="T40" fmla="*/ 30 w 218"/>
                <a:gd name="T41" fmla="*/ 32 h 239"/>
                <a:gd name="T42" fmla="*/ 30 w 218"/>
                <a:gd name="T43" fmla="*/ 207 h 239"/>
                <a:gd name="T44" fmla="*/ 11 w 218"/>
                <a:gd name="T45" fmla="*/ 227 h 239"/>
                <a:gd name="T46" fmla="*/ 0 w 218"/>
                <a:gd name="T47" fmla="*/ 233 h 239"/>
                <a:gd name="T48" fmla="*/ 12 w 218"/>
                <a:gd name="T49" fmla="*/ 239 h 239"/>
                <a:gd name="T50" fmla="*/ 196 w 218"/>
                <a:gd name="T51" fmla="*/ 239 h 239"/>
                <a:gd name="T52" fmla="*/ 208 w 218"/>
                <a:gd name="T53" fmla="*/ 234 h 239"/>
                <a:gd name="T54" fmla="*/ 218 w 218"/>
                <a:gd name="T55" fmla="*/ 174 h 239"/>
                <a:gd name="T56" fmla="*/ 212 w 218"/>
                <a:gd name="T57" fmla="*/ 167 h 239"/>
                <a:gd name="T58" fmla="*/ 205 w 218"/>
                <a:gd name="T59" fmla="*/ 172 h 239"/>
                <a:gd name="T60" fmla="*/ 174 w 218"/>
                <a:gd name="T61" fmla="*/ 211 h 239"/>
                <a:gd name="T62" fmla="*/ 119 w 218"/>
                <a:gd name="T63" fmla="*/ 227 h 239"/>
                <a:gd name="T64" fmla="*/ 100 w 218"/>
                <a:gd name="T65" fmla="*/ 227 h 239"/>
                <a:gd name="T66" fmla="*/ 85 w 218"/>
                <a:gd name="T67" fmla="*/ 203 h 239"/>
                <a:gd name="T68" fmla="*/ 85 w 218"/>
                <a:gd name="T69" fmla="*/ 122 h 239"/>
                <a:gd name="T70" fmla="*/ 189 w 218"/>
                <a:gd name="T71" fmla="*/ 12 h 239"/>
                <a:gd name="T72" fmla="*/ 189 w 218"/>
                <a:gd name="T73" fmla="*/ 29 h 239"/>
                <a:gd name="T74" fmla="*/ 170 w 218"/>
                <a:gd name="T75" fmla="*/ 12 h 239"/>
                <a:gd name="T76" fmla="*/ 189 w 218"/>
                <a:gd name="T77" fmla="*/ 12 h 239"/>
                <a:gd name="T78" fmla="*/ 122 w 218"/>
                <a:gd name="T79" fmla="*/ 115 h 239"/>
                <a:gd name="T80" fmla="*/ 141 w 218"/>
                <a:gd name="T81" fmla="*/ 99 h 239"/>
                <a:gd name="T82" fmla="*/ 141 w 218"/>
                <a:gd name="T83" fmla="*/ 129 h 239"/>
                <a:gd name="T84" fmla="*/ 122 w 218"/>
                <a:gd name="T85" fmla="*/ 115 h 239"/>
                <a:gd name="T86" fmla="*/ 43 w 218"/>
                <a:gd name="T87" fmla="*/ 31 h 239"/>
                <a:gd name="T88" fmla="*/ 40 w 218"/>
                <a:gd name="T89" fmla="*/ 12 h 239"/>
                <a:gd name="T90" fmla="*/ 77 w 218"/>
                <a:gd name="T91" fmla="*/ 12 h 239"/>
                <a:gd name="T92" fmla="*/ 73 w 218"/>
                <a:gd name="T93" fmla="*/ 35 h 239"/>
                <a:gd name="T94" fmla="*/ 73 w 218"/>
                <a:gd name="T95" fmla="*/ 204 h 239"/>
                <a:gd name="T96" fmla="*/ 77 w 218"/>
                <a:gd name="T97" fmla="*/ 227 h 239"/>
                <a:gd name="T98" fmla="*/ 40 w 218"/>
                <a:gd name="T99" fmla="*/ 227 h 239"/>
                <a:gd name="T100" fmla="*/ 43 w 218"/>
                <a:gd name="T101" fmla="*/ 207 h 239"/>
                <a:gd name="T102" fmla="*/ 43 w 218"/>
                <a:gd name="T103" fmla="*/ 31 h 239"/>
                <a:gd name="T104" fmla="*/ 172 w 218"/>
                <a:gd name="T105" fmla="*/ 227 h 239"/>
                <a:gd name="T106" fmla="*/ 172 w 218"/>
                <a:gd name="T107" fmla="*/ 226 h 239"/>
                <a:gd name="T108" fmla="*/ 200 w 218"/>
                <a:gd name="T109" fmla="*/ 207 h 239"/>
                <a:gd name="T110" fmla="*/ 197 w 218"/>
                <a:gd name="T111" fmla="*/ 227 h 239"/>
                <a:gd name="T112" fmla="*/ 172 w 218"/>
                <a:gd name="T113" fmla="*/ 2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39">
                  <a:moveTo>
                    <a:pt x="85" y="122"/>
                  </a:moveTo>
                  <a:cubicBezTo>
                    <a:pt x="94" y="122"/>
                    <a:pt x="111" y="122"/>
                    <a:pt x="123" y="129"/>
                  </a:cubicBezTo>
                  <a:cubicBezTo>
                    <a:pt x="140" y="140"/>
                    <a:pt x="141" y="159"/>
                    <a:pt x="141" y="161"/>
                  </a:cubicBezTo>
                  <a:cubicBezTo>
                    <a:pt x="141" y="166"/>
                    <a:pt x="141" y="170"/>
                    <a:pt x="147" y="170"/>
                  </a:cubicBezTo>
                  <a:cubicBezTo>
                    <a:pt x="153" y="170"/>
                    <a:pt x="153" y="165"/>
                    <a:pt x="153" y="159"/>
                  </a:cubicBezTo>
                  <a:lnTo>
                    <a:pt x="153" y="64"/>
                  </a:lnTo>
                  <a:cubicBezTo>
                    <a:pt x="153" y="59"/>
                    <a:pt x="153" y="53"/>
                    <a:pt x="147" y="53"/>
                  </a:cubicBezTo>
                  <a:cubicBezTo>
                    <a:pt x="141" y="53"/>
                    <a:pt x="141" y="58"/>
                    <a:pt x="141" y="61"/>
                  </a:cubicBezTo>
                  <a:cubicBezTo>
                    <a:pt x="139" y="106"/>
                    <a:pt x="103" y="109"/>
                    <a:pt x="85" y="109"/>
                  </a:cubicBezTo>
                  <a:lnTo>
                    <a:pt x="85" y="35"/>
                  </a:lnTo>
                  <a:cubicBezTo>
                    <a:pt x="85" y="12"/>
                    <a:pt x="92" y="12"/>
                    <a:pt x="100" y="12"/>
                  </a:cubicBezTo>
                  <a:lnTo>
                    <a:pt x="117" y="12"/>
                  </a:lnTo>
                  <a:cubicBezTo>
                    <a:pt x="164" y="12"/>
                    <a:pt x="187" y="36"/>
                    <a:pt x="189" y="60"/>
                  </a:cubicBezTo>
                  <a:cubicBezTo>
                    <a:pt x="190" y="63"/>
                    <a:pt x="190" y="68"/>
                    <a:pt x="196" y="68"/>
                  </a:cubicBezTo>
                  <a:cubicBezTo>
                    <a:pt x="202" y="68"/>
                    <a:pt x="202" y="63"/>
                    <a:pt x="202" y="57"/>
                  </a:cubicBezTo>
                  <a:lnTo>
                    <a:pt x="202" y="11"/>
                  </a:lnTo>
                  <a:cubicBezTo>
                    <a:pt x="202" y="1"/>
                    <a:pt x="201" y="0"/>
                    <a:pt x="190" y="0"/>
                  </a:cubicBezTo>
                  <a:lnTo>
                    <a:pt x="12" y="0"/>
                  </a:lnTo>
                  <a:cubicBezTo>
                    <a:pt x="5" y="0"/>
                    <a:pt x="0" y="0"/>
                    <a:pt x="0" y="6"/>
                  </a:cubicBezTo>
                  <a:cubicBezTo>
                    <a:pt x="0" y="12"/>
                    <a:pt x="6" y="12"/>
                    <a:pt x="9" y="12"/>
                  </a:cubicBezTo>
                  <a:cubicBezTo>
                    <a:pt x="29" y="12"/>
                    <a:pt x="30" y="15"/>
                    <a:pt x="30" y="32"/>
                  </a:cubicBezTo>
                  <a:lnTo>
                    <a:pt x="30" y="207"/>
                  </a:lnTo>
                  <a:cubicBezTo>
                    <a:pt x="30" y="223"/>
                    <a:pt x="29" y="227"/>
                    <a:pt x="11" y="227"/>
                  </a:cubicBezTo>
                  <a:cubicBezTo>
                    <a:pt x="6" y="227"/>
                    <a:pt x="0" y="227"/>
                    <a:pt x="0" y="233"/>
                  </a:cubicBezTo>
                  <a:cubicBezTo>
                    <a:pt x="0" y="239"/>
                    <a:pt x="5" y="239"/>
                    <a:pt x="12" y="239"/>
                  </a:cubicBezTo>
                  <a:lnTo>
                    <a:pt x="196" y="239"/>
                  </a:lnTo>
                  <a:cubicBezTo>
                    <a:pt x="203" y="239"/>
                    <a:pt x="206" y="239"/>
                    <a:pt x="208" y="234"/>
                  </a:cubicBezTo>
                  <a:cubicBezTo>
                    <a:pt x="208" y="234"/>
                    <a:pt x="218" y="175"/>
                    <a:pt x="218" y="174"/>
                  </a:cubicBezTo>
                  <a:cubicBezTo>
                    <a:pt x="218" y="170"/>
                    <a:pt x="214" y="167"/>
                    <a:pt x="212" y="167"/>
                  </a:cubicBezTo>
                  <a:cubicBezTo>
                    <a:pt x="207" y="167"/>
                    <a:pt x="205" y="172"/>
                    <a:pt x="205" y="172"/>
                  </a:cubicBezTo>
                  <a:cubicBezTo>
                    <a:pt x="203" y="181"/>
                    <a:pt x="200" y="196"/>
                    <a:pt x="174" y="211"/>
                  </a:cubicBezTo>
                  <a:cubicBezTo>
                    <a:pt x="156" y="222"/>
                    <a:pt x="138" y="227"/>
                    <a:pt x="119" y="227"/>
                  </a:cubicBezTo>
                  <a:lnTo>
                    <a:pt x="100" y="227"/>
                  </a:lnTo>
                  <a:cubicBezTo>
                    <a:pt x="92" y="227"/>
                    <a:pt x="85" y="227"/>
                    <a:pt x="85" y="203"/>
                  </a:cubicBezTo>
                  <a:lnTo>
                    <a:pt x="85" y="122"/>
                  </a:lnTo>
                  <a:close/>
                  <a:moveTo>
                    <a:pt x="189" y="12"/>
                  </a:moveTo>
                  <a:lnTo>
                    <a:pt x="189" y="29"/>
                  </a:lnTo>
                  <a:cubicBezTo>
                    <a:pt x="183" y="22"/>
                    <a:pt x="177" y="17"/>
                    <a:pt x="170" y="12"/>
                  </a:cubicBezTo>
                  <a:lnTo>
                    <a:pt x="189" y="12"/>
                  </a:lnTo>
                  <a:close/>
                  <a:moveTo>
                    <a:pt x="122" y="115"/>
                  </a:moveTo>
                  <a:cubicBezTo>
                    <a:pt x="127" y="112"/>
                    <a:pt x="135" y="107"/>
                    <a:pt x="141" y="99"/>
                  </a:cubicBezTo>
                  <a:lnTo>
                    <a:pt x="141" y="129"/>
                  </a:lnTo>
                  <a:cubicBezTo>
                    <a:pt x="133" y="119"/>
                    <a:pt x="122" y="115"/>
                    <a:pt x="122" y="115"/>
                  </a:cubicBezTo>
                  <a:close/>
                  <a:moveTo>
                    <a:pt x="43" y="31"/>
                  </a:moveTo>
                  <a:cubicBezTo>
                    <a:pt x="43" y="27"/>
                    <a:pt x="43" y="18"/>
                    <a:pt x="40" y="12"/>
                  </a:cubicBezTo>
                  <a:lnTo>
                    <a:pt x="77" y="12"/>
                  </a:lnTo>
                  <a:cubicBezTo>
                    <a:pt x="73" y="20"/>
                    <a:pt x="73" y="32"/>
                    <a:pt x="73" y="35"/>
                  </a:cubicBezTo>
                  <a:lnTo>
                    <a:pt x="73" y="204"/>
                  </a:lnTo>
                  <a:cubicBezTo>
                    <a:pt x="73" y="217"/>
                    <a:pt x="75" y="223"/>
                    <a:pt x="77" y="227"/>
                  </a:cubicBezTo>
                  <a:lnTo>
                    <a:pt x="40" y="227"/>
                  </a:lnTo>
                  <a:cubicBezTo>
                    <a:pt x="43" y="220"/>
                    <a:pt x="43" y="212"/>
                    <a:pt x="43" y="207"/>
                  </a:cubicBezTo>
                  <a:lnTo>
                    <a:pt x="43" y="31"/>
                  </a:lnTo>
                  <a:close/>
                  <a:moveTo>
                    <a:pt x="172" y="227"/>
                  </a:moveTo>
                  <a:lnTo>
                    <a:pt x="172" y="226"/>
                  </a:lnTo>
                  <a:cubicBezTo>
                    <a:pt x="183" y="221"/>
                    <a:pt x="193" y="213"/>
                    <a:pt x="200" y="207"/>
                  </a:cubicBezTo>
                  <a:cubicBezTo>
                    <a:pt x="200" y="208"/>
                    <a:pt x="197" y="224"/>
                    <a:pt x="197" y="227"/>
                  </a:cubicBezTo>
                  <a:lnTo>
                    <a:pt x="172" y="22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81">
              <a:extLst>
                <a:ext uri="{FF2B5EF4-FFF2-40B4-BE49-F238E27FC236}">
                  <a16:creationId xmlns:a16="http://schemas.microsoft.com/office/drawing/2014/main" id="{748121AE-515E-43E0-AA66-021F01A6463B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6884988" y="2571750"/>
              <a:ext cx="42863" cy="185738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5 h 349"/>
                <a:gd name="T8" fmla="*/ 88 w 91"/>
                <a:gd name="T9" fmla="*/ 339 h 349"/>
                <a:gd name="T10" fmla="*/ 24 w 91"/>
                <a:gd name="T11" fmla="*/ 175 h 349"/>
                <a:gd name="T12" fmla="*/ 89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5"/>
                  </a:cubicBezTo>
                  <a:cubicBezTo>
                    <a:pt x="91" y="342"/>
                    <a:pt x="90" y="342"/>
                    <a:pt x="88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9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82">
              <a:extLst>
                <a:ext uri="{FF2B5EF4-FFF2-40B4-BE49-F238E27FC236}">
                  <a16:creationId xmlns:a16="http://schemas.microsoft.com/office/drawing/2014/main" id="{2315AA4E-6DC4-4E42-9B7F-F669155D6102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6950075" y="2628900"/>
              <a:ext cx="69850" cy="8413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8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5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5 h 157"/>
                <a:gd name="T34" fmla="*/ 36 w 150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4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6" y="112"/>
                    <a:pt x="144" y="112"/>
                  </a:cubicBezTo>
                  <a:cubicBezTo>
                    <a:pt x="142" y="112"/>
                    <a:pt x="141" y="113"/>
                    <a:pt x="138" y="115"/>
                  </a:cubicBezTo>
                  <a:cubicBezTo>
                    <a:pt x="111" y="148"/>
                    <a:pt x="70" y="148"/>
                    <a:pt x="64" y="148"/>
                  </a:cubicBezTo>
                  <a:cubicBezTo>
                    <a:pt x="43" y="148"/>
                    <a:pt x="29" y="134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5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5"/>
                    <a:pt x="68" y="65"/>
                    <a:pt x="53" y="65"/>
                  </a:cubicBezTo>
                  <a:lnTo>
                    <a:pt x="3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83">
              <a:extLst>
                <a:ext uri="{FF2B5EF4-FFF2-40B4-BE49-F238E27FC236}">
                  <a16:creationId xmlns:a16="http://schemas.microsoft.com/office/drawing/2014/main" id="{73DB6900-917C-4440-8A9A-4D3A57630A92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7042150" y="2540000"/>
              <a:ext cx="71438" cy="92075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8 h 176"/>
                <a:gd name="T4" fmla="*/ 130 w 154"/>
                <a:gd name="T5" fmla="*/ 173 h 176"/>
                <a:gd name="T6" fmla="*/ 140 w 154"/>
                <a:gd name="T7" fmla="*/ 175 h 176"/>
                <a:gd name="T8" fmla="*/ 146 w 154"/>
                <a:gd name="T9" fmla="*/ 175 h 176"/>
                <a:gd name="T10" fmla="*/ 154 w 154"/>
                <a:gd name="T11" fmla="*/ 172 h 176"/>
                <a:gd name="T12" fmla="*/ 152 w 154"/>
                <a:gd name="T13" fmla="*/ 168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4 h 176"/>
                <a:gd name="T22" fmla="*/ 33 w 154"/>
                <a:gd name="T23" fmla="*/ 8 h 176"/>
                <a:gd name="T24" fmla="*/ 52 w 154"/>
                <a:gd name="T25" fmla="*/ 26 h 176"/>
                <a:gd name="T26" fmla="*/ 64 w 154"/>
                <a:gd name="T27" fmla="*/ 50 h 176"/>
                <a:gd name="T28" fmla="*/ 85 w 154"/>
                <a:gd name="T29" fmla="*/ 92 h 176"/>
                <a:gd name="T30" fmla="*/ 6 w 154"/>
                <a:gd name="T31" fmla="*/ 156 h 176"/>
                <a:gd name="T32" fmla="*/ 0 w 154"/>
                <a:gd name="T33" fmla="*/ 166 h 176"/>
                <a:gd name="T34" fmla="*/ 10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2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6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4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2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5" y="176"/>
                    <a:pt x="10" y="176"/>
                  </a:cubicBezTo>
                  <a:cubicBezTo>
                    <a:pt x="14" y="176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84">
              <a:extLst>
                <a:ext uri="{FF2B5EF4-FFF2-40B4-BE49-F238E27FC236}">
                  <a16:creationId xmlns:a16="http://schemas.microsoft.com/office/drawing/2014/main" id="{0CD3334E-C85A-49B3-9A06-F475615A47C7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7135813" y="2541588"/>
              <a:ext cx="112713" cy="88900"/>
            </a:xfrm>
            <a:custGeom>
              <a:avLst/>
              <a:gdLst>
                <a:gd name="T0" fmla="*/ 138 w 239"/>
                <a:gd name="T1" fmla="*/ 75 h 169"/>
                <a:gd name="T2" fmla="*/ 191 w 239"/>
                <a:gd name="T3" fmla="*/ 27 h 169"/>
                <a:gd name="T4" fmla="*/ 234 w 239"/>
                <a:gd name="T5" fmla="*/ 11 h 169"/>
                <a:gd name="T6" fmla="*/ 239 w 239"/>
                <a:gd name="T7" fmla="*/ 4 h 169"/>
                <a:gd name="T8" fmla="*/ 235 w 239"/>
                <a:gd name="T9" fmla="*/ 0 h 169"/>
                <a:gd name="T10" fmla="*/ 222 w 239"/>
                <a:gd name="T11" fmla="*/ 0 h 169"/>
                <a:gd name="T12" fmla="*/ 209 w 239"/>
                <a:gd name="T13" fmla="*/ 1 h 169"/>
                <a:gd name="T14" fmla="*/ 193 w 239"/>
                <a:gd name="T15" fmla="*/ 0 h 169"/>
                <a:gd name="T16" fmla="*/ 178 w 239"/>
                <a:gd name="T17" fmla="*/ 0 h 169"/>
                <a:gd name="T18" fmla="*/ 172 w 239"/>
                <a:gd name="T19" fmla="*/ 7 h 169"/>
                <a:gd name="T20" fmla="*/ 176 w 239"/>
                <a:gd name="T21" fmla="*/ 11 h 169"/>
                <a:gd name="T22" fmla="*/ 184 w 239"/>
                <a:gd name="T23" fmla="*/ 16 h 169"/>
                <a:gd name="T24" fmla="*/ 174 w 239"/>
                <a:gd name="T25" fmla="*/ 28 h 169"/>
                <a:gd name="T26" fmla="*/ 133 w 239"/>
                <a:gd name="T27" fmla="*/ 66 h 169"/>
                <a:gd name="T28" fmla="*/ 102 w 239"/>
                <a:gd name="T29" fmla="*/ 15 h 169"/>
                <a:gd name="T30" fmla="*/ 116 w 239"/>
                <a:gd name="T31" fmla="*/ 11 h 169"/>
                <a:gd name="T32" fmla="*/ 121 w 239"/>
                <a:gd name="T33" fmla="*/ 4 h 169"/>
                <a:gd name="T34" fmla="*/ 117 w 239"/>
                <a:gd name="T35" fmla="*/ 0 h 169"/>
                <a:gd name="T36" fmla="*/ 99 w 239"/>
                <a:gd name="T37" fmla="*/ 0 h 169"/>
                <a:gd name="T38" fmla="*/ 82 w 239"/>
                <a:gd name="T39" fmla="*/ 1 h 169"/>
                <a:gd name="T40" fmla="*/ 66 w 239"/>
                <a:gd name="T41" fmla="*/ 0 h 169"/>
                <a:gd name="T42" fmla="*/ 50 w 239"/>
                <a:gd name="T43" fmla="*/ 0 h 169"/>
                <a:gd name="T44" fmla="*/ 44 w 239"/>
                <a:gd name="T45" fmla="*/ 7 h 169"/>
                <a:gd name="T46" fmla="*/ 52 w 239"/>
                <a:gd name="T47" fmla="*/ 11 h 169"/>
                <a:gd name="T48" fmla="*/ 73 w 239"/>
                <a:gd name="T49" fmla="*/ 17 h 169"/>
                <a:gd name="T50" fmla="*/ 113 w 239"/>
                <a:gd name="T51" fmla="*/ 84 h 169"/>
                <a:gd name="T52" fmla="*/ 52 w 239"/>
                <a:gd name="T53" fmla="*/ 139 h 169"/>
                <a:gd name="T54" fmla="*/ 48 w 239"/>
                <a:gd name="T55" fmla="*/ 141 h 169"/>
                <a:gd name="T56" fmla="*/ 5 w 239"/>
                <a:gd name="T57" fmla="*/ 158 h 169"/>
                <a:gd name="T58" fmla="*/ 0 w 239"/>
                <a:gd name="T59" fmla="*/ 165 h 169"/>
                <a:gd name="T60" fmla="*/ 4 w 239"/>
                <a:gd name="T61" fmla="*/ 169 h 169"/>
                <a:gd name="T62" fmla="*/ 17 w 239"/>
                <a:gd name="T63" fmla="*/ 169 h 169"/>
                <a:gd name="T64" fmla="*/ 30 w 239"/>
                <a:gd name="T65" fmla="*/ 168 h 169"/>
                <a:gd name="T66" fmla="*/ 46 w 239"/>
                <a:gd name="T67" fmla="*/ 169 h 169"/>
                <a:gd name="T68" fmla="*/ 62 w 239"/>
                <a:gd name="T69" fmla="*/ 169 h 169"/>
                <a:gd name="T70" fmla="*/ 68 w 239"/>
                <a:gd name="T71" fmla="*/ 162 h 169"/>
                <a:gd name="T72" fmla="*/ 63 w 239"/>
                <a:gd name="T73" fmla="*/ 158 h 169"/>
                <a:gd name="T74" fmla="*/ 55 w 239"/>
                <a:gd name="T75" fmla="*/ 153 h 169"/>
                <a:gd name="T76" fmla="*/ 59 w 239"/>
                <a:gd name="T77" fmla="*/ 146 h 169"/>
                <a:gd name="T78" fmla="*/ 117 w 239"/>
                <a:gd name="T79" fmla="*/ 93 h 169"/>
                <a:gd name="T80" fmla="*/ 152 w 239"/>
                <a:gd name="T81" fmla="*/ 150 h 169"/>
                <a:gd name="T82" fmla="*/ 154 w 239"/>
                <a:gd name="T83" fmla="*/ 153 h 169"/>
                <a:gd name="T84" fmla="*/ 141 w 239"/>
                <a:gd name="T85" fmla="*/ 158 h 169"/>
                <a:gd name="T86" fmla="*/ 135 w 239"/>
                <a:gd name="T87" fmla="*/ 165 h 169"/>
                <a:gd name="T88" fmla="*/ 139 w 239"/>
                <a:gd name="T89" fmla="*/ 169 h 169"/>
                <a:gd name="T90" fmla="*/ 157 w 239"/>
                <a:gd name="T91" fmla="*/ 169 h 169"/>
                <a:gd name="T92" fmla="*/ 175 w 239"/>
                <a:gd name="T93" fmla="*/ 168 h 169"/>
                <a:gd name="T94" fmla="*/ 190 w 239"/>
                <a:gd name="T95" fmla="*/ 169 h 169"/>
                <a:gd name="T96" fmla="*/ 206 w 239"/>
                <a:gd name="T97" fmla="*/ 169 h 169"/>
                <a:gd name="T98" fmla="*/ 212 w 239"/>
                <a:gd name="T99" fmla="*/ 162 h 169"/>
                <a:gd name="T100" fmla="*/ 204 w 239"/>
                <a:gd name="T101" fmla="*/ 158 h 169"/>
                <a:gd name="T102" fmla="*/ 184 w 239"/>
                <a:gd name="T103" fmla="*/ 152 h 169"/>
                <a:gd name="T104" fmla="*/ 138 w 239"/>
                <a:gd name="T105" fmla="*/ 7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9" h="169">
                  <a:moveTo>
                    <a:pt x="138" y="75"/>
                  </a:moveTo>
                  <a:lnTo>
                    <a:pt x="191" y="27"/>
                  </a:lnTo>
                  <a:cubicBezTo>
                    <a:pt x="206" y="14"/>
                    <a:pt x="219" y="11"/>
                    <a:pt x="234" y="11"/>
                  </a:cubicBezTo>
                  <a:cubicBezTo>
                    <a:pt x="237" y="11"/>
                    <a:pt x="239" y="6"/>
                    <a:pt x="239" y="4"/>
                  </a:cubicBezTo>
                  <a:cubicBezTo>
                    <a:pt x="239" y="2"/>
                    <a:pt x="237" y="0"/>
                    <a:pt x="235" y="0"/>
                  </a:cubicBezTo>
                  <a:cubicBezTo>
                    <a:pt x="231" y="0"/>
                    <a:pt x="226" y="0"/>
                    <a:pt x="222" y="0"/>
                  </a:cubicBezTo>
                  <a:cubicBezTo>
                    <a:pt x="217" y="0"/>
                    <a:pt x="213" y="1"/>
                    <a:pt x="209" y="1"/>
                  </a:cubicBezTo>
                  <a:cubicBezTo>
                    <a:pt x="203" y="1"/>
                    <a:pt x="198" y="0"/>
                    <a:pt x="193" y="0"/>
                  </a:cubicBezTo>
                  <a:cubicBezTo>
                    <a:pt x="188" y="0"/>
                    <a:pt x="182" y="0"/>
                    <a:pt x="178" y="0"/>
                  </a:cubicBezTo>
                  <a:cubicBezTo>
                    <a:pt x="176" y="0"/>
                    <a:pt x="172" y="0"/>
                    <a:pt x="172" y="7"/>
                  </a:cubicBezTo>
                  <a:cubicBezTo>
                    <a:pt x="172" y="10"/>
                    <a:pt x="174" y="11"/>
                    <a:pt x="176" y="11"/>
                  </a:cubicBezTo>
                  <a:cubicBezTo>
                    <a:pt x="180" y="11"/>
                    <a:pt x="184" y="12"/>
                    <a:pt x="184" y="16"/>
                  </a:cubicBezTo>
                  <a:cubicBezTo>
                    <a:pt x="184" y="19"/>
                    <a:pt x="182" y="21"/>
                    <a:pt x="174" y="28"/>
                  </a:cubicBezTo>
                  <a:lnTo>
                    <a:pt x="133" y="66"/>
                  </a:lnTo>
                  <a:lnTo>
                    <a:pt x="102" y="15"/>
                  </a:lnTo>
                  <a:cubicBezTo>
                    <a:pt x="106" y="12"/>
                    <a:pt x="111" y="11"/>
                    <a:pt x="116" y="11"/>
                  </a:cubicBezTo>
                  <a:cubicBezTo>
                    <a:pt x="117" y="11"/>
                    <a:pt x="121" y="11"/>
                    <a:pt x="121" y="4"/>
                  </a:cubicBezTo>
                  <a:cubicBezTo>
                    <a:pt x="121" y="1"/>
                    <a:pt x="119" y="0"/>
                    <a:pt x="117" y="0"/>
                  </a:cubicBezTo>
                  <a:cubicBezTo>
                    <a:pt x="111" y="0"/>
                    <a:pt x="105" y="0"/>
                    <a:pt x="99" y="0"/>
                  </a:cubicBezTo>
                  <a:cubicBezTo>
                    <a:pt x="93" y="0"/>
                    <a:pt x="87" y="1"/>
                    <a:pt x="82" y="1"/>
                  </a:cubicBezTo>
                  <a:cubicBezTo>
                    <a:pt x="77" y="1"/>
                    <a:pt x="71" y="0"/>
                    <a:pt x="66" y="0"/>
                  </a:cubicBezTo>
                  <a:cubicBezTo>
                    <a:pt x="61" y="0"/>
                    <a:pt x="55" y="0"/>
                    <a:pt x="50" y="0"/>
                  </a:cubicBezTo>
                  <a:cubicBezTo>
                    <a:pt x="46" y="0"/>
                    <a:pt x="44" y="3"/>
                    <a:pt x="44" y="7"/>
                  </a:cubicBezTo>
                  <a:cubicBezTo>
                    <a:pt x="44" y="11"/>
                    <a:pt x="48" y="11"/>
                    <a:pt x="52" y="11"/>
                  </a:cubicBezTo>
                  <a:cubicBezTo>
                    <a:pt x="69" y="11"/>
                    <a:pt x="70" y="14"/>
                    <a:pt x="73" y="17"/>
                  </a:cubicBezTo>
                  <a:lnTo>
                    <a:pt x="113" y="84"/>
                  </a:lnTo>
                  <a:lnTo>
                    <a:pt x="52" y="139"/>
                  </a:lnTo>
                  <a:cubicBezTo>
                    <a:pt x="52" y="139"/>
                    <a:pt x="49" y="141"/>
                    <a:pt x="48" y="141"/>
                  </a:cubicBezTo>
                  <a:cubicBezTo>
                    <a:pt x="38" y="150"/>
                    <a:pt x="29" y="157"/>
                    <a:pt x="5" y="158"/>
                  </a:cubicBezTo>
                  <a:cubicBezTo>
                    <a:pt x="1" y="158"/>
                    <a:pt x="0" y="165"/>
                    <a:pt x="0" y="165"/>
                  </a:cubicBezTo>
                  <a:cubicBezTo>
                    <a:pt x="0" y="168"/>
                    <a:pt x="3" y="169"/>
                    <a:pt x="4" y="169"/>
                  </a:cubicBezTo>
                  <a:cubicBezTo>
                    <a:pt x="8" y="169"/>
                    <a:pt x="13" y="169"/>
                    <a:pt x="17" y="169"/>
                  </a:cubicBezTo>
                  <a:cubicBezTo>
                    <a:pt x="22" y="169"/>
                    <a:pt x="26" y="168"/>
                    <a:pt x="30" y="168"/>
                  </a:cubicBezTo>
                  <a:cubicBezTo>
                    <a:pt x="36" y="168"/>
                    <a:pt x="41" y="169"/>
                    <a:pt x="46" y="169"/>
                  </a:cubicBezTo>
                  <a:cubicBezTo>
                    <a:pt x="51" y="169"/>
                    <a:pt x="57" y="169"/>
                    <a:pt x="62" y="169"/>
                  </a:cubicBezTo>
                  <a:cubicBezTo>
                    <a:pt x="65" y="169"/>
                    <a:pt x="68" y="168"/>
                    <a:pt x="68" y="162"/>
                  </a:cubicBezTo>
                  <a:cubicBezTo>
                    <a:pt x="68" y="158"/>
                    <a:pt x="64" y="158"/>
                    <a:pt x="63" y="158"/>
                  </a:cubicBezTo>
                  <a:cubicBezTo>
                    <a:pt x="56" y="158"/>
                    <a:pt x="55" y="155"/>
                    <a:pt x="55" y="153"/>
                  </a:cubicBezTo>
                  <a:cubicBezTo>
                    <a:pt x="55" y="150"/>
                    <a:pt x="58" y="147"/>
                    <a:pt x="59" y="146"/>
                  </a:cubicBezTo>
                  <a:cubicBezTo>
                    <a:pt x="60" y="145"/>
                    <a:pt x="108" y="102"/>
                    <a:pt x="117" y="93"/>
                  </a:cubicBezTo>
                  <a:lnTo>
                    <a:pt x="152" y="150"/>
                  </a:lnTo>
                  <a:cubicBezTo>
                    <a:pt x="153" y="151"/>
                    <a:pt x="154" y="153"/>
                    <a:pt x="154" y="153"/>
                  </a:cubicBezTo>
                  <a:cubicBezTo>
                    <a:pt x="154" y="154"/>
                    <a:pt x="150" y="158"/>
                    <a:pt x="141" y="158"/>
                  </a:cubicBezTo>
                  <a:cubicBezTo>
                    <a:pt x="139" y="158"/>
                    <a:pt x="135" y="158"/>
                    <a:pt x="135" y="165"/>
                  </a:cubicBezTo>
                  <a:cubicBezTo>
                    <a:pt x="135" y="168"/>
                    <a:pt x="137" y="169"/>
                    <a:pt x="139" y="169"/>
                  </a:cubicBezTo>
                  <a:cubicBezTo>
                    <a:pt x="145" y="169"/>
                    <a:pt x="152" y="169"/>
                    <a:pt x="157" y="169"/>
                  </a:cubicBezTo>
                  <a:cubicBezTo>
                    <a:pt x="163" y="169"/>
                    <a:pt x="169" y="168"/>
                    <a:pt x="175" y="168"/>
                  </a:cubicBezTo>
                  <a:cubicBezTo>
                    <a:pt x="180" y="168"/>
                    <a:pt x="185" y="169"/>
                    <a:pt x="190" y="169"/>
                  </a:cubicBezTo>
                  <a:cubicBezTo>
                    <a:pt x="195" y="169"/>
                    <a:pt x="201" y="169"/>
                    <a:pt x="206" y="169"/>
                  </a:cubicBezTo>
                  <a:cubicBezTo>
                    <a:pt x="210" y="169"/>
                    <a:pt x="212" y="166"/>
                    <a:pt x="212" y="162"/>
                  </a:cubicBezTo>
                  <a:cubicBezTo>
                    <a:pt x="212" y="158"/>
                    <a:pt x="208" y="158"/>
                    <a:pt x="204" y="158"/>
                  </a:cubicBezTo>
                  <a:cubicBezTo>
                    <a:pt x="188" y="158"/>
                    <a:pt x="186" y="155"/>
                    <a:pt x="184" y="152"/>
                  </a:cubicBezTo>
                  <a:lnTo>
                    <a:pt x="138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85">
              <a:extLst>
                <a:ext uri="{FF2B5EF4-FFF2-40B4-BE49-F238E27FC236}">
                  <a16:creationId xmlns:a16="http://schemas.microsoft.com/office/drawing/2014/main" id="{73D8BFD3-9883-46FE-93D8-6A052FB394F5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7286625" y="2571750"/>
              <a:ext cx="42863" cy="185738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10 h 349"/>
                <a:gd name="T6" fmla="*/ 67 w 90"/>
                <a:gd name="T7" fmla="*/ 174 h 349"/>
                <a:gd name="T8" fmla="*/ 6 w 90"/>
                <a:gd name="T9" fmla="*/ 336 h 349"/>
                <a:gd name="T10" fmla="*/ 0 w 90"/>
                <a:gd name="T11" fmla="*/ 345 h 349"/>
                <a:gd name="T12" fmla="*/ 5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1" y="342"/>
                    <a:pt x="0" y="343"/>
                    <a:pt x="0" y="345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5"/>
                    <a:pt x="90" y="175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87">
              <a:extLst>
                <a:ext uri="{FF2B5EF4-FFF2-40B4-BE49-F238E27FC236}">
                  <a16:creationId xmlns:a16="http://schemas.microsoft.com/office/drawing/2014/main" id="{13D257EF-6EA4-45F4-9E4F-A6DC8ED377E0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6713538" y="2859088"/>
              <a:ext cx="69850" cy="8413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7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4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4 h 157"/>
                <a:gd name="T34" fmla="*/ 36 w 150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4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6" y="112"/>
                    <a:pt x="144" y="112"/>
                  </a:cubicBezTo>
                  <a:cubicBezTo>
                    <a:pt x="142" y="112"/>
                    <a:pt x="141" y="113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4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88">
              <a:extLst>
                <a:ext uri="{FF2B5EF4-FFF2-40B4-BE49-F238E27FC236}">
                  <a16:creationId xmlns:a16="http://schemas.microsoft.com/office/drawing/2014/main" id="{08E101BC-1BC3-4D84-8B14-2DD450F189B5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6805613" y="2795588"/>
              <a:ext cx="71438" cy="93663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9 h 176"/>
                <a:gd name="T4" fmla="*/ 130 w 154"/>
                <a:gd name="T5" fmla="*/ 173 h 176"/>
                <a:gd name="T6" fmla="*/ 140 w 154"/>
                <a:gd name="T7" fmla="*/ 176 h 176"/>
                <a:gd name="T8" fmla="*/ 146 w 154"/>
                <a:gd name="T9" fmla="*/ 176 h 176"/>
                <a:gd name="T10" fmla="*/ 154 w 154"/>
                <a:gd name="T11" fmla="*/ 172 h 176"/>
                <a:gd name="T12" fmla="*/ 152 w 154"/>
                <a:gd name="T13" fmla="*/ 169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5 h 176"/>
                <a:gd name="T22" fmla="*/ 33 w 154"/>
                <a:gd name="T23" fmla="*/ 9 h 176"/>
                <a:gd name="T24" fmla="*/ 52 w 154"/>
                <a:gd name="T25" fmla="*/ 26 h 176"/>
                <a:gd name="T26" fmla="*/ 64 w 154"/>
                <a:gd name="T27" fmla="*/ 51 h 176"/>
                <a:gd name="T28" fmla="*/ 85 w 154"/>
                <a:gd name="T29" fmla="*/ 92 h 176"/>
                <a:gd name="T30" fmla="*/ 6 w 154"/>
                <a:gd name="T31" fmla="*/ 157 h 176"/>
                <a:gd name="T32" fmla="*/ 0 w 154"/>
                <a:gd name="T33" fmla="*/ 167 h 176"/>
                <a:gd name="T34" fmla="*/ 10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5"/>
                    <a:pt x="122" y="165"/>
                    <a:pt x="124" y="169"/>
                  </a:cubicBezTo>
                  <a:cubicBezTo>
                    <a:pt x="127" y="172"/>
                    <a:pt x="130" y="173"/>
                    <a:pt x="130" y="173"/>
                  </a:cubicBezTo>
                  <a:cubicBezTo>
                    <a:pt x="134" y="176"/>
                    <a:pt x="135" y="176"/>
                    <a:pt x="140" y="176"/>
                  </a:cubicBezTo>
                  <a:lnTo>
                    <a:pt x="146" y="176"/>
                  </a:lnTo>
                  <a:cubicBezTo>
                    <a:pt x="151" y="176"/>
                    <a:pt x="154" y="176"/>
                    <a:pt x="154" y="172"/>
                  </a:cubicBezTo>
                  <a:cubicBezTo>
                    <a:pt x="154" y="171"/>
                    <a:pt x="153" y="170"/>
                    <a:pt x="152" y="169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6"/>
                    <a:pt x="60" y="0"/>
                    <a:pt x="36" y="0"/>
                  </a:cubicBezTo>
                  <a:cubicBezTo>
                    <a:pt x="31" y="0"/>
                    <a:pt x="27" y="0"/>
                    <a:pt x="27" y="5"/>
                  </a:cubicBezTo>
                  <a:cubicBezTo>
                    <a:pt x="27" y="8"/>
                    <a:pt x="30" y="9"/>
                    <a:pt x="33" y="9"/>
                  </a:cubicBezTo>
                  <a:cubicBezTo>
                    <a:pt x="43" y="10"/>
                    <a:pt x="48" y="20"/>
                    <a:pt x="52" y="26"/>
                  </a:cubicBezTo>
                  <a:lnTo>
                    <a:pt x="64" y="51"/>
                  </a:lnTo>
                  <a:cubicBezTo>
                    <a:pt x="69" y="60"/>
                    <a:pt x="81" y="83"/>
                    <a:pt x="85" y="92"/>
                  </a:cubicBezTo>
                  <a:lnTo>
                    <a:pt x="6" y="157"/>
                  </a:lnTo>
                  <a:cubicBezTo>
                    <a:pt x="4" y="158"/>
                    <a:pt x="0" y="162"/>
                    <a:pt x="0" y="167"/>
                  </a:cubicBezTo>
                  <a:cubicBezTo>
                    <a:pt x="0" y="172"/>
                    <a:pt x="5" y="176"/>
                    <a:pt x="10" y="176"/>
                  </a:cubicBezTo>
                  <a:cubicBezTo>
                    <a:pt x="14" y="176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89">
              <a:extLst>
                <a:ext uri="{FF2B5EF4-FFF2-40B4-BE49-F238E27FC236}">
                  <a16:creationId xmlns:a16="http://schemas.microsoft.com/office/drawing/2014/main" id="{1D2F032C-48FE-41E9-954B-53BCA92BBA2E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6905625" y="2789238"/>
              <a:ext cx="34925" cy="131763"/>
            </a:xfrm>
            <a:custGeom>
              <a:avLst/>
              <a:gdLst>
                <a:gd name="T0" fmla="*/ 73 w 73"/>
                <a:gd name="T1" fmla="*/ 6 h 249"/>
                <a:gd name="T2" fmla="*/ 73 w 73"/>
                <a:gd name="T3" fmla="*/ 4 h 249"/>
                <a:gd name="T4" fmla="*/ 69 w 73"/>
                <a:gd name="T5" fmla="*/ 0 h 249"/>
                <a:gd name="T6" fmla="*/ 0 w 73"/>
                <a:gd name="T7" fmla="*/ 125 h 249"/>
                <a:gd name="T8" fmla="*/ 69 w 73"/>
                <a:gd name="T9" fmla="*/ 249 h 249"/>
                <a:gd name="T10" fmla="*/ 73 w 73"/>
                <a:gd name="T11" fmla="*/ 246 h 249"/>
                <a:gd name="T12" fmla="*/ 71 w 73"/>
                <a:gd name="T13" fmla="*/ 242 h 249"/>
                <a:gd name="T14" fmla="*/ 20 w 73"/>
                <a:gd name="T15" fmla="*/ 125 h 249"/>
                <a:gd name="T16" fmla="*/ 73 w 73"/>
                <a:gd name="T17" fmla="*/ 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249">
                  <a:moveTo>
                    <a:pt x="73" y="6"/>
                  </a:moveTo>
                  <a:cubicBezTo>
                    <a:pt x="73" y="6"/>
                    <a:pt x="73" y="5"/>
                    <a:pt x="73" y="4"/>
                  </a:cubicBezTo>
                  <a:cubicBezTo>
                    <a:pt x="73" y="3"/>
                    <a:pt x="73" y="0"/>
                    <a:pt x="69" y="0"/>
                  </a:cubicBezTo>
                  <a:cubicBezTo>
                    <a:pt x="64" y="0"/>
                    <a:pt x="0" y="40"/>
                    <a:pt x="0" y="125"/>
                  </a:cubicBezTo>
                  <a:cubicBezTo>
                    <a:pt x="0" y="209"/>
                    <a:pt x="64" y="249"/>
                    <a:pt x="69" y="249"/>
                  </a:cubicBezTo>
                  <a:cubicBezTo>
                    <a:pt x="73" y="249"/>
                    <a:pt x="73" y="247"/>
                    <a:pt x="73" y="246"/>
                  </a:cubicBezTo>
                  <a:cubicBezTo>
                    <a:pt x="73" y="244"/>
                    <a:pt x="72" y="243"/>
                    <a:pt x="71" y="242"/>
                  </a:cubicBezTo>
                  <a:cubicBezTo>
                    <a:pt x="27" y="207"/>
                    <a:pt x="20" y="157"/>
                    <a:pt x="20" y="125"/>
                  </a:cubicBezTo>
                  <a:cubicBezTo>
                    <a:pt x="20" y="64"/>
                    <a:pt x="48" y="24"/>
                    <a:pt x="73" y="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90">
              <a:extLst>
                <a:ext uri="{FF2B5EF4-FFF2-40B4-BE49-F238E27FC236}">
                  <a16:creationId xmlns:a16="http://schemas.microsoft.com/office/drawing/2014/main" id="{0C21C308-FD12-440C-824C-8004B33E1156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6969125" y="2800350"/>
              <a:ext cx="47625" cy="87313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1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1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91">
              <a:extLst>
                <a:ext uri="{FF2B5EF4-FFF2-40B4-BE49-F238E27FC236}">
                  <a16:creationId xmlns:a16="http://schemas.microsoft.com/office/drawing/2014/main" id="{5D7340B8-D684-4076-990F-DC2DB3201DCB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7042150" y="2800350"/>
              <a:ext cx="96838" cy="109538"/>
            </a:xfrm>
            <a:custGeom>
              <a:avLst/>
              <a:gdLst>
                <a:gd name="T0" fmla="*/ 110 w 207"/>
                <a:gd name="T1" fmla="*/ 111 h 207"/>
                <a:gd name="T2" fmla="*/ 197 w 207"/>
                <a:gd name="T3" fmla="*/ 111 h 207"/>
                <a:gd name="T4" fmla="*/ 207 w 207"/>
                <a:gd name="T5" fmla="*/ 104 h 207"/>
                <a:gd name="T6" fmla="*/ 197 w 207"/>
                <a:gd name="T7" fmla="*/ 97 h 207"/>
                <a:gd name="T8" fmla="*/ 110 w 207"/>
                <a:gd name="T9" fmla="*/ 97 h 207"/>
                <a:gd name="T10" fmla="*/ 110 w 207"/>
                <a:gd name="T11" fmla="*/ 10 h 207"/>
                <a:gd name="T12" fmla="*/ 103 w 207"/>
                <a:gd name="T13" fmla="*/ 0 h 207"/>
                <a:gd name="T14" fmla="*/ 96 w 207"/>
                <a:gd name="T15" fmla="*/ 10 h 207"/>
                <a:gd name="T16" fmla="*/ 96 w 207"/>
                <a:gd name="T17" fmla="*/ 97 h 207"/>
                <a:gd name="T18" fmla="*/ 10 w 207"/>
                <a:gd name="T19" fmla="*/ 97 h 207"/>
                <a:gd name="T20" fmla="*/ 0 w 207"/>
                <a:gd name="T21" fmla="*/ 104 h 207"/>
                <a:gd name="T22" fmla="*/ 10 w 207"/>
                <a:gd name="T23" fmla="*/ 111 h 207"/>
                <a:gd name="T24" fmla="*/ 96 w 207"/>
                <a:gd name="T25" fmla="*/ 111 h 207"/>
                <a:gd name="T26" fmla="*/ 96 w 207"/>
                <a:gd name="T27" fmla="*/ 197 h 207"/>
                <a:gd name="T28" fmla="*/ 103 w 207"/>
                <a:gd name="T29" fmla="*/ 207 h 207"/>
                <a:gd name="T30" fmla="*/ 110 w 207"/>
                <a:gd name="T31" fmla="*/ 197 h 207"/>
                <a:gd name="T32" fmla="*/ 110 w 207"/>
                <a:gd name="T33" fmla="*/ 11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7" h="207">
                  <a:moveTo>
                    <a:pt x="110" y="111"/>
                  </a:moveTo>
                  <a:lnTo>
                    <a:pt x="197" y="111"/>
                  </a:lnTo>
                  <a:cubicBezTo>
                    <a:pt x="200" y="111"/>
                    <a:pt x="207" y="111"/>
                    <a:pt x="207" y="104"/>
                  </a:cubicBezTo>
                  <a:cubicBezTo>
                    <a:pt x="207" y="97"/>
                    <a:pt x="200" y="97"/>
                    <a:pt x="197" y="97"/>
                  </a:cubicBezTo>
                  <a:lnTo>
                    <a:pt x="110" y="97"/>
                  </a:lnTo>
                  <a:lnTo>
                    <a:pt x="110" y="10"/>
                  </a:lnTo>
                  <a:cubicBezTo>
                    <a:pt x="110" y="7"/>
                    <a:pt x="110" y="0"/>
                    <a:pt x="103" y="0"/>
                  </a:cubicBezTo>
                  <a:cubicBezTo>
                    <a:pt x="96" y="0"/>
                    <a:pt x="96" y="7"/>
                    <a:pt x="96" y="10"/>
                  </a:cubicBezTo>
                  <a:lnTo>
                    <a:pt x="96" y="97"/>
                  </a:lnTo>
                  <a:lnTo>
                    <a:pt x="10" y="97"/>
                  </a:lnTo>
                  <a:cubicBezTo>
                    <a:pt x="6" y="97"/>
                    <a:pt x="0" y="97"/>
                    <a:pt x="0" y="104"/>
                  </a:cubicBezTo>
                  <a:cubicBezTo>
                    <a:pt x="0" y="111"/>
                    <a:pt x="6" y="111"/>
                    <a:pt x="10" y="111"/>
                  </a:cubicBezTo>
                  <a:lnTo>
                    <a:pt x="96" y="111"/>
                  </a:lnTo>
                  <a:lnTo>
                    <a:pt x="96" y="197"/>
                  </a:lnTo>
                  <a:cubicBezTo>
                    <a:pt x="96" y="201"/>
                    <a:pt x="96" y="207"/>
                    <a:pt x="103" y="207"/>
                  </a:cubicBezTo>
                  <a:cubicBezTo>
                    <a:pt x="110" y="207"/>
                    <a:pt x="110" y="201"/>
                    <a:pt x="110" y="197"/>
                  </a:cubicBezTo>
                  <a:lnTo>
                    <a:pt x="110" y="1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92">
              <a:extLst>
                <a:ext uri="{FF2B5EF4-FFF2-40B4-BE49-F238E27FC236}">
                  <a16:creationId xmlns:a16="http://schemas.microsoft.com/office/drawing/2014/main" id="{4190277F-76D4-4777-B575-B493C9727C0B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7162800" y="2794000"/>
              <a:ext cx="55563" cy="95250"/>
            </a:xfrm>
            <a:custGeom>
              <a:avLst/>
              <a:gdLst>
                <a:gd name="T0" fmla="*/ 62 w 119"/>
                <a:gd name="T1" fmla="*/ 70 h 181"/>
                <a:gd name="T2" fmla="*/ 0 w 119"/>
                <a:gd name="T3" fmla="*/ 136 h 181"/>
                <a:gd name="T4" fmla="*/ 51 w 119"/>
                <a:gd name="T5" fmla="*/ 181 h 181"/>
                <a:gd name="T6" fmla="*/ 109 w 119"/>
                <a:gd name="T7" fmla="*/ 112 h 181"/>
                <a:gd name="T8" fmla="*/ 79 w 119"/>
                <a:gd name="T9" fmla="*/ 57 h 181"/>
                <a:gd name="T10" fmla="*/ 52 w 119"/>
                <a:gd name="T11" fmla="*/ 21 h 181"/>
                <a:gd name="T12" fmla="*/ 65 w 119"/>
                <a:gd name="T13" fmla="*/ 11 h 181"/>
                <a:gd name="T14" fmla="*/ 89 w 119"/>
                <a:gd name="T15" fmla="*/ 18 h 181"/>
                <a:gd name="T16" fmla="*/ 107 w 119"/>
                <a:gd name="T17" fmla="*/ 26 h 181"/>
                <a:gd name="T18" fmla="*/ 119 w 119"/>
                <a:gd name="T19" fmla="*/ 14 h 181"/>
                <a:gd name="T20" fmla="*/ 100 w 119"/>
                <a:gd name="T21" fmla="*/ 3 h 181"/>
                <a:gd name="T22" fmla="*/ 73 w 119"/>
                <a:gd name="T23" fmla="*/ 0 h 181"/>
                <a:gd name="T24" fmla="*/ 43 w 119"/>
                <a:gd name="T25" fmla="*/ 26 h 181"/>
                <a:gd name="T26" fmla="*/ 62 w 119"/>
                <a:gd name="T27" fmla="*/ 70 h 181"/>
                <a:gd name="T28" fmla="*/ 68 w 119"/>
                <a:gd name="T29" fmla="*/ 78 h 181"/>
                <a:gd name="T30" fmla="*/ 88 w 119"/>
                <a:gd name="T31" fmla="*/ 123 h 181"/>
                <a:gd name="T32" fmla="*/ 52 w 119"/>
                <a:gd name="T33" fmla="*/ 173 h 181"/>
                <a:gd name="T34" fmla="*/ 20 w 119"/>
                <a:gd name="T35" fmla="*/ 142 h 181"/>
                <a:gd name="T36" fmla="*/ 68 w 119"/>
                <a:gd name="T37" fmla="*/ 7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181">
                  <a:moveTo>
                    <a:pt x="62" y="70"/>
                  </a:moveTo>
                  <a:cubicBezTo>
                    <a:pt x="29" y="76"/>
                    <a:pt x="0" y="105"/>
                    <a:pt x="0" y="136"/>
                  </a:cubicBezTo>
                  <a:cubicBezTo>
                    <a:pt x="0" y="164"/>
                    <a:pt x="24" y="181"/>
                    <a:pt x="51" y="181"/>
                  </a:cubicBezTo>
                  <a:cubicBezTo>
                    <a:pt x="80" y="181"/>
                    <a:pt x="109" y="152"/>
                    <a:pt x="109" y="112"/>
                  </a:cubicBezTo>
                  <a:cubicBezTo>
                    <a:pt x="109" y="85"/>
                    <a:pt x="95" y="72"/>
                    <a:pt x="79" y="57"/>
                  </a:cubicBezTo>
                  <a:cubicBezTo>
                    <a:pt x="72" y="50"/>
                    <a:pt x="52" y="31"/>
                    <a:pt x="52" y="21"/>
                  </a:cubicBezTo>
                  <a:cubicBezTo>
                    <a:pt x="52" y="18"/>
                    <a:pt x="55" y="11"/>
                    <a:pt x="65" y="11"/>
                  </a:cubicBezTo>
                  <a:cubicBezTo>
                    <a:pt x="73" y="11"/>
                    <a:pt x="82" y="14"/>
                    <a:pt x="89" y="18"/>
                  </a:cubicBezTo>
                  <a:cubicBezTo>
                    <a:pt x="91" y="19"/>
                    <a:pt x="103" y="26"/>
                    <a:pt x="107" y="26"/>
                  </a:cubicBezTo>
                  <a:cubicBezTo>
                    <a:pt x="112" y="26"/>
                    <a:pt x="119" y="20"/>
                    <a:pt x="119" y="14"/>
                  </a:cubicBezTo>
                  <a:cubicBezTo>
                    <a:pt x="119" y="7"/>
                    <a:pt x="115" y="6"/>
                    <a:pt x="100" y="3"/>
                  </a:cubicBezTo>
                  <a:cubicBezTo>
                    <a:pt x="89" y="1"/>
                    <a:pt x="79" y="0"/>
                    <a:pt x="73" y="0"/>
                  </a:cubicBezTo>
                  <a:cubicBezTo>
                    <a:pt x="49" y="0"/>
                    <a:pt x="43" y="15"/>
                    <a:pt x="43" y="26"/>
                  </a:cubicBezTo>
                  <a:cubicBezTo>
                    <a:pt x="43" y="41"/>
                    <a:pt x="55" y="59"/>
                    <a:pt x="62" y="70"/>
                  </a:cubicBezTo>
                  <a:close/>
                  <a:moveTo>
                    <a:pt x="68" y="78"/>
                  </a:moveTo>
                  <a:cubicBezTo>
                    <a:pt x="81" y="95"/>
                    <a:pt x="88" y="107"/>
                    <a:pt x="88" y="123"/>
                  </a:cubicBezTo>
                  <a:cubicBezTo>
                    <a:pt x="88" y="146"/>
                    <a:pt x="72" y="173"/>
                    <a:pt x="52" y="173"/>
                  </a:cubicBezTo>
                  <a:cubicBezTo>
                    <a:pt x="43" y="173"/>
                    <a:pt x="20" y="169"/>
                    <a:pt x="20" y="142"/>
                  </a:cubicBezTo>
                  <a:cubicBezTo>
                    <a:pt x="20" y="122"/>
                    <a:pt x="32" y="85"/>
                    <a:pt x="68" y="7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93">
              <a:extLst>
                <a:ext uri="{FF2B5EF4-FFF2-40B4-BE49-F238E27FC236}">
                  <a16:creationId xmlns:a16="http://schemas.microsoft.com/office/drawing/2014/main" id="{DF4602E7-0D99-4DD1-B860-CEB2B499557E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7242175" y="2789238"/>
              <a:ext cx="33338" cy="131763"/>
            </a:xfrm>
            <a:custGeom>
              <a:avLst/>
              <a:gdLst>
                <a:gd name="T0" fmla="*/ 73 w 73"/>
                <a:gd name="T1" fmla="*/ 125 h 249"/>
                <a:gd name="T2" fmla="*/ 4 w 73"/>
                <a:gd name="T3" fmla="*/ 0 h 249"/>
                <a:gd name="T4" fmla="*/ 0 w 73"/>
                <a:gd name="T5" fmla="*/ 4 h 249"/>
                <a:gd name="T6" fmla="*/ 1 w 73"/>
                <a:gd name="T7" fmla="*/ 7 h 249"/>
                <a:gd name="T8" fmla="*/ 54 w 73"/>
                <a:gd name="T9" fmla="*/ 125 h 249"/>
                <a:gd name="T10" fmla="*/ 41 w 73"/>
                <a:gd name="T11" fmla="*/ 191 h 249"/>
                <a:gd name="T12" fmla="*/ 1 w 73"/>
                <a:gd name="T13" fmla="*/ 243 h 249"/>
                <a:gd name="T14" fmla="*/ 0 w 73"/>
                <a:gd name="T15" fmla="*/ 246 h 249"/>
                <a:gd name="T16" fmla="*/ 4 w 73"/>
                <a:gd name="T17" fmla="*/ 249 h 249"/>
                <a:gd name="T18" fmla="*/ 73 w 73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249">
                  <a:moveTo>
                    <a:pt x="73" y="125"/>
                  </a:moveTo>
                  <a:cubicBezTo>
                    <a:pt x="73" y="40"/>
                    <a:pt x="9" y="0"/>
                    <a:pt x="4" y="0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39" y="37"/>
                    <a:pt x="54" y="80"/>
                    <a:pt x="54" y="125"/>
                  </a:cubicBezTo>
                  <a:cubicBezTo>
                    <a:pt x="54" y="147"/>
                    <a:pt x="49" y="170"/>
                    <a:pt x="41" y="191"/>
                  </a:cubicBezTo>
                  <a:cubicBezTo>
                    <a:pt x="29" y="219"/>
                    <a:pt x="13" y="233"/>
                    <a:pt x="1" y="243"/>
                  </a:cubicBezTo>
                  <a:cubicBezTo>
                    <a:pt x="0" y="243"/>
                    <a:pt x="0" y="245"/>
                    <a:pt x="0" y="246"/>
                  </a:cubicBezTo>
                  <a:cubicBezTo>
                    <a:pt x="0" y="246"/>
                    <a:pt x="0" y="249"/>
                    <a:pt x="4" y="249"/>
                  </a:cubicBezTo>
                  <a:cubicBezTo>
                    <a:pt x="9" y="249"/>
                    <a:pt x="73" y="209"/>
                    <a:pt x="73" y="1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94">
              <a:extLst>
                <a:ext uri="{FF2B5EF4-FFF2-40B4-BE49-F238E27FC236}">
                  <a16:creationId xmlns:a16="http://schemas.microsoft.com/office/drawing/2014/main" id="{043C7160-20AB-4788-865C-13649BAD6302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7304088" y="2830513"/>
              <a:ext cx="76200" cy="85725"/>
            </a:xfrm>
            <a:custGeom>
              <a:avLst/>
              <a:gdLst>
                <a:gd name="T0" fmla="*/ 1 w 165"/>
                <a:gd name="T1" fmla="*/ 149 h 164"/>
                <a:gd name="T2" fmla="*/ 0 w 165"/>
                <a:gd name="T3" fmla="*/ 155 h 164"/>
                <a:gd name="T4" fmla="*/ 9 w 165"/>
                <a:gd name="T5" fmla="*/ 164 h 164"/>
                <a:gd name="T6" fmla="*/ 22 w 165"/>
                <a:gd name="T7" fmla="*/ 152 h 164"/>
                <a:gd name="T8" fmla="*/ 28 w 165"/>
                <a:gd name="T9" fmla="*/ 129 h 164"/>
                <a:gd name="T10" fmla="*/ 34 w 165"/>
                <a:gd name="T11" fmla="*/ 105 h 164"/>
                <a:gd name="T12" fmla="*/ 64 w 165"/>
                <a:gd name="T13" fmla="*/ 113 h 164"/>
                <a:gd name="T14" fmla="*/ 104 w 165"/>
                <a:gd name="T15" fmla="*/ 94 h 164"/>
                <a:gd name="T16" fmla="*/ 133 w 165"/>
                <a:gd name="T17" fmla="*/ 113 h 164"/>
                <a:gd name="T18" fmla="*/ 155 w 165"/>
                <a:gd name="T19" fmla="*/ 99 h 164"/>
                <a:gd name="T20" fmla="*/ 165 w 165"/>
                <a:gd name="T21" fmla="*/ 74 h 164"/>
                <a:gd name="T22" fmla="*/ 160 w 165"/>
                <a:gd name="T23" fmla="*/ 71 h 164"/>
                <a:gd name="T24" fmla="*/ 154 w 165"/>
                <a:gd name="T25" fmla="*/ 76 h 164"/>
                <a:gd name="T26" fmla="*/ 134 w 165"/>
                <a:gd name="T27" fmla="*/ 104 h 164"/>
                <a:gd name="T28" fmla="*/ 124 w 165"/>
                <a:gd name="T29" fmla="*/ 91 h 164"/>
                <a:gd name="T30" fmla="*/ 142 w 165"/>
                <a:gd name="T31" fmla="*/ 17 h 164"/>
                <a:gd name="T32" fmla="*/ 143 w 165"/>
                <a:gd name="T33" fmla="*/ 11 h 164"/>
                <a:gd name="T34" fmla="*/ 134 w 165"/>
                <a:gd name="T35" fmla="*/ 3 h 164"/>
                <a:gd name="T36" fmla="*/ 120 w 165"/>
                <a:gd name="T37" fmla="*/ 18 h 164"/>
                <a:gd name="T38" fmla="*/ 115 w 165"/>
                <a:gd name="T39" fmla="*/ 40 h 164"/>
                <a:gd name="T40" fmla="*/ 107 w 165"/>
                <a:gd name="T41" fmla="*/ 72 h 164"/>
                <a:gd name="T42" fmla="*/ 101 w 165"/>
                <a:gd name="T43" fmla="*/ 84 h 164"/>
                <a:gd name="T44" fmla="*/ 65 w 165"/>
                <a:gd name="T45" fmla="*/ 104 h 164"/>
                <a:gd name="T46" fmla="*/ 41 w 165"/>
                <a:gd name="T47" fmla="*/ 81 h 164"/>
                <a:gd name="T48" fmla="*/ 44 w 165"/>
                <a:gd name="T49" fmla="*/ 63 h 164"/>
                <a:gd name="T50" fmla="*/ 50 w 165"/>
                <a:gd name="T51" fmla="*/ 41 h 164"/>
                <a:gd name="T52" fmla="*/ 54 w 165"/>
                <a:gd name="T53" fmla="*/ 24 h 164"/>
                <a:gd name="T54" fmla="*/ 57 w 165"/>
                <a:gd name="T55" fmla="*/ 9 h 164"/>
                <a:gd name="T56" fmla="*/ 48 w 165"/>
                <a:gd name="T57" fmla="*/ 0 h 164"/>
                <a:gd name="T58" fmla="*/ 35 w 165"/>
                <a:gd name="T59" fmla="*/ 12 h 164"/>
                <a:gd name="T60" fmla="*/ 1 w 165"/>
                <a:gd name="T61" fmla="*/ 14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" h="164">
                  <a:moveTo>
                    <a:pt x="1" y="149"/>
                  </a:moveTo>
                  <a:cubicBezTo>
                    <a:pt x="0" y="153"/>
                    <a:pt x="0" y="154"/>
                    <a:pt x="0" y="155"/>
                  </a:cubicBezTo>
                  <a:cubicBezTo>
                    <a:pt x="0" y="161"/>
                    <a:pt x="5" y="164"/>
                    <a:pt x="9" y="164"/>
                  </a:cubicBezTo>
                  <a:cubicBezTo>
                    <a:pt x="15" y="164"/>
                    <a:pt x="20" y="161"/>
                    <a:pt x="22" y="152"/>
                  </a:cubicBezTo>
                  <a:cubicBezTo>
                    <a:pt x="26" y="136"/>
                    <a:pt x="24" y="145"/>
                    <a:pt x="28" y="129"/>
                  </a:cubicBezTo>
                  <a:lnTo>
                    <a:pt x="34" y="105"/>
                  </a:lnTo>
                  <a:cubicBezTo>
                    <a:pt x="43" y="111"/>
                    <a:pt x="55" y="113"/>
                    <a:pt x="64" y="113"/>
                  </a:cubicBezTo>
                  <a:cubicBezTo>
                    <a:pt x="80" y="113"/>
                    <a:pt x="93" y="105"/>
                    <a:pt x="104" y="94"/>
                  </a:cubicBezTo>
                  <a:cubicBezTo>
                    <a:pt x="108" y="109"/>
                    <a:pt x="125" y="113"/>
                    <a:pt x="133" y="113"/>
                  </a:cubicBezTo>
                  <a:cubicBezTo>
                    <a:pt x="143" y="113"/>
                    <a:pt x="150" y="107"/>
                    <a:pt x="155" y="99"/>
                  </a:cubicBezTo>
                  <a:cubicBezTo>
                    <a:pt x="162" y="89"/>
                    <a:pt x="165" y="76"/>
                    <a:pt x="165" y="74"/>
                  </a:cubicBezTo>
                  <a:cubicBezTo>
                    <a:pt x="165" y="71"/>
                    <a:pt x="161" y="71"/>
                    <a:pt x="160" y="71"/>
                  </a:cubicBezTo>
                  <a:cubicBezTo>
                    <a:pt x="155" y="71"/>
                    <a:pt x="155" y="72"/>
                    <a:pt x="154" y="76"/>
                  </a:cubicBezTo>
                  <a:cubicBezTo>
                    <a:pt x="149" y="94"/>
                    <a:pt x="143" y="104"/>
                    <a:pt x="134" y="104"/>
                  </a:cubicBezTo>
                  <a:cubicBezTo>
                    <a:pt x="127" y="104"/>
                    <a:pt x="124" y="99"/>
                    <a:pt x="124" y="91"/>
                  </a:cubicBezTo>
                  <a:cubicBezTo>
                    <a:pt x="124" y="86"/>
                    <a:pt x="132" y="56"/>
                    <a:pt x="142" y="17"/>
                  </a:cubicBezTo>
                  <a:cubicBezTo>
                    <a:pt x="143" y="13"/>
                    <a:pt x="143" y="13"/>
                    <a:pt x="143" y="11"/>
                  </a:cubicBezTo>
                  <a:cubicBezTo>
                    <a:pt x="143" y="6"/>
                    <a:pt x="138" y="3"/>
                    <a:pt x="134" y="3"/>
                  </a:cubicBezTo>
                  <a:cubicBezTo>
                    <a:pt x="124" y="3"/>
                    <a:pt x="122" y="11"/>
                    <a:pt x="120" y="18"/>
                  </a:cubicBezTo>
                  <a:cubicBezTo>
                    <a:pt x="117" y="29"/>
                    <a:pt x="117" y="30"/>
                    <a:pt x="115" y="40"/>
                  </a:cubicBezTo>
                  <a:cubicBezTo>
                    <a:pt x="112" y="50"/>
                    <a:pt x="109" y="63"/>
                    <a:pt x="107" y="72"/>
                  </a:cubicBezTo>
                  <a:cubicBezTo>
                    <a:pt x="105" y="78"/>
                    <a:pt x="105" y="79"/>
                    <a:pt x="101" y="84"/>
                  </a:cubicBezTo>
                  <a:cubicBezTo>
                    <a:pt x="93" y="94"/>
                    <a:pt x="81" y="104"/>
                    <a:pt x="65" y="104"/>
                  </a:cubicBezTo>
                  <a:cubicBezTo>
                    <a:pt x="52" y="104"/>
                    <a:pt x="41" y="99"/>
                    <a:pt x="41" y="81"/>
                  </a:cubicBezTo>
                  <a:cubicBezTo>
                    <a:pt x="41" y="76"/>
                    <a:pt x="42" y="70"/>
                    <a:pt x="44" y="63"/>
                  </a:cubicBezTo>
                  <a:cubicBezTo>
                    <a:pt x="47" y="52"/>
                    <a:pt x="47" y="50"/>
                    <a:pt x="50" y="41"/>
                  </a:cubicBezTo>
                  <a:lnTo>
                    <a:pt x="54" y="24"/>
                  </a:lnTo>
                  <a:cubicBezTo>
                    <a:pt x="55" y="19"/>
                    <a:pt x="57" y="10"/>
                    <a:pt x="57" y="9"/>
                  </a:cubicBezTo>
                  <a:cubicBezTo>
                    <a:pt x="57" y="5"/>
                    <a:pt x="54" y="0"/>
                    <a:pt x="48" y="0"/>
                  </a:cubicBezTo>
                  <a:cubicBezTo>
                    <a:pt x="38" y="0"/>
                    <a:pt x="36" y="9"/>
                    <a:pt x="35" y="12"/>
                  </a:cubicBezTo>
                  <a:lnTo>
                    <a:pt x="1" y="1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18 1">
              <a:extLst>
                <a:ext uri="{FF2B5EF4-FFF2-40B4-BE49-F238E27FC236}">
                  <a16:creationId xmlns:a16="http://schemas.microsoft.com/office/drawing/2014/main" id="{D08B2E25-787E-4FB9-AA10-92037949393E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6702425" y="2768601"/>
              <a:ext cx="701676" cy="9526"/>
            </a:xfrm>
            <a:custGeom>
              <a:avLst/>
              <a:gdLst/>
              <a:ahLst/>
              <a:cxnLst/>
              <a:rect l="0" t="0" r="0" b="0"/>
              <a:pathLst>
                <a:path w="701676" h="9526">
                  <a:moveTo>
                    <a:pt x="0" y="9525"/>
                  </a:moveTo>
                  <a:lnTo>
                    <a:pt x="701675" y="9525"/>
                  </a:lnTo>
                  <a:lnTo>
                    <a:pt x="7016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63" name="文本框 462">
                <a:extLst>
                  <a:ext uri="{FF2B5EF4-FFF2-40B4-BE49-F238E27FC236}">
                    <a16:creationId xmlns:a16="http://schemas.microsoft.com/office/drawing/2014/main" id="{99B500A0-934E-4973-8D27-0C8A30257396}"/>
                  </a:ext>
                </a:extLst>
              </p:cNvPr>
              <p:cNvSpPr txBox="1"/>
              <p:nvPr/>
            </p:nvSpPr>
            <p:spPr>
              <a:xfrm>
                <a:off x="5758719" y="1476725"/>
                <a:ext cx="31462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𝜆</m:t>
                    </m:r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&gt;0</m:t>
                    </m:r>
                  </m:oMath>
                </a14:m>
                <a:r>
                  <a:rPr lang="en-US" altLang="zh-CN" dirty="0">
                    <a:solidFill>
                      <a:schemeClr val="accent2"/>
                    </a:solidFill>
                  </a:rPr>
                  <a:t>, and</a:t>
                </a:r>
              </a:p>
              <a:p>
                <a:r>
                  <a:rPr lang="en-US" altLang="zh-CN" dirty="0">
                    <a:solidFill>
                      <a:schemeClr val="accent2"/>
                    </a:solidFill>
                  </a:rPr>
                  <a:t>generalized Markov’s inequality</a:t>
                </a:r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63" name="文本框 462">
                <a:extLst>
                  <a:ext uri="{FF2B5EF4-FFF2-40B4-BE49-F238E27FC236}">
                    <a16:creationId xmlns:a16="http://schemas.microsoft.com/office/drawing/2014/main" id="{99B500A0-934E-4973-8D27-0C8A302573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8719" y="1476725"/>
                <a:ext cx="3146246" cy="646331"/>
              </a:xfrm>
              <a:prstGeom prst="rect">
                <a:avLst/>
              </a:prstGeom>
              <a:blipFill>
                <a:blip r:embed="rId326"/>
                <a:stretch>
                  <a:fillRect l="-1744" t="-4717" r="-1163" b="-1415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75" name="组合 574">
            <a:extLst>
              <a:ext uri="{FF2B5EF4-FFF2-40B4-BE49-F238E27FC236}">
                <a16:creationId xmlns:a16="http://schemas.microsoft.com/office/drawing/2014/main" id="{F4EAAB1A-A639-491C-BE6C-99D81FFD9392}"/>
              </a:ext>
            </a:extLst>
          </p:cNvPr>
          <p:cNvGrpSpPr/>
          <p:nvPr/>
        </p:nvGrpSpPr>
        <p:grpSpPr>
          <a:xfrm>
            <a:off x="350839" y="3551234"/>
            <a:ext cx="5437186" cy="735012"/>
            <a:chOff x="350839" y="2390654"/>
            <a:chExt cx="5437186" cy="735012"/>
          </a:xfrm>
        </p:grpSpPr>
        <p:grpSp>
          <p:nvGrpSpPr>
            <p:cNvPr id="547" name="组合 546">
              <a:extLst>
                <a:ext uri="{FF2B5EF4-FFF2-40B4-BE49-F238E27FC236}">
                  <a16:creationId xmlns:a16="http://schemas.microsoft.com/office/drawing/2014/main" id="{27328318-48BF-4091-957B-2B4415072566}"/>
                </a:ext>
              </a:extLst>
            </p:cNvPr>
            <p:cNvGrpSpPr>
              <a:grpSpLocks noChangeAspect="1"/>
            </p:cNvGrpSpPr>
            <p:nvPr>
              <p:custDataLst>
                <p:tags r:id="rId170"/>
              </p:custDataLst>
            </p:nvPr>
          </p:nvGrpSpPr>
          <p:grpSpPr>
            <a:xfrm>
              <a:off x="1130300" y="2390654"/>
              <a:ext cx="4657725" cy="735012"/>
              <a:chOff x="1130300" y="2408238"/>
              <a:chExt cx="4657725" cy="735012"/>
            </a:xfrm>
          </p:grpSpPr>
          <p:sp>
            <p:nvSpPr>
              <p:cNvPr id="507" name="Freeform 333">
                <a:extLst>
                  <a:ext uri="{FF2B5EF4-FFF2-40B4-BE49-F238E27FC236}">
                    <a16:creationId xmlns:a16="http://schemas.microsoft.com/office/drawing/2014/main" id="{4F8CD504-BF68-4B32-96B6-019F078CCD1A}"/>
                  </a:ext>
                </a:extLst>
              </p:cNvPr>
              <p:cNvSpPr>
                <a:spLocks noEditPoint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1130300" y="2746375"/>
                <a:ext cx="155575" cy="5715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34">
                <a:extLst>
                  <a:ext uri="{FF2B5EF4-FFF2-40B4-BE49-F238E27FC236}">
                    <a16:creationId xmlns:a16="http://schemas.microsoft.com/office/drawing/2014/main" id="{79C07DBC-DF0D-4873-8D3E-EF71A7AA0277}"/>
                  </a:ext>
                </a:extLst>
              </p:cNvPr>
              <p:cNvSpPr>
                <a:spLocks noEditPoint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1366838" y="2668588"/>
                <a:ext cx="146050" cy="168275"/>
              </a:xfrm>
              <a:custGeom>
                <a:avLst/>
                <a:gdLst>
                  <a:gd name="T0" fmla="*/ 122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2 w 312"/>
                  <a:gd name="T17" fmla="*/ 156 h 341"/>
                  <a:gd name="T18" fmla="*/ 122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1 w 312"/>
                  <a:gd name="T25" fmla="*/ 86 h 341"/>
                  <a:gd name="T26" fmla="*/ 280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2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1 w 312"/>
                  <a:gd name="T51" fmla="*/ 341 h 341"/>
                  <a:gd name="T52" fmla="*/ 297 w 312"/>
                  <a:gd name="T53" fmla="*/ 334 h 341"/>
                  <a:gd name="T54" fmla="*/ 312 w 312"/>
                  <a:gd name="T55" fmla="*/ 248 h 341"/>
                  <a:gd name="T56" fmla="*/ 303 w 312"/>
                  <a:gd name="T57" fmla="*/ 239 h 341"/>
                  <a:gd name="T58" fmla="*/ 294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2 w 312"/>
                  <a:gd name="T67" fmla="*/ 290 h 341"/>
                  <a:gd name="T68" fmla="*/ 122 w 312"/>
                  <a:gd name="T69" fmla="*/ 174 h 341"/>
                  <a:gd name="T70" fmla="*/ 271 w 312"/>
                  <a:gd name="T71" fmla="*/ 17 h 341"/>
                  <a:gd name="T72" fmla="*/ 271 w 312"/>
                  <a:gd name="T73" fmla="*/ 41 h 341"/>
                  <a:gd name="T74" fmla="*/ 243 w 312"/>
                  <a:gd name="T75" fmla="*/ 17 h 341"/>
                  <a:gd name="T76" fmla="*/ 271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1 w 312"/>
                  <a:gd name="T89" fmla="*/ 45 h 341"/>
                  <a:gd name="T90" fmla="*/ 57 w 312"/>
                  <a:gd name="T91" fmla="*/ 17 h 341"/>
                  <a:gd name="T92" fmla="*/ 110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0 w 312"/>
                  <a:gd name="T99" fmla="*/ 324 h 341"/>
                  <a:gd name="T100" fmla="*/ 57 w 312"/>
                  <a:gd name="T101" fmla="*/ 324 h 341"/>
                  <a:gd name="T102" fmla="*/ 61 w 312"/>
                  <a:gd name="T103" fmla="*/ 296 h 341"/>
                  <a:gd name="T104" fmla="*/ 61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6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2" y="90"/>
                      <a:pt x="272" y="97"/>
                      <a:pt x="280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6" y="341"/>
                      <a:pt x="297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35">
                <a:extLst>
                  <a:ext uri="{FF2B5EF4-FFF2-40B4-BE49-F238E27FC236}">
                    <a16:creationId xmlns:a16="http://schemas.microsoft.com/office/drawing/2014/main" id="{A786B350-356D-4BE7-B69D-D25253A57A8E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1541463" y="2652713"/>
                <a:ext cx="53975" cy="246062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50 h 499"/>
                  <a:gd name="T6" fmla="*/ 109 w 115"/>
                  <a:gd name="T7" fmla="*/ 14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8 h 499"/>
                  <a:gd name="T14" fmla="*/ 0 w 115"/>
                  <a:gd name="T15" fmla="*/ 250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3"/>
                      <a:pt x="115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5" y="499"/>
                      <a:pt x="110" y="499"/>
                    </a:cubicBezTo>
                    <a:cubicBezTo>
                      <a:pt x="113" y="499"/>
                      <a:pt x="115" y="498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36">
                <a:extLst>
                  <a:ext uri="{FF2B5EF4-FFF2-40B4-BE49-F238E27FC236}">
                    <a16:creationId xmlns:a16="http://schemas.microsoft.com/office/drawing/2014/main" id="{83EA61A3-EB5D-444E-B9FA-BF50750E65CD}"/>
                  </a:ext>
                </a:extLst>
              </p:cNvPr>
              <p:cNvSpPr>
                <a:spLocks noEditPoint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1620838" y="2728913"/>
                <a:ext cx="88900" cy="111125"/>
              </a:xfrm>
              <a:custGeom>
                <a:avLst/>
                <a:gdLst>
                  <a:gd name="T0" fmla="*/ 70 w 191"/>
                  <a:gd name="T1" fmla="*/ 105 h 226"/>
                  <a:gd name="T2" fmla="*/ 147 w 191"/>
                  <a:gd name="T3" fmla="*/ 94 h 226"/>
                  <a:gd name="T4" fmla="*/ 184 w 191"/>
                  <a:gd name="T5" fmla="*/ 42 h 226"/>
                  <a:gd name="T6" fmla="*/ 131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0 h 226"/>
                  <a:gd name="T16" fmla="*/ 179 w 191"/>
                  <a:gd name="T17" fmla="*/ 165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1 w 191"/>
                  <a:gd name="T29" fmla="*/ 11 h 226"/>
                  <a:gd name="T30" fmla="*/ 168 w 191"/>
                  <a:gd name="T31" fmla="*/ 42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1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6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8" y="160"/>
                      <a:pt x="185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6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37">
                <a:extLst>
                  <a:ext uri="{FF2B5EF4-FFF2-40B4-BE49-F238E27FC236}">
                    <a16:creationId xmlns:a16="http://schemas.microsoft.com/office/drawing/2014/main" id="{21CCDEF3-657B-418A-832E-FC19F2621A0D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1730375" y="2616200"/>
                <a:ext cx="88900" cy="122237"/>
              </a:xfrm>
              <a:custGeom>
                <a:avLst/>
                <a:gdLst>
                  <a:gd name="T0" fmla="*/ 115 w 191"/>
                  <a:gd name="T1" fmla="*/ 143 h 247"/>
                  <a:gd name="T2" fmla="*/ 156 w 191"/>
                  <a:gd name="T3" fmla="*/ 238 h 247"/>
                  <a:gd name="T4" fmla="*/ 174 w 191"/>
                  <a:gd name="T5" fmla="*/ 246 h 247"/>
                  <a:gd name="T6" fmla="*/ 181 w 191"/>
                  <a:gd name="T7" fmla="*/ 246 h 247"/>
                  <a:gd name="T8" fmla="*/ 191 w 191"/>
                  <a:gd name="T9" fmla="*/ 242 h 247"/>
                  <a:gd name="T10" fmla="*/ 190 w 191"/>
                  <a:gd name="T11" fmla="*/ 238 h 247"/>
                  <a:gd name="T12" fmla="*/ 181 w 191"/>
                  <a:gd name="T13" fmla="*/ 223 h 247"/>
                  <a:gd name="T14" fmla="*/ 96 w 191"/>
                  <a:gd name="T15" fmla="*/ 22 h 247"/>
                  <a:gd name="T16" fmla="*/ 49 w 191"/>
                  <a:gd name="T17" fmla="*/ 0 h 247"/>
                  <a:gd name="T18" fmla="*/ 40 w 191"/>
                  <a:gd name="T19" fmla="*/ 5 h 247"/>
                  <a:gd name="T20" fmla="*/ 45 w 191"/>
                  <a:gd name="T21" fmla="*/ 10 h 247"/>
                  <a:gd name="T22" fmla="*/ 68 w 191"/>
                  <a:gd name="T23" fmla="*/ 32 h 247"/>
                  <a:gd name="T24" fmla="*/ 109 w 191"/>
                  <a:gd name="T25" fmla="*/ 130 h 247"/>
                  <a:gd name="T26" fmla="*/ 7 w 191"/>
                  <a:gd name="T27" fmla="*/ 223 h 247"/>
                  <a:gd name="T28" fmla="*/ 0 w 191"/>
                  <a:gd name="T29" fmla="*/ 235 h 247"/>
                  <a:gd name="T30" fmla="*/ 12 w 191"/>
                  <a:gd name="T31" fmla="*/ 247 h 247"/>
                  <a:gd name="T32" fmla="*/ 23 w 191"/>
                  <a:gd name="T33" fmla="*/ 241 h 247"/>
                  <a:gd name="T34" fmla="*/ 115 w 191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2" y="246"/>
                      <a:pt x="169" y="246"/>
                      <a:pt x="174" y="246"/>
                    </a:cubicBezTo>
                    <a:lnTo>
                      <a:pt x="181" y="246"/>
                    </a:lnTo>
                    <a:cubicBezTo>
                      <a:pt x="188" y="246"/>
                      <a:pt x="191" y="246"/>
                      <a:pt x="191" y="242"/>
                    </a:cubicBezTo>
                    <a:cubicBezTo>
                      <a:pt x="191" y="240"/>
                      <a:pt x="190" y="239"/>
                      <a:pt x="190" y="238"/>
                    </a:cubicBezTo>
                    <a:cubicBezTo>
                      <a:pt x="185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10"/>
                      <a:pt x="44" y="10"/>
                      <a:pt x="45" y="10"/>
                    </a:cubicBezTo>
                    <a:cubicBezTo>
                      <a:pt x="53" y="11"/>
                      <a:pt x="59" y="12"/>
                      <a:pt x="68" y="32"/>
                    </a:cubicBezTo>
                    <a:lnTo>
                      <a:pt x="109" y="130"/>
                    </a:lnTo>
                    <a:lnTo>
                      <a:pt x="7" y="223"/>
                    </a:lnTo>
                    <a:cubicBezTo>
                      <a:pt x="2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8" y="247"/>
                      <a:pt x="22" y="242"/>
                      <a:pt x="23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38">
                <a:extLst>
                  <a:ext uri="{FF2B5EF4-FFF2-40B4-BE49-F238E27FC236}">
                    <a16:creationId xmlns:a16="http://schemas.microsoft.com/office/drawing/2014/main" id="{3344E0B6-6BB5-46D1-B7D3-DFEE806D2B6D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1873250" y="2606675"/>
                <a:ext cx="169863" cy="171450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39">
                <a:extLst>
                  <a:ext uri="{FF2B5EF4-FFF2-40B4-BE49-F238E27FC236}">
                    <a16:creationId xmlns:a16="http://schemas.microsoft.com/office/drawing/2014/main" id="{D27276CB-1A9A-4563-85A0-A0E19D820BE9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2066925" y="2608263"/>
                <a:ext cx="80963" cy="55562"/>
              </a:xfrm>
              <a:custGeom>
                <a:avLst/>
                <a:gdLst>
                  <a:gd name="T0" fmla="*/ 25 w 173"/>
                  <a:gd name="T1" fmla="*/ 86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5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9 h 113"/>
                  <a:gd name="T14" fmla="*/ 125 w 173"/>
                  <a:gd name="T15" fmla="*/ 27 h 113"/>
                  <a:gd name="T16" fmla="*/ 109 w 173"/>
                  <a:gd name="T17" fmla="*/ 81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7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2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9 h 113"/>
                  <a:gd name="T44" fmla="*/ 5 w 173"/>
                  <a:gd name="T45" fmla="*/ 42 h 113"/>
                  <a:gd name="T46" fmla="*/ 10 w 173"/>
                  <a:gd name="T47" fmla="*/ 38 h 113"/>
                  <a:gd name="T48" fmla="*/ 30 w 173"/>
                  <a:gd name="T49" fmla="*/ 9 h 113"/>
                  <a:gd name="T50" fmla="*/ 40 w 173"/>
                  <a:gd name="T51" fmla="*/ 22 h 113"/>
                  <a:gd name="T52" fmla="*/ 36 w 173"/>
                  <a:gd name="T53" fmla="*/ 41 h 113"/>
                  <a:gd name="T54" fmla="*/ 31 w 173"/>
                  <a:gd name="T55" fmla="*/ 64 h 113"/>
                  <a:gd name="T56" fmla="*/ 25 w 173"/>
                  <a:gd name="T5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6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10"/>
                      <a:pt x="26" y="113"/>
                      <a:pt x="30" y="113"/>
                    </a:cubicBezTo>
                    <a:cubicBezTo>
                      <a:pt x="34" y="113"/>
                      <a:pt x="39" y="111"/>
                      <a:pt x="42" y="105"/>
                    </a:cubicBezTo>
                    <a:cubicBezTo>
                      <a:pt x="42" y="103"/>
                      <a:pt x="45" y="92"/>
                      <a:pt x="47" y="85"/>
                    </a:cubicBezTo>
                    <a:cubicBezTo>
                      <a:pt x="55" y="52"/>
                      <a:pt x="55" y="51"/>
                      <a:pt x="56" y="50"/>
                    </a:cubicBezTo>
                    <a:cubicBezTo>
                      <a:pt x="59" y="44"/>
                      <a:pt x="77" y="9"/>
                      <a:pt x="107" y="9"/>
                    </a:cubicBezTo>
                    <a:cubicBezTo>
                      <a:pt x="119" y="9"/>
                      <a:pt x="125" y="15"/>
                      <a:pt x="125" y="27"/>
                    </a:cubicBezTo>
                    <a:cubicBezTo>
                      <a:pt x="125" y="41"/>
                      <a:pt x="114" y="66"/>
                      <a:pt x="109" y="81"/>
                    </a:cubicBezTo>
                    <a:cubicBezTo>
                      <a:pt x="107" y="84"/>
                      <a:pt x="106" y="87"/>
                      <a:pt x="106" y="91"/>
                    </a:cubicBezTo>
                    <a:cubicBezTo>
                      <a:pt x="106" y="104"/>
                      <a:pt x="118" y="113"/>
                      <a:pt x="133" y="113"/>
                    </a:cubicBezTo>
                    <a:cubicBezTo>
                      <a:pt x="160" y="113"/>
                      <a:pt x="173" y="81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7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90"/>
                      <a:pt x="128" y="87"/>
                      <a:pt x="130" y="82"/>
                    </a:cubicBezTo>
                    <a:cubicBezTo>
                      <a:pt x="134" y="72"/>
                      <a:pt x="146" y="44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5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9"/>
                    </a:cubicBezTo>
                    <a:cubicBezTo>
                      <a:pt x="0" y="42"/>
                      <a:pt x="3" y="42"/>
                      <a:pt x="5" y="42"/>
                    </a:cubicBezTo>
                    <a:cubicBezTo>
                      <a:pt x="9" y="42"/>
                      <a:pt x="9" y="41"/>
                      <a:pt x="10" y="38"/>
                    </a:cubicBezTo>
                    <a:cubicBezTo>
                      <a:pt x="14" y="23"/>
                      <a:pt x="20" y="9"/>
                      <a:pt x="30" y="9"/>
                    </a:cubicBezTo>
                    <a:cubicBezTo>
                      <a:pt x="39" y="9"/>
                      <a:pt x="40" y="17"/>
                      <a:pt x="40" y="22"/>
                    </a:cubicBezTo>
                    <a:cubicBezTo>
                      <a:pt x="40" y="25"/>
                      <a:pt x="38" y="35"/>
                      <a:pt x="36" y="41"/>
                    </a:cubicBezTo>
                    <a:cubicBezTo>
                      <a:pt x="35" y="48"/>
                      <a:pt x="32" y="58"/>
                      <a:pt x="31" y="64"/>
                    </a:cubicBezTo>
                    <a:lnTo>
                      <a:pt x="25" y="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40">
                <a:extLst>
                  <a:ext uri="{FF2B5EF4-FFF2-40B4-BE49-F238E27FC236}">
                    <a16:creationId xmlns:a16="http://schemas.microsoft.com/office/drawing/2014/main" id="{6C410680-1DE0-49ED-8E5E-5CF62644778E}"/>
                  </a:ext>
                </a:extLst>
              </p:cNvPr>
              <p:cNvSpPr>
                <a:spLocks noEditPoint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2066925" y="2709863"/>
                <a:ext cx="41275" cy="82550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0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39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8 w 87"/>
                  <a:gd name="T37" fmla="*/ 64 h 168"/>
                  <a:gd name="T38" fmla="*/ 46 w 87"/>
                  <a:gd name="T39" fmla="*/ 74 h 168"/>
                  <a:gd name="T40" fmla="*/ 44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7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0" y="156"/>
                      <a:pt x="40" y="150"/>
                    </a:cubicBezTo>
                    <a:cubicBezTo>
                      <a:pt x="40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39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3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8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4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41">
                <a:extLst>
                  <a:ext uri="{FF2B5EF4-FFF2-40B4-BE49-F238E27FC236}">
                    <a16:creationId xmlns:a16="http://schemas.microsoft.com/office/drawing/2014/main" id="{EFBC91B4-41A5-4B2F-9DDA-624A47C7CCAF}"/>
                  </a:ext>
                </a:extLst>
              </p:cNvPr>
              <p:cNvSpPr>
                <a:spLocks noEditPoint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2130425" y="2741613"/>
                <a:ext cx="96838" cy="36512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42">
                <a:extLst>
                  <a:ext uri="{FF2B5EF4-FFF2-40B4-BE49-F238E27FC236}">
                    <a16:creationId xmlns:a16="http://schemas.microsoft.com/office/drawing/2014/main" id="{A8254028-2013-4278-B5AC-047BFBC14409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2255838" y="2709863"/>
                <a:ext cx="47625" cy="80962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43">
                <a:extLst>
                  <a:ext uri="{FF2B5EF4-FFF2-40B4-BE49-F238E27FC236}">
                    <a16:creationId xmlns:a16="http://schemas.microsoft.com/office/drawing/2014/main" id="{628DC52E-4BB4-4CEC-B3DA-27922F441340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2370138" y="2617788"/>
                <a:ext cx="142875" cy="117475"/>
              </a:xfrm>
              <a:custGeom>
                <a:avLst/>
                <a:gdLst>
                  <a:gd name="T0" fmla="*/ 176 w 307"/>
                  <a:gd name="T1" fmla="*/ 105 h 239"/>
                  <a:gd name="T2" fmla="*/ 209 w 307"/>
                  <a:gd name="T3" fmla="*/ 72 h 239"/>
                  <a:gd name="T4" fmla="*/ 299 w 307"/>
                  <a:gd name="T5" fmla="*/ 13 h 239"/>
                  <a:gd name="T6" fmla="*/ 307 w 307"/>
                  <a:gd name="T7" fmla="*/ 6 h 239"/>
                  <a:gd name="T8" fmla="*/ 303 w 307"/>
                  <a:gd name="T9" fmla="*/ 0 h 239"/>
                  <a:gd name="T10" fmla="*/ 270 w 307"/>
                  <a:gd name="T11" fmla="*/ 2 h 239"/>
                  <a:gd name="T12" fmla="*/ 229 w 307"/>
                  <a:gd name="T13" fmla="*/ 0 h 239"/>
                  <a:gd name="T14" fmla="*/ 222 w 307"/>
                  <a:gd name="T15" fmla="*/ 8 h 239"/>
                  <a:gd name="T16" fmla="*/ 228 w 307"/>
                  <a:gd name="T17" fmla="*/ 13 h 239"/>
                  <a:gd name="T18" fmla="*/ 239 w 307"/>
                  <a:gd name="T19" fmla="*/ 22 h 239"/>
                  <a:gd name="T20" fmla="*/ 231 w 307"/>
                  <a:gd name="T21" fmla="*/ 36 h 239"/>
                  <a:gd name="T22" fmla="*/ 171 w 307"/>
                  <a:gd name="T23" fmla="*/ 95 h 239"/>
                  <a:gd name="T24" fmla="*/ 136 w 307"/>
                  <a:gd name="T25" fmla="*/ 26 h 239"/>
                  <a:gd name="T26" fmla="*/ 134 w 307"/>
                  <a:gd name="T27" fmla="*/ 22 h 239"/>
                  <a:gd name="T28" fmla="*/ 152 w 307"/>
                  <a:gd name="T29" fmla="*/ 13 h 239"/>
                  <a:gd name="T30" fmla="*/ 160 w 307"/>
                  <a:gd name="T31" fmla="*/ 5 h 239"/>
                  <a:gd name="T32" fmla="*/ 154 w 307"/>
                  <a:gd name="T33" fmla="*/ 0 h 239"/>
                  <a:gd name="T34" fmla="*/ 130 w 307"/>
                  <a:gd name="T35" fmla="*/ 1 h 239"/>
                  <a:gd name="T36" fmla="*/ 108 w 307"/>
                  <a:gd name="T37" fmla="*/ 2 h 239"/>
                  <a:gd name="T38" fmla="*/ 87 w 307"/>
                  <a:gd name="T39" fmla="*/ 1 h 239"/>
                  <a:gd name="T40" fmla="*/ 68 w 307"/>
                  <a:gd name="T41" fmla="*/ 0 h 239"/>
                  <a:gd name="T42" fmla="*/ 61 w 307"/>
                  <a:gd name="T43" fmla="*/ 8 h 239"/>
                  <a:gd name="T44" fmla="*/ 71 w 307"/>
                  <a:gd name="T45" fmla="*/ 13 h 239"/>
                  <a:gd name="T46" fmla="*/ 97 w 307"/>
                  <a:gd name="T47" fmla="*/ 23 h 239"/>
                  <a:gd name="T48" fmla="*/ 145 w 307"/>
                  <a:gd name="T49" fmla="*/ 120 h 239"/>
                  <a:gd name="T50" fmla="*/ 126 w 307"/>
                  <a:gd name="T51" fmla="*/ 139 h 239"/>
                  <a:gd name="T52" fmla="*/ 97 w 307"/>
                  <a:gd name="T53" fmla="*/ 168 h 239"/>
                  <a:gd name="T54" fmla="*/ 8 w 307"/>
                  <a:gd name="T55" fmla="*/ 226 h 239"/>
                  <a:gd name="T56" fmla="*/ 0 w 307"/>
                  <a:gd name="T57" fmla="*/ 234 h 239"/>
                  <a:gd name="T58" fmla="*/ 4 w 307"/>
                  <a:gd name="T59" fmla="*/ 239 h 239"/>
                  <a:gd name="T60" fmla="*/ 37 w 307"/>
                  <a:gd name="T61" fmla="*/ 237 h 239"/>
                  <a:gd name="T62" fmla="*/ 57 w 307"/>
                  <a:gd name="T63" fmla="*/ 237 h 239"/>
                  <a:gd name="T64" fmla="*/ 77 w 307"/>
                  <a:gd name="T65" fmla="*/ 239 h 239"/>
                  <a:gd name="T66" fmla="*/ 85 w 307"/>
                  <a:gd name="T67" fmla="*/ 231 h 239"/>
                  <a:gd name="T68" fmla="*/ 78 w 307"/>
                  <a:gd name="T69" fmla="*/ 226 h 239"/>
                  <a:gd name="T70" fmla="*/ 68 w 307"/>
                  <a:gd name="T71" fmla="*/ 217 h 239"/>
                  <a:gd name="T72" fmla="*/ 80 w 307"/>
                  <a:gd name="T73" fmla="*/ 199 h 239"/>
                  <a:gd name="T74" fmla="*/ 151 w 307"/>
                  <a:gd name="T75" fmla="*/ 130 h 239"/>
                  <a:gd name="T76" fmla="*/ 193 w 307"/>
                  <a:gd name="T77" fmla="*/ 213 h 239"/>
                  <a:gd name="T78" fmla="*/ 195 w 307"/>
                  <a:gd name="T79" fmla="*/ 217 h 239"/>
                  <a:gd name="T80" fmla="*/ 176 w 307"/>
                  <a:gd name="T81" fmla="*/ 226 h 239"/>
                  <a:gd name="T82" fmla="*/ 169 w 307"/>
                  <a:gd name="T83" fmla="*/ 234 h 239"/>
                  <a:gd name="T84" fmla="*/ 175 w 307"/>
                  <a:gd name="T85" fmla="*/ 239 h 239"/>
                  <a:gd name="T86" fmla="*/ 198 w 307"/>
                  <a:gd name="T87" fmla="*/ 237 h 239"/>
                  <a:gd name="T88" fmla="*/ 221 w 307"/>
                  <a:gd name="T89" fmla="*/ 237 h 239"/>
                  <a:gd name="T90" fmla="*/ 241 w 307"/>
                  <a:gd name="T91" fmla="*/ 237 h 239"/>
                  <a:gd name="T92" fmla="*/ 260 w 307"/>
                  <a:gd name="T93" fmla="*/ 239 h 239"/>
                  <a:gd name="T94" fmla="*/ 267 w 307"/>
                  <a:gd name="T95" fmla="*/ 231 h 239"/>
                  <a:gd name="T96" fmla="*/ 257 w 307"/>
                  <a:gd name="T97" fmla="*/ 226 h 239"/>
                  <a:gd name="T98" fmla="*/ 232 w 307"/>
                  <a:gd name="T99" fmla="*/ 216 h 239"/>
                  <a:gd name="T100" fmla="*/ 176 w 307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7" h="239">
                    <a:moveTo>
                      <a:pt x="176" y="105"/>
                    </a:moveTo>
                    <a:lnTo>
                      <a:pt x="209" y="72"/>
                    </a:lnTo>
                    <a:cubicBezTo>
                      <a:pt x="254" y="28"/>
                      <a:pt x="267" y="15"/>
                      <a:pt x="299" y="13"/>
                    </a:cubicBezTo>
                    <a:cubicBezTo>
                      <a:pt x="303" y="13"/>
                      <a:pt x="307" y="13"/>
                      <a:pt x="307" y="6"/>
                    </a:cubicBezTo>
                    <a:cubicBezTo>
                      <a:pt x="307" y="1"/>
                      <a:pt x="304" y="0"/>
                      <a:pt x="303" y="0"/>
                    </a:cubicBezTo>
                    <a:cubicBezTo>
                      <a:pt x="292" y="0"/>
                      <a:pt x="280" y="2"/>
                      <a:pt x="270" y="2"/>
                    </a:cubicBezTo>
                    <a:cubicBezTo>
                      <a:pt x="261" y="2"/>
                      <a:pt x="238" y="0"/>
                      <a:pt x="229" y="0"/>
                    </a:cubicBezTo>
                    <a:cubicBezTo>
                      <a:pt x="227" y="0"/>
                      <a:pt x="222" y="1"/>
                      <a:pt x="222" y="8"/>
                    </a:cubicBezTo>
                    <a:cubicBezTo>
                      <a:pt x="222" y="8"/>
                      <a:pt x="222" y="13"/>
                      <a:pt x="228" y="13"/>
                    </a:cubicBezTo>
                    <a:cubicBezTo>
                      <a:pt x="231" y="13"/>
                      <a:pt x="239" y="14"/>
                      <a:pt x="239" y="22"/>
                    </a:cubicBezTo>
                    <a:cubicBezTo>
                      <a:pt x="239" y="27"/>
                      <a:pt x="234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0" y="14"/>
                      <a:pt x="152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59" y="0"/>
                      <a:pt x="154" y="0"/>
                    </a:cubicBezTo>
                    <a:cubicBezTo>
                      <a:pt x="146" y="0"/>
                      <a:pt x="138" y="1"/>
                      <a:pt x="130" y="1"/>
                    </a:cubicBezTo>
                    <a:cubicBezTo>
                      <a:pt x="123" y="1"/>
                      <a:pt x="115" y="2"/>
                      <a:pt x="108" y="2"/>
                    </a:cubicBezTo>
                    <a:cubicBezTo>
                      <a:pt x="102" y="2"/>
                      <a:pt x="93" y="2"/>
                      <a:pt x="87" y="1"/>
                    </a:cubicBezTo>
                    <a:cubicBezTo>
                      <a:pt x="81" y="1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5" y="13"/>
                      <a:pt x="71" y="13"/>
                    </a:cubicBezTo>
                    <a:cubicBezTo>
                      <a:pt x="91" y="13"/>
                      <a:pt x="93" y="16"/>
                      <a:pt x="97" y="23"/>
                    </a:cubicBezTo>
                    <a:lnTo>
                      <a:pt x="145" y="120"/>
                    </a:lnTo>
                    <a:lnTo>
                      <a:pt x="126" y="139"/>
                    </a:lnTo>
                    <a:cubicBezTo>
                      <a:pt x="119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8" y="226"/>
                    </a:cubicBezTo>
                    <a:cubicBezTo>
                      <a:pt x="3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4" y="239"/>
                    </a:cubicBezTo>
                    <a:cubicBezTo>
                      <a:pt x="15" y="239"/>
                      <a:pt x="26" y="237"/>
                      <a:pt x="37" y="237"/>
                    </a:cubicBezTo>
                    <a:cubicBezTo>
                      <a:pt x="43" y="237"/>
                      <a:pt x="52" y="237"/>
                      <a:pt x="57" y="237"/>
                    </a:cubicBezTo>
                    <a:cubicBezTo>
                      <a:pt x="64" y="238"/>
                      <a:pt x="71" y="239"/>
                      <a:pt x="77" y="239"/>
                    </a:cubicBezTo>
                    <a:cubicBezTo>
                      <a:pt x="79" y="239"/>
                      <a:pt x="85" y="239"/>
                      <a:pt x="85" y="231"/>
                    </a:cubicBezTo>
                    <a:cubicBezTo>
                      <a:pt x="85" y="226"/>
                      <a:pt x="80" y="226"/>
                      <a:pt x="78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2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4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6" y="226"/>
                    </a:cubicBezTo>
                    <a:cubicBezTo>
                      <a:pt x="173" y="226"/>
                      <a:pt x="169" y="226"/>
                      <a:pt x="169" y="234"/>
                    </a:cubicBezTo>
                    <a:cubicBezTo>
                      <a:pt x="169" y="234"/>
                      <a:pt x="169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5" y="237"/>
                      <a:pt x="213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8"/>
                      <a:pt x="254" y="239"/>
                      <a:pt x="260" y="239"/>
                    </a:cubicBezTo>
                    <a:cubicBezTo>
                      <a:pt x="262" y="239"/>
                      <a:pt x="267" y="239"/>
                      <a:pt x="267" y="231"/>
                    </a:cubicBezTo>
                    <a:cubicBezTo>
                      <a:pt x="267" y="226"/>
                      <a:pt x="263" y="226"/>
                      <a:pt x="257" y="226"/>
                    </a:cubicBezTo>
                    <a:cubicBezTo>
                      <a:pt x="237" y="226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44">
                <a:extLst>
                  <a:ext uri="{FF2B5EF4-FFF2-40B4-BE49-F238E27FC236}">
                    <a16:creationId xmlns:a16="http://schemas.microsoft.com/office/drawing/2014/main" id="{59541774-68D3-46C9-821E-2CEB86F2AB55}"/>
                  </a:ext>
                </a:extLst>
              </p:cNvPr>
              <p:cNvSpPr>
                <a:spLocks noEditPoint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2525713" y="2679700"/>
                <a:ext cx="41275" cy="82550"/>
              </a:xfrm>
              <a:custGeom>
                <a:avLst/>
                <a:gdLst>
                  <a:gd name="T0" fmla="*/ 76 w 88"/>
                  <a:gd name="T1" fmla="*/ 10 h 168"/>
                  <a:gd name="T2" fmla="*/ 65 w 88"/>
                  <a:gd name="T3" fmla="*/ 0 h 168"/>
                  <a:gd name="T4" fmla="*/ 50 w 88"/>
                  <a:gd name="T5" fmla="*/ 15 h 168"/>
                  <a:gd name="T6" fmla="*/ 61 w 88"/>
                  <a:gd name="T7" fmla="*/ 25 h 168"/>
                  <a:gd name="T8" fmla="*/ 76 w 88"/>
                  <a:gd name="T9" fmla="*/ 10 h 168"/>
                  <a:gd name="T10" fmla="*/ 88 w 88"/>
                  <a:gd name="T11" fmla="*/ 130 h 168"/>
                  <a:gd name="T12" fmla="*/ 83 w 88"/>
                  <a:gd name="T13" fmla="*/ 126 h 168"/>
                  <a:gd name="T14" fmla="*/ 77 w 88"/>
                  <a:gd name="T15" fmla="*/ 132 h 168"/>
                  <a:gd name="T16" fmla="*/ 49 w 88"/>
                  <a:gd name="T17" fmla="*/ 160 h 168"/>
                  <a:gd name="T18" fmla="*/ 41 w 88"/>
                  <a:gd name="T19" fmla="*/ 150 h 168"/>
                  <a:gd name="T20" fmla="*/ 45 w 88"/>
                  <a:gd name="T21" fmla="*/ 138 h 168"/>
                  <a:gd name="T22" fmla="*/ 50 w 88"/>
                  <a:gd name="T23" fmla="*/ 124 h 168"/>
                  <a:gd name="T24" fmla="*/ 64 w 88"/>
                  <a:gd name="T25" fmla="*/ 90 h 168"/>
                  <a:gd name="T26" fmla="*/ 67 w 88"/>
                  <a:gd name="T27" fmla="*/ 77 h 168"/>
                  <a:gd name="T28" fmla="*/ 40 w 88"/>
                  <a:gd name="T29" fmla="*/ 56 h 168"/>
                  <a:gd name="T30" fmla="*/ 0 w 88"/>
                  <a:gd name="T31" fmla="*/ 94 h 168"/>
                  <a:gd name="T32" fmla="*/ 6 w 88"/>
                  <a:gd name="T33" fmla="*/ 98 h 168"/>
                  <a:gd name="T34" fmla="*/ 11 w 88"/>
                  <a:gd name="T35" fmla="*/ 93 h 168"/>
                  <a:gd name="T36" fmla="*/ 39 w 88"/>
                  <a:gd name="T37" fmla="*/ 64 h 168"/>
                  <a:gd name="T38" fmla="*/ 47 w 88"/>
                  <a:gd name="T39" fmla="*/ 73 h 168"/>
                  <a:gd name="T40" fmla="*/ 45 w 88"/>
                  <a:gd name="T41" fmla="*/ 82 h 168"/>
                  <a:gd name="T42" fmla="*/ 29 w 88"/>
                  <a:gd name="T43" fmla="*/ 122 h 168"/>
                  <a:gd name="T44" fmla="*/ 23 w 88"/>
                  <a:gd name="T45" fmla="*/ 135 h 168"/>
                  <a:gd name="T46" fmla="*/ 21 w 88"/>
                  <a:gd name="T47" fmla="*/ 146 h 168"/>
                  <a:gd name="T48" fmla="*/ 48 w 88"/>
                  <a:gd name="T49" fmla="*/ 168 h 168"/>
                  <a:gd name="T50" fmla="*/ 88 w 88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168">
                    <a:moveTo>
                      <a:pt x="76" y="10"/>
                    </a:moveTo>
                    <a:cubicBezTo>
                      <a:pt x="76" y="4"/>
                      <a:pt x="72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6" y="25"/>
                      <a:pt x="61" y="25"/>
                    </a:cubicBezTo>
                    <a:cubicBezTo>
                      <a:pt x="69" y="25"/>
                      <a:pt x="76" y="18"/>
                      <a:pt x="76" y="10"/>
                    </a:cubicBezTo>
                    <a:close/>
                    <a:moveTo>
                      <a:pt x="88" y="130"/>
                    </a:moveTo>
                    <a:cubicBezTo>
                      <a:pt x="88" y="126"/>
                      <a:pt x="84" y="126"/>
                      <a:pt x="83" y="126"/>
                    </a:cubicBezTo>
                    <a:cubicBezTo>
                      <a:pt x="78" y="126"/>
                      <a:pt x="78" y="127"/>
                      <a:pt x="77" y="132"/>
                    </a:cubicBezTo>
                    <a:cubicBezTo>
                      <a:pt x="72" y="145"/>
                      <a:pt x="61" y="160"/>
                      <a:pt x="49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3" y="142"/>
                      <a:pt x="45" y="138"/>
                    </a:cubicBezTo>
                    <a:cubicBezTo>
                      <a:pt x="47" y="133"/>
                      <a:pt x="49" y="128"/>
                      <a:pt x="50" y="124"/>
                    </a:cubicBezTo>
                    <a:cubicBezTo>
                      <a:pt x="51" y="122"/>
                      <a:pt x="60" y="99"/>
                      <a:pt x="64" y="90"/>
                    </a:cubicBezTo>
                    <a:cubicBezTo>
                      <a:pt x="66" y="85"/>
                      <a:pt x="67" y="82"/>
                      <a:pt x="67" y="77"/>
                    </a:cubicBezTo>
                    <a:cubicBezTo>
                      <a:pt x="67" y="65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6" y="98"/>
                    </a:cubicBezTo>
                    <a:cubicBezTo>
                      <a:pt x="10" y="98"/>
                      <a:pt x="10" y="96"/>
                      <a:pt x="11" y="93"/>
                    </a:cubicBezTo>
                    <a:cubicBezTo>
                      <a:pt x="17" y="75"/>
                      <a:pt x="29" y="64"/>
                      <a:pt x="39" y="64"/>
                    </a:cubicBezTo>
                    <a:cubicBezTo>
                      <a:pt x="44" y="64"/>
                      <a:pt x="47" y="67"/>
                      <a:pt x="47" y="73"/>
                    </a:cubicBezTo>
                    <a:cubicBezTo>
                      <a:pt x="47" y="74"/>
                      <a:pt x="47" y="78"/>
                      <a:pt x="45" y="82"/>
                    </a:cubicBezTo>
                    <a:cubicBezTo>
                      <a:pt x="44" y="87"/>
                      <a:pt x="32" y="113"/>
                      <a:pt x="29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1" y="142"/>
                      <a:pt x="21" y="146"/>
                    </a:cubicBezTo>
                    <a:cubicBezTo>
                      <a:pt x="21" y="159"/>
                      <a:pt x="33" y="168"/>
                      <a:pt x="48" y="168"/>
                    </a:cubicBezTo>
                    <a:cubicBezTo>
                      <a:pt x="74" y="168"/>
                      <a:pt x="88" y="136"/>
                      <a:pt x="88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45">
                <a:extLst>
                  <a:ext uri="{FF2B5EF4-FFF2-40B4-BE49-F238E27FC236}">
                    <a16:creationId xmlns:a16="http://schemas.microsoft.com/office/drawing/2014/main" id="{1FE4D118-6C54-46E9-B036-982AB9038F9B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2613025" y="2652713"/>
                <a:ext cx="55563" cy="24606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46">
                <a:extLst>
                  <a:ext uri="{FF2B5EF4-FFF2-40B4-BE49-F238E27FC236}">
                    <a16:creationId xmlns:a16="http://schemas.microsoft.com/office/drawing/2014/main" id="{3004F0D3-ECA2-45F0-B89A-8483A465A638}"/>
                  </a:ext>
                </a:extLst>
              </p:cNvPr>
              <p:cNvSpPr>
                <a:spLocks noEditPoint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2768600" y="2746375"/>
                <a:ext cx="155575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47">
                <a:extLst>
                  <a:ext uri="{FF2B5EF4-FFF2-40B4-BE49-F238E27FC236}">
                    <a16:creationId xmlns:a16="http://schemas.microsoft.com/office/drawing/2014/main" id="{4D64427C-26D0-451C-8F50-B2D846EDFD6E}"/>
                  </a:ext>
                </a:extLst>
              </p:cNvPr>
              <p:cNvSpPr>
                <a:spLocks noEditPoint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3005138" y="2668588"/>
                <a:ext cx="146050" cy="16827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7"/>
                      <a:pt x="281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48">
                <a:extLst>
                  <a:ext uri="{FF2B5EF4-FFF2-40B4-BE49-F238E27FC236}">
                    <a16:creationId xmlns:a16="http://schemas.microsoft.com/office/drawing/2014/main" id="{626D1081-BDD9-4C6D-B794-0D4EF9D9CDE8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3251200" y="2408238"/>
                <a:ext cx="122238" cy="735012"/>
              </a:xfrm>
              <a:custGeom>
                <a:avLst/>
                <a:gdLst>
                  <a:gd name="T0" fmla="*/ 260 w 260"/>
                  <a:gd name="T1" fmla="*/ 1491 h 1496"/>
                  <a:gd name="T2" fmla="*/ 257 w 260"/>
                  <a:gd name="T3" fmla="*/ 1485 h 1496"/>
                  <a:gd name="T4" fmla="*/ 140 w 260"/>
                  <a:gd name="T5" fmla="*/ 1294 h 1496"/>
                  <a:gd name="T6" fmla="*/ 49 w 260"/>
                  <a:gd name="T7" fmla="*/ 748 h 1496"/>
                  <a:gd name="T8" fmla="*/ 147 w 260"/>
                  <a:gd name="T9" fmla="*/ 186 h 1496"/>
                  <a:gd name="T10" fmla="*/ 258 w 260"/>
                  <a:gd name="T11" fmla="*/ 10 h 1496"/>
                  <a:gd name="T12" fmla="*/ 260 w 260"/>
                  <a:gd name="T13" fmla="*/ 5 h 1496"/>
                  <a:gd name="T14" fmla="*/ 249 w 260"/>
                  <a:gd name="T15" fmla="*/ 0 h 1496"/>
                  <a:gd name="T16" fmla="*/ 240 w 260"/>
                  <a:gd name="T17" fmla="*/ 1 h 1496"/>
                  <a:gd name="T18" fmla="*/ 169 w 260"/>
                  <a:gd name="T19" fmla="*/ 86 h 1496"/>
                  <a:gd name="T20" fmla="*/ 16 w 260"/>
                  <a:gd name="T21" fmla="*/ 504 h 1496"/>
                  <a:gd name="T22" fmla="*/ 0 w 260"/>
                  <a:gd name="T23" fmla="*/ 748 h 1496"/>
                  <a:gd name="T24" fmla="*/ 103 w 260"/>
                  <a:gd name="T25" fmla="*/ 1295 h 1496"/>
                  <a:gd name="T26" fmla="*/ 236 w 260"/>
                  <a:gd name="T27" fmla="*/ 1491 h 1496"/>
                  <a:gd name="T28" fmla="*/ 249 w 260"/>
                  <a:gd name="T29" fmla="*/ 1496 h 1496"/>
                  <a:gd name="T30" fmla="*/ 260 w 260"/>
                  <a:gd name="T31" fmla="*/ 1491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1491"/>
                    </a:moveTo>
                    <a:cubicBezTo>
                      <a:pt x="260" y="1489"/>
                      <a:pt x="260" y="1488"/>
                      <a:pt x="257" y="1485"/>
                    </a:cubicBezTo>
                    <a:cubicBezTo>
                      <a:pt x="209" y="1427"/>
                      <a:pt x="169" y="1363"/>
                      <a:pt x="140" y="1294"/>
                    </a:cubicBezTo>
                    <a:cubicBezTo>
                      <a:pt x="74" y="1141"/>
                      <a:pt x="49" y="963"/>
                      <a:pt x="49" y="748"/>
                    </a:cubicBezTo>
                    <a:cubicBezTo>
                      <a:pt x="49" y="536"/>
                      <a:pt x="73" y="349"/>
                      <a:pt x="147" y="186"/>
                    </a:cubicBezTo>
                    <a:cubicBezTo>
                      <a:pt x="176" y="122"/>
                      <a:pt x="214" y="63"/>
                      <a:pt x="258" y="10"/>
                    </a:cubicBezTo>
                    <a:cubicBezTo>
                      <a:pt x="259" y="8"/>
                      <a:pt x="260" y="7"/>
                      <a:pt x="260" y="5"/>
                    </a:cubicBezTo>
                    <a:cubicBezTo>
                      <a:pt x="260" y="0"/>
                      <a:pt x="256" y="0"/>
                      <a:pt x="249" y="0"/>
                    </a:cubicBezTo>
                    <a:cubicBezTo>
                      <a:pt x="242" y="0"/>
                      <a:pt x="241" y="0"/>
                      <a:pt x="240" y="1"/>
                    </a:cubicBezTo>
                    <a:cubicBezTo>
                      <a:pt x="239" y="2"/>
                      <a:pt x="208" y="32"/>
                      <a:pt x="169" y="86"/>
                    </a:cubicBezTo>
                    <a:cubicBezTo>
                      <a:pt x="82" y="209"/>
                      <a:pt x="39" y="356"/>
                      <a:pt x="16" y="504"/>
                    </a:cubicBezTo>
                    <a:cubicBezTo>
                      <a:pt x="4" y="585"/>
                      <a:pt x="0" y="666"/>
                      <a:pt x="0" y="748"/>
                    </a:cubicBezTo>
                    <a:cubicBezTo>
                      <a:pt x="0" y="934"/>
                      <a:pt x="24" y="1125"/>
                      <a:pt x="103" y="1295"/>
                    </a:cubicBezTo>
                    <a:cubicBezTo>
                      <a:pt x="139" y="1371"/>
                      <a:pt x="186" y="1440"/>
                      <a:pt x="236" y="1491"/>
                    </a:cubicBezTo>
                    <a:cubicBezTo>
                      <a:pt x="240" y="1495"/>
                      <a:pt x="241" y="1496"/>
                      <a:pt x="249" y="1496"/>
                    </a:cubicBezTo>
                    <a:cubicBezTo>
                      <a:pt x="256" y="1496"/>
                      <a:pt x="260" y="1496"/>
                      <a:pt x="260" y="149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49">
                <a:extLst>
                  <a:ext uri="{FF2B5EF4-FFF2-40B4-BE49-F238E27FC236}">
                    <a16:creationId xmlns:a16="http://schemas.microsoft.com/office/drawing/2014/main" id="{ED408E53-534C-438C-8027-4C034974FCA3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3482975" y="2454275"/>
                <a:ext cx="98425" cy="77787"/>
              </a:xfrm>
              <a:custGeom>
                <a:avLst/>
                <a:gdLst>
                  <a:gd name="T0" fmla="*/ 26 w 213"/>
                  <a:gd name="T1" fmla="*/ 132 h 158"/>
                  <a:gd name="T2" fmla="*/ 22 w 213"/>
                  <a:gd name="T3" fmla="*/ 147 h 158"/>
                  <a:gd name="T4" fmla="*/ 34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2 w 213"/>
                  <a:gd name="T15" fmla="*/ 42 h 158"/>
                  <a:gd name="T16" fmla="*/ 135 w 213"/>
                  <a:gd name="T17" fmla="*/ 10 h 158"/>
                  <a:gd name="T18" fmla="*/ 155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8 h 158"/>
                  <a:gd name="T38" fmla="*/ 181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2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3 w 213"/>
                  <a:gd name="T53" fmla="*/ 48 h 158"/>
                  <a:gd name="T54" fmla="*/ 39 w 213"/>
                  <a:gd name="T55" fmla="*/ 10 h 158"/>
                  <a:gd name="T56" fmla="*/ 50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2" y="146"/>
                      <a:pt x="22" y="147"/>
                    </a:cubicBezTo>
                    <a:cubicBezTo>
                      <a:pt x="22" y="154"/>
                      <a:pt x="29" y="158"/>
                      <a:pt x="34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2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2" y="57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5"/>
                    </a:cubicBezTo>
                    <a:cubicBezTo>
                      <a:pt x="155" y="56"/>
                      <a:pt x="140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7" y="158"/>
                      <a:pt x="213" y="110"/>
                      <a:pt x="213" y="104"/>
                    </a:cubicBezTo>
                    <a:cubicBezTo>
                      <a:pt x="213" y="100"/>
                      <a:pt x="208" y="100"/>
                      <a:pt x="207" y="100"/>
                    </a:cubicBezTo>
                    <a:cubicBezTo>
                      <a:pt x="202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8"/>
                    </a:cubicBezTo>
                    <a:cubicBezTo>
                      <a:pt x="167" y="97"/>
                      <a:pt x="181" y="60"/>
                      <a:pt x="181" y="40"/>
                    </a:cubicBezTo>
                    <a:cubicBezTo>
                      <a:pt x="181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7"/>
                      <a:pt x="45" y="56"/>
                    </a:cubicBezTo>
                    <a:cubicBezTo>
                      <a:pt x="42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350">
                <a:extLst>
                  <a:ext uri="{FF2B5EF4-FFF2-40B4-BE49-F238E27FC236}">
                    <a16:creationId xmlns:a16="http://schemas.microsoft.com/office/drawing/2014/main" id="{252F1D0B-C495-4D10-A247-DF96CFEBD696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3395663" y="2603500"/>
                <a:ext cx="273050" cy="342900"/>
              </a:xfrm>
              <a:custGeom>
                <a:avLst/>
                <a:gdLst>
                  <a:gd name="T0" fmla="*/ 581 w 581"/>
                  <a:gd name="T1" fmla="*/ 698 h 698"/>
                  <a:gd name="T2" fmla="*/ 581 w 581"/>
                  <a:gd name="T3" fmla="*/ 671 h 698"/>
                  <a:gd name="T4" fmla="*/ 499 w 581"/>
                  <a:gd name="T5" fmla="*/ 616 h 698"/>
                  <a:gd name="T6" fmla="*/ 499 w 581"/>
                  <a:gd name="T7" fmla="*/ 82 h 698"/>
                  <a:gd name="T8" fmla="*/ 581 w 581"/>
                  <a:gd name="T9" fmla="*/ 27 h 698"/>
                  <a:gd name="T10" fmla="*/ 581 w 581"/>
                  <a:gd name="T11" fmla="*/ 0 h 698"/>
                  <a:gd name="T12" fmla="*/ 0 w 581"/>
                  <a:gd name="T13" fmla="*/ 0 h 698"/>
                  <a:gd name="T14" fmla="*/ 0 w 581"/>
                  <a:gd name="T15" fmla="*/ 27 h 698"/>
                  <a:gd name="T16" fmla="*/ 82 w 581"/>
                  <a:gd name="T17" fmla="*/ 82 h 698"/>
                  <a:gd name="T18" fmla="*/ 82 w 581"/>
                  <a:gd name="T19" fmla="*/ 616 h 698"/>
                  <a:gd name="T20" fmla="*/ 0 w 581"/>
                  <a:gd name="T21" fmla="*/ 671 h 698"/>
                  <a:gd name="T22" fmla="*/ 0 w 581"/>
                  <a:gd name="T23" fmla="*/ 698 h 698"/>
                  <a:gd name="T24" fmla="*/ 240 w 581"/>
                  <a:gd name="T25" fmla="*/ 698 h 698"/>
                  <a:gd name="T26" fmla="*/ 240 w 581"/>
                  <a:gd name="T27" fmla="*/ 671 h 698"/>
                  <a:gd name="T28" fmla="*/ 158 w 581"/>
                  <a:gd name="T29" fmla="*/ 616 h 698"/>
                  <a:gd name="T30" fmla="*/ 158 w 581"/>
                  <a:gd name="T31" fmla="*/ 27 h 698"/>
                  <a:gd name="T32" fmla="*/ 423 w 581"/>
                  <a:gd name="T33" fmla="*/ 27 h 698"/>
                  <a:gd name="T34" fmla="*/ 423 w 581"/>
                  <a:gd name="T35" fmla="*/ 616 h 698"/>
                  <a:gd name="T36" fmla="*/ 341 w 581"/>
                  <a:gd name="T37" fmla="*/ 671 h 698"/>
                  <a:gd name="T38" fmla="*/ 341 w 581"/>
                  <a:gd name="T39" fmla="*/ 698 h 698"/>
                  <a:gd name="T40" fmla="*/ 581 w 581"/>
                  <a:gd name="T41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1" h="698">
                    <a:moveTo>
                      <a:pt x="581" y="698"/>
                    </a:moveTo>
                    <a:lnTo>
                      <a:pt x="581" y="671"/>
                    </a:lnTo>
                    <a:cubicBezTo>
                      <a:pt x="515" y="671"/>
                      <a:pt x="499" y="648"/>
                      <a:pt x="499" y="616"/>
                    </a:cubicBezTo>
                    <a:lnTo>
                      <a:pt x="499" y="82"/>
                    </a:lnTo>
                    <a:cubicBezTo>
                      <a:pt x="499" y="49"/>
                      <a:pt x="515" y="27"/>
                      <a:pt x="581" y="27"/>
                    </a:cubicBezTo>
                    <a:lnTo>
                      <a:pt x="581" y="0"/>
                    </a:lnTo>
                    <a:lnTo>
                      <a:pt x="0" y="0"/>
                    </a:lnTo>
                    <a:lnTo>
                      <a:pt x="0" y="27"/>
                    </a:lnTo>
                    <a:cubicBezTo>
                      <a:pt x="67" y="27"/>
                      <a:pt x="82" y="50"/>
                      <a:pt x="82" y="82"/>
                    </a:cubicBezTo>
                    <a:lnTo>
                      <a:pt x="82" y="616"/>
                    </a:lnTo>
                    <a:cubicBezTo>
                      <a:pt x="82" y="649"/>
                      <a:pt x="66" y="671"/>
                      <a:pt x="0" y="671"/>
                    </a:cubicBezTo>
                    <a:lnTo>
                      <a:pt x="0" y="698"/>
                    </a:lnTo>
                    <a:lnTo>
                      <a:pt x="240" y="698"/>
                    </a:lnTo>
                    <a:lnTo>
                      <a:pt x="240" y="671"/>
                    </a:lnTo>
                    <a:cubicBezTo>
                      <a:pt x="174" y="671"/>
                      <a:pt x="158" y="648"/>
                      <a:pt x="158" y="616"/>
                    </a:cubicBezTo>
                    <a:lnTo>
                      <a:pt x="158" y="27"/>
                    </a:lnTo>
                    <a:lnTo>
                      <a:pt x="423" y="27"/>
                    </a:lnTo>
                    <a:lnTo>
                      <a:pt x="423" y="616"/>
                    </a:lnTo>
                    <a:cubicBezTo>
                      <a:pt x="423" y="649"/>
                      <a:pt x="407" y="671"/>
                      <a:pt x="341" y="671"/>
                    </a:cubicBezTo>
                    <a:lnTo>
                      <a:pt x="341" y="698"/>
                    </a:lnTo>
                    <a:lnTo>
                      <a:pt x="581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351">
                <a:extLst>
                  <a:ext uri="{FF2B5EF4-FFF2-40B4-BE49-F238E27FC236}">
                    <a16:creationId xmlns:a16="http://schemas.microsoft.com/office/drawing/2014/main" id="{FEB03FBA-19D9-4A56-B920-EC7B6585E44A}"/>
                  </a:ext>
                </a:extLst>
              </p:cNvPr>
              <p:cNvSpPr>
                <a:spLocks noEditPoint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3389313" y="3011488"/>
                <a:ext cx="49213" cy="115887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352">
                <a:extLst>
                  <a:ext uri="{FF2B5EF4-FFF2-40B4-BE49-F238E27FC236}">
                    <a16:creationId xmlns:a16="http://schemas.microsoft.com/office/drawing/2014/main" id="{2880782F-B169-4A7A-AF91-951A97495BD4}"/>
                  </a:ext>
                </a:extLst>
              </p:cNvPr>
              <p:cNvSpPr>
                <a:spLocks noEditPoint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3457575" y="3059113"/>
                <a:ext cx="120650" cy="46037"/>
              </a:xfrm>
              <a:custGeom>
                <a:avLst/>
                <a:gdLst>
                  <a:gd name="T0" fmla="*/ 244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4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4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4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4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4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9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353">
                <a:extLst>
                  <a:ext uri="{FF2B5EF4-FFF2-40B4-BE49-F238E27FC236}">
                    <a16:creationId xmlns:a16="http://schemas.microsoft.com/office/drawing/2014/main" id="{BCFA882B-44F1-448E-8D6F-84884835BDDC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3608388" y="3011488"/>
                <a:ext cx="58738" cy="114300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0 w 127"/>
                  <a:gd name="T9" fmla="*/ 25 h 231"/>
                  <a:gd name="T10" fmla="*/ 50 w 127"/>
                  <a:gd name="T11" fmla="*/ 203 h 231"/>
                  <a:gd name="T12" fmla="*/ 15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3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3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354">
                <a:extLst>
                  <a:ext uri="{FF2B5EF4-FFF2-40B4-BE49-F238E27FC236}">
                    <a16:creationId xmlns:a16="http://schemas.microsoft.com/office/drawing/2014/main" id="{5C81655B-75EB-4520-BC15-A793DB62A2D4}"/>
                  </a:ext>
                </a:extLst>
              </p:cNvPr>
              <p:cNvSpPr>
                <a:spLocks noEditPoint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3732213" y="2728913"/>
                <a:ext cx="90488" cy="111125"/>
              </a:xfrm>
              <a:custGeom>
                <a:avLst/>
                <a:gdLst>
                  <a:gd name="T0" fmla="*/ 70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6 h 226"/>
                  <a:gd name="T10" fmla="*/ 78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79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0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7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6"/>
                    </a:cubicBezTo>
                    <a:cubicBezTo>
                      <a:pt x="0" y="186"/>
                      <a:pt x="30" y="226"/>
                      <a:pt x="78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6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355">
                <a:extLst>
                  <a:ext uri="{FF2B5EF4-FFF2-40B4-BE49-F238E27FC236}">
                    <a16:creationId xmlns:a16="http://schemas.microsoft.com/office/drawing/2014/main" id="{FEB11E85-F9AD-485F-BF41-74EB90A1A04F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3843338" y="2616200"/>
                <a:ext cx="88900" cy="122237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0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50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10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356">
                <a:extLst>
                  <a:ext uri="{FF2B5EF4-FFF2-40B4-BE49-F238E27FC236}">
                    <a16:creationId xmlns:a16="http://schemas.microsoft.com/office/drawing/2014/main" id="{890338C4-AA9B-4E80-8F76-5E5E0C36ACB1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3949700" y="2617788"/>
                <a:ext cx="144463" cy="117475"/>
              </a:xfrm>
              <a:custGeom>
                <a:avLst/>
                <a:gdLst>
                  <a:gd name="T0" fmla="*/ 176 w 308"/>
                  <a:gd name="T1" fmla="*/ 105 h 239"/>
                  <a:gd name="T2" fmla="*/ 209 w 308"/>
                  <a:gd name="T3" fmla="*/ 72 h 239"/>
                  <a:gd name="T4" fmla="*/ 299 w 308"/>
                  <a:gd name="T5" fmla="*/ 13 h 239"/>
                  <a:gd name="T6" fmla="*/ 308 w 308"/>
                  <a:gd name="T7" fmla="*/ 6 h 239"/>
                  <a:gd name="T8" fmla="*/ 303 w 308"/>
                  <a:gd name="T9" fmla="*/ 0 h 239"/>
                  <a:gd name="T10" fmla="*/ 270 w 308"/>
                  <a:gd name="T11" fmla="*/ 2 h 239"/>
                  <a:gd name="T12" fmla="*/ 230 w 308"/>
                  <a:gd name="T13" fmla="*/ 0 h 239"/>
                  <a:gd name="T14" fmla="*/ 223 w 308"/>
                  <a:gd name="T15" fmla="*/ 8 h 239"/>
                  <a:gd name="T16" fmla="*/ 228 w 308"/>
                  <a:gd name="T17" fmla="*/ 13 h 239"/>
                  <a:gd name="T18" fmla="*/ 240 w 308"/>
                  <a:gd name="T19" fmla="*/ 22 h 239"/>
                  <a:gd name="T20" fmla="*/ 231 w 308"/>
                  <a:gd name="T21" fmla="*/ 36 h 239"/>
                  <a:gd name="T22" fmla="*/ 171 w 308"/>
                  <a:gd name="T23" fmla="*/ 95 h 239"/>
                  <a:gd name="T24" fmla="*/ 136 w 308"/>
                  <a:gd name="T25" fmla="*/ 26 h 239"/>
                  <a:gd name="T26" fmla="*/ 134 w 308"/>
                  <a:gd name="T27" fmla="*/ 22 h 239"/>
                  <a:gd name="T28" fmla="*/ 153 w 308"/>
                  <a:gd name="T29" fmla="*/ 13 h 239"/>
                  <a:gd name="T30" fmla="*/ 160 w 308"/>
                  <a:gd name="T31" fmla="*/ 5 h 239"/>
                  <a:gd name="T32" fmla="*/ 154 w 308"/>
                  <a:gd name="T33" fmla="*/ 0 h 239"/>
                  <a:gd name="T34" fmla="*/ 131 w 308"/>
                  <a:gd name="T35" fmla="*/ 1 h 239"/>
                  <a:gd name="T36" fmla="*/ 108 w 308"/>
                  <a:gd name="T37" fmla="*/ 2 h 239"/>
                  <a:gd name="T38" fmla="*/ 87 w 308"/>
                  <a:gd name="T39" fmla="*/ 1 h 239"/>
                  <a:gd name="T40" fmla="*/ 68 w 308"/>
                  <a:gd name="T41" fmla="*/ 0 h 239"/>
                  <a:gd name="T42" fmla="*/ 61 w 308"/>
                  <a:gd name="T43" fmla="*/ 8 h 239"/>
                  <a:gd name="T44" fmla="*/ 71 w 308"/>
                  <a:gd name="T45" fmla="*/ 13 h 239"/>
                  <a:gd name="T46" fmla="*/ 97 w 308"/>
                  <a:gd name="T47" fmla="*/ 23 h 239"/>
                  <a:gd name="T48" fmla="*/ 146 w 308"/>
                  <a:gd name="T49" fmla="*/ 120 h 239"/>
                  <a:gd name="T50" fmla="*/ 126 w 308"/>
                  <a:gd name="T51" fmla="*/ 139 h 239"/>
                  <a:gd name="T52" fmla="*/ 97 w 308"/>
                  <a:gd name="T53" fmla="*/ 168 h 239"/>
                  <a:gd name="T54" fmla="*/ 9 w 308"/>
                  <a:gd name="T55" fmla="*/ 226 h 239"/>
                  <a:gd name="T56" fmla="*/ 0 w 308"/>
                  <a:gd name="T57" fmla="*/ 234 h 239"/>
                  <a:gd name="T58" fmla="*/ 5 w 308"/>
                  <a:gd name="T59" fmla="*/ 239 h 239"/>
                  <a:gd name="T60" fmla="*/ 37 w 308"/>
                  <a:gd name="T61" fmla="*/ 237 h 239"/>
                  <a:gd name="T62" fmla="*/ 58 w 308"/>
                  <a:gd name="T63" fmla="*/ 237 h 239"/>
                  <a:gd name="T64" fmla="*/ 78 w 308"/>
                  <a:gd name="T65" fmla="*/ 239 h 239"/>
                  <a:gd name="T66" fmla="*/ 85 w 308"/>
                  <a:gd name="T67" fmla="*/ 231 h 239"/>
                  <a:gd name="T68" fmla="*/ 79 w 308"/>
                  <a:gd name="T69" fmla="*/ 226 h 239"/>
                  <a:gd name="T70" fmla="*/ 68 w 308"/>
                  <a:gd name="T71" fmla="*/ 217 h 239"/>
                  <a:gd name="T72" fmla="*/ 80 w 308"/>
                  <a:gd name="T73" fmla="*/ 199 h 239"/>
                  <a:gd name="T74" fmla="*/ 151 w 308"/>
                  <a:gd name="T75" fmla="*/ 130 h 239"/>
                  <a:gd name="T76" fmla="*/ 193 w 308"/>
                  <a:gd name="T77" fmla="*/ 213 h 239"/>
                  <a:gd name="T78" fmla="*/ 195 w 308"/>
                  <a:gd name="T79" fmla="*/ 217 h 239"/>
                  <a:gd name="T80" fmla="*/ 177 w 308"/>
                  <a:gd name="T81" fmla="*/ 226 h 239"/>
                  <a:gd name="T82" fmla="*/ 169 w 308"/>
                  <a:gd name="T83" fmla="*/ 234 h 239"/>
                  <a:gd name="T84" fmla="*/ 175 w 308"/>
                  <a:gd name="T85" fmla="*/ 239 h 239"/>
                  <a:gd name="T86" fmla="*/ 198 w 308"/>
                  <a:gd name="T87" fmla="*/ 237 h 239"/>
                  <a:gd name="T88" fmla="*/ 221 w 308"/>
                  <a:gd name="T89" fmla="*/ 237 h 239"/>
                  <a:gd name="T90" fmla="*/ 241 w 308"/>
                  <a:gd name="T91" fmla="*/ 237 h 239"/>
                  <a:gd name="T92" fmla="*/ 260 w 308"/>
                  <a:gd name="T93" fmla="*/ 239 h 239"/>
                  <a:gd name="T94" fmla="*/ 268 w 308"/>
                  <a:gd name="T95" fmla="*/ 231 h 239"/>
                  <a:gd name="T96" fmla="*/ 257 w 308"/>
                  <a:gd name="T97" fmla="*/ 226 h 239"/>
                  <a:gd name="T98" fmla="*/ 232 w 308"/>
                  <a:gd name="T99" fmla="*/ 216 h 239"/>
                  <a:gd name="T100" fmla="*/ 176 w 308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9">
                    <a:moveTo>
                      <a:pt x="176" y="105"/>
                    </a:moveTo>
                    <a:lnTo>
                      <a:pt x="209" y="72"/>
                    </a:lnTo>
                    <a:cubicBezTo>
                      <a:pt x="254" y="28"/>
                      <a:pt x="268" y="15"/>
                      <a:pt x="299" y="13"/>
                    </a:cubicBezTo>
                    <a:cubicBezTo>
                      <a:pt x="303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0" y="2"/>
                      <a:pt x="270" y="2"/>
                    </a:cubicBezTo>
                    <a:cubicBezTo>
                      <a:pt x="261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4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3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59" y="0"/>
                      <a:pt x="154" y="0"/>
                    </a:cubicBezTo>
                    <a:cubicBezTo>
                      <a:pt x="147" y="0"/>
                      <a:pt x="138" y="1"/>
                      <a:pt x="131" y="1"/>
                    </a:cubicBezTo>
                    <a:cubicBezTo>
                      <a:pt x="123" y="1"/>
                      <a:pt x="115" y="2"/>
                      <a:pt x="108" y="2"/>
                    </a:cubicBezTo>
                    <a:cubicBezTo>
                      <a:pt x="102" y="2"/>
                      <a:pt x="94" y="2"/>
                      <a:pt x="87" y="1"/>
                    </a:cubicBezTo>
                    <a:cubicBezTo>
                      <a:pt x="81" y="1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6" y="13"/>
                      <a:pt x="71" y="13"/>
                    </a:cubicBezTo>
                    <a:cubicBezTo>
                      <a:pt x="92" y="13"/>
                      <a:pt x="93" y="16"/>
                      <a:pt x="97" y="23"/>
                    </a:cubicBezTo>
                    <a:lnTo>
                      <a:pt x="146" y="120"/>
                    </a:lnTo>
                    <a:lnTo>
                      <a:pt x="126" y="139"/>
                    </a:lnTo>
                    <a:cubicBezTo>
                      <a:pt x="119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5" y="239"/>
                    </a:cubicBezTo>
                    <a:cubicBezTo>
                      <a:pt x="15" y="239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9"/>
                      <a:pt x="78" y="239"/>
                    </a:cubicBezTo>
                    <a:cubicBezTo>
                      <a:pt x="79" y="239"/>
                      <a:pt x="85" y="239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2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3" y="226"/>
                      <a:pt x="169" y="226"/>
                      <a:pt x="169" y="234"/>
                    </a:cubicBezTo>
                    <a:cubicBezTo>
                      <a:pt x="169" y="234"/>
                      <a:pt x="169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6" y="237"/>
                      <a:pt x="214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8"/>
                      <a:pt x="255" y="239"/>
                      <a:pt x="260" y="239"/>
                    </a:cubicBezTo>
                    <a:cubicBezTo>
                      <a:pt x="262" y="239"/>
                      <a:pt x="268" y="239"/>
                      <a:pt x="268" y="231"/>
                    </a:cubicBezTo>
                    <a:cubicBezTo>
                      <a:pt x="268" y="226"/>
                      <a:pt x="263" y="226"/>
                      <a:pt x="257" y="226"/>
                    </a:cubicBezTo>
                    <a:cubicBezTo>
                      <a:pt x="237" y="226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357">
                <a:extLst>
                  <a:ext uri="{FF2B5EF4-FFF2-40B4-BE49-F238E27FC236}">
                    <a16:creationId xmlns:a16="http://schemas.microsoft.com/office/drawing/2014/main" id="{7A974492-0DC8-4804-A24E-A7B3717A9663}"/>
                  </a:ext>
                </a:extLst>
              </p:cNvPr>
              <p:cNvSpPr>
                <a:spLocks noEditPoint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105275" y="2679700"/>
                <a:ext cx="41275" cy="8255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1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58">
                <a:extLst>
                  <a:ext uri="{FF2B5EF4-FFF2-40B4-BE49-F238E27FC236}">
                    <a16:creationId xmlns:a16="http://schemas.microsoft.com/office/drawing/2014/main" id="{D709ED68-915D-477C-B8CC-A70C2CEEB67F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187825" y="2408238"/>
                <a:ext cx="122238" cy="735012"/>
              </a:xfrm>
              <a:custGeom>
                <a:avLst/>
                <a:gdLst>
                  <a:gd name="T0" fmla="*/ 260 w 260"/>
                  <a:gd name="T1" fmla="*/ 748 h 1496"/>
                  <a:gd name="T2" fmla="*/ 156 w 260"/>
                  <a:gd name="T3" fmla="*/ 201 h 1496"/>
                  <a:gd name="T4" fmla="*/ 24 w 260"/>
                  <a:gd name="T5" fmla="*/ 5 h 1496"/>
                  <a:gd name="T6" fmla="*/ 11 w 260"/>
                  <a:gd name="T7" fmla="*/ 0 h 1496"/>
                  <a:gd name="T8" fmla="*/ 0 w 260"/>
                  <a:gd name="T9" fmla="*/ 5 h 1496"/>
                  <a:gd name="T10" fmla="*/ 3 w 260"/>
                  <a:gd name="T11" fmla="*/ 11 h 1496"/>
                  <a:gd name="T12" fmla="*/ 120 w 260"/>
                  <a:gd name="T13" fmla="*/ 202 h 1496"/>
                  <a:gd name="T14" fmla="*/ 211 w 260"/>
                  <a:gd name="T15" fmla="*/ 748 h 1496"/>
                  <a:gd name="T16" fmla="*/ 113 w 260"/>
                  <a:gd name="T17" fmla="*/ 1310 h 1496"/>
                  <a:gd name="T18" fmla="*/ 2 w 260"/>
                  <a:gd name="T19" fmla="*/ 1486 h 1496"/>
                  <a:gd name="T20" fmla="*/ 0 w 260"/>
                  <a:gd name="T21" fmla="*/ 1491 h 1496"/>
                  <a:gd name="T22" fmla="*/ 11 w 260"/>
                  <a:gd name="T23" fmla="*/ 1496 h 1496"/>
                  <a:gd name="T24" fmla="*/ 20 w 260"/>
                  <a:gd name="T25" fmla="*/ 1495 h 1496"/>
                  <a:gd name="T26" fmla="*/ 91 w 260"/>
                  <a:gd name="T27" fmla="*/ 1410 h 1496"/>
                  <a:gd name="T28" fmla="*/ 244 w 260"/>
                  <a:gd name="T29" fmla="*/ 992 h 1496"/>
                  <a:gd name="T30" fmla="*/ 260 w 260"/>
                  <a:gd name="T31" fmla="*/ 748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748"/>
                    </a:moveTo>
                    <a:cubicBezTo>
                      <a:pt x="260" y="562"/>
                      <a:pt x="236" y="371"/>
                      <a:pt x="156" y="201"/>
                    </a:cubicBezTo>
                    <a:cubicBezTo>
                      <a:pt x="121" y="125"/>
                      <a:pt x="74" y="56"/>
                      <a:pt x="24" y="5"/>
                    </a:cubicBezTo>
                    <a:cubicBezTo>
                      <a:pt x="20" y="1"/>
                      <a:pt x="19" y="0"/>
                      <a:pt x="11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10"/>
                      <a:pt x="3" y="11"/>
                    </a:cubicBezTo>
                    <a:cubicBezTo>
                      <a:pt x="51" y="69"/>
                      <a:pt x="91" y="133"/>
                      <a:pt x="120" y="202"/>
                    </a:cubicBezTo>
                    <a:cubicBezTo>
                      <a:pt x="185" y="355"/>
                      <a:pt x="211" y="533"/>
                      <a:pt x="211" y="748"/>
                    </a:cubicBezTo>
                    <a:cubicBezTo>
                      <a:pt x="211" y="960"/>
                      <a:pt x="187" y="1147"/>
                      <a:pt x="113" y="1310"/>
                    </a:cubicBezTo>
                    <a:cubicBezTo>
                      <a:pt x="84" y="1374"/>
                      <a:pt x="46" y="1433"/>
                      <a:pt x="2" y="1486"/>
                    </a:cubicBezTo>
                    <a:cubicBezTo>
                      <a:pt x="1" y="1487"/>
                      <a:pt x="0" y="1489"/>
                      <a:pt x="0" y="1491"/>
                    </a:cubicBezTo>
                    <a:cubicBezTo>
                      <a:pt x="0" y="1496"/>
                      <a:pt x="4" y="1496"/>
                      <a:pt x="11" y="1496"/>
                    </a:cubicBezTo>
                    <a:cubicBezTo>
                      <a:pt x="18" y="1496"/>
                      <a:pt x="19" y="1496"/>
                      <a:pt x="20" y="1495"/>
                    </a:cubicBezTo>
                    <a:cubicBezTo>
                      <a:pt x="21" y="1494"/>
                      <a:pt x="52" y="1465"/>
                      <a:pt x="91" y="1410"/>
                    </a:cubicBezTo>
                    <a:cubicBezTo>
                      <a:pt x="177" y="1287"/>
                      <a:pt x="221" y="1140"/>
                      <a:pt x="244" y="992"/>
                    </a:cubicBezTo>
                    <a:cubicBezTo>
                      <a:pt x="256" y="911"/>
                      <a:pt x="260" y="830"/>
                      <a:pt x="260" y="7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59">
                <a:extLst>
                  <a:ext uri="{FF2B5EF4-FFF2-40B4-BE49-F238E27FC236}">
                    <a16:creationId xmlns:a16="http://schemas.microsoft.com/office/drawing/2014/main" id="{FBB03C4D-AC29-4EC4-AE48-D2071587BDB3}"/>
                  </a:ext>
                </a:extLst>
              </p:cNvPr>
              <p:cNvSpPr>
                <a:spLocks noEditPoint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443413" y="2746375"/>
                <a:ext cx="153988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360">
                <a:extLst>
                  <a:ext uri="{FF2B5EF4-FFF2-40B4-BE49-F238E27FC236}">
                    <a16:creationId xmlns:a16="http://schemas.microsoft.com/office/drawing/2014/main" id="{68CE4FBB-B5B9-4B46-865E-9BCDD21457B4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776788" y="2454275"/>
                <a:ext cx="100013" cy="77787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5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8 h 158"/>
                  <a:gd name="T38" fmla="*/ 182 w 213"/>
                  <a:gd name="T39" fmla="*/ 40 h 158"/>
                  <a:gd name="T40" fmla="*/ 137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8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6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7" y="153"/>
                      <a:pt x="48" y="150"/>
                    </a:cubicBezTo>
                    <a:cubicBezTo>
                      <a:pt x="50" y="147"/>
                      <a:pt x="53" y="136"/>
                      <a:pt x="55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8"/>
                    </a:cubicBezTo>
                    <a:cubicBezTo>
                      <a:pt x="168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8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361">
                <a:extLst>
                  <a:ext uri="{FF2B5EF4-FFF2-40B4-BE49-F238E27FC236}">
                    <a16:creationId xmlns:a16="http://schemas.microsoft.com/office/drawing/2014/main" id="{82599A5D-0F74-4437-9E8E-10C3A5689619}"/>
                  </a:ext>
                </a:extLst>
              </p:cNvPr>
              <p:cNvSpPr>
                <a:spLocks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691063" y="2603500"/>
                <a:ext cx="271463" cy="342900"/>
              </a:xfrm>
              <a:custGeom>
                <a:avLst/>
                <a:gdLst>
                  <a:gd name="T0" fmla="*/ 581 w 581"/>
                  <a:gd name="T1" fmla="*/ 698 h 698"/>
                  <a:gd name="T2" fmla="*/ 581 w 581"/>
                  <a:gd name="T3" fmla="*/ 671 h 698"/>
                  <a:gd name="T4" fmla="*/ 499 w 581"/>
                  <a:gd name="T5" fmla="*/ 616 h 698"/>
                  <a:gd name="T6" fmla="*/ 499 w 581"/>
                  <a:gd name="T7" fmla="*/ 82 h 698"/>
                  <a:gd name="T8" fmla="*/ 581 w 581"/>
                  <a:gd name="T9" fmla="*/ 27 h 698"/>
                  <a:gd name="T10" fmla="*/ 581 w 581"/>
                  <a:gd name="T11" fmla="*/ 0 h 698"/>
                  <a:gd name="T12" fmla="*/ 0 w 581"/>
                  <a:gd name="T13" fmla="*/ 0 h 698"/>
                  <a:gd name="T14" fmla="*/ 0 w 581"/>
                  <a:gd name="T15" fmla="*/ 27 h 698"/>
                  <a:gd name="T16" fmla="*/ 82 w 581"/>
                  <a:gd name="T17" fmla="*/ 82 h 698"/>
                  <a:gd name="T18" fmla="*/ 82 w 581"/>
                  <a:gd name="T19" fmla="*/ 616 h 698"/>
                  <a:gd name="T20" fmla="*/ 0 w 581"/>
                  <a:gd name="T21" fmla="*/ 671 h 698"/>
                  <a:gd name="T22" fmla="*/ 0 w 581"/>
                  <a:gd name="T23" fmla="*/ 698 h 698"/>
                  <a:gd name="T24" fmla="*/ 240 w 581"/>
                  <a:gd name="T25" fmla="*/ 698 h 698"/>
                  <a:gd name="T26" fmla="*/ 240 w 581"/>
                  <a:gd name="T27" fmla="*/ 671 h 698"/>
                  <a:gd name="T28" fmla="*/ 158 w 581"/>
                  <a:gd name="T29" fmla="*/ 616 h 698"/>
                  <a:gd name="T30" fmla="*/ 158 w 581"/>
                  <a:gd name="T31" fmla="*/ 27 h 698"/>
                  <a:gd name="T32" fmla="*/ 423 w 581"/>
                  <a:gd name="T33" fmla="*/ 27 h 698"/>
                  <a:gd name="T34" fmla="*/ 423 w 581"/>
                  <a:gd name="T35" fmla="*/ 616 h 698"/>
                  <a:gd name="T36" fmla="*/ 341 w 581"/>
                  <a:gd name="T37" fmla="*/ 671 h 698"/>
                  <a:gd name="T38" fmla="*/ 341 w 581"/>
                  <a:gd name="T39" fmla="*/ 698 h 698"/>
                  <a:gd name="T40" fmla="*/ 581 w 581"/>
                  <a:gd name="T41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1" h="698">
                    <a:moveTo>
                      <a:pt x="581" y="698"/>
                    </a:moveTo>
                    <a:lnTo>
                      <a:pt x="581" y="671"/>
                    </a:lnTo>
                    <a:cubicBezTo>
                      <a:pt x="514" y="671"/>
                      <a:pt x="499" y="648"/>
                      <a:pt x="499" y="616"/>
                    </a:cubicBezTo>
                    <a:lnTo>
                      <a:pt x="499" y="82"/>
                    </a:lnTo>
                    <a:cubicBezTo>
                      <a:pt x="499" y="49"/>
                      <a:pt x="515" y="27"/>
                      <a:pt x="581" y="27"/>
                    </a:cubicBezTo>
                    <a:lnTo>
                      <a:pt x="581" y="0"/>
                    </a:lnTo>
                    <a:lnTo>
                      <a:pt x="0" y="0"/>
                    </a:lnTo>
                    <a:lnTo>
                      <a:pt x="0" y="27"/>
                    </a:lnTo>
                    <a:cubicBezTo>
                      <a:pt x="66" y="27"/>
                      <a:pt x="82" y="50"/>
                      <a:pt x="82" y="82"/>
                    </a:cubicBezTo>
                    <a:lnTo>
                      <a:pt x="82" y="616"/>
                    </a:lnTo>
                    <a:cubicBezTo>
                      <a:pt x="82" y="649"/>
                      <a:pt x="66" y="671"/>
                      <a:pt x="0" y="671"/>
                    </a:cubicBezTo>
                    <a:lnTo>
                      <a:pt x="0" y="698"/>
                    </a:lnTo>
                    <a:lnTo>
                      <a:pt x="240" y="698"/>
                    </a:lnTo>
                    <a:lnTo>
                      <a:pt x="240" y="671"/>
                    </a:lnTo>
                    <a:cubicBezTo>
                      <a:pt x="173" y="671"/>
                      <a:pt x="158" y="648"/>
                      <a:pt x="158" y="616"/>
                    </a:cubicBezTo>
                    <a:lnTo>
                      <a:pt x="158" y="27"/>
                    </a:lnTo>
                    <a:lnTo>
                      <a:pt x="423" y="27"/>
                    </a:lnTo>
                    <a:lnTo>
                      <a:pt x="423" y="616"/>
                    </a:lnTo>
                    <a:cubicBezTo>
                      <a:pt x="423" y="649"/>
                      <a:pt x="407" y="671"/>
                      <a:pt x="341" y="671"/>
                    </a:cubicBezTo>
                    <a:lnTo>
                      <a:pt x="341" y="698"/>
                    </a:lnTo>
                    <a:lnTo>
                      <a:pt x="581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362">
                <a:extLst>
                  <a:ext uri="{FF2B5EF4-FFF2-40B4-BE49-F238E27FC236}">
                    <a16:creationId xmlns:a16="http://schemas.microsoft.com/office/drawing/2014/main" id="{A5F0CF9E-F4DA-4616-94DC-FD26F3CDDA0E}"/>
                  </a:ext>
                </a:extLst>
              </p:cNvPr>
              <p:cNvSpPr>
                <a:spLocks noEditPoint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683125" y="3011488"/>
                <a:ext cx="49213" cy="115887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8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8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63">
                <a:extLst>
                  <a:ext uri="{FF2B5EF4-FFF2-40B4-BE49-F238E27FC236}">
                    <a16:creationId xmlns:a16="http://schemas.microsoft.com/office/drawing/2014/main" id="{B6CFF993-15E4-4EB9-BA35-E6FC6B270848}"/>
                  </a:ext>
                </a:extLst>
              </p:cNvPr>
              <p:cNvSpPr>
                <a:spLocks noEditPoint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752975" y="3059113"/>
                <a:ext cx="120650" cy="46037"/>
              </a:xfrm>
              <a:custGeom>
                <a:avLst/>
                <a:gdLst>
                  <a:gd name="T0" fmla="*/ 243 w 256"/>
                  <a:gd name="T1" fmla="*/ 17 h 94"/>
                  <a:gd name="T2" fmla="*/ 256 w 256"/>
                  <a:gd name="T3" fmla="*/ 8 h 94"/>
                  <a:gd name="T4" fmla="*/ 243 w 256"/>
                  <a:gd name="T5" fmla="*/ 0 h 94"/>
                  <a:gd name="T6" fmla="*/ 13 w 256"/>
                  <a:gd name="T7" fmla="*/ 0 h 94"/>
                  <a:gd name="T8" fmla="*/ 0 w 256"/>
                  <a:gd name="T9" fmla="*/ 8 h 94"/>
                  <a:gd name="T10" fmla="*/ 13 w 256"/>
                  <a:gd name="T11" fmla="*/ 17 h 94"/>
                  <a:gd name="T12" fmla="*/ 243 w 256"/>
                  <a:gd name="T13" fmla="*/ 17 h 94"/>
                  <a:gd name="T14" fmla="*/ 243 w 256"/>
                  <a:gd name="T15" fmla="*/ 94 h 94"/>
                  <a:gd name="T16" fmla="*/ 256 w 256"/>
                  <a:gd name="T17" fmla="*/ 85 h 94"/>
                  <a:gd name="T18" fmla="*/ 243 w 256"/>
                  <a:gd name="T19" fmla="*/ 77 h 94"/>
                  <a:gd name="T20" fmla="*/ 13 w 256"/>
                  <a:gd name="T21" fmla="*/ 77 h 94"/>
                  <a:gd name="T22" fmla="*/ 0 w 256"/>
                  <a:gd name="T23" fmla="*/ 85 h 94"/>
                  <a:gd name="T24" fmla="*/ 13 w 256"/>
                  <a:gd name="T25" fmla="*/ 94 h 94"/>
                  <a:gd name="T26" fmla="*/ 243 w 256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94">
                    <a:moveTo>
                      <a:pt x="243" y="17"/>
                    </a:moveTo>
                    <a:cubicBezTo>
                      <a:pt x="248" y="17"/>
                      <a:pt x="256" y="17"/>
                      <a:pt x="256" y="8"/>
                    </a:cubicBezTo>
                    <a:cubicBezTo>
                      <a:pt x="256" y="0"/>
                      <a:pt x="248" y="0"/>
                      <a:pt x="243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3" y="94"/>
                    </a:moveTo>
                    <a:cubicBezTo>
                      <a:pt x="248" y="94"/>
                      <a:pt x="256" y="94"/>
                      <a:pt x="256" y="85"/>
                    </a:cubicBezTo>
                    <a:cubicBezTo>
                      <a:pt x="256" y="77"/>
                      <a:pt x="248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3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64">
                <a:extLst>
                  <a:ext uri="{FF2B5EF4-FFF2-40B4-BE49-F238E27FC236}">
                    <a16:creationId xmlns:a16="http://schemas.microsoft.com/office/drawing/2014/main" id="{F0BD06AF-81A5-47F4-B185-DC17EDA2FDE2}"/>
                  </a:ext>
                </a:extLst>
              </p:cNvPr>
              <p:cNvSpPr>
                <a:spLocks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902200" y="3011488"/>
                <a:ext cx="60325" cy="114300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65">
                <a:extLst>
                  <a:ext uri="{FF2B5EF4-FFF2-40B4-BE49-F238E27FC236}">
                    <a16:creationId xmlns:a16="http://schemas.microsoft.com/office/drawing/2014/main" id="{2B2B02B8-4349-43DC-A3B0-684FECAD1BEF}"/>
                  </a:ext>
                </a:extLst>
              </p:cNvPr>
              <p:cNvSpPr>
                <a:spLocks noEditPoint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5019675" y="2668588"/>
                <a:ext cx="146050" cy="168275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2 w 311"/>
                  <a:gd name="T5" fmla="*/ 230 h 341"/>
                  <a:gd name="T6" fmla="*/ 210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0 w 311"/>
                  <a:gd name="T13" fmla="*/ 76 h 341"/>
                  <a:gd name="T14" fmla="*/ 202 w 311"/>
                  <a:gd name="T15" fmla="*/ 87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7 h 341"/>
                  <a:gd name="T28" fmla="*/ 288 w 311"/>
                  <a:gd name="T29" fmla="*/ 81 h 341"/>
                  <a:gd name="T30" fmla="*/ 288 w 311"/>
                  <a:gd name="T31" fmla="*/ 16 h 341"/>
                  <a:gd name="T32" fmla="*/ 272 w 311"/>
                  <a:gd name="T33" fmla="*/ 0 h 341"/>
                  <a:gd name="T34" fmla="*/ 17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3 w 311"/>
                  <a:gd name="T41" fmla="*/ 46 h 341"/>
                  <a:gd name="T42" fmla="*/ 43 w 311"/>
                  <a:gd name="T43" fmla="*/ 295 h 341"/>
                  <a:gd name="T44" fmla="*/ 16 w 311"/>
                  <a:gd name="T45" fmla="*/ 324 h 341"/>
                  <a:gd name="T46" fmla="*/ 0 w 311"/>
                  <a:gd name="T47" fmla="*/ 332 h 341"/>
                  <a:gd name="T48" fmla="*/ 17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49 w 311"/>
                  <a:gd name="T61" fmla="*/ 301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0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2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2 w 311"/>
                  <a:gd name="T81" fmla="*/ 142 h 341"/>
                  <a:gd name="T82" fmla="*/ 202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4 w 311"/>
                  <a:gd name="T95" fmla="*/ 50 h 341"/>
                  <a:gd name="T96" fmla="*/ 104 w 311"/>
                  <a:gd name="T97" fmla="*/ 291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6 h 341"/>
                  <a:gd name="T104" fmla="*/ 61 w 311"/>
                  <a:gd name="T105" fmla="*/ 45 h 341"/>
                  <a:gd name="T106" fmla="*/ 246 w 311"/>
                  <a:gd name="T107" fmla="*/ 324 h 341"/>
                  <a:gd name="T108" fmla="*/ 246 w 311"/>
                  <a:gd name="T109" fmla="*/ 323 h 341"/>
                  <a:gd name="T110" fmla="*/ 286 w 311"/>
                  <a:gd name="T111" fmla="*/ 296 h 341"/>
                  <a:gd name="T112" fmla="*/ 281 w 311"/>
                  <a:gd name="T113" fmla="*/ 324 h 341"/>
                  <a:gd name="T114" fmla="*/ 246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0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0" y="76"/>
                    </a:cubicBezTo>
                    <a:cubicBezTo>
                      <a:pt x="202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4" y="17"/>
                      <a:pt x="268" y="52"/>
                      <a:pt x="271" y="86"/>
                    </a:cubicBezTo>
                    <a:cubicBezTo>
                      <a:pt x="271" y="90"/>
                      <a:pt x="272" y="97"/>
                      <a:pt x="280" y="97"/>
                    </a:cubicBezTo>
                    <a:cubicBezTo>
                      <a:pt x="288" y="97"/>
                      <a:pt x="288" y="89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1" y="17"/>
                      <a:pt x="43" y="21"/>
                      <a:pt x="43" y="46"/>
                    </a:cubicBezTo>
                    <a:lnTo>
                      <a:pt x="43" y="295"/>
                    </a:lnTo>
                    <a:cubicBezTo>
                      <a:pt x="43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0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1"/>
                    </a:cubicBezTo>
                    <a:cubicBezTo>
                      <a:pt x="223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2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1"/>
                    </a:lnTo>
                    <a:cubicBezTo>
                      <a:pt x="104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3"/>
                    </a:lnTo>
                    <a:cubicBezTo>
                      <a:pt x="262" y="315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66">
                <a:extLst>
                  <a:ext uri="{FF2B5EF4-FFF2-40B4-BE49-F238E27FC236}">
                    <a16:creationId xmlns:a16="http://schemas.microsoft.com/office/drawing/2014/main" id="{6C6B0A83-10CE-4B16-AC63-9D8BC2350507}"/>
                  </a:ext>
                </a:extLst>
              </p:cNvPr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5195888" y="2652713"/>
                <a:ext cx="53975" cy="24606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67">
                <a:extLst>
                  <a:ext uri="{FF2B5EF4-FFF2-40B4-BE49-F238E27FC236}">
                    <a16:creationId xmlns:a16="http://schemas.microsoft.com/office/drawing/2014/main" id="{4D566CED-EA4A-4748-845B-38B93378E9B4}"/>
                  </a:ext>
                </a:extLst>
              </p:cNvPr>
              <p:cNvSpPr>
                <a:spLocks noEditPoint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5273675" y="2728913"/>
                <a:ext cx="88900" cy="1111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6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6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6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68">
                <a:extLst>
                  <a:ext uri="{FF2B5EF4-FFF2-40B4-BE49-F238E27FC236}">
                    <a16:creationId xmlns:a16="http://schemas.microsoft.com/office/drawing/2014/main" id="{9016BBED-53A4-4873-A135-59A4FAB7F274}"/>
                  </a:ext>
                </a:extLst>
              </p:cNvPr>
              <p:cNvSpPr>
                <a:spLocks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5383213" y="2616200"/>
                <a:ext cx="90488" cy="122237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5" y="0"/>
                      <a:pt x="41" y="0"/>
                      <a:pt x="41" y="5"/>
                    </a:cubicBezTo>
                    <a:cubicBezTo>
                      <a:pt x="41" y="10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69">
                <a:extLst>
                  <a:ext uri="{FF2B5EF4-FFF2-40B4-BE49-F238E27FC236}">
                    <a16:creationId xmlns:a16="http://schemas.microsoft.com/office/drawing/2014/main" id="{A92849D5-2B0A-41F9-9F1F-7C12F566C9AF}"/>
                  </a:ext>
                </a:extLst>
              </p:cNvPr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5489575" y="2617788"/>
                <a:ext cx="144463" cy="117475"/>
              </a:xfrm>
              <a:custGeom>
                <a:avLst/>
                <a:gdLst>
                  <a:gd name="T0" fmla="*/ 177 w 308"/>
                  <a:gd name="T1" fmla="*/ 105 h 239"/>
                  <a:gd name="T2" fmla="*/ 210 w 308"/>
                  <a:gd name="T3" fmla="*/ 72 h 239"/>
                  <a:gd name="T4" fmla="*/ 299 w 308"/>
                  <a:gd name="T5" fmla="*/ 13 h 239"/>
                  <a:gd name="T6" fmla="*/ 308 w 308"/>
                  <a:gd name="T7" fmla="*/ 6 h 239"/>
                  <a:gd name="T8" fmla="*/ 303 w 308"/>
                  <a:gd name="T9" fmla="*/ 0 h 239"/>
                  <a:gd name="T10" fmla="*/ 270 w 308"/>
                  <a:gd name="T11" fmla="*/ 2 h 239"/>
                  <a:gd name="T12" fmla="*/ 230 w 308"/>
                  <a:gd name="T13" fmla="*/ 0 h 239"/>
                  <a:gd name="T14" fmla="*/ 223 w 308"/>
                  <a:gd name="T15" fmla="*/ 8 h 239"/>
                  <a:gd name="T16" fmla="*/ 228 w 308"/>
                  <a:gd name="T17" fmla="*/ 13 h 239"/>
                  <a:gd name="T18" fmla="*/ 240 w 308"/>
                  <a:gd name="T19" fmla="*/ 22 h 239"/>
                  <a:gd name="T20" fmla="*/ 231 w 308"/>
                  <a:gd name="T21" fmla="*/ 36 h 239"/>
                  <a:gd name="T22" fmla="*/ 171 w 308"/>
                  <a:gd name="T23" fmla="*/ 95 h 239"/>
                  <a:gd name="T24" fmla="*/ 136 w 308"/>
                  <a:gd name="T25" fmla="*/ 26 h 239"/>
                  <a:gd name="T26" fmla="*/ 134 w 308"/>
                  <a:gd name="T27" fmla="*/ 22 h 239"/>
                  <a:gd name="T28" fmla="*/ 153 w 308"/>
                  <a:gd name="T29" fmla="*/ 13 h 239"/>
                  <a:gd name="T30" fmla="*/ 160 w 308"/>
                  <a:gd name="T31" fmla="*/ 5 h 239"/>
                  <a:gd name="T32" fmla="*/ 154 w 308"/>
                  <a:gd name="T33" fmla="*/ 0 h 239"/>
                  <a:gd name="T34" fmla="*/ 131 w 308"/>
                  <a:gd name="T35" fmla="*/ 1 h 239"/>
                  <a:gd name="T36" fmla="*/ 108 w 308"/>
                  <a:gd name="T37" fmla="*/ 2 h 239"/>
                  <a:gd name="T38" fmla="*/ 88 w 308"/>
                  <a:gd name="T39" fmla="*/ 1 h 239"/>
                  <a:gd name="T40" fmla="*/ 69 w 308"/>
                  <a:gd name="T41" fmla="*/ 0 h 239"/>
                  <a:gd name="T42" fmla="*/ 61 w 308"/>
                  <a:gd name="T43" fmla="*/ 8 h 239"/>
                  <a:gd name="T44" fmla="*/ 72 w 308"/>
                  <a:gd name="T45" fmla="*/ 13 h 239"/>
                  <a:gd name="T46" fmla="*/ 97 w 308"/>
                  <a:gd name="T47" fmla="*/ 23 h 239"/>
                  <a:gd name="T48" fmla="*/ 146 w 308"/>
                  <a:gd name="T49" fmla="*/ 120 h 239"/>
                  <a:gd name="T50" fmla="*/ 126 w 308"/>
                  <a:gd name="T51" fmla="*/ 139 h 239"/>
                  <a:gd name="T52" fmla="*/ 97 w 308"/>
                  <a:gd name="T53" fmla="*/ 168 h 239"/>
                  <a:gd name="T54" fmla="*/ 9 w 308"/>
                  <a:gd name="T55" fmla="*/ 226 h 239"/>
                  <a:gd name="T56" fmla="*/ 0 w 308"/>
                  <a:gd name="T57" fmla="*/ 234 h 239"/>
                  <a:gd name="T58" fmla="*/ 5 w 308"/>
                  <a:gd name="T59" fmla="*/ 239 h 239"/>
                  <a:gd name="T60" fmla="*/ 37 w 308"/>
                  <a:gd name="T61" fmla="*/ 237 h 239"/>
                  <a:gd name="T62" fmla="*/ 58 w 308"/>
                  <a:gd name="T63" fmla="*/ 237 h 239"/>
                  <a:gd name="T64" fmla="*/ 78 w 308"/>
                  <a:gd name="T65" fmla="*/ 239 h 239"/>
                  <a:gd name="T66" fmla="*/ 85 w 308"/>
                  <a:gd name="T67" fmla="*/ 231 h 239"/>
                  <a:gd name="T68" fmla="*/ 79 w 308"/>
                  <a:gd name="T69" fmla="*/ 226 h 239"/>
                  <a:gd name="T70" fmla="*/ 68 w 308"/>
                  <a:gd name="T71" fmla="*/ 217 h 239"/>
                  <a:gd name="T72" fmla="*/ 80 w 308"/>
                  <a:gd name="T73" fmla="*/ 199 h 239"/>
                  <a:gd name="T74" fmla="*/ 151 w 308"/>
                  <a:gd name="T75" fmla="*/ 130 h 239"/>
                  <a:gd name="T76" fmla="*/ 193 w 308"/>
                  <a:gd name="T77" fmla="*/ 213 h 239"/>
                  <a:gd name="T78" fmla="*/ 195 w 308"/>
                  <a:gd name="T79" fmla="*/ 217 h 239"/>
                  <a:gd name="T80" fmla="*/ 177 w 308"/>
                  <a:gd name="T81" fmla="*/ 226 h 239"/>
                  <a:gd name="T82" fmla="*/ 169 w 308"/>
                  <a:gd name="T83" fmla="*/ 234 h 239"/>
                  <a:gd name="T84" fmla="*/ 175 w 308"/>
                  <a:gd name="T85" fmla="*/ 239 h 239"/>
                  <a:gd name="T86" fmla="*/ 198 w 308"/>
                  <a:gd name="T87" fmla="*/ 237 h 239"/>
                  <a:gd name="T88" fmla="*/ 221 w 308"/>
                  <a:gd name="T89" fmla="*/ 237 h 239"/>
                  <a:gd name="T90" fmla="*/ 242 w 308"/>
                  <a:gd name="T91" fmla="*/ 237 h 239"/>
                  <a:gd name="T92" fmla="*/ 261 w 308"/>
                  <a:gd name="T93" fmla="*/ 239 h 239"/>
                  <a:gd name="T94" fmla="*/ 268 w 308"/>
                  <a:gd name="T95" fmla="*/ 231 h 239"/>
                  <a:gd name="T96" fmla="*/ 258 w 308"/>
                  <a:gd name="T97" fmla="*/ 226 h 239"/>
                  <a:gd name="T98" fmla="*/ 233 w 308"/>
                  <a:gd name="T99" fmla="*/ 216 h 239"/>
                  <a:gd name="T100" fmla="*/ 177 w 308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9">
                    <a:moveTo>
                      <a:pt x="177" y="105"/>
                    </a:moveTo>
                    <a:lnTo>
                      <a:pt x="210" y="72"/>
                    </a:lnTo>
                    <a:cubicBezTo>
                      <a:pt x="254" y="28"/>
                      <a:pt x="268" y="15"/>
                      <a:pt x="299" y="13"/>
                    </a:cubicBezTo>
                    <a:cubicBezTo>
                      <a:pt x="304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1" y="2"/>
                      <a:pt x="270" y="2"/>
                    </a:cubicBezTo>
                    <a:cubicBezTo>
                      <a:pt x="261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5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3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60" y="0"/>
                      <a:pt x="154" y="0"/>
                    </a:cubicBezTo>
                    <a:cubicBezTo>
                      <a:pt x="147" y="0"/>
                      <a:pt x="138" y="1"/>
                      <a:pt x="131" y="1"/>
                    </a:cubicBezTo>
                    <a:cubicBezTo>
                      <a:pt x="124" y="1"/>
                      <a:pt x="115" y="2"/>
                      <a:pt x="108" y="2"/>
                    </a:cubicBezTo>
                    <a:cubicBezTo>
                      <a:pt x="102" y="2"/>
                      <a:pt x="94" y="2"/>
                      <a:pt x="88" y="1"/>
                    </a:cubicBezTo>
                    <a:cubicBezTo>
                      <a:pt x="82" y="1"/>
                      <a:pt x="74" y="0"/>
                      <a:pt x="69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6" y="13"/>
                      <a:pt x="72" y="13"/>
                    </a:cubicBezTo>
                    <a:cubicBezTo>
                      <a:pt x="92" y="13"/>
                      <a:pt x="94" y="16"/>
                      <a:pt x="97" y="23"/>
                    </a:cubicBezTo>
                    <a:lnTo>
                      <a:pt x="146" y="120"/>
                    </a:lnTo>
                    <a:lnTo>
                      <a:pt x="126" y="139"/>
                    </a:lnTo>
                    <a:cubicBezTo>
                      <a:pt x="120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5" y="239"/>
                    </a:cubicBezTo>
                    <a:cubicBezTo>
                      <a:pt x="15" y="239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9"/>
                      <a:pt x="78" y="239"/>
                    </a:cubicBezTo>
                    <a:cubicBezTo>
                      <a:pt x="80" y="239"/>
                      <a:pt x="85" y="239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3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4" y="226"/>
                      <a:pt x="169" y="226"/>
                      <a:pt x="169" y="234"/>
                    </a:cubicBezTo>
                    <a:cubicBezTo>
                      <a:pt x="169" y="234"/>
                      <a:pt x="170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6" y="237"/>
                      <a:pt x="214" y="237"/>
                      <a:pt x="221" y="237"/>
                    </a:cubicBezTo>
                    <a:cubicBezTo>
                      <a:pt x="227" y="237"/>
                      <a:pt x="235" y="237"/>
                      <a:pt x="242" y="237"/>
                    </a:cubicBezTo>
                    <a:cubicBezTo>
                      <a:pt x="248" y="238"/>
                      <a:pt x="255" y="239"/>
                      <a:pt x="261" y="239"/>
                    </a:cubicBezTo>
                    <a:cubicBezTo>
                      <a:pt x="262" y="239"/>
                      <a:pt x="268" y="239"/>
                      <a:pt x="268" y="231"/>
                    </a:cubicBezTo>
                    <a:cubicBezTo>
                      <a:pt x="268" y="226"/>
                      <a:pt x="263" y="226"/>
                      <a:pt x="258" y="226"/>
                    </a:cubicBezTo>
                    <a:cubicBezTo>
                      <a:pt x="238" y="226"/>
                      <a:pt x="236" y="222"/>
                      <a:pt x="233" y="216"/>
                    </a:cubicBezTo>
                    <a:lnTo>
                      <a:pt x="177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70">
                <a:extLst>
                  <a:ext uri="{FF2B5EF4-FFF2-40B4-BE49-F238E27FC236}">
                    <a16:creationId xmlns:a16="http://schemas.microsoft.com/office/drawing/2014/main" id="{067F1592-05B2-4D47-B723-FBEB082CCB90}"/>
                  </a:ext>
                </a:extLst>
              </p:cNvPr>
              <p:cNvSpPr>
                <a:spLocks noEditPoint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5645150" y="2679700"/>
                <a:ext cx="41275" cy="8255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5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71">
                <a:extLst>
                  <a:ext uri="{FF2B5EF4-FFF2-40B4-BE49-F238E27FC236}">
                    <a16:creationId xmlns:a16="http://schemas.microsoft.com/office/drawing/2014/main" id="{7A001F88-0F38-4D64-8764-C5F38C8CE2DF}"/>
                  </a:ext>
                </a:extLst>
              </p:cNvPr>
              <p:cNvSpPr>
                <a:spLocks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5734050" y="2652713"/>
                <a:ext cx="53975" cy="24606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99" name="矩形 498">
              <a:extLst>
                <a:ext uri="{FF2B5EF4-FFF2-40B4-BE49-F238E27FC236}">
                  <a16:creationId xmlns:a16="http://schemas.microsoft.com/office/drawing/2014/main" id="{C905004C-8FE1-4272-BD06-84261641BD0B}"/>
                </a:ext>
              </a:extLst>
            </p:cNvPr>
            <p:cNvSpPr/>
            <p:nvPr/>
          </p:nvSpPr>
          <p:spPr>
            <a:xfrm>
              <a:off x="350839" y="2595256"/>
              <a:ext cx="680914" cy="295887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6" name="文本框 575">
            <a:extLst>
              <a:ext uri="{FF2B5EF4-FFF2-40B4-BE49-F238E27FC236}">
                <a16:creationId xmlns:a16="http://schemas.microsoft.com/office/drawing/2014/main" id="{9BF52DA4-261E-4DE7-A2DB-309DC5DFEC0A}"/>
              </a:ext>
            </a:extLst>
          </p:cNvPr>
          <p:cNvSpPr txBox="1"/>
          <p:nvPr/>
        </p:nvSpPr>
        <p:spPr>
          <a:xfrm>
            <a:off x="6118225" y="3574424"/>
            <a:ext cx="27202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accent2"/>
                </a:solidFill>
              </a:rPr>
              <a:t>independence of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i="1" baseline="-250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</a:p>
          <a:p>
            <a:pPr algn="ctr"/>
            <a:r>
              <a:rPr lang="en-US" altLang="zh-CN" i="1" dirty="0">
                <a:solidFill>
                  <a:schemeClr val="accent2"/>
                </a:solidFill>
                <a:cs typeface="Times New Roman" panose="02020603050405020304" pitchFamily="18" charset="0"/>
              </a:rPr>
              <a:t>not</a:t>
            </a:r>
            <a:r>
              <a:rPr lang="en-US" altLang="zh-CN" dirty="0">
                <a:solidFill>
                  <a:schemeClr val="accent2"/>
                </a:solidFill>
                <a:cs typeface="Times New Roman" panose="02020603050405020304" pitchFamily="18" charset="0"/>
              </a:rPr>
              <a:t> linearity of expectation</a:t>
            </a:r>
            <a:endParaRPr lang="zh-CN" altLang="en-US" i="1" dirty="0">
              <a:solidFill>
                <a:schemeClr val="accent2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616" name="组合 615">
            <a:extLst>
              <a:ext uri="{FF2B5EF4-FFF2-40B4-BE49-F238E27FC236}">
                <a16:creationId xmlns:a16="http://schemas.microsoft.com/office/drawing/2014/main" id="{D9ABB88A-826C-49CB-9D8C-2FC3DEF3C94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50839" y="5414114"/>
            <a:ext cx="4065588" cy="307975"/>
            <a:chOff x="2541588" y="2540000"/>
            <a:chExt cx="4065588" cy="307975"/>
          </a:xfrm>
        </p:grpSpPr>
        <p:sp>
          <p:nvSpPr>
            <p:cNvPr id="585" name="Freeform 378">
              <a:extLst>
                <a:ext uri="{FF2B5EF4-FFF2-40B4-BE49-F238E27FC236}">
                  <a16:creationId xmlns:a16="http://schemas.microsoft.com/office/drawing/2014/main" id="{3ACDC063-B1A2-4C24-BDD9-242569659B68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2541588" y="2636838"/>
              <a:ext cx="93663" cy="128588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79">
              <a:extLst>
                <a:ext uri="{FF2B5EF4-FFF2-40B4-BE49-F238E27FC236}">
                  <a16:creationId xmlns:a16="http://schemas.microsoft.com/office/drawing/2014/main" id="{4233AF07-E2EB-4A06-9A4E-310CB4D0C475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647951" y="2636838"/>
              <a:ext cx="68263" cy="128588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7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9 w 148"/>
                <a:gd name="T17" fmla="*/ 134 h 235"/>
                <a:gd name="T18" fmla="*/ 88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9 w 148"/>
                <a:gd name="T27" fmla="*/ 154 h 235"/>
                <a:gd name="T28" fmla="*/ 1 w 148"/>
                <a:gd name="T29" fmla="*/ 154 h 235"/>
                <a:gd name="T30" fmla="*/ 1 w 148"/>
                <a:gd name="T31" fmla="*/ 232 h 235"/>
                <a:gd name="T32" fmla="*/ 7 w 148"/>
                <a:gd name="T33" fmla="*/ 232 h 235"/>
                <a:gd name="T34" fmla="*/ 19 w 148"/>
                <a:gd name="T35" fmla="*/ 226 h 235"/>
                <a:gd name="T36" fmla="*/ 42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7 w 148"/>
                <a:gd name="T43" fmla="*/ 111 h 235"/>
                <a:gd name="T44" fmla="*/ 53 w 148"/>
                <a:gd name="T45" fmla="*/ 79 h 235"/>
                <a:gd name="T46" fmla="*/ 31 w 148"/>
                <a:gd name="T47" fmla="*/ 45 h 235"/>
                <a:gd name="T48" fmla="*/ 70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7" y="10"/>
                  </a:cubicBezTo>
                  <a:cubicBezTo>
                    <a:pt x="113" y="10"/>
                    <a:pt x="109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6"/>
                    <a:pt x="0" y="62"/>
                  </a:cubicBezTo>
                  <a:cubicBezTo>
                    <a:pt x="0" y="90"/>
                    <a:pt x="16" y="110"/>
                    <a:pt x="59" y="134"/>
                  </a:cubicBezTo>
                  <a:lnTo>
                    <a:pt x="88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8" y="224"/>
                    <a:pt x="72" y="224"/>
                  </a:cubicBezTo>
                  <a:cubicBezTo>
                    <a:pt x="55" y="224"/>
                    <a:pt x="40" y="217"/>
                    <a:pt x="30" y="206"/>
                  </a:cubicBezTo>
                  <a:cubicBezTo>
                    <a:pt x="20" y="194"/>
                    <a:pt x="15" y="182"/>
                    <a:pt x="9" y="154"/>
                  </a:cubicBezTo>
                  <a:lnTo>
                    <a:pt x="1" y="154"/>
                  </a:lnTo>
                  <a:lnTo>
                    <a:pt x="1" y="232"/>
                  </a:lnTo>
                  <a:lnTo>
                    <a:pt x="7" y="232"/>
                  </a:lnTo>
                  <a:cubicBezTo>
                    <a:pt x="11" y="227"/>
                    <a:pt x="13" y="226"/>
                    <a:pt x="19" y="226"/>
                  </a:cubicBezTo>
                  <a:cubicBezTo>
                    <a:pt x="23" y="226"/>
                    <a:pt x="30" y="227"/>
                    <a:pt x="42" y="230"/>
                  </a:cubicBezTo>
                  <a:cubicBezTo>
                    <a:pt x="56" y="233"/>
                    <a:pt x="69" y="235"/>
                    <a:pt x="78" y="235"/>
                  </a:cubicBezTo>
                  <a:cubicBezTo>
                    <a:pt x="117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7" y="111"/>
                  </a:cubicBezTo>
                  <a:lnTo>
                    <a:pt x="53" y="79"/>
                  </a:lnTo>
                  <a:cubicBezTo>
                    <a:pt x="39" y="71"/>
                    <a:pt x="31" y="59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80">
              <a:extLst>
                <a:ext uri="{FF2B5EF4-FFF2-40B4-BE49-F238E27FC236}">
                  <a16:creationId xmlns:a16="http://schemas.microsoft.com/office/drawing/2014/main" id="{EE92475D-C0B7-4E29-8D8D-97C85456EE6F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738438" y="2636838"/>
              <a:ext cx="69850" cy="128588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9 w 148"/>
                <a:gd name="T27" fmla="*/ 154 h 235"/>
                <a:gd name="T28" fmla="*/ 1 w 148"/>
                <a:gd name="T29" fmla="*/ 154 h 235"/>
                <a:gd name="T30" fmla="*/ 1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9" y="154"/>
                  </a:cubicBezTo>
                  <a:lnTo>
                    <a:pt x="1" y="154"/>
                  </a:lnTo>
                  <a:lnTo>
                    <a:pt x="1" y="232"/>
                  </a:lnTo>
                  <a:lnTo>
                    <a:pt x="7" y="232"/>
                  </a:lnTo>
                  <a:cubicBezTo>
                    <a:pt x="11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81">
              <a:extLst>
                <a:ext uri="{FF2B5EF4-FFF2-40B4-BE49-F238E27FC236}">
                  <a16:creationId xmlns:a16="http://schemas.microsoft.com/office/drawing/2014/main" id="{24A21BCF-9F19-47B6-AC6D-D1D2599E949E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819401" y="2638425"/>
              <a:ext cx="109538" cy="127000"/>
            </a:xfrm>
            <a:custGeom>
              <a:avLst/>
              <a:gdLst>
                <a:gd name="T0" fmla="*/ 234 w 234"/>
                <a:gd name="T1" fmla="*/ 200 h 230"/>
                <a:gd name="T2" fmla="*/ 232 w 234"/>
                <a:gd name="T3" fmla="*/ 200 h 230"/>
                <a:gd name="T4" fmla="*/ 203 w 234"/>
                <a:gd name="T5" fmla="*/ 171 h 230"/>
                <a:gd name="T6" fmla="*/ 203 w 234"/>
                <a:gd name="T7" fmla="*/ 0 h 230"/>
                <a:gd name="T8" fmla="*/ 124 w 234"/>
                <a:gd name="T9" fmla="*/ 0 h 230"/>
                <a:gd name="T10" fmla="*/ 124 w 234"/>
                <a:gd name="T11" fmla="*/ 8 h 230"/>
                <a:gd name="T12" fmla="*/ 161 w 234"/>
                <a:gd name="T13" fmla="*/ 40 h 230"/>
                <a:gd name="T14" fmla="*/ 161 w 234"/>
                <a:gd name="T15" fmla="*/ 157 h 230"/>
                <a:gd name="T16" fmla="*/ 152 w 234"/>
                <a:gd name="T17" fmla="*/ 184 h 230"/>
                <a:gd name="T18" fmla="*/ 108 w 234"/>
                <a:gd name="T19" fmla="*/ 201 h 230"/>
                <a:gd name="T20" fmla="*/ 73 w 234"/>
                <a:gd name="T21" fmla="*/ 163 h 230"/>
                <a:gd name="T22" fmla="*/ 73 w 234"/>
                <a:gd name="T23" fmla="*/ 0 h 230"/>
                <a:gd name="T24" fmla="*/ 0 w 234"/>
                <a:gd name="T25" fmla="*/ 0 h 230"/>
                <a:gd name="T26" fmla="*/ 0 w 234"/>
                <a:gd name="T27" fmla="*/ 7 h 230"/>
                <a:gd name="T28" fmla="*/ 31 w 234"/>
                <a:gd name="T29" fmla="*/ 39 h 230"/>
                <a:gd name="T30" fmla="*/ 31 w 234"/>
                <a:gd name="T31" fmla="*/ 165 h 230"/>
                <a:gd name="T32" fmla="*/ 91 w 234"/>
                <a:gd name="T33" fmla="*/ 230 h 230"/>
                <a:gd name="T34" fmla="*/ 142 w 234"/>
                <a:gd name="T35" fmla="*/ 208 h 230"/>
                <a:gd name="T36" fmla="*/ 164 w 234"/>
                <a:gd name="T37" fmla="*/ 187 h 230"/>
                <a:gd name="T38" fmla="*/ 164 w 234"/>
                <a:gd name="T39" fmla="*/ 228 h 230"/>
                <a:gd name="T40" fmla="*/ 166 w 234"/>
                <a:gd name="T41" fmla="*/ 229 h 230"/>
                <a:gd name="T42" fmla="*/ 234 w 234"/>
                <a:gd name="T43" fmla="*/ 207 h 230"/>
                <a:gd name="T44" fmla="*/ 234 w 234"/>
                <a:gd name="T45" fmla="*/ 20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30">
                  <a:moveTo>
                    <a:pt x="234" y="200"/>
                  </a:moveTo>
                  <a:lnTo>
                    <a:pt x="232" y="200"/>
                  </a:lnTo>
                  <a:cubicBezTo>
                    <a:pt x="209" y="200"/>
                    <a:pt x="203" y="194"/>
                    <a:pt x="203" y="171"/>
                  </a:cubicBezTo>
                  <a:lnTo>
                    <a:pt x="203" y="0"/>
                  </a:lnTo>
                  <a:lnTo>
                    <a:pt x="124" y="0"/>
                  </a:lnTo>
                  <a:lnTo>
                    <a:pt x="124" y="8"/>
                  </a:lnTo>
                  <a:cubicBezTo>
                    <a:pt x="155" y="10"/>
                    <a:pt x="161" y="15"/>
                    <a:pt x="161" y="40"/>
                  </a:cubicBezTo>
                  <a:lnTo>
                    <a:pt x="161" y="157"/>
                  </a:lnTo>
                  <a:cubicBezTo>
                    <a:pt x="161" y="171"/>
                    <a:pt x="159" y="178"/>
                    <a:pt x="152" y="184"/>
                  </a:cubicBezTo>
                  <a:cubicBezTo>
                    <a:pt x="138" y="195"/>
                    <a:pt x="123" y="201"/>
                    <a:pt x="108" y="201"/>
                  </a:cubicBezTo>
                  <a:cubicBezTo>
                    <a:pt x="89" y="201"/>
                    <a:pt x="73" y="184"/>
                    <a:pt x="73" y="163"/>
                  </a:cubicBezTo>
                  <a:lnTo>
                    <a:pt x="7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8"/>
                    <a:pt x="31" y="16"/>
                    <a:pt x="31" y="39"/>
                  </a:cubicBezTo>
                  <a:lnTo>
                    <a:pt x="31" y="165"/>
                  </a:lnTo>
                  <a:cubicBezTo>
                    <a:pt x="31" y="204"/>
                    <a:pt x="55" y="230"/>
                    <a:pt x="91" y="230"/>
                  </a:cubicBezTo>
                  <a:cubicBezTo>
                    <a:pt x="110" y="230"/>
                    <a:pt x="129" y="222"/>
                    <a:pt x="142" y="208"/>
                  </a:cubicBezTo>
                  <a:lnTo>
                    <a:pt x="164" y="187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4"/>
                    <a:pt x="234" y="207"/>
                  </a:cubicBezTo>
                  <a:lnTo>
                    <a:pt x="234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82">
              <a:extLst>
                <a:ext uri="{FF2B5EF4-FFF2-40B4-BE49-F238E27FC236}">
                  <a16:creationId xmlns:a16="http://schemas.microsoft.com/office/drawing/2014/main" id="{2C27B643-2C06-434E-8E57-BF2917A13183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2936876" y="2636838"/>
              <a:ext cx="177800" cy="127000"/>
            </a:xfrm>
            <a:custGeom>
              <a:avLst/>
              <a:gdLst>
                <a:gd name="T0" fmla="*/ 2 w 379"/>
                <a:gd name="T1" fmla="*/ 31 h 230"/>
                <a:gd name="T2" fmla="*/ 18 w 379"/>
                <a:gd name="T3" fmla="*/ 29 h 230"/>
                <a:gd name="T4" fmla="*/ 35 w 379"/>
                <a:gd name="T5" fmla="*/ 61 h 230"/>
                <a:gd name="T6" fmla="*/ 35 w 379"/>
                <a:gd name="T7" fmla="*/ 187 h 230"/>
                <a:gd name="T8" fmla="*/ 0 w 379"/>
                <a:gd name="T9" fmla="*/ 222 h 230"/>
                <a:gd name="T10" fmla="*/ 0 w 379"/>
                <a:gd name="T11" fmla="*/ 230 h 230"/>
                <a:gd name="T12" fmla="*/ 111 w 379"/>
                <a:gd name="T13" fmla="*/ 230 h 230"/>
                <a:gd name="T14" fmla="*/ 111 w 379"/>
                <a:gd name="T15" fmla="*/ 222 h 230"/>
                <a:gd name="T16" fmla="*/ 77 w 379"/>
                <a:gd name="T17" fmla="*/ 196 h 230"/>
                <a:gd name="T18" fmla="*/ 77 w 379"/>
                <a:gd name="T19" fmla="*/ 55 h 230"/>
                <a:gd name="T20" fmla="*/ 85 w 379"/>
                <a:gd name="T21" fmla="*/ 46 h 230"/>
                <a:gd name="T22" fmla="*/ 136 w 379"/>
                <a:gd name="T23" fmla="*/ 26 h 230"/>
                <a:gd name="T24" fmla="*/ 169 w 379"/>
                <a:gd name="T25" fmla="*/ 78 h 230"/>
                <a:gd name="T26" fmla="*/ 169 w 379"/>
                <a:gd name="T27" fmla="*/ 187 h 230"/>
                <a:gd name="T28" fmla="*/ 135 w 379"/>
                <a:gd name="T29" fmla="*/ 222 h 230"/>
                <a:gd name="T30" fmla="*/ 135 w 379"/>
                <a:gd name="T31" fmla="*/ 230 h 230"/>
                <a:gd name="T32" fmla="*/ 247 w 379"/>
                <a:gd name="T33" fmla="*/ 230 h 230"/>
                <a:gd name="T34" fmla="*/ 247 w 379"/>
                <a:gd name="T35" fmla="*/ 222 h 230"/>
                <a:gd name="T36" fmla="*/ 211 w 379"/>
                <a:gd name="T37" fmla="*/ 182 h 230"/>
                <a:gd name="T38" fmla="*/ 211 w 379"/>
                <a:gd name="T39" fmla="*/ 56 h 230"/>
                <a:gd name="T40" fmla="*/ 265 w 379"/>
                <a:gd name="T41" fmla="*/ 26 h 230"/>
                <a:gd name="T42" fmla="*/ 303 w 379"/>
                <a:gd name="T43" fmla="*/ 81 h 230"/>
                <a:gd name="T44" fmla="*/ 303 w 379"/>
                <a:gd name="T45" fmla="*/ 186 h 230"/>
                <a:gd name="T46" fmla="*/ 270 w 379"/>
                <a:gd name="T47" fmla="*/ 222 h 230"/>
                <a:gd name="T48" fmla="*/ 270 w 379"/>
                <a:gd name="T49" fmla="*/ 230 h 230"/>
                <a:gd name="T50" fmla="*/ 379 w 379"/>
                <a:gd name="T51" fmla="*/ 230 h 230"/>
                <a:gd name="T52" fmla="*/ 379 w 379"/>
                <a:gd name="T53" fmla="*/ 222 h 230"/>
                <a:gd name="T54" fmla="*/ 366 w 379"/>
                <a:gd name="T55" fmla="*/ 221 h 230"/>
                <a:gd name="T56" fmla="*/ 345 w 379"/>
                <a:gd name="T57" fmla="*/ 192 h 230"/>
                <a:gd name="T58" fmla="*/ 345 w 379"/>
                <a:gd name="T59" fmla="*/ 89 h 230"/>
                <a:gd name="T60" fmla="*/ 287 w 379"/>
                <a:gd name="T61" fmla="*/ 0 h 230"/>
                <a:gd name="T62" fmla="*/ 205 w 379"/>
                <a:gd name="T63" fmla="*/ 42 h 230"/>
                <a:gd name="T64" fmla="*/ 153 w 379"/>
                <a:gd name="T65" fmla="*/ 0 h 230"/>
                <a:gd name="T66" fmla="*/ 75 w 379"/>
                <a:gd name="T67" fmla="*/ 38 h 230"/>
                <a:gd name="T68" fmla="*/ 75 w 379"/>
                <a:gd name="T69" fmla="*/ 1 h 230"/>
                <a:gd name="T70" fmla="*/ 72 w 379"/>
                <a:gd name="T71" fmla="*/ 0 h 230"/>
                <a:gd name="T72" fmla="*/ 2 w 379"/>
                <a:gd name="T73" fmla="*/ 22 h 230"/>
                <a:gd name="T74" fmla="*/ 2 w 379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30">
                  <a:moveTo>
                    <a:pt x="2" y="31"/>
                  </a:moveTo>
                  <a:cubicBezTo>
                    <a:pt x="8" y="29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2"/>
                  </a:lnTo>
                  <a:cubicBezTo>
                    <a:pt x="85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4"/>
                    <a:pt x="119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5"/>
                    <a:pt x="164" y="220"/>
                    <a:pt x="135" y="222"/>
                  </a:cubicBezTo>
                  <a:lnTo>
                    <a:pt x="135" y="230"/>
                  </a:lnTo>
                  <a:lnTo>
                    <a:pt x="247" y="230"/>
                  </a:lnTo>
                  <a:lnTo>
                    <a:pt x="247" y="222"/>
                  </a:lnTo>
                  <a:cubicBezTo>
                    <a:pt x="218" y="222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3" y="39"/>
                    <a:pt x="303" y="81"/>
                  </a:cubicBezTo>
                  <a:lnTo>
                    <a:pt x="303" y="186"/>
                  </a:lnTo>
                  <a:cubicBezTo>
                    <a:pt x="303" y="215"/>
                    <a:pt x="299" y="219"/>
                    <a:pt x="270" y="222"/>
                  </a:cubicBezTo>
                  <a:lnTo>
                    <a:pt x="270" y="230"/>
                  </a:lnTo>
                  <a:lnTo>
                    <a:pt x="379" y="230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5" y="211"/>
                    <a:pt x="345" y="192"/>
                  </a:cubicBezTo>
                  <a:lnTo>
                    <a:pt x="345" y="89"/>
                  </a:lnTo>
                  <a:cubicBezTo>
                    <a:pt x="345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3"/>
                    <a:pt x="179" y="0"/>
                    <a:pt x="153" y="0"/>
                  </a:cubicBezTo>
                  <a:cubicBezTo>
                    <a:pt x="131" y="0"/>
                    <a:pt x="117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9"/>
                    <a:pt x="29" y="15"/>
                    <a:pt x="2" y="22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83">
              <a:extLst>
                <a:ext uri="{FF2B5EF4-FFF2-40B4-BE49-F238E27FC236}">
                  <a16:creationId xmlns:a16="http://schemas.microsoft.com/office/drawing/2014/main" id="{536555B8-7197-43F2-97B3-4C88A4817CD1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3121026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5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6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6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6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84">
              <a:extLst>
                <a:ext uri="{FF2B5EF4-FFF2-40B4-BE49-F238E27FC236}">
                  <a16:creationId xmlns:a16="http://schemas.microsoft.com/office/drawing/2014/main" id="{0959498F-FF4E-4436-BDAC-9B506175605E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3281363" y="2574925"/>
              <a:ext cx="136525" cy="188913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3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5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1 h 342"/>
                <a:gd name="T42" fmla="*/ 273 w 291"/>
                <a:gd name="T43" fmla="*/ 93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4 h 342"/>
                <a:gd name="T64" fmla="*/ 55 w 291"/>
                <a:gd name="T65" fmla="*/ 17 h 342"/>
                <a:gd name="T66" fmla="*/ 111 w 291"/>
                <a:gd name="T67" fmla="*/ 17 h 342"/>
                <a:gd name="T68" fmla="*/ 105 w 291"/>
                <a:gd name="T69" fmla="*/ 42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3"/>
                  </a:cubicBezTo>
                  <a:cubicBezTo>
                    <a:pt x="291" y="22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5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6"/>
                    <a:pt x="220" y="40"/>
                    <a:pt x="207" y="21"/>
                  </a:cubicBezTo>
                  <a:cubicBezTo>
                    <a:pt x="234" y="28"/>
                    <a:pt x="273" y="43"/>
                    <a:pt x="273" y="93"/>
                  </a:cubicBezTo>
                  <a:cubicBezTo>
                    <a:pt x="273" y="128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0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4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2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85">
              <a:extLst>
                <a:ext uri="{FF2B5EF4-FFF2-40B4-BE49-F238E27FC236}">
                  <a16:creationId xmlns:a16="http://schemas.microsoft.com/office/drawing/2014/main" id="{3EFA4B91-9AC7-414B-9614-ED70664E9C3F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443288" y="2555875"/>
              <a:ext cx="53975" cy="276225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7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86">
              <a:extLst>
                <a:ext uri="{FF2B5EF4-FFF2-40B4-BE49-F238E27FC236}">
                  <a16:creationId xmlns:a16="http://schemas.microsoft.com/office/drawing/2014/main" id="{54369DA0-4E4D-460A-BDE9-F9B874A3E257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516313" y="2574925"/>
              <a:ext cx="192088" cy="188913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29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10 w 411"/>
                <a:gd name="T91" fmla="*/ 48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3" y="17"/>
                    <a:pt x="214" y="15"/>
                  </a:cubicBezTo>
                  <a:cubicBezTo>
                    <a:pt x="219" y="14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9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7" y="14"/>
                    <a:pt x="411" y="14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9"/>
                  </a:cubicBezTo>
                  <a:cubicBezTo>
                    <a:pt x="293" y="13"/>
                    <a:pt x="296" y="14"/>
                    <a:pt x="299" y="15"/>
                  </a:cubicBezTo>
                  <a:cubicBezTo>
                    <a:pt x="304" y="15"/>
                    <a:pt x="319" y="17"/>
                    <a:pt x="319" y="30"/>
                  </a:cubicBezTo>
                  <a:cubicBezTo>
                    <a:pt x="319" y="37"/>
                    <a:pt x="314" y="44"/>
                    <a:pt x="310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87">
              <a:extLst>
                <a:ext uri="{FF2B5EF4-FFF2-40B4-BE49-F238E27FC236}">
                  <a16:creationId xmlns:a16="http://schemas.microsoft.com/office/drawing/2014/main" id="{D3CE4D9C-6787-4810-AEED-3159E334107E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3711576" y="2676525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88">
              <a:extLst>
                <a:ext uri="{FF2B5EF4-FFF2-40B4-BE49-F238E27FC236}">
                  <a16:creationId xmlns:a16="http://schemas.microsoft.com/office/drawing/2014/main" id="{0850F49D-B52E-499C-AA33-7115237DB854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3859213" y="2662238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89">
              <a:extLst>
                <a:ext uri="{FF2B5EF4-FFF2-40B4-BE49-F238E27FC236}">
                  <a16:creationId xmlns:a16="http://schemas.microsoft.com/office/drawing/2014/main" id="{BAB7F2AE-543E-4529-80FB-7EE3D44CF092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113213" y="2579688"/>
              <a:ext cx="77788" cy="184150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7 h 333"/>
                <a:gd name="T8" fmla="*/ 66 w 165"/>
                <a:gd name="T9" fmla="*/ 34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8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90">
              <a:extLst>
                <a:ext uri="{FF2B5EF4-FFF2-40B4-BE49-F238E27FC236}">
                  <a16:creationId xmlns:a16="http://schemas.microsoft.com/office/drawing/2014/main" id="{149D7A9F-EC2F-42DF-838E-CFB1AD17562B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222751" y="2555875"/>
              <a:ext cx="53975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91">
              <a:extLst>
                <a:ext uri="{FF2B5EF4-FFF2-40B4-BE49-F238E27FC236}">
                  <a16:creationId xmlns:a16="http://schemas.microsoft.com/office/drawing/2014/main" id="{450ABF0F-5012-483C-B432-8E22D67DA35B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4378326" y="2662238"/>
              <a:ext cx="15398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92">
              <a:extLst>
                <a:ext uri="{FF2B5EF4-FFF2-40B4-BE49-F238E27FC236}">
                  <a16:creationId xmlns:a16="http://schemas.microsoft.com/office/drawing/2014/main" id="{64C9BBC3-62D7-4366-9CF0-DAD34ED9AF90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603751" y="2641600"/>
              <a:ext cx="120650" cy="174625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7 h 318"/>
                <a:gd name="T28" fmla="*/ 84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93">
              <a:extLst>
                <a:ext uri="{FF2B5EF4-FFF2-40B4-BE49-F238E27FC236}">
                  <a16:creationId xmlns:a16="http://schemas.microsoft.com/office/drawing/2014/main" id="{33429EDC-A8FF-4724-AF1B-B37C541A2C74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4735513" y="2676525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94">
              <a:extLst>
                <a:ext uri="{FF2B5EF4-FFF2-40B4-BE49-F238E27FC236}">
                  <a16:creationId xmlns:a16="http://schemas.microsoft.com/office/drawing/2014/main" id="{C6775C7F-0EA7-427B-86B7-52E78216EBBE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18063" y="2735263"/>
              <a:ext cx="33338" cy="66675"/>
            </a:xfrm>
            <a:custGeom>
              <a:avLst/>
              <a:gdLst>
                <a:gd name="T0" fmla="*/ 14 w 70"/>
                <a:gd name="T1" fmla="*/ 121 h 121"/>
                <a:gd name="T2" fmla="*/ 70 w 70"/>
                <a:gd name="T3" fmla="*/ 44 h 121"/>
                <a:gd name="T4" fmla="*/ 30 w 70"/>
                <a:gd name="T5" fmla="*/ 0 h 121"/>
                <a:gd name="T6" fmla="*/ 0 w 70"/>
                <a:gd name="T7" fmla="*/ 28 h 121"/>
                <a:gd name="T8" fmla="*/ 30 w 70"/>
                <a:gd name="T9" fmla="*/ 54 h 121"/>
                <a:gd name="T10" fmla="*/ 39 w 70"/>
                <a:gd name="T11" fmla="*/ 53 h 121"/>
                <a:gd name="T12" fmla="*/ 43 w 70"/>
                <a:gd name="T13" fmla="*/ 52 h 121"/>
                <a:gd name="T14" fmla="*/ 50 w 70"/>
                <a:gd name="T15" fmla="*/ 59 h 121"/>
                <a:gd name="T16" fmla="*/ 9 w 70"/>
                <a:gd name="T17" fmla="*/ 112 h 121"/>
                <a:gd name="T18" fmla="*/ 14 w 70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21">
                  <a:moveTo>
                    <a:pt x="14" y="121"/>
                  </a:moveTo>
                  <a:cubicBezTo>
                    <a:pt x="47" y="105"/>
                    <a:pt x="70" y="74"/>
                    <a:pt x="70" y="44"/>
                  </a:cubicBezTo>
                  <a:cubicBezTo>
                    <a:pt x="70" y="19"/>
                    <a:pt x="52" y="0"/>
                    <a:pt x="30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95">
              <a:extLst>
                <a:ext uri="{FF2B5EF4-FFF2-40B4-BE49-F238E27FC236}">
                  <a16:creationId xmlns:a16="http://schemas.microsoft.com/office/drawing/2014/main" id="{051052AD-F636-4222-B05B-6511E7E44DA3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926013" y="2603500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8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96">
              <a:extLst>
                <a:ext uri="{FF2B5EF4-FFF2-40B4-BE49-F238E27FC236}">
                  <a16:creationId xmlns:a16="http://schemas.microsoft.com/office/drawing/2014/main" id="{849C6D8A-C219-457A-B2F6-5AD5EDAA4A39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989513" y="2574925"/>
              <a:ext cx="111125" cy="188913"/>
            </a:xfrm>
            <a:custGeom>
              <a:avLst/>
              <a:gdLst>
                <a:gd name="T0" fmla="*/ 73 w 238"/>
                <a:gd name="T1" fmla="*/ 169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0 h 341"/>
                <a:gd name="T20" fmla="*/ 147 w 238"/>
                <a:gd name="T21" fmla="*/ 111 h 341"/>
                <a:gd name="T22" fmla="*/ 73 w 238"/>
                <a:gd name="T23" fmla="*/ 153 h 341"/>
                <a:gd name="T24" fmla="*/ 73 w 238"/>
                <a:gd name="T25" fmla="*/ 1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1 h 341"/>
                <a:gd name="T32" fmla="*/ 0 w 238"/>
                <a:gd name="T33" fmla="*/ 29 h 341"/>
                <a:gd name="T34" fmla="*/ 6 w 238"/>
                <a:gd name="T35" fmla="*/ 29 h 341"/>
                <a:gd name="T36" fmla="*/ 31 w 238"/>
                <a:gd name="T37" fmla="*/ 54 h 341"/>
                <a:gd name="T38" fmla="*/ 31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7 w 238"/>
                <a:gd name="T45" fmla="*/ 341 h 341"/>
                <a:gd name="T46" fmla="*/ 107 w 238"/>
                <a:gd name="T47" fmla="*/ 333 h 341"/>
                <a:gd name="T48" fmla="*/ 73 w 238"/>
                <a:gd name="T49" fmla="*/ 290 h 341"/>
                <a:gd name="T50" fmla="*/ 73 w 238"/>
                <a:gd name="T51" fmla="*/ 16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3" y="169"/>
                  </a:moveTo>
                  <a:cubicBezTo>
                    <a:pt x="94" y="146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6" y="123"/>
                    <a:pt x="73" y="153"/>
                  </a:cubicBezTo>
                  <a:lnTo>
                    <a:pt x="73" y="1"/>
                  </a:lnTo>
                  <a:lnTo>
                    <a:pt x="71" y="0"/>
                  </a:lnTo>
                  <a:cubicBezTo>
                    <a:pt x="54" y="6"/>
                    <a:pt x="41" y="9"/>
                    <a:pt x="14" y="18"/>
                  </a:cubicBezTo>
                  <a:lnTo>
                    <a:pt x="0" y="21"/>
                  </a:lnTo>
                  <a:lnTo>
                    <a:pt x="0" y="29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7" y="29"/>
                    <a:pt x="31" y="33"/>
                    <a:pt x="31" y="54"/>
                  </a:cubicBezTo>
                  <a:lnTo>
                    <a:pt x="31" y="290"/>
                  </a:lnTo>
                  <a:cubicBezTo>
                    <a:pt x="31" y="325"/>
                    <a:pt x="28" y="329"/>
                    <a:pt x="0" y="333"/>
                  </a:cubicBezTo>
                  <a:lnTo>
                    <a:pt x="0" y="341"/>
                  </a:lnTo>
                  <a:lnTo>
                    <a:pt x="107" y="341"/>
                  </a:lnTo>
                  <a:lnTo>
                    <a:pt x="107" y="333"/>
                  </a:lnTo>
                  <a:cubicBezTo>
                    <a:pt x="78" y="330"/>
                    <a:pt x="73" y="324"/>
                    <a:pt x="73" y="290"/>
                  </a:cubicBezTo>
                  <a:lnTo>
                    <a:pt x="73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97">
              <a:extLst>
                <a:ext uri="{FF2B5EF4-FFF2-40B4-BE49-F238E27FC236}">
                  <a16:creationId xmlns:a16="http://schemas.microsoft.com/office/drawing/2014/main" id="{FD50481F-D9CC-4F1F-9D93-A01141147656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5110163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98">
              <a:extLst>
                <a:ext uri="{FF2B5EF4-FFF2-40B4-BE49-F238E27FC236}">
                  <a16:creationId xmlns:a16="http://schemas.microsoft.com/office/drawing/2014/main" id="{50313B71-5F3C-454A-B530-76C7982E3131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5210176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99">
              <a:extLst>
                <a:ext uri="{FF2B5EF4-FFF2-40B4-BE49-F238E27FC236}">
                  <a16:creationId xmlns:a16="http://schemas.microsoft.com/office/drawing/2014/main" id="{9D16CF70-DEB9-4A5F-948E-E2754D0B33AD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89563" y="2641600"/>
              <a:ext cx="125413" cy="180975"/>
            </a:xfrm>
            <a:custGeom>
              <a:avLst/>
              <a:gdLst>
                <a:gd name="T0" fmla="*/ 100 w 270"/>
                <a:gd name="T1" fmla="*/ 45 h 329"/>
                <a:gd name="T2" fmla="*/ 108 w 270"/>
                <a:gd name="T3" fmla="*/ 13 h 329"/>
                <a:gd name="T4" fmla="*/ 93 w 270"/>
                <a:gd name="T5" fmla="*/ 0 h 329"/>
                <a:gd name="T6" fmla="*/ 73 w 270"/>
                <a:gd name="T7" fmla="*/ 18 h 329"/>
                <a:gd name="T8" fmla="*/ 2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1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4 w 270"/>
                <a:gd name="T21" fmla="*/ 190 h 329"/>
                <a:gd name="T22" fmla="*/ 218 w 270"/>
                <a:gd name="T23" fmla="*/ 226 h 329"/>
                <a:gd name="T24" fmla="*/ 255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19 w 270"/>
                <a:gd name="T33" fmla="*/ 215 h 329"/>
                <a:gd name="T34" fmla="*/ 204 w 270"/>
                <a:gd name="T35" fmla="*/ 192 h 329"/>
                <a:gd name="T36" fmla="*/ 214 w 270"/>
                <a:gd name="T37" fmla="*/ 140 h 329"/>
                <a:gd name="T38" fmla="*/ 228 w 270"/>
                <a:gd name="T39" fmla="*/ 86 h 329"/>
                <a:gd name="T40" fmla="*/ 237 w 270"/>
                <a:gd name="T41" fmla="*/ 52 h 329"/>
                <a:gd name="T42" fmla="*/ 244 w 270"/>
                <a:gd name="T43" fmla="*/ 19 h 329"/>
                <a:gd name="T44" fmla="*/ 230 w 270"/>
                <a:gd name="T45" fmla="*/ 5 h 329"/>
                <a:gd name="T46" fmla="*/ 210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2 w 270"/>
                <a:gd name="T55" fmla="*/ 172 h 329"/>
                <a:gd name="T56" fmla="*/ 79 w 270"/>
                <a:gd name="T57" fmla="*/ 129 h 329"/>
                <a:gd name="T58" fmla="*/ 100 w 270"/>
                <a:gd name="T59" fmla="*/ 4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0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5" y="329"/>
                    <a:pt x="14" y="329"/>
                  </a:cubicBezTo>
                  <a:cubicBezTo>
                    <a:pt x="24" y="329"/>
                    <a:pt x="30" y="320"/>
                    <a:pt x="31" y="318"/>
                  </a:cubicBezTo>
                  <a:cubicBezTo>
                    <a:pt x="33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5"/>
                    <a:pt x="230" y="5"/>
                  </a:cubicBezTo>
                  <a:cubicBezTo>
                    <a:pt x="227" y="5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400">
              <a:extLst>
                <a:ext uri="{FF2B5EF4-FFF2-40B4-BE49-F238E27FC236}">
                  <a16:creationId xmlns:a16="http://schemas.microsoft.com/office/drawing/2014/main" id="{970C3AFE-E3CA-42B8-9D7C-BD47B1B89550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5600701" y="2662238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401">
              <a:extLst>
                <a:ext uri="{FF2B5EF4-FFF2-40B4-BE49-F238E27FC236}">
                  <a16:creationId xmlns:a16="http://schemas.microsoft.com/office/drawing/2014/main" id="{3F4A1A0E-3217-4CD9-8BC1-B1CDA5D22ED3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846763" y="2555875"/>
              <a:ext cx="220663" cy="276225"/>
            </a:xfrm>
            <a:custGeom>
              <a:avLst/>
              <a:gdLst>
                <a:gd name="T0" fmla="*/ 182 w 471"/>
                <a:gd name="T1" fmla="*/ 267 h 500"/>
                <a:gd name="T2" fmla="*/ 5 w 471"/>
                <a:gd name="T3" fmla="*/ 486 h 500"/>
                <a:gd name="T4" fmla="*/ 1 w 471"/>
                <a:gd name="T5" fmla="*/ 494 h 500"/>
                <a:gd name="T6" fmla="*/ 14 w 471"/>
                <a:gd name="T7" fmla="*/ 500 h 500"/>
                <a:gd name="T8" fmla="*/ 428 w 471"/>
                <a:gd name="T9" fmla="*/ 500 h 500"/>
                <a:gd name="T10" fmla="*/ 471 w 471"/>
                <a:gd name="T11" fmla="*/ 376 h 500"/>
                <a:gd name="T12" fmla="*/ 458 w 471"/>
                <a:gd name="T13" fmla="*/ 376 h 500"/>
                <a:gd name="T14" fmla="*/ 370 w 471"/>
                <a:gd name="T15" fmla="*/ 458 h 500"/>
                <a:gd name="T16" fmla="*/ 254 w 471"/>
                <a:gd name="T17" fmla="*/ 472 h 500"/>
                <a:gd name="T18" fmla="*/ 42 w 471"/>
                <a:gd name="T19" fmla="*/ 472 h 500"/>
                <a:gd name="T20" fmla="*/ 215 w 471"/>
                <a:gd name="T21" fmla="*/ 258 h 500"/>
                <a:gd name="T22" fmla="*/ 220 w 471"/>
                <a:gd name="T23" fmla="*/ 250 h 500"/>
                <a:gd name="T24" fmla="*/ 216 w 471"/>
                <a:gd name="T25" fmla="*/ 243 h 500"/>
                <a:gd name="T26" fmla="*/ 54 w 471"/>
                <a:gd name="T27" fmla="*/ 20 h 500"/>
                <a:gd name="T28" fmla="*/ 252 w 471"/>
                <a:gd name="T29" fmla="*/ 20 h 500"/>
                <a:gd name="T30" fmla="*/ 458 w 471"/>
                <a:gd name="T31" fmla="*/ 117 h 500"/>
                <a:gd name="T32" fmla="*/ 471 w 471"/>
                <a:gd name="T33" fmla="*/ 117 h 500"/>
                <a:gd name="T34" fmla="*/ 428 w 471"/>
                <a:gd name="T35" fmla="*/ 0 h 500"/>
                <a:gd name="T36" fmla="*/ 14 w 471"/>
                <a:gd name="T37" fmla="*/ 0 h 500"/>
                <a:gd name="T38" fmla="*/ 0 w 471"/>
                <a:gd name="T39" fmla="*/ 16 h 500"/>
                <a:gd name="T40" fmla="*/ 182 w 471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1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1" y="376"/>
                  </a:lnTo>
                  <a:lnTo>
                    <a:pt x="458" y="376"/>
                  </a:lnTo>
                  <a:cubicBezTo>
                    <a:pt x="446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2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1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402">
              <a:extLst>
                <a:ext uri="{FF2B5EF4-FFF2-40B4-BE49-F238E27FC236}">
                  <a16:creationId xmlns:a16="http://schemas.microsoft.com/office/drawing/2014/main" id="{516A1D4C-1045-41D6-BAD1-6A8C11FECD4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6088063" y="2540000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50" y="147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403">
              <a:extLst>
                <a:ext uri="{FF2B5EF4-FFF2-40B4-BE49-F238E27FC236}">
                  <a16:creationId xmlns:a16="http://schemas.microsoft.com/office/drawing/2014/main" id="{577EA261-52A5-4E3F-84D6-CA4E5936C8B4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6088063" y="2717800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404">
              <a:extLst>
                <a:ext uri="{FF2B5EF4-FFF2-40B4-BE49-F238E27FC236}">
                  <a16:creationId xmlns:a16="http://schemas.microsoft.com/office/drawing/2014/main" id="{B33516F3-10B5-4336-B66D-84BCC8E26965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6157913" y="2771775"/>
              <a:ext cx="119063" cy="52388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8 h 94"/>
                <a:gd name="T4" fmla="*/ 243 w 256"/>
                <a:gd name="T5" fmla="*/ 0 h 94"/>
                <a:gd name="T6" fmla="*/ 12 w 256"/>
                <a:gd name="T7" fmla="*/ 0 h 94"/>
                <a:gd name="T8" fmla="*/ 0 w 256"/>
                <a:gd name="T9" fmla="*/ 8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2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2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2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405">
              <a:extLst>
                <a:ext uri="{FF2B5EF4-FFF2-40B4-BE49-F238E27FC236}">
                  <a16:creationId xmlns:a16="http://schemas.microsoft.com/office/drawing/2014/main" id="{A6905A42-0BA6-4E15-B1FF-BDA38B078480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6307138" y="2717800"/>
              <a:ext cx="58738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2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406">
              <a:extLst>
                <a:ext uri="{FF2B5EF4-FFF2-40B4-BE49-F238E27FC236}">
                  <a16:creationId xmlns:a16="http://schemas.microsoft.com/office/drawing/2014/main" id="{207AB639-0EB0-4460-8A86-4A383A4F7B14}"/>
                </a:ext>
              </a:extLst>
            </p:cNvPr>
            <p:cNvSpPr>
              <a:spLocks noEditPoints="1"/>
            </p:cNvSpPr>
            <p:nvPr>
              <p:custDataLst>
                <p:tags r:id="rId168"/>
              </p:custDataLst>
            </p:nvPr>
          </p:nvSpPr>
          <p:spPr bwMode="auto">
            <a:xfrm>
              <a:off x="6424613" y="2641600"/>
              <a:ext cx="122238" cy="174625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7 h 318"/>
                <a:gd name="T28" fmla="*/ 83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407">
              <a:extLst>
                <a:ext uri="{FF2B5EF4-FFF2-40B4-BE49-F238E27FC236}">
                  <a16:creationId xmlns:a16="http://schemas.microsoft.com/office/drawing/2014/main" id="{42AFED3B-CC1C-49EE-AC33-256CC49ED360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6557963" y="2676525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18" name="组合 1017">
            <a:extLst>
              <a:ext uri="{FF2B5EF4-FFF2-40B4-BE49-F238E27FC236}">
                <a16:creationId xmlns:a16="http://schemas.microsoft.com/office/drawing/2014/main" id="{15219714-06C2-4DA6-AC3D-8C90DF001AF4}"/>
              </a:ext>
            </a:extLst>
          </p:cNvPr>
          <p:cNvGrpSpPr/>
          <p:nvPr/>
        </p:nvGrpSpPr>
        <p:grpSpPr>
          <a:xfrm>
            <a:off x="349616" y="6048818"/>
            <a:ext cx="7317400" cy="340468"/>
            <a:chOff x="332032" y="5599367"/>
            <a:chExt cx="7317400" cy="340468"/>
          </a:xfrm>
        </p:grpSpPr>
        <p:sp>
          <p:nvSpPr>
            <p:cNvPr id="617" name="矩形 616">
              <a:extLst>
                <a:ext uri="{FF2B5EF4-FFF2-40B4-BE49-F238E27FC236}">
                  <a16:creationId xmlns:a16="http://schemas.microsoft.com/office/drawing/2014/main" id="{E28CF934-5E92-4A51-BEC6-B76B30F09F81}"/>
                </a:ext>
              </a:extLst>
            </p:cNvPr>
            <p:cNvSpPr/>
            <p:nvPr/>
          </p:nvSpPr>
          <p:spPr>
            <a:xfrm>
              <a:off x="332032" y="5605028"/>
              <a:ext cx="840641" cy="33480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1" name="组合 960">
              <a:extLst>
                <a:ext uri="{FF2B5EF4-FFF2-40B4-BE49-F238E27FC236}">
                  <a16:creationId xmlns:a16="http://schemas.microsoft.com/office/drawing/2014/main" id="{B420B6AC-B9ED-42C4-92B0-F9BD880CC855}"/>
                </a:ext>
              </a:extLst>
            </p:cNvPr>
            <p:cNvGrpSpPr>
              <a:grpSpLocks noChangeAspect="1"/>
            </p:cNvGrpSpPr>
            <p:nvPr>
              <p:custDataLst>
                <p:tags r:id="rId84"/>
              </p:custDataLst>
            </p:nvPr>
          </p:nvGrpSpPr>
          <p:grpSpPr>
            <a:xfrm>
              <a:off x="1274031" y="5599367"/>
              <a:ext cx="6375401" cy="280987"/>
              <a:chOff x="1301751" y="5608638"/>
              <a:chExt cx="6375401" cy="280987"/>
            </a:xfrm>
          </p:grpSpPr>
          <p:sp>
            <p:nvSpPr>
              <p:cNvPr id="905" name="Freeform 585">
                <a:extLst>
                  <a:ext uri="{FF2B5EF4-FFF2-40B4-BE49-F238E27FC236}">
                    <a16:creationId xmlns:a16="http://schemas.microsoft.com/office/drawing/2014/main" id="{C2C24BAB-936F-4CAD-ABA0-7E041B378EB6}"/>
                  </a:ext>
                </a:extLst>
              </p:cNvPr>
              <p:cNvSpPr>
                <a:spLocks noEditPoint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1301751" y="5756275"/>
                <a:ext cx="123825" cy="5080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6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6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586">
                <a:extLst>
                  <a:ext uri="{FF2B5EF4-FFF2-40B4-BE49-F238E27FC236}">
                    <a16:creationId xmlns:a16="http://schemas.microsoft.com/office/drawing/2014/main" id="{B265EC92-CDF9-4683-95B9-201CD07B7595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1490664" y="5688013"/>
                <a:ext cx="107950" cy="147637"/>
              </a:xfrm>
              <a:custGeom>
                <a:avLst/>
                <a:gdLst>
                  <a:gd name="T0" fmla="*/ 122 w 290"/>
                  <a:gd name="T1" fmla="*/ 189 h 342"/>
                  <a:gd name="T2" fmla="*/ 136 w 290"/>
                  <a:gd name="T3" fmla="*/ 189 h 342"/>
                  <a:gd name="T4" fmla="*/ 153 w 290"/>
                  <a:gd name="T5" fmla="*/ 189 h 342"/>
                  <a:gd name="T6" fmla="*/ 290 w 290"/>
                  <a:gd name="T7" fmla="*/ 94 h 342"/>
                  <a:gd name="T8" fmla="*/ 162 w 290"/>
                  <a:gd name="T9" fmla="*/ 0 h 342"/>
                  <a:gd name="T10" fmla="*/ 17 w 290"/>
                  <a:gd name="T11" fmla="*/ 0 h 342"/>
                  <a:gd name="T12" fmla="*/ 0 w 290"/>
                  <a:gd name="T13" fmla="*/ 9 h 342"/>
                  <a:gd name="T14" fmla="*/ 13 w 290"/>
                  <a:gd name="T15" fmla="*/ 18 h 342"/>
                  <a:gd name="T16" fmla="*/ 41 w 290"/>
                  <a:gd name="T17" fmla="*/ 46 h 342"/>
                  <a:gd name="T18" fmla="*/ 41 w 290"/>
                  <a:gd name="T19" fmla="*/ 296 h 342"/>
                  <a:gd name="T20" fmla="*/ 14 w 290"/>
                  <a:gd name="T21" fmla="*/ 325 h 342"/>
                  <a:gd name="T22" fmla="*/ 0 w 290"/>
                  <a:gd name="T23" fmla="*/ 333 h 342"/>
                  <a:gd name="T24" fmla="*/ 17 w 290"/>
                  <a:gd name="T25" fmla="*/ 342 h 342"/>
                  <a:gd name="T26" fmla="*/ 150 w 290"/>
                  <a:gd name="T27" fmla="*/ 342 h 342"/>
                  <a:gd name="T28" fmla="*/ 167 w 290"/>
                  <a:gd name="T29" fmla="*/ 333 h 342"/>
                  <a:gd name="T30" fmla="*/ 153 w 290"/>
                  <a:gd name="T31" fmla="*/ 325 h 342"/>
                  <a:gd name="T32" fmla="*/ 122 w 290"/>
                  <a:gd name="T33" fmla="*/ 296 h 342"/>
                  <a:gd name="T34" fmla="*/ 122 w 290"/>
                  <a:gd name="T35" fmla="*/ 189 h 342"/>
                  <a:gd name="T36" fmla="*/ 205 w 290"/>
                  <a:gd name="T37" fmla="*/ 166 h 342"/>
                  <a:gd name="T38" fmla="*/ 222 w 290"/>
                  <a:gd name="T39" fmla="*/ 94 h 342"/>
                  <a:gd name="T40" fmla="*/ 207 w 290"/>
                  <a:gd name="T41" fmla="*/ 22 h 342"/>
                  <a:gd name="T42" fmla="*/ 273 w 290"/>
                  <a:gd name="T43" fmla="*/ 94 h 342"/>
                  <a:gd name="T44" fmla="*/ 205 w 290"/>
                  <a:gd name="T45" fmla="*/ 166 h 342"/>
                  <a:gd name="T46" fmla="*/ 122 w 290"/>
                  <a:gd name="T47" fmla="*/ 45 h 342"/>
                  <a:gd name="T48" fmla="*/ 152 w 290"/>
                  <a:gd name="T49" fmla="*/ 18 h 342"/>
                  <a:gd name="T50" fmla="*/ 205 w 290"/>
                  <a:gd name="T51" fmla="*/ 94 h 342"/>
                  <a:gd name="T52" fmla="*/ 147 w 290"/>
                  <a:gd name="T53" fmla="*/ 171 h 342"/>
                  <a:gd name="T54" fmla="*/ 122 w 290"/>
                  <a:gd name="T55" fmla="*/ 171 h 342"/>
                  <a:gd name="T56" fmla="*/ 122 w 290"/>
                  <a:gd name="T57" fmla="*/ 45 h 342"/>
                  <a:gd name="T58" fmla="*/ 55 w 290"/>
                  <a:gd name="T59" fmla="*/ 325 h 342"/>
                  <a:gd name="T60" fmla="*/ 59 w 290"/>
                  <a:gd name="T61" fmla="*/ 297 h 342"/>
                  <a:gd name="T62" fmla="*/ 59 w 290"/>
                  <a:gd name="T63" fmla="*/ 45 h 342"/>
                  <a:gd name="T64" fmla="*/ 55 w 290"/>
                  <a:gd name="T65" fmla="*/ 18 h 342"/>
                  <a:gd name="T66" fmla="*/ 111 w 290"/>
                  <a:gd name="T67" fmla="*/ 18 h 342"/>
                  <a:gd name="T68" fmla="*/ 105 w 290"/>
                  <a:gd name="T69" fmla="*/ 43 h 342"/>
                  <a:gd name="T70" fmla="*/ 105 w 290"/>
                  <a:gd name="T71" fmla="*/ 297 h 342"/>
                  <a:gd name="T72" fmla="*/ 109 w 290"/>
                  <a:gd name="T73" fmla="*/ 325 h 342"/>
                  <a:gd name="T74" fmla="*/ 55 w 290"/>
                  <a:gd name="T75" fmla="*/ 325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2">
                    <a:moveTo>
                      <a:pt x="122" y="189"/>
                    </a:moveTo>
                    <a:cubicBezTo>
                      <a:pt x="124" y="189"/>
                      <a:pt x="135" y="189"/>
                      <a:pt x="136" y="189"/>
                    </a:cubicBezTo>
                    <a:lnTo>
                      <a:pt x="153" y="189"/>
                    </a:lnTo>
                    <a:cubicBezTo>
                      <a:pt x="254" y="189"/>
                      <a:pt x="290" y="142"/>
                      <a:pt x="290" y="94"/>
                    </a:cubicBezTo>
                    <a:cubicBezTo>
                      <a:pt x="290" y="23"/>
                      <a:pt x="227" y="0"/>
                      <a:pt x="16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39" y="18"/>
                      <a:pt x="41" y="22"/>
                      <a:pt x="41" y="46"/>
                    </a:cubicBezTo>
                    <a:lnTo>
                      <a:pt x="41" y="296"/>
                    </a:lnTo>
                    <a:cubicBezTo>
                      <a:pt x="41" y="321"/>
                      <a:pt x="39" y="325"/>
                      <a:pt x="14" y="325"/>
                    </a:cubicBezTo>
                    <a:cubicBezTo>
                      <a:pt x="9" y="325"/>
                      <a:pt x="0" y="325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0" y="342"/>
                    </a:lnTo>
                    <a:cubicBezTo>
                      <a:pt x="159" y="342"/>
                      <a:pt x="167" y="342"/>
                      <a:pt x="167" y="333"/>
                    </a:cubicBezTo>
                    <a:cubicBezTo>
                      <a:pt x="167" y="325"/>
                      <a:pt x="158" y="325"/>
                      <a:pt x="153" y="325"/>
                    </a:cubicBezTo>
                    <a:cubicBezTo>
                      <a:pt x="124" y="325"/>
                      <a:pt x="122" y="321"/>
                      <a:pt x="122" y="296"/>
                    </a:cubicBezTo>
                    <a:lnTo>
                      <a:pt x="122" y="189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2" y="114"/>
                      <a:pt x="222" y="94"/>
                    </a:cubicBezTo>
                    <a:cubicBezTo>
                      <a:pt x="222" y="67"/>
                      <a:pt x="220" y="41"/>
                      <a:pt x="207" y="22"/>
                    </a:cubicBezTo>
                    <a:cubicBezTo>
                      <a:pt x="234" y="29"/>
                      <a:pt x="273" y="44"/>
                      <a:pt x="273" y="94"/>
                    </a:cubicBezTo>
                    <a:cubicBezTo>
                      <a:pt x="273" y="129"/>
                      <a:pt x="251" y="155"/>
                      <a:pt x="205" y="166"/>
                    </a:cubicBezTo>
                    <a:close/>
                    <a:moveTo>
                      <a:pt x="122" y="45"/>
                    </a:moveTo>
                    <a:cubicBezTo>
                      <a:pt x="122" y="35"/>
                      <a:pt x="122" y="18"/>
                      <a:pt x="152" y="18"/>
                    </a:cubicBezTo>
                    <a:cubicBezTo>
                      <a:pt x="188" y="18"/>
                      <a:pt x="205" y="31"/>
                      <a:pt x="205" y="94"/>
                    </a:cubicBezTo>
                    <a:cubicBezTo>
                      <a:pt x="205" y="165"/>
                      <a:pt x="178" y="171"/>
                      <a:pt x="147" y="171"/>
                    </a:cubicBezTo>
                    <a:lnTo>
                      <a:pt x="122" y="171"/>
                    </a:lnTo>
                    <a:lnTo>
                      <a:pt x="122" y="45"/>
                    </a:lnTo>
                    <a:close/>
                    <a:moveTo>
                      <a:pt x="55" y="325"/>
                    </a:moveTo>
                    <a:cubicBezTo>
                      <a:pt x="59" y="316"/>
                      <a:pt x="59" y="304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1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6"/>
                      <a:pt x="109" y="325"/>
                    </a:cubicBezTo>
                    <a:lnTo>
                      <a:pt x="55" y="3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587">
                <a:extLst>
                  <a:ext uri="{FF2B5EF4-FFF2-40B4-BE49-F238E27FC236}">
                    <a16:creationId xmlns:a16="http://schemas.microsoft.com/office/drawing/2014/main" id="{ABF5E5AC-7D5E-4ADA-805E-407B3EFCA917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1620839" y="5675313"/>
                <a:ext cx="42863" cy="214312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50 h 499"/>
                  <a:gd name="T6" fmla="*/ 109 w 115"/>
                  <a:gd name="T7" fmla="*/ 13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50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3"/>
                      <a:pt x="115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0" y="34"/>
                      <a:pt x="31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2" y="467"/>
                      <a:pt x="105" y="499"/>
                      <a:pt x="110" y="499"/>
                    </a:cubicBezTo>
                    <a:cubicBezTo>
                      <a:pt x="113" y="499"/>
                      <a:pt x="115" y="498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588">
                <a:extLst>
                  <a:ext uri="{FF2B5EF4-FFF2-40B4-BE49-F238E27FC236}">
                    <a16:creationId xmlns:a16="http://schemas.microsoft.com/office/drawing/2014/main" id="{620710F7-F11B-42A0-876B-887329DCB04F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1677989" y="5689600"/>
                <a:ext cx="153988" cy="146050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90 h 341"/>
                  <a:gd name="T28" fmla="*/ 11 w 411"/>
                  <a:gd name="T29" fmla="*/ 326 h 341"/>
                  <a:gd name="T30" fmla="*/ 0 w 411"/>
                  <a:gd name="T31" fmla="*/ 336 h 341"/>
                  <a:gd name="T32" fmla="*/ 7 w 411"/>
                  <a:gd name="T33" fmla="*/ 341 h 341"/>
                  <a:gd name="T34" fmla="*/ 54 w 411"/>
                  <a:gd name="T35" fmla="*/ 340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6 h 341"/>
                  <a:gd name="T42" fmla="*/ 93 w 411"/>
                  <a:gd name="T43" fmla="*/ 310 h 341"/>
                  <a:gd name="T44" fmla="*/ 106 w 411"/>
                  <a:gd name="T45" fmla="*/ 288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6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40 h 341"/>
                  <a:gd name="T62" fmla="*/ 342 w 411"/>
                  <a:gd name="T63" fmla="*/ 341 h 341"/>
                  <a:gd name="T64" fmla="*/ 351 w 411"/>
                  <a:gd name="T65" fmla="*/ 332 h 341"/>
                  <a:gd name="T66" fmla="*/ 342 w 411"/>
                  <a:gd name="T67" fmla="*/ 326 h 341"/>
                  <a:gd name="T68" fmla="*/ 299 w 411"/>
                  <a:gd name="T69" fmla="*/ 304 h 341"/>
                  <a:gd name="T70" fmla="*/ 235 w 411"/>
                  <a:gd name="T71" fmla="*/ 150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90"/>
                    </a:lnTo>
                    <a:cubicBezTo>
                      <a:pt x="60" y="316"/>
                      <a:pt x="37" y="324"/>
                      <a:pt x="11" y="326"/>
                    </a:cubicBezTo>
                    <a:cubicBezTo>
                      <a:pt x="5" y="326"/>
                      <a:pt x="0" y="326"/>
                      <a:pt x="0" y="336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40"/>
                      <a:pt x="54" y="340"/>
                    </a:cubicBezTo>
                    <a:cubicBezTo>
                      <a:pt x="72" y="340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6"/>
                      <a:pt x="113" y="326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8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10"/>
                      <a:pt x="255" y="310"/>
                      <a:pt x="255" y="311"/>
                    </a:cubicBezTo>
                    <a:cubicBezTo>
                      <a:pt x="255" y="315"/>
                      <a:pt x="245" y="324"/>
                      <a:pt x="226" y="326"/>
                    </a:cubicBezTo>
                    <a:cubicBezTo>
                      <a:pt x="220" y="326"/>
                      <a:pt x="216" y="327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40"/>
                      <a:pt x="286" y="340"/>
                    </a:cubicBezTo>
                    <a:cubicBezTo>
                      <a:pt x="299" y="340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2"/>
                    </a:cubicBezTo>
                    <a:cubicBezTo>
                      <a:pt x="351" y="326"/>
                      <a:pt x="346" y="326"/>
                      <a:pt x="342" y="326"/>
                    </a:cubicBezTo>
                    <a:cubicBezTo>
                      <a:pt x="309" y="325"/>
                      <a:pt x="308" y="324"/>
                      <a:pt x="299" y="304"/>
                    </a:cubicBezTo>
                    <a:cubicBezTo>
                      <a:pt x="280" y="257"/>
                      <a:pt x="246" y="180"/>
                      <a:pt x="235" y="150"/>
                    </a:cubicBezTo>
                    <a:cubicBezTo>
                      <a:pt x="269" y="115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5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589">
                <a:extLst>
                  <a:ext uri="{FF2B5EF4-FFF2-40B4-BE49-F238E27FC236}">
                    <a16:creationId xmlns:a16="http://schemas.microsoft.com/office/drawing/2014/main" id="{99AE9E67-3E54-470D-99CE-D3E9DFF0E5B3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183356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4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590">
                <a:extLst>
                  <a:ext uri="{FF2B5EF4-FFF2-40B4-BE49-F238E27FC236}">
                    <a16:creationId xmlns:a16="http://schemas.microsoft.com/office/drawing/2014/main" id="{208642D4-7450-4E6F-A521-121BAC22E6B7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1951039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591">
                <a:extLst>
                  <a:ext uri="{FF2B5EF4-FFF2-40B4-BE49-F238E27FC236}">
                    <a16:creationId xmlns:a16="http://schemas.microsoft.com/office/drawing/2014/main" id="{B9A8E59B-6D4E-4B87-8A87-D203584F8955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2154239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6 w 165"/>
                  <a:gd name="T9" fmla="*/ 34 h 332"/>
                  <a:gd name="T10" fmla="*/ 66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6" y="34"/>
                    </a:cubicBezTo>
                    <a:lnTo>
                      <a:pt x="66" y="293"/>
                    </a:lnTo>
                    <a:cubicBezTo>
                      <a:pt x="66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592">
                <a:extLst>
                  <a:ext uri="{FF2B5EF4-FFF2-40B4-BE49-F238E27FC236}">
                    <a16:creationId xmlns:a16="http://schemas.microsoft.com/office/drawing/2014/main" id="{FDA57C8C-F4D2-4D29-A41E-C759275D9BED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2241551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Oval 593">
                <a:extLst>
                  <a:ext uri="{FF2B5EF4-FFF2-40B4-BE49-F238E27FC236}">
                    <a16:creationId xmlns:a16="http://schemas.microsoft.com/office/drawing/2014/main" id="{A60FB34A-ED2A-4FD3-A9EE-136BCAE8D52B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2359026" y="5770563"/>
                <a:ext cx="19050" cy="23812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594">
                <a:extLst>
                  <a:ext uri="{FF2B5EF4-FFF2-40B4-BE49-F238E27FC236}">
                    <a16:creationId xmlns:a16="http://schemas.microsoft.com/office/drawing/2014/main" id="{408C3B1D-08D2-40C3-85EE-2CDC30102A7F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2443164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595">
                <a:extLst>
                  <a:ext uri="{FF2B5EF4-FFF2-40B4-BE49-F238E27FC236}">
                    <a16:creationId xmlns:a16="http://schemas.microsoft.com/office/drawing/2014/main" id="{49D0A068-5E09-4072-800D-8F692C7FD291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2530476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9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3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3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5" y="0"/>
                      <a:pt x="41" y="0"/>
                      <a:pt x="41" y="5"/>
                    </a:cubicBezTo>
                    <a:cubicBezTo>
                      <a:pt x="41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9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596">
                <a:extLst>
                  <a:ext uri="{FF2B5EF4-FFF2-40B4-BE49-F238E27FC236}">
                    <a16:creationId xmlns:a16="http://schemas.microsoft.com/office/drawing/2014/main" id="{AEB160A6-B6B9-4D4C-9948-87CC1589D0FF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2670176" y="5710238"/>
                <a:ext cx="122238" cy="142875"/>
              </a:xfrm>
              <a:custGeom>
                <a:avLst/>
                <a:gdLst>
                  <a:gd name="T0" fmla="*/ 176 w 331"/>
                  <a:gd name="T1" fmla="*/ 177 h 333"/>
                  <a:gd name="T2" fmla="*/ 315 w 331"/>
                  <a:gd name="T3" fmla="*/ 177 h 333"/>
                  <a:gd name="T4" fmla="*/ 331 w 331"/>
                  <a:gd name="T5" fmla="*/ 167 h 333"/>
                  <a:gd name="T6" fmla="*/ 315 w 331"/>
                  <a:gd name="T7" fmla="*/ 157 h 333"/>
                  <a:gd name="T8" fmla="*/ 176 w 331"/>
                  <a:gd name="T9" fmla="*/ 157 h 333"/>
                  <a:gd name="T10" fmla="*/ 176 w 331"/>
                  <a:gd name="T11" fmla="*/ 17 h 333"/>
                  <a:gd name="T12" fmla="*/ 166 w 331"/>
                  <a:gd name="T13" fmla="*/ 0 h 333"/>
                  <a:gd name="T14" fmla="*/ 156 w 331"/>
                  <a:gd name="T15" fmla="*/ 17 h 333"/>
                  <a:gd name="T16" fmla="*/ 156 w 331"/>
                  <a:gd name="T17" fmla="*/ 157 h 333"/>
                  <a:gd name="T18" fmla="*/ 16 w 331"/>
                  <a:gd name="T19" fmla="*/ 157 h 333"/>
                  <a:gd name="T20" fmla="*/ 0 w 331"/>
                  <a:gd name="T21" fmla="*/ 167 h 333"/>
                  <a:gd name="T22" fmla="*/ 16 w 331"/>
                  <a:gd name="T23" fmla="*/ 177 h 333"/>
                  <a:gd name="T24" fmla="*/ 156 w 331"/>
                  <a:gd name="T25" fmla="*/ 177 h 333"/>
                  <a:gd name="T26" fmla="*/ 156 w 331"/>
                  <a:gd name="T27" fmla="*/ 316 h 333"/>
                  <a:gd name="T28" fmla="*/ 166 w 331"/>
                  <a:gd name="T29" fmla="*/ 333 h 333"/>
                  <a:gd name="T30" fmla="*/ 176 w 331"/>
                  <a:gd name="T31" fmla="*/ 316 h 333"/>
                  <a:gd name="T32" fmla="*/ 176 w 331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3">
                    <a:moveTo>
                      <a:pt x="176" y="177"/>
                    </a:moveTo>
                    <a:lnTo>
                      <a:pt x="315" y="177"/>
                    </a:lnTo>
                    <a:cubicBezTo>
                      <a:pt x="322" y="177"/>
                      <a:pt x="331" y="177"/>
                      <a:pt x="331" y="167"/>
                    </a:cubicBezTo>
                    <a:cubicBezTo>
                      <a:pt x="331" y="157"/>
                      <a:pt x="322" y="157"/>
                      <a:pt x="315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7"/>
                    </a:lnTo>
                    <a:lnTo>
                      <a:pt x="16" y="157"/>
                    </a:lnTo>
                    <a:cubicBezTo>
                      <a:pt x="9" y="157"/>
                      <a:pt x="0" y="157"/>
                      <a:pt x="0" y="167"/>
                    </a:cubicBezTo>
                    <a:cubicBezTo>
                      <a:pt x="0" y="177"/>
                      <a:pt x="9" y="177"/>
                      <a:pt x="16" y="177"/>
                    </a:cubicBezTo>
                    <a:lnTo>
                      <a:pt x="156" y="177"/>
                    </a:lnTo>
                    <a:lnTo>
                      <a:pt x="156" y="316"/>
                    </a:lnTo>
                    <a:cubicBezTo>
                      <a:pt x="156" y="323"/>
                      <a:pt x="156" y="333"/>
                      <a:pt x="166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597">
                <a:extLst>
                  <a:ext uri="{FF2B5EF4-FFF2-40B4-BE49-F238E27FC236}">
                    <a16:creationId xmlns:a16="http://schemas.microsoft.com/office/drawing/2014/main" id="{D573E818-C7C2-498B-8932-69D1CD2B2D89}"/>
                  </a:ext>
                </a:extLst>
              </p:cNvPr>
              <p:cNvSpPr>
                <a:spLocks noEditPoint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2846389" y="5688013"/>
                <a:ext cx="109538" cy="147637"/>
              </a:xfrm>
              <a:custGeom>
                <a:avLst/>
                <a:gdLst>
                  <a:gd name="T0" fmla="*/ 123 w 291"/>
                  <a:gd name="T1" fmla="*/ 189 h 342"/>
                  <a:gd name="T2" fmla="*/ 137 w 291"/>
                  <a:gd name="T3" fmla="*/ 189 h 342"/>
                  <a:gd name="T4" fmla="*/ 154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5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8 w 291"/>
                  <a:gd name="T29" fmla="*/ 333 h 342"/>
                  <a:gd name="T30" fmla="*/ 154 w 291"/>
                  <a:gd name="T31" fmla="*/ 325 h 342"/>
                  <a:gd name="T32" fmla="*/ 123 w 291"/>
                  <a:gd name="T33" fmla="*/ 296 h 342"/>
                  <a:gd name="T34" fmla="*/ 123 w 291"/>
                  <a:gd name="T35" fmla="*/ 189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5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6 w 291"/>
                  <a:gd name="T69" fmla="*/ 43 h 342"/>
                  <a:gd name="T70" fmla="*/ 106 w 291"/>
                  <a:gd name="T71" fmla="*/ 297 h 342"/>
                  <a:gd name="T72" fmla="*/ 110 w 291"/>
                  <a:gd name="T73" fmla="*/ 325 h 342"/>
                  <a:gd name="T74" fmla="*/ 55 w 291"/>
                  <a:gd name="T75" fmla="*/ 325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9"/>
                    </a:moveTo>
                    <a:cubicBezTo>
                      <a:pt x="125" y="189"/>
                      <a:pt x="136" y="189"/>
                      <a:pt x="137" y="189"/>
                    </a:cubicBezTo>
                    <a:lnTo>
                      <a:pt x="154" y="189"/>
                    </a:lnTo>
                    <a:cubicBezTo>
                      <a:pt x="255" y="189"/>
                      <a:pt x="291" y="142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1"/>
                      <a:pt x="40" y="325"/>
                      <a:pt x="14" y="325"/>
                    </a:cubicBezTo>
                    <a:cubicBezTo>
                      <a:pt x="9" y="325"/>
                      <a:pt x="0" y="325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8" y="342"/>
                      <a:pt x="168" y="333"/>
                    </a:cubicBezTo>
                    <a:cubicBezTo>
                      <a:pt x="168" y="325"/>
                      <a:pt x="159" y="325"/>
                      <a:pt x="154" y="325"/>
                    </a:cubicBezTo>
                    <a:cubicBezTo>
                      <a:pt x="125" y="325"/>
                      <a:pt x="123" y="321"/>
                      <a:pt x="123" y="296"/>
                    </a:cubicBezTo>
                    <a:lnTo>
                      <a:pt x="123" y="189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4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5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5"/>
                    </a:moveTo>
                    <a:cubicBezTo>
                      <a:pt x="59" y="316"/>
                      <a:pt x="59" y="304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6" y="26"/>
                      <a:pt x="106" y="36"/>
                      <a:pt x="106" y="43"/>
                    </a:cubicBezTo>
                    <a:lnTo>
                      <a:pt x="106" y="297"/>
                    </a:lnTo>
                    <a:cubicBezTo>
                      <a:pt x="106" y="302"/>
                      <a:pt x="106" y="316"/>
                      <a:pt x="110" y="325"/>
                    </a:cubicBezTo>
                    <a:lnTo>
                      <a:pt x="55" y="3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598">
                <a:extLst>
                  <a:ext uri="{FF2B5EF4-FFF2-40B4-BE49-F238E27FC236}">
                    <a16:creationId xmlns:a16="http://schemas.microsoft.com/office/drawing/2014/main" id="{C4539C42-3B09-4AF8-B1AA-3DA285857CD6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2976564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599">
                <a:extLst>
                  <a:ext uri="{FF2B5EF4-FFF2-40B4-BE49-F238E27FC236}">
                    <a16:creationId xmlns:a16="http://schemas.microsoft.com/office/drawing/2014/main" id="{486C7200-B8AE-429F-B72F-286051098308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3035301" y="5689600"/>
                <a:ext cx="152400" cy="146050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90 h 341"/>
                  <a:gd name="T28" fmla="*/ 11 w 411"/>
                  <a:gd name="T29" fmla="*/ 326 h 341"/>
                  <a:gd name="T30" fmla="*/ 0 w 411"/>
                  <a:gd name="T31" fmla="*/ 336 h 341"/>
                  <a:gd name="T32" fmla="*/ 7 w 411"/>
                  <a:gd name="T33" fmla="*/ 341 h 341"/>
                  <a:gd name="T34" fmla="*/ 54 w 411"/>
                  <a:gd name="T35" fmla="*/ 340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6 h 341"/>
                  <a:gd name="T42" fmla="*/ 92 w 411"/>
                  <a:gd name="T43" fmla="*/ 310 h 341"/>
                  <a:gd name="T44" fmla="*/ 106 w 411"/>
                  <a:gd name="T45" fmla="*/ 288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6 w 411"/>
                  <a:gd name="T55" fmla="*/ 326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40 h 341"/>
                  <a:gd name="T62" fmla="*/ 341 w 411"/>
                  <a:gd name="T63" fmla="*/ 341 h 341"/>
                  <a:gd name="T64" fmla="*/ 351 w 411"/>
                  <a:gd name="T65" fmla="*/ 332 h 341"/>
                  <a:gd name="T66" fmla="*/ 342 w 411"/>
                  <a:gd name="T67" fmla="*/ 326 h 341"/>
                  <a:gd name="T68" fmla="*/ 299 w 411"/>
                  <a:gd name="T69" fmla="*/ 304 h 341"/>
                  <a:gd name="T70" fmla="*/ 235 w 411"/>
                  <a:gd name="T71" fmla="*/ 150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90"/>
                    </a:lnTo>
                    <a:cubicBezTo>
                      <a:pt x="60" y="316"/>
                      <a:pt x="37" y="324"/>
                      <a:pt x="11" y="326"/>
                    </a:cubicBezTo>
                    <a:cubicBezTo>
                      <a:pt x="5" y="326"/>
                      <a:pt x="0" y="326"/>
                      <a:pt x="0" y="336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40"/>
                      <a:pt x="54" y="340"/>
                    </a:cubicBezTo>
                    <a:cubicBezTo>
                      <a:pt x="72" y="340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6"/>
                      <a:pt x="112" y="326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8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10"/>
                      <a:pt x="254" y="310"/>
                      <a:pt x="254" y="311"/>
                    </a:cubicBezTo>
                    <a:cubicBezTo>
                      <a:pt x="254" y="315"/>
                      <a:pt x="245" y="324"/>
                      <a:pt x="226" y="326"/>
                    </a:cubicBezTo>
                    <a:cubicBezTo>
                      <a:pt x="220" y="326"/>
                      <a:pt x="216" y="327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40"/>
                      <a:pt x="286" y="340"/>
                    </a:cubicBezTo>
                    <a:cubicBezTo>
                      <a:pt x="298" y="340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2"/>
                    </a:cubicBezTo>
                    <a:cubicBezTo>
                      <a:pt x="351" y="326"/>
                      <a:pt x="346" y="326"/>
                      <a:pt x="342" y="326"/>
                    </a:cubicBezTo>
                    <a:cubicBezTo>
                      <a:pt x="308" y="325"/>
                      <a:pt x="307" y="324"/>
                      <a:pt x="299" y="304"/>
                    </a:cubicBezTo>
                    <a:cubicBezTo>
                      <a:pt x="279" y="257"/>
                      <a:pt x="246" y="180"/>
                      <a:pt x="235" y="150"/>
                    </a:cubicBezTo>
                    <a:cubicBezTo>
                      <a:pt x="268" y="115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00">
                <a:extLst>
                  <a:ext uri="{FF2B5EF4-FFF2-40B4-BE49-F238E27FC236}">
                    <a16:creationId xmlns:a16="http://schemas.microsoft.com/office/drawing/2014/main" id="{11AF69A1-44C1-421D-BA06-B9F7118B6CC8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3189289" y="5768975"/>
                <a:ext cx="39688" cy="100012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7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7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7" y="220"/>
                      <a:pt x="47" y="213"/>
                    </a:cubicBezTo>
                    <a:cubicBezTo>
                      <a:pt x="47" y="205"/>
                      <a:pt x="50" y="198"/>
                      <a:pt x="53" y="190"/>
                    </a:cubicBezTo>
                    <a:cubicBezTo>
                      <a:pt x="57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0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01">
                <a:extLst>
                  <a:ext uri="{FF2B5EF4-FFF2-40B4-BE49-F238E27FC236}">
                    <a16:creationId xmlns:a16="http://schemas.microsoft.com/office/drawing/2014/main" id="{E8CDD7C2-FE8A-4C7F-BC4C-262D77062712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306764" y="5756275"/>
                <a:ext cx="123825" cy="5080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6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6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6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3" y="20"/>
                      <a:pt x="332" y="20"/>
                      <a:pt x="332" y="10"/>
                    </a:cubicBezTo>
                    <a:cubicBezTo>
                      <a:pt x="332" y="0"/>
                      <a:pt x="323" y="0"/>
                      <a:pt x="316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6" y="117"/>
                    </a:moveTo>
                    <a:cubicBezTo>
                      <a:pt x="323" y="117"/>
                      <a:pt x="332" y="117"/>
                      <a:pt x="332" y="107"/>
                    </a:cubicBezTo>
                    <a:cubicBezTo>
                      <a:pt x="332" y="97"/>
                      <a:pt x="323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6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02">
                <a:extLst>
                  <a:ext uri="{FF2B5EF4-FFF2-40B4-BE49-F238E27FC236}">
                    <a16:creationId xmlns:a16="http://schemas.microsoft.com/office/drawing/2014/main" id="{30DBCD07-5261-4736-9EBE-7954B3ACAC8F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500439" y="5692775"/>
                <a:ext cx="77788" cy="147637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1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03">
                <a:extLst>
                  <a:ext uri="{FF2B5EF4-FFF2-40B4-BE49-F238E27FC236}">
                    <a16:creationId xmlns:a16="http://schemas.microsoft.com/office/drawing/2014/main" id="{CDE21E16-0DFD-469B-82D7-9B7355C835E4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597276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Oval 604">
                <a:extLst>
                  <a:ext uri="{FF2B5EF4-FFF2-40B4-BE49-F238E27FC236}">
                    <a16:creationId xmlns:a16="http://schemas.microsoft.com/office/drawing/2014/main" id="{F3555111-A5BF-48BB-9B1D-87182AC76ED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714751" y="5770563"/>
                <a:ext cx="19050" cy="23812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05">
                <a:extLst>
                  <a:ext uri="{FF2B5EF4-FFF2-40B4-BE49-F238E27FC236}">
                    <a16:creationId xmlns:a16="http://schemas.microsoft.com/office/drawing/2014/main" id="{7BF22F5B-1D88-4086-B6B0-E2F7E111C0E7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798889" y="5740400"/>
                <a:ext cx="71438" cy="98425"/>
              </a:xfrm>
              <a:custGeom>
                <a:avLst/>
                <a:gdLst>
                  <a:gd name="T0" fmla="*/ 70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8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79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0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7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06">
                <a:extLst>
                  <a:ext uri="{FF2B5EF4-FFF2-40B4-BE49-F238E27FC236}">
                    <a16:creationId xmlns:a16="http://schemas.microsoft.com/office/drawing/2014/main" id="{7FEE26C8-FD0E-48E9-A88D-A01507EBA081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884614" y="5648325"/>
                <a:ext cx="60325" cy="101600"/>
              </a:xfrm>
              <a:custGeom>
                <a:avLst/>
                <a:gdLst>
                  <a:gd name="T0" fmla="*/ 162 w 162"/>
                  <a:gd name="T1" fmla="*/ 120 h 239"/>
                  <a:gd name="T2" fmla="*/ 141 w 162"/>
                  <a:gd name="T3" fmla="*/ 30 h 239"/>
                  <a:gd name="T4" fmla="*/ 81 w 162"/>
                  <a:gd name="T5" fmla="*/ 0 h 239"/>
                  <a:gd name="T6" fmla="*/ 0 w 162"/>
                  <a:gd name="T7" fmla="*/ 120 h 239"/>
                  <a:gd name="T8" fmla="*/ 81 w 162"/>
                  <a:gd name="T9" fmla="*/ 239 h 239"/>
                  <a:gd name="T10" fmla="*/ 162 w 162"/>
                  <a:gd name="T11" fmla="*/ 120 h 239"/>
                  <a:gd name="T12" fmla="*/ 81 w 162"/>
                  <a:gd name="T13" fmla="*/ 229 h 239"/>
                  <a:gd name="T14" fmla="*/ 37 w 162"/>
                  <a:gd name="T15" fmla="*/ 191 h 239"/>
                  <a:gd name="T16" fmla="*/ 32 w 162"/>
                  <a:gd name="T17" fmla="*/ 116 h 239"/>
                  <a:gd name="T18" fmla="*/ 37 w 162"/>
                  <a:gd name="T19" fmla="*/ 45 h 239"/>
                  <a:gd name="T20" fmla="*/ 81 w 162"/>
                  <a:gd name="T21" fmla="*/ 10 h 239"/>
                  <a:gd name="T22" fmla="*/ 124 w 162"/>
                  <a:gd name="T23" fmla="*/ 41 h 239"/>
                  <a:gd name="T24" fmla="*/ 130 w 162"/>
                  <a:gd name="T25" fmla="*/ 116 h 239"/>
                  <a:gd name="T26" fmla="*/ 126 w 162"/>
                  <a:gd name="T27" fmla="*/ 189 h 239"/>
                  <a:gd name="T28" fmla="*/ 81 w 162"/>
                  <a:gd name="T29" fmla="*/ 2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239">
                    <a:moveTo>
                      <a:pt x="162" y="120"/>
                    </a:moveTo>
                    <a:cubicBezTo>
                      <a:pt x="162" y="82"/>
                      <a:pt x="157" y="54"/>
                      <a:pt x="141" y="30"/>
                    </a:cubicBezTo>
                    <a:cubicBezTo>
                      <a:pt x="130" y="14"/>
                      <a:pt x="109" y="0"/>
                      <a:pt x="81" y="0"/>
                    </a:cubicBezTo>
                    <a:cubicBezTo>
                      <a:pt x="0" y="0"/>
                      <a:pt x="0" y="95"/>
                      <a:pt x="0" y="120"/>
                    </a:cubicBezTo>
                    <a:cubicBezTo>
                      <a:pt x="0" y="145"/>
                      <a:pt x="0" y="239"/>
                      <a:pt x="81" y="239"/>
                    </a:cubicBezTo>
                    <a:cubicBezTo>
                      <a:pt x="162" y="239"/>
                      <a:pt x="162" y="145"/>
                      <a:pt x="162" y="120"/>
                    </a:cubicBezTo>
                    <a:close/>
                    <a:moveTo>
                      <a:pt x="81" y="229"/>
                    </a:moveTo>
                    <a:cubicBezTo>
                      <a:pt x="65" y="229"/>
                      <a:pt x="44" y="219"/>
                      <a:pt x="37" y="191"/>
                    </a:cubicBezTo>
                    <a:cubicBezTo>
                      <a:pt x="32" y="170"/>
                      <a:pt x="32" y="142"/>
                      <a:pt x="32" y="116"/>
                    </a:cubicBezTo>
                    <a:cubicBezTo>
                      <a:pt x="32" y="90"/>
                      <a:pt x="32" y="64"/>
                      <a:pt x="37" y="45"/>
                    </a:cubicBezTo>
                    <a:cubicBezTo>
                      <a:pt x="44" y="17"/>
                      <a:pt x="67" y="10"/>
                      <a:pt x="81" y="10"/>
                    </a:cubicBezTo>
                    <a:cubicBezTo>
                      <a:pt x="100" y="10"/>
                      <a:pt x="118" y="21"/>
                      <a:pt x="124" y="41"/>
                    </a:cubicBezTo>
                    <a:cubicBezTo>
                      <a:pt x="130" y="60"/>
                      <a:pt x="130" y="85"/>
                      <a:pt x="130" y="116"/>
                    </a:cubicBezTo>
                    <a:cubicBezTo>
                      <a:pt x="130" y="142"/>
                      <a:pt x="130" y="167"/>
                      <a:pt x="126" y="189"/>
                    </a:cubicBezTo>
                    <a:cubicBezTo>
                      <a:pt x="119" y="221"/>
                      <a:pt x="95" y="229"/>
                      <a:pt x="81" y="22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07">
                <a:extLst>
                  <a:ext uri="{FF2B5EF4-FFF2-40B4-BE49-F238E27FC236}">
                    <a16:creationId xmlns:a16="http://schemas.microsoft.com/office/drawing/2014/main" id="{4DAFFF81-2AC7-4DBB-8A61-B0B4CB665FDC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4022726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08">
                <a:extLst>
                  <a:ext uri="{FF2B5EF4-FFF2-40B4-BE49-F238E27FC236}">
                    <a16:creationId xmlns:a16="http://schemas.microsoft.com/office/drawing/2014/main" id="{79E8C6CE-29E0-4422-A26A-A80E6E2B6DF0}"/>
                  </a:ext>
                </a:extLst>
              </p:cNvPr>
              <p:cNvSpPr>
                <a:spLocks noEditPoint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4202114" y="5740400"/>
                <a:ext cx="96838" cy="136525"/>
              </a:xfrm>
              <a:custGeom>
                <a:avLst/>
                <a:gdLst>
                  <a:gd name="T0" fmla="*/ 38 w 260"/>
                  <a:gd name="T1" fmla="*/ 281 h 317"/>
                  <a:gd name="T2" fmla="*/ 11 w 260"/>
                  <a:gd name="T3" fmla="*/ 302 h 317"/>
                  <a:gd name="T4" fmla="*/ 0 w 260"/>
                  <a:gd name="T5" fmla="*/ 311 h 317"/>
                  <a:gd name="T6" fmla="*/ 6 w 260"/>
                  <a:gd name="T7" fmla="*/ 317 h 317"/>
                  <a:gd name="T8" fmla="*/ 48 w 260"/>
                  <a:gd name="T9" fmla="*/ 316 h 317"/>
                  <a:gd name="T10" fmla="*/ 97 w 260"/>
                  <a:gd name="T11" fmla="*/ 317 h 317"/>
                  <a:gd name="T12" fmla="*/ 106 w 260"/>
                  <a:gd name="T13" fmla="*/ 307 h 317"/>
                  <a:gd name="T14" fmla="*/ 94 w 260"/>
                  <a:gd name="T15" fmla="*/ 302 h 317"/>
                  <a:gd name="T16" fmla="*/ 70 w 260"/>
                  <a:gd name="T17" fmla="*/ 294 h 317"/>
                  <a:gd name="T18" fmla="*/ 94 w 260"/>
                  <a:gd name="T19" fmla="*/ 194 h 317"/>
                  <a:gd name="T20" fmla="*/ 140 w 260"/>
                  <a:gd name="T21" fmla="*/ 226 h 317"/>
                  <a:gd name="T22" fmla="*/ 260 w 260"/>
                  <a:gd name="T23" fmla="*/ 80 h 317"/>
                  <a:gd name="T24" fmla="*/ 194 w 260"/>
                  <a:gd name="T25" fmla="*/ 0 h 317"/>
                  <a:gd name="T26" fmla="*/ 128 w 260"/>
                  <a:gd name="T27" fmla="*/ 37 h 317"/>
                  <a:gd name="T28" fmla="*/ 84 w 260"/>
                  <a:gd name="T29" fmla="*/ 0 h 317"/>
                  <a:gd name="T30" fmla="*/ 47 w 260"/>
                  <a:gd name="T31" fmla="*/ 28 h 317"/>
                  <a:gd name="T32" fmla="*/ 31 w 260"/>
                  <a:gd name="T33" fmla="*/ 77 h 317"/>
                  <a:gd name="T34" fmla="*/ 37 w 260"/>
                  <a:gd name="T35" fmla="*/ 82 h 317"/>
                  <a:gd name="T36" fmla="*/ 46 w 260"/>
                  <a:gd name="T37" fmla="*/ 70 h 317"/>
                  <a:gd name="T38" fmla="*/ 82 w 260"/>
                  <a:gd name="T39" fmla="*/ 11 h 317"/>
                  <a:gd name="T40" fmla="*/ 97 w 260"/>
                  <a:gd name="T41" fmla="*/ 34 h 317"/>
                  <a:gd name="T42" fmla="*/ 94 w 260"/>
                  <a:gd name="T43" fmla="*/ 59 h 317"/>
                  <a:gd name="T44" fmla="*/ 38 w 260"/>
                  <a:gd name="T45" fmla="*/ 281 h 317"/>
                  <a:gd name="T46" fmla="*/ 126 w 260"/>
                  <a:gd name="T47" fmla="*/ 65 h 317"/>
                  <a:gd name="T48" fmla="*/ 152 w 260"/>
                  <a:gd name="T49" fmla="*/ 30 h 317"/>
                  <a:gd name="T50" fmla="*/ 192 w 260"/>
                  <a:gd name="T51" fmla="*/ 11 h 317"/>
                  <a:gd name="T52" fmla="*/ 224 w 260"/>
                  <a:gd name="T53" fmla="*/ 58 h 317"/>
                  <a:gd name="T54" fmla="*/ 199 w 260"/>
                  <a:gd name="T55" fmla="*/ 163 h 317"/>
                  <a:gd name="T56" fmla="*/ 139 w 260"/>
                  <a:gd name="T57" fmla="*/ 215 h 317"/>
                  <a:gd name="T58" fmla="*/ 100 w 260"/>
                  <a:gd name="T59" fmla="*/ 170 h 317"/>
                  <a:gd name="T60" fmla="*/ 101 w 260"/>
                  <a:gd name="T61" fmla="*/ 162 h 317"/>
                  <a:gd name="T62" fmla="*/ 126 w 260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0" h="317">
                    <a:moveTo>
                      <a:pt x="38" y="281"/>
                    </a:moveTo>
                    <a:cubicBezTo>
                      <a:pt x="34" y="298"/>
                      <a:pt x="33" y="302"/>
                      <a:pt x="11" y="302"/>
                    </a:cubicBezTo>
                    <a:cubicBezTo>
                      <a:pt x="5" y="302"/>
                      <a:pt x="0" y="302"/>
                      <a:pt x="0" y="311"/>
                    </a:cubicBezTo>
                    <a:cubicBezTo>
                      <a:pt x="0" y="315"/>
                      <a:pt x="2" y="317"/>
                      <a:pt x="6" y="317"/>
                    </a:cubicBezTo>
                    <a:cubicBezTo>
                      <a:pt x="20" y="317"/>
                      <a:pt x="34" y="316"/>
                      <a:pt x="48" y="316"/>
                    </a:cubicBezTo>
                    <a:cubicBezTo>
                      <a:pt x="65" y="316"/>
                      <a:pt x="82" y="317"/>
                      <a:pt x="97" y="317"/>
                    </a:cubicBezTo>
                    <a:cubicBezTo>
                      <a:pt x="100" y="317"/>
                      <a:pt x="106" y="317"/>
                      <a:pt x="106" y="307"/>
                    </a:cubicBezTo>
                    <a:cubicBezTo>
                      <a:pt x="106" y="302"/>
                      <a:pt x="101" y="302"/>
                      <a:pt x="94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0" y="206"/>
                      <a:pt x="94" y="194"/>
                    </a:cubicBezTo>
                    <a:cubicBezTo>
                      <a:pt x="100" y="208"/>
                      <a:pt x="114" y="226"/>
                      <a:pt x="140" y="226"/>
                    </a:cubicBezTo>
                    <a:cubicBezTo>
                      <a:pt x="198" y="226"/>
                      <a:pt x="260" y="153"/>
                      <a:pt x="260" y="80"/>
                    </a:cubicBezTo>
                    <a:cubicBezTo>
                      <a:pt x="260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8" y="37"/>
                    </a:cubicBezTo>
                    <a:cubicBezTo>
                      <a:pt x="123" y="10"/>
                      <a:pt x="102" y="0"/>
                      <a:pt x="84" y="0"/>
                    </a:cubicBezTo>
                    <a:cubicBezTo>
                      <a:pt x="61" y="0"/>
                      <a:pt x="51" y="19"/>
                      <a:pt x="47" y="28"/>
                    </a:cubicBezTo>
                    <a:cubicBezTo>
                      <a:pt x="38" y="45"/>
                      <a:pt x="31" y="75"/>
                      <a:pt x="31" y="77"/>
                    </a:cubicBezTo>
                    <a:cubicBezTo>
                      <a:pt x="31" y="82"/>
                      <a:pt x="36" y="82"/>
                      <a:pt x="37" y="82"/>
                    </a:cubicBezTo>
                    <a:cubicBezTo>
                      <a:pt x="42" y="82"/>
                      <a:pt x="43" y="81"/>
                      <a:pt x="46" y="70"/>
                    </a:cubicBezTo>
                    <a:cubicBezTo>
                      <a:pt x="54" y="35"/>
                      <a:pt x="64" y="11"/>
                      <a:pt x="82" y="11"/>
                    </a:cubicBezTo>
                    <a:cubicBezTo>
                      <a:pt x="90" y="11"/>
                      <a:pt x="97" y="15"/>
                      <a:pt x="97" y="34"/>
                    </a:cubicBezTo>
                    <a:cubicBezTo>
                      <a:pt x="97" y="45"/>
                      <a:pt x="96" y="51"/>
                      <a:pt x="94" y="59"/>
                    </a:cubicBezTo>
                    <a:lnTo>
                      <a:pt x="38" y="281"/>
                    </a:lnTo>
                    <a:close/>
                    <a:moveTo>
                      <a:pt x="126" y="65"/>
                    </a:moveTo>
                    <a:cubicBezTo>
                      <a:pt x="129" y="51"/>
                      <a:pt x="143" y="37"/>
                      <a:pt x="152" y="30"/>
                    </a:cubicBezTo>
                    <a:cubicBezTo>
                      <a:pt x="169" y="14"/>
                      <a:pt x="184" y="11"/>
                      <a:pt x="192" y="11"/>
                    </a:cubicBezTo>
                    <a:cubicBezTo>
                      <a:pt x="212" y="11"/>
                      <a:pt x="224" y="28"/>
                      <a:pt x="224" y="58"/>
                    </a:cubicBezTo>
                    <a:cubicBezTo>
                      <a:pt x="224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39" y="215"/>
                    </a:cubicBezTo>
                    <a:cubicBezTo>
                      <a:pt x="106" y="215"/>
                      <a:pt x="100" y="173"/>
                      <a:pt x="100" y="170"/>
                    </a:cubicBezTo>
                    <a:cubicBezTo>
                      <a:pt x="100" y="169"/>
                      <a:pt x="100" y="168"/>
                      <a:pt x="101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09">
                <a:extLst>
                  <a:ext uri="{FF2B5EF4-FFF2-40B4-BE49-F238E27FC236}">
                    <a16:creationId xmlns:a16="http://schemas.microsoft.com/office/drawing/2014/main" id="{D1A970B2-69ED-4602-A93C-04E2F8F0E9D7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4308476" y="5768975"/>
                <a:ext cx="38100" cy="100012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7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7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4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7" y="220"/>
                      <a:pt x="47" y="213"/>
                    </a:cubicBezTo>
                    <a:cubicBezTo>
                      <a:pt x="47" y="205"/>
                      <a:pt x="50" y="198"/>
                      <a:pt x="53" y="190"/>
                    </a:cubicBezTo>
                    <a:cubicBezTo>
                      <a:pt x="56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0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10">
                <a:extLst>
                  <a:ext uri="{FF2B5EF4-FFF2-40B4-BE49-F238E27FC236}">
                    <a16:creationId xmlns:a16="http://schemas.microsoft.com/office/drawing/2014/main" id="{830556B9-4F0C-4971-9C9F-5AECB648A8A4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371976" y="5740400"/>
                <a:ext cx="71438" cy="98425"/>
              </a:xfrm>
              <a:custGeom>
                <a:avLst/>
                <a:gdLst>
                  <a:gd name="T0" fmla="*/ 70 w 191"/>
                  <a:gd name="T1" fmla="*/ 105 h 226"/>
                  <a:gd name="T2" fmla="*/ 147 w 191"/>
                  <a:gd name="T3" fmla="*/ 94 h 226"/>
                  <a:gd name="T4" fmla="*/ 184 w 191"/>
                  <a:gd name="T5" fmla="*/ 42 h 226"/>
                  <a:gd name="T6" fmla="*/ 131 w 191"/>
                  <a:gd name="T7" fmla="*/ 0 h 226"/>
                  <a:gd name="T8" fmla="*/ 0 w 191"/>
                  <a:gd name="T9" fmla="*/ 135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0 h 226"/>
                  <a:gd name="T16" fmla="*/ 179 w 191"/>
                  <a:gd name="T17" fmla="*/ 165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1 w 191"/>
                  <a:gd name="T29" fmla="*/ 11 h 226"/>
                  <a:gd name="T30" fmla="*/ 168 w 191"/>
                  <a:gd name="T31" fmla="*/ 42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1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8" y="160"/>
                      <a:pt x="185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11">
                <a:extLst>
                  <a:ext uri="{FF2B5EF4-FFF2-40B4-BE49-F238E27FC236}">
                    <a16:creationId xmlns:a16="http://schemas.microsoft.com/office/drawing/2014/main" id="{5545227C-3E0B-4E2A-9891-88D98E74DAC4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459289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49 w 192"/>
                  <a:gd name="T17" fmla="*/ 0 h 247"/>
                  <a:gd name="T18" fmla="*/ 40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8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12">
                <a:extLst>
                  <a:ext uri="{FF2B5EF4-FFF2-40B4-BE49-F238E27FC236}">
                    <a16:creationId xmlns:a16="http://schemas.microsoft.com/office/drawing/2014/main" id="{864B63B3-4791-4646-902C-A437B3FE8242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4598989" y="5710238"/>
                <a:ext cx="123825" cy="142875"/>
              </a:xfrm>
              <a:custGeom>
                <a:avLst/>
                <a:gdLst>
                  <a:gd name="T0" fmla="*/ 176 w 332"/>
                  <a:gd name="T1" fmla="*/ 177 h 333"/>
                  <a:gd name="T2" fmla="*/ 316 w 332"/>
                  <a:gd name="T3" fmla="*/ 177 h 333"/>
                  <a:gd name="T4" fmla="*/ 332 w 332"/>
                  <a:gd name="T5" fmla="*/ 167 h 333"/>
                  <a:gd name="T6" fmla="*/ 316 w 332"/>
                  <a:gd name="T7" fmla="*/ 157 h 333"/>
                  <a:gd name="T8" fmla="*/ 176 w 332"/>
                  <a:gd name="T9" fmla="*/ 157 h 333"/>
                  <a:gd name="T10" fmla="*/ 176 w 332"/>
                  <a:gd name="T11" fmla="*/ 17 h 333"/>
                  <a:gd name="T12" fmla="*/ 167 w 332"/>
                  <a:gd name="T13" fmla="*/ 0 h 333"/>
                  <a:gd name="T14" fmla="*/ 157 w 332"/>
                  <a:gd name="T15" fmla="*/ 17 h 333"/>
                  <a:gd name="T16" fmla="*/ 157 w 332"/>
                  <a:gd name="T17" fmla="*/ 157 h 333"/>
                  <a:gd name="T18" fmla="*/ 17 w 332"/>
                  <a:gd name="T19" fmla="*/ 157 h 333"/>
                  <a:gd name="T20" fmla="*/ 0 w 332"/>
                  <a:gd name="T21" fmla="*/ 167 h 333"/>
                  <a:gd name="T22" fmla="*/ 17 w 332"/>
                  <a:gd name="T23" fmla="*/ 177 h 333"/>
                  <a:gd name="T24" fmla="*/ 157 w 332"/>
                  <a:gd name="T25" fmla="*/ 177 h 333"/>
                  <a:gd name="T26" fmla="*/ 157 w 332"/>
                  <a:gd name="T27" fmla="*/ 316 h 333"/>
                  <a:gd name="T28" fmla="*/ 167 w 332"/>
                  <a:gd name="T29" fmla="*/ 333 h 333"/>
                  <a:gd name="T30" fmla="*/ 176 w 332"/>
                  <a:gd name="T31" fmla="*/ 316 h 333"/>
                  <a:gd name="T32" fmla="*/ 176 w 332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3">
                    <a:moveTo>
                      <a:pt x="176" y="177"/>
                    </a:moveTo>
                    <a:lnTo>
                      <a:pt x="316" y="177"/>
                    </a:lnTo>
                    <a:cubicBezTo>
                      <a:pt x="323" y="177"/>
                      <a:pt x="332" y="177"/>
                      <a:pt x="332" y="167"/>
                    </a:cubicBezTo>
                    <a:cubicBezTo>
                      <a:pt x="332" y="157"/>
                      <a:pt x="323" y="157"/>
                      <a:pt x="316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7" y="0"/>
                    </a:cubicBezTo>
                    <a:cubicBezTo>
                      <a:pt x="157" y="0"/>
                      <a:pt x="157" y="10"/>
                      <a:pt x="157" y="17"/>
                    </a:cubicBezTo>
                    <a:lnTo>
                      <a:pt x="157" y="157"/>
                    </a:lnTo>
                    <a:lnTo>
                      <a:pt x="17" y="157"/>
                    </a:lnTo>
                    <a:cubicBezTo>
                      <a:pt x="10" y="157"/>
                      <a:pt x="0" y="157"/>
                      <a:pt x="0" y="167"/>
                    </a:cubicBezTo>
                    <a:cubicBezTo>
                      <a:pt x="0" y="177"/>
                      <a:pt x="10" y="177"/>
                      <a:pt x="17" y="177"/>
                    </a:cubicBezTo>
                    <a:lnTo>
                      <a:pt x="157" y="177"/>
                    </a:lnTo>
                    <a:lnTo>
                      <a:pt x="157" y="316"/>
                    </a:lnTo>
                    <a:cubicBezTo>
                      <a:pt x="157" y="323"/>
                      <a:pt x="157" y="333"/>
                      <a:pt x="167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13">
                <a:extLst>
                  <a:ext uri="{FF2B5EF4-FFF2-40B4-BE49-F238E27FC236}">
                    <a16:creationId xmlns:a16="http://schemas.microsoft.com/office/drawing/2014/main" id="{F39BD2C1-13FD-41A0-899D-FB25EC18DDCF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4791076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50 h 499"/>
                  <a:gd name="T6" fmla="*/ 110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8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10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14">
                <a:extLst>
                  <a:ext uri="{FF2B5EF4-FFF2-40B4-BE49-F238E27FC236}">
                    <a16:creationId xmlns:a16="http://schemas.microsoft.com/office/drawing/2014/main" id="{250F5253-4ECC-4E65-829E-29B6C671833A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4860926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15">
                <a:extLst>
                  <a:ext uri="{FF2B5EF4-FFF2-40B4-BE49-F238E27FC236}">
                    <a16:creationId xmlns:a16="http://schemas.microsoft.com/office/drawing/2014/main" id="{AED13265-711C-47A1-A40C-C003E38265DF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4994276" y="5778500"/>
                <a:ext cx="112713" cy="793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16">
                <a:extLst>
                  <a:ext uri="{FF2B5EF4-FFF2-40B4-BE49-F238E27FC236}">
                    <a16:creationId xmlns:a16="http://schemas.microsoft.com/office/drawing/2014/main" id="{1E51DF23-8B42-43E7-BC1F-AAF6802AC139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5157789" y="5740400"/>
                <a:ext cx="96838" cy="136525"/>
              </a:xfrm>
              <a:custGeom>
                <a:avLst/>
                <a:gdLst>
                  <a:gd name="T0" fmla="*/ 38 w 260"/>
                  <a:gd name="T1" fmla="*/ 281 h 317"/>
                  <a:gd name="T2" fmla="*/ 11 w 260"/>
                  <a:gd name="T3" fmla="*/ 302 h 317"/>
                  <a:gd name="T4" fmla="*/ 0 w 260"/>
                  <a:gd name="T5" fmla="*/ 311 h 317"/>
                  <a:gd name="T6" fmla="*/ 6 w 260"/>
                  <a:gd name="T7" fmla="*/ 317 h 317"/>
                  <a:gd name="T8" fmla="*/ 48 w 260"/>
                  <a:gd name="T9" fmla="*/ 316 h 317"/>
                  <a:gd name="T10" fmla="*/ 98 w 260"/>
                  <a:gd name="T11" fmla="*/ 317 h 317"/>
                  <a:gd name="T12" fmla="*/ 107 w 260"/>
                  <a:gd name="T13" fmla="*/ 307 h 317"/>
                  <a:gd name="T14" fmla="*/ 95 w 260"/>
                  <a:gd name="T15" fmla="*/ 302 h 317"/>
                  <a:gd name="T16" fmla="*/ 70 w 260"/>
                  <a:gd name="T17" fmla="*/ 294 h 317"/>
                  <a:gd name="T18" fmla="*/ 94 w 260"/>
                  <a:gd name="T19" fmla="*/ 194 h 317"/>
                  <a:gd name="T20" fmla="*/ 140 w 260"/>
                  <a:gd name="T21" fmla="*/ 226 h 317"/>
                  <a:gd name="T22" fmla="*/ 260 w 260"/>
                  <a:gd name="T23" fmla="*/ 80 h 317"/>
                  <a:gd name="T24" fmla="*/ 194 w 260"/>
                  <a:gd name="T25" fmla="*/ 0 h 317"/>
                  <a:gd name="T26" fmla="*/ 129 w 260"/>
                  <a:gd name="T27" fmla="*/ 37 h 317"/>
                  <a:gd name="T28" fmla="*/ 84 w 260"/>
                  <a:gd name="T29" fmla="*/ 0 h 317"/>
                  <a:gd name="T30" fmla="*/ 47 w 260"/>
                  <a:gd name="T31" fmla="*/ 28 h 317"/>
                  <a:gd name="T32" fmla="*/ 31 w 260"/>
                  <a:gd name="T33" fmla="*/ 77 h 317"/>
                  <a:gd name="T34" fmla="*/ 37 w 260"/>
                  <a:gd name="T35" fmla="*/ 82 h 317"/>
                  <a:gd name="T36" fmla="*/ 46 w 260"/>
                  <a:gd name="T37" fmla="*/ 70 h 317"/>
                  <a:gd name="T38" fmla="*/ 82 w 260"/>
                  <a:gd name="T39" fmla="*/ 11 h 317"/>
                  <a:gd name="T40" fmla="*/ 98 w 260"/>
                  <a:gd name="T41" fmla="*/ 34 h 317"/>
                  <a:gd name="T42" fmla="*/ 94 w 260"/>
                  <a:gd name="T43" fmla="*/ 59 h 317"/>
                  <a:gd name="T44" fmla="*/ 38 w 260"/>
                  <a:gd name="T45" fmla="*/ 281 h 317"/>
                  <a:gd name="T46" fmla="*/ 126 w 260"/>
                  <a:gd name="T47" fmla="*/ 65 h 317"/>
                  <a:gd name="T48" fmla="*/ 152 w 260"/>
                  <a:gd name="T49" fmla="*/ 30 h 317"/>
                  <a:gd name="T50" fmla="*/ 192 w 260"/>
                  <a:gd name="T51" fmla="*/ 11 h 317"/>
                  <a:gd name="T52" fmla="*/ 224 w 260"/>
                  <a:gd name="T53" fmla="*/ 58 h 317"/>
                  <a:gd name="T54" fmla="*/ 199 w 260"/>
                  <a:gd name="T55" fmla="*/ 163 h 317"/>
                  <a:gd name="T56" fmla="*/ 140 w 260"/>
                  <a:gd name="T57" fmla="*/ 215 h 317"/>
                  <a:gd name="T58" fmla="*/ 100 w 260"/>
                  <a:gd name="T59" fmla="*/ 170 h 317"/>
                  <a:gd name="T60" fmla="*/ 102 w 260"/>
                  <a:gd name="T61" fmla="*/ 162 h 317"/>
                  <a:gd name="T62" fmla="*/ 126 w 260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0" h="317">
                    <a:moveTo>
                      <a:pt x="38" y="281"/>
                    </a:moveTo>
                    <a:cubicBezTo>
                      <a:pt x="34" y="298"/>
                      <a:pt x="33" y="302"/>
                      <a:pt x="11" y="302"/>
                    </a:cubicBezTo>
                    <a:cubicBezTo>
                      <a:pt x="5" y="302"/>
                      <a:pt x="0" y="302"/>
                      <a:pt x="0" y="311"/>
                    </a:cubicBezTo>
                    <a:cubicBezTo>
                      <a:pt x="0" y="315"/>
                      <a:pt x="2" y="317"/>
                      <a:pt x="6" y="317"/>
                    </a:cubicBezTo>
                    <a:cubicBezTo>
                      <a:pt x="20" y="317"/>
                      <a:pt x="34" y="316"/>
                      <a:pt x="48" y="316"/>
                    </a:cubicBezTo>
                    <a:cubicBezTo>
                      <a:pt x="65" y="316"/>
                      <a:pt x="82" y="317"/>
                      <a:pt x="98" y="317"/>
                    </a:cubicBezTo>
                    <a:cubicBezTo>
                      <a:pt x="100" y="317"/>
                      <a:pt x="107" y="317"/>
                      <a:pt x="107" y="307"/>
                    </a:cubicBezTo>
                    <a:cubicBezTo>
                      <a:pt x="107" y="302"/>
                      <a:pt x="102" y="302"/>
                      <a:pt x="95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1" y="206"/>
                      <a:pt x="94" y="194"/>
                    </a:cubicBezTo>
                    <a:cubicBezTo>
                      <a:pt x="101" y="208"/>
                      <a:pt x="115" y="226"/>
                      <a:pt x="140" y="226"/>
                    </a:cubicBezTo>
                    <a:cubicBezTo>
                      <a:pt x="198" y="226"/>
                      <a:pt x="260" y="153"/>
                      <a:pt x="260" y="80"/>
                    </a:cubicBezTo>
                    <a:cubicBezTo>
                      <a:pt x="260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9" y="37"/>
                    </a:cubicBezTo>
                    <a:cubicBezTo>
                      <a:pt x="124" y="10"/>
                      <a:pt x="102" y="0"/>
                      <a:pt x="84" y="0"/>
                    </a:cubicBezTo>
                    <a:cubicBezTo>
                      <a:pt x="61" y="0"/>
                      <a:pt x="51" y="19"/>
                      <a:pt x="47" y="28"/>
                    </a:cubicBezTo>
                    <a:cubicBezTo>
                      <a:pt x="38" y="45"/>
                      <a:pt x="31" y="75"/>
                      <a:pt x="31" y="77"/>
                    </a:cubicBezTo>
                    <a:cubicBezTo>
                      <a:pt x="31" y="82"/>
                      <a:pt x="36" y="82"/>
                      <a:pt x="37" y="82"/>
                    </a:cubicBezTo>
                    <a:cubicBezTo>
                      <a:pt x="42" y="82"/>
                      <a:pt x="43" y="81"/>
                      <a:pt x="46" y="70"/>
                    </a:cubicBezTo>
                    <a:cubicBezTo>
                      <a:pt x="54" y="35"/>
                      <a:pt x="64" y="11"/>
                      <a:pt x="82" y="11"/>
                    </a:cubicBezTo>
                    <a:cubicBezTo>
                      <a:pt x="91" y="11"/>
                      <a:pt x="98" y="15"/>
                      <a:pt x="98" y="34"/>
                    </a:cubicBezTo>
                    <a:cubicBezTo>
                      <a:pt x="98" y="45"/>
                      <a:pt x="96" y="51"/>
                      <a:pt x="94" y="59"/>
                    </a:cubicBezTo>
                    <a:lnTo>
                      <a:pt x="38" y="281"/>
                    </a:lnTo>
                    <a:close/>
                    <a:moveTo>
                      <a:pt x="126" y="65"/>
                    </a:moveTo>
                    <a:cubicBezTo>
                      <a:pt x="130" y="51"/>
                      <a:pt x="143" y="37"/>
                      <a:pt x="152" y="30"/>
                    </a:cubicBezTo>
                    <a:cubicBezTo>
                      <a:pt x="169" y="14"/>
                      <a:pt x="184" y="11"/>
                      <a:pt x="192" y="11"/>
                    </a:cubicBezTo>
                    <a:cubicBezTo>
                      <a:pt x="212" y="11"/>
                      <a:pt x="224" y="28"/>
                      <a:pt x="224" y="58"/>
                    </a:cubicBezTo>
                    <a:cubicBezTo>
                      <a:pt x="224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40" y="215"/>
                    </a:cubicBezTo>
                    <a:cubicBezTo>
                      <a:pt x="107" y="215"/>
                      <a:pt x="100" y="173"/>
                      <a:pt x="100" y="170"/>
                    </a:cubicBezTo>
                    <a:cubicBezTo>
                      <a:pt x="100" y="169"/>
                      <a:pt x="100" y="168"/>
                      <a:pt x="102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17">
                <a:extLst>
                  <a:ext uri="{FF2B5EF4-FFF2-40B4-BE49-F238E27FC236}">
                    <a16:creationId xmlns:a16="http://schemas.microsoft.com/office/drawing/2014/main" id="{55A1585C-E788-4FEF-A8F5-C84E79C95C34}"/>
                  </a:ext>
                </a:extLst>
              </p:cNvPr>
              <p:cNvSpPr>
                <a:spLocks noEditPoint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526256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4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49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18">
                <a:extLst>
                  <a:ext uri="{FF2B5EF4-FFF2-40B4-BE49-F238E27FC236}">
                    <a16:creationId xmlns:a16="http://schemas.microsoft.com/office/drawing/2014/main" id="{4C9AC6F9-8D18-4DB7-A75D-6DBDA129C2D3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5329239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19">
                <a:extLst>
                  <a:ext uri="{FF2B5EF4-FFF2-40B4-BE49-F238E27FC236}">
                    <a16:creationId xmlns:a16="http://schemas.microsoft.com/office/drawing/2014/main" id="{470BA218-739C-4C1A-A61A-96CB01D48011}"/>
                  </a:ext>
                </a:extLst>
              </p:cNvPr>
              <p:cNvSpPr>
                <a:spLocks noEditPoints="1"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5453064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6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6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6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6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20">
                <a:extLst>
                  <a:ext uri="{FF2B5EF4-FFF2-40B4-BE49-F238E27FC236}">
                    <a16:creationId xmlns:a16="http://schemas.microsoft.com/office/drawing/2014/main" id="{69E899C0-68CC-4C6C-A82D-5744FAC2D6EA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5654676" y="5692775"/>
                <a:ext cx="61913" cy="142875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21">
                <a:extLst>
                  <a:ext uri="{FF2B5EF4-FFF2-40B4-BE49-F238E27FC236}">
                    <a16:creationId xmlns:a16="http://schemas.microsoft.com/office/drawing/2014/main" id="{E4EFDB27-F7F8-4BAB-995D-6590D5950531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5781676" y="5710238"/>
                <a:ext cx="123825" cy="142875"/>
              </a:xfrm>
              <a:custGeom>
                <a:avLst/>
                <a:gdLst>
                  <a:gd name="T0" fmla="*/ 176 w 331"/>
                  <a:gd name="T1" fmla="*/ 177 h 333"/>
                  <a:gd name="T2" fmla="*/ 315 w 331"/>
                  <a:gd name="T3" fmla="*/ 177 h 333"/>
                  <a:gd name="T4" fmla="*/ 331 w 331"/>
                  <a:gd name="T5" fmla="*/ 167 h 333"/>
                  <a:gd name="T6" fmla="*/ 315 w 331"/>
                  <a:gd name="T7" fmla="*/ 157 h 333"/>
                  <a:gd name="T8" fmla="*/ 176 w 331"/>
                  <a:gd name="T9" fmla="*/ 157 h 333"/>
                  <a:gd name="T10" fmla="*/ 176 w 331"/>
                  <a:gd name="T11" fmla="*/ 17 h 333"/>
                  <a:gd name="T12" fmla="*/ 166 w 331"/>
                  <a:gd name="T13" fmla="*/ 0 h 333"/>
                  <a:gd name="T14" fmla="*/ 156 w 331"/>
                  <a:gd name="T15" fmla="*/ 17 h 333"/>
                  <a:gd name="T16" fmla="*/ 156 w 331"/>
                  <a:gd name="T17" fmla="*/ 157 h 333"/>
                  <a:gd name="T18" fmla="*/ 16 w 331"/>
                  <a:gd name="T19" fmla="*/ 157 h 333"/>
                  <a:gd name="T20" fmla="*/ 0 w 331"/>
                  <a:gd name="T21" fmla="*/ 167 h 333"/>
                  <a:gd name="T22" fmla="*/ 16 w 331"/>
                  <a:gd name="T23" fmla="*/ 177 h 333"/>
                  <a:gd name="T24" fmla="*/ 156 w 331"/>
                  <a:gd name="T25" fmla="*/ 177 h 333"/>
                  <a:gd name="T26" fmla="*/ 156 w 331"/>
                  <a:gd name="T27" fmla="*/ 316 h 333"/>
                  <a:gd name="T28" fmla="*/ 166 w 331"/>
                  <a:gd name="T29" fmla="*/ 333 h 333"/>
                  <a:gd name="T30" fmla="*/ 176 w 331"/>
                  <a:gd name="T31" fmla="*/ 316 h 333"/>
                  <a:gd name="T32" fmla="*/ 176 w 331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3">
                    <a:moveTo>
                      <a:pt x="176" y="177"/>
                    </a:moveTo>
                    <a:lnTo>
                      <a:pt x="315" y="177"/>
                    </a:lnTo>
                    <a:cubicBezTo>
                      <a:pt x="322" y="177"/>
                      <a:pt x="331" y="177"/>
                      <a:pt x="331" y="167"/>
                    </a:cubicBezTo>
                    <a:cubicBezTo>
                      <a:pt x="331" y="157"/>
                      <a:pt x="322" y="157"/>
                      <a:pt x="315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7"/>
                    </a:lnTo>
                    <a:lnTo>
                      <a:pt x="16" y="157"/>
                    </a:lnTo>
                    <a:cubicBezTo>
                      <a:pt x="9" y="157"/>
                      <a:pt x="0" y="157"/>
                      <a:pt x="0" y="167"/>
                    </a:cubicBezTo>
                    <a:cubicBezTo>
                      <a:pt x="0" y="177"/>
                      <a:pt x="9" y="177"/>
                      <a:pt x="16" y="177"/>
                    </a:cubicBezTo>
                    <a:lnTo>
                      <a:pt x="156" y="177"/>
                    </a:lnTo>
                    <a:lnTo>
                      <a:pt x="156" y="316"/>
                    </a:lnTo>
                    <a:cubicBezTo>
                      <a:pt x="156" y="323"/>
                      <a:pt x="156" y="333"/>
                      <a:pt x="166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22">
                <a:extLst>
                  <a:ext uri="{FF2B5EF4-FFF2-40B4-BE49-F238E27FC236}">
                    <a16:creationId xmlns:a16="http://schemas.microsoft.com/office/drawing/2014/main" id="{8A6E9B13-D8F8-4984-8E09-E8C725D055F7}"/>
                  </a:ext>
                </a:extLst>
              </p:cNvPr>
              <p:cNvSpPr>
                <a:spLocks noEditPoint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5949951" y="5740400"/>
                <a:ext cx="98425" cy="136525"/>
              </a:xfrm>
              <a:custGeom>
                <a:avLst/>
                <a:gdLst>
                  <a:gd name="T0" fmla="*/ 39 w 261"/>
                  <a:gd name="T1" fmla="*/ 281 h 317"/>
                  <a:gd name="T2" fmla="*/ 12 w 261"/>
                  <a:gd name="T3" fmla="*/ 302 h 317"/>
                  <a:gd name="T4" fmla="*/ 0 w 261"/>
                  <a:gd name="T5" fmla="*/ 311 h 317"/>
                  <a:gd name="T6" fmla="*/ 7 w 261"/>
                  <a:gd name="T7" fmla="*/ 317 h 317"/>
                  <a:gd name="T8" fmla="*/ 49 w 261"/>
                  <a:gd name="T9" fmla="*/ 316 h 317"/>
                  <a:gd name="T10" fmla="*/ 98 w 261"/>
                  <a:gd name="T11" fmla="*/ 317 h 317"/>
                  <a:gd name="T12" fmla="*/ 107 w 261"/>
                  <a:gd name="T13" fmla="*/ 307 h 317"/>
                  <a:gd name="T14" fmla="*/ 95 w 261"/>
                  <a:gd name="T15" fmla="*/ 302 h 317"/>
                  <a:gd name="T16" fmla="*/ 70 w 261"/>
                  <a:gd name="T17" fmla="*/ 294 h 317"/>
                  <a:gd name="T18" fmla="*/ 95 w 261"/>
                  <a:gd name="T19" fmla="*/ 194 h 317"/>
                  <a:gd name="T20" fmla="*/ 140 w 261"/>
                  <a:gd name="T21" fmla="*/ 226 h 317"/>
                  <a:gd name="T22" fmla="*/ 261 w 261"/>
                  <a:gd name="T23" fmla="*/ 80 h 317"/>
                  <a:gd name="T24" fmla="*/ 194 w 261"/>
                  <a:gd name="T25" fmla="*/ 0 h 317"/>
                  <a:gd name="T26" fmla="*/ 129 w 261"/>
                  <a:gd name="T27" fmla="*/ 37 h 317"/>
                  <a:gd name="T28" fmla="*/ 84 w 261"/>
                  <a:gd name="T29" fmla="*/ 0 h 317"/>
                  <a:gd name="T30" fmla="*/ 47 w 261"/>
                  <a:gd name="T31" fmla="*/ 28 h 317"/>
                  <a:gd name="T32" fmla="*/ 32 w 261"/>
                  <a:gd name="T33" fmla="*/ 77 h 317"/>
                  <a:gd name="T34" fmla="*/ 38 w 261"/>
                  <a:gd name="T35" fmla="*/ 82 h 317"/>
                  <a:gd name="T36" fmla="*/ 46 w 261"/>
                  <a:gd name="T37" fmla="*/ 70 h 317"/>
                  <a:gd name="T38" fmla="*/ 83 w 261"/>
                  <a:gd name="T39" fmla="*/ 11 h 317"/>
                  <a:gd name="T40" fmla="*/ 98 w 261"/>
                  <a:gd name="T41" fmla="*/ 34 h 317"/>
                  <a:gd name="T42" fmla="*/ 95 w 261"/>
                  <a:gd name="T43" fmla="*/ 59 h 317"/>
                  <a:gd name="T44" fmla="*/ 39 w 261"/>
                  <a:gd name="T45" fmla="*/ 281 h 317"/>
                  <a:gd name="T46" fmla="*/ 126 w 261"/>
                  <a:gd name="T47" fmla="*/ 65 h 317"/>
                  <a:gd name="T48" fmla="*/ 152 w 261"/>
                  <a:gd name="T49" fmla="*/ 30 h 317"/>
                  <a:gd name="T50" fmla="*/ 193 w 261"/>
                  <a:gd name="T51" fmla="*/ 11 h 317"/>
                  <a:gd name="T52" fmla="*/ 225 w 261"/>
                  <a:gd name="T53" fmla="*/ 58 h 317"/>
                  <a:gd name="T54" fmla="*/ 199 w 261"/>
                  <a:gd name="T55" fmla="*/ 163 h 317"/>
                  <a:gd name="T56" fmla="*/ 140 w 261"/>
                  <a:gd name="T57" fmla="*/ 215 h 317"/>
                  <a:gd name="T58" fmla="*/ 101 w 261"/>
                  <a:gd name="T59" fmla="*/ 170 h 317"/>
                  <a:gd name="T60" fmla="*/ 102 w 261"/>
                  <a:gd name="T61" fmla="*/ 162 h 317"/>
                  <a:gd name="T62" fmla="*/ 126 w 261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1" h="317">
                    <a:moveTo>
                      <a:pt x="39" y="281"/>
                    </a:moveTo>
                    <a:cubicBezTo>
                      <a:pt x="35" y="298"/>
                      <a:pt x="34" y="302"/>
                      <a:pt x="12" y="302"/>
                    </a:cubicBezTo>
                    <a:cubicBezTo>
                      <a:pt x="6" y="302"/>
                      <a:pt x="0" y="302"/>
                      <a:pt x="0" y="311"/>
                    </a:cubicBezTo>
                    <a:cubicBezTo>
                      <a:pt x="0" y="315"/>
                      <a:pt x="3" y="317"/>
                      <a:pt x="7" y="317"/>
                    </a:cubicBezTo>
                    <a:cubicBezTo>
                      <a:pt x="20" y="317"/>
                      <a:pt x="35" y="316"/>
                      <a:pt x="49" y="316"/>
                    </a:cubicBezTo>
                    <a:cubicBezTo>
                      <a:pt x="65" y="316"/>
                      <a:pt x="82" y="317"/>
                      <a:pt x="98" y="317"/>
                    </a:cubicBezTo>
                    <a:cubicBezTo>
                      <a:pt x="101" y="317"/>
                      <a:pt x="107" y="317"/>
                      <a:pt x="107" y="307"/>
                    </a:cubicBezTo>
                    <a:cubicBezTo>
                      <a:pt x="107" y="302"/>
                      <a:pt x="102" y="302"/>
                      <a:pt x="95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1" y="206"/>
                      <a:pt x="95" y="194"/>
                    </a:cubicBezTo>
                    <a:cubicBezTo>
                      <a:pt x="101" y="208"/>
                      <a:pt x="115" y="226"/>
                      <a:pt x="140" y="226"/>
                    </a:cubicBezTo>
                    <a:cubicBezTo>
                      <a:pt x="198" y="226"/>
                      <a:pt x="261" y="153"/>
                      <a:pt x="261" y="80"/>
                    </a:cubicBezTo>
                    <a:cubicBezTo>
                      <a:pt x="261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9" y="37"/>
                    </a:cubicBezTo>
                    <a:cubicBezTo>
                      <a:pt x="124" y="10"/>
                      <a:pt x="103" y="0"/>
                      <a:pt x="84" y="0"/>
                    </a:cubicBezTo>
                    <a:cubicBezTo>
                      <a:pt x="61" y="0"/>
                      <a:pt x="52" y="19"/>
                      <a:pt x="47" y="28"/>
                    </a:cubicBezTo>
                    <a:cubicBezTo>
                      <a:pt x="38" y="45"/>
                      <a:pt x="32" y="75"/>
                      <a:pt x="32" y="77"/>
                    </a:cubicBezTo>
                    <a:cubicBezTo>
                      <a:pt x="32" y="82"/>
                      <a:pt x="37" y="82"/>
                      <a:pt x="38" y="82"/>
                    </a:cubicBezTo>
                    <a:cubicBezTo>
                      <a:pt x="43" y="82"/>
                      <a:pt x="43" y="81"/>
                      <a:pt x="46" y="70"/>
                    </a:cubicBezTo>
                    <a:cubicBezTo>
                      <a:pt x="55" y="35"/>
                      <a:pt x="65" y="11"/>
                      <a:pt x="83" y="11"/>
                    </a:cubicBezTo>
                    <a:cubicBezTo>
                      <a:pt x="91" y="11"/>
                      <a:pt x="98" y="15"/>
                      <a:pt x="98" y="34"/>
                    </a:cubicBezTo>
                    <a:cubicBezTo>
                      <a:pt x="98" y="45"/>
                      <a:pt x="97" y="51"/>
                      <a:pt x="95" y="59"/>
                    </a:cubicBezTo>
                    <a:lnTo>
                      <a:pt x="39" y="281"/>
                    </a:lnTo>
                    <a:close/>
                    <a:moveTo>
                      <a:pt x="126" y="65"/>
                    </a:moveTo>
                    <a:cubicBezTo>
                      <a:pt x="130" y="51"/>
                      <a:pt x="143" y="37"/>
                      <a:pt x="152" y="30"/>
                    </a:cubicBezTo>
                    <a:cubicBezTo>
                      <a:pt x="170" y="14"/>
                      <a:pt x="184" y="11"/>
                      <a:pt x="193" y="11"/>
                    </a:cubicBezTo>
                    <a:cubicBezTo>
                      <a:pt x="213" y="11"/>
                      <a:pt x="225" y="28"/>
                      <a:pt x="225" y="58"/>
                    </a:cubicBezTo>
                    <a:cubicBezTo>
                      <a:pt x="225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40" y="215"/>
                    </a:cubicBezTo>
                    <a:cubicBezTo>
                      <a:pt x="107" y="215"/>
                      <a:pt x="101" y="173"/>
                      <a:pt x="101" y="170"/>
                    </a:cubicBezTo>
                    <a:cubicBezTo>
                      <a:pt x="101" y="169"/>
                      <a:pt x="101" y="168"/>
                      <a:pt x="102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23">
                <a:extLst>
                  <a:ext uri="{FF2B5EF4-FFF2-40B4-BE49-F238E27FC236}">
                    <a16:creationId xmlns:a16="http://schemas.microsoft.com/office/drawing/2014/main" id="{5D193A84-84BF-4231-B886-531335EAE19E}"/>
                  </a:ext>
                </a:extLst>
              </p:cNvPr>
              <p:cNvSpPr>
                <a:spLocks noEditPoints="1"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605631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3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24">
                <a:extLst>
                  <a:ext uri="{FF2B5EF4-FFF2-40B4-BE49-F238E27FC236}">
                    <a16:creationId xmlns:a16="http://schemas.microsoft.com/office/drawing/2014/main" id="{4B6E3741-C2E7-4B05-A915-1D2E79806417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6130926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25">
                <a:extLst>
                  <a:ext uri="{FF2B5EF4-FFF2-40B4-BE49-F238E27FC236}">
                    <a16:creationId xmlns:a16="http://schemas.microsoft.com/office/drawing/2014/main" id="{F71B7AE5-D236-4F9C-82A4-20EE3FD9846C}"/>
                  </a:ext>
                </a:extLst>
              </p:cNvPr>
              <p:cNvSpPr>
                <a:spLocks noEditPoints="1"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6192839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5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26">
                <a:extLst>
                  <a:ext uri="{FF2B5EF4-FFF2-40B4-BE49-F238E27FC236}">
                    <a16:creationId xmlns:a16="http://schemas.microsoft.com/office/drawing/2014/main" id="{0FC04E86-92C2-475D-88F5-635EEEE4F0BE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6280151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7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9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3" y="233"/>
                      <a:pt x="157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9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3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6" y="0"/>
                      <a:pt x="41" y="0"/>
                      <a:pt x="41" y="5"/>
                    </a:cubicBezTo>
                    <a:cubicBezTo>
                      <a:pt x="41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9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27">
                <a:extLst>
                  <a:ext uri="{FF2B5EF4-FFF2-40B4-BE49-F238E27FC236}">
                    <a16:creationId xmlns:a16="http://schemas.microsoft.com/office/drawing/2014/main" id="{2FCCDD9E-9274-42E2-959A-7544AFDAA337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6424614" y="5778500"/>
                <a:ext cx="112713" cy="7937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28">
                <a:extLst>
                  <a:ext uri="{FF2B5EF4-FFF2-40B4-BE49-F238E27FC236}">
                    <a16:creationId xmlns:a16="http://schemas.microsoft.com/office/drawing/2014/main" id="{2B8A79BC-BFAE-4868-8300-CA8224B5A273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6610351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29">
                <a:extLst>
                  <a:ext uri="{FF2B5EF4-FFF2-40B4-BE49-F238E27FC236}">
                    <a16:creationId xmlns:a16="http://schemas.microsoft.com/office/drawing/2014/main" id="{C426E0A6-14AD-4798-BC15-A83DBF838E25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6696076" y="5675313"/>
                <a:ext cx="44450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30">
                <a:extLst>
                  <a:ext uri="{FF2B5EF4-FFF2-40B4-BE49-F238E27FC236}">
                    <a16:creationId xmlns:a16="http://schemas.microsoft.com/office/drawing/2014/main" id="{B19D7BF5-727F-423B-87E4-A3C88A0D99B1}"/>
                  </a:ext>
                </a:extLst>
              </p:cNvPr>
              <p:cNvSpPr>
                <a:spLocks noEditPoint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6826251" y="5699125"/>
                <a:ext cx="112713" cy="166687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31">
                <a:extLst>
                  <a:ext uri="{FF2B5EF4-FFF2-40B4-BE49-F238E27FC236}">
                    <a16:creationId xmlns:a16="http://schemas.microsoft.com/office/drawing/2014/main" id="{B87AC994-4FD0-43E0-9621-1AA53582EDB6}"/>
                  </a:ext>
                </a:extLst>
              </p:cNvPr>
              <p:cNvSpPr>
                <a:spLocks noEditPoint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7015164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80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6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80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5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32">
                <a:extLst>
                  <a:ext uri="{FF2B5EF4-FFF2-40B4-BE49-F238E27FC236}">
                    <a16:creationId xmlns:a16="http://schemas.microsoft.com/office/drawing/2014/main" id="{1C1BD9E7-DB89-49FB-A916-4EAA3B65919F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7092951" y="5681663"/>
                <a:ext cx="73025" cy="95250"/>
              </a:xfrm>
              <a:custGeom>
                <a:avLst/>
                <a:gdLst>
                  <a:gd name="T0" fmla="*/ 27 w 195"/>
                  <a:gd name="T1" fmla="*/ 196 h 221"/>
                  <a:gd name="T2" fmla="*/ 10 w 195"/>
                  <a:gd name="T3" fmla="*/ 209 h 221"/>
                  <a:gd name="T4" fmla="*/ 0 w 195"/>
                  <a:gd name="T5" fmla="*/ 216 h 221"/>
                  <a:gd name="T6" fmla="*/ 5 w 195"/>
                  <a:gd name="T7" fmla="*/ 221 h 221"/>
                  <a:gd name="T8" fmla="*/ 35 w 195"/>
                  <a:gd name="T9" fmla="*/ 220 h 221"/>
                  <a:gd name="T10" fmla="*/ 72 w 195"/>
                  <a:gd name="T11" fmla="*/ 221 h 221"/>
                  <a:gd name="T12" fmla="*/ 79 w 195"/>
                  <a:gd name="T13" fmla="*/ 214 h 221"/>
                  <a:gd name="T14" fmla="*/ 70 w 195"/>
                  <a:gd name="T15" fmla="*/ 209 h 221"/>
                  <a:gd name="T16" fmla="*/ 53 w 195"/>
                  <a:gd name="T17" fmla="*/ 204 h 221"/>
                  <a:gd name="T18" fmla="*/ 56 w 195"/>
                  <a:gd name="T19" fmla="*/ 188 h 221"/>
                  <a:gd name="T20" fmla="*/ 69 w 195"/>
                  <a:gd name="T21" fmla="*/ 136 h 221"/>
                  <a:gd name="T22" fmla="*/ 105 w 195"/>
                  <a:gd name="T23" fmla="*/ 157 h 221"/>
                  <a:gd name="T24" fmla="*/ 195 w 195"/>
                  <a:gd name="T25" fmla="*/ 58 h 221"/>
                  <a:gd name="T26" fmla="*/ 142 w 195"/>
                  <a:gd name="T27" fmla="*/ 0 h 221"/>
                  <a:gd name="T28" fmla="*/ 93 w 195"/>
                  <a:gd name="T29" fmla="*/ 24 h 221"/>
                  <a:gd name="T30" fmla="*/ 57 w 195"/>
                  <a:gd name="T31" fmla="*/ 0 h 221"/>
                  <a:gd name="T32" fmla="*/ 30 w 195"/>
                  <a:gd name="T33" fmla="*/ 18 h 221"/>
                  <a:gd name="T34" fmla="*/ 17 w 195"/>
                  <a:gd name="T35" fmla="*/ 53 h 221"/>
                  <a:gd name="T36" fmla="*/ 23 w 195"/>
                  <a:gd name="T37" fmla="*/ 58 h 221"/>
                  <a:gd name="T38" fmla="*/ 31 w 195"/>
                  <a:gd name="T39" fmla="*/ 47 h 221"/>
                  <a:gd name="T40" fmla="*/ 56 w 195"/>
                  <a:gd name="T41" fmla="*/ 9 h 221"/>
                  <a:gd name="T42" fmla="*/ 68 w 195"/>
                  <a:gd name="T43" fmla="*/ 27 h 221"/>
                  <a:gd name="T44" fmla="*/ 66 w 195"/>
                  <a:gd name="T45" fmla="*/ 37 h 221"/>
                  <a:gd name="T46" fmla="*/ 27 w 195"/>
                  <a:gd name="T47" fmla="*/ 196 h 221"/>
                  <a:gd name="T48" fmla="*/ 93 w 195"/>
                  <a:gd name="T49" fmla="*/ 42 h 221"/>
                  <a:gd name="T50" fmla="*/ 141 w 195"/>
                  <a:gd name="T51" fmla="*/ 9 h 221"/>
                  <a:gd name="T52" fmla="*/ 167 w 195"/>
                  <a:gd name="T53" fmla="*/ 43 h 221"/>
                  <a:gd name="T54" fmla="*/ 149 w 195"/>
                  <a:gd name="T55" fmla="*/ 113 h 221"/>
                  <a:gd name="T56" fmla="*/ 105 w 195"/>
                  <a:gd name="T57" fmla="*/ 147 h 221"/>
                  <a:gd name="T58" fmla="*/ 74 w 195"/>
                  <a:gd name="T59" fmla="*/ 117 h 221"/>
                  <a:gd name="T60" fmla="*/ 75 w 195"/>
                  <a:gd name="T61" fmla="*/ 112 h 221"/>
                  <a:gd name="T62" fmla="*/ 93 w 195"/>
                  <a:gd name="T63" fmla="*/ 42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5" h="221">
                    <a:moveTo>
                      <a:pt x="27" y="196"/>
                    </a:moveTo>
                    <a:cubicBezTo>
                      <a:pt x="24" y="206"/>
                      <a:pt x="24" y="209"/>
                      <a:pt x="10" y="209"/>
                    </a:cubicBezTo>
                    <a:cubicBezTo>
                      <a:pt x="5" y="209"/>
                      <a:pt x="0" y="209"/>
                      <a:pt x="0" y="216"/>
                    </a:cubicBezTo>
                    <a:cubicBezTo>
                      <a:pt x="0" y="220"/>
                      <a:pt x="3" y="221"/>
                      <a:pt x="5" y="221"/>
                    </a:cubicBezTo>
                    <a:cubicBezTo>
                      <a:pt x="14" y="221"/>
                      <a:pt x="26" y="220"/>
                      <a:pt x="35" y="220"/>
                    </a:cubicBezTo>
                    <a:cubicBezTo>
                      <a:pt x="47" y="220"/>
                      <a:pt x="60" y="221"/>
                      <a:pt x="72" y="221"/>
                    </a:cubicBezTo>
                    <a:cubicBezTo>
                      <a:pt x="75" y="221"/>
                      <a:pt x="79" y="220"/>
                      <a:pt x="79" y="214"/>
                    </a:cubicBezTo>
                    <a:cubicBezTo>
                      <a:pt x="79" y="209"/>
                      <a:pt x="74" y="209"/>
                      <a:pt x="70" y="209"/>
                    </a:cubicBezTo>
                    <a:cubicBezTo>
                      <a:pt x="62" y="209"/>
                      <a:pt x="53" y="209"/>
                      <a:pt x="53" y="204"/>
                    </a:cubicBezTo>
                    <a:cubicBezTo>
                      <a:pt x="53" y="203"/>
                      <a:pt x="55" y="194"/>
                      <a:pt x="56" y="188"/>
                    </a:cubicBezTo>
                    <a:cubicBezTo>
                      <a:pt x="61" y="170"/>
                      <a:pt x="65" y="151"/>
                      <a:pt x="69" y="136"/>
                    </a:cubicBezTo>
                    <a:cubicBezTo>
                      <a:pt x="73" y="143"/>
                      <a:pt x="84" y="157"/>
                      <a:pt x="105" y="157"/>
                    </a:cubicBezTo>
                    <a:cubicBezTo>
                      <a:pt x="148" y="157"/>
                      <a:pt x="195" y="110"/>
                      <a:pt x="195" y="58"/>
                    </a:cubicBezTo>
                    <a:cubicBezTo>
                      <a:pt x="195" y="17"/>
                      <a:pt x="167" y="0"/>
                      <a:pt x="142" y="0"/>
                    </a:cubicBezTo>
                    <a:cubicBezTo>
                      <a:pt x="121" y="0"/>
                      <a:pt x="102" y="14"/>
                      <a:pt x="93" y="24"/>
                    </a:cubicBezTo>
                    <a:cubicBezTo>
                      <a:pt x="87" y="4"/>
                      <a:pt x="68" y="0"/>
                      <a:pt x="57" y="0"/>
                    </a:cubicBezTo>
                    <a:cubicBezTo>
                      <a:pt x="43" y="0"/>
                      <a:pt x="35" y="9"/>
                      <a:pt x="30" y="18"/>
                    </a:cubicBezTo>
                    <a:cubicBezTo>
                      <a:pt x="23" y="30"/>
                      <a:pt x="17" y="51"/>
                      <a:pt x="17" y="53"/>
                    </a:cubicBezTo>
                    <a:cubicBezTo>
                      <a:pt x="17" y="58"/>
                      <a:pt x="22" y="58"/>
                      <a:pt x="23" y="58"/>
                    </a:cubicBezTo>
                    <a:cubicBezTo>
                      <a:pt x="28" y="58"/>
                      <a:pt x="28" y="57"/>
                      <a:pt x="31" y="47"/>
                    </a:cubicBezTo>
                    <a:cubicBezTo>
                      <a:pt x="36" y="27"/>
                      <a:pt x="42" y="9"/>
                      <a:pt x="56" y="9"/>
                    </a:cubicBezTo>
                    <a:cubicBezTo>
                      <a:pt x="65" y="9"/>
                      <a:pt x="68" y="17"/>
                      <a:pt x="68" y="27"/>
                    </a:cubicBezTo>
                    <a:cubicBezTo>
                      <a:pt x="68" y="30"/>
                      <a:pt x="67" y="35"/>
                      <a:pt x="66" y="37"/>
                    </a:cubicBezTo>
                    <a:lnTo>
                      <a:pt x="27" y="196"/>
                    </a:lnTo>
                    <a:close/>
                    <a:moveTo>
                      <a:pt x="93" y="42"/>
                    </a:moveTo>
                    <a:cubicBezTo>
                      <a:pt x="113" y="15"/>
                      <a:pt x="130" y="9"/>
                      <a:pt x="141" y="9"/>
                    </a:cubicBezTo>
                    <a:cubicBezTo>
                      <a:pt x="155" y="9"/>
                      <a:pt x="167" y="20"/>
                      <a:pt x="167" y="43"/>
                    </a:cubicBezTo>
                    <a:cubicBezTo>
                      <a:pt x="167" y="58"/>
                      <a:pt x="159" y="93"/>
                      <a:pt x="149" y="113"/>
                    </a:cubicBezTo>
                    <a:cubicBezTo>
                      <a:pt x="140" y="131"/>
                      <a:pt x="123" y="147"/>
                      <a:pt x="105" y="147"/>
                    </a:cubicBezTo>
                    <a:cubicBezTo>
                      <a:pt x="80" y="147"/>
                      <a:pt x="74" y="120"/>
                      <a:pt x="74" y="117"/>
                    </a:cubicBezTo>
                    <a:cubicBezTo>
                      <a:pt x="74" y="115"/>
                      <a:pt x="75" y="113"/>
                      <a:pt x="75" y="112"/>
                    </a:cubicBezTo>
                    <a:lnTo>
                      <a:pt x="93" y="4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33">
                <a:extLst>
                  <a:ext uri="{FF2B5EF4-FFF2-40B4-BE49-F238E27FC236}">
                    <a16:creationId xmlns:a16="http://schemas.microsoft.com/office/drawing/2014/main" id="{4AA47FD4-6C53-4A95-B2B9-098C6EDC726A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7178676" y="5697538"/>
                <a:ext cx="31750" cy="73025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1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34">
                <a:extLst>
                  <a:ext uri="{FF2B5EF4-FFF2-40B4-BE49-F238E27FC236}">
                    <a16:creationId xmlns:a16="http://schemas.microsoft.com/office/drawing/2014/main" id="{BE63BA51-12E2-4FBF-ADFE-ECFAC8759BF5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7243764" y="5635625"/>
                <a:ext cx="33338" cy="149225"/>
              </a:xfrm>
              <a:custGeom>
                <a:avLst/>
                <a:gdLst>
                  <a:gd name="T0" fmla="*/ 83 w 90"/>
                  <a:gd name="T1" fmla="*/ 0 h 348"/>
                  <a:gd name="T2" fmla="*/ 0 w 90"/>
                  <a:gd name="T3" fmla="*/ 174 h 348"/>
                  <a:gd name="T4" fmla="*/ 83 w 90"/>
                  <a:gd name="T5" fmla="*/ 348 h 348"/>
                  <a:gd name="T6" fmla="*/ 90 w 90"/>
                  <a:gd name="T7" fmla="*/ 344 h 348"/>
                  <a:gd name="T8" fmla="*/ 87 w 90"/>
                  <a:gd name="T9" fmla="*/ 339 h 348"/>
                  <a:gd name="T10" fmla="*/ 24 w 90"/>
                  <a:gd name="T11" fmla="*/ 174 h 348"/>
                  <a:gd name="T12" fmla="*/ 88 w 90"/>
                  <a:gd name="T13" fmla="*/ 8 h 348"/>
                  <a:gd name="T14" fmla="*/ 90 w 90"/>
                  <a:gd name="T15" fmla="*/ 4 h 348"/>
                  <a:gd name="T16" fmla="*/ 83 w 90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48">
                    <a:moveTo>
                      <a:pt x="83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4" y="300"/>
                      <a:pt x="83" y="348"/>
                    </a:cubicBezTo>
                    <a:cubicBezTo>
                      <a:pt x="86" y="348"/>
                      <a:pt x="90" y="348"/>
                      <a:pt x="90" y="344"/>
                    </a:cubicBezTo>
                    <a:cubicBezTo>
                      <a:pt x="90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59" y="34"/>
                      <a:pt x="88" y="8"/>
                    </a:cubicBezTo>
                    <a:cubicBezTo>
                      <a:pt x="89" y="7"/>
                      <a:pt x="90" y="6"/>
                      <a:pt x="90" y="4"/>
                    </a:cubicBezTo>
                    <a:cubicBezTo>
                      <a:pt x="90" y="0"/>
                      <a:pt x="86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35">
                <a:extLst>
                  <a:ext uri="{FF2B5EF4-FFF2-40B4-BE49-F238E27FC236}">
                    <a16:creationId xmlns:a16="http://schemas.microsoft.com/office/drawing/2014/main" id="{C8CEA747-2BEE-4DCA-A131-C0319B005B59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7294564" y="5681663"/>
                <a:ext cx="55563" cy="66675"/>
              </a:xfrm>
              <a:custGeom>
                <a:avLst/>
                <a:gdLst>
                  <a:gd name="T0" fmla="*/ 54 w 149"/>
                  <a:gd name="T1" fmla="*/ 74 h 157"/>
                  <a:gd name="T2" fmla="*/ 111 w 149"/>
                  <a:gd name="T3" fmla="*/ 67 h 157"/>
                  <a:gd name="T4" fmla="*/ 141 w 149"/>
                  <a:gd name="T5" fmla="*/ 30 h 157"/>
                  <a:gd name="T6" fmla="*/ 98 w 149"/>
                  <a:gd name="T7" fmla="*/ 0 h 157"/>
                  <a:gd name="T8" fmla="*/ 0 w 149"/>
                  <a:gd name="T9" fmla="*/ 91 h 157"/>
                  <a:gd name="T10" fmla="*/ 62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7 w 149"/>
                  <a:gd name="T17" fmla="*/ 115 h 157"/>
                  <a:gd name="T18" fmla="*/ 63 w 149"/>
                  <a:gd name="T19" fmla="*/ 147 h 157"/>
                  <a:gd name="T20" fmla="*/ 28 w 149"/>
                  <a:gd name="T21" fmla="*/ 105 h 157"/>
                  <a:gd name="T22" fmla="*/ 32 w 149"/>
                  <a:gd name="T23" fmla="*/ 74 h 157"/>
                  <a:gd name="T24" fmla="*/ 54 w 149"/>
                  <a:gd name="T25" fmla="*/ 74 h 157"/>
                  <a:gd name="T26" fmla="*/ 35 w 149"/>
                  <a:gd name="T27" fmla="*/ 64 h 157"/>
                  <a:gd name="T28" fmla="*/ 98 w 149"/>
                  <a:gd name="T29" fmla="*/ 9 h 157"/>
                  <a:gd name="T30" fmla="*/ 126 w 149"/>
                  <a:gd name="T31" fmla="*/ 30 h 157"/>
                  <a:gd name="T32" fmla="*/ 52 w 149"/>
                  <a:gd name="T33" fmla="*/ 64 h 157"/>
                  <a:gd name="T34" fmla="*/ 35 w 149"/>
                  <a:gd name="T35" fmla="*/ 6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4" y="74"/>
                    </a:moveTo>
                    <a:cubicBezTo>
                      <a:pt x="64" y="74"/>
                      <a:pt x="92" y="73"/>
                      <a:pt x="111" y="67"/>
                    </a:cubicBezTo>
                    <a:cubicBezTo>
                      <a:pt x="136" y="58"/>
                      <a:pt x="141" y="41"/>
                      <a:pt x="141" y="30"/>
                    </a:cubicBezTo>
                    <a:cubicBezTo>
                      <a:pt x="141" y="11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1"/>
                    </a:cubicBezTo>
                    <a:cubicBezTo>
                      <a:pt x="0" y="127"/>
                      <a:pt x="22" y="157"/>
                      <a:pt x="62" y="157"/>
                    </a:cubicBezTo>
                    <a:cubicBezTo>
                      <a:pt x="121" y="157"/>
                      <a:pt x="149" y="122"/>
                      <a:pt x="149" y="118"/>
                    </a:cubicBezTo>
                    <a:cubicBezTo>
                      <a:pt x="149" y="115"/>
                      <a:pt x="146" y="112"/>
                      <a:pt x="143" y="112"/>
                    </a:cubicBezTo>
                    <a:cubicBezTo>
                      <a:pt x="141" y="112"/>
                      <a:pt x="140" y="112"/>
                      <a:pt x="137" y="115"/>
                    </a:cubicBezTo>
                    <a:cubicBezTo>
                      <a:pt x="110" y="147"/>
                      <a:pt x="69" y="147"/>
                      <a:pt x="63" y="147"/>
                    </a:cubicBezTo>
                    <a:cubicBezTo>
                      <a:pt x="42" y="147"/>
                      <a:pt x="28" y="133"/>
                      <a:pt x="28" y="105"/>
                    </a:cubicBezTo>
                    <a:cubicBezTo>
                      <a:pt x="28" y="100"/>
                      <a:pt x="28" y="93"/>
                      <a:pt x="32" y="74"/>
                    </a:cubicBezTo>
                    <a:lnTo>
                      <a:pt x="54" y="74"/>
                    </a:lnTo>
                    <a:close/>
                    <a:moveTo>
                      <a:pt x="35" y="64"/>
                    </a:moveTo>
                    <a:cubicBezTo>
                      <a:pt x="50" y="14"/>
                      <a:pt x="88" y="9"/>
                      <a:pt x="98" y="9"/>
                    </a:cubicBezTo>
                    <a:cubicBezTo>
                      <a:pt x="113" y="9"/>
                      <a:pt x="126" y="17"/>
                      <a:pt x="126" y="30"/>
                    </a:cubicBezTo>
                    <a:cubicBezTo>
                      <a:pt x="126" y="64"/>
                      <a:pt x="67" y="64"/>
                      <a:pt x="52" y="64"/>
                    </a:cubicBezTo>
                    <a:lnTo>
                      <a:pt x="35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36">
                <a:extLst>
                  <a:ext uri="{FF2B5EF4-FFF2-40B4-BE49-F238E27FC236}">
                    <a16:creationId xmlns:a16="http://schemas.microsoft.com/office/drawing/2014/main" id="{DD377C8E-BC71-46AA-BC69-ACD063393B97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7367589" y="5608638"/>
                <a:ext cx="57150" cy="74612"/>
              </a:xfrm>
              <a:custGeom>
                <a:avLst/>
                <a:gdLst>
                  <a:gd name="T0" fmla="*/ 90 w 153"/>
                  <a:gd name="T1" fmla="*/ 101 h 175"/>
                  <a:gd name="T2" fmla="*/ 124 w 153"/>
                  <a:gd name="T3" fmla="*/ 168 h 175"/>
                  <a:gd name="T4" fmla="*/ 129 w 153"/>
                  <a:gd name="T5" fmla="*/ 173 h 175"/>
                  <a:gd name="T6" fmla="*/ 139 w 153"/>
                  <a:gd name="T7" fmla="*/ 175 h 175"/>
                  <a:gd name="T8" fmla="*/ 146 w 153"/>
                  <a:gd name="T9" fmla="*/ 175 h 175"/>
                  <a:gd name="T10" fmla="*/ 153 w 153"/>
                  <a:gd name="T11" fmla="*/ 171 h 175"/>
                  <a:gd name="T12" fmla="*/ 151 w 153"/>
                  <a:gd name="T13" fmla="*/ 168 h 175"/>
                  <a:gd name="T14" fmla="*/ 144 w 153"/>
                  <a:gd name="T15" fmla="*/ 157 h 175"/>
                  <a:gd name="T16" fmla="*/ 72 w 153"/>
                  <a:gd name="T17" fmla="*/ 14 h 175"/>
                  <a:gd name="T18" fmla="*/ 35 w 153"/>
                  <a:gd name="T19" fmla="*/ 0 h 175"/>
                  <a:gd name="T20" fmla="*/ 26 w 153"/>
                  <a:gd name="T21" fmla="*/ 4 h 175"/>
                  <a:gd name="T22" fmla="*/ 32 w 153"/>
                  <a:gd name="T23" fmla="*/ 8 h 175"/>
                  <a:gd name="T24" fmla="*/ 52 w 153"/>
                  <a:gd name="T25" fmla="*/ 26 h 175"/>
                  <a:gd name="T26" fmla="*/ 64 w 153"/>
                  <a:gd name="T27" fmla="*/ 50 h 175"/>
                  <a:gd name="T28" fmla="*/ 85 w 153"/>
                  <a:gd name="T29" fmla="*/ 91 h 175"/>
                  <a:gd name="T30" fmla="*/ 5 w 153"/>
                  <a:gd name="T31" fmla="*/ 156 h 175"/>
                  <a:gd name="T32" fmla="*/ 0 w 153"/>
                  <a:gd name="T33" fmla="*/ 166 h 175"/>
                  <a:gd name="T34" fmla="*/ 9 w 153"/>
                  <a:gd name="T35" fmla="*/ 175 h 175"/>
                  <a:gd name="T36" fmla="*/ 18 w 153"/>
                  <a:gd name="T37" fmla="*/ 171 h 175"/>
                  <a:gd name="T38" fmla="*/ 90 w 153"/>
                  <a:gd name="T39" fmla="*/ 10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175">
                    <a:moveTo>
                      <a:pt x="90" y="101"/>
                    </a:moveTo>
                    <a:cubicBezTo>
                      <a:pt x="102" y="124"/>
                      <a:pt x="122" y="165"/>
                      <a:pt x="124" y="168"/>
                    </a:cubicBezTo>
                    <a:cubicBezTo>
                      <a:pt x="126" y="171"/>
                      <a:pt x="129" y="172"/>
                      <a:pt x="129" y="173"/>
                    </a:cubicBezTo>
                    <a:cubicBezTo>
                      <a:pt x="134" y="175"/>
                      <a:pt x="134" y="175"/>
                      <a:pt x="139" y="175"/>
                    </a:cubicBezTo>
                    <a:lnTo>
                      <a:pt x="146" y="175"/>
                    </a:lnTo>
                    <a:cubicBezTo>
                      <a:pt x="150" y="175"/>
                      <a:pt x="153" y="175"/>
                      <a:pt x="153" y="171"/>
                    </a:cubicBezTo>
                    <a:cubicBezTo>
                      <a:pt x="153" y="170"/>
                      <a:pt x="152" y="169"/>
                      <a:pt x="151" y="168"/>
                    </a:cubicBezTo>
                    <a:cubicBezTo>
                      <a:pt x="148" y="166"/>
                      <a:pt x="146" y="162"/>
                      <a:pt x="144" y="157"/>
                    </a:cubicBezTo>
                    <a:lnTo>
                      <a:pt x="72" y="14"/>
                    </a:lnTo>
                    <a:cubicBezTo>
                      <a:pt x="67" y="5"/>
                      <a:pt x="59" y="0"/>
                      <a:pt x="35" y="0"/>
                    </a:cubicBezTo>
                    <a:cubicBezTo>
                      <a:pt x="30" y="0"/>
                      <a:pt x="26" y="0"/>
                      <a:pt x="26" y="4"/>
                    </a:cubicBezTo>
                    <a:cubicBezTo>
                      <a:pt x="26" y="8"/>
                      <a:pt x="29" y="8"/>
                      <a:pt x="32" y="8"/>
                    </a:cubicBezTo>
                    <a:cubicBezTo>
                      <a:pt x="43" y="9"/>
                      <a:pt x="48" y="19"/>
                      <a:pt x="52" y="26"/>
                    </a:cubicBezTo>
                    <a:lnTo>
                      <a:pt x="64" y="50"/>
                    </a:lnTo>
                    <a:cubicBezTo>
                      <a:pt x="68" y="59"/>
                      <a:pt x="80" y="82"/>
                      <a:pt x="85" y="91"/>
                    </a:cubicBezTo>
                    <a:lnTo>
                      <a:pt x="5" y="156"/>
                    </a:lnTo>
                    <a:cubicBezTo>
                      <a:pt x="4" y="157"/>
                      <a:pt x="0" y="161"/>
                      <a:pt x="0" y="166"/>
                    </a:cubicBezTo>
                    <a:cubicBezTo>
                      <a:pt x="0" y="171"/>
                      <a:pt x="4" y="175"/>
                      <a:pt x="9" y="175"/>
                    </a:cubicBezTo>
                    <a:cubicBezTo>
                      <a:pt x="14" y="175"/>
                      <a:pt x="16" y="173"/>
                      <a:pt x="18" y="171"/>
                    </a:cubicBezTo>
                    <a:lnTo>
                      <a:pt x="90" y="1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37">
                <a:extLst>
                  <a:ext uri="{FF2B5EF4-FFF2-40B4-BE49-F238E27FC236}">
                    <a16:creationId xmlns:a16="http://schemas.microsoft.com/office/drawing/2014/main" id="{38947356-E670-474C-A6C8-A9612118A0B5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7458076" y="5707063"/>
                <a:ext cx="87313" cy="6350"/>
              </a:xfrm>
              <a:custGeom>
                <a:avLst/>
                <a:gdLst>
                  <a:gd name="T0" fmla="*/ 222 w 236"/>
                  <a:gd name="T1" fmla="*/ 17 h 17"/>
                  <a:gd name="T2" fmla="*/ 236 w 236"/>
                  <a:gd name="T3" fmla="*/ 8 h 17"/>
                  <a:gd name="T4" fmla="*/ 222 w 236"/>
                  <a:gd name="T5" fmla="*/ 0 h 17"/>
                  <a:gd name="T6" fmla="*/ 14 w 236"/>
                  <a:gd name="T7" fmla="*/ 0 h 17"/>
                  <a:gd name="T8" fmla="*/ 0 w 236"/>
                  <a:gd name="T9" fmla="*/ 8 h 17"/>
                  <a:gd name="T10" fmla="*/ 14 w 236"/>
                  <a:gd name="T11" fmla="*/ 17 h 17"/>
                  <a:gd name="T12" fmla="*/ 222 w 23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6" h="17">
                    <a:moveTo>
                      <a:pt x="222" y="17"/>
                    </a:moveTo>
                    <a:cubicBezTo>
                      <a:pt x="227" y="17"/>
                      <a:pt x="236" y="17"/>
                      <a:pt x="236" y="8"/>
                    </a:cubicBezTo>
                    <a:cubicBezTo>
                      <a:pt x="236" y="0"/>
                      <a:pt x="228" y="0"/>
                      <a:pt x="222" y="0"/>
                    </a:cubicBezTo>
                    <a:lnTo>
                      <a:pt x="14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38">
                <a:extLst>
                  <a:ext uri="{FF2B5EF4-FFF2-40B4-BE49-F238E27FC236}">
                    <a16:creationId xmlns:a16="http://schemas.microsoft.com/office/drawing/2014/main" id="{FC265954-6AB4-4D88-8F0F-BDC1EF1E431E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7573964" y="5648325"/>
                <a:ext cx="47625" cy="100012"/>
              </a:xfrm>
              <a:custGeom>
                <a:avLst/>
                <a:gdLst>
                  <a:gd name="T0" fmla="*/ 79 w 127"/>
                  <a:gd name="T1" fmla="*/ 10 h 232"/>
                  <a:gd name="T2" fmla="*/ 68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2 w 127"/>
                  <a:gd name="T15" fmla="*/ 219 h 232"/>
                  <a:gd name="T16" fmla="*/ 2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5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39">
                <a:extLst>
                  <a:ext uri="{FF2B5EF4-FFF2-40B4-BE49-F238E27FC236}">
                    <a16:creationId xmlns:a16="http://schemas.microsoft.com/office/drawing/2014/main" id="{451E20CD-2551-4350-980F-F8079E6B4A6E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7643814" y="5635625"/>
                <a:ext cx="33338" cy="149225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3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19" name="文本框 1018">
                <a:extLst>
                  <a:ext uri="{FF2B5EF4-FFF2-40B4-BE49-F238E27FC236}">
                    <a16:creationId xmlns:a16="http://schemas.microsoft.com/office/drawing/2014/main" id="{90B16552-DB4C-4F42-8F31-66621C8EC9E2}"/>
                  </a:ext>
                </a:extLst>
              </p:cNvPr>
              <p:cNvSpPr txBox="1"/>
              <p:nvPr/>
            </p:nvSpPr>
            <p:spPr>
              <a:xfrm>
                <a:off x="7870238" y="5984802"/>
                <a:ext cx="1323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1+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≤</m:t>
                      </m:r>
                      <m:sSup>
                        <m:sSupPr>
                          <m:ctrlP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sup>
                      </m:sSup>
                    </m:oMath>
                  </m:oMathPara>
                </a14:m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1019" name="文本框 1018">
                <a:extLst>
                  <a:ext uri="{FF2B5EF4-FFF2-40B4-BE49-F238E27FC236}">
                    <a16:creationId xmlns:a16="http://schemas.microsoft.com/office/drawing/2014/main" id="{90B16552-DB4C-4F42-8F31-66621C8EC9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70238" y="5984802"/>
                <a:ext cx="1323952" cy="369332"/>
              </a:xfrm>
              <a:prstGeom prst="rect">
                <a:avLst/>
              </a:prstGeom>
              <a:blipFill>
                <a:blip r:embed="rId327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19" name="组合 1118">
            <a:extLst>
              <a:ext uri="{FF2B5EF4-FFF2-40B4-BE49-F238E27FC236}">
                <a16:creationId xmlns:a16="http://schemas.microsoft.com/office/drawing/2014/main" id="{E4A5436E-8721-4DBF-B64B-D2E8F7091B2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138056" y="4386753"/>
            <a:ext cx="2568576" cy="690563"/>
            <a:chOff x="4041775" y="3657600"/>
            <a:chExt cx="2568576" cy="690563"/>
          </a:xfrm>
        </p:grpSpPr>
        <p:sp>
          <p:nvSpPr>
            <p:cNvPr id="1094" name="Freeform 690">
              <a:extLst>
                <a:ext uri="{FF2B5EF4-FFF2-40B4-BE49-F238E27FC236}">
                  <a16:creationId xmlns:a16="http://schemas.microsoft.com/office/drawing/2014/main" id="{C32D9B40-448A-437E-9C44-F6EA56C1F2C8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4041775" y="3889375"/>
              <a:ext cx="144463" cy="1952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691">
              <a:extLst>
                <a:ext uri="{FF2B5EF4-FFF2-40B4-BE49-F238E27FC236}">
                  <a16:creationId xmlns:a16="http://schemas.microsoft.com/office/drawing/2014/main" id="{B0BBA4FE-BE70-4890-AB01-CDD1046A4E16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373563" y="3657600"/>
              <a:ext cx="101600" cy="79375"/>
            </a:xfrm>
            <a:custGeom>
              <a:avLst/>
              <a:gdLst>
                <a:gd name="T0" fmla="*/ 27 w 214"/>
                <a:gd name="T1" fmla="*/ 131 h 157"/>
                <a:gd name="T2" fmla="*/ 23 w 214"/>
                <a:gd name="T3" fmla="*/ 146 h 157"/>
                <a:gd name="T4" fmla="*/ 35 w 214"/>
                <a:gd name="T5" fmla="*/ 157 h 157"/>
                <a:gd name="T6" fmla="*/ 49 w 214"/>
                <a:gd name="T7" fmla="*/ 149 h 157"/>
                <a:gd name="T8" fmla="*/ 55 w 214"/>
                <a:gd name="T9" fmla="*/ 128 h 157"/>
                <a:gd name="T10" fmla="*/ 63 w 214"/>
                <a:gd name="T11" fmla="*/ 96 h 157"/>
                <a:gd name="T12" fmla="*/ 69 w 214"/>
                <a:gd name="T13" fmla="*/ 73 h 157"/>
                <a:gd name="T14" fmla="*/ 83 w 214"/>
                <a:gd name="T15" fmla="*/ 41 h 157"/>
                <a:gd name="T16" fmla="*/ 135 w 214"/>
                <a:gd name="T17" fmla="*/ 9 h 157"/>
                <a:gd name="T18" fmla="*/ 156 w 214"/>
                <a:gd name="T19" fmla="*/ 34 h 157"/>
                <a:gd name="T20" fmla="*/ 135 w 214"/>
                <a:gd name="T21" fmla="*/ 108 h 157"/>
                <a:gd name="T22" fmla="*/ 130 w 214"/>
                <a:gd name="T23" fmla="*/ 127 h 157"/>
                <a:gd name="T24" fmla="*/ 163 w 214"/>
                <a:gd name="T25" fmla="*/ 157 h 157"/>
                <a:gd name="T26" fmla="*/ 214 w 214"/>
                <a:gd name="T27" fmla="*/ 104 h 157"/>
                <a:gd name="T28" fmla="*/ 208 w 214"/>
                <a:gd name="T29" fmla="*/ 99 h 157"/>
                <a:gd name="T30" fmla="*/ 201 w 214"/>
                <a:gd name="T31" fmla="*/ 105 h 157"/>
                <a:gd name="T32" fmla="*/ 164 w 214"/>
                <a:gd name="T33" fmla="*/ 147 h 157"/>
                <a:gd name="T34" fmla="*/ 156 w 214"/>
                <a:gd name="T35" fmla="*/ 135 h 157"/>
                <a:gd name="T36" fmla="*/ 164 w 214"/>
                <a:gd name="T37" fmla="*/ 107 h 157"/>
                <a:gd name="T38" fmla="*/ 182 w 214"/>
                <a:gd name="T39" fmla="*/ 39 h 157"/>
                <a:gd name="T40" fmla="*/ 137 w 214"/>
                <a:gd name="T41" fmla="*/ 0 h 157"/>
                <a:gd name="T42" fmla="*/ 78 w 214"/>
                <a:gd name="T43" fmla="*/ 31 h 157"/>
                <a:gd name="T44" fmla="*/ 41 w 214"/>
                <a:gd name="T45" fmla="*/ 0 h 157"/>
                <a:gd name="T46" fmla="*/ 13 w 214"/>
                <a:gd name="T47" fmla="*/ 18 h 157"/>
                <a:gd name="T48" fmla="*/ 0 w 214"/>
                <a:gd name="T49" fmla="*/ 53 h 157"/>
                <a:gd name="T50" fmla="*/ 6 w 214"/>
                <a:gd name="T51" fmla="*/ 57 h 157"/>
                <a:gd name="T52" fmla="*/ 14 w 214"/>
                <a:gd name="T53" fmla="*/ 47 h 157"/>
                <a:gd name="T54" fmla="*/ 40 w 214"/>
                <a:gd name="T55" fmla="*/ 9 h 157"/>
                <a:gd name="T56" fmla="*/ 51 w 214"/>
                <a:gd name="T57" fmla="*/ 26 h 157"/>
                <a:gd name="T58" fmla="*/ 45 w 214"/>
                <a:gd name="T59" fmla="*/ 55 h 157"/>
                <a:gd name="T60" fmla="*/ 38 w 214"/>
                <a:gd name="T61" fmla="*/ 87 h 157"/>
                <a:gd name="T62" fmla="*/ 27 w 214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57">
                  <a:moveTo>
                    <a:pt x="27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9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6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5"/>
                    <a:pt x="146" y="157"/>
                    <a:pt x="163" y="157"/>
                  </a:cubicBezTo>
                  <a:cubicBezTo>
                    <a:pt x="198" y="157"/>
                    <a:pt x="214" y="109"/>
                    <a:pt x="214" y="104"/>
                  </a:cubicBezTo>
                  <a:cubicBezTo>
                    <a:pt x="214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2"/>
                    <a:pt x="164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2" y="56"/>
                    <a:pt x="14" y="47"/>
                  </a:cubicBezTo>
                  <a:cubicBezTo>
                    <a:pt x="19" y="26"/>
                    <a:pt x="26" y="9"/>
                    <a:pt x="40" y="9"/>
                  </a:cubicBezTo>
                  <a:cubicBezTo>
                    <a:pt x="49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692">
              <a:extLst>
                <a:ext uri="{FF2B5EF4-FFF2-40B4-BE49-F238E27FC236}">
                  <a16:creationId xmlns:a16="http://schemas.microsoft.com/office/drawing/2014/main" id="{C32C4E8D-F990-4032-8C4E-60BCE9BA71A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286250" y="3810000"/>
              <a:ext cx="276225" cy="354013"/>
            </a:xfrm>
            <a:custGeom>
              <a:avLst/>
              <a:gdLst>
                <a:gd name="T0" fmla="*/ 581 w 581"/>
                <a:gd name="T1" fmla="*/ 699 h 699"/>
                <a:gd name="T2" fmla="*/ 581 w 581"/>
                <a:gd name="T3" fmla="*/ 672 h 699"/>
                <a:gd name="T4" fmla="*/ 499 w 581"/>
                <a:gd name="T5" fmla="*/ 617 h 699"/>
                <a:gd name="T6" fmla="*/ 499 w 581"/>
                <a:gd name="T7" fmla="*/ 82 h 699"/>
                <a:gd name="T8" fmla="*/ 581 w 581"/>
                <a:gd name="T9" fmla="*/ 27 h 699"/>
                <a:gd name="T10" fmla="*/ 581 w 581"/>
                <a:gd name="T11" fmla="*/ 0 h 699"/>
                <a:gd name="T12" fmla="*/ 0 w 581"/>
                <a:gd name="T13" fmla="*/ 0 h 699"/>
                <a:gd name="T14" fmla="*/ 0 w 581"/>
                <a:gd name="T15" fmla="*/ 27 h 699"/>
                <a:gd name="T16" fmla="*/ 82 w 581"/>
                <a:gd name="T17" fmla="*/ 82 h 699"/>
                <a:gd name="T18" fmla="*/ 82 w 581"/>
                <a:gd name="T19" fmla="*/ 617 h 699"/>
                <a:gd name="T20" fmla="*/ 0 w 581"/>
                <a:gd name="T21" fmla="*/ 672 h 699"/>
                <a:gd name="T22" fmla="*/ 0 w 581"/>
                <a:gd name="T23" fmla="*/ 699 h 699"/>
                <a:gd name="T24" fmla="*/ 240 w 581"/>
                <a:gd name="T25" fmla="*/ 699 h 699"/>
                <a:gd name="T26" fmla="*/ 240 w 581"/>
                <a:gd name="T27" fmla="*/ 672 h 699"/>
                <a:gd name="T28" fmla="*/ 158 w 581"/>
                <a:gd name="T29" fmla="*/ 617 h 699"/>
                <a:gd name="T30" fmla="*/ 158 w 581"/>
                <a:gd name="T31" fmla="*/ 27 h 699"/>
                <a:gd name="T32" fmla="*/ 423 w 581"/>
                <a:gd name="T33" fmla="*/ 27 h 699"/>
                <a:gd name="T34" fmla="*/ 423 w 581"/>
                <a:gd name="T35" fmla="*/ 617 h 699"/>
                <a:gd name="T36" fmla="*/ 341 w 581"/>
                <a:gd name="T37" fmla="*/ 672 h 699"/>
                <a:gd name="T38" fmla="*/ 341 w 581"/>
                <a:gd name="T39" fmla="*/ 699 h 699"/>
                <a:gd name="T40" fmla="*/ 581 w 581"/>
                <a:gd name="T41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1" h="699">
                  <a:moveTo>
                    <a:pt x="581" y="699"/>
                  </a:moveTo>
                  <a:lnTo>
                    <a:pt x="581" y="672"/>
                  </a:lnTo>
                  <a:cubicBezTo>
                    <a:pt x="515" y="672"/>
                    <a:pt x="499" y="649"/>
                    <a:pt x="499" y="617"/>
                  </a:cubicBezTo>
                  <a:lnTo>
                    <a:pt x="499" y="82"/>
                  </a:lnTo>
                  <a:cubicBezTo>
                    <a:pt x="499" y="49"/>
                    <a:pt x="515" y="27"/>
                    <a:pt x="581" y="27"/>
                  </a:cubicBezTo>
                  <a:lnTo>
                    <a:pt x="581" y="0"/>
                  </a:lnTo>
                  <a:lnTo>
                    <a:pt x="0" y="0"/>
                  </a:lnTo>
                  <a:lnTo>
                    <a:pt x="0" y="27"/>
                  </a:lnTo>
                  <a:cubicBezTo>
                    <a:pt x="66" y="27"/>
                    <a:pt x="82" y="50"/>
                    <a:pt x="82" y="82"/>
                  </a:cubicBezTo>
                  <a:lnTo>
                    <a:pt x="82" y="617"/>
                  </a:lnTo>
                  <a:cubicBezTo>
                    <a:pt x="82" y="649"/>
                    <a:pt x="66" y="672"/>
                    <a:pt x="0" y="672"/>
                  </a:cubicBezTo>
                  <a:lnTo>
                    <a:pt x="0" y="699"/>
                  </a:lnTo>
                  <a:lnTo>
                    <a:pt x="240" y="699"/>
                  </a:lnTo>
                  <a:lnTo>
                    <a:pt x="240" y="672"/>
                  </a:lnTo>
                  <a:cubicBezTo>
                    <a:pt x="173" y="672"/>
                    <a:pt x="158" y="649"/>
                    <a:pt x="158" y="617"/>
                  </a:cubicBezTo>
                  <a:lnTo>
                    <a:pt x="158" y="27"/>
                  </a:lnTo>
                  <a:lnTo>
                    <a:pt x="423" y="27"/>
                  </a:lnTo>
                  <a:lnTo>
                    <a:pt x="423" y="617"/>
                  </a:lnTo>
                  <a:cubicBezTo>
                    <a:pt x="423" y="649"/>
                    <a:pt x="407" y="672"/>
                    <a:pt x="341" y="672"/>
                  </a:cubicBezTo>
                  <a:lnTo>
                    <a:pt x="341" y="699"/>
                  </a:lnTo>
                  <a:lnTo>
                    <a:pt x="581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693">
              <a:extLst>
                <a:ext uri="{FF2B5EF4-FFF2-40B4-BE49-F238E27FC236}">
                  <a16:creationId xmlns:a16="http://schemas.microsoft.com/office/drawing/2014/main" id="{D699C2D1-8CF0-4310-BCE4-E4F62FE4A1F1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4279900" y="4229100"/>
              <a:ext cx="49213" cy="11906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4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1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4" y="111"/>
                    <a:pt x="84" y="108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694">
              <a:extLst>
                <a:ext uri="{FF2B5EF4-FFF2-40B4-BE49-F238E27FC236}">
                  <a16:creationId xmlns:a16="http://schemas.microsoft.com/office/drawing/2014/main" id="{07D4CEB6-53EC-415B-8972-EACA5A022326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4349750" y="4278313"/>
              <a:ext cx="122238" cy="47625"/>
            </a:xfrm>
            <a:custGeom>
              <a:avLst/>
              <a:gdLst>
                <a:gd name="T0" fmla="*/ 243 w 257"/>
                <a:gd name="T1" fmla="*/ 18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3 w 257"/>
                <a:gd name="T11" fmla="*/ 18 h 94"/>
                <a:gd name="T12" fmla="*/ 243 w 257"/>
                <a:gd name="T13" fmla="*/ 18 h 94"/>
                <a:gd name="T14" fmla="*/ 244 w 257"/>
                <a:gd name="T15" fmla="*/ 94 h 94"/>
                <a:gd name="T16" fmla="*/ 257 w 257"/>
                <a:gd name="T17" fmla="*/ 86 h 94"/>
                <a:gd name="T18" fmla="*/ 243 w 257"/>
                <a:gd name="T19" fmla="*/ 77 h 94"/>
                <a:gd name="T20" fmla="*/ 13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3" y="18"/>
                  </a:moveTo>
                  <a:cubicBezTo>
                    <a:pt x="249" y="18"/>
                    <a:pt x="257" y="18"/>
                    <a:pt x="257" y="9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695">
              <a:extLst>
                <a:ext uri="{FF2B5EF4-FFF2-40B4-BE49-F238E27FC236}">
                  <a16:creationId xmlns:a16="http://schemas.microsoft.com/office/drawing/2014/main" id="{B4F4C262-BD0C-4143-960E-673113EBC35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500563" y="4229100"/>
              <a:ext cx="60325" cy="11747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696">
              <a:extLst>
                <a:ext uri="{FF2B5EF4-FFF2-40B4-BE49-F238E27FC236}">
                  <a16:creationId xmlns:a16="http://schemas.microsoft.com/office/drawing/2014/main" id="{156CC22B-03B5-4A2B-A74D-42FD8199B7E0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4627563" y="3938588"/>
              <a:ext cx="90488" cy="11430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2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697">
              <a:extLst>
                <a:ext uri="{FF2B5EF4-FFF2-40B4-BE49-F238E27FC236}">
                  <a16:creationId xmlns:a16="http://schemas.microsoft.com/office/drawing/2014/main" id="{600D24EB-32DD-4510-9E66-321A16944DDF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4725988" y="3868738"/>
              <a:ext cx="92075" cy="111125"/>
            </a:xfrm>
            <a:custGeom>
              <a:avLst/>
              <a:gdLst>
                <a:gd name="T0" fmla="*/ 26 w 194"/>
                <a:gd name="T1" fmla="*/ 196 h 221"/>
                <a:gd name="T2" fmla="*/ 9 w 194"/>
                <a:gd name="T3" fmla="*/ 209 h 221"/>
                <a:gd name="T4" fmla="*/ 0 w 194"/>
                <a:gd name="T5" fmla="*/ 216 h 221"/>
                <a:gd name="T6" fmla="*/ 4 w 194"/>
                <a:gd name="T7" fmla="*/ 221 h 221"/>
                <a:gd name="T8" fmla="*/ 34 w 194"/>
                <a:gd name="T9" fmla="*/ 220 h 221"/>
                <a:gd name="T10" fmla="*/ 71 w 194"/>
                <a:gd name="T11" fmla="*/ 221 h 221"/>
                <a:gd name="T12" fmla="*/ 78 w 194"/>
                <a:gd name="T13" fmla="*/ 214 h 221"/>
                <a:gd name="T14" fmla="*/ 69 w 194"/>
                <a:gd name="T15" fmla="*/ 209 h 221"/>
                <a:gd name="T16" fmla="*/ 52 w 194"/>
                <a:gd name="T17" fmla="*/ 205 h 221"/>
                <a:gd name="T18" fmla="*/ 56 w 194"/>
                <a:gd name="T19" fmla="*/ 189 h 221"/>
                <a:gd name="T20" fmla="*/ 69 w 194"/>
                <a:gd name="T21" fmla="*/ 137 h 221"/>
                <a:gd name="T22" fmla="*/ 104 w 194"/>
                <a:gd name="T23" fmla="*/ 157 h 221"/>
                <a:gd name="T24" fmla="*/ 194 w 194"/>
                <a:gd name="T25" fmla="*/ 58 h 221"/>
                <a:gd name="T26" fmla="*/ 142 w 194"/>
                <a:gd name="T27" fmla="*/ 0 h 221"/>
                <a:gd name="T28" fmla="*/ 92 w 194"/>
                <a:gd name="T29" fmla="*/ 24 h 221"/>
                <a:gd name="T30" fmla="*/ 56 w 194"/>
                <a:gd name="T31" fmla="*/ 0 h 221"/>
                <a:gd name="T32" fmla="*/ 29 w 194"/>
                <a:gd name="T33" fmla="*/ 18 h 221"/>
                <a:gd name="T34" fmla="*/ 16 w 194"/>
                <a:gd name="T35" fmla="*/ 53 h 221"/>
                <a:gd name="T36" fmla="*/ 22 w 194"/>
                <a:gd name="T37" fmla="*/ 58 h 221"/>
                <a:gd name="T38" fmla="*/ 30 w 194"/>
                <a:gd name="T39" fmla="*/ 47 h 221"/>
                <a:gd name="T40" fmla="*/ 55 w 194"/>
                <a:gd name="T41" fmla="*/ 10 h 221"/>
                <a:gd name="T42" fmla="*/ 67 w 194"/>
                <a:gd name="T43" fmla="*/ 27 h 221"/>
                <a:gd name="T44" fmla="*/ 66 w 194"/>
                <a:gd name="T45" fmla="*/ 37 h 221"/>
                <a:gd name="T46" fmla="*/ 26 w 194"/>
                <a:gd name="T47" fmla="*/ 196 h 221"/>
                <a:gd name="T48" fmla="*/ 92 w 194"/>
                <a:gd name="T49" fmla="*/ 42 h 221"/>
                <a:gd name="T50" fmla="*/ 141 w 194"/>
                <a:gd name="T51" fmla="*/ 10 h 221"/>
                <a:gd name="T52" fmla="*/ 166 w 194"/>
                <a:gd name="T53" fmla="*/ 43 h 221"/>
                <a:gd name="T54" fmla="*/ 148 w 194"/>
                <a:gd name="T55" fmla="*/ 114 h 221"/>
                <a:gd name="T56" fmla="*/ 104 w 194"/>
                <a:gd name="T57" fmla="*/ 147 h 221"/>
                <a:gd name="T58" fmla="*/ 73 w 194"/>
                <a:gd name="T59" fmla="*/ 117 h 221"/>
                <a:gd name="T60" fmla="*/ 75 w 194"/>
                <a:gd name="T61" fmla="*/ 112 h 221"/>
                <a:gd name="T62" fmla="*/ 92 w 194"/>
                <a:gd name="T63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1">
                  <a:moveTo>
                    <a:pt x="26" y="196"/>
                  </a:moveTo>
                  <a:cubicBezTo>
                    <a:pt x="24" y="206"/>
                    <a:pt x="23" y="209"/>
                    <a:pt x="9" y="209"/>
                  </a:cubicBezTo>
                  <a:cubicBezTo>
                    <a:pt x="4" y="209"/>
                    <a:pt x="0" y="209"/>
                    <a:pt x="0" y="216"/>
                  </a:cubicBezTo>
                  <a:cubicBezTo>
                    <a:pt x="0" y="220"/>
                    <a:pt x="3" y="221"/>
                    <a:pt x="4" y="221"/>
                  </a:cubicBezTo>
                  <a:cubicBezTo>
                    <a:pt x="13" y="221"/>
                    <a:pt x="25" y="220"/>
                    <a:pt x="34" y="220"/>
                  </a:cubicBezTo>
                  <a:cubicBezTo>
                    <a:pt x="46" y="220"/>
                    <a:pt x="59" y="221"/>
                    <a:pt x="71" y="221"/>
                  </a:cubicBezTo>
                  <a:cubicBezTo>
                    <a:pt x="74" y="221"/>
                    <a:pt x="78" y="220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0"/>
                    <a:pt x="65" y="151"/>
                    <a:pt x="69" y="137"/>
                  </a:cubicBezTo>
                  <a:cubicBezTo>
                    <a:pt x="73" y="144"/>
                    <a:pt x="84" y="157"/>
                    <a:pt x="104" y="157"/>
                  </a:cubicBezTo>
                  <a:cubicBezTo>
                    <a:pt x="147" y="157"/>
                    <a:pt x="194" y="110"/>
                    <a:pt x="194" y="58"/>
                  </a:cubicBezTo>
                  <a:cubicBezTo>
                    <a:pt x="194" y="17"/>
                    <a:pt x="166" y="0"/>
                    <a:pt x="142" y="0"/>
                  </a:cubicBezTo>
                  <a:cubicBezTo>
                    <a:pt x="120" y="0"/>
                    <a:pt x="102" y="14"/>
                    <a:pt x="92" y="24"/>
                  </a:cubicBezTo>
                  <a:cubicBezTo>
                    <a:pt x="86" y="4"/>
                    <a:pt x="67" y="0"/>
                    <a:pt x="56" y="0"/>
                  </a:cubicBezTo>
                  <a:cubicBezTo>
                    <a:pt x="43" y="0"/>
                    <a:pt x="34" y="9"/>
                    <a:pt x="29" y="18"/>
                  </a:cubicBezTo>
                  <a:cubicBezTo>
                    <a:pt x="22" y="30"/>
                    <a:pt x="16" y="51"/>
                    <a:pt x="16" y="53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7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7"/>
                    <a:pt x="67" y="27"/>
                  </a:cubicBezTo>
                  <a:cubicBezTo>
                    <a:pt x="67" y="31"/>
                    <a:pt x="66" y="35"/>
                    <a:pt x="66" y="37"/>
                  </a:cubicBezTo>
                  <a:lnTo>
                    <a:pt x="26" y="196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3"/>
                  </a:cubicBezTo>
                  <a:cubicBezTo>
                    <a:pt x="166" y="58"/>
                    <a:pt x="159" y="93"/>
                    <a:pt x="148" y="114"/>
                  </a:cubicBezTo>
                  <a:cubicBezTo>
                    <a:pt x="139" y="131"/>
                    <a:pt x="122" y="147"/>
                    <a:pt x="104" y="147"/>
                  </a:cubicBezTo>
                  <a:cubicBezTo>
                    <a:pt x="80" y="147"/>
                    <a:pt x="73" y="121"/>
                    <a:pt x="73" y="117"/>
                  </a:cubicBezTo>
                  <a:cubicBezTo>
                    <a:pt x="73" y="116"/>
                    <a:pt x="74" y="113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698">
              <a:extLst>
                <a:ext uri="{FF2B5EF4-FFF2-40B4-BE49-F238E27FC236}">
                  <a16:creationId xmlns:a16="http://schemas.microsoft.com/office/drawing/2014/main" id="{7E335801-AFA8-449B-941A-3D18750F7FF6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4833938" y="3887788"/>
              <a:ext cx="41275" cy="84138"/>
            </a:xfrm>
            <a:custGeom>
              <a:avLst/>
              <a:gdLst>
                <a:gd name="T0" fmla="*/ 76 w 87"/>
                <a:gd name="T1" fmla="*/ 10 h 168"/>
                <a:gd name="T2" fmla="*/ 65 w 87"/>
                <a:gd name="T3" fmla="*/ 0 h 168"/>
                <a:gd name="T4" fmla="*/ 50 w 87"/>
                <a:gd name="T5" fmla="*/ 15 h 168"/>
                <a:gd name="T6" fmla="*/ 60 w 87"/>
                <a:gd name="T7" fmla="*/ 25 h 168"/>
                <a:gd name="T8" fmla="*/ 76 w 87"/>
                <a:gd name="T9" fmla="*/ 10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0 h 168"/>
                <a:gd name="T20" fmla="*/ 44 w 87"/>
                <a:gd name="T21" fmla="*/ 138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6" y="10"/>
                  </a:moveTo>
                  <a:cubicBezTo>
                    <a:pt x="76" y="4"/>
                    <a:pt x="71" y="0"/>
                    <a:pt x="65" y="0"/>
                  </a:cubicBezTo>
                  <a:cubicBezTo>
                    <a:pt x="58" y="0"/>
                    <a:pt x="50" y="6"/>
                    <a:pt x="50" y="15"/>
                  </a:cubicBezTo>
                  <a:cubicBezTo>
                    <a:pt x="50" y="22"/>
                    <a:pt x="55" y="25"/>
                    <a:pt x="60" y="25"/>
                  </a:cubicBezTo>
                  <a:cubicBezTo>
                    <a:pt x="68" y="25"/>
                    <a:pt x="76" y="18"/>
                    <a:pt x="76" y="10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8" y="127"/>
                    <a:pt x="76" y="132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0"/>
                  </a:cubicBezTo>
                  <a:cubicBezTo>
                    <a:pt x="41" y="145"/>
                    <a:pt x="42" y="142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7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6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4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7" y="126"/>
                    <a:pt x="27" y="127"/>
                    <a:pt x="23" y="135"/>
                  </a:cubicBezTo>
                  <a:cubicBezTo>
                    <a:pt x="22" y="139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699">
              <a:extLst>
                <a:ext uri="{FF2B5EF4-FFF2-40B4-BE49-F238E27FC236}">
                  <a16:creationId xmlns:a16="http://schemas.microsoft.com/office/drawing/2014/main" id="{6A2BC7D9-CD07-4AF2-80E3-3274ED7C52E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918075" y="3813175"/>
              <a:ext cx="42863" cy="1762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4 h 349"/>
                <a:gd name="T12" fmla="*/ 88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700">
              <a:extLst>
                <a:ext uri="{FF2B5EF4-FFF2-40B4-BE49-F238E27FC236}">
                  <a16:creationId xmlns:a16="http://schemas.microsoft.com/office/drawing/2014/main" id="{E16DE4DE-0438-4F3B-AA5B-E841B6ED7723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4983163" y="3868738"/>
              <a:ext cx="71438" cy="77788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2 w 149"/>
                <a:gd name="T5" fmla="*/ 31 h 157"/>
                <a:gd name="T6" fmla="*/ 99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4 w 149"/>
                <a:gd name="T15" fmla="*/ 112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9 w 149"/>
                <a:gd name="T29" fmla="*/ 10 h 157"/>
                <a:gd name="T30" fmla="*/ 127 w 149"/>
                <a:gd name="T31" fmla="*/ 31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4" y="112"/>
                  </a:cubicBezTo>
                  <a:cubicBezTo>
                    <a:pt x="141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701">
              <a:extLst>
                <a:ext uri="{FF2B5EF4-FFF2-40B4-BE49-F238E27FC236}">
                  <a16:creationId xmlns:a16="http://schemas.microsoft.com/office/drawing/2014/main" id="{32C7E106-9C50-479E-B78C-18D5D0BD8BC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5076825" y="3783013"/>
              <a:ext cx="73025" cy="87313"/>
            </a:xfrm>
            <a:custGeom>
              <a:avLst/>
              <a:gdLst>
                <a:gd name="T0" fmla="*/ 90 w 154"/>
                <a:gd name="T1" fmla="*/ 102 h 175"/>
                <a:gd name="T2" fmla="*/ 124 w 154"/>
                <a:gd name="T3" fmla="*/ 168 h 175"/>
                <a:gd name="T4" fmla="*/ 130 w 154"/>
                <a:gd name="T5" fmla="*/ 173 h 175"/>
                <a:gd name="T6" fmla="*/ 140 w 154"/>
                <a:gd name="T7" fmla="*/ 175 h 175"/>
                <a:gd name="T8" fmla="*/ 146 w 154"/>
                <a:gd name="T9" fmla="*/ 175 h 175"/>
                <a:gd name="T10" fmla="*/ 154 w 154"/>
                <a:gd name="T11" fmla="*/ 171 h 175"/>
                <a:gd name="T12" fmla="*/ 152 w 154"/>
                <a:gd name="T13" fmla="*/ 168 h 175"/>
                <a:gd name="T14" fmla="*/ 145 w 154"/>
                <a:gd name="T15" fmla="*/ 158 h 175"/>
                <a:gd name="T16" fmla="*/ 72 w 154"/>
                <a:gd name="T17" fmla="*/ 15 h 175"/>
                <a:gd name="T18" fmla="*/ 36 w 154"/>
                <a:gd name="T19" fmla="*/ 0 h 175"/>
                <a:gd name="T20" fmla="*/ 27 w 154"/>
                <a:gd name="T21" fmla="*/ 4 h 175"/>
                <a:gd name="T22" fmla="*/ 33 w 154"/>
                <a:gd name="T23" fmla="*/ 8 h 175"/>
                <a:gd name="T24" fmla="*/ 52 w 154"/>
                <a:gd name="T25" fmla="*/ 26 h 175"/>
                <a:gd name="T26" fmla="*/ 64 w 154"/>
                <a:gd name="T27" fmla="*/ 50 h 175"/>
                <a:gd name="T28" fmla="*/ 85 w 154"/>
                <a:gd name="T29" fmla="*/ 91 h 175"/>
                <a:gd name="T30" fmla="*/ 6 w 154"/>
                <a:gd name="T31" fmla="*/ 156 h 175"/>
                <a:gd name="T32" fmla="*/ 0 w 154"/>
                <a:gd name="T33" fmla="*/ 166 h 175"/>
                <a:gd name="T34" fmla="*/ 10 w 154"/>
                <a:gd name="T35" fmla="*/ 175 h 175"/>
                <a:gd name="T36" fmla="*/ 19 w 154"/>
                <a:gd name="T37" fmla="*/ 171 h 175"/>
                <a:gd name="T38" fmla="*/ 90 w 154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5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2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1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5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3" y="9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1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10" y="175"/>
                  </a:cubicBezTo>
                  <a:cubicBezTo>
                    <a:pt x="14" y="175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702">
              <a:extLst>
                <a:ext uri="{FF2B5EF4-FFF2-40B4-BE49-F238E27FC236}">
                  <a16:creationId xmlns:a16="http://schemas.microsoft.com/office/drawing/2014/main" id="{0E9B9707-0EC5-4134-A50D-A8E68D128546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191125" y="3897313"/>
              <a:ext cx="1111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7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703">
              <a:extLst>
                <a:ext uri="{FF2B5EF4-FFF2-40B4-BE49-F238E27FC236}">
                  <a16:creationId xmlns:a16="http://schemas.microsoft.com/office/drawing/2014/main" id="{86A42939-E603-4E4B-A242-5BF6C3DB131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338763" y="3829050"/>
              <a:ext cx="60325" cy="11747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704">
              <a:extLst>
                <a:ext uri="{FF2B5EF4-FFF2-40B4-BE49-F238E27FC236}">
                  <a16:creationId xmlns:a16="http://schemas.microsoft.com/office/drawing/2014/main" id="{01C97D29-9AC3-4240-8119-E75F946639DE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426075" y="3813175"/>
              <a:ext cx="42863" cy="1762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6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4" y="349"/>
                  </a:cubicBezTo>
                  <a:cubicBezTo>
                    <a:pt x="9" y="349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705">
              <a:extLst>
                <a:ext uri="{FF2B5EF4-FFF2-40B4-BE49-F238E27FC236}">
                  <a16:creationId xmlns:a16="http://schemas.microsoft.com/office/drawing/2014/main" id="{CF97C0F7-1893-44A1-BDEC-B6986A812A96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5578475" y="3957638"/>
              <a:ext cx="158750" cy="5873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706">
              <a:extLst>
                <a:ext uri="{FF2B5EF4-FFF2-40B4-BE49-F238E27FC236}">
                  <a16:creationId xmlns:a16="http://schemas.microsoft.com/office/drawing/2014/main" id="{D13695FE-3928-4725-837D-A5519B1A848B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5826125" y="3938588"/>
              <a:ext cx="90488" cy="11430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2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6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8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707">
              <a:extLst>
                <a:ext uri="{FF2B5EF4-FFF2-40B4-BE49-F238E27FC236}">
                  <a16:creationId xmlns:a16="http://schemas.microsoft.com/office/drawing/2014/main" id="{CA8787F2-5B1B-4CAB-98C9-61AC1956F1F9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932488" y="3868738"/>
              <a:ext cx="98425" cy="114300"/>
            </a:xfrm>
            <a:custGeom>
              <a:avLst/>
              <a:gdLst>
                <a:gd name="T0" fmla="*/ 2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1 h 228"/>
                <a:gd name="T8" fmla="*/ 45 w 208"/>
                <a:gd name="T9" fmla="*/ 147 h 228"/>
                <a:gd name="T10" fmla="*/ 82 w 208"/>
                <a:gd name="T11" fmla="*/ 157 h 228"/>
                <a:gd name="T12" fmla="*/ 133 w 208"/>
                <a:gd name="T13" fmla="*/ 132 h 228"/>
                <a:gd name="T14" fmla="*/ 168 w 208"/>
                <a:gd name="T15" fmla="*/ 157 h 228"/>
                <a:gd name="T16" fmla="*/ 196 w 208"/>
                <a:gd name="T17" fmla="*/ 139 h 228"/>
                <a:gd name="T18" fmla="*/ 208 w 208"/>
                <a:gd name="T19" fmla="*/ 104 h 228"/>
                <a:gd name="T20" fmla="*/ 203 w 208"/>
                <a:gd name="T21" fmla="*/ 99 h 228"/>
                <a:gd name="T22" fmla="*/ 195 w 208"/>
                <a:gd name="T23" fmla="*/ 110 h 228"/>
                <a:gd name="T24" fmla="*/ 169 w 208"/>
                <a:gd name="T25" fmla="*/ 147 h 228"/>
                <a:gd name="T26" fmla="*/ 158 w 208"/>
                <a:gd name="T27" fmla="*/ 130 h 228"/>
                <a:gd name="T28" fmla="*/ 163 w 208"/>
                <a:gd name="T29" fmla="*/ 103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2 h 228"/>
                <a:gd name="T40" fmla="*/ 153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4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7" y="228"/>
                    <a:pt x="12" y="228"/>
                  </a:cubicBezTo>
                  <a:cubicBezTo>
                    <a:pt x="25" y="228"/>
                    <a:pt x="28" y="217"/>
                    <a:pt x="29" y="211"/>
                  </a:cubicBezTo>
                  <a:cubicBezTo>
                    <a:pt x="30" y="209"/>
                    <a:pt x="37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3"/>
                    <a:pt x="133" y="132"/>
                  </a:cubicBezTo>
                  <a:cubicBezTo>
                    <a:pt x="139" y="156"/>
                    <a:pt x="163" y="157"/>
                    <a:pt x="168" y="157"/>
                  </a:cubicBezTo>
                  <a:cubicBezTo>
                    <a:pt x="181" y="157"/>
                    <a:pt x="190" y="149"/>
                    <a:pt x="196" y="139"/>
                  </a:cubicBezTo>
                  <a:cubicBezTo>
                    <a:pt x="204" y="125"/>
                    <a:pt x="208" y="105"/>
                    <a:pt x="208" y="104"/>
                  </a:cubicBezTo>
                  <a:cubicBezTo>
                    <a:pt x="208" y="99"/>
                    <a:pt x="204" y="99"/>
                    <a:pt x="203" y="99"/>
                  </a:cubicBezTo>
                  <a:cubicBezTo>
                    <a:pt x="198" y="99"/>
                    <a:pt x="197" y="101"/>
                    <a:pt x="195" y="110"/>
                  </a:cubicBezTo>
                  <a:cubicBezTo>
                    <a:pt x="191" y="127"/>
                    <a:pt x="184" y="147"/>
                    <a:pt x="169" y="147"/>
                  </a:cubicBezTo>
                  <a:cubicBezTo>
                    <a:pt x="160" y="147"/>
                    <a:pt x="158" y="140"/>
                    <a:pt x="158" y="130"/>
                  </a:cubicBezTo>
                  <a:cubicBezTo>
                    <a:pt x="158" y="124"/>
                    <a:pt x="161" y="112"/>
                    <a:pt x="163" y="103"/>
                  </a:cubicBezTo>
                  <a:cubicBezTo>
                    <a:pt x="166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2"/>
                    <a:pt x="185" y="16"/>
                    <a:pt x="185" y="14"/>
                  </a:cubicBezTo>
                  <a:cubicBezTo>
                    <a:pt x="185" y="7"/>
                    <a:pt x="179" y="3"/>
                    <a:pt x="173" y="3"/>
                  </a:cubicBezTo>
                  <a:cubicBezTo>
                    <a:pt x="169" y="3"/>
                    <a:pt x="163" y="5"/>
                    <a:pt x="159" y="12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4"/>
                    <a:pt x="104" y="147"/>
                    <a:pt x="84" y="147"/>
                  </a:cubicBezTo>
                  <a:cubicBezTo>
                    <a:pt x="55" y="147"/>
                    <a:pt x="55" y="123"/>
                    <a:pt x="55" y="116"/>
                  </a:cubicBezTo>
                  <a:cubicBezTo>
                    <a:pt x="55" y="107"/>
                    <a:pt x="56" y="103"/>
                    <a:pt x="61" y="84"/>
                  </a:cubicBezTo>
                  <a:cubicBezTo>
                    <a:pt x="65" y="69"/>
                    <a:pt x="65" y="66"/>
                    <a:pt x="69" y="52"/>
                  </a:cubicBezTo>
                  <a:lnTo>
                    <a:pt x="74" y="33"/>
                  </a:lnTo>
                  <a:cubicBezTo>
                    <a:pt x="75" y="26"/>
                    <a:pt x="79" y="12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708">
              <a:extLst>
                <a:ext uri="{FF2B5EF4-FFF2-40B4-BE49-F238E27FC236}">
                  <a16:creationId xmlns:a16="http://schemas.microsoft.com/office/drawing/2014/main" id="{F3ED6CA5-7592-4F4A-B7A3-93722275EC34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6059488" y="3813175"/>
              <a:ext cx="42863" cy="1762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8 w 91"/>
                <a:gd name="T9" fmla="*/ 339 h 349"/>
                <a:gd name="T10" fmla="*/ 24 w 91"/>
                <a:gd name="T11" fmla="*/ 174 h 349"/>
                <a:gd name="T12" fmla="*/ 89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8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9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709">
              <a:extLst>
                <a:ext uri="{FF2B5EF4-FFF2-40B4-BE49-F238E27FC236}">
                  <a16:creationId xmlns:a16="http://schemas.microsoft.com/office/drawing/2014/main" id="{4F47A3F9-2602-4314-9CFC-897FF5E88DE6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6124575" y="3868738"/>
              <a:ext cx="71438" cy="7778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7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4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4 h 157"/>
                <a:gd name="T34" fmla="*/ 36 w 150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7" y="112"/>
                    <a:pt x="144" y="112"/>
                  </a:cubicBezTo>
                  <a:cubicBezTo>
                    <a:pt x="142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710">
              <a:extLst>
                <a:ext uri="{FF2B5EF4-FFF2-40B4-BE49-F238E27FC236}">
                  <a16:creationId xmlns:a16="http://schemas.microsoft.com/office/drawing/2014/main" id="{27AC7E5F-D443-406E-969D-8E4880597DB5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218238" y="3783013"/>
              <a:ext cx="71438" cy="87313"/>
            </a:xfrm>
            <a:custGeom>
              <a:avLst/>
              <a:gdLst>
                <a:gd name="T0" fmla="*/ 90 w 154"/>
                <a:gd name="T1" fmla="*/ 102 h 175"/>
                <a:gd name="T2" fmla="*/ 124 w 154"/>
                <a:gd name="T3" fmla="*/ 168 h 175"/>
                <a:gd name="T4" fmla="*/ 130 w 154"/>
                <a:gd name="T5" fmla="*/ 173 h 175"/>
                <a:gd name="T6" fmla="*/ 140 w 154"/>
                <a:gd name="T7" fmla="*/ 175 h 175"/>
                <a:gd name="T8" fmla="*/ 146 w 154"/>
                <a:gd name="T9" fmla="*/ 175 h 175"/>
                <a:gd name="T10" fmla="*/ 154 w 154"/>
                <a:gd name="T11" fmla="*/ 171 h 175"/>
                <a:gd name="T12" fmla="*/ 152 w 154"/>
                <a:gd name="T13" fmla="*/ 168 h 175"/>
                <a:gd name="T14" fmla="*/ 145 w 154"/>
                <a:gd name="T15" fmla="*/ 158 h 175"/>
                <a:gd name="T16" fmla="*/ 72 w 154"/>
                <a:gd name="T17" fmla="*/ 15 h 175"/>
                <a:gd name="T18" fmla="*/ 36 w 154"/>
                <a:gd name="T19" fmla="*/ 0 h 175"/>
                <a:gd name="T20" fmla="*/ 27 w 154"/>
                <a:gd name="T21" fmla="*/ 4 h 175"/>
                <a:gd name="T22" fmla="*/ 33 w 154"/>
                <a:gd name="T23" fmla="*/ 8 h 175"/>
                <a:gd name="T24" fmla="*/ 52 w 154"/>
                <a:gd name="T25" fmla="*/ 26 h 175"/>
                <a:gd name="T26" fmla="*/ 64 w 154"/>
                <a:gd name="T27" fmla="*/ 50 h 175"/>
                <a:gd name="T28" fmla="*/ 85 w 154"/>
                <a:gd name="T29" fmla="*/ 91 h 175"/>
                <a:gd name="T30" fmla="*/ 6 w 154"/>
                <a:gd name="T31" fmla="*/ 156 h 175"/>
                <a:gd name="T32" fmla="*/ 0 w 154"/>
                <a:gd name="T33" fmla="*/ 166 h 175"/>
                <a:gd name="T34" fmla="*/ 10 w 154"/>
                <a:gd name="T35" fmla="*/ 175 h 175"/>
                <a:gd name="T36" fmla="*/ 19 w 154"/>
                <a:gd name="T37" fmla="*/ 171 h 175"/>
                <a:gd name="T38" fmla="*/ 90 w 154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5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2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1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5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3" y="9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1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10" y="175"/>
                  </a:cubicBezTo>
                  <a:cubicBezTo>
                    <a:pt x="14" y="175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711">
              <a:extLst>
                <a:ext uri="{FF2B5EF4-FFF2-40B4-BE49-F238E27FC236}">
                  <a16:creationId xmlns:a16="http://schemas.microsoft.com/office/drawing/2014/main" id="{B4B1CE2B-93F0-4319-8D5E-9C84F671351A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6332538" y="3897313"/>
              <a:ext cx="1111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7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712">
              <a:extLst>
                <a:ext uri="{FF2B5EF4-FFF2-40B4-BE49-F238E27FC236}">
                  <a16:creationId xmlns:a16="http://schemas.microsoft.com/office/drawing/2014/main" id="{176753C0-59A2-482B-9BD6-B7252905DE42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6480175" y="3829050"/>
              <a:ext cx="60325" cy="11747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713">
              <a:extLst>
                <a:ext uri="{FF2B5EF4-FFF2-40B4-BE49-F238E27FC236}">
                  <a16:creationId xmlns:a16="http://schemas.microsoft.com/office/drawing/2014/main" id="{F9242898-9912-43FA-89B9-21A59949D383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6567488" y="3813175"/>
              <a:ext cx="42863" cy="1762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7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5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7" name="组合 1276">
            <a:extLst>
              <a:ext uri="{FF2B5EF4-FFF2-40B4-BE49-F238E27FC236}">
                <a16:creationId xmlns:a16="http://schemas.microsoft.com/office/drawing/2014/main" id="{62DE33B5-5D41-4471-8BE2-D3BC3A195CAA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100263" y="2312988"/>
            <a:ext cx="2657476" cy="763587"/>
            <a:chOff x="2100263" y="2312988"/>
            <a:chExt cx="2657476" cy="763587"/>
          </a:xfrm>
        </p:grpSpPr>
        <p:sp>
          <p:nvSpPr>
            <p:cNvPr id="1237" name="Freeform 785">
              <a:extLst>
                <a:ext uri="{FF2B5EF4-FFF2-40B4-BE49-F238E27FC236}">
                  <a16:creationId xmlns:a16="http://schemas.microsoft.com/office/drawing/2014/main" id="{DBE945ED-CBBD-4770-A960-E14C1281C10E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100263" y="2605088"/>
              <a:ext cx="142875" cy="193675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786">
              <a:extLst>
                <a:ext uri="{FF2B5EF4-FFF2-40B4-BE49-F238E27FC236}">
                  <a16:creationId xmlns:a16="http://schemas.microsoft.com/office/drawing/2014/main" id="{4DEBEBF9-9AE9-4B33-8381-FD1870571CC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366963" y="2486025"/>
              <a:ext cx="90488" cy="112712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3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6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8 w 191"/>
                <a:gd name="T31" fmla="*/ 43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787">
              <a:extLst>
                <a:ext uri="{FF2B5EF4-FFF2-40B4-BE49-F238E27FC236}">
                  <a16:creationId xmlns:a16="http://schemas.microsoft.com/office/drawing/2014/main" id="{12DC62FC-AD46-4C87-A7BE-24FA1B4464EA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474913" y="2428875"/>
              <a:ext cx="93663" cy="77787"/>
            </a:xfrm>
            <a:custGeom>
              <a:avLst/>
              <a:gdLst>
                <a:gd name="T0" fmla="*/ 131 w 202"/>
                <a:gd name="T1" fmla="*/ 97 h 157"/>
                <a:gd name="T2" fmla="*/ 125 w 202"/>
                <a:gd name="T3" fmla="*/ 118 h 157"/>
                <a:gd name="T4" fmla="*/ 83 w 202"/>
                <a:gd name="T5" fmla="*/ 147 h 157"/>
                <a:gd name="T6" fmla="*/ 59 w 202"/>
                <a:gd name="T7" fmla="*/ 119 h 157"/>
                <a:gd name="T8" fmla="*/ 78 w 202"/>
                <a:gd name="T9" fmla="*/ 48 h 157"/>
                <a:gd name="T10" fmla="*/ 83 w 202"/>
                <a:gd name="T11" fmla="*/ 30 h 157"/>
                <a:gd name="T12" fmla="*/ 50 w 202"/>
                <a:gd name="T13" fmla="*/ 0 h 157"/>
                <a:gd name="T14" fmla="*/ 0 w 202"/>
                <a:gd name="T15" fmla="*/ 53 h 157"/>
                <a:gd name="T16" fmla="*/ 5 w 202"/>
                <a:gd name="T17" fmla="*/ 58 h 157"/>
                <a:gd name="T18" fmla="*/ 12 w 202"/>
                <a:gd name="T19" fmla="*/ 52 h 157"/>
                <a:gd name="T20" fmla="*/ 49 w 202"/>
                <a:gd name="T21" fmla="*/ 10 h 157"/>
                <a:gd name="T22" fmla="*/ 58 w 202"/>
                <a:gd name="T23" fmla="*/ 22 h 157"/>
                <a:gd name="T24" fmla="*/ 51 w 202"/>
                <a:gd name="T25" fmla="*/ 45 h 157"/>
                <a:gd name="T26" fmla="*/ 33 w 202"/>
                <a:gd name="T27" fmla="*/ 113 h 157"/>
                <a:gd name="T28" fmla="*/ 46 w 202"/>
                <a:gd name="T29" fmla="*/ 146 h 157"/>
                <a:gd name="T30" fmla="*/ 81 w 202"/>
                <a:gd name="T31" fmla="*/ 157 h 157"/>
                <a:gd name="T32" fmla="*/ 127 w 202"/>
                <a:gd name="T33" fmla="*/ 134 h 157"/>
                <a:gd name="T34" fmla="*/ 162 w 202"/>
                <a:gd name="T35" fmla="*/ 157 h 157"/>
                <a:gd name="T36" fmla="*/ 190 w 202"/>
                <a:gd name="T37" fmla="*/ 139 h 157"/>
                <a:gd name="T38" fmla="*/ 202 w 202"/>
                <a:gd name="T39" fmla="*/ 104 h 157"/>
                <a:gd name="T40" fmla="*/ 196 w 202"/>
                <a:gd name="T41" fmla="*/ 99 h 157"/>
                <a:gd name="T42" fmla="*/ 188 w 202"/>
                <a:gd name="T43" fmla="*/ 110 h 157"/>
                <a:gd name="T44" fmla="*/ 163 w 202"/>
                <a:gd name="T45" fmla="*/ 147 h 157"/>
                <a:gd name="T46" fmla="*/ 152 w 202"/>
                <a:gd name="T47" fmla="*/ 130 h 157"/>
                <a:gd name="T48" fmla="*/ 157 w 202"/>
                <a:gd name="T49" fmla="*/ 103 h 157"/>
                <a:gd name="T50" fmla="*/ 164 w 202"/>
                <a:gd name="T51" fmla="*/ 71 h 157"/>
                <a:gd name="T52" fmla="*/ 172 w 202"/>
                <a:gd name="T53" fmla="*/ 40 h 157"/>
                <a:gd name="T54" fmla="*/ 178 w 202"/>
                <a:gd name="T55" fmla="*/ 15 h 157"/>
                <a:gd name="T56" fmla="*/ 167 w 202"/>
                <a:gd name="T57" fmla="*/ 3 h 157"/>
                <a:gd name="T58" fmla="*/ 149 w 202"/>
                <a:gd name="T59" fmla="*/ 25 h 157"/>
                <a:gd name="T60" fmla="*/ 131 w 202"/>
                <a:gd name="T61" fmla="*/ 9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2" h="157">
                  <a:moveTo>
                    <a:pt x="131" y="97"/>
                  </a:moveTo>
                  <a:cubicBezTo>
                    <a:pt x="129" y="104"/>
                    <a:pt x="126" y="117"/>
                    <a:pt x="125" y="118"/>
                  </a:cubicBezTo>
                  <a:cubicBezTo>
                    <a:pt x="118" y="129"/>
                    <a:pt x="104" y="147"/>
                    <a:pt x="83" y="147"/>
                  </a:cubicBezTo>
                  <a:cubicBezTo>
                    <a:pt x="59" y="147"/>
                    <a:pt x="59" y="125"/>
                    <a:pt x="59" y="119"/>
                  </a:cubicBezTo>
                  <a:cubicBezTo>
                    <a:pt x="59" y="98"/>
                    <a:pt x="69" y="73"/>
                    <a:pt x="78" y="48"/>
                  </a:cubicBezTo>
                  <a:cubicBezTo>
                    <a:pt x="81" y="41"/>
                    <a:pt x="83" y="36"/>
                    <a:pt x="83" y="30"/>
                  </a:cubicBezTo>
                  <a:cubicBezTo>
                    <a:pt x="83" y="12"/>
                    <a:pt x="68" y="0"/>
                    <a:pt x="50" y="0"/>
                  </a:cubicBezTo>
                  <a:cubicBezTo>
                    <a:pt x="15" y="0"/>
                    <a:pt x="0" y="48"/>
                    <a:pt x="0" y="53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6"/>
                    <a:pt x="12" y="52"/>
                  </a:cubicBezTo>
                  <a:cubicBezTo>
                    <a:pt x="20" y="24"/>
                    <a:pt x="35" y="10"/>
                    <a:pt x="49" y="10"/>
                  </a:cubicBezTo>
                  <a:cubicBezTo>
                    <a:pt x="55" y="10"/>
                    <a:pt x="58" y="14"/>
                    <a:pt x="58" y="22"/>
                  </a:cubicBezTo>
                  <a:cubicBezTo>
                    <a:pt x="58" y="30"/>
                    <a:pt x="55" y="37"/>
                    <a:pt x="51" y="45"/>
                  </a:cubicBezTo>
                  <a:cubicBezTo>
                    <a:pt x="33" y="93"/>
                    <a:pt x="33" y="104"/>
                    <a:pt x="33" y="113"/>
                  </a:cubicBezTo>
                  <a:cubicBezTo>
                    <a:pt x="33" y="119"/>
                    <a:pt x="33" y="135"/>
                    <a:pt x="46" y="146"/>
                  </a:cubicBezTo>
                  <a:cubicBezTo>
                    <a:pt x="56" y="154"/>
                    <a:pt x="69" y="157"/>
                    <a:pt x="81" y="157"/>
                  </a:cubicBezTo>
                  <a:cubicBezTo>
                    <a:pt x="103" y="157"/>
                    <a:pt x="115" y="145"/>
                    <a:pt x="127" y="134"/>
                  </a:cubicBezTo>
                  <a:cubicBezTo>
                    <a:pt x="134" y="157"/>
                    <a:pt x="158" y="157"/>
                    <a:pt x="162" y="157"/>
                  </a:cubicBezTo>
                  <a:cubicBezTo>
                    <a:pt x="174" y="157"/>
                    <a:pt x="183" y="150"/>
                    <a:pt x="190" y="139"/>
                  </a:cubicBezTo>
                  <a:cubicBezTo>
                    <a:pt x="197" y="125"/>
                    <a:pt x="202" y="105"/>
                    <a:pt x="202" y="104"/>
                  </a:cubicBezTo>
                  <a:cubicBezTo>
                    <a:pt x="202" y="99"/>
                    <a:pt x="197" y="99"/>
                    <a:pt x="196" y="99"/>
                  </a:cubicBezTo>
                  <a:cubicBezTo>
                    <a:pt x="191" y="99"/>
                    <a:pt x="191" y="101"/>
                    <a:pt x="188" y="110"/>
                  </a:cubicBezTo>
                  <a:cubicBezTo>
                    <a:pt x="184" y="127"/>
                    <a:pt x="178" y="147"/>
                    <a:pt x="163" y="147"/>
                  </a:cubicBezTo>
                  <a:cubicBezTo>
                    <a:pt x="154" y="147"/>
                    <a:pt x="152" y="139"/>
                    <a:pt x="152" y="130"/>
                  </a:cubicBezTo>
                  <a:cubicBezTo>
                    <a:pt x="152" y="124"/>
                    <a:pt x="154" y="112"/>
                    <a:pt x="157" y="103"/>
                  </a:cubicBezTo>
                  <a:cubicBezTo>
                    <a:pt x="159" y="93"/>
                    <a:pt x="163" y="79"/>
                    <a:pt x="164" y="71"/>
                  </a:cubicBezTo>
                  <a:lnTo>
                    <a:pt x="172" y="40"/>
                  </a:lnTo>
                  <a:cubicBezTo>
                    <a:pt x="175" y="32"/>
                    <a:pt x="178" y="16"/>
                    <a:pt x="178" y="15"/>
                  </a:cubicBezTo>
                  <a:cubicBezTo>
                    <a:pt x="178" y="8"/>
                    <a:pt x="173" y="3"/>
                    <a:pt x="167" y="3"/>
                  </a:cubicBezTo>
                  <a:cubicBezTo>
                    <a:pt x="154" y="3"/>
                    <a:pt x="152" y="14"/>
                    <a:pt x="149" y="25"/>
                  </a:cubicBezTo>
                  <a:lnTo>
                    <a:pt x="131" y="9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788">
              <a:extLst>
                <a:ext uri="{FF2B5EF4-FFF2-40B4-BE49-F238E27FC236}">
                  <a16:creationId xmlns:a16="http://schemas.microsoft.com/office/drawing/2014/main" id="{B17A83F3-0519-4F9A-86FB-093552DA372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595563" y="2373313"/>
              <a:ext cx="42863" cy="176212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89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8" y="9"/>
                  </a:cubicBezTo>
                  <a:cubicBezTo>
                    <a:pt x="89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789">
              <a:extLst>
                <a:ext uri="{FF2B5EF4-FFF2-40B4-BE49-F238E27FC236}">
                  <a16:creationId xmlns:a16="http://schemas.microsoft.com/office/drawing/2014/main" id="{B749C6C8-E6DB-46C1-88C4-308E89F0E6E9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2662238" y="2428875"/>
              <a:ext cx="69850" cy="77787"/>
            </a:xfrm>
            <a:custGeom>
              <a:avLst/>
              <a:gdLst>
                <a:gd name="T0" fmla="*/ 54 w 149"/>
                <a:gd name="T1" fmla="*/ 74 h 157"/>
                <a:gd name="T2" fmla="*/ 111 w 149"/>
                <a:gd name="T3" fmla="*/ 67 h 157"/>
                <a:gd name="T4" fmla="*/ 141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2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7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3 w 149"/>
                <a:gd name="T23" fmla="*/ 74 h 157"/>
                <a:gd name="T24" fmla="*/ 54 w 149"/>
                <a:gd name="T25" fmla="*/ 74 h 157"/>
                <a:gd name="T26" fmla="*/ 35 w 149"/>
                <a:gd name="T27" fmla="*/ 65 h 157"/>
                <a:gd name="T28" fmla="*/ 98 w 149"/>
                <a:gd name="T29" fmla="*/ 10 h 157"/>
                <a:gd name="T30" fmla="*/ 126 w 149"/>
                <a:gd name="T31" fmla="*/ 31 h 157"/>
                <a:gd name="T32" fmla="*/ 52 w 149"/>
                <a:gd name="T33" fmla="*/ 65 h 157"/>
                <a:gd name="T34" fmla="*/ 35 w 149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4" y="74"/>
                  </a:moveTo>
                  <a:cubicBezTo>
                    <a:pt x="64" y="74"/>
                    <a:pt x="92" y="74"/>
                    <a:pt x="111" y="67"/>
                  </a:cubicBezTo>
                  <a:cubicBezTo>
                    <a:pt x="136" y="58"/>
                    <a:pt x="141" y="41"/>
                    <a:pt x="141" y="31"/>
                  </a:cubicBezTo>
                  <a:cubicBezTo>
                    <a:pt x="141" y="12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7"/>
                    <a:pt x="62" y="157"/>
                  </a:cubicBezTo>
                  <a:cubicBezTo>
                    <a:pt x="121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7" y="115"/>
                  </a:cubicBezTo>
                  <a:cubicBezTo>
                    <a:pt x="110" y="147"/>
                    <a:pt x="69" y="147"/>
                    <a:pt x="63" y="147"/>
                  </a:cubicBezTo>
                  <a:cubicBezTo>
                    <a:pt x="42" y="147"/>
                    <a:pt x="28" y="134"/>
                    <a:pt x="28" y="105"/>
                  </a:cubicBezTo>
                  <a:cubicBezTo>
                    <a:pt x="28" y="100"/>
                    <a:pt x="28" y="93"/>
                    <a:pt x="33" y="74"/>
                  </a:cubicBezTo>
                  <a:lnTo>
                    <a:pt x="54" y="74"/>
                  </a:lnTo>
                  <a:close/>
                  <a:moveTo>
                    <a:pt x="35" y="65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7"/>
                    <a:pt x="126" y="31"/>
                  </a:cubicBezTo>
                  <a:cubicBezTo>
                    <a:pt x="126" y="65"/>
                    <a:pt x="67" y="65"/>
                    <a:pt x="52" y="65"/>
                  </a:cubicBez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790">
              <a:extLst>
                <a:ext uri="{FF2B5EF4-FFF2-40B4-BE49-F238E27FC236}">
                  <a16:creationId xmlns:a16="http://schemas.microsoft.com/office/drawing/2014/main" id="{C23823A5-3521-4857-8871-856F3057238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2754313" y="2343150"/>
              <a:ext cx="71438" cy="88900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8 h 176"/>
                <a:gd name="T4" fmla="*/ 130 w 153"/>
                <a:gd name="T5" fmla="*/ 173 h 176"/>
                <a:gd name="T6" fmla="*/ 140 w 153"/>
                <a:gd name="T7" fmla="*/ 175 h 176"/>
                <a:gd name="T8" fmla="*/ 146 w 153"/>
                <a:gd name="T9" fmla="*/ 175 h 176"/>
                <a:gd name="T10" fmla="*/ 153 w 153"/>
                <a:gd name="T11" fmla="*/ 172 h 176"/>
                <a:gd name="T12" fmla="*/ 152 w 153"/>
                <a:gd name="T13" fmla="*/ 168 h 176"/>
                <a:gd name="T14" fmla="*/ 144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6 w 153"/>
                <a:gd name="T21" fmla="*/ 5 h 176"/>
                <a:gd name="T22" fmla="*/ 33 w 153"/>
                <a:gd name="T23" fmla="*/ 8 h 176"/>
                <a:gd name="T24" fmla="*/ 52 w 153"/>
                <a:gd name="T25" fmla="*/ 26 h 176"/>
                <a:gd name="T26" fmla="*/ 64 w 153"/>
                <a:gd name="T27" fmla="*/ 50 h 176"/>
                <a:gd name="T28" fmla="*/ 85 w 153"/>
                <a:gd name="T29" fmla="*/ 92 h 176"/>
                <a:gd name="T30" fmla="*/ 5 w 153"/>
                <a:gd name="T31" fmla="*/ 156 h 176"/>
                <a:gd name="T32" fmla="*/ 0 w 153"/>
                <a:gd name="T33" fmla="*/ 166 h 176"/>
                <a:gd name="T34" fmla="*/ 9 w 153"/>
                <a:gd name="T35" fmla="*/ 176 h 176"/>
                <a:gd name="T36" fmla="*/ 18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29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6" y="0"/>
                  </a:cubicBezTo>
                  <a:cubicBezTo>
                    <a:pt x="30" y="0"/>
                    <a:pt x="26" y="0"/>
                    <a:pt x="26" y="5"/>
                  </a:cubicBezTo>
                  <a:cubicBezTo>
                    <a:pt x="26" y="8"/>
                    <a:pt x="29" y="8"/>
                    <a:pt x="33" y="8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0" y="82"/>
                    <a:pt x="85" y="92"/>
                  </a:cubicBezTo>
                  <a:lnTo>
                    <a:pt x="5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6"/>
                    <a:pt x="9" y="176"/>
                  </a:cubicBezTo>
                  <a:cubicBezTo>
                    <a:pt x="14" y="176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791">
              <a:extLst>
                <a:ext uri="{FF2B5EF4-FFF2-40B4-BE49-F238E27FC236}">
                  <a16:creationId xmlns:a16="http://schemas.microsoft.com/office/drawing/2014/main" id="{3CD29776-7107-4E05-AC84-F2FF9BA9E43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867026" y="2457450"/>
              <a:ext cx="111125" cy="7937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792">
              <a:extLst>
                <a:ext uri="{FF2B5EF4-FFF2-40B4-BE49-F238E27FC236}">
                  <a16:creationId xmlns:a16="http://schemas.microsoft.com/office/drawing/2014/main" id="{CEC4B890-B9D3-4674-A93C-C15C88F9C37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014663" y="2389188"/>
              <a:ext cx="58738" cy="115887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793">
              <a:extLst>
                <a:ext uri="{FF2B5EF4-FFF2-40B4-BE49-F238E27FC236}">
                  <a16:creationId xmlns:a16="http://schemas.microsoft.com/office/drawing/2014/main" id="{9E12296A-514B-4B2E-AC2F-5C8980A2E0F0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101976" y="2373313"/>
              <a:ext cx="42863" cy="176212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4 w 91"/>
                <a:gd name="T5" fmla="*/ 10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1" y="253"/>
                    <a:pt x="91" y="215"/>
                    <a:pt x="91" y="175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795">
              <a:extLst>
                <a:ext uri="{FF2B5EF4-FFF2-40B4-BE49-F238E27FC236}">
                  <a16:creationId xmlns:a16="http://schemas.microsoft.com/office/drawing/2014/main" id="{B08B78B2-A914-4BC9-8778-683D87476D7E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2366963" y="2830513"/>
              <a:ext cx="90488" cy="112712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3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5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0 h 226"/>
                <a:gd name="T16" fmla="*/ 179 w 192"/>
                <a:gd name="T17" fmla="*/ 165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3"/>
                  </a:cubicBezTo>
                  <a:cubicBezTo>
                    <a:pt x="182" y="78"/>
                    <a:pt x="184" y="49"/>
                    <a:pt x="184" y="42"/>
                  </a:cubicBezTo>
                  <a:cubicBezTo>
                    <a:pt x="184" y="20"/>
                    <a:pt x="166" y="0"/>
                    <a:pt x="131" y="0"/>
                  </a:cubicBezTo>
                  <a:cubicBezTo>
                    <a:pt x="76" y="0"/>
                    <a:pt x="0" y="48"/>
                    <a:pt x="0" y="135"/>
                  </a:cubicBezTo>
                  <a:cubicBezTo>
                    <a:pt x="0" y="186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0"/>
                    <a:pt x="186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5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5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796">
              <a:extLst>
                <a:ext uri="{FF2B5EF4-FFF2-40B4-BE49-F238E27FC236}">
                  <a16:creationId xmlns:a16="http://schemas.microsoft.com/office/drawing/2014/main" id="{D62659A4-8082-4CF3-A253-AC8E800F108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473326" y="2790825"/>
              <a:ext cx="95250" cy="79375"/>
            </a:xfrm>
            <a:custGeom>
              <a:avLst/>
              <a:gdLst>
                <a:gd name="T0" fmla="*/ 131 w 203"/>
                <a:gd name="T1" fmla="*/ 98 h 158"/>
                <a:gd name="T2" fmla="*/ 126 w 203"/>
                <a:gd name="T3" fmla="*/ 118 h 158"/>
                <a:gd name="T4" fmla="*/ 83 w 203"/>
                <a:gd name="T5" fmla="*/ 148 h 158"/>
                <a:gd name="T6" fmla="*/ 59 w 203"/>
                <a:gd name="T7" fmla="*/ 119 h 158"/>
                <a:gd name="T8" fmla="*/ 79 w 203"/>
                <a:gd name="T9" fmla="*/ 48 h 158"/>
                <a:gd name="T10" fmla="*/ 84 w 203"/>
                <a:gd name="T11" fmla="*/ 30 h 158"/>
                <a:gd name="T12" fmla="*/ 51 w 203"/>
                <a:gd name="T13" fmla="*/ 0 h 158"/>
                <a:gd name="T14" fmla="*/ 0 w 203"/>
                <a:gd name="T15" fmla="*/ 54 h 158"/>
                <a:gd name="T16" fmla="*/ 6 w 203"/>
                <a:gd name="T17" fmla="*/ 58 h 158"/>
                <a:gd name="T18" fmla="*/ 12 w 203"/>
                <a:gd name="T19" fmla="*/ 53 h 158"/>
                <a:gd name="T20" fmla="*/ 49 w 203"/>
                <a:gd name="T21" fmla="*/ 10 h 158"/>
                <a:gd name="T22" fmla="*/ 58 w 203"/>
                <a:gd name="T23" fmla="*/ 22 h 158"/>
                <a:gd name="T24" fmla="*/ 52 w 203"/>
                <a:gd name="T25" fmla="*/ 46 h 158"/>
                <a:gd name="T26" fmla="*/ 33 w 203"/>
                <a:gd name="T27" fmla="*/ 113 h 158"/>
                <a:gd name="T28" fmla="*/ 46 w 203"/>
                <a:gd name="T29" fmla="*/ 147 h 158"/>
                <a:gd name="T30" fmla="*/ 82 w 203"/>
                <a:gd name="T31" fmla="*/ 158 h 158"/>
                <a:gd name="T32" fmla="*/ 127 w 203"/>
                <a:gd name="T33" fmla="*/ 135 h 158"/>
                <a:gd name="T34" fmla="*/ 162 w 203"/>
                <a:gd name="T35" fmla="*/ 158 h 158"/>
                <a:gd name="T36" fmla="*/ 190 w 203"/>
                <a:gd name="T37" fmla="*/ 139 h 158"/>
                <a:gd name="T38" fmla="*/ 203 w 203"/>
                <a:gd name="T39" fmla="*/ 104 h 158"/>
                <a:gd name="T40" fmla="*/ 197 w 203"/>
                <a:gd name="T41" fmla="*/ 100 h 158"/>
                <a:gd name="T42" fmla="*/ 189 w 203"/>
                <a:gd name="T43" fmla="*/ 111 h 158"/>
                <a:gd name="T44" fmla="*/ 163 w 203"/>
                <a:gd name="T45" fmla="*/ 148 h 158"/>
                <a:gd name="T46" fmla="*/ 152 w 203"/>
                <a:gd name="T47" fmla="*/ 131 h 158"/>
                <a:gd name="T48" fmla="*/ 157 w 203"/>
                <a:gd name="T49" fmla="*/ 103 h 158"/>
                <a:gd name="T50" fmla="*/ 165 w 203"/>
                <a:gd name="T51" fmla="*/ 72 h 158"/>
                <a:gd name="T52" fmla="*/ 173 w 203"/>
                <a:gd name="T53" fmla="*/ 41 h 158"/>
                <a:gd name="T54" fmla="*/ 179 w 203"/>
                <a:gd name="T55" fmla="*/ 15 h 158"/>
                <a:gd name="T56" fmla="*/ 167 w 203"/>
                <a:gd name="T57" fmla="*/ 4 h 158"/>
                <a:gd name="T58" fmla="*/ 149 w 203"/>
                <a:gd name="T59" fmla="*/ 25 h 158"/>
                <a:gd name="T60" fmla="*/ 131 w 203"/>
                <a:gd name="T61" fmla="*/ 9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3" h="158">
                  <a:moveTo>
                    <a:pt x="131" y="98"/>
                  </a:moveTo>
                  <a:cubicBezTo>
                    <a:pt x="129" y="105"/>
                    <a:pt x="126" y="118"/>
                    <a:pt x="126" y="118"/>
                  </a:cubicBezTo>
                  <a:cubicBezTo>
                    <a:pt x="119" y="129"/>
                    <a:pt x="105" y="148"/>
                    <a:pt x="83" y="148"/>
                  </a:cubicBezTo>
                  <a:cubicBezTo>
                    <a:pt x="59" y="148"/>
                    <a:pt x="59" y="125"/>
                    <a:pt x="59" y="119"/>
                  </a:cubicBezTo>
                  <a:cubicBezTo>
                    <a:pt x="59" y="98"/>
                    <a:pt x="69" y="74"/>
                    <a:pt x="79" y="48"/>
                  </a:cubicBezTo>
                  <a:cubicBezTo>
                    <a:pt x="82" y="41"/>
                    <a:pt x="84" y="36"/>
                    <a:pt x="84" y="30"/>
                  </a:cubicBezTo>
                  <a:cubicBezTo>
                    <a:pt x="84" y="12"/>
                    <a:pt x="68" y="0"/>
                    <a:pt x="51" y="0"/>
                  </a:cubicBezTo>
                  <a:cubicBezTo>
                    <a:pt x="16" y="0"/>
                    <a:pt x="0" y="48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2" y="53"/>
                  </a:cubicBezTo>
                  <a:cubicBezTo>
                    <a:pt x="21" y="24"/>
                    <a:pt x="36" y="10"/>
                    <a:pt x="49" y="10"/>
                  </a:cubicBezTo>
                  <a:cubicBezTo>
                    <a:pt x="55" y="10"/>
                    <a:pt x="58" y="14"/>
                    <a:pt x="58" y="22"/>
                  </a:cubicBezTo>
                  <a:cubicBezTo>
                    <a:pt x="58" y="30"/>
                    <a:pt x="55" y="38"/>
                    <a:pt x="52" y="46"/>
                  </a:cubicBezTo>
                  <a:cubicBezTo>
                    <a:pt x="33" y="94"/>
                    <a:pt x="33" y="104"/>
                    <a:pt x="33" y="113"/>
                  </a:cubicBezTo>
                  <a:cubicBezTo>
                    <a:pt x="33" y="119"/>
                    <a:pt x="33" y="135"/>
                    <a:pt x="46" y="147"/>
                  </a:cubicBezTo>
                  <a:cubicBezTo>
                    <a:pt x="56" y="155"/>
                    <a:pt x="70" y="158"/>
                    <a:pt x="82" y="158"/>
                  </a:cubicBezTo>
                  <a:cubicBezTo>
                    <a:pt x="104" y="158"/>
                    <a:pt x="116" y="146"/>
                    <a:pt x="127" y="135"/>
                  </a:cubicBezTo>
                  <a:cubicBezTo>
                    <a:pt x="135" y="157"/>
                    <a:pt x="158" y="158"/>
                    <a:pt x="162" y="158"/>
                  </a:cubicBezTo>
                  <a:cubicBezTo>
                    <a:pt x="174" y="158"/>
                    <a:pt x="183" y="151"/>
                    <a:pt x="190" y="139"/>
                  </a:cubicBezTo>
                  <a:cubicBezTo>
                    <a:pt x="198" y="126"/>
                    <a:pt x="203" y="105"/>
                    <a:pt x="203" y="104"/>
                  </a:cubicBezTo>
                  <a:cubicBezTo>
                    <a:pt x="203" y="100"/>
                    <a:pt x="198" y="100"/>
                    <a:pt x="197" y="100"/>
                  </a:cubicBezTo>
                  <a:cubicBezTo>
                    <a:pt x="192" y="100"/>
                    <a:pt x="191" y="101"/>
                    <a:pt x="189" y="111"/>
                  </a:cubicBezTo>
                  <a:cubicBezTo>
                    <a:pt x="185" y="127"/>
                    <a:pt x="178" y="148"/>
                    <a:pt x="163" y="148"/>
                  </a:cubicBezTo>
                  <a:cubicBezTo>
                    <a:pt x="154" y="148"/>
                    <a:pt x="152" y="140"/>
                    <a:pt x="152" y="131"/>
                  </a:cubicBezTo>
                  <a:cubicBezTo>
                    <a:pt x="152" y="125"/>
                    <a:pt x="155" y="112"/>
                    <a:pt x="157" y="103"/>
                  </a:cubicBezTo>
                  <a:cubicBezTo>
                    <a:pt x="160" y="94"/>
                    <a:pt x="163" y="80"/>
                    <a:pt x="165" y="72"/>
                  </a:cubicBezTo>
                  <a:lnTo>
                    <a:pt x="173" y="41"/>
                  </a:lnTo>
                  <a:cubicBezTo>
                    <a:pt x="175" y="32"/>
                    <a:pt x="179" y="17"/>
                    <a:pt x="179" y="15"/>
                  </a:cubicBezTo>
                  <a:cubicBezTo>
                    <a:pt x="179" y="8"/>
                    <a:pt x="173" y="4"/>
                    <a:pt x="167" y="4"/>
                  </a:cubicBezTo>
                  <a:cubicBezTo>
                    <a:pt x="154" y="4"/>
                    <a:pt x="152" y="14"/>
                    <a:pt x="149" y="25"/>
                  </a:cubicBezTo>
                  <a:lnTo>
                    <a:pt x="131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797">
              <a:extLst>
                <a:ext uri="{FF2B5EF4-FFF2-40B4-BE49-F238E27FC236}">
                  <a16:creationId xmlns:a16="http://schemas.microsoft.com/office/drawing/2014/main" id="{29E7020C-AF6C-4EFD-87F4-77148971EB7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589213" y="2746375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798">
              <a:extLst>
                <a:ext uri="{FF2B5EF4-FFF2-40B4-BE49-F238E27FC236}">
                  <a16:creationId xmlns:a16="http://schemas.microsoft.com/office/drawing/2014/main" id="{3A1551E8-8615-438F-AC44-05FAF23DDC32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2706688" y="2736850"/>
              <a:ext cx="42863" cy="174625"/>
            </a:xfrm>
            <a:custGeom>
              <a:avLst/>
              <a:gdLst>
                <a:gd name="T0" fmla="*/ 83 w 90"/>
                <a:gd name="T1" fmla="*/ 0 h 348"/>
                <a:gd name="T2" fmla="*/ 0 w 90"/>
                <a:gd name="T3" fmla="*/ 174 h 348"/>
                <a:gd name="T4" fmla="*/ 83 w 90"/>
                <a:gd name="T5" fmla="*/ 348 h 348"/>
                <a:gd name="T6" fmla="*/ 90 w 90"/>
                <a:gd name="T7" fmla="*/ 344 h 348"/>
                <a:gd name="T8" fmla="*/ 87 w 90"/>
                <a:gd name="T9" fmla="*/ 339 h 348"/>
                <a:gd name="T10" fmla="*/ 23 w 90"/>
                <a:gd name="T11" fmla="*/ 174 h 348"/>
                <a:gd name="T12" fmla="*/ 88 w 90"/>
                <a:gd name="T13" fmla="*/ 8 h 348"/>
                <a:gd name="T14" fmla="*/ 90 w 90"/>
                <a:gd name="T15" fmla="*/ 4 h 348"/>
                <a:gd name="T16" fmla="*/ 83 w 90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8">
                  <a:moveTo>
                    <a:pt x="83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4" y="299"/>
                    <a:pt x="83" y="348"/>
                  </a:cubicBezTo>
                  <a:cubicBezTo>
                    <a:pt x="86" y="348"/>
                    <a:pt x="90" y="348"/>
                    <a:pt x="90" y="344"/>
                  </a:cubicBezTo>
                  <a:cubicBezTo>
                    <a:pt x="90" y="342"/>
                    <a:pt x="89" y="341"/>
                    <a:pt x="87" y="339"/>
                  </a:cubicBezTo>
                  <a:cubicBezTo>
                    <a:pt x="40" y="297"/>
                    <a:pt x="23" y="238"/>
                    <a:pt x="23" y="174"/>
                  </a:cubicBezTo>
                  <a:cubicBezTo>
                    <a:pt x="23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799">
              <a:extLst>
                <a:ext uri="{FF2B5EF4-FFF2-40B4-BE49-F238E27FC236}">
                  <a16:creationId xmlns:a16="http://schemas.microsoft.com/office/drawing/2014/main" id="{40DEDFD3-F166-487B-80A1-99BA1D771B7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779713" y="2752725"/>
              <a:ext cx="58738" cy="115887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800">
              <a:extLst>
                <a:ext uri="{FF2B5EF4-FFF2-40B4-BE49-F238E27FC236}">
                  <a16:creationId xmlns:a16="http://schemas.microsoft.com/office/drawing/2014/main" id="{C01044DC-9C48-4D83-8760-149E7151B38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867026" y="2759075"/>
              <a:ext cx="120650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9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9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801">
              <a:extLst>
                <a:ext uri="{FF2B5EF4-FFF2-40B4-BE49-F238E27FC236}">
                  <a16:creationId xmlns:a16="http://schemas.microsoft.com/office/drawing/2014/main" id="{5EF8DA26-6F91-4E80-A043-5783D7B449A4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3009901" y="2743200"/>
              <a:ext cx="71438" cy="127000"/>
            </a:xfrm>
            <a:custGeom>
              <a:avLst/>
              <a:gdLst>
                <a:gd name="T0" fmla="*/ 81 w 154"/>
                <a:gd name="T1" fmla="*/ 98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4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8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8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4"/>
                    <a:pt x="75" y="14"/>
                    <a:pt x="89" y="14"/>
                  </a:cubicBezTo>
                  <a:cubicBezTo>
                    <a:pt x="101" y="14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5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6"/>
                    <a:pt x="58" y="37"/>
                  </a:cubicBezTo>
                  <a:cubicBezTo>
                    <a:pt x="58" y="55"/>
                    <a:pt x="69" y="77"/>
                    <a:pt x="81" y="98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802">
              <a:extLst>
                <a:ext uri="{FF2B5EF4-FFF2-40B4-BE49-F238E27FC236}">
                  <a16:creationId xmlns:a16="http://schemas.microsoft.com/office/drawing/2014/main" id="{25F991E6-2ECC-40F3-9688-FCBE8941286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101976" y="2736850"/>
              <a:ext cx="42863" cy="174625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1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1"/>
                  </a:cubicBezTo>
                  <a:cubicBezTo>
                    <a:pt x="80" y="252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803">
              <a:extLst>
                <a:ext uri="{FF2B5EF4-FFF2-40B4-BE49-F238E27FC236}">
                  <a16:creationId xmlns:a16="http://schemas.microsoft.com/office/drawing/2014/main" id="{A49CAED3-1A43-48CE-BF6F-8859B07D8120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281363" y="2673350"/>
              <a:ext cx="157163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804">
              <a:extLst>
                <a:ext uri="{FF2B5EF4-FFF2-40B4-BE49-F238E27FC236}">
                  <a16:creationId xmlns:a16="http://schemas.microsoft.com/office/drawing/2014/main" id="{8D346BBC-3430-4348-8D30-66B927FE987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571876" y="2327275"/>
              <a:ext cx="122238" cy="749300"/>
            </a:xfrm>
            <a:custGeom>
              <a:avLst/>
              <a:gdLst>
                <a:gd name="T0" fmla="*/ 260 w 260"/>
                <a:gd name="T1" fmla="*/ 1490 h 1495"/>
                <a:gd name="T2" fmla="*/ 257 w 260"/>
                <a:gd name="T3" fmla="*/ 1484 h 1495"/>
                <a:gd name="T4" fmla="*/ 139 w 260"/>
                <a:gd name="T5" fmla="*/ 1293 h 1495"/>
                <a:gd name="T6" fmla="*/ 48 w 260"/>
                <a:gd name="T7" fmla="*/ 748 h 1495"/>
                <a:gd name="T8" fmla="*/ 146 w 260"/>
                <a:gd name="T9" fmla="*/ 185 h 1495"/>
                <a:gd name="T10" fmla="*/ 258 w 260"/>
                <a:gd name="T11" fmla="*/ 9 h 1495"/>
                <a:gd name="T12" fmla="*/ 260 w 260"/>
                <a:gd name="T13" fmla="*/ 5 h 1495"/>
                <a:gd name="T14" fmla="*/ 249 w 260"/>
                <a:gd name="T15" fmla="*/ 0 h 1495"/>
                <a:gd name="T16" fmla="*/ 239 w 260"/>
                <a:gd name="T17" fmla="*/ 1 h 1495"/>
                <a:gd name="T18" fmla="*/ 169 w 260"/>
                <a:gd name="T19" fmla="*/ 86 h 1495"/>
                <a:gd name="T20" fmla="*/ 16 w 260"/>
                <a:gd name="T21" fmla="*/ 504 h 1495"/>
                <a:gd name="T22" fmla="*/ 0 w 260"/>
                <a:gd name="T23" fmla="*/ 747 h 1495"/>
                <a:gd name="T24" fmla="*/ 103 w 260"/>
                <a:gd name="T25" fmla="*/ 1295 h 1495"/>
                <a:gd name="T26" fmla="*/ 235 w 260"/>
                <a:gd name="T27" fmla="*/ 1490 h 1495"/>
                <a:gd name="T28" fmla="*/ 249 w 260"/>
                <a:gd name="T29" fmla="*/ 1495 h 1495"/>
                <a:gd name="T30" fmla="*/ 260 w 260"/>
                <a:gd name="T31" fmla="*/ 149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0" h="1495">
                  <a:moveTo>
                    <a:pt x="260" y="1490"/>
                  </a:moveTo>
                  <a:cubicBezTo>
                    <a:pt x="260" y="1488"/>
                    <a:pt x="260" y="1487"/>
                    <a:pt x="257" y="1484"/>
                  </a:cubicBezTo>
                  <a:cubicBezTo>
                    <a:pt x="209" y="1426"/>
                    <a:pt x="169" y="1362"/>
                    <a:pt x="139" y="1293"/>
                  </a:cubicBezTo>
                  <a:cubicBezTo>
                    <a:pt x="74" y="1140"/>
                    <a:pt x="48" y="962"/>
                    <a:pt x="48" y="748"/>
                  </a:cubicBezTo>
                  <a:cubicBezTo>
                    <a:pt x="48" y="535"/>
                    <a:pt x="73" y="349"/>
                    <a:pt x="146" y="185"/>
                  </a:cubicBezTo>
                  <a:cubicBezTo>
                    <a:pt x="175" y="122"/>
                    <a:pt x="213" y="63"/>
                    <a:pt x="258" y="9"/>
                  </a:cubicBezTo>
                  <a:cubicBezTo>
                    <a:pt x="259" y="8"/>
                    <a:pt x="260" y="7"/>
                    <a:pt x="260" y="5"/>
                  </a:cubicBezTo>
                  <a:cubicBezTo>
                    <a:pt x="260" y="0"/>
                    <a:pt x="256" y="0"/>
                    <a:pt x="249" y="0"/>
                  </a:cubicBezTo>
                  <a:cubicBezTo>
                    <a:pt x="241" y="0"/>
                    <a:pt x="240" y="0"/>
                    <a:pt x="239" y="1"/>
                  </a:cubicBezTo>
                  <a:cubicBezTo>
                    <a:pt x="239" y="1"/>
                    <a:pt x="208" y="31"/>
                    <a:pt x="169" y="86"/>
                  </a:cubicBezTo>
                  <a:cubicBezTo>
                    <a:pt x="82" y="209"/>
                    <a:pt x="38" y="355"/>
                    <a:pt x="16" y="504"/>
                  </a:cubicBezTo>
                  <a:cubicBezTo>
                    <a:pt x="4" y="584"/>
                    <a:pt x="0" y="666"/>
                    <a:pt x="0" y="747"/>
                  </a:cubicBezTo>
                  <a:cubicBezTo>
                    <a:pt x="0" y="934"/>
                    <a:pt x="23" y="1124"/>
                    <a:pt x="103" y="1295"/>
                  </a:cubicBezTo>
                  <a:cubicBezTo>
                    <a:pt x="138" y="1370"/>
                    <a:pt x="186" y="1439"/>
                    <a:pt x="235" y="1490"/>
                  </a:cubicBezTo>
                  <a:cubicBezTo>
                    <a:pt x="240" y="1494"/>
                    <a:pt x="240" y="1495"/>
                    <a:pt x="249" y="1495"/>
                  </a:cubicBezTo>
                  <a:cubicBezTo>
                    <a:pt x="256" y="1495"/>
                    <a:pt x="260" y="1495"/>
                    <a:pt x="260" y="14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805">
              <a:extLst>
                <a:ext uri="{FF2B5EF4-FFF2-40B4-BE49-F238E27FC236}">
                  <a16:creationId xmlns:a16="http://schemas.microsoft.com/office/drawing/2014/main" id="{2DED0EAC-53B5-4850-BC40-FF4453706E16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3741738" y="2486025"/>
              <a:ext cx="88900" cy="112712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3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0 w 191"/>
                <a:gd name="T29" fmla="*/ 11 h 226"/>
                <a:gd name="T30" fmla="*/ 167 w 191"/>
                <a:gd name="T31" fmla="*/ 43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3"/>
                  </a:cubicBezTo>
                  <a:cubicBezTo>
                    <a:pt x="184" y="21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9"/>
                    <a:pt x="117" y="11"/>
                    <a:pt x="130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806">
              <a:extLst>
                <a:ext uri="{FF2B5EF4-FFF2-40B4-BE49-F238E27FC236}">
                  <a16:creationId xmlns:a16="http://schemas.microsoft.com/office/drawing/2014/main" id="{D94F739A-6B66-4196-AD5F-2C503BADA0A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859213" y="2373313"/>
              <a:ext cx="42863" cy="176212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8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807">
              <a:extLst>
                <a:ext uri="{FF2B5EF4-FFF2-40B4-BE49-F238E27FC236}">
                  <a16:creationId xmlns:a16="http://schemas.microsoft.com/office/drawing/2014/main" id="{278D5318-4E4C-464A-8CA8-F2C2D2EDC2E2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3924301" y="2428875"/>
              <a:ext cx="69850" cy="77787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1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8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5 w 149"/>
                <a:gd name="T27" fmla="*/ 65 h 157"/>
                <a:gd name="T28" fmla="*/ 98 w 149"/>
                <a:gd name="T29" fmla="*/ 10 h 157"/>
                <a:gd name="T30" fmla="*/ 126 w 149"/>
                <a:gd name="T31" fmla="*/ 31 h 157"/>
                <a:gd name="T32" fmla="*/ 52 w 149"/>
                <a:gd name="T33" fmla="*/ 65 h 157"/>
                <a:gd name="T34" fmla="*/ 35 w 149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4" y="74"/>
                    <a:pt x="92" y="74"/>
                    <a:pt x="111" y="67"/>
                  </a:cubicBezTo>
                  <a:cubicBezTo>
                    <a:pt x="136" y="58"/>
                    <a:pt x="141" y="41"/>
                    <a:pt x="141" y="31"/>
                  </a:cubicBezTo>
                  <a:cubicBezTo>
                    <a:pt x="141" y="12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1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8" y="115"/>
                  </a:cubicBezTo>
                  <a:cubicBezTo>
                    <a:pt x="110" y="147"/>
                    <a:pt x="70" y="147"/>
                    <a:pt x="63" y="147"/>
                  </a:cubicBezTo>
                  <a:cubicBezTo>
                    <a:pt x="42" y="147"/>
                    <a:pt x="28" y="134"/>
                    <a:pt x="28" y="105"/>
                  </a:cubicBezTo>
                  <a:cubicBezTo>
                    <a:pt x="28" y="100"/>
                    <a:pt x="28" y="93"/>
                    <a:pt x="33" y="74"/>
                  </a:cubicBezTo>
                  <a:lnTo>
                    <a:pt x="55" y="74"/>
                  </a:lnTo>
                  <a:close/>
                  <a:moveTo>
                    <a:pt x="35" y="65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7"/>
                    <a:pt x="126" y="31"/>
                  </a:cubicBezTo>
                  <a:cubicBezTo>
                    <a:pt x="126" y="65"/>
                    <a:pt x="67" y="65"/>
                    <a:pt x="52" y="65"/>
                  </a:cubicBez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808">
              <a:extLst>
                <a:ext uri="{FF2B5EF4-FFF2-40B4-BE49-F238E27FC236}">
                  <a16:creationId xmlns:a16="http://schemas.microsoft.com/office/drawing/2014/main" id="{1FC20BE4-8BC5-4A2E-8EA3-776894AE511B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6376" y="2343150"/>
              <a:ext cx="71438" cy="88900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8 h 176"/>
                <a:gd name="T4" fmla="*/ 130 w 153"/>
                <a:gd name="T5" fmla="*/ 173 h 176"/>
                <a:gd name="T6" fmla="*/ 140 w 153"/>
                <a:gd name="T7" fmla="*/ 175 h 176"/>
                <a:gd name="T8" fmla="*/ 146 w 153"/>
                <a:gd name="T9" fmla="*/ 175 h 176"/>
                <a:gd name="T10" fmla="*/ 153 w 153"/>
                <a:gd name="T11" fmla="*/ 172 h 176"/>
                <a:gd name="T12" fmla="*/ 152 w 153"/>
                <a:gd name="T13" fmla="*/ 168 h 176"/>
                <a:gd name="T14" fmla="*/ 144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6 w 153"/>
                <a:gd name="T21" fmla="*/ 5 h 176"/>
                <a:gd name="T22" fmla="*/ 33 w 153"/>
                <a:gd name="T23" fmla="*/ 8 h 176"/>
                <a:gd name="T24" fmla="*/ 52 w 153"/>
                <a:gd name="T25" fmla="*/ 26 h 176"/>
                <a:gd name="T26" fmla="*/ 64 w 153"/>
                <a:gd name="T27" fmla="*/ 50 h 176"/>
                <a:gd name="T28" fmla="*/ 85 w 153"/>
                <a:gd name="T29" fmla="*/ 92 h 176"/>
                <a:gd name="T30" fmla="*/ 5 w 153"/>
                <a:gd name="T31" fmla="*/ 156 h 176"/>
                <a:gd name="T32" fmla="*/ 0 w 153"/>
                <a:gd name="T33" fmla="*/ 166 h 176"/>
                <a:gd name="T34" fmla="*/ 9 w 153"/>
                <a:gd name="T35" fmla="*/ 176 h 176"/>
                <a:gd name="T36" fmla="*/ 18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29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6" y="0"/>
                  </a:cubicBezTo>
                  <a:cubicBezTo>
                    <a:pt x="30" y="0"/>
                    <a:pt x="26" y="0"/>
                    <a:pt x="26" y="5"/>
                  </a:cubicBezTo>
                  <a:cubicBezTo>
                    <a:pt x="26" y="8"/>
                    <a:pt x="29" y="8"/>
                    <a:pt x="33" y="8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2"/>
                  </a:cubicBezTo>
                  <a:lnTo>
                    <a:pt x="5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6"/>
                    <a:pt x="9" y="176"/>
                  </a:cubicBezTo>
                  <a:cubicBezTo>
                    <a:pt x="14" y="176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809">
              <a:extLst>
                <a:ext uri="{FF2B5EF4-FFF2-40B4-BE49-F238E27FC236}">
                  <a16:creationId xmlns:a16="http://schemas.microsoft.com/office/drawing/2014/main" id="{90F78791-504D-4E5B-A349-80F89E439BF7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130676" y="2457450"/>
              <a:ext cx="111125" cy="7937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810">
              <a:extLst>
                <a:ext uri="{FF2B5EF4-FFF2-40B4-BE49-F238E27FC236}">
                  <a16:creationId xmlns:a16="http://schemas.microsoft.com/office/drawing/2014/main" id="{76DAE800-95E4-4AC8-97B6-F8037D8BF264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276726" y="2389188"/>
              <a:ext cx="60325" cy="115887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811">
              <a:extLst>
                <a:ext uri="{FF2B5EF4-FFF2-40B4-BE49-F238E27FC236}">
                  <a16:creationId xmlns:a16="http://schemas.microsoft.com/office/drawing/2014/main" id="{F9230364-97F8-4EF1-AE1B-E83BB765D4C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4364038" y="2373313"/>
              <a:ext cx="42863" cy="176212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4 w 91"/>
                <a:gd name="T5" fmla="*/ 10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1" y="253"/>
                    <a:pt x="91" y="215"/>
                    <a:pt x="91" y="175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813">
              <a:extLst>
                <a:ext uri="{FF2B5EF4-FFF2-40B4-BE49-F238E27FC236}">
                  <a16:creationId xmlns:a16="http://schemas.microsoft.com/office/drawing/2014/main" id="{0138F8B8-3C49-41D1-A77D-5F1D4D472FBC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3741738" y="2830513"/>
              <a:ext cx="88900" cy="112712"/>
            </a:xfrm>
            <a:custGeom>
              <a:avLst/>
              <a:gdLst>
                <a:gd name="T0" fmla="*/ 70 w 192"/>
                <a:gd name="T1" fmla="*/ 105 h 226"/>
                <a:gd name="T2" fmla="*/ 147 w 192"/>
                <a:gd name="T3" fmla="*/ 93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5 h 226"/>
                <a:gd name="T10" fmla="*/ 78 w 192"/>
                <a:gd name="T11" fmla="*/ 226 h 226"/>
                <a:gd name="T12" fmla="*/ 192 w 192"/>
                <a:gd name="T13" fmla="*/ 167 h 226"/>
                <a:gd name="T14" fmla="*/ 186 w 192"/>
                <a:gd name="T15" fmla="*/ 160 h 226"/>
                <a:gd name="T16" fmla="*/ 179 w 192"/>
                <a:gd name="T17" fmla="*/ 165 h 226"/>
                <a:gd name="T18" fmla="*/ 79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0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7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5"/>
                  </a:moveTo>
                  <a:cubicBezTo>
                    <a:pt x="85" y="105"/>
                    <a:pt x="122" y="104"/>
                    <a:pt x="147" y="93"/>
                  </a:cubicBezTo>
                  <a:cubicBezTo>
                    <a:pt x="182" y="78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5"/>
                  </a:cubicBezTo>
                  <a:cubicBezTo>
                    <a:pt x="0" y="186"/>
                    <a:pt x="30" y="226"/>
                    <a:pt x="78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0"/>
                    <a:pt x="186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5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814">
              <a:extLst>
                <a:ext uri="{FF2B5EF4-FFF2-40B4-BE49-F238E27FC236}">
                  <a16:creationId xmlns:a16="http://schemas.microsoft.com/office/drawing/2014/main" id="{62071D91-CF73-4723-B1FE-EA8F74889579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851276" y="2746375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815">
              <a:extLst>
                <a:ext uri="{FF2B5EF4-FFF2-40B4-BE49-F238E27FC236}">
                  <a16:creationId xmlns:a16="http://schemas.microsoft.com/office/drawing/2014/main" id="{94321CCC-F23A-41B4-8A56-2D83CD3ECAA6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970338" y="2736850"/>
              <a:ext cx="41275" cy="174625"/>
            </a:xfrm>
            <a:custGeom>
              <a:avLst/>
              <a:gdLst>
                <a:gd name="T0" fmla="*/ 83 w 90"/>
                <a:gd name="T1" fmla="*/ 0 h 348"/>
                <a:gd name="T2" fmla="*/ 0 w 90"/>
                <a:gd name="T3" fmla="*/ 174 h 348"/>
                <a:gd name="T4" fmla="*/ 83 w 90"/>
                <a:gd name="T5" fmla="*/ 348 h 348"/>
                <a:gd name="T6" fmla="*/ 90 w 90"/>
                <a:gd name="T7" fmla="*/ 344 h 348"/>
                <a:gd name="T8" fmla="*/ 87 w 90"/>
                <a:gd name="T9" fmla="*/ 339 h 348"/>
                <a:gd name="T10" fmla="*/ 23 w 90"/>
                <a:gd name="T11" fmla="*/ 174 h 348"/>
                <a:gd name="T12" fmla="*/ 88 w 90"/>
                <a:gd name="T13" fmla="*/ 8 h 348"/>
                <a:gd name="T14" fmla="*/ 90 w 90"/>
                <a:gd name="T15" fmla="*/ 4 h 348"/>
                <a:gd name="T16" fmla="*/ 83 w 90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8">
                  <a:moveTo>
                    <a:pt x="83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4" y="299"/>
                    <a:pt x="83" y="348"/>
                  </a:cubicBezTo>
                  <a:cubicBezTo>
                    <a:pt x="86" y="348"/>
                    <a:pt x="90" y="348"/>
                    <a:pt x="90" y="344"/>
                  </a:cubicBezTo>
                  <a:cubicBezTo>
                    <a:pt x="90" y="342"/>
                    <a:pt x="89" y="341"/>
                    <a:pt x="87" y="339"/>
                  </a:cubicBezTo>
                  <a:cubicBezTo>
                    <a:pt x="40" y="297"/>
                    <a:pt x="23" y="238"/>
                    <a:pt x="23" y="174"/>
                  </a:cubicBezTo>
                  <a:cubicBezTo>
                    <a:pt x="23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816">
              <a:extLst>
                <a:ext uri="{FF2B5EF4-FFF2-40B4-BE49-F238E27FC236}">
                  <a16:creationId xmlns:a16="http://schemas.microsoft.com/office/drawing/2014/main" id="{E13CF84C-5E54-4260-9A86-727206AEA7F0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41776" y="2752725"/>
              <a:ext cx="60325" cy="115887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817">
              <a:extLst>
                <a:ext uri="{FF2B5EF4-FFF2-40B4-BE49-F238E27FC236}">
                  <a16:creationId xmlns:a16="http://schemas.microsoft.com/office/drawing/2014/main" id="{DFA679DA-481A-4B58-851F-6BDAAC34641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129088" y="2759075"/>
              <a:ext cx="120650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8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8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8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818">
              <a:extLst>
                <a:ext uri="{FF2B5EF4-FFF2-40B4-BE49-F238E27FC236}">
                  <a16:creationId xmlns:a16="http://schemas.microsoft.com/office/drawing/2014/main" id="{0AC539C1-4A38-4127-AA35-5AB9C73828DA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4271963" y="2743200"/>
              <a:ext cx="71438" cy="127000"/>
            </a:xfrm>
            <a:custGeom>
              <a:avLst/>
              <a:gdLst>
                <a:gd name="T0" fmla="*/ 82 w 154"/>
                <a:gd name="T1" fmla="*/ 98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4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2 w 154"/>
                <a:gd name="T27" fmla="*/ 98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2" y="98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20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4"/>
                    <a:pt x="75" y="14"/>
                    <a:pt x="89" y="14"/>
                  </a:cubicBezTo>
                  <a:cubicBezTo>
                    <a:pt x="101" y="14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5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6"/>
                    <a:pt x="58" y="37"/>
                  </a:cubicBezTo>
                  <a:cubicBezTo>
                    <a:pt x="58" y="55"/>
                    <a:pt x="69" y="77"/>
                    <a:pt x="82" y="98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819">
              <a:extLst>
                <a:ext uri="{FF2B5EF4-FFF2-40B4-BE49-F238E27FC236}">
                  <a16:creationId xmlns:a16="http://schemas.microsoft.com/office/drawing/2014/main" id="{5A2C3138-0786-402F-991B-878A539BD8F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364038" y="2736850"/>
              <a:ext cx="42863" cy="174625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1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1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1"/>
                  </a:cubicBezTo>
                  <a:cubicBezTo>
                    <a:pt x="80" y="252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820">
              <a:extLst>
                <a:ext uri="{FF2B5EF4-FFF2-40B4-BE49-F238E27FC236}">
                  <a16:creationId xmlns:a16="http://schemas.microsoft.com/office/drawing/2014/main" id="{39282ED4-193E-4D5B-9A18-027029784AFA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473576" y="2327275"/>
              <a:ext cx="122238" cy="749300"/>
            </a:xfrm>
            <a:custGeom>
              <a:avLst/>
              <a:gdLst>
                <a:gd name="T0" fmla="*/ 259 w 259"/>
                <a:gd name="T1" fmla="*/ 748 h 1495"/>
                <a:gd name="T2" fmla="*/ 156 w 259"/>
                <a:gd name="T3" fmla="*/ 200 h 1495"/>
                <a:gd name="T4" fmla="*/ 24 w 259"/>
                <a:gd name="T5" fmla="*/ 4 h 1495"/>
                <a:gd name="T6" fmla="*/ 11 w 259"/>
                <a:gd name="T7" fmla="*/ 0 h 1495"/>
                <a:gd name="T8" fmla="*/ 0 w 259"/>
                <a:gd name="T9" fmla="*/ 5 h 1495"/>
                <a:gd name="T10" fmla="*/ 3 w 259"/>
                <a:gd name="T11" fmla="*/ 11 h 1495"/>
                <a:gd name="T12" fmla="*/ 120 w 259"/>
                <a:gd name="T13" fmla="*/ 202 h 1495"/>
                <a:gd name="T14" fmla="*/ 211 w 259"/>
                <a:gd name="T15" fmla="*/ 747 h 1495"/>
                <a:gd name="T16" fmla="*/ 113 w 259"/>
                <a:gd name="T17" fmla="*/ 1309 h 1495"/>
                <a:gd name="T18" fmla="*/ 2 w 259"/>
                <a:gd name="T19" fmla="*/ 1485 h 1495"/>
                <a:gd name="T20" fmla="*/ 0 w 259"/>
                <a:gd name="T21" fmla="*/ 1490 h 1495"/>
                <a:gd name="T22" fmla="*/ 11 w 259"/>
                <a:gd name="T23" fmla="*/ 1495 h 1495"/>
                <a:gd name="T24" fmla="*/ 20 w 259"/>
                <a:gd name="T25" fmla="*/ 1494 h 1495"/>
                <a:gd name="T26" fmla="*/ 90 w 259"/>
                <a:gd name="T27" fmla="*/ 1409 h 1495"/>
                <a:gd name="T28" fmla="*/ 244 w 259"/>
                <a:gd name="T29" fmla="*/ 991 h 1495"/>
                <a:gd name="T30" fmla="*/ 259 w 259"/>
                <a:gd name="T31" fmla="*/ 748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9" h="1495">
                  <a:moveTo>
                    <a:pt x="259" y="748"/>
                  </a:moveTo>
                  <a:cubicBezTo>
                    <a:pt x="259" y="561"/>
                    <a:pt x="236" y="371"/>
                    <a:pt x="156" y="200"/>
                  </a:cubicBezTo>
                  <a:cubicBezTo>
                    <a:pt x="121" y="124"/>
                    <a:pt x="73" y="56"/>
                    <a:pt x="24" y="4"/>
                  </a:cubicBezTo>
                  <a:cubicBezTo>
                    <a:pt x="20" y="0"/>
                    <a:pt x="19" y="0"/>
                    <a:pt x="11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51" y="68"/>
                    <a:pt x="90" y="132"/>
                    <a:pt x="120" y="202"/>
                  </a:cubicBezTo>
                  <a:cubicBezTo>
                    <a:pt x="185" y="354"/>
                    <a:pt x="211" y="533"/>
                    <a:pt x="211" y="747"/>
                  </a:cubicBezTo>
                  <a:cubicBezTo>
                    <a:pt x="211" y="959"/>
                    <a:pt x="187" y="1146"/>
                    <a:pt x="113" y="1309"/>
                  </a:cubicBezTo>
                  <a:cubicBezTo>
                    <a:pt x="84" y="1373"/>
                    <a:pt x="46" y="1432"/>
                    <a:pt x="2" y="1485"/>
                  </a:cubicBezTo>
                  <a:cubicBezTo>
                    <a:pt x="1" y="1486"/>
                    <a:pt x="0" y="1488"/>
                    <a:pt x="0" y="1490"/>
                  </a:cubicBezTo>
                  <a:cubicBezTo>
                    <a:pt x="0" y="1495"/>
                    <a:pt x="4" y="1495"/>
                    <a:pt x="11" y="1495"/>
                  </a:cubicBezTo>
                  <a:cubicBezTo>
                    <a:pt x="18" y="1495"/>
                    <a:pt x="19" y="1495"/>
                    <a:pt x="20" y="1494"/>
                  </a:cubicBezTo>
                  <a:cubicBezTo>
                    <a:pt x="21" y="1493"/>
                    <a:pt x="52" y="1464"/>
                    <a:pt x="90" y="1409"/>
                  </a:cubicBezTo>
                  <a:cubicBezTo>
                    <a:pt x="177" y="1286"/>
                    <a:pt x="221" y="1139"/>
                    <a:pt x="244" y="991"/>
                  </a:cubicBezTo>
                  <a:cubicBezTo>
                    <a:pt x="255" y="911"/>
                    <a:pt x="259" y="829"/>
                    <a:pt x="259" y="7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821">
              <a:extLst>
                <a:ext uri="{FF2B5EF4-FFF2-40B4-BE49-F238E27FC236}">
                  <a16:creationId xmlns:a16="http://schemas.microsoft.com/office/drawing/2014/main" id="{4729FC0A-7A3A-48A8-8737-FA18146CF0D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660901" y="2312988"/>
              <a:ext cx="96838" cy="114300"/>
            </a:xfrm>
            <a:custGeom>
              <a:avLst/>
              <a:gdLst>
                <a:gd name="T0" fmla="*/ 1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8 w 208"/>
                <a:gd name="T7" fmla="*/ 211 h 228"/>
                <a:gd name="T8" fmla="*/ 44 w 208"/>
                <a:gd name="T9" fmla="*/ 147 h 228"/>
                <a:gd name="T10" fmla="*/ 82 w 208"/>
                <a:gd name="T11" fmla="*/ 157 h 228"/>
                <a:gd name="T12" fmla="*/ 132 w 208"/>
                <a:gd name="T13" fmla="*/ 132 h 228"/>
                <a:gd name="T14" fmla="*/ 168 w 208"/>
                <a:gd name="T15" fmla="*/ 157 h 228"/>
                <a:gd name="T16" fmla="*/ 195 w 208"/>
                <a:gd name="T17" fmla="*/ 139 h 228"/>
                <a:gd name="T18" fmla="*/ 208 w 208"/>
                <a:gd name="T19" fmla="*/ 104 h 228"/>
                <a:gd name="T20" fmla="*/ 202 w 208"/>
                <a:gd name="T21" fmla="*/ 99 h 228"/>
                <a:gd name="T22" fmla="*/ 194 w 208"/>
                <a:gd name="T23" fmla="*/ 110 h 228"/>
                <a:gd name="T24" fmla="*/ 169 w 208"/>
                <a:gd name="T25" fmla="*/ 148 h 228"/>
                <a:gd name="T26" fmla="*/ 157 w 208"/>
                <a:gd name="T27" fmla="*/ 130 h 228"/>
                <a:gd name="T28" fmla="*/ 162 w 208"/>
                <a:gd name="T29" fmla="*/ 103 h 228"/>
                <a:gd name="T30" fmla="*/ 170 w 208"/>
                <a:gd name="T31" fmla="*/ 72 h 228"/>
                <a:gd name="T32" fmla="*/ 178 w 208"/>
                <a:gd name="T33" fmla="*/ 41 h 228"/>
                <a:gd name="T34" fmla="*/ 184 w 208"/>
                <a:gd name="T35" fmla="*/ 15 h 228"/>
                <a:gd name="T36" fmla="*/ 173 w 208"/>
                <a:gd name="T37" fmla="*/ 4 h 228"/>
                <a:gd name="T38" fmla="*/ 158 w 208"/>
                <a:gd name="T39" fmla="*/ 12 h 228"/>
                <a:gd name="T40" fmla="*/ 153 w 208"/>
                <a:gd name="T41" fmla="*/ 32 h 228"/>
                <a:gd name="T42" fmla="*/ 145 w 208"/>
                <a:gd name="T43" fmla="*/ 61 h 228"/>
                <a:gd name="T44" fmla="*/ 135 w 208"/>
                <a:gd name="T45" fmla="*/ 105 h 228"/>
                <a:gd name="T46" fmla="*/ 129 w 208"/>
                <a:gd name="T47" fmla="*/ 119 h 228"/>
                <a:gd name="T48" fmla="*/ 83 w 208"/>
                <a:gd name="T49" fmla="*/ 148 h 228"/>
                <a:gd name="T50" fmla="*/ 54 w 208"/>
                <a:gd name="T51" fmla="*/ 117 h 228"/>
                <a:gd name="T52" fmla="*/ 60 w 208"/>
                <a:gd name="T53" fmla="*/ 84 h 228"/>
                <a:gd name="T54" fmla="*/ 68 w 208"/>
                <a:gd name="T55" fmla="*/ 53 h 228"/>
                <a:gd name="T56" fmla="*/ 73 w 208"/>
                <a:gd name="T57" fmla="*/ 33 h 228"/>
                <a:gd name="T58" fmla="*/ 78 w 208"/>
                <a:gd name="T59" fmla="*/ 11 h 228"/>
                <a:gd name="T60" fmla="*/ 66 w 208"/>
                <a:gd name="T61" fmla="*/ 0 h 228"/>
                <a:gd name="T62" fmla="*/ 50 w 208"/>
                <a:gd name="T63" fmla="*/ 16 h 228"/>
                <a:gd name="T64" fmla="*/ 1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1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6" y="228"/>
                    <a:pt x="12" y="228"/>
                  </a:cubicBezTo>
                  <a:cubicBezTo>
                    <a:pt x="24" y="228"/>
                    <a:pt x="27" y="217"/>
                    <a:pt x="28" y="211"/>
                  </a:cubicBezTo>
                  <a:cubicBezTo>
                    <a:pt x="29" y="209"/>
                    <a:pt x="36" y="181"/>
                    <a:pt x="44" y="147"/>
                  </a:cubicBezTo>
                  <a:cubicBezTo>
                    <a:pt x="55" y="155"/>
                    <a:pt x="69" y="157"/>
                    <a:pt x="82" y="157"/>
                  </a:cubicBezTo>
                  <a:cubicBezTo>
                    <a:pt x="112" y="157"/>
                    <a:pt x="131" y="133"/>
                    <a:pt x="132" y="132"/>
                  </a:cubicBezTo>
                  <a:cubicBezTo>
                    <a:pt x="138" y="156"/>
                    <a:pt x="162" y="157"/>
                    <a:pt x="168" y="157"/>
                  </a:cubicBezTo>
                  <a:cubicBezTo>
                    <a:pt x="180" y="157"/>
                    <a:pt x="189" y="150"/>
                    <a:pt x="195" y="139"/>
                  </a:cubicBezTo>
                  <a:cubicBezTo>
                    <a:pt x="203" y="125"/>
                    <a:pt x="208" y="105"/>
                    <a:pt x="208" y="104"/>
                  </a:cubicBezTo>
                  <a:cubicBezTo>
                    <a:pt x="208" y="99"/>
                    <a:pt x="203" y="99"/>
                    <a:pt x="202" y="99"/>
                  </a:cubicBezTo>
                  <a:cubicBezTo>
                    <a:pt x="197" y="99"/>
                    <a:pt x="197" y="101"/>
                    <a:pt x="194" y="110"/>
                  </a:cubicBezTo>
                  <a:cubicBezTo>
                    <a:pt x="190" y="127"/>
                    <a:pt x="183" y="148"/>
                    <a:pt x="169" y="148"/>
                  </a:cubicBezTo>
                  <a:cubicBezTo>
                    <a:pt x="160" y="148"/>
                    <a:pt x="157" y="140"/>
                    <a:pt x="157" y="130"/>
                  </a:cubicBezTo>
                  <a:cubicBezTo>
                    <a:pt x="157" y="125"/>
                    <a:pt x="160" y="112"/>
                    <a:pt x="162" y="103"/>
                  </a:cubicBezTo>
                  <a:cubicBezTo>
                    <a:pt x="165" y="93"/>
                    <a:pt x="168" y="79"/>
                    <a:pt x="170" y="72"/>
                  </a:cubicBezTo>
                  <a:lnTo>
                    <a:pt x="178" y="41"/>
                  </a:lnTo>
                  <a:cubicBezTo>
                    <a:pt x="180" y="32"/>
                    <a:pt x="184" y="16"/>
                    <a:pt x="184" y="15"/>
                  </a:cubicBezTo>
                  <a:cubicBezTo>
                    <a:pt x="184" y="8"/>
                    <a:pt x="179" y="4"/>
                    <a:pt x="173" y="4"/>
                  </a:cubicBezTo>
                  <a:cubicBezTo>
                    <a:pt x="169" y="4"/>
                    <a:pt x="162" y="5"/>
                    <a:pt x="158" y="12"/>
                  </a:cubicBezTo>
                  <a:cubicBezTo>
                    <a:pt x="157" y="14"/>
                    <a:pt x="154" y="25"/>
                    <a:pt x="153" y="32"/>
                  </a:cubicBezTo>
                  <a:lnTo>
                    <a:pt x="145" y="61"/>
                  </a:lnTo>
                  <a:lnTo>
                    <a:pt x="135" y="105"/>
                  </a:lnTo>
                  <a:cubicBezTo>
                    <a:pt x="132" y="113"/>
                    <a:pt x="132" y="114"/>
                    <a:pt x="129" y="119"/>
                  </a:cubicBezTo>
                  <a:cubicBezTo>
                    <a:pt x="118" y="134"/>
                    <a:pt x="103" y="148"/>
                    <a:pt x="83" y="148"/>
                  </a:cubicBezTo>
                  <a:cubicBezTo>
                    <a:pt x="54" y="148"/>
                    <a:pt x="54" y="123"/>
                    <a:pt x="54" y="117"/>
                  </a:cubicBezTo>
                  <a:cubicBezTo>
                    <a:pt x="54" y="107"/>
                    <a:pt x="55" y="103"/>
                    <a:pt x="60" y="84"/>
                  </a:cubicBezTo>
                  <a:cubicBezTo>
                    <a:pt x="64" y="69"/>
                    <a:pt x="65" y="66"/>
                    <a:pt x="68" y="53"/>
                  </a:cubicBezTo>
                  <a:lnTo>
                    <a:pt x="73" y="33"/>
                  </a:lnTo>
                  <a:cubicBezTo>
                    <a:pt x="75" y="26"/>
                    <a:pt x="78" y="13"/>
                    <a:pt x="78" y="11"/>
                  </a:cubicBezTo>
                  <a:cubicBezTo>
                    <a:pt x="78" y="5"/>
                    <a:pt x="73" y="0"/>
                    <a:pt x="66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1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任意多边形: 形状 1274">
              <a:extLst>
                <a:ext uri="{FF2B5EF4-FFF2-40B4-BE49-F238E27FC236}">
                  <a16:creationId xmlns:a16="http://schemas.microsoft.com/office/drawing/2014/main" id="{391E3BEF-C3B9-4693-B9E3-956E24DC380B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2357438" y="2697163"/>
              <a:ext cx="817564" cy="9526"/>
            </a:xfrm>
            <a:custGeom>
              <a:avLst/>
              <a:gdLst/>
              <a:ahLst/>
              <a:cxnLst/>
              <a:rect l="0" t="0" r="0" b="0"/>
              <a:pathLst>
                <a:path w="817564" h="9526">
                  <a:moveTo>
                    <a:pt x="0" y="9525"/>
                  </a:moveTo>
                  <a:lnTo>
                    <a:pt x="817563" y="9525"/>
                  </a:lnTo>
                  <a:lnTo>
                    <a:pt x="817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76" name="任意多边形: 形状 1275">
              <a:extLst>
                <a:ext uri="{FF2B5EF4-FFF2-40B4-BE49-F238E27FC236}">
                  <a16:creationId xmlns:a16="http://schemas.microsoft.com/office/drawing/2014/main" id="{3B037FE0-52CC-4D8A-8820-E608FFBC987B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3730626" y="2697163"/>
              <a:ext cx="708026" cy="9526"/>
            </a:xfrm>
            <a:custGeom>
              <a:avLst/>
              <a:gdLst/>
              <a:ahLst/>
              <a:cxnLst/>
              <a:rect l="0" t="0" r="0" b="0"/>
              <a:pathLst>
                <a:path w="708026" h="9526">
                  <a:moveTo>
                    <a:pt x="0" y="9525"/>
                  </a:moveTo>
                  <a:lnTo>
                    <a:pt x="708025" y="9525"/>
                  </a:lnTo>
                  <a:lnTo>
                    <a:pt x="7080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338" name="组合 1337">
            <a:extLst>
              <a:ext uri="{FF2B5EF4-FFF2-40B4-BE49-F238E27FC236}">
                <a16:creationId xmlns:a16="http://schemas.microsoft.com/office/drawing/2014/main" id="{074547CA-DA4E-4EFC-B5A9-2D556413E9D1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4863614" y="2345920"/>
            <a:ext cx="1803400" cy="638175"/>
            <a:chOff x="2539999" y="2540000"/>
            <a:chExt cx="1803400" cy="638175"/>
          </a:xfrm>
        </p:grpSpPr>
        <p:sp>
          <p:nvSpPr>
            <p:cNvPr id="1321" name="Freeform 828">
              <a:extLst>
                <a:ext uri="{FF2B5EF4-FFF2-40B4-BE49-F238E27FC236}">
                  <a16:creationId xmlns:a16="http://schemas.microsoft.com/office/drawing/2014/main" id="{9B2803DA-C227-444C-89AE-7218C44EB214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539999" y="2778125"/>
              <a:ext cx="146050" cy="195263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5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7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5"/>
                    <a:pt x="300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829">
              <a:extLst>
                <a:ext uri="{FF2B5EF4-FFF2-40B4-BE49-F238E27FC236}">
                  <a16:creationId xmlns:a16="http://schemas.microsoft.com/office/drawing/2014/main" id="{44C53B1C-4AD6-48F2-87BD-2EB894675D9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820987" y="2574925"/>
              <a:ext cx="117475" cy="6032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7 h 1197"/>
                <a:gd name="T4" fmla="*/ 158 w 245"/>
                <a:gd name="T5" fmla="*/ 1081 h 1197"/>
                <a:gd name="T6" fmla="*/ 41 w 245"/>
                <a:gd name="T7" fmla="*/ 598 h 1197"/>
                <a:gd name="T8" fmla="*/ 141 w 245"/>
                <a:gd name="T9" fmla="*/ 142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7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7"/>
                  </a:cubicBezTo>
                  <a:cubicBezTo>
                    <a:pt x="225" y="1169"/>
                    <a:pt x="191" y="1135"/>
                    <a:pt x="158" y="1081"/>
                  </a:cubicBezTo>
                  <a:cubicBezTo>
                    <a:pt x="78" y="953"/>
                    <a:pt x="41" y="790"/>
                    <a:pt x="41" y="598"/>
                  </a:cubicBezTo>
                  <a:cubicBezTo>
                    <a:pt x="41" y="464"/>
                    <a:pt x="59" y="291"/>
                    <a:pt x="141" y="142"/>
                  </a:cubicBezTo>
                  <a:cubicBezTo>
                    <a:pt x="181" y="71"/>
                    <a:pt x="222" y="30"/>
                    <a:pt x="244" y="9"/>
                  </a:cubicBezTo>
                  <a:cubicBezTo>
                    <a:pt x="245" y="7"/>
                    <a:pt x="245" y="6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7"/>
                  </a:cubicBezTo>
                  <a:cubicBezTo>
                    <a:pt x="52" y="159"/>
                    <a:pt x="0" y="388"/>
                    <a:pt x="0" y="598"/>
                  </a:cubicBezTo>
                  <a:cubicBezTo>
                    <a:pt x="0" y="794"/>
                    <a:pt x="45" y="992"/>
                    <a:pt x="171" y="1141"/>
                  </a:cubicBezTo>
                  <a:cubicBezTo>
                    <a:pt x="181" y="1152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830">
              <a:extLst>
                <a:ext uri="{FF2B5EF4-FFF2-40B4-BE49-F238E27FC236}">
                  <a16:creationId xmlns:a16="http://schemas.microsoft.com/office/drawing/2014/main" id="{10B997B9-DF3F-4E31-8951-FAF0DAE6A758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406774" y="2657475"/>
              <a:ext cx="92075" cy="11430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3 h 226"/>
                <a:gd name="T4" fmla="*/ 183 w 191"/>
                <a:gd name="T5" fmla="*/ 42 h 226"/>
                <a:gd name="T6" fmla="*/ 130 w 191"/>
                <a:gd name="T7" fmla="*/ 0 h 226"/>
                <a:gd name="T8" fmla="*/ 0 w 191"/>
                <a:gd name="T9" fmla="*/ 135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0 h 226"/>
                <a:gd name="T16" fmla="*/ 179 w 191"/>
                <a:gd name="T17" fmla="*/ 165 h 226"/>
                <a:gd name="T18" fmla="*/ 79 w 191"/>
                <a:gd name="T19" fmla="*/ 215 h 226"/>
                <a:gd name="T20" fmla="*/ 35 w 191"/>
                <a:gd name="T21" fmla="*/ 157 h 226"/>
                <a:gd name="T22" fmla="*/ 43 w 191"/>
                <a:gd name="T23" fmla="*/ 105 h 226"/>
                <a:gd name="T24" fmla="*/ 70 w 191"/>
                <a:gd name="T25" fmla="*/ 105 h 226"/>
                <a:gd name="T26" fmla="*/ 46 w 191"/>
                <a:gd name="T27" fmla="*/ 94 h 226"/>
                <a:gd name="T28" fmla="*/ 130 w 191"/>
                <a:gd name="T29" fmla="*/ 10 h 226"/>
                <a:gd name="T30" fmla="*/ 167 w 191"/>
                <a:gd name="T31" fmla="*/ 42 h 226"/>
                <a:gd name="T32" fmla="*/ 67 w 191"/>
                <a:gd name="T33" fmla="*/ 94 h 226"/>
                <a:gd name="T34" fmla="*/ 46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3"/>
                  </a:cubicBezTo>
                  <a:cubicBezTo>
                    <a:pt x="181" y="78"/>
                    <a:pt x="183" y="49"/>
                    <a:pt x="183" y="42"/>
                  </a:cubicBezTo>
                  <a:cubicBezTo>
                    <a:pt x="183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5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0"/>
                    <a:pt x="185" y="160"/>
                  </a:cubicBezTo>
                  <a:cubicBezTo>
                    <a:pt x="182" y="160"/>
                    <a:pt x="181" y="161"/>
                    <a:pt x="179" y="165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5" y="173"/>
                    <a:pt x="35" y="157"/>
                  </a:cubicBezTo>
                  <a:cubicBezTo>
                    <a:pt x="35" y="151"/>
                    <a:pt x="36" y="135"/>
                    <a:pt x="43" y="105"/>
                  </a:cubicBezTo>
                  <a:lnTo>
                    <a:pt x="70" y="105"/>
                  </a:lnTo>
                  <a:close/>
                  <a:moveTo>
                    <a:pt x="46" y="94"/>
                  </a:moveTo>
                  <a:cubicBezTo>
                    <a:pt x="66" y="18"/>
                    <a:pt x="117" y="10"/>
                    <a:pt x="130" y="10"/>
                  </a:cubicBezTo>
                  <a:cubicBezTo>
                    <a:pt x="154" y="10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6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831">
              <a:extLst>
                <a:ext uri="{FF2B5EF4-FFF2-40B4-BE49-F238E27FC236}">
                  <a16:creationId xmlns:a16="http://schemas.microsoft.com/office/drawing/2014/main" id="{BC3B43DC-8396-4830-B819-8FD44EBD3235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3517899" y="2551113"/>
              <a:ext cx="73025" cy="128588"/>
            </a:xfrm>
            <a:custGeom>
              <a:avLst/>
              <a:gdLst>
                <a:gd name="T0" fmla="*/ 81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7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7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7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3"/>
                    <a:pt x="74" y="13"/>
                    <a:pt x="89" y="13"/>
                  </a:cubicBezTo>
                  <a:cubicBezTo>
                    <a:pt x="101" y="13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4"/>
                    <a:pt x="154" y="17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5"/>
                    <a:pt x="58" y="37"/>
                  </a:cubicBezTo>
                  <a:cubicBezTo>
                    <a:pt x="58" y="55"/>
                    <a:pt x="69" y="76"/>
                    <a:pt x="81" y="97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6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833">
              <a:extLst>
                <a:ext uri="{FF2B5EF4-FFF2-40B4-BE49-F238E27FC236}">
                  <a16:creationId xmlns:a16="http://schemas.microsoft.com/office/drawing/2014/main" id="{A9A350A8-E414-4436-A1FE-F25FBF8F2AA5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998787" y="2922588"/>
              <a:ext cx="55563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834">
              <a:extLst>
                <a:ext uri="{FF2B5EF4-FFF2-40B4-BE49-F238E27FC236}">
                  <a16:creationId xmlns:a16="http://schemas.microsoft.com/office/drawing/2014/main" id="{9B19E57D-C9C5-4BB2-A328-238DD576094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89274" y="2943225"/>
              <a:ext cx="79375" cy="168275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835">
              <a:extLst>
                <a:ext uri="{FF2B5EF4-FFF2-40B4-BE49-F238E27FC236}">
                  <a16:creationId xmlns:a16="http://schemas.microsoft.com/office/drawing/2014/main" id="{2F546AAB-3CA1-4C7F-B36D-14AF27BE311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374" y="2963863"/>
              <a:ext cx="158750" cy="168275"/>
            </a:xfrm>
            <a:custGeom>
              <a:avLst/>
              <a:gdLst>
                <a:gd name="T0" fmla="*/ 176 w 332"/>
                <a:gd name="T1" fmla="*/ 177 h 333"/>
                <a:gd name="T2" fmla="*/ 315 w 332"/>
                <a:gd name="T3" fmla="*/ 177 h 333"/>
                <a:gd name="T4" fmla="*/ 332 w 332"/>
                <a:gd name="T5" fmla="*/ 167 h 333"/>
                <a:gd name="T6" fmla="*/ 315 w 332"/>
                <a:gd name="T7" fmla="*/ 157 h 333"/>
                <a:gd name="T8" fmla="*/ 176 w 332"/>
                <a:gd name="T9" fmla="*/ 157 h 333"/>
                <a:gd name="T10" fmla="*/ 176 w 332"/>
                <a:gd name="T11" fmla="*/ 17 h 333"/>
                <a:gd name="T12" fmla="*/ 166 w 332"/>
                <a:gd name="T13" fmla="*/ 0 h 333"/>
                <a:gd name="T14" fmla="*/ 156 w 332"/>
                <a:gd name="T15" fmla="*/ 17 h 333"/>
                <a:gd name="T16" fmla="*/ 156 w 332"/>
                <a:gd name="T17" fmla="*/ 157 h 333"/>
                <a:gd name="T18" fmla="*/ 16 w 332"/>
                <a:gd name="T19" fmla="*/ 157 h 333"/>
                <a:gd name="T20" fmla="*/ 0 w 332"/>
                <a:gd name="T21" fmla="*/ 167 h 333"/>
                <a:gd name="T22" fmla="*/ 16 w 332"/>
                <a:gd name="T23" fmla="*/ 177 h 333"/>
                <a:gd name="T24" fmla="*/ 156 w 332"/>
                <a:gd name="T25" fmla="*/ 177 h 333"/>
                <a:gd name="T26" fmla="*/ 156 w 332"/>
                <a:gd name="T27" fmla="*/ 316 h 333"/>
                <a:gd name="T28" fmla="*/ 166 w 332"/>
                <a:gd name="T29" fmla="*/ 333 h 333"/>
                <a:gd name="T30" fmla="*/ 176 w 332"/>
                <a:gd name="T31" fmla="*/ 316 h 333"/>
                <a:gd name="T32" fmla="*/ 176 w 332"/>
                <a:gd name="T33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3">
                  <a:moveTo>
                    <a:pt x="176" y="177"/>
                  </a:moveTo>
                  <a:lnTo>
                    <a:pt x="315" y="177"/>
                  </a:lnTo>
                  <a:cubicBezTo>
                    <a:pt x="322" y="177"/>
                    <a:pt x="332" y="177"/>
                    <a:pt x="332" y="167"/>
                  </a:cubicBezTo>
                  <a:cubicBezTo>
                    <a:pt x="332" y="157"/>
                    <a:pt x="322" y="157"/>
                    <a:pt x="315" y="157"/>
                  </a:cubicBezTo>
                  <a:lnTo>
                    <a:pt x="176" y="157"/>
                  </a:lnTo>
                  <a:lnTo>
                    <a:pt x="176" y="17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7"/>
                  </a:cubicBezTo>
                  <a:lnTo>
                    <a:pt x="156" y="157"/>
                  </a:lnTo>
                  <a:lnTo>
                    <a:pt x="16" y="157"/>
                  </a:lnTo>
                  <a:cubicBezTo>
                    <a:pt x="9" y="157"/>
                    <a:pt x="0" y="157"/>
                    <a:pt x="0" y="167"/>
                  </a:cubicBezTo>
                  <a:cubicBezTo>
                    <a:pt x="0" y="177"/>
                    <a:pt x="9" y="177"/>
                    <a:pt x="16" y="177"/>
                  </a:cubicBezTo>
                  <a:lnTo>
                    <a:pt x="156" y="177"/>
                  </a:lnTo>
                  <a:lnTo>
                    <a:pt x="156" y="316"/>
                  </a:lnTo>
                  <a:cubicBezTo>
                    <a:pt x="156" y="323"/>
                    <a:pt x="156" y="333"/>
                    <a:pt x="166" y="333"/>
                  </a:cubicBezTo>
                  <a:cubicBezTo>
                    <a:pt x="176" y="333"/>
                    <a:pt x="176" y="323"/>
                    <a:pt x="176" y="316"/>
                  </a:cubicBezTo>
                  <a:lnTo>
                    <a:pt x="176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836">
              <a:extLst>
                <a:ext uri="{FF2B5EF4-FFF2-40B4-BE49-F238E27FC236}">
                  <a16:creationId xmlns:a16="http://schemas.microsoft.com/office/drawing/2014/main" id="{7FEA2EE9-023C-4093-8CB9-0BB595E4CC4B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3489324" y="2932113"/>
              <a:ext cx="96838" cy="182563"/>
            </a:xfrm>
            <a:custGeom>
              <a:avLst/>
              <a:gdLst>
                <a:gd name="T0" fmla="*/ 111 w 205"/>
                <a:gd name="T1" fmla="*/ 136 h 360"/>
                <a:gd name="T2" fmla="*/ 0 w 205"/>
                <a:gd name="T3" fmla="*/ 277 h 360"/>
                <a:gd name="T4" fmla="*/ 79 w 205"/>
                <a:gd name="T5" fmla="*/ 360 h 360"/>
                <a:gd name="T6" fmla="*/ 179 w 205"/>
                <a:gd name="T7" fmla="*/ 213 h 360"/>
                <a:gd name="T8" fmla="*/ 142 w 205"/>
                <a:gd name="T9" fmla="*/ 120 h 360"/>
                <a:gd name="T10" fmla="*/ 94 w 205"/>
                <a:gd name="T11" fmla="*/ 39 h 360"/>
                <a:gd name="T12" fmla="*/ 122 w 205"/>
                <a:gd name="T13" fmla="*/ 16 h 360"/>
                <a:gd name="T14" fmla="*/ 157 w 205"/>
                <a:gd name="T15" fmla="*/ 29 h 360"/>
                <a:gd name="T16" fmla="*/ 185 w 205"/>
                <a:gd name="T17" fmla="*/ 42 h 360"/>
                <a:gd name="T18" fmla="*/ 205 w 205"/>
                <a:gd name="T19" fmla="*/ 22 h 360"/>
                <a:gd name="T20" fmla="*/ 179 w 205"/>
                <a:gd name="T21" fmla="*/ 5 h 360"/>
                <a:gd name="T22" fmla="*/ 138 w 205"/>
                <a:gd name="T23" fmla="*/ 0 h 360"/>
                <a:gd name="T24" fmla="*/ 81 w 205"/>
                <a:gd name="T25" fmla="*/ 51 h 360"/>
                <a:gd name="T26" fmla="*/ 111 w 205"/>
                <a:gd name="T27" fmla="*/ 136 h 360"/>
                <a:gd name="T28" fmla="*/ 117 w 205"/>
                <a:gd name="T29" fmla="*/ 147 h 360"/>
                <a:gd name="T30" fmla="*/ 144 w 205"/>
                <a:gd name="T31" fmla="*/ 233 h 360"/>
                <a:gd name="T32" fmla="*/ 79 w 205"/>
                <a:gd name="T33" fmla="*/ 349 h 360"/>
                <a:gd name="T34" fmla="*/ 31 w 205"/>
                <a:gd name="T35" fmla="*/ 291 h 360"/>
                <a:gd name="T36" fmla="*/ 117 w 205"/>
                <a:gd name="T37" fmla="*/ 14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0">
                  <a:moveTo>
                    <a:pt x="111" y="136"/>
                  </a:moveTo>
                  <a:cubicBezTo>
                    <a:pt x="49" y="151"/>
                    <a:pt x="0" y="216"/>
                    <a:pt x="0" y="277"/>
                  </a:cubicBezTo>
                  <a:cubicBezTo>
                    <a:pt x="0" y="324"/>
                    <a:pt x="32" y="360"/>
                    <a:pt x="79" y="360"/>
                  </a:cubicBezTo>
                  <a:cubicBezTo>
                    <a:pt x="137" y="360"/>
                    <a:pt x="179" y="282"/>
                    <a:pt x="179" y="213"/>
                  </a:cubicBezTo>
                  <a:cubicBezTo>
                    <a:pt x="179" y="168"/>
                    <a:pt x="159" y="143"/>
                    <a:pt x="142" y="120"/>
                  </a:cubicBezTo>
                  <a:cubicBezTo>
                    <a:pt x="124" y="98"/>
                    <a:pt x="94" y="60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5" y="106"/>
                    <a:pt x="111" y="136"/>
                  </a:cubicBezTo>
                  <a:close/>
                  <a:moveTo>
                    <a:pt x="117" y="147"/>
                  </a:moveTo>
                  <a:cubicBezTo>
                    <a:pt x="129" y="170"/>
                    <a:pt x="144" y="197"/>
                    <a:pt x="144" y="233"/>
                  </a:cubicBezTo>
                  <a:cubicBezTo>
                    <a:pt x="144" y="266"/>
                    <a:pt x="125" y="349"/>
                    <a:pt x="79" y="349"/>
                  </a:cubicBezTo>
                  <a:cubicBezTo>
                    <a:pt x="52" y="349"/>
                    <a:pt x="31" y="328"/>
                    <a:pt x="31" y="291"/>
                  </a:cubicBezTo>
                  <a:cubicBezTo>
                    <a:pt x="31" y="259"/>
                    <a:pt x="50" y="165"/>
                    <a:pt x="117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837">
              <a:extLst>
                <a:ext uri="{FF2B5EF4-FFF2-40B4-BE49-F238E27FC236}">
                  <a16:creationId xmlns:a16="http://schemas.microsoft.com/office/drawing/2014/main" id="{F158065A-7954-4975-A63F-A01A2A9635D4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606799" y="2922588"/>
              <a:ext cx="55563" cy="2508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838">
              <a:extLst>
                <a:ext uri="{FF2B5EF4-FFF2-40B4-BE49-F238E27FC236}">
                  <a16:creationId xmlns:a16="http://schemas.microsoft.com/office/drawing/2014/main" id="{09AD18AA-EAFB-442F-BCB1-4773BDB698ED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705224" y="2922588"/>
              <a:ext cx="60325" cy="115888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839">
              <a:extLst>
                <a:ext uri="{FF2B5EF4-FFF2-40B4-BE49-F238E27FC236}">
                  <a16:creationId xmlns:a16="http://schemas.microsoft.com/office/drawing/2014/main" id="{2FCEBB60-C8C4-4E92-AFF9-15C231DA2B5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792537" y="2928938"/>
              <a:ext cx="123825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8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8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840">
              <a:extLst>
                <a:ext uri="{FF2B5EF4-FFF2-40B4-BE49-F238E27FC236}">
                  <a16:creationId xmlns:a16="http://schemas.microsoft.com/office/drawing/2014/main" id="{813A617B-194D-476D-943E-F4B45FEA4856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3938587" y="2913063"/>
              <a:ext cx="73025" cy="127000"/>
            </a:xfrm>
            <a:custGeom>
              <a:avLst/>
              <a:gdLst>
                <a:gd name="T0" fmla="*/ 81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7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7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3"/>
                    <a:pt x="74" y="13"/>
                    <a:pt x="89" y="13"/>
                  </a:cubicBezTo>
                  <a:cubicBezTo>
                    <a:pt x="101" y="13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4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5"/>
                    <a:pt x="58" y="37"/>
                  </a:cubicBezTo>
                  <a:cubicBezTo>
                    <a:pt x="58" y="55"/>
                    <a:pt x="69" y="76"/>
                    <a:pt x="81" y="97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841">
              <a:extLst>
                <a:ext uri="{FF2B5EF4-FFF2-40B4-BE49-F238E27FC236}">
                  <a16:creationId xmlns:a16="http://schemas.microsoft.com/office/drawing/2014/main" id="{50DB8ACF-EFED-432A-A07E-20FF98A27006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8762" y="2574925"/>
              <a:ext cx="117475" cy="603250"/>
            </a:xfrm>
            <a:custGeom>
              <a:avLst/>
              <a:gdLst>
                <a:gd name="T0" fmla="*/ 246 w 246"/>
                <a:gd name="T1" fmla="*/ 598 h 1197"/>
                <a:gd name="T2" fmla="*/ 74 w 246"/>
                <a:gd name="T3" fmla="*/ 55 h 1197"/>
                <a:gd name="T4" fmla="*/ 25 w 246"/>
                <a:gd name="T5" fmla="*/ 6 h 1197"/>
                <a:gd name="T6" fmla="*/ 11 w 246"/>
                <a:gd name="T7" fmla="*/ 0 h 1197"/>
                <a:gd name="T8" fmla="*/ 0 w 246"/>
                <a:gd name="T9" fmla="*/ 5 h 1197"/>
                <a:gd name="T10" fmla="*/ 3 w 246"/>
                <a:gd name="T11" fmla="*/ 9 h 1197"/>
                <a:gd name="T12" fmla="*/ 88 w 246"/>
                <a:gd name="T13" fmla="*/ 115 h 1197"/>
                <a:gd name="T14" fmla="*/ 204 w 246"/>
                <a:gd name="T15" fmla="*/ 598 h 1197"/>
                <a:gd name="T16" fmla="*/ 104 w 246"/>
                <a:gd name="T17" fmla="*/ 1054 h 1197"/>
                <a:gd name="T18" fmla="*/ 2 w 246"/>
                <a:gd name="T19" fmla="*/ 1187 h 1197"/>
                <a:gd name="T20" fmla="*/ 0 w 246"/>
                <a:gd name="T21" fmla="*/ 1192 h 1197"/>
                <a:gd name="T22" fmla="*/ 11 w 246"/>
                <a:gd name="T23" fmla="*/ 1197 h 1197"/>
                <a:gd name="T24" fmla="*/ 26 w 246"/>
                <a:gd name="T25" fmla="*/ 1189 h 1197"/>
                <a:gd name="T26" fmla="*/ 246 w 246"/>
                <a:gd name="T27" fmla="*/ 598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598"/>
                  </a:moveTo>
                  <a:cubicBezTo>
                    <a:pt x="246" y="402"/>
                    <a:pt x="201" y="205"/>
                    <a:pt x="74" y="55"/>
                  </a:cubicBezTo>
                  <a:cubicBezTo>
                    <a:pt x="64" y="44"/>
                    <a:pt x="45" y="23"/>
                    <a:pt x="25" y="6"/>
                  </a:cubicBezTo>
                  <a:cubicBezTo>
                    <a:pt x="19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1" y="27"/>
                    <a:pt x="54" y="61"/>
                    <a:pt x="88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2"/>
                    <a:pt x="186" y="905"/>
                    <a:pt x="104" y="1054"/>
                  </a:cubicBezTo>
                  <a:cubicBezTo>
                    <a:pt x="65" y="1125"/>
                    <a:pt x="23" y="1166"/>
                    <a:pt x="2" y="1187"/>
                  </a:cubicBezTo>
                  <a:cubicBezTo>
                    <a:pt x="1" y="1189"/>
                    <a:pt x="0" y="1190"/>
                    <a:pt x="0" y="1192"/>
                  </a:cubicBezTo>
                  <a:cubicBezTo>
                    <a:pt x="0" y="1197"/>
                    <a:pt x="5" y="1197"/>
                    <a:pt x="11" y="1197"/>
                  </a:cubicBezTo>
                  <a:cubicBezTo>
                    <a:pt x="18" y="1197"/>
                    <a:pt x="19" y="1197"/>
                    <a:pt x="26" y="1189"/>
                  </a:cubicBezTo>
                  <a:cubicBezTo>
                    <a:pt x="193" y="1037"/>
                    <a:pt x="246" y="808"/>
                    <a:pt x="246" y="59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842">
              <a:extLst>
                <a:ext uri="{FF2B5EF4-FFF2-40B4-BE49-F238E27FC236}">
                  <a16:creationId xmlns:a16="http://schemas.microsoft.com/office/drawing/2014/main" id="{2780C704-9D3E-4D24-9093-294AB621A3E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244974" y="2540000"/>
              <a:ext cx="98425" cy="114300"/>
            </a:xfrm>
            <a:custGeom>
              <a:avLst/>
              <a:gdLst>
                <a:gd name="T0" fmla="*/ 2 w 208"/>
                <a:gd name="T1" fmla="*/ 210 h 229"/>
                <a:gd name="T2" fmla="*/ 0 w 208"/>
                <a:gd name="T3" fmla="*/ 218 h 229"/>
                <a:gd name="T4" fmla="*/ 12 w 208"/>
                <a:gd name="T5" fmla="*/ 229 h 229"/>
                <a:gd name="T6" fmla="*/ 29 w 208"/>
                <a:gd name="T7" fmla="*/ 211 h 229"/>
                <a:gd name="T8" fmla="*/ 45 w 208"/>
                <a:gd name="T9" fmla="*/ 148 h 229"/>
                <a:gd name="T10" fmla="*/ 82 w 208"/>
                <a:gd name="T11" fmla="*/ 158 h 229"/>
                <a:gd name="T12" fmla="*/ 132 w 208"/>
                <a:gd name="T13" fmla="*/ 133 h 229"/>
                <a:gd name="T14" fmla="*/ 168 w 208"/>
                <a:gd name="T15" fmla="*/ 158 h 229"/>
                <a:gd name="T16" fmla="*/ 196 w 208"/>
                <a:gd name="T17" fmla="*/ 139 h 229"/>
                <a:gd name="T18" fmla="*/ 208 w 208"/>
                <a:gd name="T19" fmla="*/ 104 h 229"/>
                <a:gd name="T20" fmla="*/ 202 w 208"/>
                <a:gd name="T21" fmla="*/ 100 h 229"/>
                <a:gd name="T22" fmla="*/ 195 w 208"/>
                <a:gd name="T23" fmla="*/ 111 h 229"/>
                <a:gd name="T24" fmla="*/ 169 w 208"/>
                <a:gd name="T25" fmla="*/ 148 h 229"/>
                <a:gd name="T26" fmla="*/ 158 w 208"/>
                <a:gd name="T27" fmla="*/ 131 h 229"/>
                <a:gd name="T28" fmla="*/ 163 w 208"/>
                <a:gd name="T29" fmla="*/ 103 h 229"/>
                <a:gd name="T30" fmla="*/ 171 w 208"/>
                <a:gd name="T31" fmla="*/ 72 h 229"/>
                <a:gd name="T32" fmla="*/ 179 w 208"/>
                <a:gd name="T33" fmla="*/ 41 h 229"/>
                <a:gd name="T34" fmla="*/ 185 w 208"/>
                <a:gd name="T35" fmla="*/ 15 h 229"/>
                <a:gd name="T36" fmla="*/ 173 w 208"/>
                <a:gd name="T37" fmla="*/ 4 h 229"/>
                <a:gd name="T38" fmla="*/ 159 w 208"/>
                <a:gd name="T39" fmla="*/ 12 h 229"/>
                <a:gd name="T40" fmla="*/ 153 w 208"/>
                <a:gd name="T41" fmla="*/ 32 h 229"/>
                <a:gd name="T42" fmla="*/ 146 w 208"/>
                <a:gd name="T43" fmla="*/ 61 h 229"/>
                <a:gd name="T44" fmla="*/ 135 w 208"/>
                <a:gd name="T45" fmla="*/ 105 h 229"/>
                <a:gd name="T46" fmla="*/ 129 w 208"/>
                <a:gd name="T47" fmla="*/ 119 h 229"/>
                <a:gd name="T48" fmla="*/ 83 w 208"/>
                <a:gd name="T49" fmla="*/ 148 h 229"/>
                <a:gd name="T50" fmla="*/ 55 w 208"/>
                <a:gd name="T51" fmla="*/ 117 h 229"/>
                <a:gd name="T52" fmla="*/ 61 w 208"/>
                <a:gd name="T53" fmla="*/ 84 h 229"/>
                <a:gd name="T54" fmla="*/ 68 w 208"/>
                <a:gd name="T55" fmla="*/ 53 h 229"/>
                <a:gd name="T56" fmla="*/ 73 w 208"/>
                <a:gd name="T57" fmla="*/ 33 h 229"/>
                <a:gd name="T58" fmla="*/ 79 w 208"/>
                <a:gd name="T59" fmla="*/ 11 h 229"/>
                <a:gd name="T60" fmla="*/ 67 w 208"/>
                <a:gd name="T61" fmla="*/ 0 h 229"/>
                <a:gd name="T62" fmla="*/ 50 w 208"/>
                <a:gd name="T63" fmla="*/ 17 h 229"/>
                <a:gd name="T64" fmla="*/ 2 w 208"/>
                <a:gd name="T65" fmla="*/ 21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9">
                  <a:moveTo>
                    <a:pt x="2" y="210"/>
                  </a:moveTo>
                  <a:cubicBezTo>
                    <a:pt x="0" y="216"/>
                    <a:pt x="0" y="217"/>
                    <a:pt x="0" y="218"/>
                  </a:cubicBezTo>
                  <a:cubicBezTo>
                    <a:pt x="0" y="225"/>
                    <a:pt x="6" y="229"/>
                    <a:pt x="12" y="229"/>
                  </a:cubicBezTo>
                  <a:cubicBezTo>
                    <a:pt x="25" y="229"/>
                    <a:pt x="27" y="217"/>
                    <a:pt x="29" y="211"/>
                  </a:cubicBezTo>
                  <a:cubicBezTo>
                    <a:pt x="29" y="210"/>
                    <a:pt x="36" y="182"/>
                    <a:pt x="45" y="148"/>
                  </a:cubicBezTo>
                  <a:cubicBezTo>
                    <a:pt x="56" y="155"/>
                    <a:pt x="70" y="158"/>
                    <a:pt x="82" y="158"/>
                  </a:cubicBezTo>
                  <a:cubicBezTo>
                    <a:pt x="112" y="158"/>
                    <a:pt x="132" y="133"/>
                    <a:pt x="132" y="133"/>
                  </a:cubicBezTo>
                  <a:cubicBezTo>
                    <a:pt x="139" y="157"/>
                    <a:pt x="163" y="158"/>
                    <a:pt x="168" y="158"/>
                  </a:cubicBezTo>
                  <a:cubicBezTo>
                    <a:pt x="181" y="158"/>
                    <a:pt x="189" y="150"/>
                    <a:pt x="196" y="139"/>
                  </a:cubicBezTo>
                  <a:cubicBezTo>
                    <a:pt x="203" y="126"/>
                    <a:pt x="208" y="106"/>
                    <a:pt x="208" y="104"/>
                  </a:cubicBezTo>
                  <a:cubicBezTo>
                    <a:pt x="208" y="100"/>
                    <a:pt x="203" y="100"/>
                    <a:pt x="202" y="100"/>
                  </a:cubicBezTo>
                  <a:cubicBezTo>
                    <a:pt x="197" y="100"/>
                    <a:pt x="197" y="101"/>
                    <a:pt x="195" y="111"/>
                  </a:cubicBezTo>
                  <a:cubicBezTo>
                    <a:pt x="190" y="127"/>
                    <a:pt x="184" y="148"/>
                    <a:pt x="169" y="148"/>
                  </a:cubicBezTo>
                  <a:cubicBezTo>
                    <a:pt x="160" y="148"/>
                    <a:pt x="158" y="140"/>
                    <a:pt x="158" y="131"/>
                  </a:cubicBezTo>
                  <a:cubicBezTo>
                    <a:pt x="158" y="125"/>
                    <a:pt x="160" y="112"/>
                    <a:pt x="163" y="103"/>
                  </a:cubicBezTo>
                  <a:cubicBezTo>
                    <a:pt x="165" y="94"/>
                    <a:pt x="169" y="80"/>
                    <a:pt x="171" y="72"/>
                  </a:cubicBezTo>
                  <a:lnTo>
                    <a:pt x="179" y="41"/>
                  </a:lnTo>
                  <a:cubicBezTo>
                    <a:pt x="181" y="32"/>
                    <a:pt x="185" y="17"/>
                    <a:pt x="185" y="15"/>
                  </a:cubicBezTo>
                  <a:cubicBezTo>
                    <a:pt x="185" y="8"/>
                    <a:pt x="179" y="4"/>
                    <a:pt x="173" y="4"/>
                  </a:cubicBezTo>
                  <a:cubicBezTo>
                    <a:pt x="169" y="4"/>
                    <a:pt x="163" y="6"/>
                    <a:pt x="159" y="12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5"/>
                  </a:lnTo>
                  <a:cubicBezTo>
                    <a:pt x="133" y="114"/>
                    <a:pt x="133" y="114"/>
                    <a:pt x="129" y="119"/>
                  </a:cubicBezTo>
                  <a:cubicBezTo>
                    <a:pt x="119" y="134"/>
                    <a:pt x="103" y="148"/>
                    <a:pt x="83" y="148"/>
                  </a:cubicBezTo>
                  <a:cubicBezTo>
                    <a:pt x="55" y="148"/>
                    <a:pt x="55" y="123"/>
                    <a:pt x="55" y="117"/>
                  </a:cubicBezTo>
                  <a:cubicBezTo>
                    <a:pt x="55" y="108"/>
                    <a:pt x="56" y="103"/>
                    <a:pt x="61" y="84"/>
                  </a:cubicBezTo>
                  <a:cubicBezTo>
                    <a:pt x="64" y="69"/>
                    <a:pt x="65" y="67"/>
                    <a:pt x="68" y="53"/>
                  </a:cubicBezTo>
                  <a:lnTo>
                    <a:pt x="73" y="33"/>
                  </a:lnTo>
                  <a:cubicBezTo>
                    <a:pt x="75" y="26"/>
                    <a:pt x="79" y="13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3"/>
                    <a:pt x="50" y="17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BDE7A68D-801C-434D-B42C-15C07C54F61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2976562" y="2871788"/>
              <a:ext cx="1055689" cy="9526"/>
            </a:xfrm>
            <a:custGeom>
              <a:avLst/>
              <a:gdLst/>
              <a:ahLst/>
              <a:cxnLst/>
              <a:rect l="0" t="0" r="0" b="0"/>
              <a:pathLst>
                <a:path w="1055689" h="9526">
                  <a:moveTo>
                    <a:pt x="0" y="9525"/>
                  </a:moveTo>
                  <a:lnTo>
                    <a:pt x="1055688" y="9525"/>
                  </a:lnTo>
                  <a:lnTo>
                    <a:pt x="1055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39" name="文本框 1338">
                <a:extLst>
                  <a:ext uri="{FF2B5EF4-FFF2-40B4-BE49-F238E27FC236}">
                    <a16:creationId xmlns:a16="http://schemas.microsoft.com/office/drawing/2014/main" id="{ADED70C3-8E02-446E-B47E-477BD11F9BD7}"/>
                  </a:ext>
                </a:extLst>
              </p:cNvPr>
              <p:cNvSpPr txBox="1"/>
              <p:nvPr/>
            </p:nvSpPr>
            <p:spPr>
              <a:xfrm>
                <a:off x="7164321" y="2298891"/>
                <a:ext cx="173438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2"/>
                    </a:solidFill>
                  </a:rPr>
                  <a:t>minimized when</a:t>
                </a:r>
                <a:endParaRPr lang="en-US" altLang="zh-CN" b="0" dirty="0">
                  <a:solidFill>
                    <a:schemeClr val="accent2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altLang="zh-CN" b="0" i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ln</m:t>
                          </m:r>
                        </m:fName>
                        <m:e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(1+</m:t>
                          </m:r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1339" name="文本框 1338">
                <a:extLst>
                  <a:ext uri="{FF2B5EF4-FFF2-40B4-BE49-F238E27FC236}">
                    <a16:creationId xmlns:a16="http://schemas.microsoft.com/office/drawing/2014/main" id="{ADED70C3-8E02-446E-B47E-477BD11F9B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321" y="2298891"/>
                <a:ext cx="1734386" cy="646331"/>
              </a:xfrm>
              <a:prstGeom prst="rect">
                <a:avLst/>
              </a:prstGeom>
              <a:blipFill>
                <a:blip r:embed="rId328"/>
                <a:stretch>
                  <a:fillRect l="-2807" t="-4717" r="-2456" b="-75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40" name="文本框 1339">
            <a:extLst>
              <a:ext uri="{FF2B5EF4-FFF2-40B4-BE49-F238E27FC236}">
                <a16:creationId xmlns:a16="http://schemas.microsoft.com/office/drawing/2014/main" id="{691C6D1D-81F3-4B3F-95BE-57510C6C81E7}"/>
              </a:ext>
            </a:extLst>
          </p:cNvPr>
          <p:cNvSpPr txBox="1"/>
          <p:nvPr/>
        </p:nvSpPr>
        <p:spPr>
          <a:xfrm>
            <a:off x="1106001" y="2064319"/>
            <a:ext cx="6931998" cy="400110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altLang="zh-CN" sz="2000" dirty="0">
                <a:cs typeface="Times New Roman" panose="02020603050405020304" pitchFamily="18" charset="0"/>
              </a:rPr>
              <a:t>(a) apply Markov’s inequality to the moment generating function</a:t>
            </a:r>
            <a:endParaRPr lang="zh-CN" altLang="en-US" sz="2000" dirty="0">
              <a:cs typeface="Times New Roman" panose="02020603050405020304" pitchFamily="18" charset="0"/>
            </a:endParaRPr>
          </a:p>
        </p:txBody>
      </p:sp>
      <p:sp>
        <p:nvSpPr>
          <p:cNvPr id="1341" name="文本框 1340">
            <a:extLst>
              <a:ext uri="{FF2B5EF4-FFF2-40B4-BE49-F238E27FC236}">
                <a16:creationId xmlns:a16="http://schemas.microsoft.com/office/drawing/2014/main" id="{B4F007C0-AC2A-4B58-9679-BB4861390427}"/>
              </a:ext>
            </a:extLst>
          </p:cNvPr>
          <p:cNvSpPr txBox="1"/>
          <p:nvPr/>
        </p:nvSpPr>
        <p:spPr>
          <a:xfrm>
            <a:off x="1231922" y="5074330"/>
            <a:ext cx="6505899" cy="400110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altLang="zh-CN" sz="2000" dirty="0">
                <a:cs typeface="Times New Roman" panose="02020603050405020304" pitchFamily="18" charset="0"/>
              </a:rPr>
              <a:t>(b) bound the value of the moment generating function</a:t>
            </a:r>
            <a:endParaRPr lang="zh-CN" altLang="en-US" sz="2000" dirty="0">
              <a:cs typeface="Times New Roman" panose="02020603050405020304" pitchFamily="18" charset="0"/>
            </a:endParaRPr>
          </a:p>
        </p:txBody>
      </p:sp>
      <p:sp>
        <p:nvSpPr>
          <p:cNvPr id="1342" name="文本框 1341">
            <a:extLst>
              <a:ext uri="{FF2B5EF4-FFF2-40B4-BE49-F238E27FC236}">
                <a16:creationId xmlns:a16="http://schemas.microsoft.com/office/drawing/2014/main" id="{92C8B90E-B348-4103-8845-FAA979FB427D}"/>
              </a:ext>
            </a:extLst>
          </p:cNvPr>
          <p:cNvSpPr txBox="1"/>
          <p:nvPr/>
        </p:nvSpPr>
        <p:spPr>
          <a:xfrm>
            <a:off x="1261514" y="3145450"/>
            <a:ext cx="6505899" cy="400110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altLang="zh-CN" sz="2000" dirty="0">
                <a:cs typeface="Times New Roman" panose="02020603050405020304" pitchFamily="18" charset="0"/>
              </a:rPr>
              <a:t>(c) optimize the bound of the moment generating function</a:t>
            </a:r>
            <a:endParaRPr lang="zh-CN" altLang="en-US" sz="2000" dirty="0"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498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" grpId="0" animBg="1"/>
      <p:bldP spid="462" grpId="0" animBg="1"/>
      <p:bldP spid="463" grpId="0"/>
      <p:bldP spid="576" grpId="0"/>
      <p:bldP spid="1019" grpId="0"/>
      <p:bldP spid="1339" grpId="0"/>
      <p:bldP spid="1340" grpId="0" animBg="1"/>
      <p:bldP spid="1341" grpId="0" animBg="1"/>
      <p:bldP spid="134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47BCF8-55E4-4CC3-B4A4-73C40A021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Chernoff Bounds</a:t>
            </a:r>
            <a:endParaRPr lang="zh-CN" altLang="en-US" dirty="0"/>
          </a:p>
        </p:txBody>
      </p:sp>
      <p:grpSp>
        <p:nvGrpSpPr>
          <p:cNvPr id="3105" name="组合 3104">
            <a:extLst>
              <a:ext uri="{FF2B5EF4-FFF2-40B4-BE49-F238E27FC236}">
                <a16:creationId xmlns:a16="http://schemas.microsoft.com/office/drawing/2014/main" id="{5736E741-6D3A-43F3-861E-502F8552A9B0}"/>
              </a:ext>
            </a:extLst>
          </p:cNvPr>
          <p:cNvGrpSpPr/>
          <p:nvPr/>
        </p:nvGrpSpPr>
        <p:grpSpPr>
          <a:xfrm>
            <a:off x="1323242" y="1690689"/>
            <a:ext cx="6497515" cy="3490546"/>
            <a:chOff x="1323242" y="2213952"/>
            <a:chExt cx="6497515" cy="3490546"/>
          </a:xfrm>
        </p:grpSpPr>
        <p:sp>
          <p:nvSpPr>
            <p:cNvPr id="2549" name="矩形 2548">
              <a:extLst>
                <a:ext uri="{FF2B5EF4-FFF2-40B4-BE49-F238E27FC236}">
                  <a16:creationId xmlns:a16="http://schemas.microsoft.com/office/drawing/2014/main" id="{BDEAB652-EEB9-49D9-AA96-8F91AFC15422}"/>
                </a:ext>
              </a:extLst>
            </p:cNvPr>
            <p:cNvSpPr/>
            <p:nvPr/>
          </p:nvSpPr>
          <p:spPr>
            <a:xfrm>
              <a:off x="1323242" y="2213952"/>
              <a:ext cx="6497515" cy="34905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958" name="组合 2957">
              <a:extLst>
                <a:ext uri="{FF2B5EF4-FFF2-40B4-BE49-F238E27FC236}">
                  <a16:creationId xmlns:a16="http://schemas.microsoft.com/office/drawing/2014/main" id="{DAE30336-110B-4250-A915-89BF4D903E78}"/>
                </a:ext>
              </a:extLst>
            </p:cNvPr>
            <p:cNvGrpSpPr>
              <a:grpSpLocks noChangeAspect="1"/>
            </p:cNvGrpSpPr>
            <p:nvPr>
              <p:custDataLst>
                <p:tags r:id="rId59"/>
              </p:custDataLst>
            </p:nvPr>
          </p:nvGrpSpPr>
          <p:grpSpPr>
            <a:xfrm>
              <a:off x="1506538" y="2403475"/>
              <a:ext cx="6181725" cy="3165475"/>
              <a:chOff x="1506538" y="2403475"/>
              <a:chExt cx="6181725" cy="3165475"/>
            </a:xfrm>
          </p:grpSpPr>
          <p:sp>
            <p:nvSpPr>
              <p:cNvPr id="2814" name="Freeform 1465">
                <a:extLst>
                  <a:ext uri="{FF2B5EF4-FFF2-40B4-BE49-F238E27FC236}">
                    <a16:creationId xmlns:a16="http://schemas.microsoft.com/office/drawing/2014/main" id="{6EAEC29B-B7D5-4ABF-B656-FEE73B05C8D1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1506538" y="2432050"/>
                <a:ext cx="174625" cy="21907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1466">
                <a:extLst>
                  <a:ext uri="{FF2B5EF4-FFF2-40B4-BE49-F238E27FC236}">
                    <a16:creationId xmlns:a16="http://schemas.microsoft.com/office/drawing/2014/main" id="{E3937362-D21A-499D-8939-0B3602DFFC40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1689101" y="249872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1467">
                <a:extLst>
                  <a:ext uri="{FF2B5EF4-FFF2-40B4-BE49-F238E27FC236}">
                    <a16:creationId xmlns:a16="http://schemas.microsoft.com/office/drawing/2014/main" id="{11B8E26C-7D04-4D41-A859-1C6D3589EB0B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844676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1468">
                <a:extLst>
                  <a:ext uri="{FF2B5EF4-FFF2-40B4-BE49-F238E27FC236}">
                    <a16:creationId xmlns:a16="http://schemas.microsoft.com/office/drawing/2014/main" id="{17EFB87C-B682-4065-B671-3AB410C21761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2038351" y="242411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1469">
                <a:extLst>
                  <a:ext uri="{FF2B5EF4-FFF2-40B4-BE49-F238E27FC236}">
                    <a16:creationId xmlns:a16="http://schemas.microsoft.com/office/drawing/2014/main" id="{DBD20786-C9B0-47F9-8D81-7DFF6A28C701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2130426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1470">
                <a:extLst>
                  <a:ext uri="{FF2B5EF4-FFF2-40B4-BE49-F238E27FC236}">
                    <a16:creationId xmlns:a16="http://schemas.microsoft.com/office/drawing/2014/main" id="{99E8121C-ABAF-4965-AABF-E23C7C5F6358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2297113" y="242411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1471">
                <a:extLst>
                  <a:ext uri="{FF2B5EF4-FFF2-40B4-BE49-F238E27FC236}">
                    <a16:creationId xmlns:a16="http://schemas.microsoft.com/office/drawing/2014/main" id="{B80E3953-8C74-4D7C-AD5B-AD9323E45C9D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2459038" y="2498725"/>
                <a:ext cx="131763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1472">
                <a:extLst>
                  <a:ext uri="{FF2B5EF4-FFF2-40B4-BE49-F238E27FC236}">
                    <a16:creationId xmlns:a16="http://schemas.microsoft.com/office/drawing/2014/main" id="{7B716546-DCA7-4A2F-8AEF-4D68924BC495}"/>
                  </a:ext>
                </a:extLst>
              </p:cNvPr>
              <p:cNvSpPr>
                <a:spLocks noEditPoint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2598738" y="249872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1473">
                <a:extLst>
                  <a:ext uri="{FF2B5EF4-FFF2-40B4-BE49-F238E27FC236}">
                    <a16:creationId xmlns:a16="http://schemas.microsoft.com/office/drawing/2014/main" id="{DA2E6908-3350-4211-9596-64ECC0CBC651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2768601" y="249872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1474">
                <a:extLst>
                  <a:ext uri="{FF2B5EF4-FFF2-40B4-BE49-F238E27FC236}">
                    <a16:creationId xmlns:a16="http://schemas.microsoft.com/office/drawing/2014/main" id="{728A611D-E075-433C-B7C8-AB3037E0383B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2911476" y="249872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1475">
                <a:extLst>
                  <a:ext uri="{FF2B5EF4-FFF2-40B4-BE49-F238E27FC236}">
                    <a16:creationId xmlns:a16="http://schemas.microsoft.com/office/drawing/2014/main" id="{71BEE818-9367-47A3-8C47-E9CDCB13B640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3078163" y="2424113"/>
                <a:ext cx="152400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1476">
                <a:extLst>
                  <a:ext uri="{FF2B5EF4-FFF2-40B4-BE49-F238E27FC236}">
                    <a16:creationId xmlns:a16="http://schemas.microsoft.com/office/drawing/2014/main" id="{C017FDF1-0295-4C1C-8636-28DF70F34575}"/>
                  </a:ext>
                </a:extLst>
              </p:cNvPr>
              <p:cNvSpPr>
                <a:spLocks noEditPoint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3241676" y="249872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1477">
                <a:extLst>
                  <a:ext uri="{FF2B5EF4-FFF2-40B4-BE49-F238E27FC236}">
                    <a16:creationId xmlns:a16="http://schemas.microsoft.com/office/drawing/2014/main" id="{A9BACA1C-8A1D-4EB7-BCF2-11D776AF0986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3384551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1478">
                <a:extLst>
                  <a:ext uri="{FF2B5EF4-FFF2-40B4-BE49-F238E27FC236}">
                    <a16:creationId xmlns:a16="http://schemas.microsoft.com/office/drawing/2014/main" id="{F38002A9-E3E8-4DB4-B916-77AD09645837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3546476" y="245903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1479">
                <a:extLst>
                  <a:ext uri="{FF2B5EF4-FFF2-40B4-BE49-F238E27FC236}">
                    <a16:creationId xmlns:a16="http://schemas.microsoft.com/office/drawing/2014/main" id="{F5C721D1-B6A3-490C-ABD0-E557BB6A7ECB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716338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1480">
                <a:extLst>
                  <a:ext uri="{FF2B5EF4-FFF2-40B4-BE49-F238E27FC236}">
                    <a16:creationId xmlns:a16="http://schemas.microsoft.com/office/drawing/2014/main" id="{2986FEAA-37F5-431F-8DE4-A47227D76BB4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29051" y="2617788"/>
                <a:ext cx="34925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1481">
                <a:extLst>
                  <a:ext uri="{FF2B5EF4-FFF2-40B4-BE49-F238E27FC236}">
                    <a16:creationId xmlns:a16="http://schemas.microsoft.com/office/drawing/2014/main" id="{DE0EFE48-C592-4C7D-B1F5-C08F82E93BE0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894138" y="2501900"/>
                <a:ext cx="149225" cy="153988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1482">
                <a:extLst>
                  <a:ext uri="{FF2B5EF4-FFF2-40B4-BE49-F238E27FC236}">
                    <a16:creationId xmlns:a16="http://schemas.microsoft.com/office/drawing/2014/main" id="{C9B6595C-C9B8-4313-BBBE-2E8E9465E908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4052888" y="2617788"/>
                <a:ext cx="36513" cy="36513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1483">
                <a:extLst>
                  <a:ext uri="{FF2B5EF4-FFF2-40B4-BE49-F238E27FC236}">
                    <a16:creationId xmlns:a16="http://schemas.microsoft.com/office/drawing/2014/main" id="{2B7B8389-6E26-48E2-AAB6-4417A512685F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4222751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1484">
                <a:extLst>
                  <a:ext uri="{FF2B5EF4-FFF2-40B4-BE49-F238E27FC236}">
                    <a16:creationId xmlns:a16="http://schemas.microsoft.com/office/drawing/2014/main" id="{B449F842-9914-4045-9F35-8E4BEAFE893F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4508501" y="2546350"/>
                <a:ext cx="84138" cy="155575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1485">
                <a:extLst>
                  <a:ext uri="{FF2B5EF4-FFF2-40B4-BE49-F238E27FC236}">
                    <a16:creationId xmlns:a16="http://schemas.microsoft.com/office/drawing/2014/main" id="{A9C477BF-E86B-4F18-9630-4A9E31530002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65931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1486">
                <a:extLst>
                  <a:ext uri="{FF2B5EF4-FFF2-40B4-BE49-F238E27FC236}">
                    <a16:creationId xmlns:a16="http://schemas.microsoft.com/office/drawing/2014/main" id="{6FDA5E5F-A727-433D-9438-BAFCEDAD5246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4786313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1487">
                <a:extLst>
                  <a:ext uri="{FF2B5EF4-FFF2-40B4-BE49-F238E27FC236}">
                    <a16:creationId xmlns:a16="http://schemas.microsoft.com/office/drawing/2014/main" id="{ACE2F3A2-DEE7-48B9-9651-269C66C0D05C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5062538" y="2546350"/>
                <a:ext cx="100013" cy="155575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9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2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1488">
                <a:extLst>
                  <a:ext uri="{FF2B5EF4-FFF2-40B4-BE49-F238E27FC236}">
                    <a16:creationId xmlns:a16="http://schemas.microsoft.com/office/drawing/2014/main" id="{CA936073-B331-4595-8000-087C94D4287D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222876" y="261620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Oval 1489">
                <a:extLst>
                  <a:ext uri="{FF2B5EF4-FFF2-40B4-BE49-F238E27FC236}">
                    <a16:creationId xmlns:a16="http://schemas.microsoft.com/office/drawing/2014/main" id="{C9359BEF-DCED-41C3-84E0-46F667F9CA1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68926" y="2551113"/>
                <a:ext cx="33338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Oval 1490">
                <a:extLst>
                  <a:ext uri="{FF2B5EF4-FFF2-40B4-BE49-F238E27FC236}">
                    <a16:creationId xmlns:a16="http://schemas.microsoft.com/office/drawing/2014/main" id="{289BC9C2-9FFB-4EA8-A1A8-972CF61AF93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513388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Oval 1491">
                <a:extLst>
                  <a:ext uri="{FF2B5EF4-FFF2-40B4-BE49-F238E27FC236}">
                    <a16:creationId xmlns:a16="http://schemas.microsoft.com/office/drawing/2014/main" id="{B5B8A9ED-0123-4590-BA09-95F7C1B78BA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657851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1492">
                <a:extLst>
                  <a:ext uri="{FF2B5EF4-FFF2-40B4-BE49-F238E27FC236}">
                    <a16:creationId xmlns:a16="http://schemas.microsoft.com/office/drawing/2014/main" id="{70FB857D-5524-478D-80EC-AD45FB2E207D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85946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Freeform 1493">
                <a:extLst>
                  <a:ext uri="{FF2B5EF4-FFF2-40B4-BE49-F238E27FC236}">
                    <a16:creationId xmlns:a16="http://schemas.microsoft.com/office/drawing/2014/main" id="{4E1AC9E6-A687-431F-AC98-DFCA108899E3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984876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1494">
                <a:extLst>
                  <a:ext uri="{FF2B5EF4-FFF2-40B4-BE49-F238E27FC236}">
                    <a16:creationId xmlns:a16="http://schemas.microsoft.com/office/drawing/2014/main" id="{1B3E34D6-B040-4221-90B8-708EF8676451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6257926" y="2598738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4 w 213"/>
                  <a:gd name="T17" fmla="*/ 10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5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8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4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4" y="32"/>
                      <a:pt x="0" y="51"/>
                      <a:pt x="0" y="53"/>
                    </a:cubicBezTo>
                    <a:cubicBezTo>
                      <a:pt x="0" y="58"/>
                      <a:pt x="4" y="58"/>
                      <a:pt x="5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1495">
                <a:extLst>
                  <a:ext uri="{FF2B5EF4-FFF2-40B4-BE49-F238E27FC236}">
                    <a16:creationId xmlns:a16="http://schemas.microsoft.com/office/drawing/2014/main" id="{AF239544-154E-43D1-B6A6-0C02549B593D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6543676" y="2471738"/>
                <a:ext cx="163513" cy="193675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1496">
                <a:extLst>
                  <a:ext uri="{FF2B5EF4-FFF2-40B4-BE49-F238E27FC236}">
                    <a16:creationId xmlns:a16="http://schemas.microsoft.com/office/drawing/2014/main" id="{635222CA-ACB5-4661-B675-44C3F06FBDC6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6848476" y="2403475"/>
                <a:ext cx="115888" cy="330200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5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1497">
                <a:extLst>
                  <a:ext uri="{FF2B5EF4-FFF2-40B4-BE49-F238E27FC236}">
                    <a16:creationId xmlns:a16="http://schemas.microsoft.com/office/drawing/2014/main" id="{CC474B95-A763-487E-96AC-C06D22DD26AB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7002463" y="2430463"/>
                <a:ext cx="136525" cy="228600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Freeform 1498">
                <a:extLst>
                  <a:ext uri="{FF2B5EF4-FFF2-40B4-BE49-F238E27FC236}">
                    <a16:creationId xmlns:a16="http://schemas.microsoft.com/office/drawing/2014/main" id="{CA4E8138-AE08-49F8-B55B-46DE89B87856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7180263" y="261620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1499">
                <a:extLst>
                  <a:ext uri="{FF2B5EF4-FFF2-40B4-BE49-F238E27FC236}">
                    <a16:creationId xmlns:a16="http://schemas.microsoft.com/office/drawing/2014/main" id="{10F3E8C7-5146-4FA1-A6D0-9C2D6EF58D7C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7326313" y="2430463"/>
                <a:ext cx="109538" cy="220663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1500">
                <a:extLst>
                  <a:ext uri="{FF2B5EF4-FFF2-40B4-BE49-F238E27FC236}">
                    <a16:creationId xmlns:a16="http://schemas.microsoft.com/office/drawing/2014/main" id="{71DE75F8-BBBC-47F3-9366-B354AF70F3FE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7485063" y="2403475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1501">
                <a:extLst>
                  <a:ext uri="{FF2B5EF4-FFF2-40B4-BE49-F238E27FC236}">
                    <a16:creationId xmlns:a16="http://schemas.microsoft.com/office/drawing/2014/main" id="{07A7F4DA-00DE-4365-B26D-12E819500C41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7643813" y="2617788"/>
                <a:ext cx="44450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1502">
                <a:extLst>
                  <a:ext uri="{FF2B5EF4-FFF2-40B4-BE49-F238E27FC236}">
                    <a16:creationId xmlns:a16="http://schemas.microsoft.com/office/drawing/2014/main" id="{C9B420FA-F56D-46A1-833D-348CCDFF311A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1508126" y="2822575"/>
                <a:ext cx="77788" cy="227013"/>
              </a:xfrm>
              <a:custGeom>
                <a:avLst/>
                <a:gdLst>
                  <a:gd name="T0" fmla="*/ 0 w 118"/>
                  <a:gd name="T1" fmla="*/ 30 h 341"/>
                  <a:gd name="T2" fmla="*/ 2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0 w 118"/>
                  <a:gd name="T11" fmla="*/ 333 h 341"/>
                  <a:gd name="T12" fmla="*/ 0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1503">
                <a:extLst>
                  <a:ext uri="{FF2B5EF4-FFF2-40B4-BE49-F238E27FC236}">
                    <a16:creationId xmlns:a16="http://schemas.microsoft.com/office/drawing/2014/main" id="{76A49A62-BCDC-433F-A55D-10B1953DB3EC}"/>
                  </a:ext>
                </a:extLst>
              </p:cNvPr>
              <p:cNvSpPr>
                <a:spLocks noEditPoint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1601788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1504">
                <a:extLst>
                  <a:ext uri="{FF2B5EF4-FFF2-40B4-BE49-F238E27FC236}">
                    <a16:creationId xmlns:a16="http://schemas.microsoft.com/office/drawing/2014/main" id="{97C38ED8-46BB-4920-A790-F462510E7FFB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1743076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1505">
                <a:extLst>
                  <a:ext uri="{FF2B5EF4-FFF2-40B4-BE49-F238E27FC236}">
                    <a16:creationId xmlns:a16="http://schemas.microsoft.com/office/drawing/2014/main" id="{304F8216-7790-4196-A062-932B2B25D562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191928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1506">
                <a:extLst>
                  <a:ext uri="{FF2B5EF4-FFF2-40B4-BE49-F238E27FC236}">
                    <a16:creationId xmlns:a16="http://schemas.microsoft.com/office/drawing/2014/main" id="{14DD9322-086F-41E0-BE3B-59D44843F167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2317751" y="2927350"/>
                <a:ext cx="217488" cy="77788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1507">
                <a:extLst>
                  <a:ext uri="{FF2B5EF4-FFF2-40B4-BE49-F238E27FC236}">
                    <a16:creationId xmlns:a16="http://schemas.microsoft.com/office/drawing/2014/main" id="{F502607F-6AB4-4C8A-A4D2-ED8B1CDD6950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2662238" y="2800350"/>
                <a:ext cx="309563" cy="331788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5 h 499"/>
                  <a:gd name="T12" fmla="*/ 457 w 470"/>
                  <a:gd name="T13" fmla="*/ 375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5"/>
                    </a:lnTo>
                    <a:lnTo>
                      <a:pt x="457" y="375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4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1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1508">
                <a:extLst>
                  <a:ext uri="{FF2B5EF4-FFF2-40B4-BE49-F238E27FC236}">
                    <a16:creationId xmlns:a16="http://schemas.microsoft.com/office/drawing/2014/main" id="{E74B8FB6-18EA-4848-847F-6C65DFCEF191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000376" y="2779713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1509">
                <a:extLst>
                  <a:ext uri="{FF2B5EF4-FFF2-40B4-BE49-F238E27FC236}">
                    <a16:creationId xmlns:a16="http://schemas.microsoft.com/office/drawing/2014/main" id="{E1F317B0-461C-483B-9505-0D6F3ABD6AC5}"/>
                  </a:ext>
                </a:extLst>
              </p:cNvPr>
              <p:cNvSpPr>
                <a:spLocks noEditPoint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000376" y="2994025"/>
                <a:ext cx="69850" cy="157163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1510">
                <a:extLst>
                  <a:ext uri="{FF2B5EF4-FFF2-40B4-BE49-F238E27FC236}">
                    <a16:creationId xmlns:a16="http://schemas.microsoft.com/office/drawing/2014/main" id="{8E9778A6-E28D-47BE-8A06-8DD79B21C35C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098801" y="3059113"/>
                <a:ext cx="168275" cy="61913"/>
              </a:xfrm>
              <a:custGeom>
                <a:avLst/>
                <a:gdLst>
                  <a:gd name="T0" fmla="*/ 243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3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1511">
                <a:extLst>
                  <a:ext uri="{FF2B5EF4-FFF2-40B4-BE49-F238E27FC236}">
                    <a16:creationId xmlns:a16="http://schemas.microsoft.com/office/drawing/2014/main" id="{FCB052A0-DDE7-46E4-8C9A-19231C089F13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308351" y="2994025"/>
                <a:ext cx="82550" cy="153988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9" y="0"/>
                      <a:pt x="69" y="0"/>
                    </a:cubicBezTo>
                    <a:cubicBezTo>
                      <a:pt x="47" y="22"/>
                      <a:pt x="15" y="22"/>
                      <a:pt x="0" y="22"/>
                    </a:cubicBezTo>
                    <a:lnTo>
                      <a:pt x="0" y="34"/>
                    </a:lnTo>
                    <a:cubicBezTo>
                      <a:pt x="9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1512">
                <a:extLst>
                  <a:ext uri="{FF2B5EF4-FFF2-40B4-BE49-F238E27FC236}">
                    <a16:creationId xmlns:a16="http://schemas.microsoft.com/office/drawing/2014/main" id="{E01F2BC3-7A7D-4ECD-BB65-37EEA82285F6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3492501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1513">
                <a:extLst>
                  <a:ext uri="{FF2B5EF4-FFF2-40B4-BE49-F238E27FC236}">
                    <a16:creationId xmlns:a16="http://schemas.microsoft.com/office/drawing/2014/main" id="{2E34F38B-15EC-4B3F-A135-A3E4D6E349F6}"/>
                  </a:ext>
                </a:extLst>
              </p:cNvPr>
              <p:cNvSpPr>
                <a:spLocks noEditPoint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3765551" y="2944813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1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1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100 h 235"/>
                  <a:gd name="T46" fmla="*/ 48 w 106"/>
                  <a:gd name="T47" fmla="*/ 134 h 235"/>
                  <a:gd name="T48" fmla="*/ 26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1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3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1514">
                <a:extLst>
                  <a:ext uri="{FF2B5EF4-FFF2-40B4-BE49-F238E27FC236}">
                    <a16:creationId xmlns:a16="http://schemas.microsoft.com/office/drawing/2014/main" id="{7415454A-5721-4BB5-BEDC-5C0357E539F6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3883026" y="3014663"/>
                <a:ext cx="46038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5" y="53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1515">
                <a:extLst>
                  <a:ext uri="{FF2B5EF4-FFF2-40B4-BE49-F238E27FC236}">
                    <a16:creationId xmlns:a16="http://schemas.microsoft.com/office/drawing/2014/main" id="{C4824B6B-86D7-4F60-A4B3-29A1E3E946D4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040188" y="2895600"/>
                <a:ext cx="133350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1516">
                <a:extLst>
                  <a:ext uri="{FF2B5EF4-FFF2-40B4-BE49-F238E27FC236}">
                    <a16:creationId xmlns:a16="http://schemas.microsoft.com/office/drawing/2014/main" id="{5D493D02-1889-40EF-8F52-B2CEC5E48ACD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1783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1 w 234"/>
                  <a:gd name="T23" fmla="*/ 76 h 230"/>
                  <a:gd name="T24" fmla="*/ 161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4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1517">
                <a:extLst>
                  <a:ext uri="{FF2B5EF4-FFF2-40B4-BE49-F238E27FC236}">
                    <a16:creationId xmlns:a16="http://schemas.microsoft.com/office/drawing/2014/main" id="{1E54BDAD-0A9F-465D-A0CF-49160E7EA9C3}"/>
                  </a:ext>
                </a:extLst>
              </p:cNvPr>
              <p:cNvSpPr>
                <a:spLocks noEditPoint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4344988" y="2822575"/>
                <a:ext cx="152400" cy="230188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9"/>
                      <a:pt x="154" y="14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1518">
                <a:extLst>
                  <a:ext uri="{FF2B5EF4-FFF2-40B4-BE49-F238E27FC236}">
                    <a16:creationId xmlns:a16="http://schemas.microsoft.com/office/drawing/2014/main" id="{6A7913E2-9C8D-40ED-85AF-8D24FC98C581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4592638" y="2901950"/>
                <a:ext cx="177800" cy="217488"/>
              </a:xfrm>
              <a:custGeom>
                <a:avLst/>
                <a:gdLst>
                  <a:gd name="T0" fmla="*/ 100 w 270"/>
                  <a:gd name="T1" fmla="*/ 46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1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9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7 h 328"/>
                  <a:gd name="T40" fmla="*/ 236 w 270"/>
                  <a:gd name="T41" fmla="*/ 53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Freeform 1519">
                <a:extLst>
                  <a:ext uri="{FF2B5EF4-FFF2-40B4-BE49-F238E27FC236}">
                    <a16:creationId xmlns:a16="http://schemas.microsoft.com/office/drawing/2014/main" id="{6AAF056E-2833-48CC-9D0D-E605B8AD1025}"/>
                  </a:ext>
                </a:extLst>
              </p:cNvPr>
              <p:cNvSpPr>
                <a:spLocks noEditPoint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4889501" y="2927350"/>
                <a:ext cx="217488" cy="77788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6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6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1520">
                <a:extLst>
                  <a:ext uri="{FF2B5EF4-FFF2-40B4-BE49-F238E27FC236}">
                    <a16:creationId xmlns:a16="http://schemas.microsoft.com/office/drawing/2014/main" id="{584EACCE-5AB7-4EC4-8B8E-E64C8FFCD75B}"/>
                  </a:ext>
                </a:extLst>
              </p:cNvPr>
              <p:cNvSpPr>
                <a:spLocks noEditPoints="1"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5219701" y="2820988"/>
                <a:ext cx="206375" cy="228600"/>
              </a:xfrm>
              <a:custGeom>
                <a:avLst/>
                <a:gdLst>
                  <a:gd name="T0" fmla="*/ 122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3 h 342"/>
                  <a:gd name="T8" fmla="*/ 219 w 312"/>
                  <a:gd name="T9" fmla="*/ 227 h 342"/>
                  <a:gd name="T10" fmla="*/ 219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2 w 312"/>
                  <a:gd name="T17" fmla="*/ 156 h 342"/>
                  <a:gd name="T18" fmla="*/ 122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1 w 312"/>
                  <a:gd name="T25" fmla="*/ 86 h 342"/>
                  <a:gd name="T26" fmla="*/ 280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7 h 342"/>
                  <a:gd name="T32" fmla="*/ 272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1 w 312"/>
                  <a:gd name="T51" fmla="*/ 342 h 342"/>
                  <a:gd name="T52" fmla="*/ 297 w 312"/>
                  <a:gd name="T53" fmla="*/ 335 h 342"/>
                  <a:gd name="T54" fmla="*/ 312 w 312"/>
                  <a:gd name="T55" fmla="*/ 248 h 342"/>
                  <a:gd name="T56" fmla="*/ 303 w 312"/>
                  <a:gd name="T57" fmla="*/ 239 h 342"/>
                  <a:gd name="T58" fmla="*/ 294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2 w 312"/>
                  <a:gd name="T67" fmla="*/ 291 h 342"/>
                  <a:gd name="T68" fmla="*/ 122 w 312"/>
                  <a:gd name="T69" fmla="*/ 174 h 342"/>
                  <a:gd name="T70" fmla="*/ 271 w 312"/>
                  <a:gd name="T71" fmla="*/ 18 h 342"/>
                  <a:gd name="T72" fmla="*/ 271 w 312"/>
                  <a:gd name="T73" fmla="*/ 41 h 342"/>
                  <a:gd name="T74" fmla="*/ 243 w 312"/>
                  <a:gd name="T75" fmla="*/ 18 h 342"/>
                  <a:gd name="T76" fmla="*/ 271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1 w 312"/>
                  <a:gd name="T89" fmla="*/ 45 h 342"/>
                  <a:gd name="T90" fmla="*/ 57 w 312"/>
                  <a:gd name="T91" fmla="*/ 18 h 342"/>
                  <a:gd name="T92" fmla="*/ 110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0 w 312"/>
                  <a:gd name="T99" fmla="*/ 324 h 342"/>
                  <a:gd name="T100" fmla="*/ 57 w 312"/>
                  <a:gd name="T101" fmla="*/ 324 h 342"/>
                  <a:gd name="T102" fmla="*/ 61 w 312"/>
                  <a:gd name="T103" fmla="*/ 297 h 342"/>
                  <a:gd name="T104" fmla="*/ 61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6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6" y="342"/>
                      <a:pt x="297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1521">
                <a:extLst>
                  <a:ext uri="{FF2B5EF4-FFF2-40B4-BE49-F238E27FC236}">
                    <a16:creationId xmlns:a16="http://schemas.microsoft.com/office/drawing/2014/main" id="{58A97D97-DE3C-4E46-98D6-DC9FE5F34B6F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5465763" y="2800350"/>
                <a:ext cx="76200" cy="331788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1522">
                <a:extLst>
                  <a:ext uri="{FF2B5EF4-FFF2-40B4-BE49-F238E27FC236}">
                    <a16:creationId xmlns:a16="http://schemas.microsoft.com/office/drawing/2014/main" id="{B219BBCE-AEA7-4CA0-94F8-E5B51C363BF6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557053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1523">
                <a:extLst>
                  <a:ext uri="{FF2B5EF4-FFF2-40B4-BE49-F238E27FC236}">
                    <a16:creationId xmlns:a16="http://schemas.microsoft.com/office/drawing/2014/main" id="{057B649C-9C11-415D-9F3A-3ED2B9F45182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5876926" y="2800350"/>
                <a:ext cx="76200" cy="3317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1524">
                <a:extLst>
                  <a:ext uri="{FF2B5EF4-FFF2-40B4-BE49-F238E27FC236}">
                    <a16:creationId xmlns:a16="http://schemas.microsoft.com/office/drawing/2014/main" id="{65352DB6-1289-4B52-B8A9-7DBA579820D1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6003926" y="3014663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1525">
                <a:extLst>
                  <a:ext uri="{FF2B5EF4-FFF2-40B4-BE49-F238E27FC236}">
                    <a16:creationId xmlns:a16="http://schemas.microsoft.com/office/drawing/2014/main" id="{EDF21000-BD39-4830-8D62-5DFADA92C745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6153151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1526">
                <a:extLst>
                  <a:ext uri="{FF2B5EF4-FFF2-40B4-BE49-F238E27FC236}">
                    <a16:creationId xmlns:a16="http://schemas.microsoft.com/office/drawing/2014/main" id="{26E82389-E359-421E-8A82-BF06806890C1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6243638" y="2822575"/>
                <a:ext cx="155575" cy="227013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1527">
                <a:extLst>
                  <a:ext uri="{FF2B5EF4-FFF2-40B4-BE49-F238E27FC236}">
                    <a16:creationId xmlns:a16="http://schemas.microsoft.com/office/drawing/2014/main" id="{2A13A64A-B840-44A9-BB6D-5494D986D606}"/>
                  </a:ext>
                </a:extLst>
              </p:cNvPr>
              <p:cNvSpPr>
                <a:spLocks noEditPoint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6411913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5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6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6 w 199"/>
                  <a:gd name="T25" fmla="*/ 76 h 235"/>
                  <a:gd name="T26" fmla="*/ 89 w 199"/>
                  <a:gd name="T27" fmla="*/ 18 h 235"/>
                  <a:gd name="T28" fmla="*/ 138 w 199"/>
                  <a:gd name="T29" fmla="*/ 76 h 235"/>
                  <a:gd name="T30" fmla="*/ 36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1528">
                <a:extLst>
                  <a:ext uri="{FF2B5EF4-FFF2-40B4-BE49-F238E27FC236}">
                    <a16:creationId xmlns:a16="http://schemas.microsoft.com/office/drawing/2014/main" id="{FD1C2D32-8AD6-499C-8195-516373EECBA4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65532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1529">
                <a:extLst>
                  <a:ext uri="{FF2B5EF4-FFF2-40B4-BE49-F238E27FC236}">
                    <a16:creationId xmlns:a16="http://schemas.microsoft.com/office/drawing/2014/main" id="{A57993F2-EC3A-41BA-84D7-43B77D9C9F81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6738938" y="2897188"/>
                <a:ext cx="36513" cy="155575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2"/>
                      <a:pt x="12" y="234"/>
                      <a:pt x="27" y="234"/>
                    </a:cubicBezTo>
                    <a:cubicBezTo>
                      <a:pt x="42" y="234"/>
                      <a:pt x="55" y="222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1530">
                <a:extLst>
                  <a:ext uri="{FF2B5EF4-FFF2-40B4-BE49-F238E27FC236}">
                    <a16:creationId xmlns:a16="http://schemas.microsoft.com/office/drawing/2014/main" id="{51B7D5E9-A101-4E56-9CD1-5A3995AE6328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1508126" y="3517900"/>
                <a:ext cx="119063" cy="227013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1531">
                <a:extLst>
                  <a:ext uri="{FF2B5EF4-FFF2-40B4-BE49-F238E27FC236}">
                    <a16:creationId xmlns:a16="http://schemas.microsoft.com/office/drawing/2014/main" id="{D752211E-DC65-4343-BE0F-6761CC409C56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1620838" y="3590925"/>
                <a:ext cx="144463" cy="157163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1532">
                <a:extLst>
                  <a:ext uri="{FF2B5EF4-FFF2-40B4-BE49-F238E27FC236}">
                    <a16:creationId xmlns:a16="http://schemas.microsoft.com/office/drawing/2014/main" id="{E3C648EB-4EEA-4F18-8424-7A13004D0E9B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1776413" y="3590925"/>
                <a:ext cx="107950" cy="153988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1533">
                <a:extLst>
                  <a:ext uri="{FF2B5EF4-FFF2-40B4-BE49-F238E27FC236}">
                    <a16:creationId xmlns:a16="http://schemas.microsoft.com/office/drawing/2014/main" id="{501228A5-568B-496D-86D7-E3CFD7C16D10}"/>
                  </a:ext>
                </a:extLst>
              </p:cNvPr>
              <p:cNvSpPr>
                <a:spLocks noEditPoints="1"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1978026" y="3590925"/>
                <a:ext cx="131763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1534">
                <a:extLst>
                  <a:ext uri="{FF2B5EF4-FFF2-40B4-BE49-F238E27FC236}">
                    <a16:creationId xmlns:a16="http://schemas.microsoft.com/office/drawing/2014/main" id="{ACF31B2F-573E-475B-A359-11E09F347009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2116138" y="3590925"/>
                <a:ext cx="152400" cy="153988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1535">
                <a:extLst>
                  <a:ext uri="{FF2B5EF4-FFF2-40B4-BE49-F238E27FC236}">
                    <a16:creationId xmlns:a16="http://schemas.microsoft.com/office/drawing/2014/main" id="{57641453-CF06-4D90-A445-CB2AFC44CA67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2273301" y="3594100"/>
                <a:ext cx="152400" cy="222250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3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2 h 333"/>
                  <a:gd name="T38" fmla="*/ 56 w 230"/>
                  <a:gd name="T39" fmla="*/ 288 h 333"/>
                  <a:gd name="T40" fmla="*/ 30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4" y="269"/>
                    </a:cubicBezTo>
                    <a:cubicBezTo>
                      <a:pt x="87" y="282"/>
                      <a:pt x="76" y="292"/>
                      <a:pt x="69" y="292"/>
                    </a:cubicBezTo>
                    <a:cubicBezTo>
                      <a:pt x="66" y="292"/>
                      <a:pt x="61" y="291"/>
                      <a:pt x="56" y="288"/>
                    </a:cubicBezTo>
                    <a:cubicBezTo>
                      <a:pt x="47" y="285"/>
                      <a:pt x="38" y="283"/>
                      <a:pt x="30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6"/>
                      <a:pt x="129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1536">
                <a:extLst>
                  <a:ext uri="{FF2B5EF4-FFF2-40B4-BE49-F238E27FC236}">
                    <a16:creationId xmlns:a16="http://schemas.microsoft.com/office/drawing/2014/main" id="{FC92F99D-DDAA-4934-94DA-8EA33795A39C}"/>
                  </a:ext>
                </a:extLst>
              </p:cNvPr>
              <p:cNvSpPr>
                <a:spLocks noEditPoint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2528888" y="3508375"/>
                <a:ext cx="133350" cy="239713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4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30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2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4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3"/>
                      <a:pt x="178" y="214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3"/>
                      <a:pt x="157" y="30"/>
                    </a:cubicBezTo>
                    <a:cubicBezTo>
                      <a:pt x="167" y="36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1537">
                <a:extLst>
                  <a:ext uri="{FF2B5EF4-FFF2-40B4-BE49-F238E27FC236}">
                    <a16:creationId xmlns:a16="http://schemas.microsoft.com/office/drawing/2014/main" id="{5623CCC1-1479-484E-8291-4A6F3560243F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2790826" y="3565525"/>
                <a:ext cx="200025" cy="192088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4 h 289"/>
                  <a:gd name="T4" fmla="*/ 295 w 305"/>
                  <a:gd name="T5" fmla="*/ 133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9 h 289"/>
                  <a:gd name="T12" fmla="*/ 10 w 305"/>
                  <a:gd name="T13" fmla="*/ 20 h 289"/>
                  <a:gd name="T14" fmla="*/ 271 w 305"/>
                  <a:gd name="T15" fmla="*/ 144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5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0"/>
                      <a:pt x="305" y="144"/>
                    </a:cubicBezTo>
                    <a:cubicBezTo>
                      <a:pt x="305" y="138"/>
                      <a:pt x="301" y="136"/>
                      <a:pt x="295" y="133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10" y="20"/>
                    </a:cubicBezTo>
                    <a:lnTo>
                      <a:pt x="271" y="144"/>
                    </a:lnTo>
                    <a:lnTo>
                      <a:pt x="10" y="268"/>
                    </a:lnTo>
                    <a:cubicBezTo>
                      <a:pt x="3" y="271"/>
                      <a:pt x="0" y="274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1538">
                <a:extLst>
                  <a:ext uri="{FF2B5EF4-FFF2-40B4-BE49-F238E27FC236}">
                    <a16:creationId xmlns:a16="http://schemas.microsoft.com/office/drawing/2014/main" id="{811D9AB4-364F-4A31-A5EB-D74DCA6F6E55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121026" y="3524250"/>
                <a:ext cx="138113" cy="227013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4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4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5 h 343"/>
                  <a:gd name="T26" fmla="*/ 104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4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5"/>
                      <a:pt x="22" y="292"/>
                    </a:cubicBezTo>
                    <a:cubicBezTo>
                      <a:pt x="44" y="333"/>
                      <a:pt x="80" y="343"/>
                      <a:pt x="104" y="343"/>
                    </a:cubicBezTo>
                    <a:cubicBezTo>
                      <a:pt x="131" y="343"/>
                      <a:pt x="169" y="332"/>
                      <a:pt x="191" y="285"/>
                    </a:cubicBezTo>
                    <a:cubicBezTo>
                      <a:pt x="207" y="251"/>
                      <a:pt x="210" y="212"/>
                      <a:pt x="210" y="172"/>
                    </a:cubicBezTo>
                    <a:close/>
                    <a:moveTo>
                      <a:pt x="104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2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5"/>
                    </a:cubicBezTo>
                    <a:cubicBezTo>
                      <a:pt x="55" y="15"/>
                      <a:pt x="92" y="11"/>
                      <a:pt x="104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8"/>
                      <a:pt x="163" y="269"/>
                    </a:cubicBezTo>
                    <a:cubicBezTo>
                      <a:pt x="155" y="317"/>
                      <a:pt x="127" y="332"/>
                      <a:pt x="104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1539">
                <a:extLst>
                  <a:ext uri="{FF2B5EF4-FFF2-40B4-BE49-F238E27FC236}">
                    <a16:creationId xmlns:a16="http://schemas.microsoft.com/office/drawing/2014/main" id="{11DE8556-D27F-430A-9C2D-914769487EE6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3290888" y="3709988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1540">
                <a:extLst>
                  <a:ext uri="{FF2B5EF4-FFF2-40B4-BE49-F238E27FC236}">
                    <a16:creationId xmlns:a16="http://schemas.microsoft.com/office/drawing/2014/main" id="{B5D70628-0179-46A9-B2B2-9262F44508F9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2162176" y="4021138"/>
                <a:ext cx="190500" cy="227013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3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1541">
                <a:extLst>
                  <a:ext uri="{FF2B5EF4-FFF2-40B4-BE49-F238E27FC236}">
                    <a16:creationId xmlns:a16="http://schemas.microsoft.com/office/drawing/2014/main" id="{C81004D8-8F64-4327-A8E8-965C2E7F0EC4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2389188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1542">
                <a:extLst>
                  <a:ext uri="{FF2B5EF4-FFF2-40B4-BE49-F238E27FC236}">
                    <a16:creationId xmlns:a16="http://schemas.microsoft.com/office/drawing/2014/main" id="{D982750B-A619-47DC-942D-B0844B890723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2492376" y="4021138"/>
                <a:ext cx="269875" cy="227013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1543">
                <a:extLst>
                  <a:ext uri="{FF2B5EF4-FFF2-40B4-BE49-F238E27FC236}">
                    <a16:creationId xmlns:a16="http://schemas.microsoft.com/office/drawing/2014/main" id="{1992B0CD-CCA7-4204-AAD1-7DA54C349139}"/>
                  </a:ext>
                </a:extLst>
              </p:cNvPr>
              <p:cNvSpPr>
                <a:spLocks noEditPoint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2898776" y="4037013"/>
                <a:ext cx="200025" cy="2571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1544">
                <a:extLst>
                  <a:ext uri="{FF2B5EF4-FFF2-40B4-BE49-F238E27FC236}">
                    <a16:creationId xmlns:a16="http://schemas.microsoft.com/office/drawing/2014/main" id="{EC25996E-1246-40A7-B5F1-2C9C71603772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3249613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1545">
                <a:extLst>
                  <a:ext uri="{FF2B5EF4-FFF2-40B4-BE49-F238E27FC236}">
                    <a16:creationId xmlns:a16="http://schemas.microsoft.com/office/drawing/2014/main" id="{01FB7FCE-2B9F-4F7D-AA49-F0FDCB903670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3373438" y="40274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8 h 332"/>
                  <a:gd name="T8" fmla="*/ 65 w 164"/>
                  <a:gd name="T9" fmla="*/ 35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1546">
                <a:extLst>
                  <a:ext uri="{FF2B5EF4-FFF2-40B4-BE49-F238E27FC236}">
                    <a16:creationId xmlns:a16="http://schemas.microsoft.com/office/drawing/2014/main" id="{FDC9ACC6-DF40-43DF-BCEB-8FF94D4E6895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3598863" y="4054475"/>
                <a:ext cx="217488" cy="220663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5 h 332"/>
                  <a:gd name="T28" fmla="*/ 166 w 332"/>
                  <a:gd name="T29" fmla="*/ 332 h 332"/>
                  <a:gd name="T30" fmla="*/ 176 w 332"/>
                  <a:gd name="T31" fmla="*/ 315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5"/>
                    </a:lnTo>
                    <a:cubicBezTo>
                      <a:pt x="156" y="322"/>
                      <a:pt x="156" y="332"/>
                      <a:pt x="166" y="332"/>
                    </a:cubicBezTo>
                    <a:cubicBezTo>
                      <a:pt x="176" y="332"/>
                      <a:pt x="176" y="322"/>
                      <a:pt x="176" y="315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1547">
                <a:extLst>
                  <a:ext uri="{FF2B5EF4-FFF2-40B4-BE49-F238E27FC236}">
                    <a16:creationId xmlns:a16="http://schemas.microsoft.com/office/drawing/2014/main" id="{4B4C5799-48F6-4ACF-9164-0C98D1CD5367}"/>
                  </a:ext>
                </a:extLst>
              </p:cNvPr>
              <p:cNvSpPr>
                <a:spLocks noEditPoints="1"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3921126" y="4011613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9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2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1548">
                <a:extLst>
                  <a:ext uri="{FF2B5EF4-FFF2-40B4-BE49-F238E27FC236}">
                    <a16:creationId xmlns:a16="http://schemas.microsoft.com/office/drawing/2014/main" id="{61123C18-32A0-43D4-BD97-4F703E7A2042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08463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1549">
                <a:extLst>
                  <a:ext uri="{FF2B5EF4-FFF2-40B4-BE49-F238E27FC236}">
                    <a16:creationId xmlns:a16="http://schemas.microsoft.com/office/drawing/2014/main" id="{ED01441C-24B4-4373-A0CC-F4DDA0D0F609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202113" y="4100513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1550">
                <a:extLst>
                  <a:ext uri="{FF2B5EF4-FFF2-40B4-BE49-F238E27FC236}">
                    <a16:creationId xmlns:a16="http://schemas.microsoft.com/office/drawing/2014/main" id="{FFFCB4A0-1DA3-49A5-B5A3-880480330FEA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440848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1551">
                <a:extLst>
                  <a:ext uri="{FF2B5EF4-FFF2-40B4-BE49-F238E27FC236}">
                    <a16:creationId xmlns:a16="http://schemas.microsoft.com/office/drawing/2014/main" id="{0E219CA9-4FCB-47E7-AA4F-8512E64219C1}"/>
                  </a:ext>
                </a:extLst>
              </p:cNvPr>
              <p:cNvSpPr>
                <a:spLocks noEditPoint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4635501" y="4037013"/>
                <a:ext cx="200025" cy="257175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0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1552">
                <a:extLst>
                  <a:ext uri="{FF2B5EF4-FFF2-40B4-BE49-F238E27FC236}">
                    <a16:creationId xmlns:a16="http://schemas.microsoft.com/office/drawing/2014/main" id="{C6F43001-F4B5-496A-86C1-F9B1D1A3A247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5011738" y="3867150"/>
                <a:ext cx="125413" cy="595313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7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1553">
                <a:extLst>
                  <a:ext uri="{FF2B5EF4-FFF2-40B4-BE49-F238E27FC236}">
                    <a16:creationId xmlns:a16="http://schemas.microsoft.com/office/drawing/2014/main" id="{93570EA9-19D5-46D1-A51C-964F68DCA641}"/>
                  </a:ext>
                </a:extLst>
              </p:cNvPr>
              <p:cNvSpPr>
                <a:spLocks noEditPoint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5700713" y="4014788"/>
                <a:ext cx="98425" cy="104775"/>
              </a:xfrm>
              <a:custGeom>
                <a:avLst/>
                <a:gdLst>
                  <a:gd name="T0" fmla="*/ 55 w 149"/>
                  <a:gd name="T1" fmla="*/ 75 h 158"/>
                  <a:gd name="T2" fmla="*/ 111 w 149"/>
                  <a:gd name="T3" fmla="*/ 67 h 158"/>
                  <a:gd name="T4" fmla="*/ 142 w 149"/>
                  <a:gd name="T5" fmla="*/ 31 h 158"/>
                  <a:gd name="T6" fmla="*/ 98 w 149"/>
                  <a:gd name="T7" fmla="*/ 0 h 158"/>
                  <a:gd name="T8" fmla="*/ 0 w 149"/>
                  <a:gd name="T9" fmla="*/ 92 h 158"/>
                  <a:gd name="T10" fmla="*/ 63 w 149"/>
                  <a:gd name="T11" fmla="*/ 158 h 158"/>
                  <a:gd name="T12" fmla="*/ 149 w 149"/>
                  <a:gd name="T13" fmla="*/ 118 h 158"/>
                  <a:gd name="T14" fmla="*/ 143 w 149"/>
                  <a:gd name="T15" fmla="*/ 112 h 158"/>
                  <a:gd name="T16" fmla="*/ 138 w 149"/>
                  <a:gd name="T17" fmla="*/ 116 h 158"/>
                  <a:gd name="T18" fmla="*/ 64 w 149"/>
                  <a:gd name="T19" fmla="*/ 148 h 158"/>
                  <a:gd name="T20" fmla="*/ 29 w 149"/>
                  <a:gd name="T21" fmla="*/ 106 h 158"/>
                  <a:gd name="T22" fmla="*/ 33 w 149"/>
                  <a:gd name="T23" fmla="*/ 75 h 158"/>
                  <a:gd name="T24" fmla="*/ 55 w 149"/>
                  <a:gd name="T25" fmla="*/ 75 h 158"/>
                  <a:gd name="T26" fmla="*/ 36 w 149"/>
                  <a:gd name="T27" fmla="*/ 65 h 158"/>
                  <a:gd name="T28" fmla="*/ 98 w 149"/>
                  <a:gd name="T29" fmla="*/ 10 h 158"/>
                  <a:gd name="T30" fmla="*/ 127 w 149"/>
                  <a:gd name="T31" fmla="*/ 31 h 158"/>
                  <a:gd name="T32" fmla="*/ 53 w 149"/>
                  <a:gd name="T33" fmla="*/ 65 h 158"/>
                  <a:gd name="T34" fmla="*/ 36 w 149"/>
                  <a:gd name="T35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8">
                    <a:moveTo>
                      <a:pt x="55" y="75"/>
                    </a:moveTo>
                    <a:cubicBezTo>
                      <a:pt x="65" y="75"/>
                      <a:pt x="92" y="74"/>
                      <a:pt x="111" y="67"/>
                    </a:cubicBezTo>
                    <a:cubicBezTo>
                      <a:pt x="137" y="58"/>
                      <a:pt x="142" y="42"/>
                      <a:pt x="142" y="31"/>
                    </a:cubicBezTo>
                    <a:cubicBezTo>
                      <a:pt x="142" y="12"/>
                      <a:pt x="122" y="0"/>
                      <a:pt x="98" y="0"/>
                    </a:cubicBezTo>
                    <a:cubicBezTo>
                      <a:pt x="57" y="0"/>
                      <a:pt x="0" y="33"/>
                      <a:pt x="0" y="92"/>
                    </a:cubicBezTo>
                    <a:cubicBezTo>
                      <a:pt x="0" y="127"/>
                      <a:pt x="22" y="158"/>
                      <a:pt x="63" y="158"/>
                    </a:cubicBezTo>
                    <a:cubicBezTo>
                      <a:pt x="122" y="158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1" y="113"/>
                      <a:pt x="138" y="116"/>
                    </a:cubicBezTo>
                    <a:cubicBezTo>
                      <a:pt x="111" y="148"/>
                      <a:pt x="70" y="148"/>
                      <a:pt x="64" y="148"/>
                    </a:cubicBezTo>
                    <a:cubicBezTo>
                      <a:pt x="43" y="148"/>
                      <a:pt x="29" y="134"/>
                      <a:pt x="29" y="106"/>
                    </a:cubicBezTo>
                    <a:cubicBezTo>
                      <a:pt x="29" y="101"/>
                      <a:pt x="29" y="94"/>
                      <a:pt x="33" y="75"/>
                    </a:cubicBezTo>
                    <a:lnTo>
                      <a:pt x="55" y="75"/>
                    </a:lnTo>
                    <a:close/>
                    <a:moveTo>
                      <a:pt x="36" y="65"/>
                    </a:moveTo>
                    <a:cubicBezTo>
                      <a:pt x="50" y="14"/>
                      <a:pt x="89" y="10"/>
                      <a:pt x="98" y="10"/>
                    </a:cubicBezTo>
                    <a:cubicBezTo>
                      <a:pt x="114" y="10"/>
                      <a:pt x="127" y="18"/>
                      <a:pt x="127" y="31"/>
                    </a:cubicBezTo>
                    <a:cubicBezTo>
                      <a:pt x="127" y="65"/>
                      <a:pt x="68" y="65"/>
                      <a:pt x="53" y="65"/>
                    </a:cubicBezTo>
                    <a:lnTo>
                      <a:pt x="3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1554">
                <a:extLst>
                  <a:ext uri="{FF2B5EF4-FFF2-40B4-BE49-F238E27FC236}">
                    <a16:creationId xmlns:a16="http://schemas.microsoft.com/office/drawing/2014/main" id="{8A76233E-3DAB-47DC-A0D3-E1B538C066BC}"/>
                  </a:ext>
                </a:extLst>
              </p:cNvPr>
              <p:cNvSpPr>
                <a:spLocks noEditPoint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5827713" y="3898900"/>
                <a:ext cx="77788" cy="120650"/>
              </a:xfrm>
              <a:custGeom>
                <a:avLst/>
                <a:gdLst>
                  <a:gd name="T0" fmla="*/ 63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80 w 119"/>
                  <a:gd name="T9" fmla="*/ 57 h 181"/>
                  <a:gd name="T10" fmla="*/ 52 w 119"/>
                  <a:gd name="T11" fmla="*/ 21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8 w 119"/>
                  <a:gd name="T17" fmla="*/ 26 h 181"/>
                  <a:gd name="T18" fmla="*/ 119 w 119"/>
                  <a:gd name="T19" fmla="*/ 14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70 h 181"/>
                  <a:gd name="T28" fmla="*/ 68 w 119"/>
                  <a:gd name="T29" fmla="*/ 78 h 181"/>
                  <a:gd name="T30" fmla="*/ 88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70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09" y="151"/>
                      <a:pt x="109" y="112"/>
                    </a:cubicBezTo>
                    <a:cubicBezTo>
                      <a:pt x="109" y="85"/>
                      <a:pt x="95" y="72"/>
                      <a:pt x="80" y="57"/>
                    </a:cubicBezTo>
                    <a:cubicBezTo>
                      <a:pt x="72" y="50"/>
                      <a:pt x="52" y="31"/>
                      <a:pt x="52" y="21"/>
                    </a:cubicBezTo>
                    <a:cubicBezTo>
                      <a:pt x="52" y="18"/>
                      <a:pt x="55" y="11"/>
                      <a:pt x="65" y="11"/>
                    </a:cubicBezTo>
                    <a:cubicBezTo>
                      <a:pt x="74" y="11"/>
                      <a:pt x="82" y="14"/>
                      <a:pt x="89" y="18"/>
                    </a:cubicBezTo>
                    <a:cubicBezTo>
                      <a:pt x="91" y="19"/>
                      <a:pt x="103" y="26"/>
                      <a:pt x="108" y="26"/>
                    </a:cubicBezTo>
                    <a:cubicBezTo>
                      <a:pt x="113" y="26"/>
                      <a:pt x="119" y="20"/>
                      <a:pt x="119" y="14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9"/>
                      <a:pt x="63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8" y="107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1556">
                <a:extLst>
                  <a:ext uri="{FF2B5EF4-FFF2-40B4-BE49-F238E27FC236}">
                    <a16:creationId xmlns:a16="http://schemas.microsoft.com/office/drawing/2014/main" id="{BFDA2CC8-CF6D-4F8E-9C8B-7A12451A4CF5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5214938" y="4202113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1557">
                <a:extLst>
                  <a:ext uri="{FF2B5EF4-FFF2-40B4-BE49-F238E27FC236}">
                    <a16:creationId xmlns:a16="http://schemas.microsoft.com/office/drawing/2014/main" id="{5069D4F6-1FA2-454F-94E0-A69407E0B3A5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5314951" y="4221163"/>
                <a:ext cx="84138" cy="153988"/>
              </a:xfrm>
              <a:custGeom>
                <a:avLst/>
                <a:gdLst>
                  <a:gd name="T0" fmla="*/ 78 w 126"/>
                  <a:gd name="T1" fmla="*/ 10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5 h 231"/>
                  <a:gd name="T8" fmla="*/ 50 w 126"/>
                  <a:gd name="T9" fmla="*/ 25 h 231"/>
                  <a:gd name="T10" fmla="*/ 50 w 126"/>
                  <a:gd name="T11" fmla="*/ 203 h 231"/>
                  <a:gd name="T12" fmla="*/ 15 w 126"/>
                  <a:gd name="T13" fmla="*/ 219 h 231"/>
                  <a:gd name="T14" fmla="*/ 2 w 126"/>
                  <a:gd name="T15" fmla="*/ 219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9 h 231"/>
                  <a:gd name="T24" fmla="*/ 113 w 126"/>
                  <a:gd name="T25" fmla="*/ 219 h 231"/>
                  <a:gd name="T26" fmla="*/ 78 w 126"/>
                  <a:gd name="T27" fmla="*/ 203 h 231"/>
                  <a:gd name="T28" fmla="*/ 78 w 126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10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9"/>
                    </a:lnTo>
                    <a:lnTo>
                      <a:pt x="113" y="219"/>
                    </a:lnTo>
                    <a:cubicBezTo>
                      <a:pt x="78" y="219"/>
                      <a:pt x="78" y="214"/>
                      <a:pt x="78" y="203"/>
                    </a:cubicBezTo>
                    <a:lnTo>
                      <a:pt x="78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1558">
                <a:extLst>
                  <a:ext uri="{FF2B5EF4-FFF2-40B4-BE49-F238E27FC236}">
                    <a16:creationId xmlns:a16="http://schemas.microsoft.com/office/drawing/2014/main" id="{B1FCBEE4-363A-4F49-BF89-6584FCFB8E14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5437188" y="4232275"/>
                <a:ext cx="168275" cy="171450"/>
              </a:xfrm>
              <a:custGeom>
                <a:avLst/>
                <a:gdLst>
                  <a:gd name="T0" fmla="*/ 137 w 256"/>
                  <a:gd name="T1" fmla="*/ 137 h 257"/>
                  <a:gd name="T2" fmla="*/ 243 w 256"/>
                  <a:gd name="T3" fmla="*/ 137 h 257"/>
                  <a:gd name="T4" fmla="*/ 256 w 256"/>
                  <a:gd name="T5" fmla="*/ 128 h 257"/>
                  <a:gd name="T6" fmla="*/ 243 w 256"/>
                  <a:gd name="T7" fmla="*/ 119 h 257"/>
                  <a:gd name="T8" fmla="*/ 137 w 256"/>
                  <a:gd name="T9" fmla="*/ 119 h 257"/>
                  <a:gd name="T10" fmla="*/ 137 w 256"/>
                  <a:gd name="T11" fmla="*/ 12 h 257"/>
                  <a:gd name="T12" fmla="*/ 128 w 256"/>
                  <a:gd name="T13" fmla="*/ 0 h 257"/>
                  <a:gd name="T14" fmla="*/ 119 w 256"/>
                  <a:gd name="T15" fmla="*/ 12 h 257"/>
                  <a:gd name="T16" fmla="*/ 119 w 256"/>
                  <a:gd name="T17" fmla="*/ 119 h 257"/>
                  <a:gd name="T18" fmla="*/ 12 w 256"/>
                  <a:gd name="T19" fmla="*/ 119 h 257"/>
                  <a:gd name="T20" fmla="*/ 0 w 256"/>
                  <a:gd name="T21" fmla="*/ 128 h 257"/>
                  <a:gd name="T22" fmla="*/ 12 w 256"/>
                  <a:gd name="T23" fmla="*/ 137 h 257"/>
                  <a:gd name="T24" fmla="*/ 119 w 256"/>
                  <a:gd name="T25" fmla="*/ 137 h 257"/>
                  <a:gd name="T26" fmla="*/ 119 w 256"/>
                  <a:gd name="T27" fmla="*/ 244 h 257"/>
                  <a:gd name="T28" fmla="*/ 128 w 256"/>
                  <a:gd name="T29" fmla="*/ 257 h 257"/>
                  <a:gd name="T30" fmla="*/ 137 w 256"/>
                  <a:gd name="T31" fmla="*/ 244 h 257"/>
                  <a:gd name="T32" fmla="*/ 137 w 256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6" h="257">
                    <a:moveTo>
                      <a:pt x="137" y="137"/>
                    </a:moveTo>
                    <a:lnTo>
                      <a:pt x="243" y="137"/>
                    </a:lnTo>
                    <a:cubicBezTo>
                      <a:pt x="248" y="137"/>
                      <a:pt x="256" y="137"/>
                      <a:pt x="256" y="128"/>
                    </a:cubicBezTo>
                    <a:cubicBezTo>
                      <a:pt x="256" y="119"/>
                      <a:pt x="248" y="119"/>
                      <a:pt x="243" y="119"/>
                    </a:cubicBezTo>
                    <a:lnTo>
                      <a:pt x="137" y="119"/>
                    </a:lnTo>
                    <a:lnTo>
                      <a:pt x="137" y="12"/>
                    </a:lnTo>
                    <a:cubicBezTo>
                      <a:pt x="137" y="8"/>
                      <a:pt x="137" y="0"/>
                      <a:pt x="128" y="0"/>
                    </a:cubicBezTo>
                    <a:cubicBezTo>
                      <a:pt x="119" y="0"/>
                      <a:pt x="119" y="8"/>
                      <a:pt x="119" y="12"/>
                    </a:cubicBezTo>
                    <a:lnTo>
                      <a:pt x="119" y="119"/>
                    </a:lnTo>
                    <a:lnTo>
                      <a:pt x="12" y="119"/>
                    </a:lnTo>
                    <a:cubicBezTo>
                      <a:pt x="8" y="119"/>
                      <a:pt x="0" y="119"/>
                      <a:pt x="0" y="128"/>
                    </a:cubicBezTo>
                    <a:cubicBezTo>
                      <a:pt x="0" y="137"/>
                      <a:pt x="8" y="137"/>
                      <a:pt x="12" y="137"/>
                    </a:cubicBezTo>
                    <a:lnTo>
                      <a:pt x="119" y="137"/>
                    </a:lnTo>
                    <a:lnTo>
                      <a:pt x="119" y="244"/>
                    </a:lnTo>
                    <a:cubicBezTo>
                      <a:pt x="119" y="248"/>
                      <a:pt x="119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1559">
                <a:extLst>
                  <a:ext uri="{FF2B5EF4-FFF2-40B4-BE49-F238E27FC236}">
                    <a16:creationId xmlns:a16="http://schemas.microsoft.com/office/drawing/2014/main" id="{EBC083F8-8570-49D7-AEFC-E31A54F98B27}"/>
                  </a:ext>
                </a:extLst>
              </p:cNvPr>
              <p:cNvSpPr>
                <a:spLocks noEditPoint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5635626" y="4210050"/>
                <a:ext cx="101600" cy="168275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3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1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8 w 154"/>
                  <a:gd name="T29" fmla="*/ 107 h 254"/>
                  <a:gd name="T30" fmla="*/ 110 w 154"/>
                  <a:gd name="T31" fmla="*/ 168 h 254"/>
                  <a:gd name="T32" fmla="*/ 64 w 154"/>
                  <a:gd name="T33" fmla="*/ 244 h 254"/>
                  <a:gd name="T34" fmla="*/ 26 w 154"/>
                  <a:gd name="T35" fmla="*/ 202 h 254"/>
                  <a:gd name="T36" fmla="*/ 88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3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1" y="19"/>
                      <a:pt x="118" y="23"/>
                    </a:cubicBezTo>
                    <a:cubicBezTo>
                      <a:pt x="122" y="25"/>
                      <a:pt x="134" y="32"/>
                      <a:pt x="139" y="32"/>
                    </a:cubicBezTo>
                    <a:cubicBezTo>
                      <a:pt x="148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1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6"/>
                      <a:pt x="70" y="77"/>
                      <a:pt x="82" y="98"/>
                    </a:cubicBezTo>
                    <a:close/>
                    <a:moveTo>
                      <a:pt x="88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4" y="244"/>
                    </a:cubicBezTo>
                    <a:cubicBezTo>
                      <a:pt x="44" y="244"/>
                      <a:pt x="26" y="231"/>
                      <a:pt x="26" y="202"/>
                    </a:cubicBezTo>
                    <a:cubicBezTo>
                      <a:pt x="26" y="179"/>
                      <a:pt x="39" y="119"/>
                      <a:pt x="88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1560">
                <a:extLst>
                  <a:ext uri="{FF2B5EF4-FFF2-40B4-BE49-F238E27FC236}">
                    <a16:creationId xmlns:a16="http://schemas.microsoft.com/office/drawing/2014/main" id="{C59C77C5-771C-45AA-8835-E8E704BD93B8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5764213" y="4202113"/>
                <a:ext cx="60325" cy="230188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4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4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1561">
                <a:extLst>
                  <a:ext uri="{FF2B5EF4-FFF2-40B4-BE49-F238E27FC236}">
                    <a16:creationId xmlns:a16="http://schemas.microsoft.com/office/drawing/2014/main" id="{FB006673-3AB2-497A-84F7-6C925F786AD8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5875338" y="4184650"/>
                <a:ext cx="49213" cy="166688"/>
              </a:xfrm>
              <a:custGeom>
                <a:avLst/>
                <a:gdLst>
                  <a:gd name="T0" fmla="*/ 72 w 73"/>
                  <a:gd name="T1" fmla="*/ 6 h 249"/>
                  <a:gd name="T2" fmla="*/ 73 w 73"/>
                  <a:gd name="T3" fmla="*/ 4 h 249"/>
                  <a:gd name="T4" fmla="*/ 68 w 73"/>
                  <a:gd name="T5" fmla="*/ 0 h 249"/>
                  <a:gd name="T6" fmla="*/ 0 w 73"/>
                  <a:gd name="T7" fmla="*/ 124 h 249"/>
                  <a:gd name="T8" fmla="*/ 68 w 73"/>
                  <a:gd name="T9" fmla="*/ 249 h 249"/>
                  <a:gd name="T10" fmla="*/ 73 w 73"/>
                  <a:gd name="T11" fmla="*/ 245 h 249"/>
                  <a:gd name="T12" fmla="*/ 71 w 73"/>
                  <a:gd name="T13" fmla="*/ 242 h 249"/>
                  <a:gd name="T14" fmla="*/ 19 w 73"/>
                  <a:gd name="T15" fmla="*/ 124 h 249"/>
                  <a:gd name="T16" fmla="*/ 72 w 73"/>
                  <a:gd name="T17" fmla="*/ 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9">
                    <a:moveTo>
                      <a:pt x="72" y="6"/>
                    </a:moveTo>
                    <a:cubicBezTo>
                      <a:pt x="72" y="6"/>
                      <a:pt x="73" y="5"/>
                      <a:pt x="73" y="4"/>
                    </a:cubicBezTo>
                    <a:cubicBezTo>
                      <a:pt x="73" y="3"/>
                      <a:pt x="72" y="0"/>
                      <a:pt x="68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9"/>
                      <a:pt x="64" y="249"/>
                      <a:pt x="68" y="249"/>
                    </a:cubicBezTo>
                    <a:cubicBezTo>
                      <a:pt x="72" y="249"/>
                      <a:pt x="73" y="246"/>
                      <a:pt x="73" y="245"/>
                    </a:cubicBezTo>
                    <a:cubicBezTo>
                      <a:pt x="73" y="243"/>
                      <a:pt x="72" y="243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4"/>
                      <a:pt x="47" y="24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1562">
                <a:extLst>
                  <a:ext uri="{FF2B5EF4-FFF2-40B4-BE49-F238E27FC236}">
                    <a16:creationId xmlns:a16="http://schemas.microsoft.com/office/drawing/2014/main" id="{38538ABB-AEEC-4207-89A4-65B00D380E40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5962651" y="4198938"/>
                <a:ext cx="68263" cy="111125"/>
              </a:xfrm>
              <a:custGeom>
                <a:avLst/>
                <a:gdLst>
                  <a:gd name="T0" fmla="*/ 63 w 102"/>
                  <a:gd name="T1" fmla="*/ 8 h 166"/>
                  <a:gd name="T2" fmla="*/ 54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0 w 102"/>
                  <a:gd name="T13" fmla="*/ 20 h 166"/>
                  <a:gd name="T14" fmla="*/ 40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89 w 102"/>
                  <a:gd name="T29" fmla="*/ 155 h 166"/>
                  <a:gd name="T30" fmla="*/ 63 w 102"/>
                  <a:gd name="T31" fmla="*/ 144 h 166"/>
                  <a:gd name="T32" fmla="*/ 63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3" y="8"/>
                    </a:moveTo>
                    <a:cubicBezTo>
                      <a:pt x="63" y="0"/>
                      <a:pt x="62" y="0"/>
                      <a:pt x="54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0" y="20"/>
                    </a:cubicBezTo>
                    <a:lnTo>
                      <a:pt x="40" y="144"/>
                    </a:lnTo>
                    <a:cubicBezTo>
                      <a:pt x="40" y="152"/>
                      <a:pt x="40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5" y="165"/>
                      <a:pt x="37" y="165"/>
                      <a:pt x="52" y="165"/>
                    </a:cubicBezTo>
                    <a:cubicBezTo>
                      <a:pt x="66" y="165"/>
                      <a:pt x="88" y="165"/>
                      <a:pt x="102" y="166"/>
                    </a:cubicBezTo>
                    <a:lnTo>
                      <a:pt x="102" y="155"/>
                    </a:lnTo>
                    <a:lnTo>
                      <a:pt x="89" y="155"/>
                    </a:lnTo>
                    <a:cubicBezTo>
                      <a:pt x="63" y="155"/>
                      <a:pt x="63" y="152"/>
                      <a:pt x="63" y="144"/>
                    </a:cubicBezTo>
                    <a:lnTo>
                      <a:pt x="63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1563">
                <a:extLst>
                  <a:ext uri="{FF2B5EF4-FFF2-40B4-BE49-F238E27FC236}">
                    <a16:creationId xmlns:a16="http://schemas.microsoft.com/office/drawing/2014/main" id="{B1FA8162-E567-46AA-9902-9FE5E7F7E98C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6067426" y="4198938"/>
                <a:ext cx="134938" cy="138113"/>
              </a:xfrm>
              <a:custGeom>
                <a:avLst/>
                <a:gdLst>
                  <a:gd name="T0" fmla="*/ 110 w 207"/>
                  <a:gd name="T1" fmla="*/ 110 h 207"/>
                  <a:gd name="T2" fmla="*/ 197 w 207"/>
                  <a:gd name="T3" fmla="*/ 110 h 207"/>
                  <a:gd name="T4" fmla="*/ 207 w 207"/>
                  <a:gd name="T5" fmla="*/ 103 h 207"/>
                  <a:gd name="T6" fmla="*/ 197 w 207"/>
                  <a:gd name="T7" fmla="*/ 96 h 207"/>
                  <a:gd name="T8" fmla="*/ 110 w 207"/>
                  <a:gd name="T9" fmla="*/ 96 h 207"/>
                  <a:gd name="T10" fmla="*/ 110 w 207"/>
                  <a:gd name="T11" fmla="*/ 10 h 207"/>
                  <a:gd name="T12" fmla="*/ 103 w 207"/>
                  <a:gd name="T13" fmla="*/ 0 h 207"/>
                  <a:gd name="T14" fmla="*/ 96 w 207"/>
                  <a:gd name="T15" fmla="*/ 10 h 207"/>
                  <a:gd name="T16" fmla="*/ 96 w 207"/>
                  <a:gd name="T17" fmla="*/ 96 h 207"/>
                  <a:gd name="T18" fmla="*/ 10 w 207"/>
                  <a:gd name="T19" fmla="*/ 96 h 207"/>
                  <a:gd name="T20" fmla="*/ 0 w 207"/>
                  <a:gd name="T21" fmla="*/ 103 h 207"/>
                  <a:gd name="T22" fmla="*/ 10 w 207"/>
                  <a:gd name="T23" fmla="*/ 110 h 207"/>
                  <a:gd name="T24" fmla="*/ 96 w 207"/>
                  <a:gd name="T25" fmla="*/ 110 h 207"/>
                  <a:gd name="T26" fmla="*/ 96 w 207"/>
                  <a:gd name="T27" fmla="*/ 197 h 207"/>
                  <a:gd name="T28" fmla="*/ 103 w 207"/>
                  <a:gd name="T29" fmla="*/ 207 h 207"/>
                  <a:gd name="T30" fmla="*/ 110 w 207"/>
                  <a:gd name="T31" fmla="*/ 197 h 207"/>
                  <a:gd name="T32" fmla="*/ 110 w 207"/>
                  <a:gd name="T33" fmla="*/ 11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" h="207">
                    <a:moveTo>
                      <a:pt x="110" y="110"/>
                    </a:moveTo>
                    <a:lnTo>
                      <a:pt x="197" y="110"/>
                    </a:lnTo>
                    <a:cubicBezTo>
                      <a:pt x="200" y="110"/>
                      <a:pt x="207" y="110"/>
                      <a:pt x="207" y="103"/>
                    </a:cubicBezTo>
                    <a:cubicBezTo>
                      <a:pt x="207" y="96"/>
                      <a:pt x="200" y="96"/>
                      <a:pt x="197" y="96"/>
                    </a:cubicBezTo>
                    <a:lnTo>
                      <a:pt x="110" y="96"/>
                    </a:lnTo>
                    <a:lnTo>
                      <a:pt x="110" y="10"/>
                    </a:lnTo>
                    <a:cubicBezTo>
                      <a:pt x="110" y="7"/>
                      <a:pt x="110" y="0"/>
                      <a:pt x="103" y="0"/>
                    </a:cubicBezTo>
                    <a:cubicBezTo>
                      <a:pt x="96" y="0"/>
                      <a:pt x="96" y="7"/>
                      <a:pt x="96" y="10"/>
                    </a:cubicBezTo>
                    <a:lnTo>
                      <a:pt x="96" y="96"/>
                    </a:lnTo>
                    <a:lnTo>
                      <a:pt x="10" y="96"/>
                    </a:lnTo>
                    <a:cubicBezTo>
                      <a:pt x="7" y="96"/>
                      <a:pt x="0" y="96"/>
                      <a:pt x="0" y="103"/>
                    </a:cubicBezTo>
                    <a:cubicBezTo>
                      <a:pt x="0" y="110"/>
                      <a:pt x="7" y="110"/>
                      <a:pt x="10" y="110"/>
                    </a:cubicBezTo>
                    <a:lnTo>
                      <a:pt x="96" y="110"/>
                    </a:lnTo>
                    <a:lnTo>
                      <a:pt x="96" y="197"/>
                    </a:lnTo>
                    <a:cubicBezTo>
                      <a:pt x="96" y="200"/>
                      <a:pt x="96" y="207"/>
                      <a:pt x="103" y="207"/>
                    </a:cubicBezTo>
                    <a:cubicBezTo>
                      <a:pt x="110" y="207"/>
                      <a:pt x="110" y="200"/>
                      <a:pt x="110" y="197"/>
                    </a:cubicBezTo>
                    <a:lnTo>
                      <a:pt x="110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1564">
                <a:extLst>
                  <a:ext uri="{FF2B5EF4-FFF2-40B4-BE49-F238E27FC236}">
                    <a16:creationId xmlns:a16="http://schemas.microsoft.com/office/drawing/2014/main" id="{D08F903A-F852-49A7-9DC1-5AE7B6B4E59D}"/>
                  </a:ext>
                </a:extLst>
              </p:cNvPr>
              <p:cNvSpPr>
                <a:spLocks noEditPoints="1"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6237288" y="4191000"/>
                <a:ext cx="77788" cy="120650"/>
              </a:xfrm>
              <a:custGeom>
                <a:avLst/>
                <a:gdLst>
                  <a:gd name="T0" fmla="*/ 63 w 119"/>
                  <a:gd name="T1" fmla="*/ 69 h 181"/>
                  <a:gd name="T2" fmla="*/ 0 w 119"/>
                  <a:gd name="T3" fmla="*/ 136 h 181"/>
                  <a:gd name="T4" fmla="*/ 51 w 119"/>
                  <a:gd name="T5" fmla="*/ 181 h 181"/>
                  <a:gd name="T6" fmla="*/ 110 w 119"/>
                  <a:gd name="T7" fmla="*/ 111 h 181"/>
                  <a:gd name="T8" fmla="*/ 80 w 119"/>
                  <a:gd name="T9" fmla="*/ 57 h 181"/>
                  <a:gd name="T10" fmla="*/ 52 w 119"/>
                  <a:gd name="T11" fmla="*/ 20 h 181"/>
                  <a:gd name="T12" fmla="*/ 66 w 119"/>
                  <a:gd name="T13" fmla="*/ 10 h 181"/>
                  <a:gd name="T14" fmla="*/ 89 w 119"/>
                  <a:gd name="T15" fmla="*/ 18 h 181"/>
                  <a:gd name="T16" fmla="*/ 108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69 h 181"/>
                  <a:gd name="T28" fmla="*/ 68 w 119"/>
                  <a:gd name="T29" fmla="*/ 77 h 181"/>
                  <a:gd name="T30" fmla="*/ 88 w 119"/>
                  <a:gd name="T31" fmla="*/ 122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69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10" y="151"/>
                      <a:pt x="110" y="111"/>
                    </a:cubicBezTo>
                    <a:cubicBezTo>
                      <a:pt x="110" y="85"/>
                      <a:pt x="95" y="71"/>
                      <a:pt x="80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0"/>
                      <a:pt x="66" y="10"/>
                    </a:cubicBezTo>
                    <a:cubicBezTo>
                      <a:pt x="74" y="10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8" y="25"/>
                    </a:cubicBezTo>
                    <a:cubicBezTo>
                      <a:pt x="113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8"/>
                      <a:pt x="63" y="69"/>
                    </a:cubicBezTo>
                    <a:close/>
                    <a:moveTo>
                      <a:pt x="68" y="77"/>
                    </a:moveTo>
                    <a:cubicBezTo>
                      <a:pt x="81" y="95"/>
                      <a:pt x="88" y="107"/>
                      <a:pt x="88" y="122"/>
                    </a:cubicBezTo>
                    <a:cubicBezTo>
                      <a:pt x="88" y="145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1"/>
                      <a:pt x="33" y="84"/>
                      <a:pt x="68" y="7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1565">
                <a:extLst>
                  <a:ext uri="{FF2B5EF4-FFF2-40B4-BE49-F238E27FC236}">
                    <a16:creationId xmlns:a16="http://schemas.microsoft.com/office/drawing/2014/main" id="{79DC0142-908A-45CA-8E1A-30173D151737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6346826" y="4184650"/>
                <a:ext cx="49213" cy="166688"/>
              </a:xfrm>
              <a:custGeom>
                <a:avLst/>
                <a:gdLst>
                  <a:gd name="T0" fmla="*/ 73 w 73"/>
                  <a:gd name="T1" fmla="*/ 124 h 249"/>
                  <a:gd name="T2" fmla="*/ 4 w 73"/>
                  <a:gd name="T3" fmla="*/ 0 h 249"/>
                  <a:gd name="T4" fmla="*/ 0 w 73"/>
                  <a:gd name="T5" fmla="*/ 4 h 249"/>
                  <a:gd name="T6" fmla="*/ 2 w 73"/>
                  <a:gd name="T7" fmla="*/ 7 h 249"/>
                  <a:gd name="T8" fmla="*/ 54 w 73"/>
                  <a:gd name="T9" fmla="*/ 124 h 249"/>
                  <a:gd name="T10" fmla="*/ 41 w 73"/>
                  <a:gd name="T11" fmla="*/ 191 h 249"/>
                  <a:gd name="T12" fmla="*/ 1 w 73"/>
                  <a:gd name="T13" fmla="*/ 242 h 249"/>
                  <a:gd name="T14" fmla="*/ 0 w 73"/>
                  <a:gd name="T15" fmla="*/ 245 h 249"/>
                  <a:gd name="T16" fmla="*/ 4 w 73"/>
                  <a:gd name="T17" fmla="*/ 249 h 249"/>
                  <a:gd name="T18" fmla="*/ 73 w 73"/>
                  <a:gd name="T19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9">
                    <a:moveTo>
                      <a:pt x="73" y="124"/>
                    </a:moveTo>
                    <a:cubicBezTo>
                      <a:pt x="73" y="40"/>
                      <a:pt x="9" y="0"/>
                      <a:pt x="4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5"/>
                      <a:pt x="2" y="7"/>
                    </a:cubicBezTo>
                    <a:cubicBezTo>
                      <a:pt x="39" y="37"/>
                      <a:pt x="54" y="80"/>
                      <a:pt x="54" y="124"/>
                    </a:cubicBezTo>
                    <a:cubicBezTo>
                      <a:pt x="54" y="147"/>
                      <a:pt x="50" y="170"/>
                      <a:pt x="41" y="191"/>
                    </a:cubicBezTo>
                    <a:cubicBezTo>
                      <a:pt x="29" y="219"/>
                      <a:pt x="14" y="232"/>
                      <a:pt x="1" y="242"/>
                    </a:cubicBezTo>
                    <a:cubicBezTo>
                      <a:pt x="1" y="243"/>
                      <a:pt x="0" y="244"/>
                      <a:pt x="0" y="245"/>
                    </a:cubicBezTo>
                    <a:cubicBezTo>
                      <a:pt x="0" y="246"/>
                      <a:pt x="0" y="249"/>
                      <a:pt x="4" y="249"/>
                    </a:cubicBezTo>
                    <a:cubicBezTo>
                      <a:pt x="9" y="249"/>
                      <a:pt x="73" y="209"/>
                      <a:pt x="73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1566">
                <a:extLst>
                  <a:ext uri="{FF2B5EF4-FFF2-40B4-BE49-F238E27FC236}">
                    <a16:creationId xmlns:a16="http://schemas.microsoft.com/office/drawing/2014/main" id="{D1CECA7D-E237-4859-B6D9-BF3E262E34CA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6488113" y="3867150"/>
                <a:ext cx="123825" cy="595313"/>
              </a:xfrm>
              <a:custGeom>
                <a:avLst/>
                <a:gdLst>
                  <a:gd name="T0" fmla="*/ 190 w 190"/>
                  <a:gd name="T1" fmla="*/ 449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9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9"/>
                    </a:moveTo>
                    <a:cubicBezTo>
                      <a:pt x="190" y="306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9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3"/>
                      <a:pt x="123" y="783"/>
                      <a:pt x="157" y="678"/>
                    </a:cubicBezTo>
                    <a:cubicBezTo>
                      <a:pt x="179" y="610"/>
                      <a:pt x="190" y="529"/>
                      <a:pt x="190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1567">
                <a:extLst>
                  <a:ext uri="{FF2B5EF4-FFF2-40B4-BE49-F238E27FC236}">
                    <a16:creationId xmlns:a16="http://schemas.microsoft.com/office/drawing/2014/main" id="{0B092075-56B1-44FB-824B-546B4C7344C4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6681788" y="3846513"/>
                <a:ext cx="138113" cy="152400"/>
              </a:xfrm>
              <a:custGeom>
                <a:avLst/>
                <a:gdLst>
                  <a:gd name="T0" fmla="*/ 2 w 208"/>
                  <a:gd name="T1" fmla="*/ 210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3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9 h 228"/>
                  <a:gd name="T18" fmla="*/ 208 w 208"/>
                  <a:gd name="T19" fmla="*/ 104 h 228"/>
                  <a:gd name="T20" fmla="*/ 203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3 h 228"/>
                  <a:gd name="T30" fmla="*/ 171 w 208"/>
                  <a:gd name="T31" fmla="*/ 71 h 228"/>
                  <a:gd name="T32" fmla="*/ 179 w 208"/>
                  <a:gd name="T33" fmla="*/ 40 h 228"/>
                  <a:gd name="T34" fmla="*/ 185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2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30 w 208"/>
                  <a:gd name="T47" fmla="*/ 118 h 228"/>
                  <a:gd name="T48" fmla="*/ 84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9 w 208"/>
                  <a:gd name="T55" fmla="*/ 52 h 228"/>
                  <a:gd name="T56" fmla="*/ 74 w 208"/>
                  <a:gd name="T57" fmla="*/ 33 h 228"/>
                  <a:gd name="T58" fmla="*/ 79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2 w 208"/>
                  <a:gd name="T65" fmla="*/ 2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2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7" y="228"/>
                      <a:pt x="12" y="228"/>
                    </a:cubicBezTo>
                    <a:cubicBezTo>
                      <a:pt x="25" y="228"/>
                      <a:pt x="28" y="217"/>
                      <a:pt x="29" y="211"/>
                    </a:cubicBezTo>
                    <a:cubicBezTo>
                      <a:pt x="30" y="209"/>
                      <a:pt x="37" y="181"/>
                      <a:pt x="45" y="147"/>
                    </a:cubicBezTo>
                    <a:cubicBezTo>
                      <a:pt x="56" y="154"/>
                      <a:pt x="70" y="157"/>
                      <a:pt x="82" y="157"/>
                    </a:cubicBezTo>
                    <a:cubicBezTo>
                      <a:pt x="112" y="157"/>
                      <a:pt x="132" y="133"/>
                      <a:pt x="133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90" y="149"/>
                      <a:pt x="196" y="139"/>
                    </a:cubicBezTo>
                    <a:cubicBezTo>
                      <a:pt x="204" y="125"/>
                      <a:pt x="208" y="105"/>
                      <a:pt x="208" y="104"/>
                    </a:cubicBezTo>
                    <a:cubicBezTo>
                      <a:pt x="208" y="99"/>
                      <a:pt x="204" y="99"/>
                      <a:pt x="203" y="99"/>
                    </a:cubicBezTo>
                    <a:cubicBezTo>
                      <a:pt x="198" y="99"/>
                      <a:pt x="197" y="101"/>
                      <a:pt x="195" y="110"/>
                    </a:cubicBezTo>
                    <a:cubicBezTo>
                      <a:pt x="191" y="127"/>
                      <a:pt x="184" y="147"/>
                      <a:pt x="169" y="147"/>
                    </a:cubicBezTo>
                    <a:cubicBezTo>
                      <a:pt x="160" y="147"/>
                      <a:pt x="158" y="140"/>
                      <a:pt x="158" y="130"/>
                    </a:cubicBezTo>
                    <a:cubicBezTo>
                      <a:pt x="158" y="124"/>
                      <a:pt x="161" y="112"/>
                      <a:pt x="163" y="103"/>
                    </a:cubicBezTo>
                    <a:cubicBezTo>
                      <a:pt x="166" y="93"/>
                      <a:pt x="169" y="79"/>
                      <a:pt x="171" y="71"/>
                    </a:cubicBezTo>
                    <a:lnTo>
                      <a:pt x="179" y="40"/>
                    </a:lnTo>
                    <a:cubicBezTo>
                      <a:pt x="181" y="32"/>
                      <a:pt x="185" y="16"/>
                      <a:pt x="185" y="14"/>
                    </a:cubicBezTo>
                    <a:cubicBezTo>
                      <a:pt x="185" y="7"/>
                      <a:pt x="179" y="3"/>
                      <a:pt x="173" y="3"/>
                    </a:cubicBezTo>
                    <a:cubicBezTo>
                      <a:pt x="169" y="3"/>
                      <a:pt x="163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3" y="113"/>
                      <a:pt x="133" y="114"/>
                      <a:pt x="130" y="118"/>
                    </a:cubicBezTo>
                    <a:cubicBezTo>
                      <a:pt x="119" y="134"/>
                      <a:pt x="104" y="147"/>
                      <a:pt x="84" y="147"/>
                    </a:cubicBezTo>
                    <a:cubicBezTo>
                      <a:pt x="55" y="147"/>
                      <a:pt x="55" y="123"/>
                      <a:pt x="55" y="116"/>
                    </a:cubicBezTo>
                    <a:cubicBezTo>
                      <a:pt x="55" y="107"/>
                      <a:pt x="56" y="103"/>
                      <a:pt x="61" y="84"/>
                    </a:cubicBezTo>
                    <a:cubicBezTo>
                      <a:pt x="64" y="68"/>
                      <a:pt x="65" y="66"/>
                      <a:pt x="69" y="52"/>
                    </a:cubicBezTo>
                    <a:lnTo>
                      <a:pt x="74" y="33"/>
                    </a:lnTo>
                    <a:cubicBezTo>
                      <a:pt x="75" y="26"/>
                      <a:pt x="79" y="12"/>
                      <a:pt x="79" y="11"/>
                    </a:cubicBezTo>
                    <a:cubicBezTo>
                      <a:pt x="79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2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1568">
                <a:extLst>
                  <a:ext uri="{FF2B5EF4-FFF2-40B4-BE49-F238E27FC236}">
                    <a16:creationId xmlns:a16="http://schemas.microsoft.com/office/drawing/2014/main" id="{9C624E21-56DA-4808-9092-9CD1FC44393C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1508126" y="4648200"/>
                <a:ext cx="119063" cy="227013"/>
              </a:xfrm>
              <a:custGeom>
                <a:avLst/>
                <a:gdLst>
                  <a:gd name="T0" fmla="*/ 144 w 181"/>
                  <a:gd name="T1" fmla="*/ 117 h 341"/>
                  <a:gd name="T2" fmla="*/ 83 w 181"/>
                  <a:gd name="T3" fmla="*/ 117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7 h 341"/>
                  <a:gd name="T20" fmla="*/ 0 w 181"/>
                  <a:gd name="T21" fmla="*/ 117 h 341"/>
                  <a:gd name="T22" fmla="*/ 0 w 181"/>
                  <a:gd name="T23" fmla="*/ 133 h 341"/>
                  <a:gd name="T24" fmla="*/ 41 w 181"/>
                  <a:gd name="T25" fmla="*/ 133 h 341"/>
                  <a:gd name="T26" fmla="*/ 41 w 181"/>
                  <a:gd name="T27" fmla="*/ 289 h 341"/>
                  <a:gd name="T28" fmla="*/ 0 w 181"/>
                  <a:gd name="T29" fmla="*/ 334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4 h 341"/>
                  <a:gd name="T36" fmla="*/ 83 w 181"/>
                  <a:gd name="T37" fmla="*/ 289 h 341"/>
                  <a:gd name="T38" fmla="*/ 83 w 181"/>
                  <a:gd name="T39" fmla="*/ 133 h 341"/>
                  <a:gd name="T40" fmla="*/ 144 w 181"/>
                  <a:gd name="T41" fmla="*/ 133 h 341"/>
                  <a:gd name="T42" fmla="*/ 144 w 181"/>
                  <a:gd name="T43" fmla="*/ 11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7"/>
                    </a:moveTo>
                    <a:lnTo>
                      <a:pt x="83" y="117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7"/>
                    </a:cubicBezTo>
                    <a:lnTo>
                      <a:pt x="0" y="117"/>
                    </a:lnTo>
                    <a:lnTo>
                      <a:pt x="0" y="133"/>
                    </a:lnTo>
                    <a:lnTo>
                      <a:pt x="41" y="133"/>
                    </a:lnTo>
                    <a:lnTo>
                      <a:pt x="41" y="289"/>
                    </a:lnTo>
                    <a:cubicBezTo>
                      <a:pt x="41" y="326"/>
                      <a:pt x="36" y="332"/>
                      <a:pt x="0" y="334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4"/>
                    </a:lnTo>
                    <a:cubicBezTo>
                      <a:pt x="89" y="332"/>
                      <a:pt x="83" y="327"/>
                      <a:pt x="83" y="289"/>
                    </a:cubicBezTo>
                    <a:lnTo>
                      <a:pt x="83" y="133"/>
                    </a:lnTo>
                    <a:lnTo>
                      <a:pt x="144" y="133"/>
                    </a:lnTo>
                    <a:lnTo>
                      <a:pt x="14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1569">
                <a:extLst>
                  <a:ext uri="{FF2B5EF4-FFF2-40B4-BE49-F238E27FC236}">
                    <a16:creationId xmlns:a16="http://schemas.microsoft.com/office/drawing/2014/main" id="{A3B0CB62-5678-41F9-A498-47ACE9653CBE}"/>
                  </a:ext>
                </a:extLst>
              </p:cNvPr>
              <p:cNvSpPr>
                <a:spLocks noEditPoints="1"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1620838" y="4722813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6 h 234"/>
                  <a:gd name="T4" fmla="*/ 110 w 220"/>
                  <a:gd name="T5" fmla="*/ 234 h 234"/>
                  <a:gd name="T6" fmla="*/ 220 w 220"/>
                  <a:gd name="T7" fmla="*/ 112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6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1570">
                <a:extLst>
                  <a:ext uri="{FF2B5EF4-FFF2-40B4-BE49-F238E27FC236}">
                    <a16:creationId xmlns:a16="http://schemas.microsoft.com/office/drawing/2014/main" id="{AFF1BE80-8E1E-477A-A02B-D255D212574D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1776413" y="4722813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1571">
                <a:extLst>
                  <a:ext uri="{FF2B5EF4-FFF2-40B4-BE49-F238E27FC236}">
                    <a16:creationId xmlns:a16="http://schemas.microsoft.com/office/drawing/2014/main" id="{62BC65EC-EB3E-4FD3-BF51-2A297DDF2A0D}"/>
                  </a:ext>
                </a:extLst>
              </p:cNvPr>
              <p:cNvSpPr>
                <a:spLocks noEditPoints="1"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1978026" y="4654550"/>
                <a:ext cx="138113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1572">
                <a:extLst>
                  <a:ext uri="{FF2B5EF4-FFF2-40B4-BE49-F238E27FC236}">
                    <a16:creationId xmlns:a16="http://schemas.microsoft.com/office/drawing/2014/main" id="{F1E4C542-035A-418B-AF19-09CBB8F41CBB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2246313" y="4695825"/>
                <a:ext cx="201613" cy="192088"/>
              </a:xfrm>
              <a:custGeom>
                <a:avLst/>
                <a:gdLst>
                  <a:gd name="T0" fmla="*/ 296 w 305"/>
                  <a:gd name="T1" fmla="*/ 21 h 289"/>
                  <a:gd name="T2" fmla="*/ 305 w 305"/>
                  <a:gd name="T3" fmla="*/ 10 h 289"/>
                  <a:gd name="T4" fmla="*/ 295 w 305"/>
                  <a:gd name="T5" fmla="*/ 0 h 289"/>
                  <a:gd name="T6" fmla="*/ 286 w 305"/>
                  <a:gd name="T7" fmla="*/ 3 h 289"/>
                  <a:gd name="T8" fmla="*/ 10 w 305"/>
                  <a:gd name="T9" fmla="*/ 133 h 289"/>
                  <a:gd name="T10" fmla="*/ 0 w 305"/>
                  <a:gd name="T11" fmla="*/ 144 h 289"/>
                  <a:gd name="T12" fmla="*/ 10 w 305"/>
                  <a:gd name="T13" fmla="*/ 155 h 289"/>
                  <a:gd name="T14" fmla="*/ 286 w 305"/>
                  <a:gd name="T15" fmla="*/ 286 h 289"/>
                  <a:gd name="T16" fmla="*/ 295 w 305"/>
                  <a:gd name="T17" fmla="*/ 289 h 289"/>
                  <a:gd name="T18" fmla="*/ 305 w 305"/>
                  <a:gd name="T19" fmla="*/ 279 h 289"/>
                  <a:gd name="T20" fmla="*/ 296 w 305"/>
                  <a:gd name="T21" fmla="*/ 268 h 289"/>
                  <a:gd name="T22" fmla="*/ 34 w 305"/>
                  <a:gd name="T23" fmla="*/ 144 h 289"/>
                  <a:gd name="T24" fmla="*/ 296 w 305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6" y="21"/>
                    </a:moveTo>
                    <a:cubicBezTo>
                      <a:pt x="302" y="18"/>
                      <a:pt x="305" y="15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3"/>
                    </a:cubicBezTo>
                    <a:lnTo>
                      <a:pt x="10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10" y="155"/>
                    </a:cubicBezTo>
                    <a:lnTo>
                      <a:pt x="286" y="286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5"/>
                      <a:pt x="305" y="279"/>
                    </a:cubicBezTo>
                    <a:cubicBezTo>
                      <a:pt x="305" y="274"/>
                      <a:pt x="302" y="271"/>
                      <a:pt x="296" y="268"/>
                    </a:cubicBezTo>
                    <a:lnTo>
                      <a:pt x="34" y="144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1573">
                <a:extLst>
                  <a:ext uri="{FF2B5EF4-FFF2-40B4-BE49-F238E27FC236}">
                    <a16:creationId xmlns:a16="http://schemas.microsoft.com/office/drawing/2014/main" id="{607B921B-688A-43D8-B98F-7D65EE47B05C}"/>
                  </a:ext>
                </a:extLst>
              </p:cNvPr>
              <p:cNvSpPr>
                <a:spLocks noEditPoints="1"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2579688" y="4640263"/>
                <a:ext cx="133350" cy="238125"/>
              </a:xfrm>
              <a:custGeom>
                <a:avLst/>
                <a:gdLst>
                  <a:gd name="T0" fmla="*/ 111 w 204"/>
                  <a:gd name="T1" fmla="*/ 136 h 360"/>
                  <a:gd name="T2" fmla="*/ 0 w 204"/>
                  <a:gd name="T3" fmla="*/ 276 h 360"/>
                  <a:gd name="T4" fmla="*/ 79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2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1 w 204"/>
                  <a:gd name="T27" fmla="*/ 136 h 360"/>
                  <a:gd name="T28" fmla="*/ 117 w 204"/>
                  <a:gd name="T29" fmla="*/ 147 h 360"/>
                  <a:gd name="T30" fmla="*/ 144 w 204"/>
                  <a:gd name="T31" fmla="*/ 233 h 360"/>
                  <a:gd name="T32" fmla="*/ 79 w 204"/>
                  <a:gd name="T33" fmla="*/ 349 h 360"/>
                  <a:gd name="T34" fmla="*/ 31 w 204"/>
                  <a:gd name="T35" fmla="*/ 290 h 360"/>
                  <a:gd name="T36" fmla="*/ 117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1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2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1574">
                <a:extLst>
                  <a:ext uri="{FF2B5EF4-FFF2-40B4-BE49-F238E27FC236}">
                    <a16:creationId xmlns:a16="http://schemas.microsoft.com/office/drawing/2014/main" id="{008B5BA4-2E43-4D7C-9EC2-DDFF5722E95B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2841626" y="4695825"/>
                <a:ext cx="200025" cy="192088"/>
              </a:xfrm>
              <a:custGeom>
                <a:avLst/>
                <a:gdLst>
                  <a:gd name="T0" fmla="*/ 295 w 304"/>
                  <a:gd name="T1" fmla="*/ 21 h 289"/>
                  <a:gd name="T2" fmla="*/ 304 w 304"/>
                  <a:gd name="T3" fmla="*/ 10 h 289"/>
                  <a:gd name="T4" fmla="*/ 294 w 304"/>
                  <a:gd name="T5" fmla="*/ 0 h 289"/>
                  <a:gd name="T6" fmla="*/ 285 w 304"/>
                  <a:gd name="T7" fmla="*/ 3 h 289"/>
                  <a:gd name="T8" fmla="*/ 9 w 304"/>
                  <a:gd name="T9" fmla="*/ 133 h 289"/>
                  <a:gd name="T10" fmla="*/ 0 w 304"/>
                  <a:gd name="T11" fmla="*/ 144 h 289"/>
                  <a:gd name="T12" fmla="*/ 9 w 304"/>
                  <a:gd name="T13" fmla="*/ 155 h 289"/>
                  <a:gd name="T14" fmla="*/ 285 w 304"/>
                  <a:gd name="T15" fmla="*/ 286 h 289"/>
                  <a:gd name="T16" fmla="*/ 294 w 304"/>
                  <a:gd name="T17" fmla="*/ 289 h 289"/>
                  <a:gd name="T18" fmla="*/ 304 w 304"/>
                  <a:gd name="T19" fmla="*/ 279 h 289"/>
                  <a:gd name="T20" fmla="*/ 295 w 304"/>
                  <a:gd name="T21" fmla="*/ 268 h 289"/>
                  <a:gd name="T22" fmla="*/ 33 w 304"/>
                  <a:gd name="T23" fmla="*/ 144 h 289"/>
                  <a:gd name="T24" fmla="*/ 295 w 304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21"/>
                    </a:moveTo>
                    <a:cubicBezTo>
                      <a:pt x="301" y="18"/>
                      <a:pt x="304" y="15"/>
                      <a:pt x="304" y="10"/>
                    </a:cubicBezTo>
                    <a:cubicBezTo>
                      <a:pt x="304" y="4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3"/>
                    </a:cubicBezTo>
                    <a:lnTo>
                      <a:pt x="9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9" y="155"/>
                    </a:cubicBezTo>
                    <a:lnTo>
                      <a:pt x="285" y="286"/>
                    </a:lnTo>
                    <a:cubicBezTo>
                      <a:pt x="292" y="289"/>
                      <a:pt x="293" y="289"/>
                      <a:pt x="294" y="289"/>
                    </a:cubicBezTo>
                    <a:cubicBezTo>
                      <a:pt x="300" y="289"/>
                      <a:pt x="304" y="285"/>
                      <a:pt x="304" y="279"/>
                    </a:cubicBezTo>
                    <a:cubicBezTo>
                      <a:pt x="304" y="274"/>
                      <a:pt x="301" y="271"/>
                      <a:pt x="295" y="268"/>
                    </a:cubicBezTo>
                    <a:lnTo>
                      <a:pt x="33" y="144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1575">
                <a:extLst>
                  <a:ext uri="{FF2B5EF4-FFF2-40B4-BE49-F238E27FC236}">
                    <a16:creationId xmlns:a16="http://schemas.microsoft.com/office/drawing/2014/main" id="{722C0150-178D-4F45-BD02-3D43A32C5B7F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3189288" y="4654550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3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1576">
                <a:extLst>
                  <a:ext uri="{FF2B5EF4-FFF2-40B4-BE49-F238E27FC236}">
                    <a16:creationId xmlns:a16="http://schemas.microsoft.com/office/drawing/2014/main" id="{884C15AE-CD42-4971-8CC5-110560FA4E04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3341688" y="4841875"/>
                <a:ext cx="46038" cy="7937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1577">
                <a:extLst>
                  <a:ext uri="{FF2B5EF4-FFF2-40B4-BE49-F238E27FC236}">
                    <a16:creationId xmlns:a16="http://schemas.microsoft.com/office/drawing/2014/main" id="{6E2AAB52-AB48-495C-8599-0972EF8F707A}"/>
                  </a:ext>
                </a:extLst>
              </p:cNvPr>
              <p:cNvSpPr>
                <a:spLocks noEditPoint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2162176" y="5127625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1578">
                <a:extLst>
                  <a:ext uri="{FF2B5EF4-FFF2-40B4-BE49-F238E27FC236}">
                    <a16:creationId xmlns:a16="http://schemas.microsoft.com/office/drawing/2014/main" id="{8B1D506B-802E-469B-B09F-491964F7E0E2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2389188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8" name="Freeform 1579">
                <a:extLst>
                  <a:ext uri="{FF2B5EF4-FFF2-40B4-BE49-F238E27FC236}">
                    <a16:creationId xmlns:a16="http://schemas.microsoft.com/office/drawing/2014/main" id="{CABDF87D-CA85-428E-AEB6-6FABE7F34BAC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2492376" y="5127625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9" name="Freeform 1580">
                <a:extLst>
                  <a:ext uri="{FF2B5EF4-FFF2-40B4-BE49-F238E27FC236}">
                    <a16:creationId xmlns:a16="http://schemas.microsoft.com/office/drawing/2014/main" id="{40740A05-A642-4803-8BA5-B874C9B682AE}"/>
                  </a:ext>
                </a:extLst>
              </p:cNvPr>
              <p:cNvSpPr>
                <a:spLocks noEditPoint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2898776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1581">
                <a:extLst>
                  <a:ext uri="{FF2B5EF4-FFF2-40B4-BE49-F238E27FC236}">
                    <a16:creationId xmlns:a16="http://schemas.microsoft.com/office/drawing/2014/main" id="{EF88F7A8-A3F7-417B-9AE5-3A256B88119E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3249613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1582">
                <a:extLst>
                  <a:ext uri="{FF2B5EF4-FFF2-40B4-BE49-F238E27FC236}">
                    <a16:creationId xmlns:a16="http://schemas.microsoft.com/office/drawing/2014/main" id="{1B1C9364-21C0-441A-95EE-0AD55113C491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3373438" y="51323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1583">
                <a:extLst>
                  <a:ext uri="{FF2B5EF4-FFF2-40B4-BE49-F238E27FC236}">
                    <a16:creationId xmlns:a16="http://schemas.microsoft.com/office/drawing/2014/main" id="{80F51B67-4FB0-4B33-9BD4-46B0BA09199B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3608388" y="5264150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1584">
                <a:extLst>
                  <a:ext uri="{FF2B5EF4-FFF2-40B4-BE49-F238E27FC236}">
                    <a16:creationId xmlns:a16="http://schemas.microsoft.com/office/drawing/2014/main" id="{19A2A414-B7FA-4EE9-9E0F-44D1F2A8392F}"/>
                  </a:ext>
                </a:extLst>
              </p:cNvPr>
              <p:cNvSpPr>
                <a:spLocks noEditPoint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3921126" y="5118100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1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29"/>
                      <a:pt x="205" y="21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1585">
                <a:extLst>
                  <a:ext uri="{FF2B5EF4-FFF2-40B4-BE49-F238E27FC236}">
                    <a16:creationId xmlns:a16="http://schemas.microsoft.com/office/drawing/2014/main" id="{5E2D40EF-0125-46AD-98A9-6D2C5D11586B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463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1586">
                <a:extLst>
                  <a:ext uri="{FF2B5EF4-FFF2-40B4-BE49-F238E27FC236}">
                    <a16:creationId xmlns:a16="http://schemas.microsoft.com/office/drawing/2014/main" id="{296964BD-B518-48D5-94B1-AFA606ED45A5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02113" y="5207000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8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1587">
                <a:extLst>
                  <a:ext uri="{FF2B5EF4-FFF2-40B4-BE49-F238E27FC236}">
                    <a16:creationId xmlns:a16="http://schemas.microsoft.com/office/drawing/2014/main" id="{9AAB2CA2-DD1E-4350-BBF8-01C0628E9631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40848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1588">
                <a:extLst>
                  <a:ext uri="{FF2B5EF4-FFF2-40B4-BE49-F238E27FC236}">
                    <a16:creationId xmlns:a16="http://schemas.microsoft.com/office/drawing/2014/main" id="{369CFE12-50D2-47AC-955B-271EA38A3AEF}"/>
                  </a:ext>
                </a:extLst>
              </p:cNvPr>
              <p:cNvSpPr>
                <a:spLocks noEditPoint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635501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1589">
                <a:extLst>
                  <a:ext uri="{FF2B5EF4-FFF2-40B4-BE49-F238E27FC236}">
                    <a16:creationId xmlns:a16="http://schemas.microsoft.com/office/drawing/2014/main" id="{B3C00CC1-7B81-4BDD-A866-9FCF888991F6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5011738" y="4972050"/>
                <a:ext cx="125413" cy="596900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Freeform 1590">
                <a:extLst>
                  <a:ext uri="{FF2B5EF4-FFF2-40B4-BE49-F238E27FC236}">
                    <a16:creationId xmlns:a16="http://schemas.microsoft.com/office/drawing/2014/main" id="{FD72B548-DDE6-4D18-93CA-93C433C7A670}"/>
                  </a:ext>
                </a:extLst>
              </p:cNvPr>
              <p:cNvSpPr>
                <a:spLocks noEditPoint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5619751" y="5121275"/>
                <a:ext cx="96838" cy="104775"/>
              </a:xfrm>
              <a:custGeom>
                <a:avLst/>
                <a:gdLst>
                  <a:gd name="T0" fmla="*/ 55 w 149"/>
                  <a:gd name="T1" fmla="*/ 74 h 157"/>
                  <a:gd name="T2" fmla="*/ 111 w 149"/>
                  <a:gd name="T3" fmla="*/ 67 h 157"/>
                  <a:gd name="T4" fmla="*/ 141 w 149"/>
                  <a:gd name="T5" fmla="*/ 31 h 157"/>
                  <a:gd name="T6" fmla="*/ 98 w 149"/>
                  <a:gd name="T7" fmla="*/ 0 h 157"/>
                  <a:gd name="T8" fmla="*/ 0 w 149"/>
                  <a:gd name="T9" fmla="*/ 92 h 157"/>
                  <a:gd name="T10" fmla="*/ 63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8 w 149"/>
                  <a:gd name="T17" fmla="*/ 116 h 157"/>
                  <a:gd name="T18" fmla="*/ 63 w 149"/>
                  <a:gd name="T19" fmla="*/ 148 h 157"/>
                  <a:gd name="T20" fmla="*/ 29 w 149"/>
                  <a:gd name="T21" fmla="*/ 105 h 157"/>
                  <a:gd name="T22" fmla="*/ 33 w 149"/>
                  <a:gd name="T23" fmla="*/ 74 h 157"/>
                  <a:gd name="T24" fmla="*/ 55 w 149"/>
                  <a:gd name="T25" fmla="*/ 74 h 157"/>
                  <a:gd name="T26" fmla="*/ 35 w 149"/>
                  <a:gd name="T27" fmla="*/ 65 h 157"/>
                  <a:gd name="T28" fmla="*/ 98 w 149"/>
                  <a:gd name="T29" fmla="*/ 10 h 157"/>
                  <a:gd name="T30" fmla="*/ 126 w 149"/>
                  <a:gd name="T31" fmla="*/ 31 h 157"/>
                  <a:gd name="T32" fmla="*/ 53 w 149"/>
                  <a:gd name="T33" fmla="*/ 65 h 157"/>
                  <a:gd name="T34" fmla="*/ 35 w 149"/>
                  <a:gd name="T35" fmla="*/ 6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5" y="74"/>
                    </a:moveTo>
                    <a:cubicBezTo>
                      <a:pt x="64" y="74"/>
                      <a:pt x="92" y="74"/>
                      <a:pt x="111" y="67"/>
                    </a:cubicBezTo>
                    <a:cubicBezTo>
                      <a:pt x="137" y="58"/>
                      <a:pt x="141" y="41"/>
                      <a:pt x="141" y="31"/>
                    </a:cubicBezTo>
                    <a:cubicBezTo>
                      <a:pt x="141" y="12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2"/>
                    </a:cubicBezTo>
                    <a:cubicBezTo>
                      <a:pt x="0" y="127"/>
                      <a:pt x="22" y="157"/>
                      <a:pt x="63" y="157"/>
                    </a:cubicBezTo>
                    <a:cubicBezTo>
                      <a:pt x="122" y="157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0" y="113"/>
                      <a:pt x="138" y="116"/>
                    </a:cubicBezTo>
                    <a:cubicBezTo>
                      <a:pt x="110" y="148"/>
                      <a:pt x="70" y="148"/>
                      <a:pt x="63" y="148"/>
                    </a:cubicBezTo>
                    <a:cubicBezTo>
                      <a:pt x="42" y="148"/>
                      <a:pt x="29" y="134"/>
                      <a:pt x="29" y="105"/>
                    </a:cubicBezTo>
                    <a:cubicBezTo>
                      <a:pt x="29" y="101"/>
                      <a:pt x="29" y="94"/>
                      <a:pt x="33" y="74"/>
                    </a:cubicBezTo>
                    <a:lnTo>
                      <a:pt x="55" y="74"/>
                    </a:lnTo>
                    <a:close/>
                    <a:moveTo>
                      <a:pt x="35" y="65"/>
                    </a:moveTo>
                    <a:cubicBezTo>
                      <a:pt x="50" y="14"/>
                      <a:pt x="88" y="10"/>
                      <a:pt x="98" y="10"/>
                    </a:cubicBezTo>
                    <a:cubicBezTo>
                      <a:pt x="114" y="10"/>
                      <a:pt x="126" y="18"/>
                      <a:pt x="126" y="31"/>
                    </a:cubicBezTo>
                    <a:cubicBezTo>
                      <a:pt x="126" y="65"/>
                      <a:pt x="68" y="65"/>
                      <a:pt x="53" y="65"/>
                    </a:cubicBezTo>
                    <a:lnTo>
                      <a:pt x="35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1591">
                <a:extLst>
                  <a:ext uri="{FF2B5EF4-FFF2-40B4-BE49-F238E27FC236}">
                    <a16:creationId xmlns:a16="http://schemas.microsoft.com/office/drawing/2014/main" id="{76D3A283-45A3-4233-A991-072E1D37E923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5753101" y="5078413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1592">
                <a:extLst>
                  <a:ext uri="{FF2B5EF4-FFF2-40B4-BE49-F238E27FC236}">
                    <a16:creationId xmlns:a16="http://schemas.microsoft.com/office/drawing/2014/main" id="{A2A00B51-A418-47E3-9ECA-F70B3B1A43A4}"/>
                  </a:ext>
                </a:extLst>
              </p:cNvPr>
              <p:cNvSpPr>
                <a:spLocks noEditPoint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5922963" y="5005388"/>
                <a:ext cx="77788" cy="120650"/>
              </a:xfrm>
              <a:custGeom>
                <a:avLst/>
                <a:gdLst>
                  <a:gd name="T0" fmla="*/ 62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79 w 119"/>
                  <a:gd name="T9" fmla="*/ 57 h 181"/>
                  <a:gd name="T10" fmla="*/ 52 w 119"/>
                  <a:gd name="T11" fmla="*/ 20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7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2 w 119"/>
                  <a:gd name="T25" fmla="*/ 26 h 181"/>
                  <a:gd name="T26" fmla="*/ 62 w 119"/>
                  <a:gd name="T27" fmla="*/ 70 h 181"/>
                  <a:gd name="T28" fmla="*/ 68 w 119"/>
                  <a:gd name="T29" fmla="*/ 78 h 181"/>
                  <a:gd name="T30" fmla="*/ 87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2" y="70"/>
                    </a:moveTo>
                    <a:cubicBezTo>
                      <a:pt x="29" y="76"/>
                      <a:pt x="0" y="105"/>
                      <a:pt x="0" y="136"/>
                    </a:cubicBezTo>
                    <a:cubicBezTo>
                      <a:pt x="0" y="164"/>
                      <a:pt x="24" y="181"/>
                      <a:pt x="51" y="181"/>
                    </a:cubicBezTo>
                    <a:cubicBezTo>
                      <a:pt x="80" y="181"/>
                      <a:pt x="109" y="151"/>
                      <a:pt x="109" y="112"/>
                    </a:cubicBezTo>
                    <a:cubicBezTo>
                      <a:pt x="109" y="85"/>
                      <a:pt x="94" y="71"/>
                      <a:pt x="79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1"/>
                      <a:pt x="65" y="11"/>
                    </a:cubicBezTo>
                    <a:cubicBezTo>
                      <a:pt x="73" y="11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7" y="25"/>
                    </a:cubicBezTo>
                    <a:cubicBezTo>
                      <a:pt x="112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79" y="0"/>
                      <a:pt x="73" y="0"/>
                    </a:cubicBezTo>
                    <a:cubicBezTo>
                      <a:pt x="49" y="0"/>
                      <a:pt x="42" y="15"/>
                      <a:pt x="42" y="26"/>
                    </a:cubicBezTo>
                    <a:cubicBezTo>
                      <a:pt x="42" y="41"/>
                      <a:pt x="54" y="58"/>
                      <a:pt x="62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7" y="107"/>
                      <a:pt x="87" y="123"/>
                    </a:cubicBezTo>
                    <a:cubicBezTo>
                      <a:pt x="87" y="145"/>
                      <a:pt x="72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1594">
                <a:extLst>
                  <a:ext uri="{FF2B5EF4-FFF2-40B4-BE49-F238E27FC236}">
                    <a16:creationId xmlns:a16="http://schemas.microsoft.com/office/drawing/2014/main" id="{9D4FDA7D-3044-469C-BA90-0A8CD57F72FA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5214938" y="5308600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8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5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1595">
                <a:extLst>
                  <a:ext uri="{FF2B5EF4-FFF2-40B4-BE49-F238E27FC236}">
                    <a16:creationId xmlns:a16="http://schemas.microsoft.com/office/drawing/2014/main" id="{1FC0DC2C-C8A7-4601-ACF6-4CAF0F05C3FF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5314951" y="5327650"/>
                <a:ext cx="84138" cy="153988"/>
              </a:xfrm>
              <a:custGeom>
                <a:avLst/>
                <a:gdLst>
                  <a:gd name="T0" fmla="*/ 78 w 126"/>
                  <a:gd name="T1" fmla="*/ 9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4 h 231"/>
                  <a:gd name="T8" fmla="*/ 50 w 126"/>
                  <a:gd name="T9" fmla="*/ 25 h 231"/>
                  <a:gd name="T10" fmla="*/ 50 w 126"/>
                  <a:gd name="T11" fmla="*/ 202 h 231"/>
                  <a:gd name="T12" fmla="*/ 15 w 126"/>
                  <a:gd name="T13" fmla="*/ 218 h 231"/>
                  <a:gd name="T14" fmla="*/ 2 w 126"/>
                  <a:gd name="T15" fmla="*/ 218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8 h 231"/>
                  <a:gd name="T24" fmla="*/ 113 w 126"/>
                  <a:gd name="T25" fmla="*/ 218 h 231"/>
                  <a:gd name="T26" fmla="*/ 78 w 126"/>
                  <a:gd name="T27" fmla="*/ 202 h 231"/>
                  <a:gd name="T28" fmla="*/ 78 w 126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9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1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2"/>
                    </a:lnTo>
                    <a:cubicBezTo>
                      <a:pt x="50" y="214"/>
                      <a:pt x="50" y="218"/>
                      <a:pt x="15" y="218"/>
                    </a:cubicBezTo>
                    <a:lnTo>
                      <a:pt x="2" y="218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8"/>
                    </a:lnTo>
                    <a:lnTo>
                      <a:pt x="113" y="218"/>
                    </a:lnTo>
                    <a:cubicBezTo>
                      <a:pt x="78" y="218"/>
                      <a:pt x="78" y="214"/>
                      <a:pt x="78" y="202"/>
                    </a:cubicBezTo>
                    <a:lnTo>
                      <a:pt x="78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1596">
                <a:extLst>
                  <a:ext uri="{FF2B5EF4-FFF2-40B4-BE49-F238E27FC236}">
                    <a16:creationId xmlns:a16="http://schemas.microsoft.com/office/drawing/2014/main" id="{B49DA701-E46A-4918-B2AF-2BD28F6CB25A}"/>
                  </a:ext>
                </a:extLst>
              </p:cNvPr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5445126" y="5418138"/>
                <a:ext cx="155575" cy="11113"/>
              </a:xfrm>
              <a:custGeom>
                <a:avLst/>
                <a:gdLst>
                  <a:gd name="T0" fmla="*/ 222 w 235"/>
                  <a:gd name="T1" fmla="*/ 17 h 17"/>
                  <a:gd name="T2" fmla="*/ 235 w 235"/>
                  <a:gd name="T3" fmla="*/ 9 h 17"/>
                  <a:gd name="T4" fmla="*/ 222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2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2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2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1597">
                <a:extLst>
                  <a:ext uri="{FF2B5EF4-FFF2-40B4-BE49-F238E27FC236}">
                    <a16:creationId xmlns:a16="http://schemas.microsoft.com/office/drawing/2014/main" id="{EA052681-5AF9-466A-AF89-43D7C7007FE5}"/>
                  </a:ext>
                </a:extLst>
              </p:cNvPr>
              <p:cNvSpPr>
                <a:spLocks noEditPoint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5638801" y="5316538"/>
                <a:ext cx="101600" cy="168275"/>
              </a:xfrm>
              <a:custGeom>
                <a:avLst/>
                <a:gdLst>
                  <a:gd name="T0" fmla="*/ 81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7 w 154"/>
                  <a:gd name="T7" fmla="*/ 153 h 253"/>
                  <a:gd name="T8" fmla="*/ 109 w 154"/>
                  <a:gd name="T9" fmla="*/ 87 h 253"/>
                  <a:gd name="T10" fmla="*/ 69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8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1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9" y="87"/>
                    </a:cubicBezTo>
                    <a:cubicBezTo>
                      <a:pt x="96" y="73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8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Freeform 1598">
                <a:extLst>
                  <a:ext uri="{FF2B5EF4-FFF2-40B4-BE49-F238E27FC236}">
                    <a16:creationId xmlns:a16="http://schemas.microsoft.com/office/drawing/2014/main" id="{F81B9CD2-5562-409F-A6FF-5F492A57F68E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5768976" y="530860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33" y="36"/>
                      <a:pt x="67" y="84"/>
                      <a:pt x="67" y="174"/>
                    </a:cubicBezTo>
                    <a:cubicBezTo>
                      <a:pt x="67" y="246"/>
                      <a:pt x="44" y="301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1599">
                <a:extLst>
                  <a:ext uri="{FF2B5EF4-FFF2-40B4-BE49-F238E27FC236}">
                    <a16:creationId xmlns:a16="http://schemas.microsoft.com/office/drawing/2014/main" id="{ABF02C3A-D1E9-4D09-8A63-0F1E0BC348A5}"/>
                  </a:ext>
                </a:extLst>
              </p:cNvPr>
              <p:cNvSpPr>
                <a:spLocks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5878513" y="5291138"/>
                <a:ext cx="49213" cy="165100"/>
              </a:xfrm>
              <a:custGeom>
                <a:avLst/>
                <a:gdLst>
                  <a:gd name="T0" fmla="*/ 72 w 73"/>
                  <a:gd name="T1" fmla="*/ 6 h 248"/>
                  <a:gd name="T2" fmla="*/ 73 w 73"/>
                  <a:gd name="T3" fmla="*/ 3 h 248"/>
                  <a:gd name="T4" fmla="*/ 69 w 73"/>
                  <a:gd name="T5" fmla="*/ 0 h 248"/>
                  <a:gd name="T6" fmla="*/ 0 w 73"/>
                  <a:gd name="T7" fmla="*/ 124 h 248"/>
                  <a:gd name="T8" fmla="*/ 69 w 73"/>
                  <a:gd name="T9" fmla="*/ 248 h 248"/>
                  <a:gd name="T10" fmla="*/ 73 w 73"/>
                  <a:gd name="T11" fmla="*/ 245 h 248"/>
                  <a:gd name="T12" fmla="*/ 71 w 73"/>
                  <a:gd name="T13" fmla="*/ 242 h 248"/>
                  <a:gd name="T14" fmla="*/ 19 w 73"/>
                  <a:gd name="T15" fmla="*/ 124 h 248"/>
                  <a:gd name="T16" fmla="*/ 72 w 73"/>
                  <a:gd name="T17" fmla="*/ 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8">
                    <a:moveTo>
                      <a:pt x="72" y="6"/>
                    </a:moveTo>
                    <a:cubicBezTo>
                      <a:pt x="72" y="6"/>
                      <a:pt x="73" y="5"/>
                      <a:pt x="73" y="3"/>
                    </a:cubicBezTo>
                    <a:cubicBezTo>
                      <a:pt x="73" y="2"/>
                      <a:pt x="73" y="0"/>
                      <a:pt x="69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8"/>
                      <a:pt x="64" y="248"/>
                      <a:pt x="69" y="248"/>
                    </a:cubicBezTo>
                    <a:cubicBezTo>
                      <a:pt x="73" y="248"/>
                      <a:pt x="73" y="246"/>
                      <a:pt x="73" y="245"/>
                    </a:cubicBezTo>
                    <a:cubicBezTo>
                      <a:pt x="73" y="243"/>
                      <a:pt x="72" y="242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3"/>
                      <a:pt x="47" y="23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1600">
                <a:extLst>
                  <a:ext uri="{FF2B5EF4-FFF2-40B4-BE49-F238E27FC236}">
                    <a16:creationId xmlns:a16="http://schemas.microsoft.com/office/drawing/2014/main" id="{F9EFCD07-029D-4897-9539-3798D5367B0E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5965826" y="5305425"/>
                <a:ext cx="68263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4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4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1601">
                <a:extLst>
                  <a:ext uri="{FF2B5EF4-FFF2-40B4-BE49-F238E27FC236}">
                    <a16:creationId xmlns:a16="http://schemas.microsoft.com/office/drawing/2014/main" id="{74788014-55A7-4880-A081-E77136D630AC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6080126" y="5368925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1602">
                <a:extLst>
                  <a:ext uri="{FF2B5EF4-FFF2-40B4-BE49-F238E27FC236}">
                    <a16:creationId xmlns:a16="http://schemas.microsoft.com/office/drawing/2014/main" id="{06897B1B-FAC2-409D-A0FF-73F8A20CBBE0}"/>
                  </a:ext>
                </a:extLst>
              </p:cNvPr>
              <p:cNvSpPr>
                <a:spLocks noEditPoint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6248401" y="5295900"/>
                <a:ext cx="79375" cy="122238"/>
              </a:xfrm>
              <a:custGeom>
                <a:avLst/>
                <a:gdLst>
                  <a:gd name="T0" fmla="*/ 63 w 119"/>
                  <a:gd name="T1" fmla="*/ 70 h 182"/>
                  <a:gd name="T2" fmla="*/ 0 w 119"/>
                  <a:gd name="T3" fmla="*/ 136 h 182"/>
                  <a:gd name="T4" fmla="*/ 52 w 119"/>
                  <a:gd name="T5" fmla="*/ 182 h 182"/>
                  <a:gd name="T6" fmla="*/ 110 w 119"/>
                  <a:gd name="T7" fmla="*/ 112 h 182"/>
                  <a:gd name="T8" fmla="*/ 80 w 119"/>
                  <a:gd name="T9" fmla="*/ 58 h 182"/>
                  <a:gd name="T10" fmla="*/ 53 w 119"/>
                  <a:gd name="T11" fmla="*/ 21 h 182"/>
                  <a:gd name="T12" fmla="*/ 66 w 119"/>
                  <a:gd name="T13" fmla="*/ 11 h 182"/>
                  <a:gd name="T14" fmla="*/ 90 w 119"/>
                  <a:gd name="T15" fmla="*/ 19 h 182"/>
                  <a:gd name="T16" fmla="*/ 108 w 119"/>
                  <a:gd name="T17" fmla="*/ 26 h 182"/>
                  <a:gd name="T18" fmla="*/ 119 w 119"/>
                  <a:gd name="T19" fmla="*/ 14 h 182"/>
                  <a:gd name="T20" fmla="*/ 100 w 119"/>
                  <a:gd name="T21" fmla="*/ 4 h 182"/>
                  <a:gd name="T22" fmla="*/ 73 w 119"/>
                  <a:gd name="T23" fmla="*/ 0 h 182"/>
                  <a:gd name="T24" fmla="*/ 43 w 119"/>
                  <a:gd name="T25" fmla="*/ 26 h 182"/>
                  <a:gd name="T26" fmla="*/ 63 w 119"/>
                  <a:gd name="T27" fmla="*/ 70 h 182"/>
                  <a:gd name="T28" fmla="*/ 69 w 119"/>
                  <a:gd name="T29" fmla="*/ 78 h 182"/>
                  <a:gd name="T30" fmla="*/ 88 w 119"/>
                  <a:gd name="T31" fmla="*/ 123 h 182"/>
                  <a:gd name="T32" fmla="*/ 52 w 119"/>
                  <a:gd name="T33" fmla="*/ 173 h 182"/>
                  <a:gd name="T34" fmla="*/ 21 w 119"/>
                  <a:gd name="T35" fmla="*/ 142 h 182"/>
                  <a:gd name="T36" fmla="*/ 69 w 119"/>
                  <a:gd name="T3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2">
                    <a:moveTo>
                      <a:pt x="63" y="70"/>
                    </a:moveTo>
                    <a:cubicBezTo>
                      <a:pt x="30" y="77"/>
                      <a:pt x="0" y="105"/>
                      <a:pt x="0" y="136"/>
                    </a:cubicBezTo>
                    <a:cubicBezTo>
                      <a:pt x="0" y="165"/>
                      <a:pt x="25" y="182"/>
                      <a:pt x="52" y="182"/>
                    </a:cubicBezTo>
                    <a:cubicBezTo>
                      <a:pt x="81" y="182"/>
                      <a:pt x="110" y="152"/>
                      <a:pt x="110" y="112"/>
                    </a:cubicBezTo>
                    <a:cubicBezTo>
                      <a:pt x="110" y="86"/>
                      <a:pt x="95" y="72"/>
                      <a:pt x="80" y="58"/>
                    </a:cubicBezTo>
                    <a:cubicBezTo>
                      <a:pt x="72" y="51"/>
                      <a:pt x="53" y="31"/>
                      <a:pt x="53" y="21"/>
                    </a:cubicBezTo>
                    <a:cubicBezTo>
                      <a:pt x="53" y="18"/>
                      <a:pt x="56" y="11"/>
                      <a:pt x="66" y="11"/>
                    </a:cubicBezTo>
                    <a:cubicBezTo>
                      <a:pt x="74" y="11"/>
                      <a:pt x="82" y="15"/>
                      <a:pt x="90" y="19"/>
                    </a:cubicBezTo>
                    <a:cubicBezTo>
                      <a:pt x="92" y="19"/>
                      <a:pt x="103" y="26"/>
                      <a:pt x="108" y="26"/>
                    </a:cubicBezTo>
                    <a:cubicBezTo>
                      <a:pt x="113" y="26"/>
                      <a:pt x="119" y="21"/>
                      <a:pt x="119" y="14"/>
                    </a:cubicBezTo>
                    <a:cubicBezTo>
                      <a:pt x="119" y="7"/>
                      <a:pt x="116" y="7"/>
                      <a:pt x="100" y="4"/>
                    </a:cubicBezTo>
                    <a:cubicBezTo>
                      <a:pt x="89" y="2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2"/>
                      <a:pt x="55" y="59"/>
                      <a:pt x="63" y="70"/>
                    </a:cubicBezTo>
                    <a:close/>
                    <a:moveTo>
                      <a:pt x="69" y="78"/>
                    </a:moveTo>
                    <a:cubicBezTo>
                      <a:pt x="81" y="95"/>
                      <a:pt x="88" y="108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4" y="173"/>
                      <a:pt x="21" y="170"/>
                      <a:pt x="21" y="142"/>
                    </a:cubicBezTo>
                    <a:cubicBezTo>
                      <a:pt x="21" y="122"/>
                      <a:pt x="33" y="85"/>
                      <a:pt x="69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1603">
                <a:extLst>
                  <a:ext uri="{FF2B5EF4-FFF2-40B4-BE49-F238E27FC236}">
                    <a16:creationId xmlns:a16="http://schemas.microsoft.com/office/drawing/2014/main" id="{FECF6BC3-6DA7-4A38-A741-3D0F43023ABD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6361113" y="5291138"/>
                <a:ext cx="47625" cy="165100"/>
              </a:xfrm>
              <a:custGeom>
                <a:avLst/>
                <a:gdLst>
                  <a:gd name="T0" fmla="*/ 72 w 72"/>
                  <a:gd name="T1" fmla="*/ 124 h 248"/>
                  <a:gd name="T2" fmla="*/ 4 w 72"/>
                  <a:gd name="T3" fmla="*/ 0 h 248"/>
                  <a:gd name="T4" fmla="*/ 0 w 72"/>
                  <a:gd name="T5" fmla="*/ 3 h 248"/>
                  <a:gd name="T6" fmla="*/ 1 w 72"/>
                  <a:gd name="T7" fmla="*/ 7 h 248"/>
                  <a:gd name="T8" fmla="*/ 53 w 72"/>
                  <a:gd name="T9" fmla="*/ 124 h 248"/>
                  <a:gd name="T10" fmla="*/ 41 w 72"/>
                  <a:gd name="T11" fmla="*/ 190 h 248"/>
                  <a:gd name="T12" fmla="*/ 1 w 72"/>
                  <a:gd name="T13" fmla="*/ 242 h 248"/>
                  <a:gd name="T14" fmla="*/ 0 w 72"/>
                  <a:gd name="T15" fmla="*/ 245 h 248"/>
                  <a:gd name="T16" fmla="*/ 4 w 72"/>
                  <a:gd name="T17" fmla="*/ 248 h 248"/>
                  <a:gd name="T18" fmla="*/ 72 w 72"/>
                  <a:gd name="T19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48">
                    <a:moveTo>
                      <a:pt x="72" y="124"/>
                    </a:moveTo>
                    <a:cubicBezTo>
                      <a:pt x="72" y="40"/>
                      <a:pt x="8" y="0"/>
                      <a:pt x="4" y="0"/>
                    </a:cubicBezTo>
                    <a:cubicBezTo>
                      <a:pt x="0" y="0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38" y="36"/>
                      <a:pt x="53" y="79"/>
                      <a:pt x="53" y="124"/>
                    </a:cubicBezTo>
                    <a:cubicBezTo>
                      <a:pt x="53" y="146"/>
                      <a:pt x="49" y="170"/>
                      <a:pt x="41" y="190"/>
                    </a:cubicBezTo>
                    <a:cubicBezTo>
                      <a:pt x="29" y="218"/>
                      <a:pt x="13" y="232"/>
                      <a:pt x="1" y="242"/>
                    </a:cubicBezTo>
                    <a:cubicBezTo>
                      <a:pt x="0" y="243"/>
                      <a:pt x="0" y="244"/>
                      <a:pt x="0" y="245"/>
                    </a:cubicBezTo>
                    <a:cubicBezTo>
                      <a:pt x="0" y="245"/>
                      <a:pt x="0" y="248"/>
                      <a:pt x="4" y="248"/>
                    </a:cubicBezTo>
                    <a:cubicBezTo>
                      <a:pt x="8" y="248"/>
                      <a:pt x="72" y="209"/>
                      <a:pt x="72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1604">
                <a:extLst>
                  <a:ext uri="{FF2B5EF4-FFF2-40B4-BE49-F238E27FC236}">
                    <a16:creationId xmlns:a16="http://schemas.microsoft.com/office/drawing/2014/main" id="{3052D295-4B43-41D5-AE1E-BF289157F321}"/>
                  </a:ext>
                </a:extLst>
              </p:cNvPr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6500813" y="4972050"/>
                <a:ext cx="123825" cy="596900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1605">
                <a:extLst>
                  <a:ext uri="{FF2B5EF4-FFF2-40B4-BE49-F238E27FC236}">
                    <a16:creationId xmlns:a16="http://schemas.microsoft.com/office/drawing/2014/main" id="{F2B7E9D7-97A3-4F21-A13B-287247238854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6696076" y="4951413"/>
                <a:ext cx="136525" cy="152400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8 h 229"/>
                  <a:gd name="T4" fmla="*/ 12 w 208"/>
                  <a:gd name="T5" fmla="*/ 229 h 229"/>
                  <a:gd name="T6" fmla="*/ 28 w 208"/>
                  <a:gd name="T7" fmla="*/ 211 h 229"/>
                  <a:gd name="T8" fmla="*/ 44 w 208"/>
                  <a:gd name="T9" fmla="*/ 148 h 229"/>
                  <a:gd name="T10" fmla="*/ 82 w 208"/>
                  <a:gd name="T11" fmla="*/ 158 h 229"/>
                  <a:gd name="T12" fmla="*/ 132 w 208"/>
                  <a:gd name="T13" fmla="*/ 133 h 229"/>
                  <a:gd name="T14" fmla="*/ 168 w 208"/>
                  <a:gd name="T15" fmla="*/ 158 h 229"/>
                  <a:gd name="T16" fmla="*/ 195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4 w 208"/>
                  <a:gd name="T23" fmla="*/ 111 h 229"/>
                  <a:gd name="T24" fmla="*/ 169 w 208"/>
                  <a:gd name="T25" fmla="*/ 148 h 229"/>
                  <a:gd name="T26" fmla="*/ 157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8 w 208"/>
                  <a:gd name="T39" fmla="*/ 12 h 229"/>
                  <a:gd name="T40" fmla="*/ 153 w 208"/>
                  <a:gd name="T41" fmla="*/ 33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0 w 208"/>
                  <a:gd name="T53" fmla="*/ 85 h 229"/>
                  <a:gd name="T54" fmla="*/ 68 w 208"/>
                  <a:gd name="T55" fmla="*/ 53 h 229"/>
                  <a:gd name="T56" fmla="*/ 73 w 208"/>
                  <a:gd name="T57" fmla="*/ 34 h 229"/>
                  <a:gd name="T58" fmla="*/ 78 w 208"/>
                  <a:gd name="T59" fmla="*/ 12 h 229"/>
                  <a:gd name="T60" fmla="*/ 66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6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8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3"/>
                    </a:cubicBezTo>
                    <a:cubicBezTo>
                      <a:pt x="139" y="157"/>
                      <a:pt x="163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6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1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3" y="103"/>
                    </a:cubicBezTo>
                    <a:cubicBezTo>
                      <a:pt x="165" y="94"/>
                      <a:pt x="169" y="80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6"/>
                      <a:pt x="158" y="12"/>
                    </a:cubicBezTo>
                    <a:cubicBezTo>
                      <a:pt x="157" y="14"/>
                      <a:pt x="155" y="26"/>
                      <a:pt x="153" y="33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0" y="85"/>
                    </a:cubicBezTo>
                    <a:cubicBezTo>
                      <a:pt x="64" y="69"/>
                      <a:pt x="65" y="67"/>
                      <a:pt x="68" y="53"/>
                    </a:cubicBezTo>
                    <a:lnTo>
                      <a:pt x="73" y="34"/>
                    </a:lnTo>
                    <a:cubicBezTo>
                      <a:pt x="75" y="26"/>
                      <a:pt x="78" y="13"/>
                      <a:pt x="78" y="12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1" y="13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id="{34A96260-6CF6-44E1-BF59-16DFCF75927C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5187951" y="4159250"/>
                <a:ext cx="12493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49364" h="12701">
                    <a:moveTo>
                      <a:pt x="0" y="12700"/>
                    </a:moveTo>
                    <a:lnTo>
                      <a:pt x="1249363" y="12700"/>
                    </a:lnTo>
                    <a:lnTo>
                      <a:pt x="12493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id="{CDC00A7A-7E69-4DC1-AA58-0A2DEABAB4C7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5187951" y="5265738"/>
                <a:ext cx="12620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62064" h="12701">
                    <a:moveTo>
                      <a:pt x="0" y="12700"/>
                    </a:moveTo>
                    <a:lnTo>
                      <a:pt x="1262063" y="12700"/>
                    </a:lnTo>
                    <a:lnTo>
                      <a:pt x="12620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E706C29A-A12A-4B82-96FC-F62BE5596D77}"/>
              </a:ext>
            </a:extLst>
          </p:cNvPr>
          <p:cNvSpPr txBox="1"/>
          <p:nvPr/>
        </p:nvSpPr>
        <p:spPr>
          <a:xfrm>
            <a:off x="6958014" y="4430421"/>
            <a:ext cx="82426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 dirty="0">
                <a:solidFill>
                  <a:schemeClr val="accent2"/>
                </a:solidFill>
              </a:rPr>
              <a:t>???</a:t>
            </a:r>
            <a:endParaRPr lang="zh-CN" altLang="en-US" sz="3600" b="1" dirty="0">
              <a:solidFill>
                <a:schemeClr val="accent2"/>
              </a:solidFill>
            </a:endParaRPr>
          </a:p>
        </p:txBody>
      </p:sp>
      <p:grpSp>
        <p:nvGrpSpPr>
          <p:cNvPr id="3166" name="组合 3165">
            <a:extLst>
              <a:ext uri="{FF2B5EF4-FFF2-40B4-BE49-F238E27FC236}">
                <a16:creationId xmlns:a16="http://schemas.microsoft.com/office/drawing/2014/main" id="{7E3C3910-105D-43B9-A9F3-EFC63BEFFDF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323242" y="5603936"/>
            <a:ext cx="5473700" cy="730251"/>
            <a:chOff x="1428750" y="5603875"/>
            <a:chExt cx="5473700" cy="730251"/>
          </a:xfrm>
        </p:grpSpPr>
        <p:sp>
          <p:nvSpPr>
            <p:cNvPr id="3125" name="Freeform 118">
              <a:extLst>
                <a:ext uri="{FF2B5EF4-FFF2-40B4-BE49-F238E27FC236}">
                  <a16:creationId xmlns:a16="http://schemas.microsoft.com/office/drawing/2014/main" id="{D5AC7869-48FF-4796-B879-ED4E4CB058AA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1430338" y="5605463"/>
              <a:ext cx="84138" cy="168275"/>
            </a:xfrm>
            <a:custGeom>
              <a:avLst/>
              <a:gdLst>
                <a:gd name="T0" fmla="*/ 144 w 181"/>
                <a:gd name="T1" fmla="*/ 117 h 341"/>
                <a:gd name="T2" fmla="*/ 82 w 181"/>
                <a:gd name="T3" fmla="*/ 117 h 341"/>
                <a:gd name="T4" fmla="*/ 82 w 181"/>
                <a:gd name="T5" fmla="*/ 59 h 341"/>
                <a:gd name="T6" fmla="*/ 111 w 181"/>
                <a:gd name="T7" fmla="*/ 14 h 341"/>
                <a:gd name="T8" fmla="*/ 137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8 w 181"/>
                <a:gd name="T17" fmla="*/ 37 h 341"/>
                <a:gd name="T18" fmla="*/ 41 w 181"/>
                <a:gd name="T19" fmla="*/ 117 h 341"/>
                <a:gd name="T20" fmla="*/ 0 w 181"/>
                <a:gd name="T21" fmla="*/ 117 h 341"/>
                <a:gd name="T22" fmla="*/ 0 w 181"/>
                <a:gd name="T23" fmla="*/ 133 h 341"/>
                <a:gd name="T24" fmla="*/ 41 w 181"/>
                <a:gd name="T25" fmla="*/ 133 h 341"/>
                <a:gd name="T26" fmla="*/ 41 w 181"/>
                <a:gd name="T27" fmla="*/ 289 h 341"/>
                <a:gd name="T28" fmla="*/ 0 w 181"/>
                <a:gd name="T29" fmla="*/ 334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4 h 341"/>
                <a:gd name="T36" fmla="*/ 83 w 181"/>
                <a:gd name="T37" fmla="*/ 289 h 341"/>
                <a:gd name="T38" fmla="*/ 83 w 181"/>
                <a:gd name="T39" fmla="*/ 133 h 341"/>
                <a:gd name="T40" fmla="*/ 144 w 181"/>
                <a:gd name="T41" fmla="*/ 133 h 341"/>
                <a:gd name="T42" fmla="*/ 144 w 181"/>
                <a:gd name="T43" fmla="*/ 11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7"/>
                  </a:moveTo>
                  <a:lnTo>
                    <a:pt x="82" y="117"/>
                  </a:lnTo>
                  <a:lnTo>
                    <a:pt x="82" y="59"/>
                  </a:lnTo>
                  <a:cubicBezTo>
                    <a:pt x="82" y="30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4"/>
                  </a:cubicBezTo>
                  <a:cubicBezTo>
                    <a:pt x="145" y="47"/>
                    <a:pt x="151" y="52"/>
                    <a:pt x="160" y="52"/>
                  </a:cubicBezTo>
                  <a:cubicBezTo>
                    <a:pt x="171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4"/>
                    <a:pt x="58" y="37"/>
                  </a:cubicBezTo>
                  <a:cubicBezTo>
                    <a:pt x="45" y="59"/>
                    <a:pt x="41" y="77"/>
                    <a:pt x="41" y="117"/>
                  </a:cubicBezTo>
                  <a:lnTo>
                    <a:pt x="0" y="117"/>
                  </a:lnTo>
                  <a:lnTo>
                    <a:pt x="0" y="133"/>
                  </a:lnTo>
                  <a:lnTo>
                    <a:pt x="41" y="133"/>
                  </a:lnTo>
                  <a:lnTo>
                    <a:pt x="41" y="289"/>
                  </a:lnTo>
                  <a:cubicBezTo>
                    <a:pt x="41" y="326"/>
                    <a:pt x="35" y="332"/>
                    <a:pt x="0" y="334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4"/>
                  </a:lnTo>
                  <a:cubicBezTo>
                    <a:pt x="88" y="332"/>
                    <a:pt x="83" y="327"/>
                    <a:pt x="83" y="289"/>
                  </a:cubicBezTo>
                  <a:lnTo>
                    <a:pt x="83" y="133"/>
                  </a:lnTo>
                  <a:lnTo>
                    <a:pt x="144" y="133"/>
                  </a:lnTo>
                  <a:lnTo>
                    <a:pt x="144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119">
              <a:extLst>
                <a:ext uri="{FF2B5EF4-FFF2-40B4-BE49-F238E27FC236}">
                  <a16:creationId xmlns:a16="http://schemas.microsoft.com/office/drawing/2014/main" id="{BFBF74BC-BB3A-4D77-B0C7-C79AB331C8A9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1509713" y="5661025"/>
              <a:ext cx="103188" cy="11430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6 h 234"/>
                <a:gd name="T4" fmla="*/ 109 w 220"/>
                <a:gd name="T5" fmla="*/ 234 h 234"/>
                <a:gd name="T6" fmla="*/ 220 w 220"/>
                <a:gd name="T7" fmla="*/ 112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8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6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1"/>
                    <a:pt x="220" y="112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6"/>
                    <a:pt x="153" y="220"/>
                    <a:pt x="115" y="220"/>
                  </a:cubicBezTo>
                  <a:cubicBezTo>
                    <a:pt x="96" y="220"/>
                    <a:pt x="77" y="208"/>
                    <a:pt x="67" y="188"/>
                  </a:cubicBezTo>
                  <a:cubicBezTo>
                    <a:pt x="53" y="162"/>
                    <a:pt x="45" y="127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120">
              <a:extLst>
                <a:ext uri="{FF2B5EF4-FFF2-40B4-BE49-F238E27FC236}">
                  <a16:creationId xmlns:a16="http://schemas.microsoft.com/office/drawing/2014/main" id="{DBB4A616-26AB-4BBF-B8E7-B93DC1F902B0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620838" y="5661025"/>
              <a:ext cx="76200" cy="112713"/>
            </a:xfrm>
            <a:custGeom>
              <a:avLst/>
              <a:gdLst>
                <a:gd name="T0" fmla="*/ 1 w 165"/>
                <a:gd name="T1" fmla="*/ 35 h 229"/>
                <a:gd name="T2" fmla="*/ 19 w 165"/>
                <a:gd name="T3" fmla="*/ 33 h 229"/>
                <a:gd name="T4" fmla="*/ 35 w 165"/>
                <a:gd name="T5" fmla="*/ 63 h 229"/>
                <a:gd name="T6" fmla="*/ 35 w 165"/>
                <a:gd name="T7" fmla="*/ 187 h 229"/>
                <a:gd name="T8" fmla="*/ 0 w 165"/>
                <a:gd name="T9" fmla="*/ 222 h 229"/>
                <a:gd name="T10" fmla="*/ 0 w 165"/>
                <a:gd name="T11" fmla="*/ 229 h 229"/>
                <a:gd name="T12" fmla="*/ 120 w 165"/>
                <a:gd name="T13" fmla="*/ 229 h 229"/>
                <a:gd name="T14" fmla="*/ 120 w 165"/>
                <a:gd name="T15" fmla="*/ 222 h 229"/>
                <a:gd name="T16" fmla="*/ 77 w 165"/>
                <a:gd name="T17" fmla="*/ 184 h 229"/>
                <a:gd name="T18" fmla="*/ 77 w 165"/>
                <a:gd name="T19" fmla="*/ 72 h 229"/>
                <a:gd name="T20" fmla="*/ 112 w 165"/>
                <a:gd name="T21" fmla="*/ 31 h 229"/>
                <a:gd name="T22" fmla="*/ 125 w 165"/>
                <a:gd name="T23" fmla="*/ 39 h 229"/>
                <a:gd name="T24" fmla="*/ 145 w 165"/>
                <a:gd name="T25" fmla="*/ 49 h 229"/>
                <a:gd name="T26" fmla="*/ 165 w 165"/>
                <a:gd name="T27" fmla="*/ 26 h 229"/>
                <a:gd name="T28" fmla="*/ 137 w 165"/>
                <a:gd name="T29" fmla="*/ 0 h 229"/>
                <a:gd name="T30" fmla="*/ 77 w 165"/>
                <a:gd name="T31" fmla="*/ 47 h 229"/>
                <a:gd name="T32" fmla="*/ 77 w 165"/>
                <a:gd name="T33" fmla="*/ 1 h 229"/>
                <a:gd name="T34" fmla="*/ 75 w 165"/>
                <a:gd name="T35" fmla="*/ 0 h 229"/>
                <a:gd name="T36" fmla="*/ 1 w 165"/>
                <a:gd name="T37" fmla="*/ 27 h 229"/>
                <a:gd name="T38" fmla="*/ 1 w 165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29">
                  <a:moveTo>
                    <a:pt x="1" y="35"/>
                  </a:moveTo>
                  <a:cubicBezTo>
                    <a:pt x="8" y="33"/>
                    <a:pt x="13" y="33"/>
                    <a:pt x="19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7"/>
                  </a:lnTo>
                  <a:cubicBezTo>
                    <a:pt x="35" y="212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4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0"/>
                    <a:pt x="165" y="26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121">
              <a:extLst>
                <a:ext uri="{FF2B5EF4-FFF2-40B4-BE49-F238E27FC236}">
                  <a16:creationId xmlns:a16="http://schemas.microsoft.com/office/drawing/2014/main" id="{EB28D727-9A06-4AC6-9B2E-1BD2E4F86B44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1763713" y="5661025"/>
              <a:ext cx="93663" cy="114300"/>
            </a:xfrm>
            <a:custGeom>
              <a:avLst/>
              <a:gdLst>
                <a:gd name="T0" fmla="*/ 202 w 202"/>
                <a:gd name="T1" fmla="*/ 196 h 234"/>
                <a:gd name="T2" fmla="*/ 181 w 202"/>
                <a:gd name="T3" fmla="*/ 206 h 234"/>
                <a:gd name="T4" fmla="*/ 166 w 202"/>
                <a:gd name="T5" fmla="*/ 177 h 234"/>
                <a:gd name="T6" fmla="*/ 166 w 202"/>
                <a:gd name="T7" fmla="*/ 79 h 234"/>
                <a:gd name="T8" fmla="*/ 156 w 202"/>
                <a:gd name="T9" fmla="*/ 27 h 234"/>
                <a:gd name="T10" fmla="*/ 94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4 w 202"/>
                <a:gd name="T17" fmla="*/ 56 h 234"/>
                <a:gd name="T18" fmla="*/ 53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3 h 234"/>
                <a:gd name="T28" fmla="*/ 18 w 202"/>
                <a:gd name="T29" fmla="*/ 137 h 234"/>
                <a:gd name="T30" fmla="*/ 0 w 202"/>
                <a:gd name="T31" fmla="*/ 181 h 234"/>
                <a:gd name="T32" fmla="*/ 53 w 202"/>
                <a:gd name="T33" fmla="*/ 234 h 234"/>
                <a:gd name="T34" fmla="*/ 126 w 202"/>
                <a:gd name="T35" fmla="*/ 198 h 234"/>
                <a:gd name="T36" fmla="*/ 158 w 202"/>
                <a:gd name="T37" fmla="*/ 234 h 234"/>
                <a:gd name="T38" fmla="*/ 202 w 202"/>
                <a:gd name="T39" fmla="*/ 209 h 234"/>
                <a:gd name="T40" fmla="*/ 202 w 202"/>
                <a:gd name="T41" fmla="*/ 196 h 234"/>
                <a:gd name="T42" fmla="*/ 125 w 202"/>
                <a:gd name="T43" fmla="*/ 168 h 234"/>
                <a:gd name="T44" fmla="*/ 112 w 202"/>
                <a:gd name="T45" fmla="*/ 194 h 234"/>
                <a:gd name="T46" fmla="*/ 76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5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6"/>
                  </a:moveTo>
                  <a:cubicBezTo>
                    <a:pt x="194" y="203"/>
                    <a:pt x="188" y="206"/>
                    <a:pt x="181" y="206"/>
                  </a:cubicBezTo>
                  <a:cubicBezTo>
                    <a:pt x="169" y="206"/>
                    <a:pt x="166" y="199"/>
                    <a:pt x="166" y="177"/>
                  </a:cubicBezTo>
                  <a:lnTo>
                    <a:pt x="166" y="79"/>
                  </a:lnTo>
                  <a:cubicBezTo>
                    <a:pt x="166" y="54"/>
                    <a:pt x="163" y="39"/>
                    <a:pt x="156" y="27"/>
                  </a:cubicBezTo>
                  <a:cubicBezTo>
                    <a:pt x="145" y="9"/>
                    <a:pt x="123" y="0"/>
                    <a:pt x="94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4" y="67"/>
                    <a:pt x="54" y="56"/>
                  </a:cubicBezTo>
                  <a:cubicBezTo>
                    <a:pt x="54" y="54"/>
                    <a:pt x="53" y="52"/>
                    <a:pt x="53" y="48"/>
                  </a:cubicBezTo>
                  <a:cubicBezTo>
                    <a:pt x="52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6"/>
                    <a:pt x="125" y="53"/>
                  </a:cubicBezTo>
                  <a:lnTo>
                    <a:pt x="125" y="83"/>
                  </a:lnTo>
                  <a:cubicBezTo>
                    <a:pt x="48" y="114"/>
                    <a:pt x="40" y="118"/>
                    <a:pt x="18" y="137"/>
                  </a:cubicBezTo>
                  <a:cubicBezTo>
                    <a:pt x="7" y="147"/>
                    <a:pt x="0" y="164"/>
                    <a:pt x="0" y="181"/>
                  </a:cubicBezTo>
                  <a:cubicBezTo>
                    <a:pt x="0" y="212"/>
                    <a:pt x="22" y="234"/>
                    <a:pt x="53" y="234"/>
                  </a:cubicBezTo>
                  <a:cubicBezTo>
                    <a:pt x="75" y="234"/>
                    <a:pt x="95" y="224"/>
                    <a:pt x="126" y="198"/>
                  </a:cubicBezTo>
                  <a:cubicBezTo>
                    <a:pt x="128" y="224"/>
                    <a:pt x="137" y="234"/>
                    <a:pt x="158" y="234"/>
                  </a:cubicBezTo>
                  <a:cubicBezTo>
                    <a:pt x="175" y="234"/>
                    <a:pt x="185" y="228"/>
                    <a:pt x="202" y="209"/>
                  </a:cubicBezTo>
                  <a:lnTo>
                    <a:pt x="202" y="196"/>
                  </a:lnTo>
                  <a:close/>
                  <a:moveTo>
                    <a:pt x="125" y="168"/>
                  </a:moveTo>
                  <a:cubicBezTo>
                    <a:pt x="125" y="183"/>
                    <a:pt x="123" y="188"/>
                    <a:pt x="112" y="194"/>
                  </a:cubicBezTo>
                  <a:cubicBezTo>
                    <a:pt x="100" y="201"/>
                    <a:pt x="86" y="205"/>
                    <a:pt x="76" y="205"/>
                  </a:cubicBezTo>
                  <a:cubicBezTo>
                    <a:pt x="58" y="205"/>
                    <a:pt x="44" y="188"/>
                    <a:pt x="44" y="167"/>
                  </a:cubicBezTo>
                  <a:lnTo>
                    <a:pt x="44" y="165"/>
                  </a:lnTo>
                  <a:cubicBezTo>
                    <a:pt x="44" y="135"/>
                    <a:pt x="65" y="117"/>
                    <a:pt x="125" y="95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122">
              <a:extLst>
                <a:ext uri="{FF2B5EF4-FFF2-40B4-BE49-F238E27FC236}">
                  <a16:creationId xmlns:a16="http://schemas.microsoft.com/office/drawing/2014/main" id="{FEFFCEA0-8B97-46E6-80BD-CDE51FFCBC2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1862138" y="5661025"/>
              <a:ext cx="109538" cy="112713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1 h 229"/>
                <a:gd name="T6" fmla="*/ 32 w 234"/>
                <a:gd name="T7" fmla="*/ 184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7 h 229"/>
                <a:gd name="T22" fmla="*/ 162 w 234"/>
                <a:gd name="T23" fmla="*/ 75 h 229"/>
                <a:gd name="T24" fmla="*/ 162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4 h 229"/>
                <a:gd name="T38" fmla="*/ 145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4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5"/>
                  </a:cubicBezTo>
                  <a:lnTo>
                    <a:pt x="162" y="180"/>
                  </a:lnTo>
                  <a:cubicBezTo>
                    <a:pt x="162" y="211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09" y="219"/>
                    <a:pt x="204" y="213"/>
                    <a:pt x="204" y="189"/>
                  </a:cubicBezTo>
                  <a:lnTo>
                    <a:pt x="204" y="74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123">
              <a:extLst>
                <a:ext uri="{FF2B5EF4-FFF2-40B4-BE49-F238E27FC236}">
                  <a16:creationId xmlns:a16="http://schemas.microsoft.com/office/drawing/2014/main" id="{45BB92E8-886A-4665-B53D-2ED5851C4783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974850" y="5662613"/>
              <a:ext cx="107950" cy="163513"/>
            </a:xfrm>
            <a:custGeom>
              <a:avLst/>
              <a:gdLst>
                <a:gd name="T0" fmla="*/ 230 w 230"/>
                <a:gd name="T1" fmla="*/ 0 h 333"/>
                <a:gd name="T2" fmla="*/ 162 w 230"/>
                <a:gd name="T3" fmla="*/ 0 h 333"/>
                <a:gd name="T4" fmla="*/ 162 w 230"/>
                <a:gd name="T5" fmla="*/ 7 h 333"/>
                <a:gd name="T6" fmla="*/ 186 w 230"/>
                <a:gd name="T7" fmla="*/ 20 h 333"/>
                <a:gd name="T8" fmla="*/ 184 w 230"/>
                <a:gd name="T9" fmla="*/ 28 h 333"/>
                <a:gd name="T10" fmla="*/ 136 w 230"/>
                <a:gd name="T11" fmla="*/ 166 h 333"/>
                <a:gd name="T12" fmla="*/ 79 w 230"/>
                <a:gd name="T13" fmla="*/ 40 h 333"/>
                <a:gd name="T14" fmla="*/ 74 w 230"/>
                <a:gd name="T15" fmla="*/ 21 h 333"/>
                <a:gd name="T16" fmla="*/ 103 w 230"/>
                <a:gd name="T17" fmla="*/ 7 h 333"/>
                <a:gd name="T18" fmla="*/ 103 w 230"/>
                <a:gd name="T19" fmla="*/ 0 h 333"/>
                <a:gd name="T20" fmla="*/ 0 w 230"/>
                <a:gd name="T21" fmla="*/ 0 h 333"/>
                <a:gd name="T22" fmla="*/ 0 w 230"/>
                <a:gd name="T23" fmla="*/ 7 h 333"/>
                <a:gd name="T24" fmla="*/ 25 w 230"/>
                <a:gd name="T25" fmla="*/ 23 h 333"/>
                <a:gd name="T26" fmla="*/ 82 w 230"/>
                <a:gd name="T27" fmla="*/ 145 h 333"/>
                <a:gd name="T28" fmla="*/ 84 w 230"/>
                <a:gd name="T29" fmla="*/ 149 h 333"/>
                <a:gd name="T30" fmla="*/ 91 w 230"/>
                <a:gd name="T31" fmla="*/ 164 h 333"/>
                <a:gd name="T32" fmla="*/ 113 w 230"/>
                <a:gd name="T33" fmla="*/ 215 h 333"/>
                <a:gd name="T34" fmla="*/ 93 w 230"/>
                <a:gd name="T35" fmla="*/ 269 h 333"/>
                <a:gd name="T36" fmla="*/ 68 w 230"/>
                <a:gd name="T37" fmla="*/ 291 h 333"/>
                <a:gd name="T38" fmla="*/ 56 w 230"/>
                <a:gd name="T39" fmla="*/ 288 h 333"/>
                <a:gd name="T40" fmla="*/ 29 w 230"/>
                <a:gd name="T41" fmla="*/ 282 h 333"/>
                <a:gd name="T42" fmla="*/ 8 w 230"/>
                <a:gd name="T43" fmla="*/ 304 h 333"/>
                <a:gd name="T44" fmla="*/ 45 w 230"/>
                <a:gd name="T45" fmla="*/ 333 h 333"/>
                <a:gd name="T46" fmla="*/ 129 w 230"/>
                <a:gd name="T47" fmla="*/ 233 h 333"/>
                <a:gd name="T48" fmla="*/ 206 w 230"/>
                <a:gd name="T49" fmla="*/ 30 h 333"/>
                <a:gd name="T50" fmla="*/ 230 w 230"/>
                <a:gd name="T51" fmla="*/ 7 h 333"/>
                <a:gd name="T52" fmla="*/ 230 w 230"/>
                <a:gd name="T53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3">
                  <a:moveTo>
                    <a:pt x="230" y="0"/>
                  </a:moveTo>
                  <a:lnTo>
                    <a:pt x="162" y="0"/>
                  </a:lnTo>
                  <a:lnTo>
                    <a:pt x="162" y="7"/>
                  </a:lnTo>
                  <a:cubicBezTo>
                    <a:pt x="178" y="7"/>
                    <a:pt x="186" y="12"/>
                    <a:pt x="186" y="20"/>
                  </a:cubicBezTo>
                  <a:cubicBezTo>
                    <a:pt x="186" y="22"/>
                    <a:pt x="186" y="25"/>
                    <a:pt x="184" y="28"/>
                  </a:cubicBezTo>
                  <a:lnTo>
                    <a:pt x="136" y="166"/>
                  </a:lnTo>
                  <a:lnTo>
                    <a:pt x="79" y="40"/>
                  </a:lnTo>
                  <a:cubicBezTo>
                    <a:pt x="76" y="33"/>
                    <a:pt x="74" y="26"/>
                    <a:pt x="74" y="21"/>
                  </a:cubicBezTo>
                  <a:cubicBezTo>
                    <a:pt x="74" y="12"/>
                    <a:pt x="81" y="8"/>
                    <a:pt x="103" y="7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1" y="14"/>
                    <a:pt x="25" y="23"/>
                  </a:cubicBezTo>
                  <a:lnTo>
                    <a:pt x="82" y="145"/>
                  </a:lnTo>
                  <a:lnTo>
                    <a:pt x="84" y="149"/>
                  </a:lnTo>
                  <a:lnTo>
                    <a:pt x="91" y="164"/>
                  </a:lnTo>
                  <a:cubicBezTo>
                    <a:pt x="105" y="189"/>
                    <a:pt x="113" y="207"/>
                    <a:pt x="113" y="215"/>
                  </a:cubicBezTo>
                  <a:cubicBezTo>
                    <a:pt x="113" y="222"/>
                    <a:pt x="102" y="254"/>
                    <a:pt x="93" y="269"/>
                  </a:cubicBezTo>
                  <a:cubicBezTo>
                    <a:pt x="86" y="282"/>
                    <a:pt x="75" y="291"/>
                    <a:pt x="68" y="291"/>
                  </a:cubicBezTo>
                  <a:cubicBezTo>
                    <a:pt x="65" y="291"/>
                    <a:pt x="61" y="290"/>
                    <a:pt x="56" y="288"/>
                  </a:cubicBezTo>
                  <a:cubicBezTo>
                    <a:pt x="46" y="284"/>
                    <a:pt x="38" y="282"/>
                    <a:pt x="29" y="282"/>
                  </a:cubicBezTo>
                  <a:cubicBezTo>
                    <a:pt x="18" y="282"/>
                    <a:pt x="8" y="292"/>
                    <a:pt x="8" y="304"/>
                  </a:cubicBezTo>
                  <a:cubicBezTo>
                    <a:pt x="8" y="320"/>
                    <a:pt x="24" y="333"/>
                    <a:pt x="45" y="333"/>
                  </a:cubicBezTo>
                  <a:cubicBezTo>
                    <a:pt x="78" y="333"/>
                    <a:pt x="102" y="305"/>
                    <a:pt x="129" y="233"/>
                  </a:cubicBezTo>
                  <a:lnTo>
                    <a:pt x="206" y="30"/>
                  </a:lnTo>
                  <a:cubicBezTo>
                    <a:pt x="212" y="14"/>
                    <a:pt x="218" y="9"/>
                    <a:pt x="230" y="7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124">
              <a:extLst>
                <a:ext uri="{FF2B5EF4-FFF2-40B4-BE49-F238E27FC236}">
                  <a16:creationId xmlns:a16="http://schemas.microsoft.com/office/drawing/2014/main" id="{74EB7CB0-F142-4276-BC3B-029C1EAEA906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59000" y="5603875"/>
              <a:ext cx="115888" cy="173038"/>
            </a:xfrm>
            <a:custGeom>
              <a:avLst/>
              <a:gdLst>
                <a:gd name="T0" fmla="*/ 151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5 h 353"/>
                <a:gd name="T20" fmla="*/ 66 w 247"/>
                <a:gd name="T21" fmla="*/ 10 h 353"/>
                <a:gd name="T22" fmla="*/ 98 w 247"/>
                <a:gd name="T23" fmla="*/ 50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125">
              <a:extLst>
                <a:ext uri="{FF2B5EF4-FFF2-40B4-BE49-F238E27FC236}">
                  <a16:creationId xmlns:a16="http://schemas.microsoft.com/office/drawing/2014/main" id="{DF4C0473-78FE-401D-B947-33BDCEABA281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366963" y="5640388"/>
              <a:ext cx="141288" cy="142875"/>
            </a:xfrm>
            <a:custGeom>
              <a:avLst/>
              <a:gdLst>
                <a:gd name="T0" fmla="*/ 295 w 304"/>
                <a:gd name="T1" fmla="*/ 21 h 289"/>
                <a:gd name="T2" fmla="*/ 304 w 304"/>
                <a:gd name="T3" fmla="*/ 10 h 289"/>
                <a:gd name="T4" fmla="*/ 294 w 304"/>
                <a:gd name="T5" fmla="*/ 0 h 289"/>
                <a:gd name="T6" fmla="*/ 285 w 304"/>
                <a:gd name="T7" fmla="*/ 3 h 289"/>
                <a:gd name="T8" fmla="*/ 9 w 304"/>
                <a:gd name="T9" fmla="*/ 133 h 289"/>
                <a:gd name="T10" fmla="*/ 0 w 304"/>
                <a:gd name="T11" fmla="*/ 144 h 289"/>
                <a:gd name="T12" fmla="*/ 9 w 304"/>
                <a:gd name="T13" fmla="*/ 155 h 289"/>
                <a:gd name="T14" fmla="*/ 285 w 304"/>
                <a:gd name="T15" fmla="*/ 286 h 289"/>
                <a:gd name="T16" fmla="*/ 294 w 304"/>
                <a:gd name="T17" fmla="*/ 289 h 289"/>
                <a:gd name="T18" fmla="*/ 304 w 304"/>
                <a:gd name="T19" fmla="*/ 279 h 289"/>
                <a:gd name="T20" fmla="*/ 295 w 304"/>
                <a:gd name="T21" fmla="*/ 268 h 289"/>
                <a:gd name="T22" fmla="*/ 33 w 304"/>
                <a:gd name="T23" fmla="*/ 144 h 289"/>
                <a:gd name="T24" fmla="*/ 295 w 304"/>
                <a:gd name="T25" fmla="*/ 2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89">
                  <a:moveTo>
                    <a:pt x="295" y="21"/>
                  </a:moveTo>
                  <a:cubicBezTo>
                    <a:pt x="301" y="18"/>
                    <a:pt x="304" y="15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3" y="0"/>
                    <a:pt x="292" y="0"/>
                    <a:pt x="285" y="3"/>
                  </a:cubicBezTo>
                  <a:lnTo>
                    <a:pt x="9" y="133"/>
                  </a:lnTo>
                  <a:cubicBezTo>
                    <a:pt x="4" y="136"/>
                    <a:pt x="0" y="138"/>
                    <a:pt x="0" y="144"/>
                  </a:cubicBezTo>
                  <a:cubicBezTo>
                    <a:pt x="0" y="150"/>
                    <a:pt x="4" y="153"/>
                    <a:pt x="9" y="155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4"/>
                    <a:pt x="301" y="271"/>
                    <a:pt x="295" y="268"/>
                  </a:cubicBezTo>
                  <a:lnTo>
                    <a:pt x="33" y="144"/>
                  </a:lnTo>
                  <a:lnTo>
                    <a:pt x="295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126">
              <a:extLst>
                <a:ext uri="{FF2B5EF4-FFF2-40B4-BE49-F238E27FC236}">
                  <a16:creationId xmlns:a16="http://schemas.microsoft.com/office/drawing/2014/main" id="{40768C3A-86DA-40F9-ADA9-8E55FB70C2AF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2601913" y="5610225"/>
              <a:ext cx="98425" cy="168275"/>
            </a:xfrm>
            <a:custGeom>
              <a:avLst/>
              <a:gdLst>
                <a:gd name="T0" fmla="*/ 209 w 209"/>
                <a:gd name="T1" fmla="*/ 172 h 343"/>
                <a:gd name="T2" fmla="*/ 190 w 209"/>
                <a:gd name="T3" fmla="*/ 56 h 343"/>
                <a:gd name="T4" fmla="*/ 105 w 209"/>
                <a:gd name="T5" fmla="*/ 0 h 343"/>
                <a:gd name="T6" fmla="*/ 18 w 209"/>
                <a:gd name="T7" fmla="*/ 59 h 343"/>
                <a:gd name="T8" fmla="*/ 0 w 209"/>
                <a:gd name="T9" fmla="*/ 172 h 343"/>
                <a:gd name="T10" fmla="*/ 22 w 209"/>
                <a:gd name="T11" fmla="*/ 293 h 343"/>
                <a:gd name="T12" fmla="*/ 104 w 209"/>
                <a:gd name="T13" fmla="*/ 343 h 343"/>
                <a:gd name="T14" fmla="*/ 191 w 209"/>
                <a:gd name="T15" fmla="*/ 285 h 343"/>
                <a:gd name="T16" fmla="*/ 209 w 209"/>
                <a:gd name="T17" fmla="*/ 172 h 343"/>
                <a:gd name="T18" fmla="*/ 104 w 209"/>
                <a:gd name="T19" fmla="*/ 332 h 343"/>
                <a:gd name="T20" fmla="*/ 46 w 209"/>
                <a:gd name="T21" fmla="*/ 272 h 343"/>
                <a:gd name="T22" fmla="*/ 41 w 209"/>
                <a:gd name="T23" fmla="*/ 167 h 343"/>
                <a:gd name="T24" fmla="*/ 45 w 209"/>
                <a:gd name="T25" fmla="*/ 75 h 343"/>
                <a:gd name="T26" fmla="*/ 104 w 209"/>
                <a:gd name="T27" fmla="*/ 11 h 343"/>
                <a:gd name="T28" fmla="*/ 163 w 209"/>
                <a:gd name="T29" fmla="*/ 69 h 343"/>
                <a:gd name="T30" fmla="*/ 168 w 209"/>
                <a:gd name="T31" fmla="*/ 167 h 343"/>
                <a:gd name="T32" fmla="*/ 163 w 209"/>
                <a:gd name="T33" fmla="*/ 270 h 343"/>
                <a:gd name="T34" fmla="*/ 104 w 209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9" h="343">
                  <a:moveTo>
                    <a:pt x="209" y="172"/>
                  </a:moveTo>
                  <a:cubicBezTo>
                    <a:pt x="209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4"/>
                    <a:pt x="0" y="133"/>
                    <a:pt x="0" y="172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3"/>
                    <a:pt x="191" y="285"/>
                  </a:cubicBezTo>
                  <a:cubicBezTo>
                    <a:pt x="207" y="251"/>
                    <a:pt x="209" y="212"/>
                    <a:pt x="209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20"/>
                    <a:pt x="46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127">
              <a:extLst>
                <a:ext uri="{FF2B5EF4-FFF2-40B4-BE49-F238E27FC236}">
                  <a16:creationId xmlns:a16="http://schemas.microsoft.com/office/drawing/2014/main" id="{95EEF71D-BAEA-43DC-BE8E-B1BAB51B2A4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722563" y="5748338"/>
              <a:ext cx="31750" cy="60325"/>
            </a:xfrm>
            <a:custGeom>
              <a:avLst/>
              <a:gdLst>
                <a:gd name="T0" fmla="*/ 14 w 69"/>
                <a:gd name="T1" fmla="*/ 122 h 122"/>
                <a:gd name="T2" fmla="*/ 69 w 69"/>
                <a:gd name="T3" fmla="*/ 45 h 122"/>
                <a:gd name="T4" fmla="*/ 30 w 69"/>
                <a:gd name="T5" fmla="*/ 0 h 122"/>
                <a:gd name="T6" fmla="*/ 0 w 69"/>
                <a:gd name="T7" fmla="*/ 29 h 122"/>
                <a:gd name="T8" fmla="*/ 30 w 69"/>
                <a:gd name="T9" fmla="*/ 54 h 122"/>
                <a:gd name="T10" fmla="*/ 39 w 69"/>
                <a:gd name="T11" fmla="*/ 53 h 122"/>
                <a:gd name="T12" fmla="*/ 43 w 69"/>
                <a:gd name="T13" fmla="*/ 52 h 122"/>
                <a:gd name="T14" fmla="*/ 50 w 69"/>
                <a:gd name="T15" fmla="*/ 59 h 122"/>
                <a:gd name="T16" fmla="*/ 9 w 69"/>
                <a:gd name="T17" fmla="*/ 112 h 122"/>
                <a:gd name="T18" fmla="*/ 14 w 69"/>
                <a:gd name="T1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2">
                  <a:moveTo>
                    <a:pt x="14" y="122"/>
                  </a:moveTo>
                  <a:cubicBezTo>
                    <a:pt x="47" y="105"/>
                    <a:pt x="69" y="75"/>
                    <a:pt x="69" y="45"/>
                  </a:cubicBezTo>
                  <a:cubicBezTo>
                    <a:pt x="69" y="20"/>
                    <a:pt x="52" y="0"/>
                    <a:pt x="30" y="0"/>
                  </a:cubicBezTo>
                  <a:cubicBezTo>
                    <a:pt x="12" y="0"/>
                    <a:pt x="0" y="12"/>
                    <a:pt x="0" y="29"/>
                  </a:cubicBezTo>
                  <a:cubicBezTo>
                    <a:pt x="0" y="45"/>
                    <a:pt x="12" y="54"/>
                    <a:pt x="30" y="54"/>
                  </a:cubicBezTo>
                  <a:cubicBezTo>
                    <a:pt x="33" y="54"/>
                    <a:pt x="36" y="54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4"/>
                    <a:pt x="9" y="112"/>
                  </a:cubicBezTo>
                  <a:lnTo>
                    <a:pt x="14" y="12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128">
              <a:extLst>
                <a:ext uri="{FF2B5EF4-FFF2-40B4-BE49-F238E27FC236}">
                  <a16:creationId xmlns:a16="http://schemas.microsoft.com/office/drawing/2014/main" id="{5D14534F-1AAB-4CFC-B2A5-01489A41356E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1428750" y="6070600"/>
              <a:ext cx="136525" cy="166688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3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5 h 341"/>
                <a:gd name="T18" fmla="*/ 41 w 290"/>
                <a:gd name="T19" fmla="*/ 295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5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3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6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6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3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5"/>
                  </a:cubicBezTo>
                  <a:lnTo>
                    <a:pt x="41" y="295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5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0" y="144"/>
                    <a:pt x="222" y="113"/>
                    <a:pt x="222" y="93"/>
                  </a:cubicBezTo>
                  <a:cubicBezTo>
                    <a:pt x="222" y="66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3"/>
                  </a:cubicBezTo>
                  <a:cubicBezTo>
                    <a:pt x="273" y="128"/>
                    <a:pt x="250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6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6"/>
                  </a:lnTo>
                  <a:cubicBezTo>
                    <a:pt x="105" y="301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9">
              <a:extLst>
                <a:ext uri="{FF2B5EF4-FFF2-40B4-BE49-F238E27FC236}">
                  <a16:creationId xmlns:a16="http://schemas.microsoft.com/office/drawing/2014/main" id="{777DABFC-C8DE-4D2E-9FFB-A36535DEAB2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1590675" y="6054725"/>
              <a:ext cx="53975" cy="24447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30">
              <a:extLst>
                <a:ext uri="{FF2B5EF4-FFF2-40B4-BE49-F238E27FC236}">
                  <a16:creationId xmlns:a16="http://schemas.microsoft.com/office/drawing/2014/main" id="{1D820AA3-345E-47EB-BDF6-322A908BD2A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663700" y="6070600"/>
              <a:ext cx="193675" cy="166688"/>
            </a:xfrm>
            <a:custGeom>
              <a:avLst/>
              <a:gdLst>
                <a:gd name="T0" fmla="*/ 229 w 411"/>
                <a:gd name="T1" fmla="*/ 135 h 340"/>
                <a:gd name="T2" fmla="*/ 187 w 411"/>
                <a:gd name="T3" fmla="*/ 36 h 340"/>
                <a:gd name="T4" fmla="*/ 184 w 411"/>
                <a:gd name="T5" fmla="*/ 30 h 340"/>
                <a:gd name="T6" fmla="*/ 214 w 411"/>
                <a:gd name="T7" fmla="*/ 15 h 340"/>
                <a:gd name="T8" fmla="*/ 224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8 w 411"/>
                <a:gd name="T15" fmla="*/ 0 h 340"/>
                <a:gd name="T16" fmla="*/ 89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3 h 340"/>
                <a:gd name="T26" fmla="*/ 85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7 w 411"/>
                <a:gd name="T33" fmla="*/ 340 h 340"/>
                <a:gd name="T34" fmla="*/ 54 w 411"/>
                <a:gd name="T35" fmla="*/ 339 h 340"/>
                <a:gd name="T36" fmla="*/ 110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3 w 411"/>
                <a:gd name="T43" fmla="*/ 309 h 340"/>
                <a:gd name="T44" fmla="*/ 106 w 411"/>
                <a:gd name="T45" fmla="*/ 287 h 340"/>
                <a:gd name="T46" fmla="*/ 157 w 411"/>
                <a:gd name="T47" fmla="*/ 233 h 340"/>
                <a:gd name="T48" fmla="*/ 202 w 411"/>
                <a:gd name="T49" fmla="*/ 184 h 340"/>
                <a:gd name="T50" fmla="*/ 252 w 411"/>
                <a:gd name="T51" fmla="*/ 303 h 340"/>
                <a:gd name="T52" fmla="*/ 255 w 411"/>
                <a:gd name="T53" fmla="*/ 310 h 340"/>
                <a:gd name="T54" fmla="*/ 226 w 411"/>
                <a:gd name="T55" fmla="*/ 325 h 340"/>
                <a:gd name="T56" fmla="*/ 216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5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5 w 411"/>
                <a:gd name="T79" fmla="*/ 0 h 340"/>
                <a:gd name="T80" fmla="*/ 358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8 h 340"/>
                <a:gd name="T92" fmla="*/ 229 w 411"/>
                <a:gd name="T93" fmla="*/ 1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3"/>
                  </a:lnTo>
                  <a:lnTo>
                    <a:pt x="85" y="289"/>
                  </a:lnTo>
                  <a:cubicBezTo>
                    <a:pt x="60" y="315"/>
                    <a:pt x="37" y="323"/>
                    <a:pt x="11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35"/>
                    <a:pt x="0" y="340"/>
                    <a:pt x="7" y="340"/>
                  </a:cubicBezTo>
                  <a:cubicBezTo>
                    <a:pt x="22" y="340"/>
                    <a:pt x="38" y="339"/>
                    <a:pt x="54" y="339"/>
                  </a:cubicBezTo>
                  <a:cubicBezTo>
                    <a:pt x="72" y="339"/>
                    <a:pt x="92" y="340"/>
                    <a:pt x="110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4" y="325"/>
                    <a:pt x="112" y="325"/>
                  </a:cubicBezTo>
                  <a:cubicBezTo>
                    <a:pt x="108" y="324"/>
                    <a:pt x="93" y="323"/>
                    <a:pt x="93" y="309"/>
                  </a:cubicBezTo>
                  <a:cubicBezTo>
                    <a:pt x="93" y="301"/>
                    <a:pt x="100" y="293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3"/>
                  </a:lnTo>
                  <a:cubicBezTo>
                    <a:pt x="254" y="309"/>
                    <a:pt x="255" y="309"/>
                    <a:pt x="255" y="310"/>
                  </a:cubicBezTo>
                  <a:cubicBezTo>
                    <a:pt x="255" y="314"/>
                    <a:pt x="245" y="323"/>
                    <a:pt x="226" y="325"/>
                  </a:cubicBezTo>
                  <a:cubicBezTo>
                    <a:pt x="220" y="325"/>
                    <a:pt x="216" y="326"/>
                    <a:pt x="216" y="334"/>
                  </a:cubicBezTo>
                  <a:cubicBezTo>
                    <a:pt x="216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31">
              <a:extLst>
                <a:ext uri="{FF2B5EF4-FFF2-40B4-BE49-F238E27FC236}">
                  <a16:creationId xmlns:a16="http://schemas.microsoft.com/office/drawing/2014/main" id="{1D2F68A6-24CD-4002-A541-356E69963DF1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1952625" y="6081713"/>
              <a:ext cx="142875" cy="190500"/>
            </a:xfrm>
            <a:custGeom>
              <a:avLst/>
              <a:gdLst>
                <a:gd name="T0" fmla="*/ 296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5 w 305"/>
                <a:gd name="T21" fmla="*/ 267 h 386"/>
                <a:gd name="T22" fmla="*/ 34 w 305"/>
                <a:gd name="T23" fmla="*/ 145 h 386"/>
                <a:gd name="T24" fmla="*/ 296 w 305"/>
                <a:gd name="T25" fmla="*/ 21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6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3" y="289"/>
                    <a:pt x="294" y="289"/>
                    <a:pt x="295" y="289"/>
                  </a:cubicBezTo>
                  <a:cubicBezTo>
                    <a:pt x="301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5"/>
                  </a:lnTo>
                  <a:lnTo>
                    <a:pt x="296" y="21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5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32">
              <a:extLst>
                <a:ext uri="{FF2B5EF4-FFF2-40B4-BE49-F238E27FC236}">
                  <a16:creationId xmlns:a16="http://schemas.microsoft.com/office/drawing/2014/main" id="{356D7C33-42A8-4EDD-A196-87F28472B204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203450" y="6054725"/>
              <a:ext cx="53975" cy="24447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33">
              <a:extLst>
                <a:ext uri="{FF2B5EF4-FFF2-40B4-BE49-F238E27FC236}">
                  <a16:creationId xmlns:a16="http://schemas.microsoft.com/office/drawing/2014/main" id="{DE581260-EC91-4BBE-A313-15CFAECDE955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290763" y="6075363"/>
              <a:ext cx="77788" cy="161925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5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4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4">
              <a:extLst>
                <a:ext uri="{FF2B5EF4-FFF2-40B4-BE49-F238E27FC236}">
                  <a16:creationId xmlns:a16="http://schemas.microsoft.com/office/drawing/2014/main" id="{595DF115-C76B-455D-9D9B-2F9F3E43F2EE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459038" y="6172200"/>
              <a:ext cx="141288" cy="9525"/>
            </a:xfrm>
            <a:custGeom>
              <a:avLst/>
              <a:gdLst>
                <a:gd name="T0" fmla="*/ 287 w 304"/>
                <a:gd name="T1" fmla="*/ 20 h 20"/>
                <a:gd name="T2" fmla="*/ 304 w 304"/>
                <a:gd name="T3" fmla="*/ 10 h 20"/>
                <a:gd name="T4" fmla="*/ 287 w 304"/>
                <a:gd name="T5" fmla="*/ 0 h 20"/>
                <a:gd name="T6" fmla="*/ 17 w 304"/>
                <a:gd name="T7" fmla="*/ 0 h 20"/>
                <a:gd name="T8" fmla="*/ 0 w 304"/>
                <a:gd name="T9" fmla="*/ 10 h 20"/>
                <a:gd name="T10" fmla="*/ 17 w 304"/>
                <a:gd name="T11" fmla="*/ 20 h 20"/>
                <a:gd name="T12" fmla="*/ 287 w 30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0">
                  <a:moveTo>
                    <a:pt x="287" y="20"/>
                  </a:moveTo>
                  <a:cubicBezTo>
                    <a:pt x="295" y="20"/>
                    <a:pt x="304" y="20"/>
                    <a:pt x="304" y="10"/>
                  </a:cubicBezTo>
                  <a:cubicBezTo>
                    <a:pt x="304" y="0"/>
                    <a:pt x="295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35">
              <a:extLst>
                <a:ext uri="{FF2B5EF4-FFF2-40B4-BE49-F238E27FC236}">
                  <a16:creationId xmlns:a16="http://schemas.microsoft.com/office/drawing/2014/main" id="{7EBE5517-F6AC-4F45-B3F1-266C278A3DBA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681288" y="6064250"/>
              <a:ext cx="95250" cy="176213"/>
            </a:xfrm>
            <a:custGeom>
              <a:avLst/>
              <a:gdLst>
                <a:gd name="T0" fmla="*/ 111 w 205"/>
                <a:gd name="T1" fmla="*/ 136 h 360"/>
                <a:gd name="T2" fmla="*/ 0 w 205"/>
                <a:gd name="T3" fmla="*/ 277 h 360"/>
                <a:gd name="T4" fmla="*/ 79 w 205"/>
                <a:gd name="T5" fmla="*/ 360 h 360"/>
                <a:gd name="T6" fmla="*/ 179 w 205"/>
                <a:gd name="T7" fmla="*/ 213 h 360"/>
                <a:gd name="T8" fmla="*/ 142 w 205"/>
                <a:gd name="T9" fmla="*/ 120 h 360"/>
                <a:gd name="T10" fmla="*/ 95 w 205"/>
                <a:gd name="T11" fmla="*/ 39 h 360"/>
                <a:gd name="T12" fmla="*/ 122 w 205"/>
                <a:gd name="T13" fmla="*/ 16 h 360"/>
                <a:gd name="T14" fmla="*/ 157 w 205"/>
                <a:gd name="T15" fmla="*/ 29 h 360"/>
                <a:gd name="T16" fmla="*/ 185 w 205"/>
                <a:gd name="T17" fmla="*/ 42 h 360"/>
                <a:gd name="T18" fmla="*/ 205 w 205"/>
                <a:gd name="T19" fmla="*/ 22 h 360"/>
                <a:gd name="T20" fmla="*/ 179 w 205"/>
                <a:gd name="T21" fmla="*/ 5 h 360"/>
                <a:gd name="T22" fmla="*/ 138 w 205"/>
                <a:gd name="T23" fmla="*/ 0 h 360"/>
                <a:gd name="T24" fmla="*/ 81 w 205"/>
                <a:gd name="T25" fmla="*/ 51 h 360"/>
                <a:gd name="T26" fmla="*/ 111 w 205"/>
                <a:gd name="T27" fmla="*/ 136 h 360"/>
                <a:gd name="T28" fmla="*/ 117 w 205"/>
                <a:gd name="T29" fmla="*/ 147 h 360"/>
                <a:gd name="T30" fmla="*/ 144 w 205"/>
                <a:gd name="T31" fmla="*/ 233 h 360"/>
                <a:gd name="T32" fmla="*/ 79 w 205"/>
                <a:gd name="T33" fmla="*/ 349 h 360"/>
                <a:gd name="T34" fmla="*/ 31 w 205"/>
                <a:gd name="T35" fmla="*/ 291 h 360"/>
                <a:gd name="T36" fmla="*/ 117 w 205"/>
                <a:gd name="T37" fmla="*/ 14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0">
                  <a:moveTo>
                    <a:pt x="111" y="136"/>
                  </a:moveTo>
                  <a:cubicBezTo>
                    <a:pt x="49" y="151"/>
                    <a:pt x="0" y="216"/>
                    <a:pt x="0" y="277"/>
                  </a:cubicBezTo>
                  <a:cubicBezTo>
                    <a:pt x="0" y="324"/>
                    <a:pt x="32" y="360"/>
                    <a:pt x="79" y="360"/>
                  </a:cubicBezTo>
                  <a:cubicBezTo>
                    <a:pt x="137" y="360"/>
                    <a:pt x="179" y="282"/>
                    <a:pt x="179" y="213"/>
                  </a:cubicBezTo>
                  <a:cubicBezTo>
                    <a:pt x="179" y="168"/>
                    <a:pt x="159" y="143"/>
                    <a:pt x="142" y="120"/>
                  </a:cubicBezTo>
                  <a:cubicBezTo>
                    <a:pt x="124" y="98"/>
                    <a:pt x="95" y="60"/>
                    <a:pt x="95" y="39"/>
                  </a:cubicBezTo>
                  <a:cubicBezTo>
                    <a:pt x="95" y="28"/>
                    <a:pt x="105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6" y="106"/>
                    <a:pt x="111" y="136"/>
                  </a:cubicBezTo>
                  <a:close/>
                  <a:moveTo>
                    <a:pt x="117" y="147"/>
                  </a:moveTo>
                  <a:cubicBezTo>
                    <a:pt x="129" y="170"/>
                    <a:pt x="144" y="197"/>
                    <a:pt x="144" y="233"/>
                  </a:cubicBezTo>
                  <a:cubicBezTo>
                    <a:pt x="144" y="266"/>
                    <a:pt x="125" y="349"/>
                    <a:pt x="79" y="349"/>
                  </a:cubicBezTo>
                  <a:cubicBezTo>
                    <a:pt x="52" y="349"/>
                    <a:pt x="31" y="328"/>
                    <a:pt x="31" y="291"/>
                  </a:cubicBezTo>
                  <a:cubicBezTo>
                    <a:pt x="31" y="259"/>
                    <a:pt x="50" y="165"/>
                    <a:pt x="117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6">
              <a:extLst>
                <a:ext uri="{FF2B5EF4-FFF2-40B4-BE49-F238E27FC236}">
                  <a16:creationId xmlns:a16="http://schemas.microsoft.com/office/drawing/2014/main" id="{D3C688E5-E582-4B9C-9ACD-CAB20A302D25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797175" y="6054725"/>
              <a:ext cx="53975" cy="24447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7">
              <a:extLst>
                <a:ext uri="{FF2B5EF4-FFF2-40B4-BE49-F238E27FC236}">
                  <a16:creationId xmlns:a16="http://schemas.microsoft.com/office/drawing/2014/main" id="{F4950280-C6D1-4CF2-B811-C341D9F58AE2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881313" y="6129338"/>
              <a:ext cx="127000" cy="161925"/>
            </a:xfrm>
            <a:custGeom>
              <a:avLst/>
              <a:gdLst>
                <a:gd name="T0" fmla="*/ 101 w 271"/>
                <a:gd name="T1" fmla="*/ 45 h 328"/>
                <a:gd name="T2" fmla="*/ 108 w 271"/>
                <a:gd name="T3" fmla="*/ 13 h 328"/>
                <a:gd name="T4" fmla="*/ 94 w 271"/>
                <a:gd name="T5" fmla="*/ 0 h 328"/>
                <a:gd name="T6" fmla="*/ 74 w 271"/>
                <a:gd name="T7" fmla="*/ 18 h 328"/>
                <a:gd name="T8" fmla="*/ 2 w 271"/>
                <a:gd name="T9" fmla="*/ 307 h 328"/>
                <a:gd name="T10" fmla="*/ 0 w 271"/>
                <a:gd name="T11" fmla="*/ 315 h 328"/>
                <a:gd name="T12" fmla="*/ 14 w 271"/>
                <a:gd name="T13" fmla="*/ 328 h 328"/>
                <a:gd name="T14" fmla="*/ 32 w 271"/>
                <a:gd name="T15" fmla="*/ 318 h 328"/>
                <a:gd name="T16" fmla="*/ 59 w 271"/>
                <a:gd name="T17" fmla="*/ 210 h 328"/>
                <a:gd name="T18" fmla="*/ 108 w 271"/>
                <a:gd name="T19" fmla="*/ 226 h 328"/>
                <a:gd name="T20" fmla="*/ 174 w 271"/>
                <a:gd name="T21" fmla="*/ 189 h 328"/>
                <a:gd name="T22" fmla="*/ 219 w 271"/>
                <a:gd name="T23" fmla="*/ 226 h 328"/>
                <a:gd name="T24" fmla="*/ 256 w 271"/>
                <a:gd name="T25" fmla="*/ 198 h 328"/>
                <a:gd name="T26" fmla="*/ 271 w 271"/>
                <a:gd name="T27" fmla="*/ 149 h 328"/>
                <a:gd name="T28" fmla="*/ 265 w 271"/>
                <a:gd name="T29" fmla="*/ 144 h 328"/>
                <a:gd name="T30" fmla="*/ 258 w 271"/>
                <a:gd name="T31" fmla="*/ 153 h 328"/>
                <a:gd name="T32" fmla="*/ 220 w 271"/>
                <a:gd name="T33" fmla="*/ 215 h 328"/>
                <a:gd name="T34" fmla="*/ 205 w 271"/>
                <a:gd name="T35" fmla="*/ 192 h 328"/>
                <a:gd name="T36" fmla="*/ 215 w 271"/>
                <a:gd name="T37" fmla="*/ 140 h 328"/>
                <a:gd name="T38" fmla="*/ 229 w 271"/>
                <a:gd name="T39" fmla="*/ 86 h 328"/>
                <a:gd name="T40" fmla="*/ 237 w 271"/>
                <a:gd name="T41" fmla="*/ 52 h 328"/>
                <a:gd name="T42" fmla="*/ 245 w 271"/>
                <a:gd name="T43" fmla="*/ 19 h 328"/>
                <a:gd name="T44" fmla="*/ 230 w 271"/>
                <a:gd name="T45" fmla="*/ 5 h 328"/>
                <a:gd name="T46" fmla="*/ 211 w 271"/>
                <a:gd name="T47" fmla="*/ 23 h 328"/>
                <a:gd name="T48" fmla="*/ 187 w 271"/>
                <a:gd name="T49" fmla="*/ 116 h 328"/>
                <a:gd name="T50" fmla="*/ 174 w 271"/>
                <a:gd name="T51" fmla="*/ 167 h 328"/>
                <a:gd name="T52" fmla="*/ 110 w 271"/>
                <a:gd name="T53" fmla="*/ 215 h 328"/>
                <a:gd name="T54" fmla="*/ 73 w 271"/>
                <a:gd name="T55" fmla="*/ 171 h 328"/>
                <a:gd name="T56" fmla="*/ 80 w 271"/>
                <a:gd name="T57" fmla="*/ 129 h 328"/>
                <a:gd name="T58" fmla="*/ 101 w 271"/>
                <a:gd name="T59" fmla="*/ 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1" h="328">
                  <a:moveTo>
                    <a:pt x="101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4" y="0"/>
                  </a:cubicBezTo>
                  <a:cubicBezTo>
                    <a:pt x="92" y="0"/>
                    <a:pt x="78" y="0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7"/>
                    <a:pt x="59" y="210"/>
                  </a:cubicBezTo>
                  <a:cubicBezTo>
                    <a:pt x="75" y="224"/>
                    <a:pt x="98" y="226"/>
                    <a:pt x="108" y="226"/>
                  </a:cubicBezTo>
                  <a:cubicBezTo>
                    <a:pt x="142" y="226"/>
                    <a:pt x="162" y="203"/>
                    <a:pt x="174" y="189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4"/>
                    <a:pt x="256" y="198"/>
                  </a:cubicBezTo>
                  <a:cubicBezTo>
                    <a:pt x="264" y="180"/>
                    <a:pt x="271" y="150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59" y="146"/>
                    <a:pt x="258" y="153"/>
                  </a:cubicBezTo>
                  <a:cubicBezTo>
                    <a:pt x="249" y="185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5"/>
                    <a:pt x="230" y="5"/>
                  </a:cubicBezTo>
                  <a:cubicBezTo>
                    <a:pt x="228" y="5"/>
                    <a:pt x="215" y="6"/>
                    <a:pt x="211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69"/>
                    <a:pt x="150" y="215"/>
                    <a:pt x="110" y="215"/>
                  </a:cubicBezTo>
                  <a:cubicBezTo>
                    <a:pt x="85" y="215"/>
                    <a:pt x="73" y="198"/>
                    <a:pt x="73" y="171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1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8">
              <a:extLst>
                <a:ext uri="{FF2B5EF4-FFF2-40B4-BE49-F238E27FC236}">
                  <a16:creationId xmlns:a16="http://schemas.microsoft.com/office/drawing/2014/main" id="{BF2BCDEC-05A4-4110-BDE6-1EDCE76141B4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8950" y="6054725"/>
              <a:ext cx="53975" cy="24447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9">
              <a:extLst>
                <a:ext uri="{FF2B5EF4-FFF2-40B4-BE49-F238E27FC236}">
                  <a16:creationId xmlns:a16="http://schemas.microsoft.com/office/drawing/2014/main" id="{1A7BB026-2F1A-40FE-B3FE-A6BA197868D3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3182938" y="6148388"/>
              <a:ext cx="155575" cy="571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40">
              <a:extLst>
                <a:ext uri="{FF2B5EF4-FFF2-40B4-BE49-F238E27FC236}">
                  <a16:creationId xmlns:a16="http://schemas.microsoft.com/office/drawing/2014/main" id="{3825EA38-E4BF-4D1E-B513-CD5267C71BEB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421063" y="6070600"/>
              <a:ext cx="134938" cy="166688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3 h 341"/>
                <a:gd name="T8" fmla="*/ 162 w 290"/>
                <a:gd name="T9" fmla="*/ 0 h 341"/>
                <a:gd name="T10" fmla="*/ 16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5 h 341"/>
                <a:gd name="T18" fmla="*/ 41 w 290"/>
                <a:gd name="T19" fmla="*/ 295 h 341"/>
                <a:gd name="T20" fmla="*/ 13 w 290"/>
                <a:gd name="T21" fmla="*/ 324 h 341"/>
                <a:gd name="T22" fmla="*/ 0 w 290"/>
                <a:gd name="T23" fmla="*/ 332 h 341"/>
                <a:gd name="T24" fmla="*/ 16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5 h 341"/>
                <a:gd name="T34" fmla="*/ 122 w 290"/>
                <a:gd name="T35" fmla="*/ 188 h 341"/>
                <a:gd name="T36" fmla="*/ 204 w 290"/>
                <a:gd name="T37" fmla="*/ 165 h 341"/>
                <a:gd name="T38" fmla="*/ 222 w 290"/>
                <a:gd name="T39" fmla="*/ 93 h 341"/>
                <a:gd name="T40" fmla="*/ 206 w 290"/>
                <a:gd name="T41" fmla="*/ 22 h 341"/>
                <a:gd name="T42" fmla="*/ 273 w 290"/>
                <a:gd name="T43" fmla="*/ 93 h 341"/>
                <a:gd name="T44" fmla="*/ 204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4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6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6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3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6" y="0"/>
                  </a:lnTo>
                  <a:cubicBezTo>
                    <a:pt x="7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5"/>
                  </a:cubicBezTo>
                  <a:lnTo>
                    <a:pt x="41" y="295"/>
                  </a:lnTo>
                  <a:cubicBezTo>
                    <a:pt x="41" y="320"/>
                    <a:pt x="39" y="324"/>
                    <a:pt x="13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7" y="341"/>
                    <a:pt x="16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5"/>
                  </a:cubicBezTo>
                  <a:lnTo>
                    <a:pt x="122" y="188"/>
                  </a:lnTo>
                  <a:close/>
                  <a:moveTo>
                    <a:pt x="204" y="165"/>
                  </a:moveTo>
                  <a:cubicBezTo>
                    <a:pt x="220" y="144"/>
                    <a:pt x="222" y="113"/>
                    <a:pt x="222" y="93"/>
                  </a:cubicBezTo>
                  <a:cubicBezTo>
                    <a:pt x="222" y="66"/>
                    <a:pt x="219" y="40"/>
                    <a:pt x="206" y="22"/>
                  </a:cubicBezTo>
                  <a:cubicBezTo>
                    <a:pt x="234" y="28"/>
                    <a:pt x="273" y="43"/>
                    <a:pt x="273" y="93"/>
                  </a:cubicBezTo>
                  <a:cubicBezTo>
                    <a:pt x="273" y="128"/>
                    <a:pt x="250" y="154"/>
                    <a:pt x="204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4" y="31"/>
                    <a:pt x="204" y="93"/>
                  </a:cubicBezTo>
                  <a:cubicBezTo>
                    <a:pt x="204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6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6"/>
                  </a:lnTo>
                  <a:cubicBezTo>
                    <a:pt x="105" y="301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1">
              <a:extLst>
                <a:ext uri="{FF2B5EF4-FFF2-40B4-BE49-F238E27FC236}">
                  <a16:creationId xmlns:a16="http://schemas.microsoft.com/office/drawing/2014/main" id="{0A82FC16-372E-4C99-9B2C-3B32985303BC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581400" y="6054725"/>
              <a:ext cx="53975" cy="24447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42">
              <a:extLst>
                <a:ext uri="{FF2B5EF4-FFF2-40B4-BE49-F238E27FC236}">
                  <a16:creationId xmlns:a16="http://schemas.microsoft.com/office/drawing/2014/main" id="{DADE6A3A-4534-4BF0-B7CC-6B3BB5614657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3660775" y="6129338"/>
              <a:ext cx="88900" cy="111125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2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0 h 226"/>
                <a:gd name="T16" fmla="*/ 179 w 191"/>
                <a:gd name="T17" fmla="*/ 165 h 226"/>
                <a:gd name="T18" fmla="*/ 79 w 191"/>
                <a:gd name="T19" fmla="*/ 215 h 226"/>
                <a:gd name="T20" fmla="*/ 35 w 191"/>
                <a:gd name="T21" fmla="*/ 157 h 226"/>
                <a:gd name="T22" fmla="*/ 43 w 191"/>
                <a:gd name="T23" fmla="*/ 105 h 226"/>
                <a:gd name="T24" fmla="*/ 70 w 191"/>
                <a:gd name="T25" fmla="*/ 105 h 226"/>
                <a:gd name="T26" fmla="*/ 46 w 191"/>
                <a:gd name="T27" fmla="*/ 94 h 226"/>
                <a:gd name="T28" fmla="*/ 130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6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0"/>
                    <a:pt x="185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5" y="173"/>
                    <a:pt x="35" y="157"/>
                  </a:cubicBezTo>
                  <a:cubicBezTo>
                    <a:pt x="35" y="151"/>
                    <a:pt x="36" y="136"/>
                    <a:pt x="43" y="105"/>
                  </a:cubicBezTo>
                  <a:lnTo>
                    <a:pt x="70" y="105"/>
                  </a:lnTo>
                  <a:close/>
                  <a:moveTo>
                    <a:pt x="46" y="94"/>
                  </a:moveTo>
                  <a:cubicBezTo>
                    <a:pt x="66" y="18"/>
                    <a:pt x="117" y="11"/>
                    <a:pt x="130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6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43">
              <a:extLst>
                <a:ext uri="{FF2B5EF4-FFF2-40B4-BE49-F238E27FC236}">
                  <a16:creationId xmlns:a16="http://schemas.microsoft.com/office/drawing/2014/main" id="{FF9A151B-2EFD-42C6-B20D-59CA14C672F3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770313" y="6030913"/>
              <a:ext cx="88900" cy="120650"/>
            </a:xfrm>
            <a:custGeom>
              <a:avLst/>
              <a:gdLst>
                <a:gd name="T0" fmla="*/ 115 w 192"/>
                <a:gd name="T1" fmla="*/ 143 h 247"/>
                <a:gd name="T2" fmla="*/ 157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9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2"/>
                    <a:pt x="153" y="233"/>
                    <a:pt x="157" y="238"/>
                  </a:cubicBezTo>
                  <a:cubicBezTo>
                    <a:pt x="163" y="246"/>
                    <a:pt x="170" y="246"/>
                    <a:pt x="175" y="246"/>
                  </a:cubicBezTo>
                  <a:lnTo>
                    <a:pt x="182" y="246"/>
                  </a:lnTo>
                  <a:cubicBezTo>
                    <a:pt x="189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9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44">
              <a:extLst>
                <a:ext uri="{FF2B5EF4-FFF2-40B4-BE49-F238E27FC236}">
                  <a16:creationId xmlns:a16="http://schemas.microsoft.com/office/drawing/2014/main" id="{B10C468A-FF69-43AF-A758-39C78C68E8E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876675" y="6032500"/>
              <a:ext cx="142875" cy="115888"/>
            </a:xfrm>
            <a:custGeom>
              <a:avLst/>
              <a:gdLst>
                <a:gd name="T0" fmla="*/ 177 w 308"/>
                <a:gd name="T1" fmla="*/ 105 h 238"/>
                <a:gd name="T2" fmla="*/ 210 w 308"/>
                <a:gd name="T3" fmla="*/ 72 h 238"/>
                <a:gd name="T4" fmla="*/ 300 w 308"/>
                <a:gd name="T5" fmla="*/ 13 h 238"/>
                <a:gd name="T6" fmla="*/ 308 w 308"/>
                <a:gd name="T7" fmla="*/ 5 h 238"/>
                <a:gd name="T8" fmla="*/ 303 w 308"/>
                <a:gd name="T9" fmla="*/ 0 h 238"/>
                <a:gd name="T10" fmla="*/ 271 w 308"/>
                <a:gd name="T11" fmla="*/ 2 h 238"/>
                <a:gd name="T12" fmla="*/ 230 w 308"/>
                <a:gd name="T13" fmla="*/ 0 h 238"/>
                <a:gd name="T14" fmla="*/ 223 w 308"/>
                <a:gd name="T15" fmla="*/ 8 h 238"/>
                <a:gd name="T16" fmla="*/ 228 w 308"/>
                <a:gd name="T17" fmla="*/ 13 h 238"/>
                <a:gd name="T18" fmla="*/ 240 w 308"/>
                <a:gd name="T19" fmla="*/ 21 h 238"/>
                <a:gd name="T20" fmla="*/ 232 w 308"/>
                <a:gd name="T21" fmla="*/ 36 h 238"/>
                <a:gd name="T22" fmla="*/ 172 w 308"/>
                <a:gd name="T23" fmla="*/ 95 h 238"/>
                <a:gd name="T24" fmla="*/ 136 w 308"/>
                <a:gd name="T25" fmla="*/ 26 h 238"/>
                <a:gd name="T26" fmla="*/ 135 w 308"/>
                <a:gd name="T27" fmla="*/ 21 h 238"/>
                <a:gd name="T28" fmla="*/ 153 w 308"/>
                <a:gd name="T29" fmla="*/ 13 h 238"/>
                <a:gd name="T30" fmla="*/ 160 w 308"/>
                <a:gd name="T31" fmla="*/ 5 h 238"/>
                <a:gd name="T32" fmla="*/ 154 w 308"/>
                <a:gd name="T33" fmla="*/ 0 h 238"/>
                <a:gd name="T34" fmla="*/ 131 w 308"/>
                <a:gd name="T35" fmla="*/ 1 h 238"/>
                <a:gd name="T36" fmla="*/ 108 w 308"/>
                <a:gd name="T37" fmla="*/ 2 h 238"/>
                <a:gd name="T38" fmla="*/ 88 w 308"/>
                <a:gd name="T39" fmla="*/ 1 h 238"/>
                <a:gd name="T40" fmla="*/ 69 w 308"/>
                <a:gd name="T41" fmla="*/ 0 h 238"/>
                <a:gd name="T42" fmla="*/ 62 w 308"/>
                <a:gd name="T43" fmla="*/ 8 h 238"/>
                <a:gd name="T44" fmla="*/ 72 w 308"/>
                <a:gd name="T45" fmla="*/ 13 h 238"/>
                <a:gd name="T46" fmla="*/ 97 w 308"/>
                <a:gd name="T47" fmla="*/ 23 h 238"/>
                <a:gd name="T48" fmla="*/ 146 w 308"/>
                <a:gd name="T49" fmla="*/ 120 h 238"/>
                <a:gd name="T50" fmla="*/ 127 w 308"/>
                <a:gd name="T51" fmla="*/ 139 h 238"/>
                <a:gd name="T52" fmla="*/ 97 w 308"/>
                <a:gd name="T53" fmla="*/ 168 h 238"/>
                <a:gd name="T54" fmla="*/ 9 w 308"/>
                <a:gd name="T55" fmla="*/ 226 h 238"/>
                <a:gd name="T56" fmla="*/ 0 w 308"/>
                <a:gd name="T57" fmla="*/ 234 h 238"/>
                <a:gd name="T58" fmla="*/ 5 w 308"/>
                <a:gd name="T59" fmla="*/ 238 h 238"/>
                <a:gd name="T60" fmla="*/ 38 w 308"/>
                <a:gd name="T61" fmla="*/ 237 h 238"/>
                <a:gd name="T62" fmla="*/ 58 w 308"/>
                <a:gd name="T63" fmla="*/ 237 h 238"/>
                <a:gd name="T64" fmla="*/ 78 w 308"/>
                <a:gd name="T65" fmla="*/ 238 h 238"/>
                <a:gd name="T66" fmla="*/ 85 w 308"/>
                <a:gd name="T67" fmla="*/ 231 h 238"/>
                <a:gd name="T68" fmla="*/ 79 w 308"/>
                <a:gd name="T69" fmla="*/ 226 h 238"/>
                <a:gd name="T70" fmla="*/ 68 w 308"/>
                <a:gd name="T71" fmla="*/ 217 h 238"/>
                <a:gd name="T72" fmla="*/ 81 w 308"/>
                <a:gd name="T73" fmla="*/ 199 h 238"/>
                <a:gd name="T74" fmla="*/ 151 w 308"/>
                <a:gd name="T75" fmla="*/ 130 h 238"/>
                <a:gd name="T76" fmla="*/ 194 w 308"/>
                <a:gd name="T77" fmla="*/ 213 h 238"/>
                <a:gd name="T78" fmla="*/ 196 w 308"/>
                <a:gd name="T79" fmla="*/ 217 h 238"/>
                <a:gd name="T80" fmla="*/ 177 w 308"/>
                <a:gd name="T81" fmla="*/ 226 h 238"/>
                <a:gd name="T82" fmla="*/ 169 w 308"/>
                <a:gd name="T83" fmla="*/ 234 h 238"/>
                <a:gd name="T84" fmla="*/ 175 w 308"/>
                <a:gd name="T85" fmla="*/ 238 h 238"/>
                <a:gd name="T86" fmla="*/ 199 w 308"/>
                <a:gd name="T87" fmla="*/ 237 h 238"/>
                <a:gd name="T88" fmla="*/ 221 w 308"/>
                <a:gd name="T89" fmla="*/ 237 h 238"/>
                <a:gd name="T90" fmla="*/ 242 w 308"/>
                <a:gd name="T91" fmla="*/ 237 h 238"/>
                <a:gd name="T92" fmla="*/ 261 w 308"/>
                <a:gd name="T93" fmla="*/ 238 h 238"/>
                <a:gd name="T94" fmla="*/ 268 w 308"/>
                <a:gd name="T95" fmla="*/ 231 h 238"/>
                <a:gd name="T96" fmla="*/ 258 w 308"/>
                <a:gd name="T97" fmla="*/ 226 h 238"/>
                <a:gd name="T98" fmla="*/ 233 w 308"/>
                <a:gd name="T99" fmla="*/ 216 h 238"/>
                <a:gd name="T100" fmla="*/ 177 w 308"/>
                <a:gd name="T101" fmla="*/ 10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8" h="238">
                  <a:moveTo>
                    <a:pt x="177" y="105"/>
                  </a:moveTo>
                  <a:lnTo>
                    <a:pt x="210" y="72"/>
                  </a:lnTo>
                  <a:cubicBezTo>
                    <a:pt x="255" y="28"/>
                    <a:pt x="268" y="15"/>
                    <a:pt x="300" y="13"/>
                  </a:cubicBezTo>
                  <a:cubicBezTo>
                    <a:pt x="304" y="12"/>
                    <a:pt x="308" y="12"/>
                    <a:pt x="308" y="5"/>
                  </a:cubicBezTo>
                  <a:cubicBezTo>
                    <a:pt x="308" y="1"/>
                    <a:pt x="304" y="0"/>
                    <a:pt x="303" y="0"/>
                  </a:cubicBezTo>
                  <a:cubicBezTo>
                    <a:pt x="293" y="0"/>
                    <a:pt x="281" y="2"/>
                    <a:pt x="271" y="2"/>
                  </a:cubicBezTo>
                  <a:cubicBezTo>
                    <a:pt x="262" y="2"/>
                    <a:pt x="239" y="0"/>
                    <a:pt x="230" y="0"/>
                  </a:cubicBezTo>
                  <a:cubicBezTo>
                    <a:pt x="227" y="0"/>
                    <a:pt x="223" y="1"/>
                    <a:pt x="223" y="8"/>
                  </a:cubicBezTo>
                  <a:cubicBezTo>
                    <a:pt x="223" y="8"/>
                    <a:pt x="223" y="12"/>
                    <a:pt x="228" y="13"/>
                  </a:cubicBezTo>
                  <a:cubicBezTo>
                    <a:pt x="232" y="13"/>
                    <a:pt x="240" y="14"/>
                    <a:pt x="240" y="21"/>
                  </a:cubicBezTo>
                  <a:cubicBezTo>
                    <a:pt x="240" y="27"/>
                    <a:pt x="235" y="32"/>
                    <a:pt x="232" y="36"/>
                  </a:cubicBezTo>
                  <a:cubicBezTo>
                    <a:pt x="229" y="38"/>
                    <a:pt x="184" y="81"/>
                    <a:pt x="172" y="95"/>
                  </a:cubicBezTo>
                  <a:lnTo>
                    <a:pt x="136" y="26"/>
                  </a:lnTo>
                  <a:cubicBezTo>
                    <a:pt x="136" y="25"/>
                    <a:pt x="135" y="23"/>
                    <a:pt x="135" y="21"/>
                  </a:cubicBezTo>
                  <a:cubicBezTo>
                    <a:pt x="135" y="19"/>
                    <a:pt x="141" y="13"/>
                    <a:pt x="153" y="13"/>
                  </a:cubicBezTo>
                  <a:cubicBezTo>
                    <a:pt x="156" y="13"/>
                    <a:pt x="160" y="12"/>
                    <a:pt x="160" y="5"/>
                  </a:cubicBezTo>
                  <a:cubicBezTo>
                    <a:pt x="160" y="5"/>
                    <a:pt x="160" y="0"/>
                    <a:pt x="154" y="0"/>
                  </a:cubicBezTo>
                  <a:cubicBezTo>
                    <a:pt x="147" y="0"/>
                    <a:pt x="138" y="1"/>
                    <a:pt x="131" y="1"/>
                  </a:cubicBezTo>
                  <a:cubicBezTo>
                    <a:pt x="124" y="1"/>
                    <a:pt x="116" y="2"/>
                    <a:pt x="108" y="2"/>
                  </a:cubicBezTo>
                  <a:cubicBezTo>
                    <a:pt x="103" y="2"/>
                    <a:pt x="94" y="2"/>
                    <a:pt x="88" y="1"/>
                  </a:cubicBezTo>
                  <a:cubicBezTo>
                    <a:pt x="82" y="1"/>
                    <a:pt x="75" y="0"/>
                    <a:pt x="69" y="0"/>
                  </a:cubicBezTo>
                  <a:cubicBezTo>
                    <a:pt x="67" y="0"/>
                    <a:pt x="62" y="0"/>
                    <a:pt x="62" y="8"/>
                  </a:cubicBezTo>
                  <a:cubicBezTo>
                    <a:pt x="62" y="13"/>
                    <a:pt x="66" y="13"/>
                    <a:pt x="72" y="13"/>
                  </a:cubicBezTo>
                  <a:cubicBezTo>
                    <a:pt x="92" y="13"/>
                    <a:pt x="94" y="16"/>
                    <a:pt x="97" y="23"/>
                  </a:cubicBezTo>
                  <a:lnTo>
                    <a:pt x="146" y="120"/>
                  </a:lnTo>
                  <a:lnTo>
                    <a:pt x="127" y="139"/>
                  </a:lnTo>
                  <a:cubicBezTo>
                    <a:pt x="120" y="145"/>
                    <a:pt x="104" y="161"/>
                    <a:pt x="97" y="168"/>
                  </a:cubicBezTo>
                  <a:cubicBezTo>
                    <a:pt x="55" y="210"/>
                    <a:pt x="40" y="225"/>
                    <a:pt x="9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5"/>
                    <a:pt x="1" y="238"/>
                    <a:pt x="5" y="238"/>
                  </a:cubicBezTo>
                  <a:cubicBezTo>
                    <a:pt x="15" y="238"/>
                    <a:pt x="27" y="237"/>
                    <a:pt x="38" y="237"/>
                  </a:cubicBezTo>
                  <a:cubicBezTo>
                    <a:pt x="44" y="237"/>
                    <a:pt x="52" y="237"/>
                    <a:pt x="58" y="237"/>
                  </a:cubicBezTo>
                  <a:cubicBezTo>
                    <a:pt x="65" y="238"/>
                    <a:pt x="72" y="238"/>
                    <a:pt x="78" y="238"/>
                  </a:cubicBezTo>
                  <a:cubicBezTo>
                    <a:pt x="80" y="238"/>
                    <a:pt x="85" y="238"/>
                    <a:pt x="85" y="231"/>
                  </a:cubicBezTo>
                  <a:cubicBezTo>
                    <a:pt x="85" y="226"/>
                    <a:pt x="81" y="226"/>
                    <a:pt x="79" y="226"/>
                  </a:cubicBezTo>
                  <a:cubicBezTo>
                    <a:pt x="76" y="226"/>
                    <a:pt x="68" y="225"/>
                    <a:pt x="68" y="217"/>
                  </a:cubicBezTo>
                  <a:cubicBezTo>
                    <a:pt x="68" y="212"/>
                    <a:pt x="73" y="207"/>
                    <a:pt x="81" y="199"/>
                  </a:cubicBezTo>
                  <a:lnTo>
                    <a:pt x="151" y="130"/>
                  </a:lnTo>
                  <a:lnTo>
                    <a:pt x="194" y="213"/>
                  </a:lnTo>
                  <a:cubicBezTo>
                    <a:pt x="195" y="216"/>
                    <a:pt x="196" y="217"/>
                    <a:pt x="196" y="217"/>
                  </a:cubicBezTo>
                  <a:cubicBezTo>
                    <a:pt x="196" y="219"/>
                    <a:pt x="189" y="225"/>
                    <a:pt x="177" y="226"/>
                  </a:cubicBezTo>
                  <a:cubicBezTo>
                    <a:pt x="174" y="226"/>
                    <a:pt x="169" y="226"/>
                    <a:pt x="169" y="234"/>
                  </a:cubicBezTo>
                  <a:cubicBezTo>
                    <a:pt x="169" y="234"/>
                    <a:pt x="170" y="238"/>
                    <a:pt x="175" y="238"/>
                  </a:cubicBezTo>
                  <a:cubicBezTo>
                    <a:pt x="183" y="238"/>
                    <a:pt x="191" y="237"/>
                    <a:pt x="199" y="237"/>
                  </a:cubicBezTo>
                  <a:cubicBezTo>
                    <a:pt x="206" y="237"/>
                    <a:pt x="214" y="237"/>
                    <a:pt x="221" y="237"/>
                  </a:cubicBezTo>
                  <a:cubicBezTo>
                    <a:pt x="227" y="237"/>
                    <a:pt x="236" y="237"/>
                    <a:pt x="242" y="237"/>
                  </a:cubicBezTo>
                  <a:cubicBezTo>
                    <a:pt x="248" y="238"/>
                    <a:pt x="255" y="238"/>
                    <a:pt x="261" y="238"/>
                  </a:cubicBezTo>
                  <a:cubicBezTo>
                    <a:pt x="263" y="238"/>
                    <a:pt x="268" y="238"/>
                    <a:pt x="268" y="231"/>
                  </a:cubicBezTo>
                  <a:cubicBezTo>
                    <a:pt x="268" y="226"/>
                    <a:pt x="264" y="226"/>
                    <a:pt x="258" y="226"/>
                  </a:cubicBezTo>
                  <a:cubicBezTo>
                    <a:pt x="238" y="226"/>
                    <a:pt x="236" y="222"/>
                    <a:pt x="233" y="216"/>
                  </a:cubicBezTo>
                  <a:lnTo>
                    <a:pt x="177" y="1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45">
              <a:extLst>
                <a:ext uri="{FF2B5EF4-FFF2-40B4-BE49-F238E27FC236}">
                  <a16:creationId xmlns:a16="http://schemas.microsoft.com/office/drawing/2014/main" id="{94A33DDB-E965-4D18-8CBC-FF9CAFF02E00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4129088" y="6081713"/>
              <a:ext cx="142875" cy="190500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4 h 386"/>
                <a:gd name="T16" fmla="*/ 11 w 305"/>
                <a:gd name="T17" fmla="*/ 267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5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5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46">
              <a:extLst>
                <a:ext uri="{FF2B5EF4-FFF2-40B4-BE49-F238E27FC236}">
                  <a16:creationId xmlns:a16="http://schemas.microsoft.com/office/drawing/2014/main" id="{F7D38ED7-CD36-4EE3-8AE1-98291FE008B3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4367213" y="6129338"/>
              <a:ext cx="88900" cy="111125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2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0 h 226"/>
                <a:gd name="T16" fmla="*/ 179 w 191"/>
                <a:gd name="T17" fmla="*/ 165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0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0"/>
                    <a:pt x="185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7" y="11"/>
                    <a:pt x="130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147">
              <a:extLst>
                <a:ext uri="{FF2B5EF4-FFF2-40B4-BE49-F238E27FC236}">
                  <a16:creationId xmlns:a16="http://schemas.microsoft.com/office/drawing/2014/main" id="{B4E4189B-0E38-4673-AD07-567E21C180A9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476750" y="6030913"/>
              <a:ext cx="88900" cy="120650"/>
            </a:xfrm>
            <a:custGeom>
              <a:avLst/>
              <a:gdLst>
                <a:gd name="T0" fmla="*/ 115 w 192"/>
                <a:gd name="T1" fmla="*/ 143 h 247"/>
                <a:gd name="T2" fmla="*/ 157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9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2"/>
                    <a:pt x="153" y="233"/>
                    <a:pt x="157" y="238"/>
                  </a:cubicBezTo>
                  <a:cubicBezTo>
                    <a:pt x="163" y="246"/>
                    <a:pt x="170" y="246"/>
                    <a:pt x="175" y="246"/>
                  </a:cubicBezTo>
                  <a:lnTo>
                    <a:pt x="182" y="246"/>
                  </a:lnTo>
                  <a:cubicBezTo>
                    <a:pt x="189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9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148">
              <a:extLst>
                <a:ext uri="{FF2B5EF4-FFF2-40B4-BE49-F238E27FC236}">
                  <a16:creationId xmlns:a16="http://schemas.microsoft.com/office/drawing/2014/main" id="{520F2D1B-1AC1-444C-92A6-101758E9D99B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594225" y="6021388"/>
              <a:ext cx="41275" cy="169863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8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8"/>
                  </a:cubicBezTo>
                  <a:cubicBezTo>
                    <a:pt x="87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149">
              <a:extLst>
                <a:ext uri="{FF2B5EF4-FFF2-40B4-BE49-F238E27FC236}">
                  <a16:creationId xmlns:a16="http://schemas.microsoft.com/office/drawing/2014/main" id="{01475BCA-11E6-4541-B534-787DA835004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665663" y="6035675"/>
              <a:ext cx="58738" cy="1127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150">
              <a:extLst>
                <a:ext uri="{FF2B5EF4-FFF2-40B4-BE49-F238E27FC236}">
                  <a16:creationId xmlns:a16="http://schemas.microsoft.com/office/drawing/2014/main" id="{1AC1DFA7-A6C2-4906-840E-1A20E47185D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757738" y="6102350"/>
              <a:ext cx="1111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151">
              <a:extLst>
                <a:ext uri="{FF2B5EF4-FFF2-40B4-BE49-F238E27FC236}">
                  <a16:creationId xmlns:a16="http://schemas.microsoft.com/office/drawing/2014/main" id="{96076BFF-CEEB-4B19-A37C-90B698E69EF9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4895850" y="6026150"/>
              <a:ext cx="71438" cy="125413"/>
            </a:xfrm>
            <a:custGeom>
              <a:avLst/>
              <a:gdLst>
                <a:gd name="T0" fmla="*/ 82 w 154"/>
                <a:gd name="T1" fmla="*/ 98 h 254"/>
                <a:gd name="T2" fmla="*/ 0 w 154"/>
                <a:gd name="T3" fmla="*/ 193 h 254"/>
                <a:gd name="T4" fmla="*/ 63 w 154"/>
                <a:gd name="T5" fmla="*/ 254 h 254"/>
                <a:gd name="T6" fmla="*/ 138 w 154"/>
                <a:gd name="T7" fmla="*/ 153 h 254"/>
                <a:gd name="T8" fmla="*/ 109 w 154"/>
                <a:gd name="T9" fmla="*/ 88 h 254"/>
                <a:gd name="T10" fmla="*/ 70 w 154"/>
                <a:gd name="T11" fmla="*/ 28 h 254"/>
                <a:gd name="T12" fmla="*/ 89 w 154"/>
                <a:gd name="T13" fmla="*/ 14 h 254"/>
                <a:gd name="T14" fmla="*/ 118 w 154"/>
                <a:gd name="T15" fmla="*/ 23 h 254"/>
                <a:gd name="T16" fmla="*/ 139 w 154"/>
                <a:gd name="T17" fmla="*/ 32 h 254"/>
                <a:gd name="T18" fmla="*/ 154 w 154"/>
                <a:gd name="T19" fmla="*/ 18 h 254"/>
                <a:gd name="T20" fmla="*/ 130 w 154"/>
                <a:gd name="T21" fmla="*/ 5 h 254"/>
                <a:gd name="T22" fmla="*/ 99 w 154"/>
                <a:gd name="T23" fmla="*/ 0 h 254"/>
                <a:gd name="T24" fmla="*/ 58 w 154"/>
                <a:gd name="T25" fmla="*/ 37 h 254"/>
                <a:gd name="T26" fmla="*/ 82 w 154"/>
                <a:gd name="T27" fmla="*/ 98 h 254"/>
                <a:gd name="T28" fmla="*/ 87 w 154"/>
                <a:gd name="T29" fmla="*/ 107 h 254"/>
                <a:gd name="T30" fmla="*/ 110 w 154"/>
                <a:gd name="T31" fmla="*/ 168 h 254"/>
                <a:gd name="T32" fmla="*/ 63 w 154"/>
                <a:gd name="T33" fmla="*/ 244 h 254"/>
                <a:gd name="T34" fmla="*/ 25 w 154"/>
                <a:gd name="T35" fmla="*/ 202 h 254"/>
                <a:gd name="T36" fmla="*/ 87 w 154"/>
                <a:gd name="T37" fmla="*/ 10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4">
                  <a:moveTo>
                    <a:pt x="82" y="98"/>
                  </a:moveTo>
                  <a:cubicBezTo>
                    <a:pt x="29" y="111"/>
                    <a:pt x="0" y="156"/>
                    <a:pt x="0" y="193"/>
                  </a:cubicBezTo>
                  <a:cubicBezTo>
                    <a:pt x="0" y="230"/>
                    <a:pt x="28" y="254"/>
                    <a:pt x="63" y="254"/>
                  </a:cubicBezTo>
                  <a:cubicBezTo>
                    <a:pt x="105" y="254"/>
                    <a:pt x="138" y="204"/>
                    <a:pt x="138" y="153"/>
                  </a:cubicBezTo>
                  <a:cubicBezTo>
                    <a:pt x="138" y="119"/>
                    <a:pt x="120" y="99"/>
                    <a:pt x="109" y="88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4"/>
                    <a:pt x="75" y="14"/>
                    <a:pt x="89" y="14"/>
                  </a:cubicBezTo>
                  <a:cubicBezTo>
                    <a:pt x="101" y="14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5"/>
                    <a:pt x="154" y="18"/>
                  </a:cubicBezTo>
                  <a:cubicBezTo>
                    <a:pt x="154" y="9"/>
                    <a:pt x="149" y="8"/>
                    <a:pt x="130" y="5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6"/>
                    <a:pt x="58" y="37"/>
                  </a:cubicBezTo>
                  <a:cubicBezTo>
                    <a:pt x="58" y="56"/>
                    <a:pt x="69" y="77"/>
                    <a:pt x="82" y="98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152">
              <a:extLst>
                <a:ext uri="{FF2B5EF4-FFF2-40B4-BE49-F238E27FC236}">
                  <a16:creationId xmlns:a16="http://schemas.microsoft.com/office/drawing/2014/main" id="{52AF0CC3-1E4F-408C-AFC4-FDF06D3B331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987925" y="6021388"/>
              <a:ext cx="42863" cy="169863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2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153">
              <a:extLst>
                <a:ext uri="{FF2B5EF4-FFF2-40B4-BE49-F238E27FC236}">
                  <a16:creationId xmlns:a16="http://schemas.microsoft.com/office/drawing/2014/main" id="{FF31A8D3-0062-4F65-A3C1-C2F6C631B70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5057775" y="6073775"/>
              <a:ext cx="96838" cy="112713"/>
            </a:xfrm>
            <a:custGeom>
              <a:avLst/>
              <a:gdLst>
                <a:gd name="T0" fmla="*/ 2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1 h 228"/>
                <a:gd name="T8" fmla="*/ 45 w 208"/>
                <a:gd name="T9" fmla="*/ 147 h 228"/>
                <a:gd name="T10" fmla="*/ 82 w 208"/>
                <a:gd name="T11" fmla="*/ 157 h 228"/>
                <a:gd name="T12" fmla="*/ 133 w 208"/>
                <a:gd name="T13" fmla="*/ 132 h 228"/>
                <a:gd name="T14" fmla="*/ 168 w 208"/>
                <a:gd name="T15" fmla="*/ 157 h 228"/>
                <a:gd name="T16" fmla="*/ 196 w 208"/>
                <a:gd name="T17" fmla="*/ 138 h 228"/>
                <a:gd name="T18" fmla="*/ 208 w 208"/>
                <a:gd name="T19" fmla="*/ 104 h 228"/>
                <a:gd name="T20" fmla="*/ 203 w 208"/>
                <a:gd name="T21" fmla="*/ 99 h 228"/>
                <a:gd name="T22" fmla="*/ 195 w 208"/>
                <a:gd name="T23" fmla="*/ 110 h 228"/>
                <a:gd name="T24" fmla="*/ 169 w 208"/>
                <a:gd name="T25" fmla="*/ 147 h 228"/>
                <a:gd name="T26" fmla="*/ 158 w 208"/>
                <a:gd name="T27" fmla="*/ 130 h 228"/>
                <a:gd name="T28" fmla="*/ 163 w 208"/>
                <a:gd name="T29" fmla="*/ 103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1 h 228"/>
                <a:gd name="T40" fmla="*/ 153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4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7" y="228"/>
                    <a:pt x="12" y="228"/>
                  </a:cubicBezTo>
                  <a:cubicBezTo>
                    <a:pt x="25" y="228"/>
                    <a:pt x="28" y="217"/>
                    <a:pt x="29" y="211"/>
                  </a:cubicBezTo>
                  <a:cubicBezTo>
                    <a:pt x="30" y="209"/>
                    <a:pt x="37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3"/>
                    <a:pt x="133" y="132"/>
                  </a:cubicBezTo>
                  <a:cubicBezTo>
                    <a:pt x="139" y="156"/>
                    <a:pt x="163" y="157"/>
                    <a:pt x="168" y="157"/>
                  </a:cubicBezTo>
                  <a:cubicBezTo>
                    <a:pt x="181" y="157"/>
                    <a:pt x="190" y="149"/>
                    <a:pt x="196" y="138"/>
                  </a:cubicBezTo>
                  <a:cubicBezTo>
                    <a:pt x="204" y="125"/>
                    <a:pt x="208" y="105"/>
                    <a:pt x="208" y="104"/>
                  </a:cubicBezTo>
                  <a:cubicBezTo>
                    <a:pt x="208" y="99"/>
                    <a:pt x="204" y="99"/>
                    <a:pt x="203" y="99"/>
                  </a:cubicBezTo>
                  <a:cubicBezTo>
                    <a:pt x="198" y="99"/>
                    <a:pt x="197" y="100"/>
                    <a:pt x="195" y="110"/>
                  </a:cubicBezTo>
                  <a:cubicBezTo>
                    <a:pt x="191" y="127"/>
                    <a:pt x="184" y="147"/>
                    <a:pt x="169" y="147"/>
                  </a:cubicBezTo>
                  <a:cubicBezTo>
                    <a:pt x="160" y="147"/>
                    <a:pt x="158" y="140"/>
                    <a:pt x="158" y="130"/>
                  </a:cubicBezTo>
                  <a:cubicBezTo>
                    <a:pt x="158" y="124"/>
                    <a:pt x="161" y="112"/>
                    <a:pt x="163" y="103"/>
                  </a:cubicBezTo>
                  <a:cubicBezTo>
                    <a:pt x="166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1"/>
                    <a:pt x="185" y="16"/>
                    <a:pt x="185" y="14"/>
                  </a:cubicBezTo>
                  <a:cubicBezTo>
                    <a:pt x="185" y="7"/>
                    <a:pt x="179" y="3"/>
                    <a:pt x="173" y="3"/>
                  </a:cubicBezTo>
                  <a:cubicBezTo>
                    <a:pt x="169" y="3"/>
                    <a:pt x="163" y="5"/>
                    <a:pt x="159" y="11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4"/>
                    <a:pt x="104" y="147"/>
                    <a:pt x="84" y="147"/>
                  </a:cubicBezTo>
                  <a:cubicBezTo>
                    <a:pt x="55" y="147"/>
                    <a:pt x="55" y="122"/>
                    <a:pt x="55" y="116"/>
                  </a:cubicBezTo>
                  <a:cubicBezTo>
                    <a:pt x="55" y="107"/>
                    <a:pt x="56" y="103"/>
                    <a:pt x="61" y="84"/>
                  </a:cubicBezTo>
                  <a:cubicBezTo>
                    <a:pt x="65" y="68"/>
                    <a:pt x="65" y="66"/>
                    <a:pt x="69" y="52"/>
                  </a:cubicBezTo>
                  <a:lnTo>
                    <a:pt x="74" y="33"/>
                  </a:lnTo>
                  <a:cubicBezTo>
                    <a:pt x="75" y="25"/>
                    <a:pt x="79" y="12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154">
              <a:extLst>
                <a:ext uri="{FF2B5EF4-FFF2-40B4-BE49-F238E27FC236}">
                  <a16:creationId xmlns:a16="http://schemas.microsoft.com/office/drawing/2014/main" id="{D6438D52-6613-4FED-869E-532663D565D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187950" y="6054725"/>
              <a:ext cx="53975" cy="24447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155">
              <a:extLst>
                <a:ext uri="{FF2B5EF4-FFF2-40B4-BE49-F238E27FC236}">
                  <a16:creationId xmlns:a16="http://schemas.microsoft.com/office/drawing/2014/main" id="{5CB82164-084D-42D9-981C-4F5EE1F2C308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5349875" y="6081713"/>
              <a:ext cx="141288" cy="190500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5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7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5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156">
              <a:extLst>
                <a:ext uri="{FF2B5EF4-FFF2-40B4-BE49-F238E27FC236}">
                  <a16:creationId xmlns:a16="http://schemas.microsoft.com/office/drawing/2014/main" id="{CEA4174B-6FEB-4DB4-9F6E-7CE89E93365A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5664200" y="6002338"/>
              <a:ext cx="101600" cy="117475"/>
            </a:xfrm>
            <a:custGeom>
              <a:avLst/>
              <a:gdLst>
                <a:gd name="T0" fmla="*/ 86 w 218"/>
                <a:gd name="T1" fmla="*/ 121 h 239"/>
                <a:gd name="T2" fmla="*/ 124 w 218"/>
                <a:gd name="T3" fmla="*/ 129 h 239"/>
                <a:gd name="T4" fmla="*/ 142 w 218"/>
                <a:gd name="T5" fmla="*/ 161 h 239"/>
                <a:gd name="T6" fmla="*/ 148 w 218"/>
                <a:gd name="T7" fmla="*/ 170 h 239"/>
                <a:gd name="T8" fmla="*/ 154 w 218"/>
                <a:gd name="T9" fmla="*/ 159 h 239"/>
                <a:gd name="T10" fmla="*/ 154 w 218"/>
                <a:gd name="T11" fmla="*/ 64 h 239"/>
                <a:gd name="T12" fmla="*/ 148 w 218"/>
                <a:gd name="T13" fmla="*/ 53 h 239"/>
                <a:gd name="T14" fmla="*/ 142 w 218"/>
                <a:gd name="T15" fmla="*/ 61 h 239"/>
                <a:gd name="T16" fmla="*/ 86 w 218"/>
                <a:gd name="T17" fmla="*/ 109 h 239"/>
                <a:gd name="T18" fmla="*/ 86 w 218"/>
                <a:gd name="T19" fmla="*/ 35 h 239"/>
                <a:gd name="T20" fmla="*/ 101 w 218"/>
                <a:gd name="T21" fmla="*/ 12 h 239"/>
                <a:gd name="T22" fmla="*/ 118 w 218"/>
                <a:gd name="T23" fmla="*/ 12 h 239"/>
                <a:gd name="T24" fmla="*/ 190 w 218"/>
                <a:gd name="T25" fmla="*/ 60 h 239"/>
                <a:gd name="T26" fmla="*/ 196 w 218"/>
                <a:gd name="T27" fmla="*/ 68 h 239"/>
                <a:gd name="T28" fmla="*/ 202 w 218"/>
                <a:gd name="T29" fmla="*/ 57 h 239"/>
                <a:gd name="T30" fmla="*/ 202 w 218"/>
                <a:gd name="T31" fmla="*/ 11 h 239"/>
                <a:gd name="T32" fmla="*/ 191 w 218"/>
                <a:gd name="T33" fmla="*/ 0 h 239"/>
                <a:gd name="T34" fmla="*/ 12 w 218"/>
                <a:gd name="T35" fmla="*/ 0 h 239"/>
                <a:gd name="T36" fmla="*/ 0 w 218"/>
                <a:gd name="T37" fmla="*/ 6 h 239"/>
                <a:gd name="T38" fmla="*/ 10 w 218"/>
                <a:gd name="T39" fmla="*/ 12 h 239"/>
                <a:gd name="T40" fmla="*/ 31 w 218"/>
                <a:gd name="T41" fmla="*/ 32 h 239"/>
                <a:gd name="T42" fmla="*/ 31 w 218"/>
                <a:gd name="T43" fmla="*/ 207 h 239"/>
                <a:gd name="T44" fmla="*/ 12 w 218"/>
                <a:gd name="T45" fmla="*/ 226 h 239"/>
                <a:gd name="T46" fmla="*/ 0 w 218"/>
                <a:gd name="T47" fmla="*/ 232 h 239"/>
                <a:gd name="T48" fmla="*/ 12 w 218"/>
                <a:gd name="T49" fmla="*/ 239 h 239"/>
                <a:gd name="T50" fmla="*/ 197 w 218"/>
                <a:gd name="T51" fmla="*/ 239 h 239"/>
                <a:gd name="T52" fmla="*/ 208 w 218"/>
                <a:gd name="T53" fmla="*/ 234 h 239"/>
                <a:gd name="T54" fmla="*/ 218 w 218"/>
                <a:gd name="T55" fmla="*/ 173 h 239"/>
                <a:gd name="T56" fmla="*/ 212 w 218"/>
                <a:gd name="T57" fmla="*/ 167 h 239"/>
                <a:gd name="T58" fmla="*/ 206 w 218"/>
                <a:gd name="T59" fmla="*/ 172 h 239"/>
                <a:gd name="T60" fmla="*/ 175 w 218"/>
                <a:gd name="T61" fmla="*/ 211 h 239"/>
                <a:gd name="T62" fmla="*/ 120 w 218"/>
                <a:gd name="T63" fmla="*/ 226 h 239"/>
                <a:gd name="T64" fmla="*/ 101 w 218"/>
                <a:gd name="T65" fmla="*/ 226 h 239"/>
                <a:gd name="T66" fmla="*/ 86 w 218"/>
                <a:gd name="T67" fmla="*/ 203 h 239"/>
                <a:gd name="T68" fmla="*/ 86 w 218"/>
                <a:gd name="T69" fmla="*/ 121 h 239"/>
                <a:gd name="T70" fmla="*/ 190 w 218"/>
                <a:gd name="T71" fmla="*/ 12 h 239"/>
                <a:gd name="T72" fmla="*/ 190 w 218"/>
                <a:gd name="T73" fmla="*/ 29 h 239"/>
                <a:gd name="T74" fmla="*/ 170 w 218"/>
                <a:gd name="T75" fmla="*/ 12 h 239"/>
                <a:gd name="T76" fmla="*/ 190 w 218"/>
                <a:gd name="T77" fmla="*/ 12 h 239"/>
                <a:gd name="T78" fmla="*/ 123 w 218"/>
                <a:gd name="T79" fmla="*/ 114 h 239"/>
                <a:gd name="T80" fmla="*/ 142 w 218"/>
                <a:gd name="T81" fmla="*/ 99 h 239"/>
                <a:gd name="T82" fmla="*/ 142 w 218"/>
                <a:gd name="T83" fmla="*/ 128 h 239"/>
                <a:gd name="T84" fmla="*/ 123 w 218"/>
                <a:gd name="T85" fmla="*/ 114 h 239"/>
                <a:gd name="T86" fmla="*/ 43 w 218"/>
                <a:gd name="T87" fmla="*/ 31 h 239"/>
                <a:gd name="T88" fmla="*/ 41 w 218"/>
                <a:gd name="T89" fmla="*/ 12 h 239"/>
                <a:gd name="T90" fmla="*/ 78 w 218"/>
                <a:gd name="T91" fmla="*/ 12 h 239"/>
                <a:gd name="T92" fmla="*/ 74 w 218"/>
                <a:gd name="T93" fmla="*/ 35 h 239"/>
                <a:gd name="T94" fmla="*/ 74 w 218"/>
                <a:gd name="T95" fmla="*/ 204 h 239"/>
                <a:gd name="T96" fmla="*/ 78 w 218"/>
                <a:gd name="T97" fmla="*/ 226 h 239"/>
                <a:gd name="T98" fmla="*/ 41 w 218"/>
                <a:gd name="T99" fmla="*/ 226 h 239"/>
                <a:gd name="T100" fmla="*/ 43 w 218"/>
                <a:gd name="T101" fmla="*/ 207 h 239"/>
                <a:gd name="T102" fmla="*/ 43 w 218"/>
                <a:gd name="T103" fmla="*/ 31 h 239"/>
                <a:gd name="T104" fmla="*/ 173 w 218"/>
                <a:gd name="T105" fmla="*/ 226 h 239"/>
                <a:gd name="T106" fmla="*/ 173 w 218"/>
                <a:gd name="T107" fmla="*/ 226 h 239"/>
                <a:gd name="T108" fmla="*/ 201 w 218"/>
                <a:gd name="T109" fmla="*/ 207 h 239"/>
                <a:gd name="T110" fmla="*/ 197 w 218"/>
                <a:gd name="T111" fmla="*/ 226 h 239"/>
                <a:gd name="T112" fmla="*/ 173 w 218"/>
                <a:gd name="T113" fmla="*/ 22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39">
                  <a:moveTo>
                    <a:pt x="86" y="121"/>
                  </a:moveTo>
                  <a:cubicBezTo>
                    <a:pt x="95" y="121"/>
                    <a:pt x="111" y="121"/>
                    <a:pt x="124" y="129"/>
                  </a:cubicBezTo>
                  <a:cubicBezTo>
                    <a:pt x="140" y="140"/>
                    <a:pt x="142" y="158"/>
                    <a:pt x="142" y="161"/>
                  </a:cubicBezTo>
                  <a:cubicBezTo>
                    <a:pt x="142" y="165"/>
                    <a:pt x="142" y="170"/>
                    <a:pt x="148" y="170"/>
                  </a:cubicBezTo>
                  <a:cubicBezTo>
                    <a:pt x="154" y="170"/>
                    <a:pt x="154" y="165"/>
                    <a:pt x="154" y="159"/>
                  </a:cubicBezTo>
                  <a:lnTo>
                    <a:pt x="154" y="64"/>
                  </a:lnTo>
                  <a:cubicBezTo>
                    <a:pt x="154" y="59"/>
                    <a:pt x="154" y="53"/>
                    <a:pt x="148" y="53"/>
                  </a:cubicBezTo>
                  <a:cubicBezTo>
                    <a:pt x="142" y="53"/>
                    <a:pt x="142" y="58"/>
                    <a:pt x="142" y="61"/>
                  </a:cubicBezTo>
                  <a:cubicBezTo>
                    <a:pt x="140" y="106"/>
                    <a:pt x="104" y="109"/>
                    <a:pt x="86" y="109"/>
                  </a:cubicBezTo>
                  <a:lnTo>
                    <a:pt x="86" y="35"/>
                  </a:lnTo>
                  <a:cubicBezTo>
                    <a:pt x="86" y="12"/>
                    <a:pt x="93" y="12"/>
                    <a:pt x="101" y="12"/>
                  </a:cubicBezTo>
                  <a:lnTo>
                    <a:pt x="118" y="12"/>
                  </a:lnTo>
                  <a:cubicBezTo>
                    <a:pt x="165" y="12"/>
                    <a:pt x="188" y="36"/>
                    <a:pt x="190" y="60"/>
                  </a:cubicBezTo>
                  <a:cubicBezTo>
                    <a:pt x="191" y="63"/>
                    <a:pt x="191" y="68"/>
                    <a:pt x="196" y="68"/>
                  </a:cubicBezTo>
                  <a:cubicBezTo>
                    <a:pt x="202" y="68"/>
                    <a:pt x="202" y="62"/>
                    <a:pt x="202" y="57"/>
                  </a:cubicBezTo>
                  <a:lnTo>
                    <a:pt x="202" y="11"/>
                  </a:lnTo>
                  <a:cubicBezTo>
                    <a:pt x="202" y="0"/>
                    <a:pt x="202" y="0"/>
                    <a:pt x="191" y="0"/>
                  </a:cubicBezTo>
                  <a:lnTo>
                    <a:pt x="12" y="0"/>
                  </a:lnTo>
                  <a:cubicBezTo>
                    <a:pt x="6" y="0"/>
                    <a:pt x="0" y="0"/>
                    <a:pt x="0" y="6"/>
                  </a:cubicBezTo>
                  <a:cubicBezTo>
                    <a:pt x="0" y="12"/>
                    <a:pt x="7" y="12"/>
                    <a:pt x="10" y="12"/>
                  </a:cubicBezTo>
                  <a:cubicBezTo>
                    <a:pt x="30" y="12"/>
                    <a:pt x="31" y="15"/>
                    <a:pt x="31" y="32"/>
                  </a:cubicBezTo>
                  <a:lnTo>
                    <a:pt x="31" y="207"/>
                  </a:lnTo>
                  <a:cubicBezTo>
                    <a:pt x="31" y="223"/>
                    <a:pt x="30" y="226"/>
                    <a:pt x="12" y="226"/>
                  </a:cubicBezTo>
                  <a:cubicBezTo>
                    <a:pt x="6" y="226"/>
                    <a:pt x="0" y="226"/>
                    <a:pt x="0" y="232"/>
                  </a:cubicBezTo>
                  <a:cubicBezTo>
                    <a:pt x="0" y="239"/>
                    <a:pt x="6" y="239"/>
                    <a:pt x="12" y="239"/>
                  </a:cubicBezTo>
                  <a:lnTo>
                    <a:pt x="197" y="239"/>
                  </a:lnTo>
                  <a:cubicBezTo>
                    <a:pt x="204" y="239"/>
                    <a:pt x="207" y="239"/>
                    <a:pt x="208" y="234"/>
                  </a:cubicBezTo>
                  <a:cubicBezTo>
                    <a:pt x="209" y="233"/>
                    <a:pt x="218" y="175"/>
                    <a:pt x="218" y="173"/>
                  </a:cubicBezTo>
                  <a:cubicBezTo>
                    <a:pt x="218" y="170"/>
                    <a:pt x="215" y="167"/>
                    <a:pt x="212" y="167"/>
                  </a:cubicBezTo>
                  <a:cubicBezTo>
                    <a:pt x="208" y="167"/>
                    <a:pt x="206" y="172"/>
                    <a:pt x="206" y="172"/>
                  </a:cubicBezTo>
                  <a:cubicBezTo>
                    <a:pt x="204" y="181"/>
                    <a:pt x="201" y="196"/>
                    <a:pt x="175" y="211"/>
                  </a:cubicBezTo>
                  <a:cubicBezTo>
                    <a:pt x="157" y="222"/>
                    <a:pt x="139" y="226"/>
                    <a:pt x="120" y="226"/>
                  </a:cubicBezTo>
                  <a:lnTo>
                    <a:pt x="101" y="226"/>
                  </a:lnTo>
                  <a:cubicBezTo>
                    <a:pt x="93" y="226"/>
                    <a:pt x="86" y="226"/>
                    <a:pt x="86" y="203"/>
                  </a:cubicBezTo>
                  <a:lnTo>
                    <a:pt x="86" y="121"/>
                  </a:lnTo>
                  <a:close/>
                  <a:moveTo>
                    <a:pt x="190" y="12"/>
                  </a:moveTo>
                  <a:lnTo>
                    <a:pt x="190" y="29"/>
                  </a:lnTo>
                  <a:cubicBezTo>
                    <a:pt x="184" y="22"/>
                    <a:pt x="178" y="16"/>
                    <a:pt x="170" y="12"/>
                  </a:cubicBezTo>
                  <a:lnTo>
                    <a:pt x="190" y="12"/>
                  </a:lnTo>
                  <a:close/>
                  <a:moveTo>
                    <a:pt x="123" y="114"/>
                  </a:moveTo>
                  <a:cubicBezTo>
                    <a:pt x="128" y="112"/>
                    <a:pt x="135" y="106"/>
                    <a:pt x="142" y="99"/>
                  </a:cubicBezTo>
                  <a:lnTo>
                    <a:pt x="142" y="128"/>
                  </a:lnTo>
                  <a:cubicBezTo>
                    <a:pt x="133" y="119"/>
                    <a:pt x="123" y="114"/>
                    <a:pt x="123" y="114"/>
                  </a:cubicBezTo>
                  <a:close/>
                  <a:moveTo>
                    <a:pt x="43" y="31"/>
                  </a:moveTo>
                  <a:cubicBezTo>
                    <a:pt x="43" y="27"/>
                    <a:pt x="43" y="18"/>
                    <a:pt x="41" y="12"/>
                  </a:cubicBezTo>
                  <a:lnTo>
                    <a:pt x="78" y="12"/>
                  </a:lnTo>
                  <a:cubicBezTo>
                    <a:pt x="74" y="20"/>
                    <a:pt x="74" y="31"/>
                    <a:pt x="74" y="35"/>
                  </a:cubicBezTo>
                  <a:lnTo>
                    <a:pt x="74" y="204"/>
                  </a:lnTo>
                  <a:cubicBezTo>
                    <a:pt x="74" y="216"/>
                    <a:pt x="76" y="223"/>
                    <a:pt x="78" y="226"/>
                  </a:cubicBezTo>
                  <a:lnTo>
                    <a:pt x="41" y="226"/>
                  </a:lnTo>
                  <a:cubicBezTo>
                    <a:pt x="43" y="220"/>
                    <a:pt x="43" y="211"/>
                    <a:pt x="43" y="207"/>
                  </a:cubicBezTo>
                  <a:lnTo>
                    <a:pt x="43" y="31"/>
                  </a:lnTo>
                  <a:close/>
                  <a:moveTo>
                    <a:pt x="173" y="226"/>
                  </a:moveTo>
                  <a:lnTo>
                    <a:pt x="173" y="226"/>
                  </a:lnTo>
                  <a:cubicBezTo>
                    <a:pt x="184" y="221"/>
                    <a:pt x="194" y="213"/>
                    <a:pt x="201" y="207"/>
                  </a:cubicBezTo>
                  <a:cubicBezTo>
                    <a:pt x="200" y="208"/>
                    <a:pt x="198" y="224"/>
                    <a:pt x="197" y="226"/>
                  </a:cubicBezTo>
                  <a:lnTo>
                    <a:pt x="173" y="22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157">
              <a:extLst>
                <a:ext uri="{FF2B5EF4-FFF2-40B4-BE49-F238E27FC236}">
                  <a16:creationId xmlns:a16="http://schemas.microsoft.com/office/drawing/2014/main" id="{9ED527FD-2455-4921-A51B-FD348632EB5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789613" y="5991225"/>
              <a:ext cx="42863" cy="171450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4 h 349"/>
                <a:gd name="T12" fmla="*/ 89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9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158">
              <a:extLst>
                <a:ext uri="{FF2B5EF4-FFF2-40B4-BE49-F238E27FC236}">
                  <a16:creationId xmlns:a16="http://schemas.microsoft.com/office/drawing/2014/main" id="{AD231DF2-9E8E-4F5F-8B57-04EDE30670E8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5854700" y="6043613"/>
              <a:ext cx="69850" cy="77788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2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8 w 149"/>
                <a:gd name="T29" fmla="*/ 10 h 157"/>
                <a:gd name="T30" fmla="*/ 127 w 149"/>
                <a:gd name="T31" fmla="*/ 31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8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8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159">
              <a:extLst>
                <a:ext uri="{FF2B5EF4-FFF2-40B4-BE49-F238E27FC236}">
                  <a16:creationId xmlns:a16="http://schemas.microsoft.com/office/drawing/2014/main" id="{89F448F9-9D05-4C88-968C-9A284F6E3DE3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946775" y="5961063"/>
              <a:ext cx="71438" cy="85725"/>
            </a:xfrm>
            <a:custGeom>
              <a:avLst/>
              <a:gdLst>
                <a:gd name="T0" fmla="*/ 90 w 154"/>
                <a:gd name="T1" fmla="*/ 102 h 175"/>
                <a:gd name="T2" fmla="*/ 124 w 154"/>
                <a:gd name="T3" fmla="*/ 168 h 175"/>
                <a:gd name="T4" fmla="*/ 130 w 154"/>
                <a:gd name="T5" fmla="*/ 173 h 175"/>
                <a:gd name="T6" fmla="*/ 140 w 154"/>
                <a:gd name="T7" fmla="*/ 175 h 175"/>
                <a:gd name="T8" fmla="*/ 146 w 154"/>
                <a:gd name="T9" fmla="*/ 175 h 175"/>
                <a:gd name="T10" fmla="*/ 154 w 154"/>
                <a:gd name="T11" fmla="*/ 171 h 175"/>
                <a:gd name="T12" fmla="*/ 152 w 154"/>
                <a:gd name="T13" fmla="*/ 168 h 175"/>
                <a:gd name="T14" fmla="*/ 145 w 154"/>
                <a:gd name="T15" fmla="*/ 158 h 175"/>
                <a:gd name="T16" fmla="*/ 72 w 154"/>
                <a:gd name="T17" fmla="*/ 15 h 175"/>
                <a:gd name="T18" fmla="*/ 36 w 154"/>
                <a:gd name="T19" fmla="*/ 0 h 175"/>
                <a:gd name="T20" fmla="*/ 27 w 154"/>
                <a:gd name="T21" fmla="*/ 4 h 175"/>
                <a:gd name="T22" fmla="*/ 33 w 154"/>
                <a:gd name="T23" fmla="*/ 8 h 175"/>
                <a:gd name="T24" fmla="*/ 52 w 154"/>
                <a:gd name="T25" fmla="*/ 26 h 175"/>
                <a:gd name="T26" fmla="*/ 64 w 154"/>
                <a:gd name="T27" fmla="*/ 50 h 175"/>
                <a:gd name="T28" fmla="*/ 85 w 154"/>
                <a:gd name="T29" fmla="*/ 91 h 175"/>
                <a:gd name="T30" fmla="*/ 6 w 154"/>
                <a:gd name="T31" fmla="*/ 156 h 175"/>
                <a:gd name="T32" fmla="*/ 0 w 154"/>
                <a:gd name="T33" fmla="*/ 166 h 175"/>
                <a:gd name="T34" fmla="*/ 10 w 154"/>
                <a:gd name="T35" fmla="*/ 175 h 175"/>
                <a:gd name="T36" fmla="*/ 19 w 154"/>
                <a:gd name="T37" fmla="*/ 171 h 175"/>
                <a:gd name="T38" fmla="*/ 90 w 154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5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2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1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7" y="5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3" y="9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1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10" y="175"/>
                  </a:cubicBezTo>
                  <a:cubicBezTo>
                    <a:pt x="14" y="175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160">
              <a:extLst>
                <a:ext uri="{FF2B5EF4-FFF2-40B4-BE49-F238E27FC236}">
                  <a16:creationId xmlns:a16="http://schemas.microsoft.com/office/drawing/2014/main" id="{6E708B2E-4572-43FB-A758-078A7C8ABD72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6040438" y="5962650"/>
              <a:ext cx="112713" cy="82550"/>
            </a:xfrm>
            <a:custGeom>
              <a:avLst/>
              <a:gdLst>
                <a:gd name="T0" fmla="*/ 138 w 239"/>
                <a:gd name="T1" fmla="*/ 76 h 170"/>
                <a:gd name="T2" fmla="*/ 191 w 239"/>
                <a:gd name="T3" fmla="*/ 28 h 170"/>
                <a:gd name="T4" fmla="*/ 234 w 239"/>
                <a:gd name="T5" fmla="*/ 12 h 170"/>
                <a:gd name="T6" fmla="*/ 239 w 239"/>
                <a:gd name="T7" fmla="*/ 5 h 170"/>
                <a:gd name="T8" fmla="*/ 235 w 239"/>
                <a:gd name="T9" fmla="*/ 0 h 170"/>
                <a:gd name="T10" fmla="*/ 222 w 239"/>
                <a:gd name="T11" fmla="*/ 1 h 170"/>
                <a:gd name="T12" fmla="*/ 209 w 239"/>
                <a:gd name="T13" fmla="*/ 1 h 170"/>
                <a:gd name="T14" fmla="*/ 193 w 239"/>
                <a:gd name="T15" fmla="*/ 1 h 170"/>
                <a:gd name="T16" fmla="*/ 178 w 239"/>
                <a:gd name="T17" fmla="*/ 0 h 170"/>
                <a:gd name="T18" fmla="*/ 172 w 239"/>
                <a:gd name="T19" fmla="*/ 7 h 170"/>
                <a:gd name="T20" fmla="*/ 176 w 239"/>
                <a:gd name="T21" fmla="*/ 12 h 170"/>
                <a:gd name="T22" fmla="*/ 184 w 239"/>
                <a:gd name="T23" fmla="*/ 17 h 170"/>
                <a:gd name="T24" fmla="*/ 174 w 239"/>
                <a:gd name="T25" fmla="*/ 29 h 170"/>
                <a:gd name="T26" fmla="*/ 133 w 239"/>
                <a:gd name="T27" fmla="*/ 67 h 170"/>
                <a:gd name="T28" fmla="*/ 102 w 239"/>
                <a:gd name="T29" fmla="*/ 16 h 170"/>
                <a:gd name="T30" fmla="*/ 116 w 239"/>
                <a:gd name="T31" fmla="*/ 12 h 170"/>
                <a:gd name="T32" fmla="*/ 121 w 239"/>
                <a:gd name="T33" fmla="*/ 5 h 170"/>
                <a:gd name="T34" fmla="*/ 117 w 239"/>
                <a:gd name="T35" fmla="*/ 0 h 170"/>
                <a:gd name="T36" fmla="*/ 99 w 239"/>
                <a:gd name="T37" fmla="*/ 1 h 170"/>
                <a:gd name="T38" fmla="*/ 82 w 239"/>
                <a:gd name="T39" fmla="*/ 1 h 170"/>
                <a:gd name="T40" fmla="*/ 66 w 239"/>
                <a:gd name="T41" fmla="*/ 1 h 170"/>
                <a:gd name="T42" fmla="*/ 50 w 239"/>
                <a:gd name="T43" fmla="*/ 0 h 170"/>
                <a:gd name="T44" fmla="*/ 44 w 239"/>
                <a:gd name="T45" fmla="*/ 7 h 170"/>
                <a:gd name="T46" fmla="*/ 52 w 239"/>
                <a:gd name="T47" fmla="*/ 12 h 170"/>
                <a:gd name="T48" fmla="*/ 73 w 239"/>
                <a:gd name="T49" fmla="*/ 18 h 170"/>
                <a:gd name="T50" fmla="*/ 113 w 239"/>
                <a:gd name="T51" fmla="*/ 85 h 170"/>
                <a:gd name="T52" fmla="*/ 52 w 239"/>
                <a:gd name="T53" fmla="*/ 139 h 170"/>
                <a:gd name="T54" fmla="*/ 48 w 239"/>
                <a:gd name="T55" fmla="*/ 142 h 170"/>
                <a:gd name="T56" fmla="*/ 5 w 239"/>
                <a:gd name="T57" fmla="*/ 159 h 170"/>
                <a:gd name="T58" fmla="*/ 0 w 239"/>
                <a:gd name="T59" fmla="*/ 166 h 170"/>
                <a:gd name="T60" fmla="*/ 4 w 239"/>
                <a:gd name="T61" fmla="*/ 170 h 170"/>
                <a:gd name="T62" fmla="*/ 17 w 239"/>
                <a:gd name="T63" fmla="*/ 169 h 170"/>
                <a:gd name="T64" fmla="*/ 30 w 239"/>
                <a:gd name="T65" fmla="*/ 169 h 170"/>
                <a:gd name="T66" fmla="*/ 46 w 239"/>
                <a:gd name="T67" fmla="*/ 169 h 170"/>
                <a:gd name="T68" fmla="*/ 62 w 239"/>
                <a:gd name="T69" fmla="*/ 170 h 170"/>
                <a:gd name="T70" fmla="*/ 68 w 239"/>
                <a:gd name="T71" fmla="*/ 163 h 170"/>
                <a:gd name="T72" fmla="*/ 63 w 239"/>
                <a:gd name="T73" fmla="*/ 159 h 170"/>
                <a:gd name="T74" fmla="*/ 55 w 239"/>
                <a:gd name="T75" fmla="*/ 154 h 170"/>
                <a:gd name="T76" fmla="*/ 59 w 239"/>
                <a:gd name="T77" fmla="*/ 147 h 170"/>
                <a:gd name="T78" fmla="*/ 117 w 239"/>
                <a:gd name="T79" fmla="*/ 94 h 170"/>
                <a:gd name="T80" fmla="*/ 152 w 239"/>
                <a:gd name="T81" fmla="*/ 151 h 170"/>
                <a:gd name="T82" fmla="*/ 154 w 239"/>
                <a:gd name="T83" fmla="*/ 154 h 170"/>
                <a:gd name="T84" fmla="*/ 141 w 239"/>
                <a:gd name="T85" fmla="*/ 159 h 170"/>
                <a:gd name="T86" fmla="*/ 135 w 239"/>
                <a:gd name="T87" fmla="*/ 166 h 170"/>
                <a:gd name="T88" fmla="*/ 139 w 239"/>
                <a:gd name="T89" fmla="*/ 170 h 170"/>
                <a:gd name="T90" fmla="*/ 157 w 239"/>
                <a:gd name="T91" fmla="*/ 169 h 170"/>
                <a:gd name="T92" fmla="*/ 175 w 239"/>
                <a:gd name="T93" fmla="*/ 169 h 170"/>
                <a:gd name="T94" fmla="*/ 190 w 239"/>
                <a:gd name="T95" fmla="*/ 169 h 170"/>
                <a:gd name="T96" fmla="*/ 206 w 239"/>
                <a:gd name="T97" fmla="*/ 170 h 170"/>
                <a:gd name="T98" fmla="*/ 212 w 239"/>
                <a:gd name="T99" fmla="*/ 163 h 170"/>
                <a:gd name="T100" fmla="*/ 204 w 239"/>
                <a:gd name="T101" fmla="*/ 159 h 170"/>
                <a:gd name="T102" fmla="*/ 184 w 239"/>
                <a:gd name="T103" fmla="*/ 153 h 170"/>
                <a:gd name="T104" fmla="*/ 138 w 239"/>
                <a:gd name="T105" fmla="*/ 7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9" h="170">
                  <a:moveTo>
                    <a:pt x="138" y="76"/>
                  </a:moveTo>
                  <a:lnTo>
                    <a:pt x="191" y="28"/>
                  </a:lnTo>
                  <a:cubicBezTo>
                    <a:pt x="206" y="15"/>
                    <a:pt x="219" y="12"/>
                    <a:pt x="234" y="12"/>
                  </a:cubicBezTo>
                  <a:cubicBezTo>
                    <a:pt x="237" y="11"/>
                    <a:pt x="239" y="7"/>
                    <a:pt x="239" y="5"/>
                  </a:cubicBezTo>
                  <a:cubicBezTo>
                    <a:pt x="239" y="2"/>
                    <a:pt x="237" y="0"/>
                    <a:pt x="235" y="0"/>
                  </a:cubicBezTo>
                  <a:cubicBezTo>
                    <a:pt x="231" y="0"/>
                    <a:pt x="226" y="1"/>
                    <a:pt x="222" y="1"/>
                  </a:cubicBezTo>
                  <a:cubicBezTo>
                    <a:pt x="217" y="1"/>
                    <a:pt x="213" y="1"/>
                    <a:pt x="209" y="1"/>
                  </a:cubicBezTo>
                  <a:cubicBezTo>
                    <a:pt x="203" y="1"/>
                    <a:pt x="198" y="1"/>
                    <a:pt x="193" y="1"/>
                  </a:cubicBezTo>
                  <a:cubicBezTo>
                    <a:pt x="188" y="1"/>
                    <a:pt x="182" y="0"/>
                    <a:pt x="178" y="0"/>
                  </a:cubicBezTo>
                  <a:cubicBezTo>
                    <a:pt x="176" y="0"/>
                    <a:pt x="172" y="0"/>
                    <a:pt x="172" y="7"/>
                  </a:cubicBezTo>
                  <a:cubicBezTo>
                    <a:pt x="172" y="11"/>
                    <a:pt x="174" y="12"/>
                    <a:pt x="176" y="12"/>
                  </a:cubicBezTo>
                  <a:cubicBezTo>
                    <a:pt x="180" y="12"/>
                    <a:pt x="184" y="13"/>
                    <a:pt x="184" y="17"/>
                  </a:cubicBezTo>
                  <a:cubicBezTo>
                    <a:pt x="184" y="20"/>
                    <a:pt x="182" y="22"/>
                    <a:pt x="174" y="29"/>
                  </a:cubicBezTo>
                  <a:lnTo>
                    <a:pt x="133" y="67"/>
                  </a:lnTo>
                  <a:lnTo>
                    <a:pt x="102" y="16"/>
                  </a:lnTo>
                  <a:cubicBezTo>
                    <a:pt x="106" y="13"/>
                    <a:pt x="111" y="12"/>
                    <a:pt x="116" y="12"/>
                  </a:cubicBezTo>
                  <a:cubicBezTo>
                    <a:pt x="117" y="12"/>
                    <a:pt x="121" y="11"/>
                    <a:pt x="121" y="5"/>
                  </a:cubicBezTo>
                  <a:cubicBezTo>
                    <a:pt x="121" y="2"/>
                    <a:pt x="119" y="0"/>
                    <a:pt x="117" y="0"/>
                  </a:cubicBezTo>
                  <a:cubicBezTo>
                    <a:pt x="111" y="0"/>
                    <a:pt x="105" y="1"/>
                    <a:pt x="99" y="1"/>
                  </a:cubicBezTo>
                  <a:cubicBezTo>
                    <a:pt x="93" y="1"/>
                    <a:pt x="87" y="1"/>
                    <a:pt x="82" y="1"/>
                  </a:cubicBezTo>
                  <a:cubicBezTo>
                    <a:pt x="76" y="1"/>
                    <a:pt x="71" y="1"/>
                    <a:pt x="66" y="1"/>
                  </a:cubicBezTo>
                  <a:cubicBezTo>
                    <a:pt x="61" y="1"/>
                    <a:pt x="55" y="0"/>
                    <a:pt x="50" y="0"/>
                  </a:cubicBezTo>
                  <a:cubicBezTo>
                    <a:pt x="46" y="0"/>
                    <a:pt x="44" y="3"/>
                    <a:pt x="44" y="7"/>
                  </a:cubicBezTo>
                  <a:cubicBezTo>
                    <a:pt x="44" y="12"/>
                    <a:pt x="48" y="12"/>
                    <a:pt x="52" y="12"/>
                  </a:cubicBezTo>
                  <a:cubicBezTo>
                    <a:pt x="69" y="12"/>
                    <a:pt x="70" y="14"/>
                    <a:pt x="73" y="18"/>
                  </a:cubicBezTo>
                  <a:lnTo>
                    <a:pt x="113" y="85"/>
                  </a:lnTo>
                  <a:lnTo>
                    <a:pt x="52" y="139"/>
                  </a:lnTo>
                  <a:cubicBezTo>
                    <a:pt x="52" y="140"/>
                    <a:pt x="49" y="142"/>
                    <a:pt x="48" y="142"/>
                  </a:cubicBezTo>
                  <a:cubicBezTo>
                    <a:pt x="38" y="151"/>
                    <a:pt x="29" y="158"/>
                    <a:pt x="5" y="159"/>
                  </a:cubicBezTo>
                  <a:cubicBezTo>
                    <a:pt x="1" y="159"/>
                    <a:pt x="0" y="165"/>
                    <a:pt x="0" y="166"/>
                  </a:cubicBezTo>
                  <a:cubicBezTo>
                    <a:pt x="0" y="169"/>
                    <a:pt x="2" y="170"/>
                    <a:pt x="4" y="170"/>
                  </a:cubicBezTo>
                  <a:cubicBezTo>
                    <a:pt x="8" y="170"/>
                    <a:pt x="13" y="169"/>
                    <a:pt x="17" y="169"/>
                  </a:cubicBezTo>
                  <a:cubicBezTo>
                    <a:pt x="22" y="169"/>
                    <a:pt x="26" y="169"/>
                    <a:pt x="30" y="169"/>
                  </a:cubicBezTo>
                  <a:cubicBezTo>
                    <a:pt x="36" y="169"/>
                    <a:pt x="41" y="169"/>
                    <a:pt x="46" y="169"/>
                  </a:cubicBezTo>
                  <a:cubicBezTo>
                    <a:pt x="51" y="169"/>
                    <a:pt x="57" y="170"/>
                    <a:pt x="62" y="170"/>
                  </a:cubicBezTo>
                  <a:cubicBezTo>
                    <a:pt x="65" y="170"/>
                    <a:pt x="68" y="168"/>
                    <a:pt x="68" y="163"/>
                  </a:cubicBezTo>
                  <a:cubicBezTo>
                    <a:pt x="68" y="159"/>
                    <a:pt x="64" y="159"/>
                    <a:pt x="63" y="159"/>
                  </a:cubicBezTo>
                  <a:cubicBezTo>
                    <a:pt x="56" y="159"/>
                    <a:pt x="55" y="156"/>
                    <a:pt x="55" y="154"/>
                  </a:cubicBezTo>
                  <a:cubicBezTo>
                    <a:pt x="55" y="151"/>
                    <a:pt x="58" y="147"/>
                    <a:pt x="59" y="147"/>
                  </a:cubicBezTo>
                  <a:cubicBezTo>
                    <a:pt x="60" y="145"/>
                    <a:pt x="108" y="103"/>
                    <a:pt x="117" y="94"/>
                  </a:cubicBezTo>
                  <a:lnTo>
                    <a:pt x="152" y="151"/>
                  </a:lnTo>
                  <a:cubicBezTo>
                    <a:pt x="153" y="152"/>
                    <a:pt x="154" y="154"/>
                    <a:pt x="154" y="154"/>
                  </a:cubicBezTo>
                  <a:cubicBezTo>
                    <a:pt x="154" y="155"/>
                    <a:pt x="150" y="159"/>
                    <a:pt x="141" y="159"/>
                  </a:cubicBezTo>
                  <a:cubicBezTo>
                    <a:pt x="139" y="159"/>
                    <a:pt x="135" y="159"/>
                    <a:pt x="135" y="166"/>
                  </a:cubicBezTo>
                  <a:cubicBezTo>
                    <a:pt x="135" y="169"/>
                    <a:pt x="137" y="170"/>
                    <a:pt x="139" y="170"/>
                  </a:cubicBezTo>
                  <a:cubicBezTo>
                    <a:pt x="145" y="170"/>
                    <a:pt x="151" y="169"/>
                    <a:pt x="157" y="169"/>
                  </a:cubicBezTo>
                  <a:cubicBezTo>
                    <a:pt x="163" y="169"/>
                    <a:pt x="169" y="169"/>
                    <a:pt x="175" y="169"/>
                  </a:cubicBezTo>
                  <a:cubicBezTo>
                    <a:pt x="180" y="169"/>
                    <a:pt x="185" y="169"/>
                    <a:pt x="190" y="169"/>
                  </a:cubicBezTo>
                  <a:cubicBezTo>
                    <a:pt x="195" y="169"/>
                    <a:pt x="201" y="170"/>
                    <a:pt x="206" y="170"/>
                  </a:cubicBezTo>
                  <a:cubicBezTo>
                    <a:pt x="210" y="170"/>
                    <a:pt x="212" y="167"/>
                    <a:pt x="212" y="163"/>
                  </a:cubicBezTo>
                  <a:cubicBezTo>
                    <a:pt x="212" y="159"/>
                    <a:pt x="208" y="159"/>
                    <a:pt x="204" y="159"/>
                  </a:cubicBezTo>
                  <a:cubicBezTo>
                    <a:pt x="188" y="159"/>
                    <a:pt x="186" y="156"/>
                    <a:pt x="184" y="153"/>
                  </a:cubicBezTo>
                  <a:lnTo>
                    <a:pt x="138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161">
              <a:extLst>
                <a:ext uri="{FF2B5EF4-FFF2-40B4-BE49-F238E27FC236}">
                  <a16:creationId xmlns:a16="http://schemas.microsoft.com/office/drawing/2014/main" id="{F6E4FC89-FD43-4AEE-9C8C-93BB7095D80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191250" y="5991225"/>
              <a:ext cx="42863" cy="171450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7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5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163">
              <a:extLst>
                <a:ext uri="{FF2B5EF4-FFF2-40B4-BE49-F238E27FC236}">
                  <a16:creationId xmlns:a16="http://schemas.microsoft.com/office/drawing/2014/main" id="{D54B827A-EA4D-482F-A807-12CF55D16161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5614988" y="6256338"/>
              <a:ext cx="68263" cy="77788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2 w 149"/>
                <a:gd name="T5" fmla="*/ 30 h 157"/>
                <a:gd name="T6" fmla="*/ 99 w 149"/>
                <a:gd name="T7" fmla="*/ 0 h 157"/>
                <a:gd name="T8" fmla="*/ 0 w 149"/>
                <a:gd name="T9" fmla="*/ 91 h 157"/>
                <a:gd name="T10" fmla="*/ 63 w 149"/>
                <a:gd name="T11" fmla="*/ 157 h 157"/>
                <a:gd name="T12" fmla="*/ 149 w 149"/>
                <a:gd name="T13" fmla="*/ 118 h 157"/>
                <a:gd name="T14" fmla="*/ 144 w 149"/>
                <a:gd name="T15" fmla="*/ 112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9 w 149"/>
                <a:gd name="T29" fmla="*/ 9 h 157"/>
                <a:gd name="T30" fmla="*/ 127 w 149"/>
                <a:gd name="T31" fmla="*/ 30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0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1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4" y="112"/>
                  </a:cubicBezTo>
                  <a:cubicBezTo>
                    <a:pt x="141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9"/>
                    <a:pt x="99" y="9"/>
                  </a:cubicBezTo>
                  <a:cubicBezTo>
                    <a:pt x="114" y="9"/>
                    <a:pt x="127" y="17"/>
                    <a:pt x="127" y="30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164">
              <a:extLst>
                <a:ext uri="{FF2B5EF4-FFF2-40B4-BE49-F238E27FC236}">
                  <a16:creationId xmlns:a16="http://schemas.microsoft.com/office/drawing/2014/main" id="{CCE9FEDF-59A0-4361-ABEA-02B82495807A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05475" y="6199188"/>
              <a:ext cx="73025" cy="85725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8 h 176"/>
                <a:gd name="T4" fmla="*/ 130 w 154"/>
                <a:gd name="T5" fmla="*/ 173 h 176"/>
                <a:gd name="T6" fmla="*/ 140 w 154"/>
                <a:gd name="T7" fmla="*/ 175 h 176"/>
                <a:gd name="T8" fmla="*/ 146 w 154"/>
                <a:gd name="T9" fmla="*/ 175 h 176"/>
                <a:gd name="T10" fmla="*/ 154 w 154"/>
                <a:gd name="T11" fmla="*/ 172 h 176"/>
                <a:gd name="T12" fmla="*/ 152 w 154"/>
                <a:gd name="T13" fmla="*/ 169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5 h 176"/>
                <a:gd name="T22" fmla="*/ 33 w 154"/>
                <a:gd name="T23" fmla="*/ 9 h 176"/>
                <a:gd name="T24" fmla="*/ 52 w 154"/>
                <a:gd name="T25" fmla="*/ 26 h 176"/>
                <a:gd name="T26" fmla="*/ 64 w 154"/>
                <a:gd name="T27" fmla="*/ 50 h 176"/>
                <a:gd name="T28" fmla="*/ 85 w 154"/>
                <a:gd name="T29" fmla="*/ 92 h 176"/>
                <a:gd name="T30" fmla="*/ 6 w 154"/>
                <a:gd name="T31" fmla="*/ 157 h 176"/>
                <a:gd name="T32" fmla="*/ 0 w 154"/>
                <a:gd name="T33" fmla="*/ 166 h 176"/>
                <a:gd name="T34" fmla="*/ 9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30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2"/>
                  </a:cubicBezTo>
                  <a:cubicBezTo>
                    <a:pt x="154" y="170"/>
                    <a:pt x="153" y="169"/>
                    <a:pt x="152" y="169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7" y="6"/>
                    <a:pt x="60" y="0"/>
                    <a:pt x="36" y="0"/>
                  </a:cubicBezTo>
                  <a:cubicBezTo>
                    <a:pt x="31" y="0"/>
                    <a:pt x="27" y="0"/>
                    <a:pt x="27" y="5"/>
                  </a:cubicBezTo>
                  <a:cubicBezTo>
                    <a:pt x="27" y="8"/>
                    <a:pt x="30" y="8"/>
                    <a:pt x="33" y="9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60"/>
                    <a:pt x="81" y="82"/>
                    <a:pt x="85" y="92"/>
                  </a:cubicBezTo>
                  <a:lnTo>
                    <a:pt x="6" y="157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2"/>
                    <a:pt x="4" y="176"/>
                    <a:pt x="9" y="176"/>
                  </a:cubicBezTo>
                  <a:cubicBezTo>
                    <a:pt x="14" y="176"/>
                    <a:pt x="16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165">
              <a:extLst>
                <a:ext uri="{FF2B5EF4-FFF2-40B4-BE49-F238E27FC236}">
                  <a16:creationId xmlns:a16="http://schemas.microsoft.com/office/drawing/2014/main" id="{44B65299-4127-4B2F-AEEC-E3E139533AAF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807075" y="6191250"/>
              <a:ext cx="33338" cy="122238"/>
            </a:xfrm>
            <a:custGeom>
              <a:avLst/>
              <a:gdLst>
                <a:gd name="T0" fmla="*/ 73 w 73"/>
                <a:gd name="T1" fmla="*/ 6 h 249"/>
                <a:gd name="T2" fmla="*/ 73 w 73"/>
                <a:gd name="T3" fmla="*/ 4 h 249"/>
                <a:gd name="T4" fmla="*/ 69 w 73"/>
                <a:gd name="T5" fmla="*/ 0 h 249"/>
                <a:gd name="T6" fmla="*/ 0 w 73"/>
                <a:gd name="T7" fmla="*/ 125 h 249"/>
                <a:gd name="T8" fmla="*/ 69 w 73"/>
                <a:gd name="T9" fmla="*/ 249 h 249"/>
                <a:gd name="T10" fmla="*/ 73 w 73"/>
                <a:gd name="T11" fmla="*/ 245 h 249"/>
                <a:gd name="T12" fmla="*/ 71 w 73"/>
                <a:gd name="T13" fmla="*/ 242 h 249"/>
                <a:gd name="T14" fmla="*/ 20 w 73"/>
                <a:gd name="T15" fmla="*/ 125 h 249"/>
                <a:gd name="T16" fmla="*/ 73 w 73"/>
                <a:gd name="T17" fmla="*/ 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249">
                  <a:moveTo>
                    <a:pt x="73" y="6"/>
                  </a:moveTo>
                  <a:cubicBezTo>
                    <a:pt x="73" y="6"/>
                    <a:pt x="73" y="5"/>
                    <a:pt x="73" y="4"/>
                  </a:cubicBezTo>
                  <a:cubicBezTo>
                    <a:pt x="73" y="3"/>
                    <a:pt x="73" y="0"/>
                    <a:pt x="69" y="0"/>
                  </a:cubicBezTo>
                  <a:cubicBezTo>
                    <a:pt x="64" y="0"/>
                    <a:pt x="0" y="40"/>
                    <a:pt x="0" y="125"/>
                  </a:cubicBezTo>
                  <a:cubicBezTo>
                    <a:pt x="0" y="209"/>
                    <a:pt x="64" y="249"/>
                    <a:pt x="69" y="249"/>
                  </a:cubicBezTo>
                  <a:cubicBezTo>
                    <a:pt x="73" y="249"/>
                    <a:pt x="73" y="246"/>
                    <a:pt x="73" y="245"/>
                  </a:cubicBezTo>
                  <a:cubicBezTo>
                    <a:pt x="73" y="244"/>
                    <a:pt x="72" y="243"/>
                    <a:pt x="71" y="242"/>
                  </a:cubicBezTo>
                  <a:cubicBezTo>
                    <a:pt x="27" y="207"/>
                    <a:pt x="20" y="157"/>
                    <a:pt x="20" y="125"/>
                  </a:cubicBezTo>
                  <a:cubicBezTo>
                    <a:pt x="20" y="64"/>
                    <a:pt x="48" y="24"/>
                    <a:pt x="73" y="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166">
              <a:extLst>
                <a:ext uri="{FF2B5EF4-FFF2-40B4-BE49-F238E27FC236}">
                  <a16:creationId xmlns:a16="http://schemas.microsoft.com/office/drawing/2014/main" id="{8C6FAB13-EB94-4884-ADD1-AF41C649C349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868988" y="6202363"/>
              <a:ext cx="47625" cy="80963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4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1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4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9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1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167">
              <a:extLst>
                <a:ext uri="{FF2B5EF4-FFF2-40B4-BE49-F238E27FC236}">
                  <a16:creationId xmlns:a16="http://schemas.microsoft.com/office/drawing/2014/main" id="{9C9AF711-654B-48E4-9D95-5DB0CA2E7BC9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5949950" y="6249988"/>
              <a:ext cx="88900" cy="6350"/>
            </a:xfrm>
            <a:custGeom>
              <a:avLst/>
              <a:gdLst>
                <a:gd name="T0" fmla="*/ 179 w 190"/>
                <a:gd name="T1" fmla="*/ 14 h 14"/>
                <a:gd name="T2" fmla="*/ 190 w 190"/>
                <a:gd name="T3" fmla="*/ 7 h 14"/>
                <a:gd name="T4" fmla="*/ 179 w 190"/>
                <a:gd name="T5" fmla="*/ 0 h 14"/>
                <a:gd name="T6" fmla="*/ 11 w 190"/>
                <a:gd name="T7" fmla="*/ 0 h 14"/>
                <a:gd name="T8" fmla="*/ 0 w 190"/>
                <a:gd name="T9" fmla="*/ 7 h 14"/>
                <a:gd name="T10" fmla="*/ 11 w 190"/>
                <a:gd name="T11" fmla="*/ 14 h 14"/>
                <a:gd name="T12" fmla="*/ 179 w 19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4">
                  <a:moveTo>
                    <a:pt x="179" y="14"/>
                  </a:moveTo>
                  <a:cubicBezTo>
                    <a:pt x="183" y="14"/>
                    <a:pt x="190" y="14"/>
                    <a:pt x="190" y="7"/>
                  </a:cubicBezTo>
                  <a:cubicBezTo>
                    <a:pt x="190" y="0"/>
                    <a:pt x="183" y="0"/>
                    <a:pt x="179" y="0"/>
                  </a:cubicBezTo>
                  <a:lnTo>
                    <a:pt x="11" y="0"/>
                  </a:lnTo>
                  <a:cubicBezTo>
                    <a:pt x="7" y="0"/>
                    <a:pt x="0" y="0"/>
                    <a:pt x="0" y="7"/>
                  </a:cubicBezTo>
                  <a:cubicBezTo>
                    <a:pt x="0" y="14"/>
                    <a:pt x="7" y="14"/>
                    <a:pt x="11" y="14"/>
                  </a:cubicBezTo>
                  <a:lnTo>
                    <a:pt x="179" y="1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168">
              <a:extLst>
                <a:ext uri="{FF2B5EF4-FFF2-40B4-BE49-F238E27FC236}">
                  <a16:creationId xmlns:a16="http://schemas.microsoft.com/office/drawing/2014/main" id="{76B24A89-CE16-45B5-989B-3EC2EED8BA83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070600" y="6196013"/>
              <a:ext cx="55563" cy="88900"/>
            </a:xfrm>
            <a:custGeom>
              <a:avLst/>
              <a:gdLst>
                <a:gd name="T0" fmla="*/ 63 w 120"/>
                <a:gd name="T1" fmla="*/ 70 h 181"/>
                <a:gd name="T2" fmla="*/ 0 w 120"/>
                <a:gd name="T3" fmla="*/ 136 h 181"/>
                <a:gd name="T4" fmla="*/ 52 w 120"/>
                <a:gd name="T5" fmla="*/ 181 h 181"/>
                <a:gd name="T6" fmla="*/ 110 w 120"/>
                <a:gd name="T7" fmla="*/ 112 h 181"/>
                <a:gd name="T8" fmla="*/ 80 w 120"/>
                <a:gd name="T9" fmla="*/ 57 h 181"/>
                <a:gd name="T10" fmla="*/ 53 w 120"/>
                <a:gd name="T11" fmla="*/ 20 h 181"/>
                <a:gd name="T12" fmla="*/ 66 w 120"/>
                <a:gd name="T13" fmla="*/ 10 h 181"/>
                <a:gd name="T14" fmla="*/ 90 w 120"/>
                <a:gd name="T15" fmla="*/ 18 h 181"/>
                <a:gd name="T16" fmla="*/ 108 w 120"/>
                <a:gd name="T17" fmla="*/ 25 h 181"/>
                <a:gd name="T18" fmla="*/ 120 w 120"/>
                <a:gd name="T19" fmla="*/ 13 h 181"/>
                <a:gd name="T20" fmla="*/ 101 w 120"/>
                <a:gd name="T21" fmla="*/ 3 h 181"/>
                <a:gd name="T22" fmla="*/ 74 w 120"/>
                <a:gd name="T23" fmla="*/ 0 h 181"/>
                <a:gd name="T24" fmla="*/ 43 w 120"/>
                <a:gd name="T25" fmla="*/ 26 h 181"/>
                <a:gd name="T26" fmla="*/ 63 w 120"/>
                <a:gd name="T27" fmla="*/ 70 h 181"/>
                <a:gd name="T28" fmla="*/ 69 w 120"/>
                <a:gd name="T29" fmla="*/ 78 h 181"/>
                <a:gd name="T30" fmla="*/ 88 w 120"/>
                <a:gd name="T31" fmla="*/ 123 h 181"/>
                <a:gd name="T32" fmla="*/ 53 w 120"/>
                <a:gd name="T33" fmla="*/ 173 h 181"/>
                <a:gd name="T34" fmla="*/ 21 w 120"/>
                <a:gd name="T35" fmla="*/ 142 h 181"/>
                <a:gd name="T36" fmla="*/ 69 w 120"/>
                <a:gd name="T37" fmla="*/ 7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0" h="181">
                  <a:moveTo>
                    <a:pt x="63" y="70"/>
                  </a:moveTo>
                  <a:cubicBezTo>
                    <a:pt x="30" y="76"/>
                    <a:pt x="0" y="105"/>
                    <a:pt x="0" y="136"/>
                  </a:cubicBezTo>
                  <a:cubicBezTo>
                    <a:pt x="0" y="164"/>
                    <a:pt x="25" y="181"/>
                    <a:pt x="52" y="181"/>
                  </a:cubicBezTo>
                  <a:cubicBezTo>
                    <a:pt x="81" y="181"/>
                    <a:pt x="110" y="151"/>
                    <a:pt x="110" y="112"/>
                  </a:cubicBezTo>
                  <a:cubicBezTo>
                    <a:pt x="110" y="85"/>
                    <a:pt x="95" y="71"/>
                    <a:pt x="80" y="57"/>
                  </a:cubicBezTo>
                  <a:cubicBezTo>
                    <a:pt x="73" y="50"/>
                    <a:pt x="53" y="30"/>
                    <a:pt x="53" y="20"/>
                  </a:cubicBezTo>
                  <a:cubicBezTo>
                    <a:pt x="53" y="17"/>
                    <a:pt x="56" y="10"/>
                    <a:pt x="66" y="10"/>
                  </a:cubicBezTo>
                  <a:cubicBezTo>
                    <a:pt x="74" y="10"/>
                    <a:pt x="83" y="14"/>
                    <a:pt x="90" y="18"/>
                  </a:cubicBezTo>
                  <a:cubicBezTo>
                    <a:pt x="92" y="19"/>
                    <a:pt x="104" y="25"/>
                    <a:pt x="108" y="25"/>
                  </a:cubicBezTo>
                  <a:cubicBezTo>
                    <a:pt x="113" y="25"/>
                    <a:pt x="120" y="20"/>
                    <a:pt x="120" y="13"/>
                  </a:cubicBezTo>
                  <a:cubicBezTo>
                    <a:pt x="120" y="7"/>
                    <a:pt x="116" y="6"/>
                    <a:pt x="101" y="3"/>
                  </a:cubicBezTo>
                  <a:cubicBezTo>
                    <a:pt x="90" y="1"/>
                    <a:pt x="80" y="0"/>
                    <a:pt x="74" y="0"/>
                  </a:cubicBezTo>
                  <a:cubicBezTo>
                    <a:pt x="50" y="0"/>
                    <a:pt x="43" y="15"/>
                    <a:pt x="43" y="26"/>
                  </a:cubicBezTo>
                  <a:cubicBezTo>
                    <a:pt x="43" y="41"/>
                    <a:pt x="55" y="58"/>
                    <a:pt x="63" y="70"/>
                  </a:cubicBezTo>
                  <a:close/>
                  <a:moveTo>
                    <a:pt x="69" y="78"/>
                  </a:moveTo>
                  <a:cubicBezTo>
                    <a:pt x="82" y="95"/>
                    <a:pt x="88" y="107"/>
                    <a:pt x="88" y="123"/>
                  </a:cubicBezTo>
                  <a:cubicBezTo>
                    <a:pt x="88" y="145"/>
                    <a:pt x="73" y="173"/>
                    <a:pt x="53" y="173"/>
                  </a:cubicBezTo>
                  <a:cubicBezTo>
                    <a:pt x="44" y="173"/>
                    <a:pt x="21" y="169"/>
                    <a:pt x="21" y="142"/>
                  </a:cubicBezTo>
                  <a:cubicBezTo>
                    <a:pt x="21" y="122"/>
                    <a:pt x="33" y="85"/>
                    <a:pt x="69" y="7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169">
              <a:extLst>
                <a:ext uri="{FF2B5EF4-FFF2-40B4-BE49-F238E27FC236}">
                  <a16:creationId xmlns:a16="http://schemas.microsoft.com/office/drawing/2014/main" id="{24B8A994-934C-45CC-9B42-2F047AC13CB6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149975" y="6191250"/>
              <a:ext cx="33338" cy="122238"/>
            </a:xfrm>
            <a:custGeom>
              <a:avLst/>
              <a:gdLst>
                <a:gd name="T0" fmla="*/ 72 w 72"/>
                <a:gd name="T1" fmla="*/ 125 h 249"/>
                <a:gd name="T2" fmla="*/ 4 w 72"/>
                <a:gd name="T3" fmla="*/ 0 h 249"/>
                <a:gd name="T4" fmla="*/ 0 w 72"/>
                <a:gd name="T5" fmla="*/ 4 h 249"/>
                <a:gd name="T6" fmla="*/ 1 w 72"/>
                <a:gd name="T7" fmla="*/ 7 h 249"/>
                <a:gd name="T8" fmla="*/ 53 w 72"/>
                <a:gd name="T9" fmla="*/ 125 h 249"/>
                <a:gd name="T10" fmla="*/ 41 w 72"/>
                <a:gd name="T11" fmla="*/ 191 h 249"/>
                <a:gd name="T12" fmla="*/ 1 w 72"/>
                <a:gd name="T13" fmla="*/ 243 h 249"/>
                <a:gd name="T14" fmla="*/ 0 w 72"/>
                <a:gd name="T15" fmla="*/ 245 h 249"/>
                <a:gd name="T16" fmla="*/ 4 w 72"/>
                <a:gd name="T17" fmla="*/ 249 h 249"/>
                <a:gd name="T18" fmla="*/ 72 w 72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249">
                  <a:moveTo>
                    <a:pt x="72" y="125"/>
                  </a:moveTo>
                  <a:cubicBezTo>
                    <a:pt x="72" y="40"/>
                    <a:pt x="9" y="0"/>
                    <a:pt x="4" y="0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38" y="37"/>
                    <a:pt x="53" y="80"/>
                    <a:pt x="53" y="125"/>
                  </a:cubicBezTo>
                  <a:cubicBezTo>
                    <a:pt x="53" y="147"/>
                    <a:pt x="49" y="170"/>
                    <a:pt x="41" y="191"/>
                  </a:cubicBezTo>
                  <a:cubicBezTo>
                    <a:pt x="29" y="219"/>
                    <a:pt x="13" y="233"/>
                    <a:pt x="1" y="243"/>
                  </a:cubicBezTo>
                  <a:cubicBezTo>
                    <a:pt x="0" y="243"/>
                    <a:pt x="0" y="244"/>
                    <a:pt x="0" y="245"/>
                  </a:cubicBezTo>
                  <a:cubicBezTo>
                    <a:pt x="0" y="246"/>
                    <a:pt x="0" y="249"/>
                    <a:pt x="4" y="249"/>
                  </a:cubicBezTo>
                  <a:cubicBezTo>
                    <a:pt x="9" y="249"/>
                    <a:pt x="72" y="209"/>
                    <a:pt x="72" y="1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170">
              <a:extLst>
                <a:ext uri="{FF2B5EF4-FFF2-40B4-BE49-F238E27FC236}">
                  <a16:creationId xmlns:a16="http://schemas.microsoft.com/office/drawing/2014/main" id="{09D49054-BCFF-4F54-A564-E41386CE5C3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211888" y="6229350"/>
              <a:ext cx="77788" cy="79375"/>
            </a:xfrm>
            <a:custGeom>
              <a:avLst/>
              <a:gdLst>
                <a:gd name="T0" fmla="*/ 1 w 165"/>
                <a:gd name="T1" fmla="*/ 149 h 163"/>
                <a:gd name="T2" fmla="*/ 0 w 165"/>
                <a:gd name="T3" fmla="*/ 155 h 163"/>
                <a:gd name="T4" fmla="*/ 9 w 165"/>
                <a:gd name="T5" fmla="*/ 163 h 163"/>
                <a:gd name="T6" fmla="*/ 22 w 165"/>
                <a:gd name="T7" fmla="*/ 152 h 163"/>
                <a:gd name="T8" fmla="*/ 28 w 165"/>
                <a:gd name="T9" fmla="*/ 129 h 163"/>
                <a:gd name="T10" fmla="*/ 33 w 165"/>
                <a:gd name="T11" fmla="*/ 105 h 163"/>
                <a:gd name="T12" fmla="*/ 64 w 165"/>
                <a:gd name="T13" fmla="*/ 112 h 163"/>
                <a:gd name="T14" fmla="*/ 104 w 165"/>
                <a:gd name="T15" fmla="*/ 94 h 163"/>
                <a:gd name="T16" fmla="*/ 133 w 165"/>
                <a:gd name="T17" fmla="*/ 112 h 163"/>
                <a:gd name="T18" fmla="*/ 155 w 165"/>
                <a:gd name="T19" fmla="*/ 99 h 163"/>
                <a:gd name="T20" fmla="*/ 165 w 165"/>
                <a:gd name="T21" fmla="*/ 74 h 163"/>
                <a:gd name="T22" fmla="*/ 160 w 165"/>
                <a:gd name="T23" fmla="*/ 70 h 163"/>
                <a:gd name="T24" fmla="*/ 154 w 165"/>
                <a:gd name="T25" fmla="*/ 76 h 163"/>
                <a:gd name="T26" fmla="*/ 134 w 165"/>
                <a:gd name="T27" fmla="*/ 104 h 163"/>
                <a:gd name="T28" fmla="*/ 124 w 165"/>
                <a:gd name="T29" fmla="*/ 91 h 163"/>
                <a:gd name="T30" fmla="*/ 141 w 165"/>
                <a:gd name="T31" fmla="*/ 17 h 163"/>
                <a:gd name="T32" fmla="*/ 143 w 165"/>
                <a:gd name="T33" fmla="*/ 11 h 163"/>
                <a:gd name="T34" fmla="*/ 134 w 165"/>
                <a:gd name="T35" fmla="*/ 3 h 163"/>
                <a:gd name="T36" fmla="*/ 120 w 165"/>
                <a:gd name="T37" fmla="*/ 18 h 163"/>
                <a:gd name="T38" fmla="*/ 114 w 165"/>
                <a:gd name="T39" fmla="*/ 40 h 163"/>
                <a:gd name="T40" fmla="*/ 106 w 165"/>
                <a:gd name="T41" fmla="*/ 72 h 163"/>
                <a:gd name="T42" fmla="*/ 101 w 165"/>
                <a:gd name="T43" fmla="*/ 84 h 163"/>
                <a:gd name="T44" fmla="*/ 65 w 165"/>
                <a:gd name="T45" fmla="*/ 104 h 163"/>
                <a:gd name="T46" fmla="*/ 41 w 165"/>
                <a:gd name="T47" fmla="*/ 81 h 163"/>
                <a:gd name="T48" fmla="*/ 44 w 165"/>
                <a:gd name="T49" fmla="*/ 63 h 163"/>
                <a:gd name="T50" fmla="*/ 50 w 165"/>
                <a:gd name="T51" fmla="*/ 41 h 163"/>
                <a:gd name="T52" fmla="*/ 54 w 165"/>
                <a:gd name="T53" fmla="*/ 24 h 163"/>
                <a:gd name="T54" fmla="*/ 57 w 165"/>
                <a:gd name="T55" fmla="*/ 9 h 163"/>
                <a:gd name="T56" fmla="*/ 48 w 165"/>
                <a:gd name="T57" fmla="*/ 0 h 163"/>
                <a:gd name="T58" fmla="*/ 35 w 165"/>
                <a:gd name="T59" fmla="*/ 12 h 163"/>
                <a:gd name="T60" fmla="*/ 1 w 165"/>
                <a:gd name="T61" fmla="*/ 14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" h="163">
                  <a:moveTo>
                    <a:pt x="1" y="149"/>
                  </a:moveTo>
                  <a:cubicBezTo>
                    <a:pt x="0" y="153"/>
                    <a:pt x="0" y="154"/>
                    <a:pt x="0" y="155"/>
                  </a:cubicBezTo>
                  <a:cubicBezTo>
                    <a:pt x="0" y="160"/>
                    <a:pt x="4" y="163"/>
                    <a:pt x="9" y="163"/>
                  </a:cubicBezTo>
                  <a:cubicBezTo>
                    <a:pt x="14" y="163"/>
                    <a:pt x="20" y="160"/>
                    <a:pt x="22" y="152"/>
                  </a:cubicBezTo>
                  <a:cubicBezTo>
                    <a:pt x="26" y="136"/>
                    <a:pt x="24" y="145"/>
                    <a:pt x="28" y="129"/>
                  </a:cubicBezTo>
                  <a:lnTo>
                    <a:pt x="33" y="105"/>
                  </a:lnTo>
                  <a:cubicBezTo>
                    <a:pt x="43" y="111"/>
                    <a:pt x="55" y="112"/>
                    <a:pt x="64" y="112"/>
                  </a:cubicBezTo>
                  <a:cubicBezTo>
                    <a:pt x="80" y="112"/>
                    <a:pt x="93" y="105"/>
                    <a:pt x="104" y="94"/>
                  </a:cubicBezTo>
                  <a:cubicBezTo>
                    <a:pt x="108" y="109"/>
                    <a:pt x="125" y="112"/>
                    <a:pt x="133" y="112"/>
                  </a:cubicBezTo>
                  <a:cubicBezTo>
                    <a:pt x="143" y="112"/>
                    <a:pt x="150" y="107"/>
                    <a:pt x="155" y="99"/>
                  </a:cubicBezTo>
                  <a:cubicBezTo>
                    <a:pt x="161" y="89"/>
                    <a:pt x="165" y="76"/>
                    <a:pt x="165" y="74"/>
                  </a:cubicBezTo>
                  <a:cubicBezTo>
                    <a:pt x="165" y="70"/>
                    <a:pt x="161" y="70"/>
                    <a:pt x="160" y="70"/>
                  </a:cubicBezTo>
                  <a:cubicBezTo>
                    <a:pt x="155" y="70"/>
                    <a:pt x="155" y="72"/>
                    <a:pt x="154" y="76"/>
                  </a:cubicBezTo>
                  <a:cubicBezTo>
                    <a:pt x="149" y="94"/>
                    <a:pt x="143" y="104"/>
                    <a:pt x="134" y="104"/>
                  </a:cubicBezTo>
                  <a:cubicBezTo>
                    <a:pt x="127" y="104"/>
                    <a:pt x="124" y="99"/>
                    <a:pt x="124" y="91"/>
                  </a:cubicBezTo>
                  <a:cubicBezTo>
                    <a:pt x="124" y="86"/>
                    <a:pt x="132" y="56"/>
                    <a:pt x="141" y="17"/>
                  </a:cubicBezTo>
                  <a:cubicBezTo>
                    <a:pt x="143" y="13"/>
                    <a:pt x="143" y="13"/>
                    <a:pt x="143" y="11"/>
                  </a:cubicBezTo>
                  <a:cubicBezTo>
                    <a:pt x="143" y="6"/>
                    <a:pt x="138" y="3"/>
                    <a:pt x="134" y="3"/>
                  </a:cubicBezTo>
                  <a:cubicBezTo>
                    <a:pt x="124" y="3"/>
                    <a:pt x="122" y="11"/>
                    <a:pt x="120" y="18"/>
                  </a:cubicBezTo>
                  <a:cubicBezTo>
                    <a:pt x="117" y="29"/>
                    <a:pt x="117" y="29"/>
                    <a:pt x="114" y="40"/>
                  </a:cubicBezTo>
                  <a:cubicBezTo>
                    <a:pt x="112" y="50"/>
                    <a:pt x="108" y="63"/>
                    <a:pt x="106" y="72"/>
                  </a:cubicBezTo>
                  <a:cubicBezTo>
                    <a:pt x="105" y="78"/>
                    <a:pt x="105" y="79"/>
                    <a:pt x="101" y="84"/>
                  </a:cubicBezTo>
                  <a:cubicBezTo>
                    <a:pt x="93" y="94"/>
                    <a:pt x="81" y="104"/>
                    <a:pt x="65" y="104"/>
                  </a:cubicBezTo>
                  <a:cubicBezTo>
                    <a:pt x="52" y="104"/>
                    <a:pt x="41" y="99"/>
                    <a:pt x="41" y="81"/>
                  </a:cubicBezTo>
                  <a:cubicBezTo>
                    <a:pt x="41" y="75"/>
                    <a:pt x="42" y="70"/>
                    <a:pt x="44" y="63"/>
                  </a:cubicBezTo>
                  <a:cubicBezTo>
                    <a:pt x="47" y="52"/>
                    <a:pt x="47" y="50"/>
                    <a:pt x="50" y="41"/>
                  </a:cubicBezTo>
                  <a:lnTo>
                    <a:pt x="54" y="24"/>
                  </a:lnTo>
                  <a:cubicBezTo>
                    <a:pt x="55" y="19"/>
                    <a:pt x="57" y="10"/>
                    <a:pt x="57" y="9"/>
                  </a:cubicBezTo>
                  <a:cubicBezTo>
                    <a:pt x="57" y="4"/>
                    <a:pt x="54" y="0"/>
                    <a:pt x="48" y="0"/>
                  </a:cubicBezTo>
                  <a:cubicBezTo>
                    <a:pt x="38" y="0"/>
                    <a:pt x="36" y="9"/>
                    <a:pt x="35" y="12"/>
                  </a:cubicBezTo>
                  <a:lnTo>
                    <a:pt x="1" y="1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171">
              <a:extLst>
                <a:ext uri="{FF2B5EF4-FFF2-40B4-BE49-F238E27FC236}">
                  <a16:creationId xmlns:a16="http://schemas.microsoft.com/office/drawing/2014/main" id="{9BDE3EC5-CA80-4A29-8F6D-9C8E4D952663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423025" y="6081713"/>
              <a:ext cx="142875" cy="190500"/>
            </a:xfrm>
            <a:custGeom>
              <a:avLst/>
              <a:gdLst>
                <a:gd name="T0" fmla="*/ 296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7 h 386"/>
                <a:gd name="T22" fmla="*/ 34 w 305"/>
                <a:gd name="T23" fmla="*/ 145 h 386"/>
                <a:gd name="T24" fmla="*/ 296 w 305"/>
                <a:gd name="T25" fmla="*/ 21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6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4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5"/>
                  </a:lnTo>
                  <a:lnTo>
                    <a:pt x="296" y="21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Oval 172">
              <a:extLst>
                <a:ext uri="{FF2B5EF4-FFF2-40B4-BE49-F238E27FC236}">
                  <a16:creationId xmlns:a16="http://schemas.microsoft.com/office/drawing/2014/main" id="{AEFB9259-5E3D-4313-A1C4-EFBC636B2A12}"/>
                </a:ext>
              </a:extLst>
            </p:cNvPr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6670675" y="616426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Oval 173">
              <a:extLst>
                <a:ext uri="{FF2B5EF4-FFF2-40B4-BE49-F238E27FC236}">
                  <a16:creationId xmlns:a16="http://schemas.microsoft.com/office/drawing/2014/main" id="{17CA5830-5EDB-43CB-B680-DC241D949E67}"/>
                </a:ext>
              </a:extLst>
            </p:cNvPr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6773863" y="616426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Oval 174">
              <a:extLst>
                <a:ext uri="{FF2B5EF4-FFF2-40B4-BE49-F238E27FC236}">
                  <a16:creationId xmlns:a16="http://schemas.microsoft.com/office/drawing/2014/main" id="{2F5E6EC5-7140-48B3-8DDD-8578A680FC71}"/>
                </a:ext>
              </a:extLst>
            </p:cNvPr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6877050" y="616426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AEDB6910-03A2-43B8-8D22-12F4B50743B6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603875" y="6172200"/>
              <a:ext cx="708026" cy="9526"/>
            </a:xfrm>
            <a:custGeom>
              <a:avLst/>
              <a:gdLst/>
              <a:ahLst/>
              <a:cxnLst/>
              <a:rect l="0" t="0" r="0" b="0"/>
              <a:pathLst>
                <a:path w="708026" h="9526">
                  <a:moveTo>
                    <a:pt x="0" y="9525"/>
                  </a:moveTo>
                  <a:lnTo>
                    <a:pt x="708025" y="9525"/>
                  </a:lnTo>
                  <a:lnTo>
                    <a:pt x="7080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2687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47BCF8-55E4-4CC3-B4A4-73C40A021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(More) Chernoff Bounds</a:t>
            </a:r>
            <a:endParaRPr lang="zh-CN" altLang="en-US" dirty="0"/>
          </a:p>
        </p:txBody>
      </p:sp>
      <p:grpSp>
        <p:nvGrpSpPr>
          <p:cNvPr id="3105" name="组合 3104">
            <a:extLst>
              <a:ext uri="{FF2B5EF4-FFF2-40B4-BE49-F238E27FC236}">
                <a16:creationId xmlns:a16="http://schemas.microsoft.com/office/drawing/2014/main" id="{5736E741-6D3A-43F3-861E-502F8552A9B0}"/>
              </a:ext>
            </a:extLst>
          </p:cNvPr>
          <p:cNvGrpSpPr/>
          <p:nvPr/>
        </p:nvGrpSpPr>
        <p:grpSpPr>
          <a:xfrm>
            <a:off x="1323242" y="2213952"/>
            <a:ext cx="6497515" cy="3490546"/>
            <a:chOff x="1323242" y="2213952"/>
            <a:chExt cx="6497515" cy="3490546"/>
          </a:xfrm>
        </p:grpSpPr>
        <p:sp>
          <p:nvSpPr>
            <p:cNvPr id="2549" name="矩形 2548">
              <a:extLst>
                <a:ext uri="{FF2B5EF4-FFF2-40B4-BE49-F238E27FC236}">
                  <a16:creationId xmlns:a16="http://schemas.microsoft.com/office/drawing/2014/main" id="{BDEAB652-EEB9-49D9-AA96-8F91AFC15422}"/>
                </a:ext>
              </a:extLst>
            </p:cNvPr>
            <p:cNvSpPr/>
            <p:nvPr/>
          </p:nvSpPr>
          <p:spPr>
            <a:xfrm>
              <a:off x="1323242" y="2213952"/>
              <a:ext cx="6497515" cy="34905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958" name="组合 2957">
              <a:extLst>
                <a:ext uri="{FF2B5EF4-FFF2-40B4-BE49-F238E27FC236}">
                  <a16:creationId xmlns:a16="http://schemas.microsoft.com/office/drawing/2014/main" id="{DAE30336-110B-4250-A915-89BF4D903E78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506538" y="2403475"/>
              <a:ext cx="6181725" cy="3165475"/>
              <a:chOff x="1506538" y="2403475"/>
              <a:chExt cx="6181725" cy="3165475"/>
            </a:xfrm>
          </p:grpSpPr>
          <p:sp>
            <p:nvSpPr>
              <p:cNvPr id="2814" name="Freeform 1465">
                <a:extLst>
                  <a:ext uri="{FF2B5EF4-FFF2-40B4-BE49-F238E27FC236}">
                    <a16:creationId xmlns:a16="http://schemas.microsoft.com/office/drawing/2014/main" id="{6EAEC29B-B7D5-4ABF-B656-FEE73B05C8D1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506538" y="2432050"/>
                <a:ext cx="174625" cy="219075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1466">
                <a:extLst>
                  <a:ext uri="{FF2B5EF4-FFF2-40B4-BE49-F238E27FC236}">
                    <a16:creationId xmlns:a16="http://schemas.microsoft.com/office/drawing/2014/main" id="{E3937362-D21A-499D-8939-0B3602DFFC40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89101" y="249872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1467">
                <a:extLst>
                  <a:ext uri="{FF2B5EF4-FFF2-40B4-BE49-F238E27FC236}">
                    <a16:creationId xmlns:a16="http://schemas.microsoft.com/office/drawing/2014/main" id="{11B8E26C-7D04-4D41-A859-1C6D3589EB0B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844676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1468">
                <a:extLst>
                  <a:ext uri="{FF2B5EF4-FFF2-40B4-BE49-F238E27FC236}">
                    <a16:creationId xmlns:a16="http://schemas.microsoft.com/office/drawing/2014/main" id="{17EFB87C-B682-4065-B671-3AB410C21761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038351" y="242411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1469">
                <a:extLst>
                  <a:ext uri="{FF2B5EF4-FFF2-40B4-BE49-F238E27FC236}">
                    <a16:creationId xmlns:a16="http://schemas.microsoft.com/office/drawing/2014/main" id="{DBD20786-C9B0-47F9-8D81-7DFF6A28C701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0426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1470">
                <a:extLst>
                  <a:ext uri="{FF2B5EF4-FFF2-40B4-BE49-F238E27FC236}">
                    <a16:creationId xmlns:a16="http://schemas.microsoft.com/office/drawing/2014/main" id="{99E8121C-ABAF-4965-AABF-E23C7C5F6358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297113" y="242411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1471">
                <a:extLst>
                  <a:ext uri="{FF2B5EF4-FFF2-40B4-BE49-F238E27FC236}">
                    <a16:creationId xmlns:a16="http://schemas.microsoft.com/office/drawing/2014/main" id="{B80E3953-8C74-4D7C-AD5B-AD9323E45C9D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459038" y="2498725"/>
                <a:ext cx="131763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1472">
                <a:extLst>
                  <a:ext uri="{FF2B5EF4-FFF2-40B4-BE49-F238E27FC236}">
                    <a16:creationId xmlns:a16="http://schemas.microsoft.com/office/drawing/2014/main" id="{7B716546-DCA7-4A2F-8AEF-4D68924BC495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598738" y="249872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1473">
                <a:extLst>
                  <a:ext uri="{FF2B5EF4-FFF2-40B4-BE49-F238E27FC236}">
                    <a16:creationId xmlns:a16="http://schemas.microsoft.com/office/drawing/2014/main" id="{DA2E6908-3350-4211-9596-64ECC0CBC651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768601" y="249872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1474">
                <a:extLst>
                  <a:ext uri="{FF2B5EF4-FFF2-40B4-BE49-F238E27FC236}">
                    <a16:creationId xmlns:a16="http://schemas.microsoft.com/office/drawing/2014/main" id="{728A611D-E075-433C-B7C8-AB3037E0383B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911476" y="249872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1475">
                <a:extLst>
                  <a:ext uri="{FF2B5EF4-FFF2-40B4-BE49-F238E27FC236}">
                    <a16:creationId xmlns:a16="http://schemas.microsoft.com/office/drawing/2014/main" id="{71BEE818-9367-47A3-8C47-E9CDCB13B640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078163" y="2424113"/>
                <a:ext cx="152400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1476">
                <a:extLst>
                  <a:ext uri="{FF2B5EF4-FFF2-40B4-BE49-F238E27FC236}">
                    <a16:creationId xmlns:a16="http://schemas.microsoft.com/office/drawing/2014/main" id="{C017FDF1-0295-4C1C-8636-28DF70F34575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241676" y="249872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1477">
                <a:extLst>
                  <a:ext uri="{FF2B5EF4-FFF2-40B4-BE49-F238E27FC236}">
                    <a16:creationId xmlns:a16="http://schemas.microsoft.com/office/drawing/2014/main" id="{A9BACA1C-8A1D-4EB7-BCF2-11D776AF0986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384551" y="249872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1478">
                <a:extLst>
                  <a:ext uri="{FF2B5EF4-FFF2-40B4-BE49-F238E27FC236}">
                    <a16:creationId xmlns:a16="http://schemas.microsoft.com/office/drawing/2014/main" id="{F38002A9-E3E8-4DB4-B916-77AD09645837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546476" y="245903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1479">
                <a:extLst>
                  <a:ext uri="{FF2B5EF4-FFF2-40B4-BE49-F238E27FC236}">
                    <a16:creationId xmlns:a16="http://schemas.microsoft.com/office/drawing/2014/main" id="{F5C721D1-B6A3-490C-ABD0-E557BB6A7ECB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716338" y="249872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1480">
                <a:extLst>
                  <a:ext uri="{FF2B5EF4-FFF2-40B4-BE49-F238E27FC236}">
                    <a16:creationId xmlns:a16="http://schemas.microsoft.com/office/drawing/2014/main" id="{2986FEAA-37F5-431F-8DE4-A47227D76BB4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29051" y="2617788"/>
                <a:ext cx="34925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1481">
                <a:extLst>
                  <a:ext uri="{FF2B5EF4-FFF2-40B4-BE49-F238E27FC236}">
                    <a16:creationId xmlns:a16="http://schemas.microsoft.com/office/drawing/2014/main" id="{DE0EFE48-C592-4C7D-B1F5-C08F82E93BE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894138" y="2501900"/>
                <a:ext cx="149225" cy="153988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1482">
                <a:extLst>
                  <a:ext uri="{FF2B5EF4-FFF2-40B4-BE49-F238E27FC236}">
                    <a16:creationId xmlns:a16="http://schemas.microsoft.com/office/drawing/2014/main" id="{C9B6595C-C9B8-4313-BBBE-2E8E9465E908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052888" y="2617788"/>
                <a:ext cx="36513" cy="36513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1483">
                <a:extLst>
                  <a:ext uri="{FF2B5EF4-FFF2-40B4-BE49-F238E27FC236}">
                    <a16:creationId xmlns:a16="http://schemas.microsoft.com/office/drawing/2014/main" id="{2B7B8389-6E26-48E2-AAB6-4417A512685F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22751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1484">
                <a:extLst>
                  <a:ext uri="{FF2B5EF4-FFF2-40B4-BE49-F238E27FC236}">
                    <a16:creationId xmlns:a16="http://schemas.microsoft.com/office/drawing/2014/main" id="{B449F842-9914-4045-9F35-8E4BEAFE893F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508501" y="2546350"/>
                <a:ext cx="84138" cy="155575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1485">
                <a:extLst>
                  <a:ext uri="{FF2B5EF4-FFF2-40B4-BE49-F238E27FC236}">
                    <a16:creationId xmlns:a16="http://schemas.microsoft.com/office/drawing/2014/main" id="{A9C477BF-E86B-4F18-9630-4A9E31530002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65931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1486">
                <a:extLst>
                  <a:ext uri="{FF2B5EF4-FFF2-40B4-BE49-F238E27FC236}">
                    <a16:creationId xmlns:a16="http://schemas.microsoft.com/office/drawing/2014/main" id="{6FDA5E5F-A727-433D-9438-BAFCEDAD5246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86313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1487">
                <a:extLst>
                  <a:ext uri="{FF2B5EF4-FFF2-40B4-BE49-F238E27FC236}">
                    <a16:creationId xmlns:a16="http://schemas.microsoft.com/office/drawing/2014/main" id="{ACE2F3A2-DEE7-48B9-9651-269C66C0D05C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062538" y="2546350"/>
                <a:ext cx="100013" cy="155575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9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2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1488">
                <a:extLst>
                  <a:ext uri="{FF2B5EF4-FFF2-40B4-BE49-F238E27FC236}">
                    <a16:creationId xmlns:a16="http://schemas.microsoft.com/office/drawing/2014/main" id="{CA936073-B331-4595-8000-087C94D4287D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222876" y="261620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Oval 1489">
                <a:extLst>
                  <a:ext uri="{FF2B5EF4-FFF2-40B4-BE49-F238E27FC236}">
                    <a16:creationId xmlns:a16="http://schemas.microsoft.com/office/drawing/2014/main" id="{C9359BEF-DCED-41C3-84E0-46F667F9CA1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68926" y="2551113"/>
                <a:ext cx="33338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Oval 1490">
                <a:extLst>
                  <a:ext uri="{FF2B5EF4-FFF2-40B4-BE49-F238E27FC236}">
                    <a16:creationId xmlns:a16="http://schemas.microsoft.com/office/drawing/2014/main" id="{289BC9C2-9FFB-4EA8-A1A8-972CF61AF93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3388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Oval 1491">
                <a:extLst>
                  <a:ext uri="{FF2B5EF4-FFF2-40B4-BE49-F238E27FC236}">
                    <a16:creationId xmlns:a16="http://schemas.microsoft.com/office/drawing/2014/main" id="{B5B8A9ED-0123-4590-BA09-95F7C1B78BA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657851" y="255111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1492">
                <a:extLst>
                  <a:ext uri="{FF2B5EF4-FFF2-40B4-BE49-F238E27FC236}">
                    <a16:creationId xmlns:a16="http://schemas.microsoft.com/office/drawing/2014/main" id="{70FB857D-5524-478D-80EC-AD45FB2E207D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59463" y="261620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Freeform 1493">
                <a:extLst>
                  <a:ext uri="{FF2B5EF4-FFF2-40B4-BE49-F238E27FC236}">
                    <a16:creationId xmlns:a16="http://schemas.microsoft.com/office/drawing/2014/main" id="{4E1AC9E6-A687-431F-AC98-DFCA108899E3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984876" y="242411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1494">
                <a:extLst>
                  <a:ext uri="{FF2B5EF4-FFF2-40B4-BE49-F238E27FC236}">
                    <a16:creationId xmlns:a16="http://schemas.microsoft.com/office/drawing/2014/main" id="{1B3E34D6-B040-4221-90B8-708EF8676451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257926" y="2598738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4 w 213"/>
                  <a:gd name="T17" fmla="*/ 10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5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8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4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4" y="32"/>
                      <a:pt x="0" y="51"/>
                      <a:pt x="0" y="53"/>
                    </a:cubicBezTo>
                    <a:cubicBezTo>
                      <a:pt x="0" y="58"/>
                      <a:pt x="4" y="58"/>
                      <a:pt x="5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1495">
                <a:extLst>
                  <a:ext uri="{FF2B5EF4-FFF2-40B4-BE49-F238E27FC236}">
                    <a16:creationId xmlns:a16="http://schemas.microsoft.com/office/drawing/2014/main" id="{AF239544-154E-43D1-B6A6-0C02549B593D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43676" y="2471738"/>
                <a:ext cx="163513" cy="193675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1496">
                <a:extLst>
                  <a:ext uri="{FF2B5EF4-FFF2-40B4-BE49-F238E27FC236}">
                    <a16:creationId xmlns:a16="http://schemas.microsoft.com/office/drawing/2014/main" id="{635222CA-ACB5-4661-B675-44C3F06FBDC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848476" y="2403475"/>
                <a:ext cx="115888" cy="330200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5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1497">
                <a:extLst>
                  <a:ext uri="{FF2B5EF4-FFF2-40B4-BE49-F238E27FC236}">
                    <a16:creationId xmlns:a16="http://schemas.microsoft.com/office/drawing/2014/main" id="{CC474B95-A763-487E-96AC-C06D22DD26AB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7002463" y="2430463"/>
                <a:ext cx="136525" cy="228600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Freeform 1498">
                <a:extLst>
                  <a:ext uri="{FF2B5EF4-FFF2-40B4-BE49-F238E27FC236}">
                    <a16:creationId xmlns:a16="http://schemas.microsoft.com/office/drawing/2014/main" id="{CA4E8138-AE08-49F8-B55B-46DE89B87856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180263" y="261620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1499">
                <a:extLst>
                  <a:ext uri="{FF2B5EF4-FFF2-40B4-BE49-F238E27FC236}">
                    <a16:creationId xmlns:a16="http://schemas.microsoft.com/office/drawing/2014/main" id="{10F3E8C7-5146-4FA1-A6D0-9C2D6EF58D7C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326313" y="2430463"/>
                <a:ext cx="109538" cy="220663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1500">
                <a:extLst>
                  <a:ext uri="{FF2B5EF4-FFF2-40B4-BE49-F238E27FC236}">
                    <a16:creationId xmlns:a16="http://schemas.microsoft.com/office/drawing/2014/main" id="{71DE75F8-BBBC-47F3-9366-B354AF70F3FE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485063" y="2403475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1501">
                <a:extLst>
                  <a:ext uri="{FF2B5EF4-FFF2-40B4-BE49-F238E27FC236}">
                    <a16:creationId xmlns:a16="http://schemas.microsoft.com/office/drawing/2014/main" id="{07A7F4DA-00DE-4365-B26D-12E819500C41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643813" y="2617788"/>
                <a:ext cx="44450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1502">
                <a:extLst>
                  <a:ext uri="{FF2B5EF4-FFF2-40B4-BE49-F238E27FC236}">
                    <a16:creationId xmlns:a16="http://schemas.microsoft.com/office/drawing/2014/main" id="{C9B420FA-F56D-46A1-833D-348CCDFF311A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508126" y="2822575"/>
                <a:ext cx="77788" cy="227013"/>
              </a:xfrm>
              <a:custGeom>
                <a:avLst/>
                <a:gdLst>
                  <a:gd name="T0" fmla="*/ 0 w 118"/>
                  <a:gd name="T1" fmla="*/ 30 h 341"/>
                  <a:gd name="T2" fmla="*/ 2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0 w 118"/>
                  <a:gd name="T11" fmla="*/ 333 h 341"/>
                  <a:gd name="T12" fmla="*/ 0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1503">
                <a:extLst>
                  <a:ext uri="{FF2B5EF4-FFF2-40B4-BE49-F238E27FC236}">
                    <a16:creationId xmlns:a16="http://schemas.microsoft.com/office/drawing/2014/main" id="{76A49A62-BCDC-433F-A55D-10B1953DB3EC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601788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1504">
                <a:extLst>
                  <a:ext uri="{FF2B5EF4-FFF2-40B4-BE49-F238E27FC236}">
                    <a16:creationId xmlns:a16="http://schemas.microsoft.com/office/drawing/2014/main" id="{97C38ED8-46BB-4920-A790-F462510E7FFB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743076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1505">
                <a:extLst>
                  <a:ext uri="{FF2B5EF4-FFF2-40B4-BE49-F238E27FC236}">
                    <a16:creationId xmlns:a16="http://schemas.microsoft.com/office/drawing/2014/main" id="{304F8216-7790-4196-A062-932B2B25D562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91928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1506">
                <a:extLst>
                  <a:ext uri="{FF2B5EF4-FFF2-40B4-BE49-F238E27FC236}">
                    <a16:creationId xmlns:a16="http://schemas.microsoft.com/office/drawing/2014/main" id="{14DD9322-086F-41E0-BE3B-59D44843F167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317751" y="2927350"/>
                <a:ext cx="217488" cy="77788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1507">
                <a:extLst>
                  <a:ext uri="{FF2B5EF4-FFF2-40B4-BE49-F238E27FC236}">
                    <a16:creationId xmlns:a16="http://schemas.microsoft.com/office/drawing/2014/main" id="{F502607F-6AB4-4C8A-A4D2-ED8B1CDD6950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2662238" y="2800350"/>
                <a:ext cx="309563" cy="331788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5 h 499"/>
                  <a:gd name="T12" fmla="*/ 457 w 470"/>
                  <a:gd name="T13" fmla="*/ 375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5"/>
                    </a:lnTo>
                    <a:lnTo>
                      <a:pt x="457" y="375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4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1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1508">
                <a:extLst>
                  <a:ext uri="{FF2B5EF4-FFF2-40B4-BE49-F238E27FC236}">
                    <a16:creationId xmlns:a16="http://schemas.microsoft.com/office/drawing/2014/main" id="{E74B8FB6-18EA-4848-847F-6C65DFCEF191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000376" y="2779713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1509">
                <a:extLst>
                  <a:ext uri="{FF2B5EF4-FFF2-40B4-BE49-F238E27FC236}">
                    <a16:creationId xmlns:a16="http://schemas.microsoft.com/office/drawing/2014/main" id="{E1F317B0-461C-483B-9505-0D6F3ABD6AC5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3000376" y="2994025"/>
                <a:ext cx="69850" cy="157163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1510">
                <a:extLst>
                  <a:ext uri="{FF2B5EF4-FFF2-40B4-BE49-F238E27FC236}">
                    <a16:creationId xmlns:a16="http://schemas.microsoft.com/office/drawing/2014/main" id="{8E9778A6-E28D-47BE-8A06-8DD79B21C35C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3098801" y="3059113"/>
                <a:ext cx="168275" cy="61913"/>
              </a:xfrm>
              <a:custGeom>
                <a:avLst/>
                <a:gdLst>
                  <a:gd name="T0" fmla="*/ 243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3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1511">
                <a:extLst>
                  <a:ext uri="{FF2B5EF4-FFF2-40B4-BE49-F238E27FC236}">
                    <a16:creationId xmlns:a16="http://schemas.microsoft.com/office/drawing/2014/main" id="{FCB052A0-DDE7-46E4-8C9A-19231C089F13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308351" y="2994025"/>
                <a:ext cx="82550" cy="153988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9" y="0"/>
                      <a:pt x="69" y="0"/>
                    </a:cubicBezTo>
                    <a:cubicBezTo>
                      <a:pt x="47" y="22"/>
                      <a:pt x="15" y="22"/>
                      <a:pt x="0" y="22"/>
                    </a:cubicBezTo>
                    <a:lnTo>
                      <a:pt x="0" y="34"/>
                    </a:lnTo>
                    <a:cubicBezTo>
                      <a:pt x="9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1512">
                <a:extLst>
                  <a:ext uri="{FF2B5EF4-FFF2-40B4-BE49-F238E27FC236}">
                    <a16:creationId xmlns:a16="http://schemas.microsoft.com/office/drawing/2014/main" id="{E01F2BC3-7A7D-4ECD-BB65-37EEA82285F6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3492501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1513">
                <a:extLst>
                  <a:ext uri="{FF2B5EF4-FFF2-40B4-BE49-F238E27FC236}">
                    <a16:creationId xmlns:a16="http://schemas.microsoft.com/office/drawing/2014/main" id="{2E34F38B-15EC-4B3F-A135-A3E4D6E349F6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3765551" y="2944813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1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1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100 h 235"/>
                  <a:gd name="T46" fmla="*/ 48 w 106"/>
                  <a:gd name="T47" fmla="*/ 134 h 235"/>
                  <a:gd name="T48" fmla="*/ 26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1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3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1514">
                <a:extLst>
                  <a:ext uri="{FF2B5EF4-FFF2-40B4-BE49-F238E27FC236}">
                    <a16:creationId xmlns:a16="http://schemas.microsoft.com/office/drawing/2014/main" id="{7415454A-5721-4BB5-BEDC-5C0357E539F6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3883026" y="3014663"/>
                <a:ext cx="46038" cy="80963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5" y="53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1515">
                <a:extLst>
                  <a:ext uri="{FF2B5EF4-FFF2-40B4-BE49-F238E27FC236}">
                    <a16:creationId xmlns:a16="http://schemas.microsoft.com/office/drawing/2014/main" id="{C4824B6B-86D7-4F60-A4B3-29A1E3E946D4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040188" y="2895600"/>
                <a:ext cx="133350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1516">
                <a:extLst>
                  <a:ext uri="{FF2B5EF4-FFF2-40B4-BE49-F238E27FC236}">
                    <a16:creationId xmlns:a16="http://schemas.microsoft.com/office/drawing/2014/main" id="{5D493D02-1889-40EF-8F52-B2CEC5E48ACD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1783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1 w 234"/>
                  <a:gd name="T23" fmla="*/ 76 h 230"/>
                  <a:gd name="T24" fmla="*/ 161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4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1517">
                <a:extLst>
                  <a:ext uri="{FF2B5EF4-FFF2-40B4-BE49-F238E27FC236}">
                    <a16:creationId xmlns:a16="http://schemas.microsoft.com/office/drawing/2014/main" id="{1E54BDAD-0A9F-465D-A0CF-49160E7EA9C3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344988" y="2822575"/>
                <a:ext cx="152400" cy="230188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9"/>
                      <a:pt x="154" y="14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1518">
                <a:extLst>
                  <a:ext uri="{FF2B5EF4-FFF2-40B4-BE49-F238E27FC236}">
                    <a16:creationId xmlns:a16="http://schemas.microsoft.com/office/drawing/2014/main" id="{6A7913E2-9C8D-40ED-85AF-8D24FC98C581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592638" y="2901950"/>
                <a:ext cx="177800" cy="217488"/>
              </a:xfrm>
              <a:custGeom>
                <a:avLst/>
                <a:gdLst>
                  <a:gd name="T0" fmla="*/ 100 w 270"/>
                  <a:gd name="T1" fmla="*/ 46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1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9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7 h 328"/>
                  <a:gd name="T40" fmla="*/ 236 w 270"/>
                  <a:gd name="T41" fmla="*/ 53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Freeform 1519">
                <a:extLst>
                  <a:ext uri="{FF2B5EF4-FFF2-40B4-BE49-F238E27FC236}">
                    <a16:creationId xmlns:a16="http://schemas.microsoft.com/office/drawing/2014/main" id="{6AAF056E-2833-48CC-9D0D-E605B8AD1025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89501" y="2927350"/>
                <a:ext cx="217488" cy="77788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6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6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1520">
                <a:extLst>
                  <a:ext uri="{FF2B5EF4-FFF2-40B4-BE49-F238E27FC236}">
                    <a16:creationId xmlns:a16="http://schemas.microsoft.com/office/drawing/2014/main" id="{584EACCE-5AB7-4EC4-8B8E-E64C8FFCD75B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5219701" y="2820988"/>
                <a:ext cx="206375" cy="228600"/>
              </a:xfrm>
              <a:custGeom>
                <a:avLst/>
                <a:gdLst>
                  <a:gd name="T0" fmla="*/ 122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3 h 342"/>
                  <a:gd name="T8" fmla="*/ 219 w 312"/>
                  <a:gd name="T9" fmla="*/ 227 h 342"/>
                  <a:gd name="T10" fmla="*/ 219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2 w 312"/>
                  <a:gd name="T17" fmla="*/ 156 h 342"/>
                  <a:gd name="T18" fmla="*/ 122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1 w 312"/>
                  <a:gd name="T25" fmla="*/ 86 h 342"/>
                  <a:gd name="T26" fmla="*/ 280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7 h 342"/>
                  <a:gd name="T32" fmla="*/ 272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1 w 312"/>
                  <a:gd name="T51" fmla="*/ 342 h 342"/>
                  <a:gd name="T52" fmla="*/ 297 w 312"/>
                  <a:gd name="T53" fmla="*/ 335 h 342"/>
                  <a:gd name="T54" fmla="*/ 312 w 312"/>
                  <a:gd name="T55" fmla="*/ 248 h 342"/>
                  <a:gd name="T56" fmla="*/ 303 w 312"/>
                  <a:gd name="T57" fmla="*/ 239 h 342"/>
                  <a:gd name="T58" fmla="*/ 294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2 w 312"/>
                  <a:gd name="T67" fmla="*/ 291 h 342"/>
                  <a:gd name="T68" fmla="*/ 122 w 312"/>
                  <a:gd name="T69" fmla="*/ 174 h 342"/>
                  <a:gd name="T70" fmla="*/ 271 w 312"/>
                  <a:gd name="T71" fmla="*/ 18 h 342"/>
                  <a:gd name="T72" fmla="*/ 271 w 312"/>
                  <a:gd name="T73" fmla="*/ 41 h 342"/>
                  <a:gd name="T74" fmla="*/ 243 w 312"/>
                  <a:gd name="T75" fmla="*/ 18 h 342"/>
                  <a:gd name="T76" fmla="*/ 271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1 w 312"/>
                  <a:gd name="T89" fmla="*/ 45 h 342"/>
                  <a:gd name="T90" fmla="*/ 57 w 312"/>
                  <a:gd name="T91" fmla="*/ 18 h 342"/>
                  <a:gd name="T92" fmla="*/ 110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0 w 312"/>
                  <a:gd name="T99" fmla="*/ 324 h 342"/>
                  <a:gd name="T100" fmla="*/ 57 w 312"/>
                  <a:gd name="T101" fmla="*/ 324 h 342"/>
                  <a:gd name="T102" fmla="*/ 61 w 312"/>
                  <a:gd name="T103" fmla="*/ 297 h 342"/>
                  <a:gd name="T104" fmla="*/ 61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6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6" y="342"/>
                      <a:pt x="297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1521">
                <a:extLst>
                  <a:ext uri="{FF2B5EF4-FFF2-40B4-BE49-F238E27FC236}">
                    <a16:creationId xmlns:a16="http://schemas.microsoft.com/office/drawing/2014/main" id="{58A97D97-DE3C-4E46-98D6-DC9FE5F34B6F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465763" y="2800350"/>
                <a:ext cx="76200" cy="331788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1522">
                <a:extLst>
                  <a:ext uri="{FF2B5EF4-FFF2-40B4-BE49-F238E27FC236}">
                    <a16:creationId xmlns:a16="http://schemas.microsoft.com/office/drawing/2014/main" id="{B219BBCE-AEA7-4CA0-94F8-E5B51C363BF6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570538" y="2822575"/>
                <a:ext cx="269875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1523">
                <a:extLst>
                  <a:ext uri="{FF2B5EF4-FFF2-40B4-BE49-F238E27FC236}">
                    <a16:creationId xmlns:a16="http://schemas.microsoft.com/office/drawing/2014/main" id="{057B649C-9C11-415D-9F3A-3ED2B9F45182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876926" y="2800350"/>
                <a:ext cx="76200" cy="3317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1524">
                <a:extLst>
                  <a:ext uri="{FF2B5EF4-FFF2-40B4-BE49-F238E27FC236}">
                    <a16:creationId xmlns:a16="http://schemas.microsoft.com/office/drawing/2014/main" id="{65352DB6-1289-4B52-B8A9-7DBA579820D1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6003926" y="3014663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1525">
                <a:extLst>
                  <a:ext uri="{FF2B5EF4-FFF2-40B4-BE49-F238E27FC236}">
                    <a16:creationId xmlns:a16="http://schemas.microsoft.com/office/drawing/2014/main" id="{EDF21000-BD39-4830-8D62-5DFADA92C745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6153151" y="2857500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1526">
                <a:extLst>
                  <a:ext uri="{FF2B5EF4-FFF2-40B4-BE49-F238E27FC236}">
                    <a16:creationId xmlns:a16="http://schemas.microsoft.com/office/drawing/2014/main" id="{26E82389-E359-421E-8A82-BF06806890C1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6243638" y="2822575"/>
                <a:ext cx="155575" cy="227013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1527">
                <a:extLst>
                  <a:ext uri="{FF2B5EF4-FFF2-40B4-BE49-F238E27FC236}">
                    <a16:creationId xmlns:a16="http://schemas.microsoft.com/office/drawing/2014/main" id="{2A13A64A-B840-44A9-BB6D-5494D986D606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6411913" y="2895600"/>
                <a:ext cx="130175" cy="157163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5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6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6 w 199"/>
                  <a:gd name="T25" fmla="*/ 76 h 235"/>
                  <a:gd name="T26" fmla="*/ 89 w 199"/>
                  <a:gd name="T27" fmla="*/ 18 h 235"/>
                  <a:gd name="T28" fmla="*/ 138 w 199"/>
                  <a:gd name="T29" fmla="*/ 76 h 235"/>
                  <a:gd name="T30" fmla="*/ 36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1528">
                <a:extLst>
                  <a:ext uri="{FF2B5EF4-FFF2-40B4-BE49-F238E27FC236}">
                    <a16:creationId xmlns:a16="http://schemas.microsoft.com/office/drawing/2014/main" id="{FD1C2D32-8AD6-499C-8195-516373EECBA4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553201" y="2895600"/>
                <a:ext cx="153988" cy="15398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1529">
                <a:extLst>
                  <a:ext uri="{FF2B5EF4-FFF2-40B4-BE49-F238E27FC236}">
                    <a16:creationId xmlns:a16="http://schemas.microsoft.com/office/drawing/2014/main" id="{A57993F2-EC3A-41BA-84D7-43B77D9C9F81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6738938" y="2897188"/>
                <a:ext cx="36513" cy="155575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2"/>
                      <a:pt x="12" y="234"/>
                      <a:pt x="27" y="234"/>
                    </a:cubicBezTo>
                    <a:cubicBezTo>
                      <a:pt x="42" y="234"/>
                      <a:pt x="55" y="222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1530">
                <a:extLst>
                  <a:ext uri="{FF2B5EF4-FFF2-40B4-BE49-F238E27FC236}">
                    <a16:creationId xmlns:a16="http://schemas.microsoft.com/office/drawing/2014/main" id="{51B7D5E9-A101-4E56-9CD1-5A3995AE6328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508126" y="3517900"/>
                <a:ext cx="119063" cy="227013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1531">
                <a:extLst>
                  <a:ext uri="{FF2B5EF4-FFF2-40B4-BE49-F238E27FC236}">
                    <a16:creationId xmlns:a16="http://schemas.microsoft.com/office/drawing/2014/main" id="{D752211E-DC65-4343-BE0F-6761CC409C56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620838" y="3590925"/>
                <a:ext cx="144463" cy="157163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1532">
                <a:extLst>
                  <a:ext uri="{FF2B5EF4-FFF2-40B4-BE49-F238E27FC236}">
                    <a16:creationId xmlns:a16="http://schemas.microsoft.com/office/drawing/2014/main" id="{E3C648EB-4EEA-4F18-8424-7A13004D0E9B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776413" y="3590925"/>
                <a:ext cx="107950" cy="153988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1533">
                <a:extLst>
                  <a:ext uri="{FF2B5EF4-FFF2-40B4-BE49-F238E27FC236}">
                    <a16:creationId xmlns:a16="http://schemas.microsoft.com/office/drawing/2014/main" id="{501228A5-568B-496D-86D7-E3CFD7C16D10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978026" y="3590925"/>
                <a:ext cx="131763" cy="1571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1534">
                <a:extLst>
                  <a:ext uri="{FF2B5EF4-FFF2-40B4-BE49-F238E27FC236}">
                    <a16:creationId xmlns:a16="http://schemas.microsoft.com/office/drawing/2014/main" id="{ACF31B2F-573E-475B-A359-11E09F347009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116138" y="3590925"/>
                <a:ext cx="152400" cy="153988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1535">
                <a:extLst>
                  <a:ext uri="{FF2B5EF4-FFF2-40B4-BE49-F238E27FC236}">
                    <a16:creationId xmlns:a16="http://schemas.microsoft.com/office/drawing/2014/main" id="{57641453-CF06-4D90-A445-CB2AFC44CA67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273301" y="3594100"/>
                <a:ext cx="152400" cy="222250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3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2 h 333"/>
                  <a:gd name="T38" fmla="*/ 56 w 230"/>
                  <a:gd name="T39" fmla="*/ 288 h 333"/>
                  <a:gd name="T40" fmla="*/ 30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4" y="269"/>
                    </a:cubicBezTo>
                    <a:cubicBezTo>
                      <a:pt x="87" y="282"/>
                      <a:pt x="76" y="292"/>
                      <a:pt x="69" y="292"/>
                    </a:cubicBezTo>
                    <a:cubicBezTo>
                      <a:pt x="66" y="292"/>
                      <a:pt x="61" y="291"/>
                      <a:pt x="56" y="288"/>
                    </a:cubicBezTo>
                    <a:cubicBezTo>
                      <a:pt x="47" y="285"/>
                      <a:pt x="38" y="283"/>
                      <a:pt x="30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6"/>
                      <a:pt x="129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1536">
                <a:extLst>
                  <a:ext uri="{FF2B5EF4-FFF2-40B4-BE49-F238E27FC236}">
                    <a16:creationId xmlns:a16="http://schemas.microsoft.com/office/drawing/2014/main" id="{FC92F99D-DDAA-4934-94DA-8EA33795A39C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28888" y="3508375"/>
                <a:ext cx="133350" cy="239713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4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30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2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4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3"/>
                      <a:pt x="178" y="214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3"/>
                      <a:pt x="157" y="30"/>
                    </a:cubicBezTo>
                    <a:cubicBezTo>
                      <a:pt x="167" y="36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1537">
                <a:extLst>
                  <a:ext uri="{FF2B5EF4-FFF2-40B4-BE49-F238E27FC236}">
                    <a16:creationId xmlns:a16="http://schemas.microsoft.com/office/drawing/2014/main" id="{5623CCC1-1479-484E-8291-4A6F3560243F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2790826" y="3565525"/>
                <a:ext cx="200025" cy="192088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4 h 289"/>
                  <a:gd name="T4" fmla="*/ 295 w 305"/>
                  <a:gd name="T5" fmla="*/ 133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9 h 289"/>
                  <a:gd name="T12" fmla="*/ 10 w 305"/>
                  <a:gd name="T13" fmla="*/ 20 h 289"/>
                  <a:gd name="T14" fmla="*/ 271 w 305"/>
                  <a:gd name="T15" fmla="*/ 144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5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0"/>
                      <a:pt x="305" y="144"/>
                    </a:cubicBezTo>
                    <a:cubicBezTo>
                      <a:pt x="305" y="138"/>
                      <a:pt x="301" y="136"/>
                      <a:pt x="295" y="133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10" y="20"/>
                    </a:cubicBezTo>
                    <a:lnTo>
                      <a:pt x="271" y="144"/>
                    </a:lnTo>
                    <a:lnTo>
                      <a:pt x="10" y="268"/>
                    </a:lnTo>
                    <a:cubicBezTo>
                      <a:pt x="3" y="271"/>
                      <a:pt x="0" y="274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1538">
                <a:extLst>
                  <a:ext uri="{FF2B5EF4-FFF2-40B4-BE49-F238E27FC236}">
                    <a16:creationId xmlns:a16="http://schemas.microsoft.com/office/drawing/2014/main" id="{811D9AB4-364F-4A31-A5EB-D74DCA6F6E55}"/>
                  </a:ext>
                </a:extLst>
              </p:cNvPr>
              <p:cNvSpPr>
                <a:spLocks noEditPoint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121026" y="3524250"/>
                <a:ext cx="138113" cy="227013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4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4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5 h 343"/>
                  <a:gd name="T26" fmla="*/ 104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4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5"/>
                      <a:pt x="22" y="292"/>
                    </a:cubicBezTo>
                    <a:cubicBezTo>
                      <a:pt x="44" y="333"/>
                      <a:pt x="80" y="343"/>
                      <a:pt x="104" y="343"/>
                    </a:cubicBezTo>
                    <a:cubicBezTo>
                      <a:pt x="131" y="343"/>
                      <a:pt x="169" y="332"/>
                      <a:pt x="191" y="285"/>
                    </a:cubicBezTo>
                    <a:cubicBezTo>
                      <a:pt x="207" y="251"/>
                      <a:pt x="210" y="212"/>
                      <a:pt x="210" y="172"/>
                    </a:cubicBezTo>
                    <a:close/>
                    <a:moveTo>
                      <a:pt x="104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2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5"/>
                    </a:cubicBezTo>
                    <a:cubicBezTo>
                      <a:pt x="55" y="15"/>
                      <a:pt x="92" y="11"/>
                      <a:pt x="104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8"/>
                      <a:pt x="163" y="269"/>
                    </a:cubicBezTo>
                    <a:cubicBezTo>
                      <a:pt x="155" y="317"/>
                      <a:pt x="127" y="332"/>
                      <a:pt x="104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1539">
                <a:extLst>
                  <a:ext uri="{FF2B5EF4-FFF2-40B4-BE49-F238E27FC236}">
                    <a16:creationId xmlns:a16="http://schemas.microsoft.com/office/drawing/2014/main" id="{11DE8556-D27F-430A-9C2D-914769487EE6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290888" y="3709988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1540">
                <a:extLst>
                  <a:ext uri="{FF2B5EF4-FFF2-40B4-BE49-F238E27FC236}">
                    <a16:creationId xmlns:a16="http://schemas.microsoft.com/office/drawing/2014/main" id="{B5D70628-0179-46A9-B2B2-9262F44508F9}"/>
                  </a:ext>
                </a:extLst>
              </p:cNvPr>
              <p:cNvSpPr>
                <a:spLocks noEditPoint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162176" y="4021138"/>
                <a:ext cx="190500" cy="227013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3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1541">
                <a:extLst>
                  <a:ext uri="{FF2B5EF4-FFF2-40B4-BE49-F238E27FC236}">
                    <a16:creationId xmlns:a16="http://schemas.microsoft.com/office/drawing/2014/main" id="{C81004D8-8F64-4327-A8E8-965C2E7F0EC4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389188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1542">
                <a:extLst>
                  <a:ext uri="{FF2B5EF4-FFF2-40B4-BE49-F238E27FC236}">
                    <a16:creationId xmlns:a16="http://schemas.microsoft.com/office/drawing/2014/main" id="{D982750B-A619-47DC-942D-B0844B890723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492376" y="4021138"/>
                <a:ext cx="269875" cy="227013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1543">
                <a:extLst>
                  <a:ext uri="{FF2B5EF4-FFF2-40B4-BE49-F238E27FC236}">
                    <a16:creationId xmlns:a16="http://schemas.microsoft.com/office/drawing/2014/main" id="{1992B0CD-CCA7-4204-AAD1-7DA54C349139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898776" y="4037013"/>
                <a:ext cx="200025" cy="257175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1544">
                <a:extLst>
                  <a:ext uri="{FF2B5EF4-FFF2-40B4-BE49-F238E27FC236}">
                    <a16:creationId xmlns:a16="http://schemas.microsoft.com/office/drawing/2014/main" id="{EC25996E-1246-40A7-B5F1-2C9C71603772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249613" y="3998913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1545">
                <a:extLst>
                  <a:ext uri="{FF2B5EF4-FFF2-40B4-BE49-F238E27FC236}">
                    <a16:creationId xmlns:a16="http://schemas.microsoft.com/office/drawing/2014/main" id="{01FB7FCE-2B9F-4F7D-AA49-F0FDCB903670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73438" y="40274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8 h 332"/>
                  <a:gd name="T8" fmla="*/ 65 w 164"/>
                  <a:gd name="T9" fmla="*/ 35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1546">
                <a:extLst>
                  <a:ext uri="{FF2B5EF4-FFF2-40B4-BE49-F238E27FC236}">
                    <a16:creationId xmlns:a16="http://schemas.microsoft.com/office/drawing/2014/main" id="{FDC9ACC6-DF40-43DF-BCEB-8FF94D4E6895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598863" y="4054475"/>
                <a:ext cx="217488" cy="220663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5 h 332"/>
                  <a:gd name="T28" fmla="*/ 166 w 332"/>
                  <a:gd name="T29" fmla="*/ 332 h 332"/>
                  <a:gd name="T30" fmla="*/ 176 w 332"/>
                  <a:gd name="T31" fmla="*/ 315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5"/>
                    </a:lnTo>
                    <a:cubicBezTo>
                      <a:pt x="156" y="322"/>
                      <a:pt x="156" y="332"/>
                      <a:pt x="166" y="332"/>
                    </a:cubicBezTo>
                    <a:cubicBezTo>
                      <a:pt x="176" y="332"/>
                      <a:pt x="176" y="322"/>
                      <a:pt x="176" y="315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1547">
                <a:extLst>
                  <a:ext uri="{FF2B5EF4-FFF2-40B4-BE49-F238E27FC236}">
                    <a16:creationId xmlns:a16="http://schemas.microsoft.com/office/drawing/2014/main" id="{4B4C5799-48F6-4ACF-9164-0C98D1CD5367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3921126" y="4011613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9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2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1548">
                <a:extLst>
                  <a:ext uri="{FF2B5EF4-FFF2-40B4-BE49-F238E27FC236}">
                    <a16:creationId xmlns:a16="http://schemas.microsoft.com/office/drawing/2014/main" id="{61123C18-32A0-43D4-BD97-4F703E7A2042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08463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1549">
                <a:extLst>
                  <a:ext uri="{FF2B5EF4-FFF2-40B4-BE49-F238E27FC236}">
                    <a16:creationId xmlns:a16="http://schemas.microsoft.com/office/drawing/2014/main" id="{ED01441C-24B4-4373-A0CC-F4DDA0D0F609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4202113" y="4100513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1550">
                <a:extLst>
                  <a:ext uri="{FF2B5EF4-FFF2-40B4-BE49-F238E27FC236}">
                    <a16:creationId xmlns:a16="http://schemas.microsoft.com/office/drawing/2014/main" id="{FFFCB4A0-1DA3-49A5-B5A3-880480330FEA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4408488" y="3998913"/>
                <a:ext cx="76200" cy="331788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1551">
                <a:extLst>
                  <a:ext uri="{FF2B5EF4-FFF2-40B4-BE49-F238E27FC236}">
                    <a16:creationId xmlns:a16="http://schemas.microsoft.com/office/drawing/2014/main" id="{0E219CA9-4FCB-47E7-AA4F-8512E64219C1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4635501" y="4037013"/>
                <a:ext cx="200025" cy="257175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0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1552">
                <a:extLst>
                  <a:ext uri="{FF2B5EF4-FFF2-40B4-BE49-F238E27FC236}">
                    <a16:creationId xmlns:a16="http://schemas.microsoft.com/office/drawing/2014/main" id="{C6F43001-F4B5-496A-86C1-F9B1D1A3A247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011738" y="3867150"/>
                <a:ext cx="125413" cy="595313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7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1553">
                <a:extLst>
                  <a:ext uri="{FF2B5EF4-FFF2-40B4-BE49-F238E27FC236}">
                    <a16:creationId xmlns:a16="http://schemas.microsoft.com/office/drawing/2014/main" id="{93570EA9-19D5-46D1-A51C-964F68DCA64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00713" y="4014788"/>
                <a:ext cx="98425" cy="104775"/>
              </a:xfrm>
              <a:custGeom>
                <a:avLst/>
                <a:gdLst>
                  <a:gd name="T0" fmla="*/ 55 w 149"/>
                  <a:gd name="T1" fmla="*/ 75 h 158"/>
                  <a:gd name="T2" fmla="*/ 111 w 149"/>
                  <a:gd name="T3" fmla="*/ 67 h 158"/>
                  <a:gd name="T4" fmla="*/ 142 w 149"/>
                  <a:gd name="T5" fmla="*/ 31 h 158"/>
                  <a:gd name="T6" fmla="*/ 98 w 149"/>
                  <a:gd name="T7" fmla="*/ 0 h 158"/>
                  <a:gd name="T8" fmla="*/ 0 w 149"/>
                  <a:gd name="T9" fmla="*/ 92 h 158"/>
                  <a:gd name="T10" fmla="*/ 63 w 149"/>
                  <a:gd name="T11" fmla="*/ 158 h 158"/>
                  <a:gd name="T12" fmla="*/ 149 w 149"/>
                  <a:gd name="T13" fmla="*/ 118 h 158"/>
                  <a:gd name="T14" fmla="*/ 143 w 149"/>
                  <a:gd name="T15" fmla="*/ 112 h 158"/>
                  <a:gd name="T16" fmla="*/ 138 w 149"/>
                  <a:gd name="T17" fmla="*/ 116 h 158"/>
                  <a:gd name="T18" fmla="*/ 64 w 149"/>
                  <a:gd name="T19" fmla="*/ 148 h 158"/>
                  <a:gd name="T20" fmla="*/ 29 w 149"/>
                  <a:gd name="T21" fmla="*/ 106 h 158"/>
                  <a:gd name="T22" fmla="*/ 33 w 149"/>
                  <a:gd name="T23" fmla="*/ 75 h 158"/>
                  <a:gd name="T24" fmla="*/ 55 w 149"/>
                  <a:gd name="T25" fmla="*/ 75 h 158"/>
                  <a:gd name="T26" fmla="*/ 36 w 149"/>
                  <a:gd name="T27" fmla="*/ 65 h 158"/>
                  <a:gd name="T28" fmla="*/ 98 w 149"/>
                  <a:gd name="T29" fmla="*/ 10 h 158"/>
                  <a:gd name="T30" fmla="*/ 127 w 149"/>
                  <a:gd name="T31" fmla="*/ 31 h 158"/>
                  <a:gd name="T32" fmla="*/ 53 w 149"/>
                  <a:gd name="T33" fmla="*/ 65 h 158"/>
                  <a:gd name="T34" fmla="*/ 36 w 149"/>
                  <a:gd name="T35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8">
                    <a:moveTo>
                      <a:pt x="55" y="75"/>
                    </a:moveTo>
                    <a:cubicBezTo>
                      <a:pt x="65" y="75"/>
                      <a:pt x="92" y="74"/>
                      <a:pt x="111" y="67"/>
                    </a:cubicBezTo>
                    <a:cubicBezTo>
                      <a:pt x="137" y="58"/>
                      <a:pt x="142" y="42"/>
                      <a:pt x="142" y="31"/>
                    </a:cubicBezTo>
                    <a:cubicBezTo>
                      <a:pt x="142" y="12"/>
                      <a:pt x="122" y="0"/>
                      <a:pt x="98" y="0"/>
                    </a:cubicBezTo>
                    <a:cubicBezTo>
                      <a:pt x="57" y="0"/>
                      <a:pt x="0" y="33"/>
                      <a:pt x="0" y="92"/>
                    </a:cubicBezTo>
                    <a:cubicBezTo>
                      <a:pt x="0" y="127"/>
                      <a:pt x="22" y="158"/>
                      <a:pt x="63" y="158"/>
                    </a:cubicBezTo>
                    <a:cubicBezTo>
                      <a:pt x="122" y="158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1" y="113"/>
                      <a:pt x="138" y="116"/>
                    </a:cubicBezTo>
                    <a:cubicBezTo>
                      <a:pt x="111" y="148"/>
                      <a:pt x="70" y="148"/>
                      <a:pt x="64" y="148"/>
                    </a:cubicBezTo>
                    <a:cubicBezTo>
                      <a:pt x="43" y="148"/>
                      <a:pt x="29" y="134"/>
                      <a:pt x="29" y="106"/>
                    </a:cubicBezTo>
                    <a:cubicBezTo>
                      <a:pt x="29" y="101"/>
                      <a:pt x="29" y="94"/>
                      <a:pt x="33" y="75"/>
                    </a:cubicBezTo>
                    <a:lnTo>
                      <a:pt x="55" y="75"/>
                    </a:lnTo>
                    <a:close/>
                    <a:moveTo>
                      <a:pt x="36" y="65"/>
                    </a:moveTo>
                    <a:cubicBezTo>
                      <a:pt x="50" y="14"/>
                      <a:pt x="89" y="10"/>
                      <a:pt x="98" y="10"/>
                    </a:cubicBezTo>
                    <a:cubicBezTo>
                      <a:pt x="114" y="10"/>
                      <a:pt x="127" y="18"/>
                      <a:pt x="127" y="31"/>
                    </a:cubicBezTo>
                    <a:cubicBezTo>
                      <a:pt x="127" y="65"/>
                      <a:pt x="68" y="65"/>
                      <a:pt x="53" y="65"/>
                    </a:cubicBezTo>
                    <a:lnTo>
                      <a:pt x="3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1554">
                <a:extLst>
                  <a:ext uri="{FF2B5EF4-FFF2-40B4-BE49-F238E27FC236}">
                    <a16:creationId xmlns:a16="http://schemas.microsoft.com/office/drawing/2014/main" id="{8A76233E-3DAB-47DC-A0D3-E1B538C066BC}"/>
                  </a:ext>
                </a:extLst>
              </p:cNvPr>
              <p:cNvSpPr>
                <a:spLocks noEditPoint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827713" y="3898900"/>
                <a:ext cx="77788" cy="120650"/>
              </a:xfrm>
              <a:custGeom>
                <a:avLst/>
                <a:gdLst>
                  <a:gd name="T0" fmla="*/ 63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80 w 119"/>
                  <a:gd name="T9" fmla="*/ 57 h 181"/>
                  <a:gd name="T10" fmla="*/ 52 w 119"/>
                  <a:gd name="T11" fmla="*/ 21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8 w 119"/>
                  <a:gd name="T17" fmla="*/ 26 h 181"/>
                  <a:gd name="T18" fmla="*/ 119 w 119"/>
                  <a:gd name="T19" fmla="*/ 14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70 h 181"/>
                  <a:gd name="T28" fmla="*/ 68 w 119"/>
                  <a:gd name="T29" fmla="*/ 78 h 181"/>
                  <a:gd name="T30" fmla="*/ 88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70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09" y="151"/>
                      <a:pt x="109" y="112"/>
                    </a:cubicBezTo>
                    <a:cubicBezTo>
                      <a:pt x="109" y="85"/>
                      <a:pt x="95" y="72"/>
                      <a:pt x="80" y="57"/>
                    </a:cubicBezTo>
                    <a:cubicBezTo>
                      <a:pt x="72" y="50"/>
                      <a:pt x="52" y="31"/>
                      <a:pt x="52" y="21"/>
                    </a:cubicBezTo>
                    <a:cubicBezTo>
                      <a:pt x="52" y="18"/>
                      <a:pt x="55" y="11"/>
                      <a:pt x="65" y="11"/>
                    </a:cubicBezTo>
                    <a:cubicBezTo>
                      <a:pt x="74" y="11"/>
                      <a:pt x="82" y="14"/>
                      <a:pt x="89" y="18"/>
                    </a:cubicBezTo>
                    <a:cubicBezTo>
                      <a:pt x="91" y="19"/>
                      <a:pt x="103" y="26"/>
                      <a:pt x="108" y="26"/>
                    </a:cubicBezTo>
                    <a:cubicBezTo>
                      <a:pt x="113" y="26"/>
                      <a:pt x="119" y="20"/>
                      <a:pt x="119" y="14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9"/>
                      <a:pt x="63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8" y="107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1556">
                <a:extLst>
                  <a:ext uri="{FF2B5EF4-FFF2-40B4-BE49-F238E27FC236}">
                    <a16:creationId xmlns:a16="http://schemas.microsoft.com/office/drawing/2014/main" id="{BFDA2CC8-CF6D-4F8E-9C8B-7A12451A4CF5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214938" y="4202113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1557">
                <a:extLst>
                  <a:ext uri="{FF2B5EF4-FFF2-40B4-BE49-F238E27FC236}">
                    <a16:creationId xmlns:a16="http://schemas.microsoft.com/office/drawing/2014/main" id="{5069D4F6-1FA2-454F-94E0-A69407E0B3A5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4951" y="4221163"/>
                <a:ext cx="84138" cy="153988"/>
              </a:xfrm>
              <a:custGeom>
                <a:avLst/>
                <a:gdLst>
                  <a:gd name="T0" fmla="*/ 78 w 126"/>
                  <a:gd name="T1" fmla="*/ 10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5 h 231"/>
                  <a:gd name="T8" fmla="*/ 50 w 126"/>
                  <a:gd name="T9" fmla="*/ 25 h 231"/>
                  <a:gd name="T10" fmla="*/ 50 w 126"/>
                  <a:gd name="T11" fmla="*/ 203 h 231"/>
                  <a:gd name="T12" fmla="*/ 15 w 126"/>
                  <a:gd name="T13" fmla="*/ 219 h 231"/>
                  <a:gd name="T14" fmla="*/ 2 w 126"/>
                  <a:gd name="T15" fmla="*/ 219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9 h 231"/>
                  <a:gd name="T24" fmla="*/ 113 w 126"/>
                  <a:gd name="T25" fmla="*/ 219 h 231"/>
                  <a:gd name="T26" fmla="*/ 78 w 126"/>
                  <a:gd name="T27" fmla="*/ 203 h 231"/>
                  <a:gd name="T28" fmla="*/ 78 w 126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10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9"/>
                    </a:lnTo>
                    <a:lnTo>
                      <a:pt x="113" y="219"/>
                    </a:lnTo>
                    <a:cubicBezTo>
                      <a:pt x="78" y="219"/>
                      <a:pt x="78" y="214"/>
                      <a:pt x="78" y="203"/>
                    </a:cubicBezTo>
                    <a:lnTo>
                      <a:pt x="78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1558">
                <a:extLst>
                  <a:ext uri="{FF2B5EF4-FFF2-40B4-BE49-F238E27FC236}">
                    <a16:creationId xmlns:a16="http://schemas.microsoft.com/office/drawing/2014/main" id="{B1FCBEE4-363A-4F49-BF89-6584FCFB8E14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437188" y="4232275"/>
                <a:ext cx="168275" cy="171450"/>
              </a:xfrm>
              <a:custGeom>
                <a:avLst/>
                <a:gdLst>
                  <a:gd name="T0" fmla="*/ 137 w 256"/>
                  <a:gd name="T1" fmla="*/ 137 h 257"/>
                  <a:gd name="T2" fmla="*/ 243 w 256"/>
                  <a:gd name="T3" fmla="*/ 137 h 257"/>
                  <a:gd name="T4" fmla="*/ 256 w 256"/>
                  <a:gd name="T5" fmla="*/ 128 h 257"/>
                  <a:gd name="T6" fmla="*/ 243 w 256"/>
                  <a:gd name="T7" fmla="*/ 119 h 257"/>
                  <a:gd name="T8" fmla="*/ 137 w 256"/>
                  <a:gd name="T9" fmla="*/ 119 h 257"/>
                  <a:gd name="T10" fmla="*/ 137 w 256"/>
                  <a:gd name="T11" fmla="*/ 12 h 257"/>
                  <a:gd name="T12" fmla="*/ 128 w 256"/>
                  <a:gd name="T13" fmla="*/ 0 h 257"/>
                  <a:gd name="T14" fmla="*/ 119 w 256"/>
                  <a:gd name="T15" fmla="*/ 12 h 257"/>
                  <a:gd name="T16" fmla="*/ 119 w 256"/>
                  <a:gd name="T17" fmla="*/ 119 h 257"/>
                  <a:gd name="T18" fmla="*/ 12 w 256"/>
                  <a:gd name="T19" fmla="*/ 119 h 257"/>
                  <a:gd name="T20" fmla="*/ 0 w 256"/>
                  <a:gd name="T21" fmla="*/ 128 h 257"/>
                  <a:gd name="T22" fmla="*/ 12 w 256"/>
                  <a:gd name="T23" fmla="*/ 137 h 257"/>
                  <a:gd name="T24" fmla="*/ 119 w 256"/>
                  <a:gd name="T25" fmla="*/ 137 h 257"/>
                  <a:gd name="T26" fmla="*/ 119 w 256"/>
                  <a:gd name="T27" fmla="*/ 244 h 257"/>
                  <a:gd name="T28" fmla="*/ 128 w 256"/>
                  <a:gd name="T29" fmla="*/ 257 h 257"/>
                  <a:gd name="T30" fmla="*/ 137 w 256"/>
                  <a:gd name="T31" fmla="*/ 244 h 257"/>
                  <a:gd name="T32" fmla="*/ 137 w 256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6" h="257">
                    <a:moveTo>
                      <a:pt x="137" y="137"/>
                    </a:moveTo>
                    <a:lnTo>
                      <a:pt x="243" y="137"/>
                    </a:lnTo>
                    <a:cubicBezTo>
                      <a:pt x="248" y="137"/>
                      <a:pt x="256" y="137"/>
                      <a:pt x="256" y="128"/>
                    </a:cubicBezTo>
                    <a:cubicBezTo>
                      <a:pt x="256" y="119"/>
                      <a:pt x="248" y="119"/>
                      <a:pt x="243" y="119"/>
                    </a:cubicBezTo>
                    <a:lnTo>
                      <a:pt x="137" y="119"/>
                    </a:lnTo>
                    <a:lnTo>
                      <a:pt x="137" y="12"/>
                    </a:lnTo>
                    <a:cubicBezTo>
                      <a:pt x="137" y="8"/>
                      <a:pt x="137" y="0"/>
                      <a:pt x="128" y="0"/>
                    </a:cubicBezTo>
                    <a:cubicBezTo>
                      <a:pt x="119" y="0"/>
                      <a:pt x="119" y="8"/>
                      <a:pt x="119" y="12"/>
                    </a:cubicBezTo>
                    <a:lnTo>
                      <a:pt x="119" y="119"/>
                    </a:lnTo>
                    <a:lnTo>
                      <a:pt x="12" y="119"/>
                    </a:lnTo>
                    <a:cubicBezTo>
                      <a:pt x="8" y="119"/>
                      <a:pt x="0" y="119"/>
                      <a:pt x="0" y="128"/>
                    </a:cubicBezTo>
                    <a:cubicBezTo>
                      <a:pt x="0" y="137"/>
                      <a:pt x="8" y="137"/>
                      <a:pt x="12" y="137"/>
                    </a:cubicBezTo>
                    <a:lnTo>
                      <a:pt x="119" y="137"/>
                    </a:lnTo>
                    <a:lnTo>
                      <a:pt x="119" y="244"/>
                    </a:lnTo>
                    <a:cubicBezTo>
                      <a:pt x="119" y="248"/>
                      <a:pt x="119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1559">
                <a:extLst>
                  <a:ext uri="{FF2B5EF4-FFF2-40B4-BE49-F238E27FC236}">
                    <a16:creationId xmlns:a16="http://schemas.microsoft.com/office/drawing/2014/main" id="{EBC083F8-8570-49D7-AEFC-E31A54F98B27}"/>
                  </a:ext>
                </a:extLst>
              </p:cNvPr>
              <p:cNvSpPr>
                <a:spLocks noEditPoint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5635626" y="4210050"/>
                <a:ext cx="101600" cy="168275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3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1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8 w 154"/>
                  <a:gd name="T29" fmla="*/ 107 h 254"/>
                  <a:gd name="T30" fmla="*/ 110 w 154"/>
                  <a:gd name="T31" fmla="*/ 168 h 254"/>
                  <a:gd name="T32" fmla="*/ 64 w 154"/>
                  <a:gd name="T33" fmla="*/ 244 h 254"/>
                  <a:gd name="T34" fmla="*/ 26 w 154"/>
                  <a:gd name="T35" fmla="*/ 202 h 254"/>
                  <a:gd name="T36" fmla="*/ 88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3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1" y="19"/>
                      <a:pt x="118" y="23"/>
                    </a:cubicBezTo>
                    <a:cubicBezTo>
                      <a:pt x="122" y="25"/>
                      <a:pt x="134" y="32"/>
                      <a:pt x="139" y="32"/>
                    </a:cubicBezTo>
                    <a:cubicBezTo>
                      <a:pt x="148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1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6"/>
                      <a:pt x="70" y="77"/>
                      <a:pt x="82" y="98"/>
                    </a:cubicBezTo>
                    <a:close/>
                    <a:moveTo>
                      <a:pt x="88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4" y="244"/>
                    </a:cubicBezTo>
                    <a:cubicBezTo>
                      <a:pt x="44" y="244"/>
                      <a:pt x="26" y="231"/>
                      <a:pt x="26" y="202"/>
                    </a:cubicBezTo>
                    <a:cubicBezTo>
                      <a:pt x="26" y="179"/>
                      <a:pt x="39" y="119"/>
                      <a:pt x="88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1560">
                <a:extLst>
                  <a:ext uri="{FF2B5EF4-FFF2-40B4-BE49-F238E27FC236}">
                    <a16:creationId xmlns:a16="http://schemas.microsoft.com/office/drawing/2014/main" id="{C59C77C5-771C-45AA-8835-E8E704BD93B8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5764213" y="4202113"/>
                <a:ext cx="60325" cy="230188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4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4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1561">
                <a:extLst>
                  <a:ext uri="{FF2B5EF4-FFF2-40B4-BE49-F238E27FC236}">
                    <a16:creationId xmlns:a16="http://schemas.microsoft.com/office/drawing/2014/main" id="{FB006673-3AB2-497A-84F7-6C925F786AD8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5875338" y="4184650"/>
                <a:ext cx="49213" cy="166688"/>
              </a:xfrm>
              <a:custGeom>
                <a:avLst/>
                <a:gdLst>
                  <a:gd name="T0" fmla="*/ 72 w 73"/>
                  <a:gd name="T1" fmla="*/ 6 h 249"/>
                  <a:gd name="T2" fmla="*/ 73 w 73"/>
                  <a:gd name="T3" fmla="*/ 4 h 249"/>
                  <a:gd name="T4" fmla="*/ 68 w 73"/>
                  <a:gd name="T5" fmla="*/ 0 h 249"/>
                  <a:gd name="T6" fmla="*/ 0 w 73"/>
                  <a:gd name="T7" fmla="*/ 124 h 249"/>
                  <a:gd name="T8" fmla="*/ 68 w 73"/>
                  <a:gd name="T9" fmla="*/ 249 h 249"/>
                  <a:gd name="T10" fmla="*/ 73 w 73"/>
                  <a:gd name="T11" fmla="*/ 245 h 249"/>
                  <a:gd name="T12" fmla="*/ 71 w 73"/>
                  <a:gd name="T13" fmla="*/ 242 h 249"/>
                  <a:gd name="T14" fmla="*/ 19 w 73"/>
                  <a:gd name="T15" fmla="*/ 124 h 249"/>
                  <a:gd name="T16" fmla="*/ 72 w 73"/>
                  <a:gd name="T17" fmla="*/ 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9">
                    <a:moveTo>
                      <a:pt x="72" y="6"/>
                    </a:moveTo>
                    <a:cubicBezTo>
                      <a:pt x="72" y="6"/>
                      <a:pt x="73" y="5"/>
                      <a:pt x="73" y="4"/>
                    </a:cubicBezTo>
                    <a:cubicBezTo>
                      <a:pt x="73" y="3"/>
                      <a:pt x="72" y="0"/>
                      <a:pt x="68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9"/>
                      <a:pt x="64" y="249"/>
                      <a:pt x="68" y="249"/>
                    </a:cubicBezTo>
                    <a:cubicBezTo>
                      <a:pt x="72" y="249"/>
                      <a:pt x="73" y="246"/>
                      <a:pt x="73" y="245"/>
                    </a:cubicBezTo>
                    <a:cubicBezTo>
                      <a:pt x="73" y="243"/>
                      <a:pt x="72" y="243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4"/>
                      <a:pt x="47" y="24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1562">
                <a:extLst>
                  <a:ext uri="{FF2B5EF4-FFF2-40B4-BE49-F238E27FC236}">
                    <a16:creationId xmlns:a16="http://schemas.microsoft.com/office/drawing/2014/main" id="{38538ABB-AEEC-4207-89A4-65B00D380E40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5962651" y="4198938"/>
                <a:ext cx="68263" cy="111125"/>
              </a:xfrm>
              <a:custGeom>
                <a:avLst/>
                <a:gdLst>
                  <a:gd name="T0" fmla="*/ 63 w 102"/>
                  <a:gd name="T1" fmla="*/ 8 h 166"/>
                  <a:gd name="T2" fmla="*/ 54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0 w 102"/>
                  <a:gd name="T13" fmla="*/ 20 h 166"/>
                  <a:gd name="T14" fmla="*/ 40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89 w 102"/>
                  <a:gd name="T29" fmla="*/ 155 h 166"/>
                  <a:gd name="T30" fmla="*/ 63 w 102"/>
                  <a:gd name="T31" fmla="*/ 144 h 166"/>
                  <a:gd name="T32" fmla="*/ 63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3" y="8"/>
                    </a:moveTo>
                    <a:cubicBezTo>
                      <a:pt x="63" y="0"/>
                      <a:pt x="62" y="0"/>
                      <a:pt x="54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0" y="20"/>
                    </a:cubicBezTo>
                    <a:lnTo>
                      <a:pt x="40" y="144"/>
                    </a:lnTo>
                    <a:cubicBezTo>
                      <a:pt x="40" y="152"/>
                      <a:pt x="40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5" y="165"/>
                      <a:pt x="37" y="165"/>
                      <a:pt x="52" y="165"/>
                    </a:cubicBezTo>
                    <a:cubicBezTo>
                      <a:pt x="66" y="165"/>
                      <a:pt x="88" y="165"/>
                      <a:pt x="102" y="166"/>
                    </a:cubicBezTo>
                    <a:lnTo>
                      <a:pt x="102" y="155"/>
                    </a:lnTo>
                    <a:lnTo>
                      <a:pt x="89" y="155"/>
                    </a:lnTo>
                    <a:cubicBezTo>
                      <a:pt x="63" y="155"/>
                      <a:pt x="63" y="152"/>
                      <a:pt x="63" y="144"/>
                    </a:cubicBezTo>
                    <a:lnTo>
                      <a:pt x="63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1563">
                <a:extLst>
                  <a:ext uri="{FF2B5EF4-FFF2-40B4-BE49-F238E27FC236}">
                    <a16:creationId xmlns:a16="http://schemas.microsoft.com/office/drawing/2014/main" id="{B1FA8162-E567-46AA-9902-9FE5E7F7E98C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6067426" y="4198938"/>
                <a:ext cx="134938" cy="138113"/>
              </a:xfrm>
              <a:custGeom>
                <a:avLst/>
                <a:gdLst>
                  <a:gd name="T0" fmla="*/ 110 w 207"/>
                  <a:gd name="T1" fmla="*/ 110 h 207"/>
                  <a:gd name="T2" fmla="*/ 197 w 207"/>
                  <a:gd name="T3" fmla="*/ 110 h 207"/>
                  <a:gd name="T4" fmla="*/ 207 w 207"/>
                  <a:gd name="T5" fmla="*/ 103 h 207"/>
                  <a:gd name="T6" fmla="*/ 197 w 207"/>
                  <a:gd name="T7" fmla="*/ 96 h 207"/>
                  <a:gd name="T8" fmla="*/ 110 w 207"/>
                  <a:gd name="T9" fmla="*/ 96 h 207"/>
                  <a:gd name="T10" fmla="*/ 110 w 207"/>
                  <a:gd name="T11" fmla="*/ 10 h 207"/>
                  <a:gd name="T12" fmla="*/ 103 w 207"/>
                  <a:gd name="T13" fmla="*/ 0 h 207"/>
                  <a:gd name="T14" fmla="*/ 96 w 207"/>
                  <a:gd name="T15" fmla="*/ 10 h 207"/>
                  <a:gd name="T16" fmla="*/ 96 w 207"/>
                  <a:gd name="T17" fmla="*/ 96 h 207"/>
                  <a:gd name="T18" fmla="*/ 10 w 207"/>
                  <a:gd name="T19" fmla="*/ 96 h 207"/>
                  <a:gd name="T20" fmla="*/ 0 w 207"/>
                  <a:gd name="T21" fmla="*/ 103 h 207"/>
                  <a:gd name="T22" fmla="*/ 10 w 207"/>
                  <a:gd name="T23" fmla="*/ 110 h 207"/>
                  <a:gd name="T24" fmla="*/ 96 w 207"/>
                  <a:gd name="T25" fmla="*/ 110 h 207"/>
                  <a:gd name="T26" fmla="*/ 96 w 207"/>
                  <a:gd name="T27" fmla="*/ 197 h 207"/>
                  <a:gd name="T28" fmla="*/ 103 w 207"/>
                  <a:gd name="T29" fmla="*/ 207 h 207"/>
                  <a:gd name="T30" fmla="*/ 110 w 207"/>
                  <a:gd name="T31" fmla="*/ 197 h 207"/>
                  <a:gd name="T32" fmla="*/ 110 w 207"/>
                  <a:gd name="T33" fmla="*/ 11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" h="207">
                    <a:moveTo>
                      <a:pt x="110" y="110"/>
                    </a:moveTo>
                    <a:lnTo>
                      <a:pt x="197" y="110"/>
                    </a:lnTo>
                    <a:cubicBezTo>
                      <a:pt x="200" y="110"/>
                      <a:pt x="207" y="110"/>
                      <a:pt x="207" y="103"/>
                    </a:cubicBezTo>
                    <a:cubicBezTo>
                      <a:pt x="207" y="96"/>
                      <a:pt x="200" y="96"/>
                      <a:pt x="197" y="96"/>
                    </a:cubicBezTo>
                    <a:lnTo>
                      <a:pt x="110" y="96"/>
                    </a:lnTo>
                    <a:lnTo>
                      <a:pt x="110" y="10"/>
                    </a:lnTo>
                    <a:cubicBezTo>
                      <a:pt x="110" y="7"/>
                      <a:pt x="110" y="0"/>
                      <a:pt x="103" y="0"/>
                    </a:cubicBezTo>
                    <a:cubicBezTo>
                      <a:pt x="96" y="0"/>
                      <a:pt x="96" y="7"/>
                      <a:pt x="96" y="10"/>
                    </a:cubicBezTo>
                    <a:lnTo>
                      <a:pt x="96" y="96"/>
                    </a:lnTo>
                    <a:lnTo>
                      <a:pt x="10" y="96"/>
                    </a:lnTo>
                    <a:cubicBezTo>
                      <a:pt x="7" y="96"/>
                      <a:pt x="0" y="96"/>
                      <a:pt x="0" y="103"/>
                    </a:cubicBezTo>
                    <a:cubicBezTo>
                      <a:pt x="0" y="110"/>
                      <a:pt x="7" y="110"/>
                      <a:pt x="10" y="110"/>
                    </a:cubicBezTo>
                    <a:lnTo>
                      <a:pt x="96" y="110"/>
                    </a:lnTo>
                    <a:lnTo>
                      <a:pt x="96" y="197"/>
                    </a:lnTo>
                    <a:cubicBezTo>
                      <a:pt x="96" y="200"/>
                      <a:pt x="96" y="207"/>
                      <a:pt x="103" y="207"/>
                    </a:cubicBezTo>
                    <a:cubicBezTo>
                      <a:pt x="110" y="207"/>
                      <a:pt x="110" y="200"/>
                      <a:pt x="110" y="197"/>
                    </a:cubicBezTo>
                    <a:lnTo>
                      <a:pt x="110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1564">
                <a:extLst>
                  <a:ext uri="{FF2B5EF4-FFF2-40B4-BE49-F238E27FC236}">
                    <a16:creationId xmlns:a16="http://schemas.microsoft.com/office/drawing/2014/main" id="{D08F903A-F852-49A7-9DC1-5AE7B6B4E59D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6237288" y="4191000"/>
                <a:ext cx="77788" cy="120650"/>
              </a:xfrm>
              <a:custGeom>
                <a:avLst/>
                <a:gdLst>
                  <a:gd name="T0" fmla="*/ 63 w 119"/>
                  <a:gd name="T1" fmla="*/ 69 h 181"/>
                  <a:gd name="T2" fmla="*/ 0 w 119"/>
                  <a:gd name="T3" fmla="*/ 136 h 181"/>
                  <a:gd name="T4" fmla="*/ 51 w 119"/>
                  <a:gd name="T5" fmla="*/ 181 h 181"/>
                  <a:gd name="T6" fmla="*/ 110 w 119"/>
                  <a:gd name="T7" fmla="*/ 111 h 181"/>
                  <a:gd name="T8" fmla="*/ 80 w 119"/>
                  <a:gd name="T9" fmla="*/ 57 h 181"/>
                  <a:gd name="T10" fmla="*/ 52 w 119"/>
                  <a:gd name="T11" fmla="*/ 20 h 181"/>
                  <a:gd name="T12" fmla="*/ 66 w 119"/>
                  <a:gd name="T13" fmla="*/ 10 h 181"/>
                  <a:gd name="T14" fmla="*/ 89 w 119"/>
                  <a:gd name="T15" fmla="*/ 18 h 181"/>
                  <a:gd name="T16" fmla="*/ 108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69 h 181"/>
                  <a:gd name="T28" fmla="*/ 68 w 119"/>
                  <a:gd name="T29" fmla="*/ 77 h 181"/>
                  <a:gd name="T30" fmla="*/ 88 w 119"/>
                  <a:gd name="T31" fmla="*/ 122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69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10" y="151"/>
                      <a:pt x="110" y="111"/>
                    </a:cubicBezTo>
                    <a:cubicBezTo>
                      <a:pt x="110" y="85"/>
                      <a:pt x="95" y="71"/>
                      <a:pt x="80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0"/>
                      <a:pt x="66" y="10"/>
                    </a:cubicBezTo>
                    <a:cubicBezTo>
                      <a:pt x="74" y="10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8" y="25"/>
                    </a:cubicBezTo>
                    <a:cubicBezTo>
                      <a:pt x="113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8"/>
                      <a:pt x="63" y="69"/>
                    </a:cubicBezTo>
                    <a:close/>
                    <a:moveTo>
                      <a:pt x="68" y="77"/>
                    </a:moveTo>
                    <a:cubicBezTo>
                      <a:pt x="81" y="95"/>
                      <a:pt x="88" y="107"/>
                      <a:pt x="88" y="122"/>
                    </a:cubicBezTo>
                    <a:cubicBezTo>
                      <a:pt x="88" y="145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1"/>
                      <a:pt x="33" y="84"/>
                      <a:pt x="68" y="7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1565">
                <a:extLst>
                  <a:ext uri="{FF2B5EF4-FFF2-40B4-BE49-F238E27FC236}">
                    <a16:creationId xmlns:a16="http://schemas.microsoft.com/office/drawing/2014/main" id="{79DC0142-908A-45CA-8E1A-30173D151737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6346826" y="4184650"/>
                <a:ext cx="49213" cy="166688"/>
              </a:xfrm>
              <a:custGeom>
                <a:avLst/>
                <a:gdLst>
                  <a:gd name="T0" fmla="*/ 73 w 73"/>
                  <a:gd name="T1" fmla="*/ 124 h 249"/>
                  <a:gd name="T2" fmla="*/ 4 w 73"/>
                  <a:gd name="T3" fmla="*/ 0 h 249"/>
                  <a:gd name="T4" fmla="*/ 0 w 73"/>
                  <a:gd name="T5" fmla="*/ 4 h 249"/>
                  <a:gd name="T6" fmla="*/ 2 w 73"/>
                  <a:gd name="T7" fmla="*/ 7 h 249"/>
                  <a:gd name="T8" fmla="*/ 54 w 73"/>
                  <a:gd name="T9" fmla="*/ 124 h 249"/>
                  <a:gd name="T10" fmla="*/ 41 w 73"/>
                  <a:gd name="T11" fmla="*/ 191 h 249"/>
                  <a:gd name="T12" fmla="*/ 1 w 73"/>
                  <a:gd name="T13" fmla="*/ 242 h 249"/>
                  <a:gd name="T14" fmla="*/ 0 w 73"/>
                  <a:gd name="T15" fmla="*/ 245 h 249"/>
                  <a:gd name="T16" fmla="*/ 4 w 73"/>
                  <a:gd name="T17" fmla="*/ 249 h 249"/>
                  <a:gd name="T18" fmla="*/ 73 w 73"/>
                  <a:gd name="T19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9">
                    <a:moveTo>
                      <a:pt x="73" y="124"/>
                    </a:moveTo>
                    <a:cubicBezTo>
                      <a:pt x="73" y="40"/>
                      <a:pt x="9" y="0"/>
                      <a:pt x="4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5"/>
                      <a:pt x="2" y="7"/>
                    </a:cubicBezTo>
                    <a:cubicBezTo>
                      <a:pt x="39" y="37"/>
                      <a:pt x="54" y="80"/>
                      <a:pt x="54" y="124"/>
                    </a:cubicBezTo>
                    <a:cubicBezTo>
                      <a:pt x="54" y="147"/>
                      <a:pt x="50" y="170"/>
                      <a:pt x="41" y="191"/>
                    </a:cubicBezTo>
                    <a:cubicBezTo>
                      <a:pt x="29" y="219"/>
                      <a:pt x="14" y="232"/>
                      <a:pt x="1" y="242"/>
                    </a:cubicBezTo>
                    <a:cubicBezTo>
                      <a:pt x="1" y="243"/>
                      <a:pt x="0" y="244"/>
                      <a:pt x="0" y="245"/>
                    </a:cubicBezTo>
                    <a:cubicBezTo>
                      <a:pt x="0" y="246"/>
                      <a:pt x="0" y="249"/>
                      <a:pt x="4" y="249"/>
                    </a:cubicBezTo>
                    <a:cubicBezTo>
                      <a:pt x="9" y="249"/>
                      <a:pt x="73" y="209"/>
                      <a:pt x="73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1566">
                <a:extLst>
                  <a:ext uri="{FF2B5EF4-FFF2-40B4-BE49-F238E27FC236}">
                    <a16:creationId xmlns:a16="http://schemas.microsoft.com/office/drawing/2014/main" id="{D1CECA7D-E237-4859-B6D9-BF3E262E34CA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6488113" y="3867150"/>
                <a:ext cx="123825" cy="595313"/>
              </a:xfrm>
              <a:custGeom>
                <a:avLst/>
                <a:gdLst>
                  <a:gd name="T0" fmla="*/ 190 w 190"/>
                  <a:gd name="T1" fmla="*/ 449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9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9"/>
                    </a:moveTo>
                    <a:cubicBezTo>
                      <a:pt x="190" y="306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9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3"/>
                      <a:pt x="123" y="783"/>
                      <a:pt x="157" y="678"/>
                    </a:cubicBezTo>
                    <a:cubicBezTo>
                      <a:pt x="179" y="610"/>
                      <a:pt x="190" y="529"/>
                      <a:pt x="190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1567">
                <a:extLst>
                  <a:ext uri="{FF2B5EF4-FFF2-40B4-BE49-F238E27FC236}">
                    <a16:creationId xmlns:a16="http://schemas.microsoft.com/office/drawing/2014/main" id="{0B092075-56B1-44FB-824B-546B4C7344C4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6681788" y="3846513"/>
                <a:ext cx="138113" cy="152400"/>
              </a:xfrm>
              <a:custGeom>
                <a:avLst/>
                <a:gdLst>
                  <a:gd name="T0" fmla="*/ 2 w 208"/>
                  <a:gd name="T1" fmla="*/ 210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3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9 h 228"/>
                  <a:gd name="T18" fmla="*/ 208 w 208"/>
                  <a:gd name="T19" fmla="*/ 104 h 228"/>
                  <a:gd name="T20" fmla="*/ 203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3 h 228"/>
                  <a:gd name="T30" fmla="*/ 171 w 208"/>
                  <a:gd name="T31" fmla="*/ 71 h 228"/>
                  <a:gd name="T32" fmla="*/ 179 w 208"/>
                  <a:gd name="T33" fmla="*/ 40 h 228"/>
                  <a:gd name="T34" fmla="*/ 185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2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30 w 208"/>
                  <a:gd name="T47" fmla="*/ 118 h 228"/>
                  <a:gd name="T48" fmla="*/ 84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9 w 208"/>
                  <a:gd name="T55" fmla="*/ 52 h 228"/>
                  <a:gd name="T56" fmla="*/ 74 w 208"/>
                  <a:gd name="T57" fmla="*/ 33 h 228"/>
                  <a:gd name="T58" fmla="*/ 79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2 w 208"/>
                  <a:gd name="T65" fmla="*/ 2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2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7" y="228"/>
                      <a:pt x="12" y="228"/>
                    </a:cubicBezTo>
                    <a:cubicBezTo>
                      <a:pt x="25" y="228"/>
                      <a:pt x="28" y="217"/>
                      <a:pt x="29" y="211"/>
                    </a:cubicBezTo>
                    <a:cubicBezTo>
                      <a:pt x="30" y="209"/>
                      <a:pt x="37" y="181"/>
                      <a:pt x="45" y="147"/>
                    </a:cubicBezTo>
                    <a:cubicBezTo>
                      <a:pt x="56" y="154"/>
                      <a:pt x="70" y="157"/>
                      <a:pt x="82" y="157"/>
                    </a:cubicBezTo>
                    <a:cubicBezTo>
                      <a:pt x="112" y="157"/>
                      <a:pt x="132" y="133"/>
                      <a:pt x="133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90" y="149"/>
                      <a:pt x="196" y="139"/>
                    </a:cubicBezTo>
                    <a:cubicBezTo>
                      <a:pt x="204" y="125"/>
                      <a:pt x="208" y="105"/>
                      <a:pt x="208" y="104"/>
                    </a:cubicBezTo>
                    <a:cubicBezTo>
                      <a:pt x="208" y="99"/>
                      <a:pt x="204" y="99"/>
                      <a:pt x="203" y="99"/>
                    </a:cubicBezTo>
                    <a:cubicBezTo>
                      <a:pt x="198" y="99"/>
                      <a:pt x="197" y="101"/>
                      <a:pt x="195" y="110"/>
                    </a:cubicBezTo>
                    <a:cubicBezTo>
                      <a:pt x="191" y="127"/>
                      <a:pt x="184" y="147"/>
                      <a:pt x="169" y="147"/>
                    </a:cubicBezTo>
                    <a:cubicBezTo>
                      <a:pt x="160" y="147"/>
                      <a:pt x="158" y="140"/>
                      <a:pt x="158" y="130"/>
                    </a:cubicBezTo>
                    <a:cubicBezTo>
                      <a:pt x="158" y="124"/>
                      <a:pt x="161" y="112"/>
                      <a:pt x="163" y="103"/>
                    </a:cubicBezTo>
                    <a:cubicBezTo>
                      <a:pt x="166" y="93"/>
                      <a:pt x="169" y="79"/>
                      <a:pt x="171" y="71"/>
                    </a:cubicBezTo>
                    <a:lnTo>
                      <a:pt x="179" y="40"/>
                    </a:lnTo>
                    <a:cubicBezTo>
                      <a:pt x="181" y="32"/>
                      <a:pt x="185" y="16"/>
                      <a:pt x="185" y="14"/>
                    </a:cubicBezTo>
                    <a:cubicBezTo>
                      <a:pt x="185" y="7"/>
                      <a:pt x="179" y="3"/>
                      <a:pt x="173" y="3"/>
                    </a:cubicBezTo>
                    <a:cubicBezTo>
                      <a:pt x="169" y="3"/>
                      <a:pt x="163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3" y="113"/>
                      <a:pt x="133" y="114"/>
                      <a:pt x="130" y="118"/>
                    </a:cubicBezTo>
                    <a:cubicBezTo>
                      <a:pt x="119" y="134"/>
                      <a:pt x="104" y="147"/>
                      <a:pt x="84" y="147"/>
                    </a:cubicBezTo>
                    <a:cubicBezTo>
                      <a:pt x="55" y="147"/>
                      <a:pt x="55" y="123"/>
                      <a:pt x="55" y="116"/>
                    </a:cubicBezTo>
                    <a:cubicBezTo>
                      <a:pt x="55" y="107"/>
                      <a:pt x="56" y="103"/>
                      <a:pt x="61" y="84"/>
                    </a:cubicBezTo>
                    <a:cubicBezTo>
                      <a:pt x="64" y="68"/>
                      <a:pt x="65" y="66"/>
                      <a:pt x="69" y="52"/>
                    </a:cubicBezTo>
                    <a:lnTo>
                      <a:pt x="74" y="33"/>
                    </a:lnTo>
                    <a:cubicBezTo>
                      <a:pt x="75" y="26"/>
                      <a:pt x="79" y="12"/>
                      <a:pt x="79" y="11"/>
                    </a:cubicBezTo>
                    <a:cubicBezTo>
                      <a:pt x="79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2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1568">
                <a:extLst>
                  <a:ext uri="{FF2B5EF4-FFF2-40B4-BE49-F238E27FC236}">
                    <a16:creationId xmlns:a16="http://schemas.microsoft.com/office/drawing/2014/main" id="{9C624E21-56DA-4808-9092-9CD1FC44393C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1508126" y="4648200"/>
                <a:ext cx="119063" cy="227013"/>
              </a:xfrm>
              <a:custGeom>
                <a:avLst/>
                <a:gdLst>
                  <a:gd name="T0" fmla="*/ 144 w 181"/>
                  <a:gd name="T1" fmla="*/ 117 h 341"/>
                  <a:gd name="T2" fmla="*/ 83 w 181"/>
                  <a:gd name="T3" fmla="*/ 117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7 h 341"/>
                  <a:gd name="T20" fmla="*/ 0 w 181"/>
                  <a:gd name="T21" fmla="*/ 117 h 341"/>
                  <a:gd name="T22" fmla="*/ 0 w 181"/>
                  <a:gd name="T23" fmla="*/ 133 h 341"/>
                  <a:gd name="T24" fmla="*/ 41 w 181"/>
                  <a:gd name="T25" fmla="*/ 133 h 341"/>
                  <a:gd name="T26" fmla="*/ 41 w 181"/>
                  <a:gd name="T27" fmla="*/ 289 h 341"/>
                  <a:gd name="T28" fmla="*/ 0 w 181"/>
                  <a:gd name="T29" fmla="*/ 334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4 h 341"/>
                  <a:gd name="T36" fmla="*/ 83 w 181"/>
                  <a:gd name="T37" fmla="*/ 289 h 341"/>
                  <a:gd name="T38" fmla="*/ 83 w 181"/>
                  <a:gd name="T39" fmla="*/ 133 h 341"/>
                  <a:gd name="T40" fmla="*/ 144 w 181"/>
                  <a:gd name="T41" fmla="*/ 133 h 341"/>
                  <a:gd name="T42" fmla="*/ 144 w 181"/>
                  <a:gd name="T43" fmla="*/ 11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7"/>
                    </a:moveTo>
                    <a:lnTo>
                      <a:pt x="83" y="117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7"/>
                    </a:cubicBezTo>
                    <a:lnTo>
                      <a:pt x="0" y="117"/>
                    </a:lnTo>
                    <a:lnTo>
                      <a:pt x="0" y="133"/>
                    </a:lnTo>
                    <a:lnTo>
                      <a:pt x="41" y="133"/>
                    </a:lnTo>
                    <a:lnTo>
                      <a:pt x="41" y="289"/>
                    </a:lnTo>
                    <a:cubicBezTo>
                      <a:pt x="41" y="326"/>
                      <a:pt x="36" y="332"/>
                      <a:pt x="0" y="334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4"/>
                    </a:lnTo>
                    <a:cubicBezTo>
                      <a:pt x="89" y="332"/>
                      <a:pt x="83" y="327"/>
                      <a:pt x="83" y="289"/>
                    </a:cubicBezTo>
                    <a:lnTo>
                      <a:pt x="83" y="133"/>
                    </a:lnTo>
                    <a:lnTo>
                      <a:pt x="144" y="133"/>
                    </a:lnTo>
                    <a:lnTo>
                      <a:pt x="14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1569">
                <a:extLst>
                  <a:ext uri="{FF2B5EF4-FFF2-40B4-BE49-F238E27FC236}">
                    <a16:creationId xmlns:a16="http://schemas.microsoft.com/office/drawing/2014/main" id="{A3B0CB62-5678-41F9-A498-47ACE9653CBE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1620838" y="4722813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6 h 234"/>
                  <a:gd name="T4" fmla="*/ 110 w 220"/>
                  <a:gd name="T5" fmla="*/ 234 h 234"/>
                  <a:gd name="T6" fmla="*/ 220 w 220"/>
                  <a:gd name="T7" fmla="*/ 112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6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1570">
                <a:extLst>
                  <a:ext uri="{FF2B5EF4-FFF2-40B4-BE49-F238E27FC236}">
                    <a16:creationId xmlns:a16="http://schemas.microsoft.com/office/drawing/2014/main" id="{AFF1BE80-8E1E-477A-A02B-D255D212574D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776413" y="4722813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1571">
                <a:extLst>
                  <a:ext uri="{FF2B5EF4-FFF2-40B4-BE49-F238E27FC236}">
                    <a16:creationId xmlns:a16="http://schemas.microsoft.com/office/drawing/2014/main" id="{62BC65EC-EB3E-4FD3-BF51-2A297DDF2A0D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978026" y="4654550"/>
                <a:ext cx="138113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1572">
                <a:extLst>
                  <a:ext uri="{FF2B5EF4-FFF2-40B4-BE49-F238E27FC236}">
                    <a16:creationId xmlns:a16="http://schemas.microsoft.com/office/drawing/2014/main" id="{F1E4C542-035A-418B-AF19-09CBB8F41CB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2246313" y="4695825"/>
                <a:ext cx="201613" cy="192088"/>
              </a:xfrm>
              <a:custGeom>
                <a:avLst/>
                <a:gdLst>
                  <a:gd name="T0" fmla="*/ 296 w 305"/>
                  <a:gd name="T1" fmla="*/ 21 h 289"/>
                  <a:gd name="T2" fmla="*/ 305 w 305"/>
                  <a:gd name="T3" fmla="*/ 10 h 289"/>
                  <a:gd name="T4" fmla="*/ 295 w 305"/>
                  <a:gd name="T5" fmla="*/ 0 h 289"/>
                  <a:gd name="T6" fmla="*/ 286 w 305"/>
                  <a:gd name="T7" fmla="*/ 3 h 289"/>
                  <a:gd name="T8" fmla="*/ 10 w 305"/>
                  <a:gd name="T9" fmla="*/ 133 h 289"/>
                  <a:gd name="T10" fmla="*/ 0 w 305"/>
                  <a:gd name="T11" fmla="*/ 144 h 289"/>
                  <a:gd name="T12" fmla="*/ 10 w 305"/>
                  <a:gd name="T13" fmla="*/ 155 h 289"/>
                  <a:gd name="T14" fmla="*/ 286 w 305"/>
                  <a:gd name="T15" fmla="*/ 286 h 289"/>
                  <a:gd name="T16" fmla="*/ 295 w 305"/>
                  <a:gd name="T17" fmla="*/ 289 h 289"/>
                  <a:gd name="T18" fmla="*/ 305 w 305"/>
                  <a:gd name="T19" fmla="*/ 279 h 289"/>
                  <a:gd name="T20" fmla="*/ 296 w 305"/>
                  <a:gd name="T21" fmla="*/ 268 h 289"/>
                  <a:gd name="T22" fmla="*/ 34 w 305"/>
                  <a:gd name="T23" fmla="*/ 144 h 289"/>
                  <a:gd name="T24" fmla="*/ 296 w 305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6" y="21"/>
                    </a:moveTo>
                    <a:cubicBezTo>
                      <a:pt x="302" y="18"/>
                      <a:pt x="305" y="15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3"/>
                    </a:cubicBezTo>
                    <a:lnTo>
                      <a:pt x="10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10" y="155"/>
                    </a:cubicBezTo>
                    <a:lnTo>
                      <a:pt x="286" y="286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5"/>
                      <a:pt x="305" y="279"/>
                    </a:cubicBezTo>
                    <a:cubicBezTo>
                      <a:pt x="305" y="274"/>
                      <a:pt x="302" y="271"/>
                      <a:pt x="296" y="268"/>
                    </a:cubicBezTo>
                    <a:lnTo>
                      <a:pt x="34" y="144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1573">
                <a:extLst>
                  <a:ext uri="{FF2B5EF4-FFF2-40B4-BE49-F238E27FC236}">
                    <a16:creationId xmlns:a16="http://schemas.microsoft.com/office/drawing/2014/main" id="{607B921B-688A-43D8-B98F-7D65EE47B05C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2579688" y="4640263"/>
                <a:ext cx="133350" cy="238125"/>
              </a:xfrm>
              <a:custGeom>
                <a:avLst/>
                <a:gdLst>
                  <a:gd name="T0" fmla="*/ 111 w 204"/>
                  <a:gd name="T1" fmla="*/ 136 h 360"/>
                  <a:gd name="T2" fmla="*/ 0 w 204"/>
                  <a:gd name="T3" fmla="*/ 276 h 360"/>
                  <a:gd name="T4" fmla="*/ 79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2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1 w 204"/>
                  <a:gd name="T27" fmla="*/ 136 h 360"/>
                  <a:gd name="T28" fmla="*/ 117 w 204"/>
                  <a:gd name="T29" fmla="*/ 147 h 360"/>
                  <a:gd name="T30" fmla="*/ 144 w 204"/>
                  <a:gd name="T31" fmla="*/ 233 h 360"/>
                  <a:gd name="T32" fmla="*/ 79 w 204"/>
                  <a:gd name="T33" fmla="*/ 349 h 360"/>
                  <a:gd name="T34" fmla="*/ 31 w 204"/>
                  <a:gd name="T35" fmla="*/ 290 h 360"/>
                  <a:gd name="T36" fmla="*/ 117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1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2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1574">
                <a:extLst>
                  <a:ext uri="{FF2B5EF4-FFF2-40B4-BE49-F238E27FC236}">
                    <a16:creationId xmlns:a16="http://schemas.microsoft.com/office/drawing/2014/main" id="{008B5BA4-2E43-4D7C-9EC2-DDFF5722E95B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2841626" y="4695825"/>
                <a:ext cx="200025" cy="192088"/>
              </a:xfrm>
              <a:custGeom>
                <a:avLst/>
                <a:gdLst>
                  <a:gd name="T0" fmla="*/ 295 w 304"/>
                  <a:gd name="T1" fmla="*/ 21 h 289"/>
                  <a:gd name="T2" fmla="*/ 304 w 304"/>
                  <a:gd name="T3" fmla="*/ 10 h 289"/>
                  <a:gd name="T4" fmla="*/ 294 w 304"/>
                  <a:gd name="T5" fmla="*/ 0 h 289"/>
                  <a:gd name="T6" fmla="*/ 285 w 304"/>
                  <a:gd name="T7" fmla="*/ 3 h 289"/>
                  <a:gd name="T8" fmla="*/ 9 w 304"/>
                  <a:gd name="T9" fmla="*/ 133 h 289"/>
                  <a:gd name="T10" fmla="*/ 0 w 304"/>
                  <a:gd name="T11" fmla="*/ 144 h 289"/>
                  <a:gd name="T12" fmla="*/ 9 w 304"/>
                  <a:gd name="T13" fmla="*/ 155 h 289"/>
                  <a:gd name="T14" fmla="*/ 285 w 304"/>
                  <a:gd name="T15" fmla="*/ 286 h 289"/>
                  <a:gd name="T16" fmla="*/ 294 w 304"/>
                  <a:gd name="T17" fmla="*/ 289 h 289"/>
                  <a:gd name="T18" fmla="*/ 304 w 304"/>
                  <a:gd name="T19" fmla="*/ 279 h 289"/>
                  <a:gd name="T20" fmla="*/ 295 w 304"/>
                  <a:gd name="T21" fmla="*/ 268 h 289"/>
                  <a:gd name="T22" fmla="*/ 33 w 304"/>
                  <a:gd name="T23" fmla="*/ 144 h 289"/>
                  <a:gd name="T24" fmla="*/ 295 w 304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21"/>
                    </a:moveTo>
                    <a:cubicBezTo>
                      <a:pt x="301" y="18"/>
                      <a:pt x="304" y="15"/>
                      <a:pt x="304" y="10"/>
                    </a:cubicBezTo>
                    <a:cubicBezTo>
                      <a:pt x="304" y="4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3"/>
                    </a:cubicBezTo>
                    <a:lnTo>
                      <a:pt x="9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9" y="155"/>
                    </a:cubicBezTo>
                    <a:lnTo>
                      <a:pt x="285" y="286"/>
                    </a:lnTo>
                    <a:cubicBezTo>
                      <a:pt x="292" y="289"/>
                      <a:pt x="293" y="289"/>
                      <a:pt x="294" y="289"/>
                    </a:cubicBezTo>
                    <a:cubicBezTo>
                      <a:pt x="300" y="289"/>
                      <a:pt x="304" y="285"/>
                      <a:pt x="304" y="279"/>
                    </a:cubicBezTo>
                    <a:cubicBezTo>
                      <a:pt x="304" y="274"/>
                      <a:pt x="301" y="271"/>
                      <a:pt x="295" y="268"/>
                    </a:cubicBezTo>
                    <a:lnTo>
                      <a:pt x="33" y="144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1575">
                <a:extLst>
                  <a:ext uri="{FF2B5EF4-FFF2-40B4-BE49-F238E27FC236}">
                    <a16:creationId xmlns:a16="http://schemas.microsoft.com/office/drawing/2014/main" id="{722C0150-178D-4F45-BD02-3D43A32C5B7F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3189288" y="4654550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3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1576">
                <a:extLst>
                  <a:ext uri="{FF2B5EF4-FFF2-40B4-BE49-F238E27FC236}">
                    <a16:creationId xmlns:a16="http://schemas.microsoft.com/office/drawing/2014/main" id="{884C15AE-CD42-4971-8CC5-110560FA4E04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341688" y="4841875"/>
                <a:ext cx="46038" cy="7937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1577">
                <a:extLst>
                  <a:ext uri="{FF2B5EF4-FFF2-40B4-BE49-F238E27FC236}">
                    <a16:creationId xmlns:a16="http://schemas.microsoft.com/office/drawing/2014/main" id="{6E2AAB52-AB48-495C-8599-0972EF8F707A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2162176" y="5127625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1578">
                <a:extLst>
                  <a:ext uri="{FF2B5EF4-FFF2-40B4-BE49-F238E27FC236}">
                    <a16:creationId xmlns:a16="http://schemas.microsoft.com/office/drawing/2014/main" id="{8B1D506B-802E-469B-B09F-491964F7E0E2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2389188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8" name="Freeform 1579">
                <a:extLst>
                  <a:ext uri="{FF2B5EF4-FFF2-40B4-BE49-F238E27FC236}">
                    <a16:creationId xmlns:a16="http://schemas.microsoft.com/office/drawing/2014/main" id="{CABDF87D-CA85-428E-AEB6-6FABE7F34BAC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2492376" y="5127625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9" name="Freeform 1580">
                <a:extLst>
                  <a:ext uri="{FF2B5EF4-FFF2-40B4-BE49-F238E27FC236}">
                    <a16:creationId xmlns:a16="http://schemas.microsoft.com/office/drawing/2014/main" id="{40740A05-A642-4803-8BA5-B874C9B682AE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2898776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1581">
                <a:extLst>
                  <a:ext uri="{FF2B5EF4-FFF2-40B4-BE49-F238E27FC236}">
                    <a16:creationId xmlns:a16="http://schemas.microsoft.com/office/drawing/2014/main" id="{EF88F7A8-A3F7-417B-9AE5-3A256B88119E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249613" y="5105400"/>
                <a:ext cx="76200" cy="33178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1582">
                <a:extLst>
                  <a:ext uri="{FF2B5EF4-FFF2-40B4-BE49-F238E27FC236}">
                    <a16:creationId xmlns:a16="http://schemas.microsoft.com/office/drawing/2014/main" id="{1B1C9364-21C0-441A-95EE-0AD55113C491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373438" y="5132388"/>
                <a:ext cx="107950" cy="220663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1583">
                <a:extLst>
                  <a:ext uri="{FF2B5EF4-FFF2-40B4-BE49-F238E27FC236}">
                    <a16:creationId xmlns:a16="http://schemas.microsoft.com/office/drawing/2014/main" id="{80F51B67-4FB0-4B33-9BD4-46B0BA09199B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608388" y="5264150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1584">
                <a:extLst>
                  <a:ext uri="{FF2B5EF4-FFF2-40B4-BE49-F238E27FC236}">
                    <a16:creationId xmlns:a16="http://schemas.microsoft.com/office/drawing/2014/main" id="{19A2A414-B7FA-4EE9-9E0F-44D1F2A8392F}"/>
                  </a:ext>
                </a:extLst>
              </p:cNvPr>
              <p:cNvSpPr>
                <a:spLocks noEditPoints="1"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921126" y="5118100"/>
                <a:ext cx="134938" cy="239713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1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29"/>
                      <a:pt x="205" y="21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1585">
                <a:extLst>
                  <a:ext uri="{FF2B5EF4-FFF2-40B4-BE49-F238E27FC236}">
                    <a16:creationId xmlns:a16="http://schemas.microsoft.com/office/drawing/2014/main" id="{5E2D40EF-0125-46AD-98A9-6D2C5D11586B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08463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1586">
                <a:extLst>
                  <a:ext uri="{FF2B5EF4-FFF2-40B4-BE49-F238E27FC236}">
                    <a16:creationId xmlns:a16="http://schemas.microsoft.com/office/drawing/2014/main" id="{296964BD-B518-48D5-94B1-AFA606ED45A5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4202113" y="5207000"/>
                <a:ext cx="177800" cy="21907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8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1587">
                <a:extLst>
                  <a:ext uri="{FF2B5EF4-FFF2-40B4-BE49-F238E27FC236}">
                    <a16:creationId xmlns:a16="http://schemas.microsoft.com/office/drawing/2014/main" id="{9AAB2CA2-DD1E-4350-BBF8-01C0628E963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4408488" y="5105400"/>
                <a:ext cx="76200" cy="33178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1588">
                <a:extLst>
                  <a:ext uri="{FF2B5EF4-FFF2-40B4-BE49-F238E27FC236}">
                    <a16:creationId xmlns:a16="http://schemas.microsoft.com/office/drawing/2014/main" id="{369CFE12-50D2-47AC-955B-271EA38A3AEF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4635501" y="5143500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1589">
                <a:extLst>
                  <a:ext uri="{FF2B5EF4-FFF2-40B4-BE49-F238E27FC236}">
                    <a16:creationId xmlns:a16="http://schemas.microsoft.com/office/drawing/2014/main" id="{B3C00CC1-7B81-4BDD-A866-9FCF888991F6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5011738" y="4972050"/>
                <a:ext cx="125413" cy="596900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Freeform 1590">
                <a:extLst>
                  <a:ext uri="{FF2B5EF4-FFF2-40B4-BE49-F238E27FC236}">
                    <a16:creationId xmlns:a16="http://schemas.microsoft.com/office/drawing/2014/main" id="{FD72B548-DDE6-4D18-93CA-93C433C7A670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5619751" y="5121275"/>
                <a:ext cx="96838" cy="104775"/>
              </a:xfrm>
              <a:custGeom>
                <a:avLst/>
                <a:gdLst>
                  <a:gd name="T0" fmla="*/ 55 w 149"/>
                  <a:gd name="T1" fmla="*/ 74 h 157"/>
                  <a:gd name="T2" fmla="*/ 111 w 149"/>
                  <a:gd name="T3" fmla="*/ 67 h 157"/>
                  <a:gd name="T4" fmla="*/ 141 w 149"/>
                  <a:gd name="T5" fmla="*/ 31 h 157"/>
                  <a:gd name="T6" fmla="*/ 98 w 149"/>
                  <a:gd name="T7" fmla="*/ 0 h 157"/>
                  <a:gd name="T8" fmla="*/ 0 w 149"/>
                  <a:gd name="T9" fmla="*/ 92 h 157"/>
                  <a:gd name="T10" fmla="*/ 63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8 w 149"/>
                  <a:gd name="T17" fmla="*/ 116 h 157"/>
                  <a:gd name="T18" fmla="*/ 63 w 149"/>
                  <a:gd name="T19" fmla="*/ 148 h 157"/>
                  <a:gd name="T20" fmla="*/ 29 w 149"/>
                  <a:gd name="T21" fmla="*/ 105 h 157"/>
                  <a:gd name="T22" fmla="*/ 33 w 149"/>
                  <a:gd name="T23" fmla="*/ 74 h 157"/>
                  <a:gd name="T24" fmla="*/ 55 w 149"/>
                  <a:gd name="T25" fmla="*/ 74 h 157"/>
                  <a:gd name="T26" fmla="*/ 35 w 149"/>
                  <a:gd name="T27" fmla="*/ 65 h 157"/>
                  <a:gd name="T28" fmla="*/ 98 w 149"/>
                  <a:gd name="T29" fmla="*/ 10 h 157"/>
                  <a:gd name="T30" fmla="*/ 126 w 149"/>
                  <a:gd name="T31" fmla="*/ 31 h 157"/>
                  <a:gd name="T32" fmla="*/ 53 w 149"/>
                  <a:gd name="T33" fmla="*/ 65 h 157"/>
                  <a:gd name="T34" fmla="*/ 35 w 149"/>
                  <a:gd name="T35" fmla="*/ 6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5" y="74"/>
                    </a:moveTo>
                    <a:cubicBezTo>
                      <a:pt x="64" y="74"/>
                      <a:pt x="92" y="74"/>
                      <a:pt x="111" y="67"/>
                    </a:cubicBezTo>
                    <a:cubicBezTo>
                      <a:pt x="137" y="58"/>
                      <a:pt x="141" y="41"/>
                      <a:pt x="141" y="31"/>
                    </a:cubicBezTo>
                    <a:cubicBezTo>
                      <a:pt x="141" y="12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2"/>
                    </a:cubicBezTo>
                    <a:cubicBezTo>
                      <a:pt x="0" y="127"/>
                      <a:pt x="22" y="157"/>
                      <a:pt x="63" y="157"/>
                    </a:cubicBezTo>
                    <a:cubicBezTo>
                      <a:pt x="122" y="157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0" y="113"/>
                      <a:pt x="138" y="116"/>
                    </a:cubicBezTo>
                    <a:cubicBezTo>
                      <a:pt x="110" y="148"/>
                      <a:pt x="70" y="148"/>
                      <a:pt x="63" y="148"/>
                    </a:cubicBezTo>
                    <a:cubicBezTo>
                      <a:pt x="42" y="148"/>
                      <a:pt x="29" y="134"/>
                      <a:pt x="29" y="105"/>
                    </a:cubicBezTo>
                    <a:cubicBezTo>
                      <a:pt x="29" y="101"/>
                      <a:pt x="29" y="94"/>
                      <a:pt x="33" y="74"/>
                    </a:cubicBezTo>
                    <a:lnTo>
                      <a:pt x="55" y="74"/>
                    </a:lnTo>
                    <a:close/>
                    <a:moveTo>
                      <a:pt x="35" y="65"/>
                    </a:moveTo>
                    <a:cubicBezTo>
                      <a:pt x="50" y="14"/>
                      <a:pt x="88" y="10"/>
                      <a:pt x="98" y="10"/>
                    </a:cubicBezTo>
                    <a:cubicBezTo>
                      <a:pt x="114" y="10"/>
                      <a:pt x="126" y="18"/>
                      <a:pt x="126" y="31"/>
                    </a:cubicBezTo>
                    <a:cubicBezTo>
                      <a:pt x="126" y="65"/>
                      <a:pt x="68" y="65"/>
                      <a:pt x="53" y="65"/>
                    </a:cubicBezTo>
                    <a:lnTo>
                      <a:pt x="35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1591">
                <a:extLst>
                  <a:ext uri="{FF2B5EF4-FFF2-40B4-BE49-F238E27FC236}">
                    <a16:creationId xmlns:a16="http://schemas.microsoft.com/office/drawing/2014/main" id="{76D3A283-45A3-4233-A991-072E1D37E923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5753101" y="5078413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1592">
                <a:extLst>
                  <a:ext uri="{FF2B5EF4-FFF2-40B4-BE49-F238E27FC236}">
                    <a16:creationId xmlns:a16="http://schemas.microsoft.com/office/drawing/2014/main" id="{A2A00B51-A418-47E3-9ECA-F70B3B1A43A4}"/>
                  </a:ext>
                </a:extLst>
              </p:cNvPr>
              <p:cNvSpPr>
                <a:spLocks noEditPoints="1"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5922963" y="5005388"/>
                <a:ext cx="77788" cy="120650"/>
              </a:xfrm>
              <a:custGeom>
                <a:avLst/>
                <a:gdLst>
                  <a:gd name="T0" fmla="*/ 62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79 w 119"/>
                  <a:gd name="T9" fmla="*/ 57 h 181"/>
                  <a:gd name="T10" fmla="*/ 52 w 119"/>
                  <a:gd name="T11" fmla="*/ 20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7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2 w 119"/>
                  <a:gd name="T25" fmla="*/ 26 h 181"/>
                  <a:gd name="T26" fmla="*/ 62 w 119"/>
                  <a:gd name="T27" fmla="*/ 70 h 181"/>
                  <a:gd name="T28" fmla="*/ 68 w 119"/>
                  <a:gd name="T29" fmla="*/ 78 h 181"/>
                  <a:gd name="T30" fmla="*/ 87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2" y="70"/>
                    </a:moveTo>
                    <a:cubicBezTo>
                      <a:pt x="29" y="76"/>
                      <a:pt x="0" y="105"/>
                      <a:pt x="0" y="136"/>
                    </a:cubicBezTo>
                    <a:cubicBezTo>
                      <a:pt x="0" y="164"/>
                      <a:pt x="24" y="181"/>
                      <a:pt x="51" y="181"/>
                    </a:cubicBezTo>
                    <a:cubicBezTo>
                      <a:pt x="80" y="181"/>
                      <a:pt x="109" y="151"/>
                      <a:pt x="109" y="112"/>
                    </a:cubicBezTo>
                    <a:cubicBezTo>
                      <a:pt x="109" y="85"/>
                      <a:pt x="94" y="71"/>
                      <a:pt x="79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1"/>
                      <a:pt x="65" y="11"/>
                    </a:cubicBezTo>
                    <a:cubicBezTo>
                      <a:pt x="73" y="11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7" y="25"/>
                    </a:cubicBezTo>
                    <a:cubicBezTo>
                      <a:pt x="112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79" y="0"/>
                      <a:pt x="73" y="0"/>
                    </a:cubicBezTo>
                    <a:cubicBezTo>
                      <a:pt x="49" y="0"/>
                      <a:pt x="42" y="15"/>
                      <a:pt x="42" y="26"/>
                    </a:cubicBezTo>
                    <a:cubicBezTo>
                      <a:pt x="42" y="41"/>
                      <a:pt x="54" y="58"/>
                      <a:pt x="62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7" y="107"/>
                      <a:pt x="87" y="123"/>
                    </a:cubicBezTo>
                    <a:cubicBezTo>
                      <a:pt x="87" y="145"/>
                      <a:pt x="72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1594">
                <a:extLst>
                  <a:ext uri="{FF2B5EF4-FFF2-40B4-BE49-F238E27FC236}">
                    <a16:creationId xmlns:a16="http://schemas.microsoft.com/office/drawing/2014/main" id="{9D4FDA7D-3044-469C-BA90-0A8CD57F72FA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5214938" y="5308600"/>
                <a:ext cx="58738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8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5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1595">
                <a:extLst>
                  <a:ext uri="{FF2B5EF4-FFF2-40B4-BE49-F238E27FC236}">
                    <a16:creationId xmlns:a16="http://schemas.microsoft.com/office/drawing/2014/main" id="{1FC0DC2C-C8A7-4601-ACF6-4CAF0F05C3FF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5314951" y="5327650"/>
                <a:ext cx="84138" cy="153988"/>
              </a:xfrm>
              <a:custGeom>
                <a:avLst/>
                <a:gdLst>
                  <a:gd name="T0" fmla="*/ 78 w 126"/>
                  <a:gd name="T1" fmla="*/ 9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4 h 231"/>
                  <a:gd name="T8" fmla="*/ 50 w 126"/>
                  <a:gd name="T9" fmla="*/ 25 h 231"/>
                  <a:gd name="T10" fmla="*/ 50 w 126"/>
                  <a:gd name="T11" fmla="*/ 202 h 231"/>
                  <a:gd name="T12" fmla="*/ 15 w 126"/>
                  <a:gd name="T13" fmla="*/ 218 h 231"/>
                  <a:gd name="T14" fmla="*/ 2 w 126"/>
                  <a:gd name="T15" fmla="*/ 218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8 h 231"/>
                  <a:gd name="T24" fmla="*/ 113 w 126"/>
                  <a:gd name="T25" fmla="*/ 218 h 231"/>
                  <a:gd name="T26" fmla="*/ 78 w 126"/>
                  <a:gd name="T27" fmla="*/ 202 h 231"/>
                  <a:gd name="T28" fmla="*/ 78 w 126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9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1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2"/>
                    </a:lnTo>
                    <a:cubicBezTo>
                      <a:pt x="50" y="214"/>
                      <a:pt x="50" y="218"/>
                      <a:pt x="15" y="218"/>
                    </a:cubicBezTo>
                    <a:lnTo>
                      <a:pt x="2" y="218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8"/>
                    </a:lnTo>
                    <a:lnTo>
                      <a:pt x="113" y="218"/>
                    </a:lnTo>
                    <a:cubicBezTo>
                      <a:pt x="78" y="218"/>
                      <a:pt x="78" y="214"/>
                      <a:pt x="78" y="202"/>
                    </a:cubicBezTo>
                    <a:lnTo>
                      <a:pt x="78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1596">
                <a:extLst>
                  <a:ext uri="{FF2B5EF4-FFF2-40B4-BE49-F238E27FC236}">
                    <a16:creationId xmlns:a16="http://schemas.microsoft.com/office/drawing/2014/main" id="{B49DA701-E46A-4918-B2AF-2BD28F6CB25A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5445126" y="5418138"/>
                <a:ext cx="155575" cy="11113"/>
              </a:xfrm>
              <a:custGeom>
                <a:avLst/>
                <a:gdLst>
                  <a:gd name="T0" fmla="*/ 222 w 235"/>
                  <a:gd name="T1" fmla="*/ 17 h 17"/>
                  <a:gd name="T2" fmla="*/ 235 w 235"/>
                  <a:gd name="T3" fmla="*/ 9 h 17"/>
                  <a:gd name="T4" fmla="*/ 222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2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2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2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1597">
                <a:extLst>
                  <a:ext uri="{FF2B5EF4-FFF2-40B4-BE49-F238E27FC236}">
                    <a16:creationId xmlns:a16="http://schemas.microsoft.com/office/drawing/2014/main" id="{EA052681-5AF9-466A-AF89-43D7C7007FE5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5638801" y="5316538"/>
                <a:ext cx="101600" cy="168275"/>
              </a:xfrm>
              <a:custGeom>
                <a:avLst/>
                <a:gdLst>
                  <a:gd name="T0" fmla="*/ 81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7 w 154"/>
                  <a:gd name="T7" fmla="*/ 153 h 253"/>
                  <a:gd name="T8" fmla="*/ 109 w 154"/>
                  <a:gd name="T9" fmla="*/ 87 h 253"/>
                  <a:gd name="T10" fmla="*/ 69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8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1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9" y="87"/>
                    </a:cubicBezTo>
                    <a:cubicBezTo>
                      <a:pt x="96" y="73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8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Freeform 1598">
                <a:extLst>
                  <a:ext uri="{FF2B5EF4-FFF2-40B4-BE49-F238E27FC236}">
                    <a16:creationId xmlns:a16="http://schemas.microsoft.com/office/drawing/2014/main" id="{F81B9CD2-5562-409F-A6FF-5F492A57F68E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5768976" y="530860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33" y="36"/>
                      <a:pt x="67" y="84"/>
                      <a:pt x="67" y="174"/>
                    </a:cubicBezTo>
                    <a:cubicBezTo>
                      <a:pt x="67" y="246"/>
                      <a:pt x="44" y="301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1599">
                <a:extLst>
                  <a:ext uri="{FF2B5EF4-FFF2-40B4-BE49-F238E27FC236}">
                    <a16:creationId xmlns:a16="http://schemas.microsoft.com/office/drawing/2014/main" id="{ABF02C3A-D1E9-4D09-8A63-0F1E0BC348A5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5878513" y="5291138"/>
                <a:ext cx="49213" cy="165100"/>
              </a:xfrm>
              <a:custGeom>
                <a:avLst/>
                <a:gdLst>
                  <a:gd name="T0" fmla="*/ 72 w 73"/>
                  <a:gd name="T1" fmla="*/ 6 h 248"/>
                  <a:gd name="T2" fmla="*/ 73 w 73"/>
                  <a:gd name="T3" fmla="*/ 3 h 248"/>
                  <a:gd name="T4" fmla="*/ 69 w 73"/>
                  <a:gd name="T5" fmla="*/ 0 h 248"/>
                  <a:gd name="T6" fmla="*/ 0 w 73"/>
                  <a:gd name="T7" fmla="*/ 124 h 248"/>
                  <a:gd name="T8" fmla="*/ 69 w 73"/>
                  <a:gd name="T9" fmla="*/ 248 h 248"/>
                  <a:gd name="T10" fmla="*/ 73 w 73"/>
                  <a:gd name="T11" fmla="*/ 245 h 248"/>
                  <a:gd name="T12" fmla="*/ 71 w 73"/>
                  <a:gd name="T13" fmla="*/ 242 h 248"/>
                  <a:gd name="T14" fmla="*/ 19 w 73"/>
                  <a:gd name="T15" fmla="*/ 124 h 248"/>
                  <a:gd name="T16" fmla="*/ 72 w 73"/>
                  <a:gd name="T17" fmla="*/ 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8">
                    <a:moveTo>
                      <a:pt x="72" y="6"/>
                    </a:moveTo>
                    <a:cubicBezTo>
                      <a:pt x="72" y="6"/>
                      <a:pt x="73" y="5"/>
                      <a:pt x="73" y="3"/>
                    </a:cubicBezTo>
                    <a:cubicBezTo>
                      <a:pt x="73" y="2"/>
                      <a:pt x="73" y="0"/>
                      <a:pt x="69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8"/>
                      <a:pt x="64" y="248"/>
                      <a:pt x="69" y="248"/>
                    </a:cubicBezTo>
                    <a:cubicBezTo>
                      <a:pt x="73" y="248"/>
                      <a:pt x="73" y="246"/>
                      <a:pt x="73" y="245"/>
                    </a:cubicBezTo>
                    <a:cubicBezTo>
                      <a:pt x="73" y="243"/>
                      <a:pt x="72" y="242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3"/>
                      <a:pt x="47" y="23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1600">
                <a:extLst>
                  <a:ext uri="{FF2B5EF4-FFF2-40B4-BE49-F238E27FC236}">
                    <a16:creationId xmlns:a16="http://schemas.microsoft.com/office/drawing/2014/main" id="{F9EFCD07-029D-4897-9539-3798D5367B0E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5965826" y="5305425"/>
                <a:ext cx="68263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4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4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1601">
                <a:extLst>
                  <a:ext uri="{FF2B5EF4-FFF2-40B4-BE49-F238E27FC236}">
                    <a16:creationId xmlns:a16="http://schemas.microsoft.com/office/drawing/2014/main" id="{74788014-55A7-4880-A081-E77136D630AC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6080126" y="5368925"/>
                <a:ext cx="125413" cy="9525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1602">
                <a:extLst>
                  <a:ext uri="{FF2B5EF4-FFF2-40B4-BE49-F238E27FC236}">
                    <a16:creationId xmlns:a16="http://schemas.microsoft.com/office/drawing/2014/main" id="{06897B1B-FAC2-409D-A0FF-73F8A20CBBE0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6248401" y="5295900"/>
                <a:ext cx="79375" cy="122238"/>
              </a:xfrm>
              <a:custGeom>
                <a:avLst/>
                <a:gdLst>
                  <a:gd name="T0" fmla="*/ 63 w 119"/>
                  <a:gd name="T1" fmla="*/ 70 h 182"/>
                  <a:gd name="T2" fmla="*/ 0 w 119"/>
                  <a:gd name="T3" fmla="*/ 136 h 182"/>
                  <a:gd name="T4" fmla="*/ 52 w 119"/>
                  <a:gd name="T5" fmla="*/ 182 h 182"/>
                  <a:gd name="T6" fmla="*/ 110 w 119"/>
                  <a:gd name="T7" fmla="*/ 112 h 182"/>
                  <a:gd name="T8" fmla="*/ 80 w 119"/>
                  <a:gd name="T9" fmla="*/ 58 h 182"/>
                  <a:gd name="T10" fmla="*/ 53 w 119"/>
                  <a:gd name="T11" fmla="*/ 21 h 182"/>
                  <a:gd name="T12" fmla="*/ 66 w 119"/>
                  <a:gd name="T13" fmla="*/ 11 h 182"/>
                  <a:gd name="T14" fmla="*/ 90 w 119"/>
                  <a:gd name="T15" fmla="*/ 19 h 182"/>
                  <a:gd name="T16" fmla="*/ 108 w 119"/>
                  <a:gd name="T17" fmla="*/ 26 h 182"/>
                  <a:gd name="T18" fmla="*/ 119 w 119"/>
                  <a:gd name="T19" fmla="*/ 14 h 182"/>
                  <a:gd name="T20" fmla="*/ 100 w 119"/>
                  <a:gd name="T21" fmla="*/ 4 h 182"/>
                  <a:gd name="T22" fmla="*/ 73 w 119"/>
                  <a:gd name="T23" fmla="*/ 0 h 182"/>
                  <a:gd name="T24" fmla="*/ 43 w 119"/>
                  <a:gd name="T25" fmla="*/ 26 h 182"/>
                  <a:gd name="T26" fmla="*/ 63 w 119"/>
                  <a:gd name="T27" fmla="*/ 70 h 182"/>
                  <a:gd name="T28" fmla="*/ 69 w 119"/>
                  <a:gd name="T29" fmla="*/ 78 h 182"/>
                  <a:gd name="T30" fmla="*/ 88 w 119"/>
                  <a:gd name="T31" fmla="*/ 123 h 182"/>
                  <a:gd name="T32" fmla="*/ 52 w 119"/>
                  <a:gd name="T33" fmla="*/ 173 h 182"/>
                  <a:gd name="T34" fmla="*/ 21 w 119"/>
                  <a:gd name="T35" fmla="*/ 142 h 182"/>
                  <a:gd name="T36" fmla="*/ 69 w 119"/>
                  <a:gd name="T3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2">
                    <a:moveTo>
                      <a:pt x="63" y="70"/>
                    </a:moveTo>
                    <a:cubicBezTo>
                      <a:pt x="30" y="77"/>
                      <a:pt x="0" y="105"/>
                      <a:pt x="0" y="136"/>
                    </a:cubicBezTo>
                    <a:cubicBezTo>
                      <a:pt x="0" y="165"/>
                      <a:pt x="25" y="182"/>
                      <a:pt x="52" y="182"/>
                    </a:cubicBezTo>
                    <a:cubicBezTo>
                      <a:pt x="81" y="182"/>
                      <a:pt x="110" y="152"/>
                      <a:pt x="110" y="112"/>
                    </a:cubicBezTo>
                    <a:cubicBezTo>
                      <a:pt x="110" y="86"/>
                      <a:pt x="95" y="72"/>
                      <a:pt x="80" y="58"/>
                    </a:cubicBezTo>
                    <a:cubicBezTo>
                      <a:pt x="72" y="51"/>
                      <a:pt x="53" y="31"/>
                      <a:pt x="53" y="21"/>
                    </a:cubicBezTo>
                    <a:cubicBezTo>
                      <a:pt x="53" y="18"/>
                      <a:pt x="56" y="11"/>
                      <a:pt x="66" y="11"/>
                    </a:cubicBezTo>
                    <a:cubicBezTo>
                      <a:pt x="74" y="11"/>
                      <a:pt x="82" y="15"/>
                      <a:pt x="90" y="19"/>
                    </a:cubicBezTo>
                    <a:cubicBezTo>
                      <a:pt x="92" y="19"/>
                      <a:pt x="103" y="26"/>
                      <a:pt x="108" y="26"/>
                    </a:cubicBezTo>
                    <a:cubicBezTo>
                      <a:pt x="113" y="26"/>
                      <a:pt x="119" y="21"/>
                      <a:pt x="119" y="14"/>
                    </a:cubicBezTo>
                    <a:cubicBezTo>
                      <a:pt x="119" y="7"/>
                      <a:pt x="116" y="7"/>
                      <a:pt x="100" y="4"/>
                    </a:cubicBezTo>
                    <a:cubicBezTo>
                      <a:pt x="89" y="2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2"/>
                      <a:pt x="55" y="59"/>
                      <a:pt x="63" y="70"/>
                    </a:cubicBezTo>
                    <a:close/>
                    <a:moveTo>
                      <a:pt x="69" y="78"/>
                    </a:moveTo>
                    <a:cubicBezTo>
                      <a:pt x="81" y="95"/>
                      <a:pt x="88" y="108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4" y="173"/>
                      <a:pt x="21" y="170"/>
                      <a:pt x="21" y="142"/>
                    </a:cubicBezTo>
                    <a:cubicBezTo>
                      <a:pt x="21" y="122"/>
                      <a:pt x="33" y="85"/>
                      <a:pt x="69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1603">
                <a:extLst>
                  <a:ext uri="{FF2B5EF4-FFF2-40B4-BE49-F238E27FC236}">
                    <a16:creationId xmlns:a16="http://schemas.microsoft.com/office/drawing/2014/main" id="{FECF6BC3-6DA7-4A38-A741-3D0F43023ABD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6361113" y="5291138"/>
                <a:ext cx="47625" cy="165100"/>
              </a:xfrm>
              <a:custGeom>
                <a:avLst/>
                <a:gdLst>
                  <a:gd name="T0" fmla="*/ 72 w 72"/>
                  <a:gd name="T1" fmla="*/ 124 h 248"/>
                  <a:gd name="T2" fmla="*/ 4 w 72"/>
                  <a:gd name="T3" fmla="*/ 0 h 248"/>
                  <a:gd name="T4" fmla="*/ 0 w 72"/>
                  <a:gd name="T5" fmla="*/ 3 h 248"/>
                  <a:gd name="T6" fmla="*/ 1 w 72"/>
                  <a:gd name="T7" fmla="*/ 7 h 248"/>
                  <a:gd name="T8" fmla="*/ 53 w 72"/>
                  <a:gd name="T9" fmla="*/ 124 h 248"/>
                  <a:gd name="T10" fmla="*/ 41 w 72"/>
                  <a:gd name="T11" fmla="*/ 190 h 248"/>
                  <a:gd name="T12" fmla="*/ 1 w 72"/>
                  <a:gd name="T13" fmla="*/ 242 h 248"/>
                  <a:gd name="T14" fmla="*/ 0 w 72"/>
                  <a:gd name="T15" fmla="*/ 245 h 248"/>
                  <a:gd name="T16" fmla="*/ 4 w 72"/>
                  <a:gd name="T17" fmla="*/ 248 h 248"/>
                  <a:gd name="T18" fmla="*/ 72 w 72"/>
                  <a:gd name="T19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48">
                    <a:moveTo>
                      <a:pt x="72" y="124"/>
                    </a:moveTo>
                    <a:cubicBezTo>
                      <a:pt x="72" y="40"/>
                      <a:pt x="8" y="0"/>
                      <a:pt x="4" y="0"/>
                    </a:cubicBezTo>
                    <a:cubicBezTo>
                      <a:pt x="0" y="0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38" y="36"/>
                      <a:pt x="53" y="79"/>
                      <a:pt x="53" y="124"/>
                    </a:cubicBezTo>
                    <a:cubicBezTo>
                      <a:pt x="53" y="146"/>
                      <a:pt x="49" y="170"/>
                      <a:pt x="41" y="190"/>
                    </a:cubicBezTo>
                    <a:cubicBezTo>
                      <a:pt x="29" y="218"/>
                      <a:pt x="13" y="232"/>
                      <a:pt x="1" y="242"/>
                    </a:cubicBezTo>
                    <a:cubicBezTo>
                      <a:pt x="0" y="243"/>
                      <a:pt x="0" y="244"/>
                      <a:pt x="0" y="245"/>
                    </a:cubicBezTo>
                    <a:cubicBezTo>
                      <a:pt x="0" y="245"/>
                      <a:pt x="0" y="248"/>
                      <a:pt x="4" y="248"/>
                    </a:cubicBezTo>
                    <a:cubicBezTo>
                      <a:pt x="8" y="248"/>
                      <a:pt x="72" y="209"/>
                      <a:pt x="72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1604">
                <a:extLst>
                  <a:ext uri="{FF2B5EF4-FFF2-40B4-BE49-F238E27FC236}">
                    <a16:creationId xmlns:a16="http://schemas.microsoft.com/office/drawing/2014/main" id="{3052D295-4B43-41D5-AE1E-BF289157F321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6500813" y="4972050"/>
                <a:ext cx="123825" cy="596900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1605">
                <a:extLst>
                  <a:ext uri="{FF2B5EF4-FFF2-40B4-BE49-F238E27FC236}">
                    <a16:creationId xmlns:a16="http://schemas.microsoft.com/office/drawing/2014/main" id="{F2B7E9D7-97A3-4F21-A13B-287247238854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6696076" y="4951413"/>
                <a:ext cx="136525" cy="152400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8 h 229"/>
                  <a:gd name="T4" fmla="*/ 12 w 208"/>
                  <a:gd name="T5" fmla="*/ 229 h 229"/>
                  <a:gd name="T6" fmla="*/ 28 w 208"/>
                  <a:gd name="T7" fmla="*/ 211 h 229"/>
                  <a:gd name="T8" fmla="*/ 44 w 208"/>
                  <a:gd name="T9" fmla="*/ 148 h 229"/>
                  <a:gd name="T10" fmla="*/ 82 w 208"/>
                  <a:gd name="T11" fmla="*/ 158 h 229"/>
                  <a:gd name="T12" fmla="*/ 132 w 208"/>
                  <a:gd name="T13" fmla="*/ 133 h 229"/>
                  <a:gd name="T14" fmla="*/ 168 w 208"/>
                  <a:gd name="T15" fmla="*/ 158 h 229"/>
                  <a:gd name="T16" fmla="*/ 195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4 w 208"/>
                  <a:gd name="T23" fmla="*/ 111 h 229"/>
                  <a:gd name="T24" fmla="*/ 169 w 208"/>
                  <a:gd name="T25" fmla="*/ 148 h 229"/>
                  <a:gd name="T26" fmla="*/ 157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8 w 208"/>
                  <a:gd name="T39" fmla="*/ 12 h 229"/>
                  <a:gd name="T40" fmla="*/ 153 w 208"/>
                  <a:gd name="T41" fmla="*/ 33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0 w 208"/>
                  <a:gd name="T53" fmla="*/ 85 h 229"/>
                  <a:gd name="T54" fmla="*/ 68 w 208"/>
                  <a:gd name="T55" fmla="*/ 53 h 229"/>
                  <a:gd name="T56" fmla="*/ 73 w 208"/>
                  <a:gd name="T57" fmla="*/ 34 h 229"/>
                  <a:gd name="T58" fmla="*/ 78 w 208"/>
                  <a:gd name="T59" fmla="*/ 12 h 229"/>
                  <a:gd name="T60" fmla="*/ 66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6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8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3"/>
                    </a:cubicBezTo>
                    <a:cubicBezTo>
                      <a:pt x="139" y="157"/>
                      <a:pt x="163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6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1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3" y="103"/>
                    </a:cubicBezTo>
                    <a:cubicBezTo>
                      <a:pt x="165" y="94"/>
                      <a:pt x="169" y="80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6"/>
                      <a:pt x="158" y="12"/>
                    </a:cubicBezTo>
                    <a:cubicBezTo>
                      <a:pt x="157" y="14"/>
                      <a:pt x="155" y="26"/>
                      <a:pt x="153" y="33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0" y="85"/>
                    </a:cubicBezTo>
                    <a:cubicBezTo>
                      <a:pt x="64" y="69"/>
                      <a:pt x="65" y="67"/>
                      <a:pt x="68" y="53"/>
                    </a:cubicBezTo>
                    <a:lnTo>
                      <a:pt x="73" y="34"/>
                    </a:lnTo>
                    <a:cubicBezTo>
                      <a:pt x="75" y="26"/>
                      <a:pt x="78" y="13"/>
                      <a:pt x="78" y="12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1" y="13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id="{34A96260-6CF6-44E1-BF59-16DFCF75927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5187951" y="4159250"/>
                <a:ext cx="12493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49364" h="12701">
                    <a:moveTo>
                      <a:pt x="0" y="12700"/>
                    </a:moveTo>
                    <a:lnTo>
                      <a:pt x="1249363" y="12700"/>
                    </a:lnTo>
                    <a:lnTo>
                      <a:pt x="12493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id="{CDC00A7A-7E69-4DC1-AA58-0A2DEABAB4C7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5187951" y="5265738"/>
                <a:ext cx="1262064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262064" h="12701">
                    <a:moveTo>
                      <a:pt x="0" y="12700"/>
                    </a:moveTo>
                    <a:lnTo>
                      <a:pt x="1262063" y="12700"/>
                    </a:lnTo>
                    <a:lnTo>
                      <a:pt x="12620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922FD602-499B-D3DF-FEBA-E32B358A8864}"/>
              </a:ext>
            </a:extLst>
          </p:cNvPr>
          <p:cNvSpPr/>
          <p:nvPr/>
        </p:nvSpPr>
        <p:spPr>
          <a:xfrm>
            <a:off x="1977539" y="2341859"/>
            <a:ext cx="1705462" cy="425706"/>
          </a:xfrm>
          <a:prstGeom prst="roundRect">
            <a:avLst/>
          </a:prstGeom>
          <a:solidFill>
            <a:schemeClr val="accent2">
              <a:lumMod val="75000"/>
              <a:alpha val="30000"/>
            </a:schemeClr>
          </a:solidFill>
          <a:ln w="19050"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491D27D-B2E6-EEE8-8B56-8D610D575CBA}"/>
              </a:ext>
            </a:extLst>
          </p:cNvPr>
          <p:cNvSpPr txBox="1"/>
          <p:nvPr/>
        </p:nvSpPr>
        <p:spPr>
          <a:xfrm>
            <a:off x="1415366" y="1639888"/>
            <a:ext cx="63132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Can be generalized to </a:t>
            </a:r>
            <a:r>
              <a:rPr lang="en-US" altLang="zh-CN" sz="2400" b="1" dirty="0">
                <a:solidFill>
                  <a:srgbClr val="C00000"/>
                </a:solidFill>
              </a:rPr>
              <a:t>negatively associated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75000"/>
                  </a:schemeClr>
                </a:solidFill>
              </a:rPr>
              <a:t>r.v.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!</a:t>
            </a:r>
            <a:endParaRPr lang="zh-CN" altLang="en-US" sz="2400" b="1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0168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47BCF8-55E4-4CC3-B4A4-73C40A0215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51307"/>
            <a:ext cx="7886700" cy="1325563"/>
          </a:xfrm>
        </p:spPr>
        <p:txBody>
          <a:bodyPr/>
          <a:lstStyle/>
          <a:p>
            <a:pPr algn="ctr"/>
            <a:r>
              <a:rPr lang="en-US" altLang="zh-CN" dirty="0"/>
              <a:t>Negative Dependence</a:t>
            </a:r>
            <a:endParaRPr lang="zh-CN" alt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3BAE1BFD-ABE0-A901-8C69-BEDFF8977353}"/>
                  </a:ext>
                </a:extLst>
              </p:cNvPr>
              <p:cNvSpPr/>
              <p:nvPr/>
            </p:nvSpPr>
            <p:spPr>
              <a:xfrm>
                <a:off x="263347" y="1474671"/>
                <a:ext cx="8617305" cy="18533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lIns="144000" tIns="72000" rIns="144000" bIns="72000" rtlCol="0" anchor="ctr"/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zh-CN" sz="2200" dirty="0"/>
                  <a:t>Random variables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,⋯,</m:t>
                    </m:r>
                    <m:sSub>
                      <m:sSubPr>
                        <m:ctrlP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zh-CN" altLang="en-US" sz="2200" dirty="0"/>
                  <a:t> </a:t>
                </a:r>
                <a:r>
                  <a:rPr lang="en-US" altLang="zh-CN" sz="2200" dirty="0"/>
                  <a:t>are </a:t>
                </a:r>
                <a:r>
                  <a:rPr lang="en-US" altLang="zh-CN" sz="2200" i="1" dirty="0">
                    <a:solidFill>
                      <a:srgbClr val="C00000"/>
                    </a:solidFill>
                  </a:rPr>
                  <a:t>negatively associated</a:t>
                </a:r>
                <a:r>
                  <a:rPr lang="en-US" altLang="zh-CN" sz="2200" dirty="0"/>
                  <a:t> if for all disjoint subsets </a:t>
                </a:r>
                <a14:m>
                  <m:oMath xmlns:m="http://schemas.openxmlformats.org/officeDocument/2006/math"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𝐼</m:t>
                    </m:r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𝐽</m:t>
                    </m:r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⊆</m:t>
                    </m:r>
                    <m:d>
                      <m:dPr>
                        <m:begChr m:val="["/>
                        <m:endChr m:val="]"/>
                        <m:ctrlP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CN" sz="22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zh-CN" altLang="en-US" sz="2200" dirty="0"/>
                  <a:t> </a:t>
                </a:r>
                <a:r>
                  <a:rPr lang="en-US" altLang="zh-CN" sz="2200" dirty="0"/>
                  <a:t>and all non-decreasing functions </a:t>
                </a:r>
                <a14:m>
                  <m:oMath xmlns:m="http://schemas.openxmlformats.org/officeDocument/2006/math"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zh-CN" altLang="en-US" sz="2200" dirty="0"/>
                  <a:t> </a:t>
                </a:r>
                <a:r>
                  <a:rPr lang="en-US" altLang="zh-CN" sz="2200" dirty="0"/>
                  <a:t>and </a:t>
                </a:r>
                <a14:m>
                  <m:oMath xmlns:m="http://schemas.openxmlformats.org/officeDocument/2006/math">
                    <m:r>
                      <a:rPr lang="en-US" altLang="zh-CN" sz="2200" b="0" i="1" smtClean="0"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CN" sz="2200" dirty="0"/>
                  <a:t>,</a:t>
                </a:r>
              </a:p>
              <a:p>
                <a:pPr algn="ctr">
                  <a:lnSpc>
                    <a:spcPct val="13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sz="2200" i="1" smtClean="0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sz="22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sz="22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</m:d>
                          <m:r>
                            <a:rPr lang="en-US" altLang="zh-CN" sz="2200" b="0" i="1" smtClean="0">
                              <a:latin typeface="Cambria Math" panose="02040503050406030204" pitchFamily="18" charset="0"/>
                            </a:rPr>
                            <m:t>⋅</m:t>
                          </m:r>
                          <m:r>
                            <a:rPr lang="en-US" altLang="zh-CN" sz="2200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  <m:d>
                            <m:dPr>
                              <m:ctrlP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sz="2200" b="0" i="1" smtClean="0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</m:sSub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sz="2200" b="0" i="1" smtClean="0">
                                  <a:latin typeface="Cambria Math" panose="02040503050406030204" pitchFamily="18" charset="0"/>
                                </a:rPr>
                                <m:t>𝐽</m:t>
                              </m:r>
                            </m:e>
                          </m:d>
                        </m:e>
                      </m:d>
                      <m:r>
                        <a:rPr lang="en-US" altLang="zh-CN" sz="2200" b="0" i="1" smtClean="0">
                          <a:latin typeface="Cambria Math" panose="02040503050406030204" pitchFamily="18" charset="0"/>
                        </a:rPr>
                        <m:t>≤</m:t>
                      </m:r>
                      <m:r>
                        <a:rPr lang="zh-CN" altLang="en-US" sz="2200" i="1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sz="2200" i="1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</m:d>
                        </m:e>
                      </m:d>
                      <m:r>
                        <a:rPr lang="en-US" altLang="zh-CN" sz="2200" b="0" i="1" smtClean="0">
                          <a:latin typeface="Cambria Math" panose="02040503050406030204" pitchFamily="18" charset="0"/>
                        </a:rPr>
                        <m:t>⋅</m:t>
                      </m:r>
                      <m:r>
                        <a:rPr lang="zh-CN" altLang="en-US" sz="2200" i="1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ctrlP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sz="2200" i="1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</m:sSub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sz="2200" i="1">
                                  <a:latin typeface="Cambria Math" panose="02040503050406030204" pitchFamily="18" charset="0"/>
                                </a:rPr>
                                <m:t>𝐽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zh-CN" altLang="en-US" sz="2200" dirty="0"/>
              </a:p>
            </p:txBody>
          </p:sp>
        </mc:Choice>
        <mc:Fallback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3BAE1BFD-ABE0-A901-8C69-BEDFF897735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347" y="1474671"/>
                <a:ext cx="8617305" cy="1853300"/>
              </a:xfrm>
              <a:prstGeom prst="rect">
                <a:avLst/>
              </a:prstGeom>
              <a:blipFill>
                <a:blip r:embed="rId2"/>
                <a:stretch>
                  <a:fillRect l="-283" r="-21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C6C6A832-AC98-31B9-3C4A-3180E308380A}"/>
                  </a:ext>
                </a:extLst>
              </p:cNvPr>
              <p:cNvSpPr txBox="1"/>
              <p:nvPr/>
            </p:nvSpPr>
            <p:spPr>
              <a:xfrm>
                <a:off x="822959" y="3529056"/>
                <a:ext cx="7498079" cy="10617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Intuitively, random variables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accent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accent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,⋯,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zh-CN" altLang="en-US" sz="2000" dirty="0">
                    <a:solidFill>
                      <a:schemeClr val="accent1">
                        <a:lumMod val="50000"/>
                      </a:schemeClr>
                    </a:solidFill>
                  </a:rPr>
                  <a:t> </a:t>
                </a:r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are negatively associated if,</a:t>
                </a:r>
                <a:b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</a:br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conditioned on a subset </a:t>
                </a:r>
                <a14:m>
                  <m:oMath xmlns:m="http://schemas.openxmlformats.org/officeDocument/2006/math">
                    <m:d>
                      <m:dPr>
                        <m:begChr m:val="{"/>
                        <m:endChr m:val="}"/>
                        <m:ctrlPr>
                          <a:rPr lang="en-US" altLang="zh-CN" sz="2000" b="0" i="0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  <m:sub>
                            <m: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⊆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altLang="zh-CN" sz="2000" b="0" i="1" smtClean="0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CN" sz="2000" b="0" i="1" smtClean="0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d>
                      </m:e>
                    </m:d>
                  </m:oMath>
                </a14:m>
                <a:r>
                  <a:rPr lang="zh-CN" altLang="en-US" sz="2000" dirty="0">
                    <a:solidFill>
                      <a:schemeClr val="accent1">
                        <a:lumMod val="50000"/>
                      </a:schemeClr>
                    </a:solidFill>
                  </a:rPr>
                  <a:t> </a:t>
                </a:r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taking “larger” values,</a:t>
                </a:r>
                <a:b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</a:br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a disjoint subset </a:t>
                </a:r>
                <a14:m>
                  <m:oMath xmlns:m="http://schemas.openxmlformats.org/officeDocument/2006/math">
                    <m:d>
                      <m:dPr>
                        <m:begChr m:val="{"/>
                        <m:endChr m:val="}"/>
                        <m:ctrlPr>
                          <a:rPr lang="en-US" altLang="zh-CN" sz="2000" i="1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  <m:sub>
                            <m:r>
                              <a:rPr lang="en-US" altLang="zh-CN" sz="2000" b="0" i="1" smtClean="0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  <m:r>
                          <a:rPr lang="en-US" altLang="zh-CN" sz="2000" i="1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altLang="zh-CN" sz="2000" i="1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𝐽</m:t>
                        </m:r>
                        <m:r>
                          <a:rPr lang="en-US" altLang="zh-CN" sz="2000" i="1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⊆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CN" sz="2000" i="1">
                                <a:solidFill>
                                  <a:schemeClr val="accent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d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𝐽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∩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</m:t>
                        </m:r>
                        <m:r>
                          <a:rPr lang="en-US" altLang="zh-CN" sz="2000" b="0" i="1" smtClean="0">
                            <a:solidFill>
                              <a:schemeClr val="accent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=∅</m:t>
                        </m:r>
                      </m:e>
                    </m:d>
                  </m:oMath>
                </a14:m>
                <a:r>
                  <a:rPr lang="zh-CN" altLang="en-US" sz="2000" dirty="0">
                    <a:solidFill>
                      <a:schemeClr val="accent1">
                        <a:lumMod val="50000"/>
                      </a:schemeClr>
                    </a:solidFill>
                  </a:rPr>
                  <a:t> </a:t>
                </a:r>
                <a:r>
                  <a:rPr lang="en-US" altLang="zh-CN" sz="2000" dirty="0">
                    <a:solidFill>
                      <a:schemeClr val="accent1">
                        <a:lumMod val="50000"/>
                      </a:schemeClr>
                    </a:solidFill>
                  </a:rPr>
                  <a:t>will take “smaller” values.</a:t>
                </a:r>
                <a:endParaRPr lang="zh-CN" altLang="en-US" sz="2000" dirty="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</mc:Choice>
        <mc:Fallback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C6C6A832-AC98-31B9-3C4A-3180E30838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59" y="3529056"/>
                <a:ext cx="7498079" cy="1061701"/>
              </a:xfrm>
              <a:prstGeom prst="rect">
                <a:avLst/>
              </a:prstGeom>
              <a:blipFill>
                <a:blip r:embed="rId3"/>
                <a:stretch>
                  <a:fillRect l="-813" t="-3448" r="-813" b="-747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79DD41C2-B9DB-D42E-3F54-893E49870099}"/>
                  </a:ext>
                </a:extLst>
              </p:cNvPr>
              <p:cNvSpPr txBox="1"/>
              <p:nvPr/>
            </p:nvSpPr>
            <p:spPr>
              <a:xfrm>
                <a:off x="822958" y="4666351"/>
                <a:ext cx="7498079" cy="4914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400" dirty="0">
                    <a:solidFill>
                      <a:srgbClr val="7030A0"/>
                    </a:solidFill>
                  </a:rPr>
                  <a:t>Increasing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400" b="0" i="1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zh-CN" altLang="en-US" sz="2400" dirty="0">
                    <a:solidFill>
                      <a:srgbClr val="7030A0"/>
                    </a:solidFill>
                  </a:rPr>
                  <a:t> </a:t>
                </a:r>
                <a:r>
                  <a:rPr lang="en-US" altLang="zh-CN" sz="2400" dirty="0">
                    <a:solidFill>
                      <a:srgbClr val="7030A0"/>
                    </a:solidFill>
                  </a:rPr>
                  <a:t>(where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altLang="zh-CN" sz="24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altLang="zh-CN" sz="24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n-US" altLang="zh-CN" sz="2400" dirty="0">
                    <a:solidFill>
                      <a:srgbClr val="7030A0"/>
                    </a:solidFill>
                  </a:rPr>
                  <a:t>) </a:t>
                </a:r>
                <a14:m>
                  <m:oMath xmlns:m="http://schemas.openxmlformats.org/officeDocument/2006/math">
                    <m:r>
                      <a:rPr lang="en-US" altLang="zh-CN" sz="240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⇔</m:t>
                    </m:r>
                  </m:oMath>
                </a14:m>
                <a:r>
                  <a:rPr lang="en-US" altLang="zh-CN" sz="2400" dirty="0">
                    <a:solidFill>
                      <a:srgbClr val="7030A0"/>
                    </a:solidFill>
                  </a:rPr>
                  <a:t> Decreasing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400" b="0" i="1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r>
                  <a:rPr lang="zh-CN" altLang="en-US" sz="2400" dirty="0">
                    <a:solidFill>
                      <a:srgbClr val="7030A0"/>
                    </a:solidFill>
                  </a:rPr>
                  <a:t> </a:t>
                </a:r>
                <a:r>
                  <a:rPr lang="en-US" altLang="zh-CN" sz="2400" dirty="0">
                    <a:solidFill>
                      <a:srgbClr val="7030A0"/>
                    </a:solidFill>
                  </a:rPr>
                  <a:t>(where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altLang="zh-CN" sz="24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altLang="zh-CN" sz="24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𝐽</m:t>
                    </m:r>
                  </m:oMath>
                </a14:m>
                <a:r>
                  <a:rPr lang="en-US" altLang="zh-CN" sz="2400" dirty="0">
                    <a:solidFill>
                      <a:srgbClr val="7030A0"/>
                    </a:solidFill>
                  </a:rPr>
                  <a:t>)</a:t>
                </a:r>
                <a:endParaRPr lang="zh-CN" altLang="en-US" sz="2400" dirty="0">
                  <a:solidFill>
                    <a:srgbClr val="7030A0"/>
                  </a:solidFill>
                </a:endParaRPr>
              </a:p>
            </p:txBody>
          </p:sp>
        </mc:Choice>
        <mc:Fallback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79DD41C2-B9DB-D42E-3F54-893E498700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58" y="4666351"/>
                <a:ext cx="7498079" cy="491417"/>
              </a:xfrm>
              <a:prstGeom prst="rect">
                <a:avLst/>
              </a:prstGeom>
              <a:blipFill>
                <a:blip r:embed="rId4"/>
                <a:stretch>
                  <a:fillRect l="-244" t="-8642" r="-325" b="-2222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D874254E-1940-9A09-252C-220579B700F9}"/>
                  </a:ext>
                </a:extLst>
              </p:cNvPr>
              <p:cNvSpPr txBox="1"/>
              <p:nvPr/>
            </p:nvSpPr>
            <p:spPr>
              <a:xfrm>
                <a:off x="1071840" y="5233362"/>
                <a:ext cx="7000314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b="1" i="1" u="sng" dirty="0">
                    <a:solidFill>
                      <a:schemeClr val="accent6">
                        <a:lumMod val="75000"/>
                      </a:schemeClr>
                    </a:solidFill>
                  </a:rPr>
                  <a:t>Example:</a:t>
                </a:r>
              </a:p>
              <a:p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In the balls-into-bins</a:t>
                </a:r>
                <a:r>
                  <a:rPr lang="zh-CN" altLang="en-US" sz="2000" dirty="0">
                    <a:solidFill>
                      <a:schemeClr val="accent6">
                        <a:lumMod val="50000"/>
                      </a:schemeClr>
                    </a:solidFill>
                  </a:rPr>
                  <a:t> </a:t>
                </a:r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model,</a:t>
                </a:r>
                <a:r>
                  <a:rPr lang="zh-CN" altLang="en-US" sz="2000" dirty="0">
                    <a:solidFill>
                      <a:schemeClr val="accent6">
                        <a:lumMod val="50000"/>
                      </a:schemeClr>
                    </a:solidFill>
                  </a:rPr>
                  <a:t> </a:t>
                </a:r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let</a:t>
                </a:r>
                <a:r>
                  <a:rPr lang="zh-CN" altLang="en-US" sz="2000" dirty="0">
                    <a:solidFill>
                      <a:schemeClr val="accent6">
                        <a:lumMod val="50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 be the number of balls in bin </a:t>
                </a:r>
                <a14:m>
                  <m:oMath xmlns:m="http://schemas.openxmlformats.org/officeDocument/2006/math">
                    <m:r>
                      <a:rPr lang="en-US" altLang="zh-CN" sz="2000" b="0" i="1" smtClean="0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.</a:t>
                </a:r>
              </a:p>
              <a:p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Then, </a:t>
                </a:r>
                <a:r>
                  <a:rPr lang="en-US" altLang="zh-CN" sz="2000" dirty="0" err="1">
                    <a:solidFill>
                      <a:schemeClr val="accent6">
                        <a:lumMod val="50000"/>
                      </a:schemeClr>
                    </a:solidFill>
                  </a:rPr>
                  <a:t>r.v.</a:t>
                </a:r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,⋯,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altLang="zh-CN" sz="2000" dirty="0">
                    <a:solidFill>
                      <a:schemeClr val="accent6">
                        <a:lumMod val="50000"/>
                      </a:schemeClr>
                    </a:solidFill>
                  </a:rPr>
                  <a:t> are negatively associated.</a:t>
                </a:r>
              </a:p>
            </p:txBody>
          </p:sp>
        </mc:Choice>
        <mc:Fallback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D874254E-1940-9A09-252C-220579B700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1840" y="5233362"/>
                <a:ext cx="7000314" cy="1015663"/>
              </a:xfrm>
              <a:prstGeom prst="rect">
                <a:avLst/>
              </a:prstGeom>
              <a:blipFill>
                <a:blip r:embed="rId5"/>
                <a:stretch>
                  <a:fillRect l="-958" t="-2994" b="-958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文本框 8">
            <a:extLst>
              <a:ext uri="{FF2B5EF4-FFF2-40B4-BE49-F238E27FC236}">
                <a16:creationId xmlns:a16="http://schemas.microsoft.com/office/drawing/2014/main" id="{934914AA-2925-A228-B456-C7D10C5FE65D}"/>
              </a:ext>
            </a:extLst>
          </p:cNvPr>
          <p:cNvSpPr txBox="1"/>
          <p:nvPr/>
        </p:nvSpPr>
        <p:spPr>
          <a:xfrm rot="1800000">
            <a:off x="5847122" y="5288993"/>
            <a:ext cx="96853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???</a:t>
            </a:r>
            <a:endParaRPr lang="zh-CN" altLang="en-US" sz="4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050" name="Picture 2" descr="Concentration of Measure for the Analysis of Randomized Algorithms">
            <a:extLst>
              <a:ext uri="{FF2B5EF4-FFF2-40B4-BE49-F238E27FC236}">
                <a16:creationId xmlns:a16="http://schemas.microsoft.com/office/drawing/2014/main" id="{C03D5E23-7CA9-4A16-69BB-4DA61BBA50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9816" y="4396354"/>
            <a:ext cx="1235534" cy="185330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9229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矩形 576">
            <a:extLst>
              <a:ext uri="{FF2B5EF4-FFF2-40B4-BE49-F238E27FC236}">
                <a16:creationId xmlns:a16="http://schemas.microsoft.com/office/drawing/2014/main" id="{13ED9654-762B-4676-84DE-C92F1C8D1BBA}"/>
              </a:ext>
            </a:extLst>
          </p:cNvPr>
          <p:cNvSpPr/>
          <p:nvPr/>
        </p:nvSpPr>
        <p:spPr>
          <a:xfrm>
            <a:off x="4990246" y="3737704"/>
            <a:ext cx="840641" cy="33480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2" name="矩形 461">
            <a:extLst>
              <a:ext uri="{FF2B5EF4-FFF2-40B4-BE49-F238E27FC236}">
                <a16:creationId xmlns:a16="http://schemas.microsoft.com/office/drawing/2014/main" id="{F447DB1F-1016-4E88-A8BE-561D7FD7CB7A}"/>
              </a:ext>
            </a:extLst>
          </p:cNvPr>
          <p:cNvSpPr/>
          <p:nvPr/>
        </p:nvSpPr>
        <p:spPr>
          <a:xfrm>
            <a:off x="4513144" y="1600089"/>
            <a:ext cx="680914" cy="2958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DB45FCE8-50C4-4991-8D9D-BF502E1B09C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5478" y="403469"/>
            <a:ext cx="6880225" cy="307975"/>
            <a:chOff x="2544763" y="2540000"/>
            <a:chExt cx="6880225" cy="307975"/>
          </a:xfrm>
        </p:grpSpPr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CB303FC5-9288-47F1-B7C0-7048D3002E26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2544763" y="2574925"/>
              <a:ext cx="53975" cy="188913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8 h 341"/>
                <a:gd name="T4" fmla="*/ 2 w 118"/>
                <a:gd name="T5" fmla="*/ 146 h 341"/>
                <a:gd name="T6" fmla="*/ 6 w 118"/>
                <a:gd name="T7" fmla="*/ 145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2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0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0"/>
                    <a:pt x="56" y="50"/>
                  </a:cubicBezTo>
                  <a:cubicBezTo>
                    <a:pt x="70" y="50"/>
                    <a:pt x="82" y="39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D5B6ED12-8CB9-48E9-BB51-541EB9C03591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2608263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6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">
              <a:extLst>
                <a:ext uri="{FF2B5EF4-FFF2-40B4-BE49-F238E27FC236}">
                  <a16:creationId xmlns:a16="http://schemas.microsoft.com/office/drawing/2014/main" id="{D7FA29D3-87AF-44DD-AE67-8BE20AE5DB23}"/>
                </a:ext>
              </a:extLst>
            </p:cNvPr>
            <p:cNvSpPr>
              <a:spLocks noEditPoints="1"/>
            </p:cNvSpPr>
            <p:nvPr>
              <p:custDataLst>
                <p:tags r:id="rId274"/>
              </p:custDataLst>
            </p:nvPr>
          </p:nvSpPr>
          <p:spPr bwMode="auto">
            <a:xfrm>
              <a:off x="2727326" y="2574925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6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4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8 w 231"/>
                <a:gd name="T39" fmla="*/ 305 h 346"/>
                <a:gd name="T40" fmla="*/ 112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2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4" y="111"/>
                    <a:pt x="104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3" y="299"/>
                    <a:pt x="148" y="305"/>
                  </a:cubicBezTo>
                  <a:cubicBezTo>
                    <a:pt x="139" y="315"/>
                    <a:pt x="126" y="320"/>
                    <a:pt x="112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2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8">
              <a:extLst>
                <a:ext uri="{FF2B5EF4-FFF2-40B4-BE49-F238E27FC236}">
                  <a16:creationId xmlns:a16="http://schemas.microsoft.com/office/drawing/2014/main" id="{F984C6CA-9ABE-406C-9E4B-0F55620C635C}"/>
                </a:ext>
              </a:extLst>
            </p:cNvPr>
            <p:cNvSpPr>
              <a:spLocks noEditPoints="1"/>
            </p:cNvSpPr>
            <p:nvPr>
              <p:custDataLst>
                <p:tags r:id="rId275"/>
              </p:custDataLst>
            </p:nvPr>
          </p:nvSpPr>
          <p:spPr bwMode="auto">
            <a:xfrm>
              <a:off x="2843213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9">
              <a:extLst>
                <a:ext uri="{FF2B5EF4-FFF2-40B4-BE49-F238E27FC236}">
                  <a16:creationId xmlns:a16="http://schemas.microsoft.com/office/drawing/2014/main" id="{98417B15-27AE-460B-80BC-9B1EF3850E41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2941638" y="2636838"/>
              <a:ext cx="107950" cy="185738"/>
            </a:xfrm>
            <a:custGeom>
              <a:avLst/>
              <a:gdLst>
                <a:gd name="T0" fmla="*/ 2 w 232"/>
                <a:gd name="T1" fmla="*/ 33 h 338"/>
                <a:gd name="T2" fmla="*/ 15 w 232"/>
                <a:gd name="T3" fmla="*/ 33 h 338"/>
                <a:gd name="T4" fmla="*/ 35 w 232"/>
                <a:gd name="T5" fmla="*/ 61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6 h 338"/>
                <a:gd name="T24" fmla="*/ 149 w 232"/>
                <a:gd name="T25" fmla="*/ 0 h 338"/>
                <a:gd name="T26" fmla="*/ 77 w 232"/>
                <a:gd name="T27" fmla="*/ 39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5 h 338"/>
                <a:gd name="T34" fmla="*/ 2 w 232"/>
                <a:gd name="T35" fmla="*/ 33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3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1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5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6"/>
                  </a:cubicBezTo>
                  <a:cubicBezTo>
                    <a:pt x="232" y="44"/>
                    <a:pt x="197" y="0"/>
                    <a:pt x="149" y="0"/>
                  </a:cubicBezTo>
                  <a:cubicBezTo>
                    <a:pt x="121" y="0"/>
                    <a:pt x="99" y="12"/>
                    <a:pt x="77" y="39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0"/>
                    <a:pt x="30" y="17"/>
                    <a:pt x="2" y="25"/>
                  </a:cubicBezTo>
                  <a:lnTo>
                    <a:pt x="2" y="33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1"/>
                    <a:pt x="165" y="219"/>
                    <a:pt x="129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0">
              <a:extLst>
                <a:ext uri="{FF2B5EF4-FFF2-40B4-BE49-F238E27FC236}">
                  <a16:creationId xmlns:a16="http://schemas.microsoft.com/office/drawing/2014/main" id="{EC3ECE74-27D5-4E98-ABBE-DDB7E2891391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062288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1">
              <a:extLst>
                <a:ext uri="{FF2B5EF4-FFF2-40B4-BE49-F238E27FC236}">
                  <a16:creationId xmlns:a16="http://schemas.microsoft.com/office/drawing/2014/main" id="{DD89A7B8-E4D5-422B-B595-772FD1B3375D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162301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2">
              <a:extLst>
                <a:ext uri="{FF2B5EF4-FFF2-40B4-BE49-F238E27FC236}">
                  <a16:creationId xmlns:a16="http://schemas.microsoft.com/office/drawing/2014/main" id="{5C109684-5401-45B9-9736-D9485BD9F9C9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3281363" y="2574925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19 w 231"/>
                <a:gd name="T7" fmla="*/ 312 h 346"/>
                <a:gd name="T8" fmla="*/ 197 w 231"/>
                <a:gd name="T9" fmla="*/ 284 h 346"/>
                <a:gd name="T10" fmla="*/ 197 w 231"/>
                <a:gd name="T11" fmla="*/ 1 h 346"/>
                <a:gd name="T12" fmla="*/ 195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2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19" y="312"/>
                  </a:cubicBezTo>
                  <a:cubicBezTo>
                    <a:pt x="201" y="312"/>
                    <a:pt x="197" y="307"/>
                    <a:pt x="197" y="284"/>
                  </a:cubicBezTo>
                  <a:lnTo>
                    <a:pt x="197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2" y="280"/>
                    <a:pt x="42" y="218"/>
                  </a:cubicBezTo>
                  <a:cubicBezTo>
                    <a:pt x="42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3">
              <a:extLst>
                <a:ext uri="{FF2B5EF4-FFF2-40B4-BE49-F238E27FC236}">
                  <a16:creationId xmlns:a16="http://schemas.microsoft.com/office/drawing/2014/main" id="{2F9E7025-7715-477B-904A-5C7165AFAFA8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3397251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4">
              <a:extLst>
                <a:ext uri="{FF2B5EF4-FFF2-40B4-BE49-F238E27FC236}">
                  <a16:creationId xmlns:a16="http://schemas.microsoft.com/office/drawing/2014/main" id="{9F89D8F2-F142-4053-80FE-470EB571BEB8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3498851" y="2636838"/>
              <a:ext cx="107950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5">
              <a:extLst>
                <a:ext uri="{FF2B5EF4-FFF2-40B4-BE49-F238E27FC236}">
                  <a16:creationId xmlns:a16="http://schemas.microsoft.com/office/drawing/2014/main" id="{0FAAD0FD-D76F-4303-99F7-C41A61768D4E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3613151" y="2603500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8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6">
              <a:extLst>
                <a:ext uri="{FF2B5EF4-FFF2-40B4-BE49-F238E27FC236}">
                  <a16:creationId xmlns:a16="http://schemas.microsoft.com/office/drawing/2014/main" id="{EAECFC70-BF98-4ACB-B700-4B865F8606B6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3740151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B2575D6A-D270-4F9E-BD30-DCA44CB07853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3943351" y="2676525"/>
              <a:ext cx="58738" cy="127000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8">
              <a:extLst>
                <a:ext uri="{FF2B5EF4-FFF2-40B4-BE49-F238E27FC236}">
                  <a16:creationId xmlns:a16="http://schemas.microsoft.com/office/drawing/2014/main" id="{B24EDDE9-3505-46B5-B31E-25D455C3754F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4049713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9" y="0"/>
                    <a:pt x="0" y="12"/>
                    <a:pt x="0" y="26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9">
              <a:extLst>
                <a:ext uri="{FF2B5EF4-FFF2-40B4-BE49-F238E27FC236}">
                  <a16:creationId xmlns:a16="http://schemas.microsoft.com/office/drawing/2014/main" id="{CE05969D-9CAC-4390-B086-7FEDD919922B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4138613" y="2574925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0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1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0">
              <a:extLst>
                <a:ext uri="{FF2B5EF4-FFF2-40B4-BE49-F238E27FC236}">
                  <a16:creationId xmlns:a16="http://schemas.microsoft.com/office/drawing/2014/main" id="{E7F4F0B3-B5F1-42B8-BF78-26E2F3317E94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4335463" y="2676525"/>
              <a:ext cx="71438" cy="127000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2"/>
                    <a:pt x="154" y="101"/>
                    <a:pt x="154" y="68"/>
                  </a:cubicBezTo>
                  <a:cubicBezTo>
                    <a:pt x="154" y="25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39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1">
              <a:extLst>
                <a:ext uri="{FF2B5EF4-FFF2-40B4-BE49-F238E27FC236}">
                  <a16:creationId xmlns:a16="http://schemas.microsoft.com/office/drawing/2014/main" id="{502DB659-04BF-4A65-A138-54FAC70601EC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4448176" y="2733675"/>
              <a:ext cx="28575" cy="8255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2">
              <a:extLst>
                <a:ext uri="{FF2B5EF4-FFF2-40B4-BE49-F238E27FC236}">
                  <a16:creationId xmlns:a16="http://schemas.microsoft.com/office/drawing/2014/main" id="{CC97AF7D-304A-40C7-8FC8-EC8A270E01FD}"/>
                </a:ext>
              </a:extLst>
            </p:cNvPr>
            <p:cNvSpPr>
              <a:spLocks noChangeArrowheads="1"/>
            </p:cNvSpPr>
            <p:nvPr>
              <p:custDataLst>
                <p:tags r:id="rId289"/>
              </p:custDataLst>
            </p:nvPr>
          </p:nvSpPr>
          <p:spPr bwMode="auto">
            <a:xfrm>
              <a:off x="4551363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83">
              <a:extLst>
                <a:ext uri="{FF2B5EF4-FFF2-40B4-BE49-F238E27FC236}">
                  <a16:creationId xmlns:a16="http://schemas.microsoft.com/office/drawing/2014/main" id="{860CFDAE-0EF2-4F4B-A05A-20221386C552}"/>
                </a:ext>
              </a:extLst>
            </p:cNvPr>
            <p:cNvSpPr>
              <a:spLocks noChangeArrowheads="1"/>
            </p:cNvSpPr>
            <p:nvPr>
              <p:custDataLst>
                <p:tags r:id="rId290"/>
              </p:custDataLst>
            </p:nvPr>
          </p:nvSpPr>
          <p:spPr bwMode="auto">
            <a:xfrm>
              <a:off x="4654551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84">
              <a:extLst>
                <a:ext uri="{FF2B5EF4-FFF2-40B4-BE49-F238E27FC236}">
                  <a16:creationId xmlns:a16="http://schemas.microsoft.com/office/drawing/2014/main" id="{2A1ABC24-883C-49C8-A69B-A8CBD1636B1E}"/>
                </a:ext>
              </a:extLst>
            </p:cNvPr>
            <p:cNvSpPr>
              <a:spLocks noChangeArrowheads="1"/>
            </p:cNvSpPr>
            <p:nvPr>
              <p:custDataLst>
                <p:tags r:id="rId291"/>
              </p:custDataLst>
            </p:nvPr>
          </p:nvSpPr>
          <p:spPr bwMode="auto">
            <a:xfrm>
              <a:off x="4757738" y="26797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5">
              <a:extLst>
                <a:ext uri="{FF2B5EF4-FFF2-40B4-BE49-F238E27FC236}">
                  <a16:creationId xmlns:a16="http://schemas.microsoft.com/office/drawing/2014/main" id="{A3C0E5F5-F606-4628-9B10-6FE8677501B3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4900613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6">
              <a:extLst>
                <a:ext uri="{FF2B5EF4-FFF2-40B4-BE49-F238E27FC236}">
                  <a16:creationId xmlns:a16="http://schemas.microsoft.com/office/drawing/2014/main" id="{F00087BC-1DFE-41FD-9A16-376A7E0E3713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4989513" y="2574925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7">
              <a:extLst>
                <a:ext uri="{FF2B5EF4-FFF2-40B4-BE49-F238E27FC236}">
                  <a16:creationId xmlns:a16="http://schemas.microsoft.com/office/drawing/2014/main" id="{302AFA7B-55D1-46BF-BA7D-80306CEAC514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183188" y="2719388"/>
              <a:ext cx="100013" cy="87313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8">
              <a:extLst>
                <a:ext uri="{FF2B5EF4-FFF2-40B4-BE49-F238E27FC236}">
                  <a16:creationId xmlns:a16="http://schemas.microsoft.com/office/drawing/2014/main" id="{78E92433-2CBD-404F-8D36-AAC3496F826E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5386388" y="2614613"/>
              <a:ext cx="115888" cy="16033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1E3C96D9-C686-4FB7-AE68-5B01AB5138CB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602288" y="2555875"/>
              <a:ext cx="82550" cy="276225"/>
            </a:xfrm>
            <a:custGeom>
              <a:avLst/>
              <a:gdLst>
                <a:gd name="T0" fmla="*/ 105 w 177"/>
                <a:gd name="T1" fmla="*/ 66 h 500"/>
                <a:gd name="T2" fmla="*/ 172 w 177"/>
                <a:gd name="T3" fmla="*/ 11 h 500"/>
                <a:gd name="T4" fmla="*/ 177 w 177"/>
                <a:gd name="T5" fmla="*/ 6 h 500"/>
                <a:gd name="T6" fmla="*/ 167 w 177"/>
                <a:gd name="T7" fmla="*/ 0 h 500"/>
                <a:gd name="T8" fmla="*/ 72 w 177"/>
                <a:gd name="T9" fmla="*/ 62 h 500"/>
                <a:gd name="T10" fmla="*/ 72 w 177"/>
                <a:gd name="T11" fmla="*/ 176 h 500"/>
                <a:gd name="T12" fmla="*/ 52 w 177"/>
                <a:gd name="T13" fmla="*/ 228 h 500"/>
                <a:gd name="T14" fmla="*/ 4 w 177"/>
                <a:gd name="T15" fmla="*/ 244 h 500"/>
                <a:gd name="T16" fmla="*/ 0 w 177"/>
                <a:gd name="T17" fmla="*/ 250 h 500"/>
                <a:gd name="T18" fmla="*/ 8 w 177"/>
                <a:gd name="T19" fmla="*/ 255 h 500"/>
                <a:gd name="T20" fmla="*/ 70 w 177"/>
                <a:gd name="T21" fmla="*/ 300 h 500"/>
                <a:gd name="T22" fmla="*/ 72 w 177"/>
                <a:gd name="T23" fmla="*/ 324 h 500"/>
                <a:gd name="T24" fmla="*/ 72 w 177"/>
                <a:gd name="T25" fmla="*/ 423 h 500"/>
                <a:gd name="T26" fmla="*/ 96 w 177"/>
                <a:gd name="T27" fmla="*/ 479 h 500"/>
                <a:gd name="T28" fmla="*/ 167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5 w 177"/>
                <a:gd name="T37" fmla="*/ 422 h 500"/>
                <a:gd name="T38" fmla="*/ 105 w 177"/>
                <a:gd name="T39" fmla="*/ 317 h 500"/>
                <a:gd name="T40" fmla="*/ 85 w 177"/>
                <a:gd name="T41" fmla="*/ 269 h 500"/>
                <a:gd name="T42" fmla="*/ 46 w 177"/>
                <a:gd name="T43" fmla="*/ 250 h 500"/>
                <a:gd name="T44" fmla="*/ 105 w 177"/>
                <a:gd name="T45" fmla="*/ 186 h 500"/>
                <a:gd name="T46" fmla="*/ 105 w 177"/>
                <a:gd name="T47" fmla="*/ 6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5" y="66"/>
                  </a:moveTo>
                  <a:cubicBezTo>
                    <a:pt x="105" y="46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8" y="0"/>
                    <a:pt x="72" y="26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500"/>
                    <a:pt x="167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3" y="471"/>
                    <a:pt x="107" y="445"/>
                  </a:cubicBezTo>
                  <a:cubicBezTo>
                    <a:pt x="105" y="441"/>
                    <a:pt x="105" y="440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4EDB843A-2D76-4734-A4FA-495F83F221F9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5710238" y="2579688"/>
              <a:ext cx="98425" cy="188913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6 w 210"/>
                <a:gd name="T5" fmla="*/ 0 h 344"/>
                <a:gd name="T6" fmla="*/ 19 w 210"/>
                <a:gd name="T7" fmla="*/ 59 h 344"/>
                <a:gd name="T8" fmla="*/ 0 w 210"/>
                <a:gd name="T9" fmla="*/ 173 h 344"/>
                <a:gd name="T10" fmla="*/ 23 w 210"/>
                <a:gd name="T11" fmla="*/ 293 h 344"/>
                <a:gd name="T12" fmla="*/ 105 w 210"/>
                <a:gd name="T13" fmla="*/ 344 h 344"/>
                <a:gd name="T14" fmla="*/ 192 w 210"/>
                <a:gd name="T15" fmla="*/ 286 h 344"/>
                <a:gd name="T16" fmla="*/ 210 w 210"/>
                <a:gd name="T17" fmla="*/ 173 h 344"/>
                <a:gd name="T18" fmla="*/ 105 w 210"/>
                <a:gd name="T19" fmla="*/ 333 h 344"/>
                <a:gd name="T20" fmla="*/ 47 w 210"/>
                <a:gd name="T21" fmla="*/ 272 h 344"/>
                <a:gd name="T22" fmla="*/ 42 w 210"/>
                <a:gd name="T23" fmla="*/ 167 h 344"/>
                <a:gd name="T24" fmla="*/ 46 w 210"/>
                <a:gd name="T25" fmla="*/ 75 h 344"/>
                <a:gd name="T26" fmla="*/ 105 w 210"/>
                <a:gd name="T27" fmla="*/ 11 h 344"/>
                <a:gd name="T28" fmla="*/ 164 w 210"/>
                <a:gd name="T29" fmla="*/ 69 h 344"/>
                <a:gd name="T30" fmla="*/ 169 w 210"/>
                <a:gd name="T31" fmla="*/ 167 h 344"/>
                <a:gd name="T32" fmla="*/ 163 w 210"/>
                <a:gd name="T33" fmla="*/ 270 h 344"/>
                <a:gd name="T34" fmla="*/ 105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7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4"/>
                    <a:pt x="81" y="344"/>
                    <a:pt x="105" y="344"/>
                  </a:cubicBezTo>
                  <a:cubicBezTo>
                    <a:pt x="132" y="344"/>
                    <a:pt x="170" y="333"/>
                    <a:pt x="192" y="286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3"/>
                  </a:moveTo>
                  <a:cubicBezTo>
                    <a:pt x="86" y="333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2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8"/>
                    <a:pt x="128" y="333"/>
                    <a:pt x="105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1">
              <a:extLst>
                <a:ext uri="{FF2B5EF4-FFF2-40B4-BE49-F238E27FC236}">
                  <a16:creationId xmlns:a16="http://schemas.microsoft.com/office/drawing/2014/main" id="{76B3386F-D872-4F6F-BF9F-FAA960B4E847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5837238" y="2733675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2">
              <a:extLst>
                <a:ext uri="{FF2B5EF4-FFF2-40B4-BE49-F238E27FC236}">
                  <a16:creationId xmlns:a16="http://schemas.microsoft.com/office/drawing/2014/main" id="{DFC92E9E-A0BC-495E-A52A-4A41CA0AF9D6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42013" y="2579688"/>
              <a:ext cx="76200" cy="184150"/>
            </a:xfrm>
            <a:custGeom>
              <a:avLst/>
              <a:gdLst>
                <a:gd name="T0" fmla="*/ 102 w 164"/>
                <a:gd name="T1" fmla="*/ 13 h 333"/>
                <a:gd name="T2" fmla="*/ 91 w 164"/>
                <a:gd name="T3" fmla="*/ 0 h 333"/>
                <a:gd name="T4" fmla="*/ 0 w 164"/>
                <a:gd name="T5" fmla="*/ 32 h 333"/>
                <a:gd name="T6" fmla="*/ 0 w 164"/>
                <a:gd name="T7" fmla="*/ 47 h 333"/>
                <a:gd name="T8" fmla="*/ 65 w 164"/>
                <a:gd name="T9" fmla="*/ 34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3">
              <a:extLst>
                <a:ext uri="{FF2B5EF4-FFF2-40B4-BE49-F238E27FC236}">
                  <a16:creationId xmlns:a16="http://schemas.microsoft.com/office/drawing/2014/main" id="{E980E6F9-2E1D-4001-A61B-58992C0435E8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53138" y="2555875"/>
              <a:ext cx="82550" cy="276225"/>
            </a:xfrm>
            <a:custGeom>
              <a:avLst/>
              <a:gdLst>
                <a:gd name="T0" fmla="*/ 71 w 177"/>
                <a:gd name="T1" fmla="*/ 433 h 500"/>
                <a:gd name="T2" fmla="*/ 4 w 177"/>
                <a:gd name="T3" fmla="*/ 489 h 500"/>
                <a:gd name="T4" fmla="*/ 0 w 177"/>
                <a:gd name="T5" fmla="*/ 494 h 500"/>
                <a:gd name="T6" fmla="*/ 9 w 177"/>
                <a:gd name="T7" fmla="*/ 500 h 500"/>
                <a:gd name="T8" fmla="*/ 105 w 177"/>
                <a:gd name="T9" fmla="*/ 437 h 500"/>
                <a:gd name="T10" fmla="*/ 105 w 177"/>
                <a:gd name="T11" fmla="*/ 323 h 500"/>
                <a:gd name="T12" fmla="*/ 125 w 177"/>
                <a:gd name="T13" fmla="*/ 271 h 500"/>
                <a:gd name="T14" fmla="*/ 172 w 177"/>
                <a:gd name="T15" fmla="*/ 255 h 500"/>
                <a:gd name="T16" fmla="*/ 177 w 177"/>
                <a:gd name="T17" fmla="*/ 250 h 500"/>
                <a:gd name="T18" fmla="*/ 169 w 177"/>
                <a:gd name="T19" fmla="*/ 244 h 500"/>
                <a:gd name="T20" fmla="*/ 106 w 177"/>
                <a:gd name="T21" fmla="*/ 200 h 500"/>
                <a:gd name="T22" fmla="*/ 105 w 177"/>
                <a:gd name="T23" fmla="*/ 175 h 500"/>
                <a:gd name="T24" fmla="*/ 105 w 177"/>
                <a:gd name="T25" fmla="*/ 76 h 500"/>
                <a:gd name="T26" fmla="*/ 81 w 177"/>
                <a:gd name="T27" fmla="*/ 21 h 500"/>
                <a:gd name="T28" fmla="*/ 9 w 177"/>
                <a:gd name="T29" fmla="*/ 0 h 500"/>
                <a:gd name="T30" fmla="*/ 0 w 177"/>
                <a:gd name="T31" fmla="*/ 6 h 500"/>
                <a:gd name="T32" fmla="*/ 7 w 177"/>
                <a:gd name="T33" fmla="*/ 11 h 500"/>
                <a:gd name="T34" fmla="*/ 70 w 177"/>
                <a:gd name="T35" fmla="*/ 54 h 500"/>
                <a:gd name="T36" fmla="*/ 71 w 177"/>
                <a:gd name="T37" fmla="*/ 78 h 500"/>
                <a:gd name="T38" fmla="*/ 71 w 177"/>
                <a:gd name="T39" fmla="*/ 183 h 500"/>
                <a:gd name="T40" fmla="*/ 91 w 177"/>
                <a:gd name="T41" fmla="*/ 230 h 500"/>
                <a:gd name="T42" fmla="*/ 130 w 177"/>
                <a:gd name="T43" fmla="*/ 250 h 500"/>
                <a:gd name="T44" fmla="*/ 71 w 177"/>
                <a:gd name="T45" fmla="*/ 313 h 500"/>
                <a:gd name="T46" fmla="*/ 71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1" y="433"/>
                  </a:moveTo>
                  <a:cubicBezTo>
                    <a:pt x="71" y="453"/>
                    <a:pt x="58" y="485"/>
                    <a:pt x="4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5" y="500"/>
                    <a:pt x="9" y="500"/>
                  </a:cubicBezTo>
                  <a:cubicBezTo>
                    <a:pt x="58" y="500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40"/>
                    <a:pt x="81" y="21"/>
                  </a:cubicBezTo>
                  <a:cubicBezTo>
                    <a:pt x="61" y="5"/>
                    <a:pt x="26" y="0"/>
                    <a:pt x="9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2" y="11"/>
                    <a:pt x="7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4">
              <a:extLst>
                <a:ext uri="{FF2B5EF4-FFF2-40B4-BE49-F238E27FC236}">
                  <a16:creationId xmlns:a16="http://schemas.microsoft.com/office/drawing/2014/main" id="{519C8755-55AB-48E7-938B-2DBFEC2CE0A4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6165851" y="2735263"/>
              <a:ext cx="31750" cy="66675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49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6" y="105"/>
                    <a:pt x="69" y="74"/>
                    <a:pt x="69" y="44"/>
                  </a:cubicBezTo>
                  <a:cubicBezTo>
                    <a:pt x="69" y="19"/>
                    <a:pt x="51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6" y="52"/>
                    <a:pt x="49" y="55"/>
                    <a:pt x="49" y="59"/>
                  </a:cubicBezTo>
                  <a:cubicBezTo>
                    <a:pt x="49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5">
              <a:extLst>
                <a:ext uri="{FF2B5EF4-FFF2-40B4-BE49-F238E27FC236}">
                  <a16:creationId xmlns:a16="http://schemas.microsoft.com/office/drawing/2014/main" id="{3BD720E1-DB3F-4DD3-99C2-52169788C93B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6273801" y="2574925"/>
              <a:ext cx="55563" cy="188913"/>
            </a:xfrm>
            <a:custGeom>
              <a:avLst/>
              <a:gdLst>
                <a:gd name="T0" fmla="*/ 0 w 119"/>
                <a:gd name="T1" fmla="*/ 29 h 341"/>
                <a:gd name="T2" fmla="*/ 3 w 119"/>
                <a:gd name="T3" fmla="*/ 29 h 341"/>
                <a:gd name="T4" fmla="*/ 19 w 119"/>
                <a:gd name="T5" fmla="*/ 28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1 h 341"/>
                <a:gd name="T26" fmla="*/ 0 w 119"/>
                <a:gd name="T27" fmla="*/ 2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29"/>
                  </a:moveTo>
                  <a:lnTo>
                    <a:pt x="3" y="29"/>
                  </a:lnTo>
                  <a:cubicBezTo>
                    <a:pt x="9" y="29"/>
                    <a:pt x="15" y="28"/>
                    <a:pt x="19" y="28"/>
                  </a:cubicBezTo>
                  <a:cubicBezTo>
                    <a:pt x="35" y="28"/>
                    <a:pt x="40" y="35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1"/>
                  </a:cubicBezTo>
                  <a:lnTo>
                    <a:pt x="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8414704F-EDCF-4EAB-BA47-9F1956FF2DE4}"/>
                </a:ext>
              </a:extLst>
            </p:cNvPr>
            <p:cNvSpPr>
              <a:spLocks noEditPoints="1"/>
            </p:cNvSpPr>
            <p:nvPr>
              <p:custDataLst>
                <p:tags r:id="rId303"/>
              </p:custDataLst>
            </p:nvPr>
          </p:nvSpPr>
          <p:spPr bwMode="auto">
            <a:xfrm>
              <a:off x="6338888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D647DB9C-2DAB-4CC5-9F5F-0B3784A82E71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438901" y="2603500"/>
              <a:ext cx="61913" cy="161925"/>
            </a:xfrm>
            <a:custGeom>
              <a:avLst/>
              <a:gdLst>
                <a:gd name="T0" fmla="*/ 120 w 132"/>
                <a:gd name="T1" fmla="*/ 65 h 295"/>
                <a:gd name="T2" fmla="*/ 70 w 132"/>
                <a:gd name="T3" fmla="*/ 65 h 295"/>
                <a:gd name="T4" fmla="*/ 70 w 132"/>
                <a:gd name="T5" fmla="*/ 7 h 295"/>
                <a:gd name="T6" fmla="*/ 67 w 132"/>
                <a:gd name="T7" fmla="*/ 0 h 295"/>
                <a:gd name="T8" fmla="*/ 57 w 132"/>
                <a:gd name="T9" fmla="*/ 14 h 295"/>
                <a:gd name="T10" fmla="*/ 8 w 132"/>
                <a:gd name="T11" fmla="*/ 68 h 295"/>
                <a:gd name="T12" fmla="*/ 0 w 132"/>
                <a:gd name="T13" fmla="*/ 77 h 295"/>
                <a:gd name="T14" fmla="*/ 2 w 132"/>
                <a:gd name="T15" fmla="*/ 81 h 295"/>
                <a:gd name="T16" fmla="*/ 28 w 132"/>
                <a:gd name="T17" fmla="*/ 81 h 295"/>
                <a:gd name="T18" fmla="*/ 28 w 132"/>
                <a:gd name="T19" fmla="*/ 231 h 295"/>
                <a:gd name="T20" fmla="*/ 73 w 132"/>
                <a:gd name="T21" fmla="*/ 295 h 295"/>
                <a:gd name="T22" fmla="*/ 132 w 132"/>
                <a:gd name="T23" fmla="*/ 257 h 295"/>
                <a:gd name="T24" fmla="*/ 126 w 132"/>
                <a:gd name="T25" fmla="*/ 251 h 295"/>
                <a:gd name="T26" fmla="*/ 96 w 132"/>
                <a:gd name="T27" fmla="*/ 269 h 295"/>
                <a:gd name="T28" fmla="*/ 70 w 132"/>
                <a:gd name="T29" fmla="*/ 224 h 295"/>
                <a:gd name="T30" fmla="*/ 70 w 132"/>
                <a:gd name="T31" fmla="*/ 81 h 295"/>
                <a:gd name="T32" fmla="*/ 120 w 132"/>
                <a:gd name="T33" fmla="*/ 81 h 295"/>
                <a:gd name="T34" fmla="*/ 120 w 132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5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2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8">
              <a:extLst>
                <a:ext uri="{FF2B5EF4-FFF2-40B4-BE49-F238E27FC236}">
                  <a16:creationId xmlns:a16="http://schemas.microsoft.com/office/drawing/2014/main" id="{A6AC4C75-D093-4CCD-B693-C5C2D9C4D55B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565901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9">
              <a:extLst>
                <a:ext uri="{FF2B5EF4-FFF2-40B4-BE49-F238E27FC236}">
                  <a16:creationId xmlns:a16="http://schemas.microsoft.com/office/drawing/2014/main" id="{64F010DD-79A0-4FAF-BA50-64BB69863C41}"/>
                </a:ext>
              </a:extLst>
            </p:cNvPr>
            <p:cNvSpPr>
              <a:spLocks noEditPoints="1"/>
            </p:cNvSpPr>
            <p:nvPr>
              <p:custDataLst>
                <p:tags r:id="rId306"/>
              </p:custDataLst>
            </p:nvPr>
          </p:nvSpPr>
          <p:spPr bwMode="auto">
            <a:xfrm>
              <a:off x="6846888" y="2662238"/>
              <a:ext cx="153988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0">
              <a:extLst>
                <a:ext uri="{FF2B5EF4-FFF2-40B4-BE49-F238E27FC236}">
                  <a16:creationId xmlns:a16="http://schemas.microsoft.com/office/drawing/2014/main" id="{DB4255C6-E539-48C2-B6CE-1F414233B6EF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7091363" y="2555875"/>
              <a:ext cx="219075" cy="276225"/>
            </a:xfrm>
            <a:custGeom>
              <a:avLst/>
              <a:gdLst>
                <a:gd name="T0" fmla="*/ 182 w 470"/>
                <a:gd name="T1" fmla="*/ 267 h 500"/>
                <a:gd name="T2" fmla="*/ 5 w 470"/>
                <a:gd name="T3" fmla="*/ 486 h 500"/>
                <a:gd name="T4" fmla="*/ 1 w 470"/>
                <a:gd name="T5" fmla="*/ 494 h 500"/>
                <a:gd name="T6" fmla="*/ 14 w 470"/>
                <a:gd name="T7" fmla="*/ 500 h 500"/>
                <a:gd name="T8" fmla="*/ 428 w 470"/>
                <a:gd name="T9" fmla="*/ 500 h 500"/>
                <a:gd name="T10" fmla="*/ 470 w 470"/>
                <a:gd name="T11" fmla="*/ 376 h 500"/>
                <a:gd name="T12" fmla="*/ 458 w 470"/>
                <a:gd name="T13" fmla="*/ 376 h 500"/>
                <a:gd name="T14" fmla="*/ 370 w 470"/>
                <a:gd name="T15" fmla="*/ 458 h 500"/>
                <a:gd name="T16" fmla="*/ 254 w 470"/>
                <a:gd name="T17" fmla="*/ 472 h 500"/>
                <a:gd name="T18" fmla="*/ 42 w 470"/>
                <a:gd name="T19" fmla="*/ 472 h 500"/>
                <a:gd name="T20" fmla="*/ 215 w 470"/>
                <a:gd name="T21" fmla="*/ 258 h 500"/>
                <a:gd name="T22" fmla="*/ 220 w 470"/>
                <a:gd name="T23" fmla="*/ 250 h 500"/>
                <a:gd name="T24" fmla="*/ 216 w 470"/>
                <a:gd name="T25" fmla="*/ 243 h 500"/>
                <a:gd name="T26" fmla="*/ 54 w 470"/>
                <a:gd name="T27" fmla="*/ 20 h 500"/>
                <a:gd name="T28" fmla="*/ 252 w 470"/>
                <a:gd name="T29" fmla="*/ 20 h 500"/>
                <a:gd name="T30" fmla="*/ 458 w 470"/>
                <a:gd name="T31" fmla="*/ 117 h 500"/>
                <a:gd name="T32" fmla="*/ 470 w 470"/>
                <a:gd name="T33" fmla="*/ 117 h 500"/>
                <a:gd name="T34" fmla="*/ 428 w 470"/>
                <a:gd name="T35" fmla="*/ 0 h 500"/>
                <a:gd name="T36" fmla="*/ 14 w 470"/>
                <a:gd name="T37" fmla="*/ 0 h 500"/>
                <a:gd name="T38" fmla="*/ 0 w 470"/>
                <a:gd name="T39" fmla="*/ 16 h 500"/>
                <a:gd name="T40" fmla="*/ 182 w 470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0" y="376"/>
                  </a:lnTo>
                  <a:lnTo>
                    <a:pt x="458" y="376"/>
                  </a:lnTo>
                  <a:cubicBezTo>
                    <a:pt x="446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2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0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1">
              <a:extLst>
                <a:ext uri="{FF2B5EF4-FFF2-40B4-BE49-F238E27FC236}">
                  <a16:creationId xmlns:a16="http://schemas.microsoft.com/office/drawing/2014/main" id="{91B38A74-AD88-4499-AE29-87CA6E7F3759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7331076" y="2540000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50" y="147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2">
              <a:extLst>
                <a:ext uri="{FF2B5EF4-FFF2-40B4-BE49-F238E27FC236}">
                  <a16:creationId xmlns:a16="http://schemas.microsoft.com/office/drawing/2014/main" id="{C6C9BB2D-7F9B-4F80-AAE1-1DF28CA1AC91}"/>
                </a:ext>
              </a:extLst>
            </p:cNvPr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auto">
            <a:xfrm>
              <a:off x="7331076" y="2717800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3">
              <a:extLst>
                <a:ext uri="{FF2B5EF4-FFF2-40B4-BE49-F238E27FC236}">
                  <a16:creationId xmlns:a16="http://schemas.microsoft.com/office/drawing/2014/main" id="{E2E9B2A0-9369-4794-A953-2458EA768C56}"/>
                </a:ext>
              </a:extLst>
            </p:cNvPr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auto">
            <a:xfrm>
              <a:off x="7400926" y="2771775"/>
              <a:ext cx="119063" cy="52388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8 h 94"/>
                <a:gd name="T4" fmla="*/ 243 w 256"/>
                <a:gd name="T5" fmla="*/ 0 h 94"/>
                <a:gd name="T6" fmla="*/ 12 w 256"/>
                <a:gd name="T7" fmla="*/ 0 h 94"/>
                <a:gd name="T8" fmla="*/ 0 w 256"/>
                <a:gd name="T9" fmla="*/ 8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2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2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2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4">
              <a:extLst>
                <a:ext uri="{FF2B5EF4-FFF2-40B4-BE49-F238E27FC236}">
                  <a16:creationId xmlns:a16="http://schemas.microsoft.com/office/drawing/2014/main" id="{7F3C3A86-23D6-4031-B0E7-A622DCFBF697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7550151" y="2717800"/>
              <a:ext cx="58738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">
              <a:extLst>
                <a:ext uri="{FF2B5EF4-FFF2-40B4-BE49-F238E27FC236}">
                  <a16:creationId xmlns:a16="http://schemas.microsoft.com/office/drawing/2014/main" id="{1DBC6AA0-6A9E-4C50-8CE6-EC75A785BACE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7681913" y="2574925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6">
              <a:extLst>
                <a:ext uri="{FF2B5EF4-FFF2-40B4-BE49-F238E27FC236}">
                  <a16:creationId xmlns:a16="http://schemas.microsoft.com/office/drawing/2014/main" id="{6231906F-E02F-4375-8BEB-148603AD9128}"/>
                </a:ext>
              </a:extLst>
            </p:cNvPr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auto">
            <a:xfrm>
              <a:off x="7875588" y="2676525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7">
              <a:extLst>
                <a:ext uri="{FF2B5EF4-FFF2-40B4-BE49-F238E27FC236}">
                  <a16:creationId xmlns:a16="http://schemas.microsoft.com/office/drawing/2014/main" id="{97FBB59F-55BF-4AF0-BC8C-57E7E9E394F8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7958138" y="2735263"/>
              <a:ext cx="31750" cy="66675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19"/>
                    <a:pt x="52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8">
              <a:extLst>
                <a:ext uri="{FF2B5EF4-FFF2-40B4-BE49-F238E27FC236}">
                  <a16:creationId xmlns:a16="http://schemas.microsoft.com/office/drawing/2014/main" id="{9A6558A9-CB44-40C2-8F30-4EB7239823A4}"/>
                </a:ext>
              </a:extLst>
            </p:cNvPr>
            <p:cNvSpPr>
              <a:spLocks noEditPoints="1"/>
            </p:cNvSpPr>
            <p:nvPr>
              <p:custDataLst>
                <p:tags r:id="rId315"/>
              </p:custDataLst>
            </p:nvPr>
          </p:nvSpPr>
          <p:spPr bwMode="auto">
            <a:xfrm>
              <a:off x="8069263" y="2636838"/>
              <a:ext cx="93663" cy="128588"/>
            </a:xfrm>
            <a:custGeom>
              <a:avLst/>
              <a:gdLst>
                <a:gd name="T0" fmla="*/ 201 w 201"/>
                <a:gd name="T1" fmla="*/ 197 h 235"/>
                <a:gd name="T2" fmla="*/ 180 w 201"/>
                <a:gd name="T3" fmla="*/ 206 h 235"/>
                <a:gd name="T4" fmla="*/ 165 w 201"/>
                <a:gd name="T5" fmla="*/ 177 h 235"/>
                <a:gd name="T6" fmla="*/ 165 w 201"/>
                <a:gd name="T7" fmla="*/ 80 h 235"/>
                <a:gd name="T8" fmla="*/ 155 w 201"/>
                <a:gd name="T9" fmla="*/ 27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7 h 235"/>
                <a:gd name="T16" fmla="*/ 53 w 201"/>
                <a:gd name="T17" fmla="*/ 56 h 235"/>
                <a:gd name="T18" fmla="*/ 52 w 201"/>
                <a:gd name="T19" fmla="*/ 48 h 235"/>
                <a:gd name="T20" fmla="*/ 50 w 201"/>
                <a:gd name="T21" fmla="*/ 36 h 235"/>
                <a:gd name="T22" fmla="*/ 86 w 201"/>
                <a:gd name="T23" fmla="*/ 12 h 235"/>
                <a:gd name="T24" fmla="*/ 124 w 201"/>
                <a:gd name="T25" fmla="*/ 53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1 h 235"/>
                <a:gd name="T32" fmla="*/ 52 w 201"/>
                <a:gd name="T33" fmla="*/ 235 h 235"/>
                <a:gd name="T34" fmla="*/ 125 w 201"/>
                <a:gd name="T35" fmla="*/ 198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8 h 235"/>
                <a:gd name="T44" fmla="*/ 111 w 201"/>
                <a:gd name="T45" fmla="*/ 194 h 235"/>
                <a:gd name="T46" fmla="*/ 75 w 201"/>
                <a:gd name="T47" fmla="*/ 206 h 235"/>
                <a:gd name="T48" fmla="*/ 43 w 201"/>
                <a:gd name="T49" fmla="*/ 167 h 235"/>
                <a:gd name="T50" fmla="*/ 43 w 201"/>
                <a:gd name="T51" fmla="*/ 165 h 235"/>
                <a:gd name="T52" fmla="*/ 124 w 201"/>
                <a:gd name="T53" fmla="*/ 96 h 235"/>
                <a:gd name="T54" fmla="*/ 124 w 201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0" y="77"/>
                  </a:cubicBezTo>
                  <a:cubicBezTo>
                    <a:pt x="42" y="77"/>
                    <a:pt x="53" y="67"/>
                    <a:pt x="53" y="56"/>
                  </a:cubicBezTo>
                  <a:cubicBezTo>
                    <a:pt x="53" y="54"/>
                    <a:pt x="52" y="52"/>
                    <a:pt x="52" y="48"/>
                  </a:cubicBezTo>
                  <a:cubicBezTo>
                    <a:pt x="51" y="44"/>
                    <a:pt x="50" y="40"/>
                    <a:pt x="50" y="36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7"/>
                  </a:cubicBezTo>
                  <a:lnTo>
                    <a:pt x="43" y="165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9">
              <a:extLst>
                <a:ext uri="{FF2B5EF4-FFF2-40B4-BE49-F238E27FC236}">
                  <a16:creationId xmlns:a16="http://schemas.microsoft.com/office/drawing/2014/main" id="{C66C1103-081B-4632-A0A9-39CC131C914F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8167688" y="2636838"/>
              <a:ext cx="107950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">
              <a:extLst>
                <a:ext uri="{FF2B5EF4-FFF2-40B4-BE49-F238E27FC236}">
                  <a16:creationId xmlns:a16="http://schemas.microsoft.com/office/drawing/2014/main" id="{765D9729-D461-42D7-BF81-BBA0000AA5B8}"/>
                </a:ext>
              </a:extLst>
            </p:cNvPr>
            <p:cNvSpPr>
              <a:spLocks noEditPoints="1"/>
            </p:cNvSpPr>
            <p:nvPr>
              <p:custDataLst>
                <p:tags r:id="rId317"/>
              </p:custDataLst>
            </p:nvPr>
          </p:nvSpPr>
          <p:spPr bwMode="auto">
            <a:xfrm>
              <a:off x="8286751" y="2574925"/>
              <a:ext cx="106363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5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1">
              <a:extLst>
                <a:ext uri="{FF2B5EF4-FFF2-40B4-BE49-F238E27FC236}">
                  <a16:creationId xmlns:a16="http://schemas.microsoft.com/office/drawing/2014/main" id="{8FDEA8FF-AE76-4AA1-81EF-539879B7488B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8461376" y="2641600"/>
              <a:ext cx="125413" cy="180975"/>
            </a:xfrm>
            <a:custGeom>
              <a:avLst/>
              <a:gdLst>
                <a:gd name="T0" fmla="*/ 100 w 270"/>
                <a:gd name="T1" fmla="*/ 45 h 329"/>
                <a:gd name="T2" fmla="*/ 108 w 270"/>
                <a:gd name="T3" fmla="*/ 13 h 329"/>
                <a:gd name="T4" fmla="*/ 93 w 270"/>
                <a:gd name="T5" fmla="*/ 0 h 329"/>
                <a:gd name="T6" fmla="*/ 73 w 270"/>
                <a:gd name="T7" fmla="*/ 18 h 329"/>
                <a:gd name="T8" fmla="*/ 1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1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3 w 270"/>
                <a:gd name="T21" fmla="*/ 190 h 329"/>
                <a:gd name="T22" fmla="*/ 218 w 270"/>
                <a:gd name="T23" fmla="*/ 226 h 329"/>
                <a:gd name="T24" fmla="*/ 255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19 w 270"/>
                <a:gd name="T33" fmla="*/ 215 h 329"/>
                <a:gd name="T34" fmla="*/ 204 w 270"/>
                <a:gd name="T35" fmla="*/ 192 h 329"/>
                <a:gd name="T36" fmla="*/ 214 w 270"/>
                <a:gd name="T37" fmla="*/ 140 h 329"/>
                <a:gd name="T38" fmla="*/ 228 w 270"/>
                <a:gd name="T39" fmla="*/ 86 h 329"/>
                <a:gd name="T40" fmla="*/ 237 w 270"/>
                <a:gd name="T41" fmla="*/ 52 h 329"/>
                <a:gd name="T42" fmla="*/ 244 w 270"/>
                <a:gd name="T43" fmla="*/ 19 h 329"/>
                <a:gd name="T44" fmla="*/ 230 w 270"/>
                <a:gd name="T45" fmla="*/ 5 h 329"/>
                <a:gd name="T46" fmla="*/ 210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2 w 270"/>
                <a:gd name="T55" fmla="*/ 172 h 329"/>
                <a:gd name="T56" fmla="*/ 79 w 270"/>
                <a:gd name="T57" fmla="*/ 129 h 329"/>
                <a:gd name="T58" fmla="*/ 100 w 270"/>
                <a:gd name="T59" fmla="*/ 4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0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5" y="329"/>
                    <a:pt x="14" y="329"/>
                  </a:cubicBezTo>
                  <a:cubicBezTo>
                    <a:pt x="24" y="329"/>
                    <a:pt x="30" y="320"/>
                    <a:pt x="31" y="318"/>
                  </a:cubicBezTo>
                  <a:cubicBezTo>
                    <a:pt x="33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1" y="204"/>
                    <a:pt x="173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5"/>
                    <a:pt x="230" y="5"/>
                  </a:cubicBezTo>
                  <a:cubicBezTo>
                    <a:pt x="227" y="5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5" y="162"/>
                    <a:pt x="174" y="167"/>
                  </a:cubicBezTo>
                  <a:cubicBezTo>
                    <a:pt x="173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2">
              <a:extLst>
                <a:ext uri="{FF2B5EF4-FFF2-40B4-BE49-F238E27FC236}">
                  <a16:creationId xmlns:a16="http://schemas.microsoft.com/office/drawing/2014/main" id="{62174136-ACE1-4DAD-A5F2-7A98E8D033FB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8670926" y="2662238"/>
              <a:ext cx="15398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3">
              <a:extLst>
                <a:ext uri="{FF2B5EF4-FFF2-40B4-BE49-F238E27FC236}">
                  <a16:creationId xmlns:a16="http://schemas.microsoft.com/office/drawing/2014/main" id="{AB382D17-B36D-4298-9856-C9A070724B6C}"/>
                </a:ext>
              </a:extLst>
            </p:cNvPr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auto">
            <a:xfrm>
              <a:off x="8905876" y="2574925"/>
              <a:ext cx="146050" cy="188913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4 h 342"/>
                <a:gd name="T4" fmla="*/ 202 w 312"/>
                <a:gd name="T5" fmla="*/ 230 h 342"/>
                <a:gd name="T6" fmla="*/ 211 w 312"/>
                <a:gd name="T7" fmla="*/ 243 h 342"/>
                <a:gd name="T8" fmla="*/ 220 w 312"/>
                <a:gd name="T9" fmla="*/ 227 h 342"/>
                <a:gd name="T10" fmla="*/ 220 w 312"/>
                <a:gd name="T11" fmla="*/ 92 h 342"/>
                <a:gd name="T12" fmla="*/ 211 w 312"/>
                <a:gd name="T13" fmla="*/ 76 h 342"/>
                <a:gd name="T14" fmla="*/ 202 w 312"/>
                <a:gd name="T15" fmla="*/ 87 h 342"/>
                <a:gd name="T16" fmla="*/ 122 w 312"/>
                <a:gd name="T17" fmla="*/ 156 h 342"/>
                <a:gd name="T18" fmla="*/ 122 w 312"/>
                <a:gd name="T19" fmla="*/ 50 h 342"/>
                <a:gd name="T20" fmla="*/ 144 w 312"/>
                <a:gd name="T21" fmla="*/ 17 h 342"/>
                <a:gd name="T22" fmla="*/ 168 w 312"/>
                <a:gd name="T23" fmla="*/ 17 h 342"/>
                <a:gd name="T24" fmla="*/ 271 w 312"/>
                <a:gd name="T25" fmla="*/ 86 h 342"/>
                <a:gd name="T26" fmla="*/ 280 w 312"/>
                <a:gd name="T27" fmla="*/ 97 h 342"/>
                <a:gd name="T28" fmla="*/ 289 w 312"/>
                <a:gd name="T29" fmla="*/ 81 h 342"/>
                <a:gd name="T30" fmla="*/ 289 w 312"/>
                <a:gd name="T31" fmla="*/ 16 h 342"/>
                <a:gd name="T32" fmla="*/ 272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7 h 342"/>
                <a:gd name="T40" fmla="*/ 44 w 312"/>
                <a:gd name="T41" fmla="*/ 45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1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1 w 312"/>
                <a:gd name="T71" fmla="*/ 17 h 342"/>
                <a:gd name="T72" fmla="*/ 271 w 312"/>
                <a:gd name="T73" fmla="*/ 41 h 342"/>
                <a:gd name="T74" fmla="*/ 243 w 312"/>
                <a:gd name="T75" fmla="*/ 17 h 342"/>
                <a:gd name="T76" fmla="*/ 271 w 312"/>
                <a:gd name="T77" fmla="*/ 17 h 342"/>
                <a:gd name="T78" fmla="*/ 174 w 312"/>
                <a:gd name="T79" fmla="*/ 163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3 h 342"/>
                <a:gd name="T88" fmla="*/ 62 w 312"/>
                <a:gd name="T89" fmla="*/ 44 h 342"/>
                <a:gd name="T90" fmla="*/ 58 w 312"/>
                <a:gd name="T91" fmla="*/ 17 h 342"/>
                <a:gd name="T92" fmla="*/ 110 w 312"/>
                <a:gd name="T93" fmla="*/ 17 h 342"/>
                <a:gd name="T94" fmla="*/ 105 w 312"/>
                <a:gd name="T95" fmla="*/ 49 h 342"/>
                <a:gd name="T96" fmla="*/ 105 w 312"/>
                <a:gd name="T97" fmla="*/ 292 h 342"/>
                <a:gd name="T98" fmla="*/ 110 w 312"/>
                <a:gd name="T99" fmla="*/ 324 h 342"/>
                <a:gd name="T100" fmla="*/ 58 w 312"/>
                <a:gd name="T101" fmla="*/ 324 h 342"/>
                <a:gd name="T102" fmla="*/ 62 w 312"/>
                <a:gd name="T103" fmla="*/ 297 h 342"/>
                <a:gd name="T104" fmla="*/ 62 w 312"/>
                <a:gd name="T105" fmla="*/ 44 h 342"/>
                <a:gd name="T106" fmla="*/ 247 w 312"/>
                <a:gd name="T107" fmla="*/ 324 h 342"/>
                <a:gd name="T108" fmla="*/ 247 w 312"/>
                <a:gd name="T109" fmla="*/ 324 h 342"/>
                <a:gd name="T110" fmla="*/ 286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20" y="243"/>
                    <a:pt x="220" y="236"/>
                    <a:pt x="220" y="227"/>
                  </a:cubicBezTo>
                  <a:lnTo>
                    <a:pt x="220" y="92"/>
                  </a:lnTo>
                  <a:cubicBezTo>
                    <a:pt x="220" y="84"/>
                    <a:pt x="220" y="76"/>
                    <a:pt x="211" y="76"/>
                  </a:cubicBezTo>
                  <a:cubicBezTo>
                    <a:pt x="203" y="76"/>
                    <a:pt x="202" y="83"/>
                    <a:pt x="202" y="87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0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8" y="51"/>
                    <a:pt x="271" y="86"/>
                  </a:cubicBezTo>
                  <a:cubicBezTo>
                    <a:pt x="272" y="90"/>
                    <a:pt x="272" y="97"/>
                    <a:pt x="280" y="97"/>
                  </a:cubicBezTo>
                  <a:cubicBezTo>
                    <a:pt x="289" y="97"/>
                    <a:pt x="289" y="89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5"/>
                  </a:cubicBezTo>
                  <a:lnTo>
                    <a:pt x="44" y="296"/>
                  </a:lnTo>
                  <a:cubicBezTo>
                    <a:pt x="44" y="319"/>
                    <a:pt x="43" y="324"/>
                    <a:pt x="16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1"/>
                    <a:pt x="254" y="23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5" y="164"/>
                    <a:pt x="174" y="164"/>
                  </a:cubicBezTo>
                  <a:lnTo>
                    <a:pt x="174" y="163"/>
                  </a:lnTo>
                  <a:close/>
                  <a:moveTo>
                    <a:pt x="62" y="44"/>
                  </a:moveTo>
                  <a:cubicBezTo>
                    <a:pt x="62" y="38"/>
                    <a:pt x="62" y="26"/>
                    <a:pt x="58" y="17"/>
                  </a:cubicBezTo>
                  <a:lnTo>
                    <a:pt x="110" y="17"/>
                  </a:lnTo>
                  <a:cubicBezTo>
                    <a:pt x="105" y="28"/>
                    <a:pt x="105" y="45"/>
                    <a:pt x="105" y="49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8" y="324"/>
                  </a:lnTo>
                  <a:cubicBezTo>
                    <a:pt x="62" y="315"/>
                    <a:pt x="62" y="303"/>
                    <a:pt x="62" y="297"/>
                  </a:cubicBezTo>
                  <a:lnTo>
                    <a:pt x="62" y="44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4">
              <a:extLst>
                <a:ext uri="{FF2B5EF4-FFF2-40B4-BE49-F238E27FC236}">
                  <a16:creationId xmlns:a16="http://schemas.microsoft.com/office/drawing/2014/main" id="{5EE0086B-1E3F-468E-9C2E-20BB8D206E2F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9080501" y="2555875"/>
              <a:ext cx="53975" cy="276225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7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5">
              <a:extLst>
                <a:ext uri="{FF2B5EF4-FFF2-40B4-BE49-F238E27FC236}">
                  <a16:creationId xmlns:a16="http://schemas.microsoft.com/office/drawing/2014/main" id="{10B0EE55-C86F-4189-AF71-ABDAAABD0B46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9155113" y="2574925"/>
              <a:ext cx="190500" cy="188913"/>
            </a:xfrm>
            <a:custGeom>
              <a:avLst/>
              <a:gdLst>
                <a:gd name="T0" fmla="*/ 228 w 410"/>
                <a:gd name="T1" fmla="*/ 135 h 341"/>
                <a:gd name="T2" fmla="*/ 186 w 410"/>
                <a:gd name="T3" fmla="*/ 36 h 341"/>
                <a:gd name="T4" fmla="*/ 184 w 410"/>
                <a:gd name="T5" fmla="*/ 29 h 341"/>
                <a:gd name="T6" fmla="*/ 213 w 410"/>
                <a:gd name="T7" fmla="*/ 15 h 341"/>
                <a:gd name="T8" fmla="*/ 223 w 410"/>
                <a:gd name="T9" fmla="*/ 6 h 341"/>
                <a:gd name="T10" fmla="*/ 215 w 410"/>
                <a:gd name="T11" fmla="*/ 0 h 341"/>
                <a:gd name="T12" fmla="*/ 153 w 410"/>
                <a:gd name="T13" fmla="*/ 1 h 341"/>
                <a:gd name="T14" fmla="*/ 97 w 410"/>
                <a:gd name="T15" fmla="*/ 0 h 341"/>
                <a:gd name="T16" fmla="*/ 88 w 410"/>
                <a:gd name="T17" fmla="*/ 9 h 341"/>
                <a:gd name="T18" fmla="*/ 99 w 410"/>
                <a:gd name="T19" fmla="*/ 15 h 341"/>
                <a:gd name="T20" fmla="*/ 137 w 410"/>
                <a:gd name="T21" fmla="*/ 31 h 341"/>
                <a:gd name="T22" fmla="*/ 196 w 410"/>
                <a:gd name="T23" fmla="*/ 170 h 341"/>
                <a:gd name="T24" fmla="*/ 90 w 410"/>
                <a:gd name="T25" fmla="*/ 284 h 341"/>
                <a:gd name="T26" fmla="*/ 84 w 410"/>
                <a:gd name="T27" fmla="*/ 289 h 341"/>
                <a:gd name="T28" fmla="*/ 11 w 410"/>
                <a:gd name="T29" fmla="*/ 325 h 341"/>
                <a:gd name="T30" fmla="*/ 0 w 410"/>
                <a:gd name="T31" fmla="*/ 335 h 341"/>
                <a:gd name="T32" fmla="*/ 6 w 410"/>
                <a:gd name="T33" fmla="*/ 341 h 341"/>
                <a:gd name="T34" fmla="*/ 53 w 410"/>
                <a:gd name="T35" fmla="*/ 339 h 341"/>
                <a:gd name="T36" fmla="*/ 109 w 410"/>
                <a:gd name="T37" fmla="*/ 341 h 341"/>
                <a:gd name="T38" fmla="*/ 118 w 410"/>
                <a:gd name="T39" fmla="*/ 331 h 341"/>
                <a:gd name="T40" fmla="*/ 112 w 410"/>
                <a:gd name="T41" fmla="*/ 325 h 341"/>
                <a:gd name="T42" fmla="*/ 92 w 410"/>
                <a:gd name="T43" fmla="*/ 310 h 341"/>
                <a:gd name="T44" fmla="*/ 105 w 410"/>
                <a:gd name="T45" fmla="*/ 287 h 341"/>
                <a:gd name="T46" fmla="*/ 156 w 410"/>
                <a:gd name="T47" fmla="*/ 233 h 341"/>
                <a:gd name="T48" fmla="*/ 201 w 410"/>
                <a:gd name="T49" fmla="*/ 184 h 341"/>
                <a:gd name="T50" fmla="*/ 251 w 410"/>
                <a:gd name="T51" fmla="*/ 304 h 341"/>
                <a:gd name="T52" fmla="*/ 254 w 410"/>
                <a:gd name="T53" fmla="*/ 311 h 341"/>
                <a:gd name="T54" fmla="*/ 225 w 410"/>
                <a:gd name="T55" fmla="*/ 325 h 341"/>
                <a:gd name="T56" fmla="*/ 215 w 410"/>
                <a:gd name="T57" fmla="*/ 335 h 341"/>
                <a:gd name="T58" fmla="*/ 222 w 410"/>
                <a:gd name="T59" fmla="*/ 341 h 341"/>
                <a:gd name="T60" fmla="*/ 285 w 410"/>
                <a:gd name="T61" fmla="*/ 339 h 341"/>
                <a:gd name="T62" fmla="*/ 341 w 410"/>
                <a:gd name="T63" fmla="*/ 341 h 341"/>
                <a:gd name="T64" fmla="*/ 350 w 410"/>
                <a:gd name="T65" fmla="*/ 331 h 341"/>
                <a:gd name="T66" fmla="*/ 341 w 410"/>
                <a:gd name="T67" fmla="*/ 325 h 341"/>
                <a:gd name="T68" fmla="*/ 298 w 410"/>
                <a:gd name="T69" fmla="*/ 303 h 341"/>
                <a:gd name="T70" fmla="*/ 234 w 410"/>
                <a:gd name="T71" fmla="*/ 149 h 341"/>
                <a:gd name="T72" fmla="*/ 336 w 410"/>
                <a:gd name="T73" fmla="*/ 40 h 341"/>
                <a:gd name="T74" fmla="*/ 399 w 410"/>
                <a:gd name="T75" fmla="*/ 15 h 341"/>
                <a:gd name="T76" fmla="*/ 410 w 410"/>
                <a:gd name="T77" fmla="*/ 5 h 341"/>
                <a:gd name="T78" fmla="*/ 404 w 410"/>
                <a:gd name="T79" fmla="*/ 0 h 341"/>
                <a:gd name="T80" fmla="*/ 357 w 410"/>
                <a:gd name="T81" fmla="*/ 1 h 341"/>
                <a:gd name="T82" fmla="*/ 302 w 410"/>
                <a:gd name="T83" fmla="*/ 0 h 341"/>
                <a:gd name="T84" fmla="*/ 292 w 410"/>
                <a:gd name="T85" fmla="*/ 9 h 341"/>
                <a:gd name="T86" fmla="*/ 298 w 410"/>
                <a:gd name="T87" fmla="*/ 15 h 341"/>
                <a:gd name="T88" fmla="*/ 318 w 410"/>
                <a:gd name="T89" fmla="*/ 30 h 341"/>
                <a:gd name="T90" fmla="*/ 309 w 410"/>
                <a:gd name="T91" fmla="*/ 48 h 341"/>
                <a:gd name="T92" fmla="*/ 228 w 410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0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5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7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19" y="326"/>
                    <a:pt x="215" y="326"/>
                    <a:pt x="215" y="335"/>
                  </a:cubicBezTo>
                  <a:cubicBezTo>
                    <a:pt x="215" y="341"/>
                    <a:pt x="220" y="341"/>
                    <a:pt x="222" y="341"/>
                  </a:cubicBezTo>
                  <a:cubicBezTo>
                    <a:pt x="236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399" y="15"/>
                  </a:cubicBezTo>
                  <a:cubicBezTo>
                    <a:pt x="406" y="14"/>
                    <a:pt x="410" y="14"/>
                    <a:pt x="410" y="5"/>
                  </a:cubicBezTo>
                  <a:cubicBezTo>
                    <a:pt x="410" y="5"/>
                    <a:pt x="410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6">
              <a:extLst>
                <a:ext uri="{FF2B5EF4-FFF2-40B4-BE49-F238E27FC236}">
                  <a16:creationId xmlns:a16="http://schemas.microsoft.com/office/drawing/2014/main" id="{D2236C04-B5EA-4E36-81A1-C3AABE778012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9371013" y="2555875"/>
              <a:ext cx="53975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552AD4B8-790E-4434-BA1B-C6269DD0D73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4257" y="1054105"/>
            <a:ext cx="3206750" cy="274638"/>
            <a:chOff x="2540000" y="2540005"/>
            <a:chExt cx="3206750" cy="274638"/>
          </a:xfrm>
        </p:grpSpPr>
        <p:sp>
          <p:nvSpPr>
            <p:cNvPr id="213" name="Freeform 148">
              <a:extLst>
                <a:ext uri="{FF2B5EF4-FFF2-40B4-BE49-F238E27FC236}">
                  <a16:creationId xmlns:a16="http://schemas.microsoft.com/office/drawing/2014/main" id="{1E8E88C4-3E4C-42DE-A11F-49D0D95C1410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2540000" y="2557468"/>
              <a:ext cx="136525" cy="18891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49">
              <a:extLst>
                <a:ext uri="{FF2B5EF4-FFF2-40B4-BE49-F238E27FC236}">
                  <a16:creationId xmlns:a16="http://schemas.microsoft.com/office/drawing/2014/main" id="{2DE70FDF-4AFD-48BE-9C89-2EAB5CBF3C94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2703513" y="2540005"/>
              <a:ext cx="53975" cy="2746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0">
              <a:extLst>
                <a:ext uri="{FF2B5EF4-FFF2-40B4-BE49-F238E27FC236}">
                  <a16:creationId xmlns:a16="http://schemas.microsoft.com/office/drawing/2014/main" id="{E1E2BEAA-1153-4519-A6FD-AB37C552B4DD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2778125" y="2557468"/>
              <a:ext cx="192088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4"/>
                    <a:pt x="296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51">
              <a:extLst>
                <a:ext uri="{FF2B5EF4-FFF2-40B4-BE49-F238E27FC236}">
                  <a16:creationId xmlns:a16="http://schemas.microsoft.com/office/drawing/2014/main" id="{974B95E0-5C76-46FD-816A-1FB114B50111}"/>
                </a:ext>
              </a:extLst>
            </p:cNvPr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auto">
            <a:xfrm>
              <a:off x="3068638" y="2571755"/>
              <a:ext cx="142875" cy="2127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2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52">
              <a:extLst>
                <a:ext uri="{FF2B5EF4-FFF2-40B4-BE49-F238E27FC236}">
                  <a16:creationId xmlns:a16="http://schemas.microsoft.com/office/drawing/2014/main" id="{784B54C6-1AE6-4F93-9BDC-EE9BF1392C73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3319463" y="2540005"/>
              <a:ext cx="55563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53">
              <a:extLst>
                <a:ext uri="{FF2B5EF4-FFF2-40B4-BE49-F238E27FC236}">
                  <a16:creationId xmlns:a16="http://schemas.microsoft.com/office/drawing/2014/main" id="{E5918D81-7274-4E1F-905C-EDBFA0F1456E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3408363" y="2562230"/>
              <a:ext cx="77788" cy="184150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54">
              <a:extLst>
                <a:ext uri="{FF2B5EF4-FFF2-40B4-BE49-F238E27FC236}">
                  <a16:creationId xmlns:a16="http://schemas.microsoft.com/office/drawing/2014/main" id="{3F0E0E82-97DE-40E1-B0BC-7E98D25329EC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570288" y="2586043"/>
              <a:ext cx="157163" cy="184150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6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55">
              <a:extLst>
                <a:ext uri="{FF2B5EF4-FFF2-40B4-BE49-F238E27FC236}">
                  <a16:creationId xmlns:a16="http://schemas.microsoft.com/office/drawing/2014/main" id="{D52775E5-FBC3-4728-AD09-0753522EF5B5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3802063" y="2549530"/>
              <a:ext cx="95250" cy="2000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5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5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8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5" y="61"/>
                    <a:pt x="95" y="39"/>
                  </a:cubicBezTo>
                  <a:cubicBezTo>
                    <a:pt x="95" y="28"/>
                    <a:pt x="105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6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30" y="171"/>
                    <a:pt x="145" y="198"/>
                    <a:pt x="145" y="234"/>
                  </a:cubicBezTo>
                  <a:cubicBezTo>
                    <a:pt x="145" y="266"/>
                    <a:pt x="126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56">
              <a:extLst>
                <a:ext uri="{FF2B5EF4-FFF2-40B4-BE49-F238E27FC236}">
                  <a16:creationId xmlns:a16="http://schemas.microsoft.com/office/drawing/2014/main" id="{E26BBB1B-1135-41E8-8741-DABE366E9BE5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3917950" y="2540005"/>
              <a:ext cx="55563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57">
              <a:extLst>
                <a:ext uri="{FF2B5EF4-FFF2-40B4-BE49-F238E27FC236}">
                  <a16:creationId xmlns:a16="http://schemas.microsoft.com/office/drawing/2014/main" id="{550E4FD8-4621-466F-88C6-59270624571A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003675" y="2624143"/>
              <a:ext cx="127000" cy="182563"/>
            </a:xfrm>
            <a:custGeom>
              <a:avLst/>
              <a:gdLst>
                <a:gd name="T0" fmla="*/ 101 w 271"/>
                <a:gd name="T1" fmla="*/ 46 h 328"/>
                <a:gd name="T2" fmla="*/ 108 w 271"/>
                <a:gd name="T3" fmla="*/ 14 h 328"/>
                <a:gd name="T4" fmla="*/ 94 w 271"/>
                <a:gd name="T5" fmla="*/ 0 h 328"/>
                <a:gd name="T6" fmla="*/ 74 w 271"/>
                <a:gd name="T7" fmla="*/ 18 h 328"/>
                <a:gd name="T8" fmla="*/ 2 w 271"/>
                <a:gd name="T9" fmla="*/ 307 h 328"/>
                <a:gd name="T10" fmla="*/ 0 w 271"/>
                <a:gd name="T11" fmla="*/ 315 h 328"/>
                <a:gd name="T12" fmla="*/ 14 w 271"/>
                <a:gd name="T13" fmla="*/ 328 h 328"/>
                <a:gd name="T14" fmla="*/ 32 w 271"/>
                <a:gd name="T15" fmla="*/ 318 h 328"/>
                <a:gd name="T16" fmla="*/ 59 w 271"/>
                <a:gd name="T17" fmla="*/ 211 h 328"/>
                <a:gd name="T18" fmla="*/ 108 w 271"/>
                <a:gd name="T19" fmla="*/ 226 h 328"/>
                <a:gd name="T20" fmla="*/ 174 w 271"/>
                <a:gd name="T21" fmla="*/ 190 h 328"/>
                <a:gd name="T22" fmla="*/ 219 w 271"/>
                <a:gd name="T23" fmla="*/ 226 h 328"/>
                <a:gd name="T24" fmla="*/ 256 w 271"/>
                <a:gd name="T25" fmla="*/ 199 h 328"/>
                <a:gd name="T26" fmla="*/ 271 w 271"/>
                <a:gd name="T27" fmla="*/ 149 h 328"/>
                <a:gd name="T28" fmla="*/ 265 w 271"/>
                <a:gd name="T29" fmla="*/ 144 h 328"/>
                <a:gd name="T30" fmla="*/ 258 w 271"/>
                <a:gd name="T31" fmla="*/ 153 h 328"/>
                <a:gd name="T32" fmla="*/ 220 w 271"/>
                <a:gd name="T33" fmla="*/ 215 h 328"/>
                <a:gd name="T34" fmla="*/ 205 w 271"/>
                <a:gd name="T35" fmla="*/ 192 h 328"/>
                <a:gd name="T36" fmla="*/ 215 w 271"/>
                <a:gd name="T37" fmla="*/ 140 h 328"/>
                <a:gd name="T38" fmla="*/ 229 w 271"/>
                <a:gd name="T39" fmla="*/ 87 h 328"/>
                <a:gd name="T40" fmla="*/ 237 w 271"/>
                <a:gd name="T41" fmla="*/ 53 h 328"/>
                <a:gd name="T42" fmla="*/ 245 w 271"/>
                <a:gd name="T43" fmla="*/ 19 h 328"/>
                <a:gd name="T44" fmla="*/ 230 w 271"/>
                <a:gd name="T45" fmla="*/ 6 h 328"/>
                <a:gd name="T46" fmla="*/ 211 w 271"/>
                <a:gd name="T47" fmla="*/ 23 h 328"/>
                <a:gd name="T48" fmla="*/ 187 w 271"/>
                <a:gd name="T49" fmla="*/ 117 h 328"/>
                <a:gd name="T50" fmla="*/ 174 w 271"/>
                <a:gd name="T51" fmla="*/ 167 h 328"/>
                <a:gd name="T52" fmla="*/ 110 w 271"/>
                <a:gd name="T53" fmla="*/ 215 h 328"/>
                <a:gd name="T54" fmla="*/ 73 w 271"/>
                <a:gd name="T55" fmla="*/ 172 h 328"/>
                <a:gd name="T56" fmla="*/ 80 w 271"/>
                <a:gd name="T57" fmla="*/ 129 h 328"/>
                <a:gd name="T58" fmla="*/ 101 w 271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1" h="328">
                  <a:moveTo>
                    <a:pt x="101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4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8"/>
                    <a:pt x="14" y="328"/>
                  </a:cubicBezTo>
                  <a:cubicBezTo>
                    <a:pt x="25" y="328"/>
                    <a:pt x="31" y="319"/>
                    <a:pt x="32" y="318"/>
                  </a:cubicBezTo>
                  <a:cubicBezTo>
                    <a:pt x="34" y="313"/>
                    <a:pt x="40" y="288"/>
                    <a:pt x="59" y="211"/>
                  </a:cubicBezTo>
                  <a:cubicBezTo>
                    <a:pt x="75" y="224"/>
                    <a:pt x="98" y="226"/>
                    <a:pt x="108" y="226"/>
                  </a:cubicBezTo>
                  <a:cubicBezTo>
                    <a:pt x="143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1" y="150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59" y="146"/>
                    <a:pt x="258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10" y="215"/>
                  </a:cubicBezTo>
                  <a:cubicBezTo>
                    <a:pt x="85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1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58">
              <a:extLst>
                <a:ext uri="{FF2B5EF4-FFF2-40B4-BE49-F238E27FC236}">
                  <a16:creationId xmlns:a16="http://schemas.microsoft.com/office/drawing/2014/main" id="{A04E0D52-D874-4CD1-93D6-8D937E00CC90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4151313" y="2540005"/>
              <a:ext cx="53975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59">
              <a:extLst>
                <a:ext uri="{FF2B5EF4-FFF2-40B4-BE49-F238E27FC236}">
                  <a16:creationId xmlns:a16="http://schemas.microsoft.com/office/drawing/2014/main" id="{BE804F07-E584-4DE6-B1FA-8B3523017E05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4313238" y="2571755"/>
              <a:ext cx="144463" cy="21272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0">
              <a:extLst>
                <a:ext uri="{FF2B5EF4-FFF2-40B4-BE49-F238E27FC236}">
                  <a16:creationId xmlns:a16="http://schemas.microsoft.com/office/drawing/2014/main" id="{BCA42C7F-41B1-4A42-8AD1-DFF93B1FB837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489450" y="2551118"/>
              <a:ext cx="84138" cy="195263"/>
            </a:xfrm>
            <a:custGeom>
              <a:avLst/>
              <a:gdLst>
                <a:gd name="T0" fmla="*/ 89 w 179"/>
                <a:gd name="T1" fmla="*/ 228 h 352"/>
                <a:gd name="T2" fmla="*/ 155 w 179"/>
                <a:gd name="T3" fmla="*/ 116 h 352"/>
                <a:gd name="T4" fmla="*/ 179 w 179"/>
                <a:gd name="T5" fmla="*/ 68 h 352"/>
                <a:gd name="T6" fmla="*/ 85 w 179"/>
                <a:gd name="T7" fmla="*/ 0 h 352"/>
                <a:gd name="T8" fmla="*/ 0 w 179"/>
                <a:gd name="T9" fmla="*/ 67 h 352"/>
                <a:gd name="T10" fmla="*/ 23 w 179"/>
                <a:gd name="T11" fmla="*/ 90 h 352"/>
                <a:gd name="T12" fmla="*/ 46 w 179"/>
                <a:gd name="T13" fmla="*/ 68 h 352"/>
                <a:gd name="T14" fmla="*/ 18 w 179"/>
                <a:gd name="T15" fmla="*/ 45 h 352"/>
                <a:gd name="T16" fmla="*/ 83 w 179"/>
                <a:gd name="T17" fmla="*/ 11 h 352"/>
                <a:gd name="T18" fmla="*/ 138 w 179"/>
                <a:gd name="T19" fmla="*/ 65 h 352"/>
                <a:gd name="T20" fmla="*/ 121 w 179"/>
                <a:gd name="T21" fmla="*/ 112 h 352"/>
                <a:gd name="T22" fmla="*/ 77 w 179"/>
                <a:gd name="T23" fmla="*/ 224 h 352"/>
                <a:gd name="T24" fmla="*/ 77 w 179"/>
                <a:gd name="T25" fmla="*/ 247 h 352"/>
                <a:gd name="T26" fmla="*/ 83 w 179"/>
                <a:gd name="T27" fmla="*/ 258 h 352"/>
                <a:gd name="T28" fmla="*/ 89 w 179"/>
                <a:gd name="T29" fmla="*/ 245 h 352"/>
                <a:gd name="T30" fmla="*/ 89 w 179"/>
                <a:gd name="T31" fmla="*/ 228 h 352"/>
                <a:gd name="T32" fmla="*/ 109 w 179"/>
                <a:gd name="T33" fmla="*/ 325 h 352"/>
                <a:gd name="T34" fmla="*/ 83 w 179"/>
                <a:gd name="T35" fmla="*/ 299 h 352"/>
                <a:gd name="T36" fmla="*/ 56 w 179"/>
                <a:gd name="T37" fmla="*/ 325 h 352"/>
                <a:gd name="T38" fmla="*/ 83 w 179"/>
                <a:gd name="T39" fmla="*/ 352 h 352"/>
                <a:gd name="T40" fmla="*/ 109 w 179"/>
                <a:gd name="T41" fmla="*/ 32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352">
                  <a:moveTo>
                    <a:pt x="89" y="228"/>
                  </a:moveTo>
                  <a:cubicBezTo>
                    <a:pt x="89" y="165"/>
                    <a:pt x="138" y="129"/>
                    <a:pt x="155" y="116"/>
                  </a:cubicBezTo>
                  <a:cubicBezTo>
                    <a:pt x="169" y="106"/>
                    <a:pt x="179" y="88"/>
                    <a:pt x="179" y="68"/>
                  </a:cubicBezTo>
                  <a:cubicBezTo>
                    <a:pt x="179" y="39"/>
                    <a:pt x="159" y="0"/>
                    <a:pt x="85" y="0"/>
                  </a:cubicBezTo>
                  <a:cubicBezTo>
                    <a:pt x="31" y="0"/>
                    <a:pt x="0" y="34"/>
                    <a:pt x="0" y="67"/>
                  </a:cubicBezTo>
                  <a:cubicBezTo>
                    <a:pt x="0" y="83"/>
                    <a:pt x="12" y="90"/>
                    <a:pt x="23" y="90"/>
                  </a:cubicBezTo>
                  <a:cubicBezTo>
                    <a:pt x="37" y="90"/>
                    <a:pt x="46" y="80"/>
                    <a:pt x="46" y="68"/>
                  </a:cubicBezTo>
                  <a:cubicBezTo>
                    <a:pt x="46" y="45"/>
                    <a:pt x="25" y="45"/>
                    <a:pt x="18" y="45"/>
                  </a:cubicBezTo>
                  <a:cubicBezTo>
                    <a:pt x="34" y="19"/>
                    <a:pt x="62" y="11"/>
                    <a:pt x="83" y="11"/>
                  </a:cubicBezTo>
                  <a:cubicBezTo>
                    <a:pt x="138" y="11"/>
                    <a:pt x="138" y="45"/>
                    <a:pt x="138" y="65"/>
                  </a:cubicBezTo>
                  <a:cubicBezTo>
                    <a:pt x="138" y="94"/>
                    <a:pt x="130" y="103"/>
                    <a:pt x="121" y="112"/>
                  </a:cubicBezTo>
                  <a:cubicBezTo>
                    <a:pt x="88" y="148"/>
                    <a:pt x="77" y="194"/>
                    <a:pt x="77" y="224"/>
                  </a:cubicBezTo>
                  <a:lnTo>
                    <a:pt x="77" y="247"/>
                  </a:lnTo>
                  <a:cubicBezTo>
                    <a:pt x="77" y="255"/>
                    <a:pt x="77" y="258"/>
                    <a:pt x="83" y="258"/>
                  </a:cubicBezTo>
                  <a:cubicBezTo>
                    <a:pt x="89" y="258"/>
                    <a:pt x="89" y="254"/>
                    <a:pt x="89" y="245"/>
                  </a:cubicBezTo>
                  <a:lnTo>
                    <a:pt x="89" y="228"/>
                  </a:lnTo>
                  <a:close/>
                  <a:moveTo>
                    <a:pt x="109" y="325"/>
                  </a:moveTo>
                  <a:cubicBezTo>
                    <a:pt x="109" y="311"/>
                    <a:pt x="97" y="299"/>
                    <a:pt x="83" y="299"/>
                  </a:cubicBezTo>
                  <a:cubicBezTo>
                    <a:pt x="68" y="299"/>
                    <a:pt x="56" y="311"/>
                    <a:pt x="56" y="325"/>
                  </a:cubicBezTo>
                  <a:cubicBezTo>
                    <a:pt x="56" y="340"/>
                    <a:pt x="68" y="352"/>
                    <a:pt x="83" y="352"/>
                  </a:cubicBezTo>
                  <a:cubicBezTo>
                    <a:pt x="97" y="352"/>
                    <a:pt x="109" y="340"/>
                    <a:pt x="109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61">
              <a:extLst>
                <a:ext uri="{FF2B5EF4-FFF2-40B4-BE49-F238E27FC236}">
                  <a16:creationId xmlns:a16="http://schemas.microsoft.com/office/drawing/2014/main" id="{0363D39C-B300-489E-A0E9-631D29DB29A3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767263" y="2557468"/>
              <a:ext cx="85725" cy="188913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9 h 341"/>
                <a:gd name="T6" fmla="*/ 111 w 181"/>
                <a:gd name="T7" fmla="*/ 14 h 341"/>
                <a:gd name="T8" fmla="*/ 138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7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9"/>
                  </a:lnTo>
                  <a:cubicBezTo>
                    <a:pt x="83" y="30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4"/>
                  </a:cubicBezTo>
                  <a:cubicBezTo>
                    <a:pt x="146" y="47"/>
                    <a:pt x="152" y="52"/>
                    <a:pt x="160" y="52"/>
                  </a:cubicBezTo>
                  <a:cubicBezTo>
                    <a:pt x="172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4"/>
                    <a:pt x="59" y="37"/>
                  </a:cubicBezTo>
                  <a:cubicBezTo>
                    <a:pt x="46" y="59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E6459F7E-E309-4797-A911-365A4A3B8C4E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4848225" y="2619380"/>
              <a:ext cx="103188" cy="130175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1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3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1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63">
              <a:extLst>
                <a:ext uri="{FF2B5EF4-FFF2-40B4-BE49-F238E27FC236}">
                  <a16:creationId xmlns:a16="http://schemas.microsoft.com/office/drawing/2014/main" id="{F6070CFF-564B-4948-B075-AE77C90AFFE6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959350" y="2619380"/>
              <a:ext cx="77788" cy="127000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3 w 165"/>
                <a:gd name="T21" fmla="*/ 32 h 230"/>
                <a:gd name="T22" fmla="*/ 126 w 165"/>
                <a:gd name="T23" fmla="*/ 39 h 230"/>
                <a:gd name="T24" fmla="*/ 146 w 165"/>
                <a:gd name="T25" fmla="*/ 49 h 230"/>
                <a:gd name="T26" fmla="*/ 165 w 165"/>
                <a:gd name="T27" fmla="*/ 27 h 230"/>
                <a:gd name="T28" fmla="*/ 138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3" y="32"/>
                  </a:cubicBezTo>
                  <a:cubicBezTo>
                    <a:pt x="116" y="32"/>
                    <a:pt x="120" y="34"/>
                    <a:pt x="126" y="39"/>
                  </a:cubicBezTo>
                  <a:cubicBezTo>
                    <a:pt x="134" y="46"/>
                    <a:pt x="139" y="49"/>
                    <a:pt x="146" y="49"/>
                  </a:cubicBezTo>
                  <a:cubicBezTo>
                    <a:pt x="158" y="49"/>
                    <a:pt x="165" y="41"/>
                    <a:pt x="165" y="27"/>
                  </a:cubicBezTo>
                  <a:cubicBezTo>
                    <a:pt x="165" y="10"/>
                    <a:pt x="155" y="0"/>
                    <a:pt x="138" y="0"/>
                  </a:cubicBezTo>
                  <a:cubicBezTo>
                    <a:pt x="117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713F0ED6-1256-4FD5-96C0-3F6981F9AB2A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5222875" y="2549530"/>
              <a:ext cx="95250" cy="200025"/>
            </a:xfrm>
            <a:custGeom>
              <a:avLst/>
              <a:gdLst>
                <a:gd name="T0" fmla="*/ 110 w 204"/>
                <a:gd name="T1" fmla="*/ 137 h 361"/>
                <a:gd name="T2" fmla="*/ 0 w 204"/>
                <a:gd name="T3" fmla="*/ 277 h 361"/>
                <a:gd name="T4" fmla="*/ 78 w 204"/>
                <a:gd name="T5" fmla="*/ 361 h 361"/>
                <a:gd name="T6" fmla="*/ 178 w 204"/>
                <a:gd name="T7" fmla="*/ 214 h 361"/>
                <a:gd name="T8" fmla="*/ 141 w 204"/>
                <a:gd name="T9" fmla="*/ 121 h 361"/>
                <a:gd name="T10" fmla="*/ 94 w 204"/>
                <a:gd name="T11" fmla="*/ 39 h 361"/>
                <a:gd name="T12" fmla="*/ 121 w 204"/>
                <a:gd name="T13" fmla="*/ 16 h 361"/>
                <a:gd name="T14" fmla="*/ 157 w 204"/>
                <a:gd name="T15" fmla="*/ 30 h 361"/>
                <a:gd name="T16" fmla="*/ 184 w 204"/>
                <a:gd name="T17" fmla="*/ 42 h 361"/>
                <a:gd name="T18" fmla="*/ 204 w 204"/>
                <a:gd name="T19" fmla="*/ 22 h 361"/>
                <a:gd name="T20" fmla="*/ 178 w 204"/>
                <a:gd name="T21" fmla="*/ 6 h 361"/>
                <a:gd name="T22" fmla="*/ 137 w 204"/>
                <a:gd name="T23" fmla="*/ 0 h 361"/>
                <a:gd name="T24" fmla="*/ 80 w 204"/>
                <a:gd name="T25" fmla="*/ 52 h 361"/>
                <a:gd name="T26" fmla="*/ 110 w 204"/>
                <a:gd name="T27" fmla="*/ 137 h 361"/>
                <a:gd name="T28" fmla="*/ 116 w 204"/>
                <a:gd name="T29" fmla="*/ 148 h 361"/>
                <a:gd name="T30" fmla="*/ 144 w 204"/>
                <a:gd name="T31" fmla="*/ 234 h 361"/>
                <a:gd name="T32" fmla="*/ 78 w 204"/>
                <a:gd name="T33" fmla="*/ 350 h 361"/>
                <a:gd name="T34" fmla="*/ 30 w 204"/>
                <a:gd name="T35" fmla="*/ 291 h 361"/>
                <a:gd name="T36" fmla="*/ 116 w 204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1">
                  <a:moveTo>
                    <a:pt x="110" y="137"/>
                  </a:moveTo>
                  <a:cubicBezTo>
                    <a:pt x="48" y="152"/>
                    <a:pt x="0" y="217"/>
                    <a:pt x="0" y="277"/>
                  </a:cubicBezTo>
                  <a:cubicBezTo>
                    <a:pt x="0" y="325"/>
                    <a:pt x="31" y="361"/>
                    <a:pt x="78" y="361"/>
                  </a:cubicBezTo>
                  <a:cubicBezTo>
                    <a:pt x="137" y="361"/>
                    <a:pt x="178" y="282"/>
                    <a:pt x="178" y="214"/>
                  </a:cubicBezTo>
                  <a:cubicBezTo>
                    <a:pt x="178" y="168"/>
                    <a:pt x="158" y="143"/>
                    <a:pt x="141" y="121"/>
                  </a:cubicBezTo>
                  <a:cubicBezTo>
                    <a:pt x="123" y="98"/>
                    <a:pt x="94" y="61"/>
                    <a:pt x="94" y="39"/>
                  </a:cubicBezTo>
                  <a:cubicBezTo>
                    <a:pt x="94" y="28"/>
                    <a:pt x="104" y="16"/>
                    <a:pt x="121" y="16"/>
                  </a:cubicBezTo>
                  <a:cubicBezTo>
                    <a:pt x="136" y="16"/>
                    <a:pt x="146" y="23"/>
                    <a:pt x="157" y="30"/>
                  </a:cubicBezTo>
                  <a:cubicBezTo>
                    <a:pt x="167" y="36"/>
                    <a:pt x="177" y="42"/>
                    <a:pt x="184" y="42"/>
                  </a:cubicBezTo>
                  <a:cubicBezTo>
                    <a:pt x="196" y="42"/>
                    <a:pt x="204" y="30"/>
                    <a:pt x="204" y="22"/>
                  </a:cubicBezTo>
                  <a:cubicBezTo>
                    <a:pt x="204" y="11"/>
                    <a:pt x="196" y="10"/>
                    <a:pt x="178" y="6"/>
                  </a:cubicBezTo>
                  <a:cubicBezTo>
                    <a:pt x="152" y="0"/>
                    <a:pt x="145" y="0"/>
                    <a:pt x="137" y="0"/>
                  </a:cubicBezTo>
                  <a:cubicBezTo>
                    <a:pt x="98" y="0"/>
                    <a:pt x="80" y="22"/>
                    <a:pt x="80" y="52"/>
                  </a:cubicBezTo>
                  <a:cubicBezTo>
                    <a:pt x="80" y="78"/>
                    <a:pt x="95" y="106"/>
                    <a:pt x="110" y="137"/>
                  </a:cubicBezTo>
                  <a:close/>
                  <a:moveTo>
                    <a:pt x="116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8" y="350"/>
                  </a:cubicBezTo>
                  <a:cubicBezTo>
                    <a:pt x="51" y="350"/>
                    <a:pt x="30" y="329"/>
                    <a:pt x="30" y="291"/>
                  </a:cubicBezTo>
                  <a:cubicBezTo>
                    <a:pt x="30" y="259"/>
                    <a:pt x="49" y="166"/>
                    <a:pt x="116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47B4410E-CEA5-411B-8B33-14C955D16A19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410200" y="2597155"/>
              <a:ext cx="142875" cy="160338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9 w 304"/>
                <a:gd name="T7" fmla="*/ 4 h 290"/>
                <a:gd name="T8" fmla="*/ 10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10 w 304"/>
                <a:gd name="T21" fmla="*/ 290 h 290"/>
                <a:gd name="T22" fmla="*/ 19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4"/>
                    <a:pt x="304" y="151"/>
                    <a:pt x="304" y="145"/>
                  </a:cubicBezTo>
                  <a:cubicBezTo>
                    <a:pt x="304" y="139"/>
                    <a:pt x="300" y="137"/>
                    <a:pt x="295" y="134"/>
                  </a:cubicBezTo>
                  <a:lnTo>
                    <a:pt x="19" y="4"/>
                  </a:lnTo>
                  <a:cubicBezTo>
                    <a:pt x="12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10" y="290"/>
                  </a:cubicBezTo>
                  <a:cubicBezTo>
                    <a:pt x="11" y="290"/>
                    <a:pt x="12" y="290"/>
                    <a:pt x="19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66">
              <a:extLst>
                <a:ext uri="{FF2B5EF4-FFF2-40B4-BE49-F238E27FC236}">
                  <a16:creationId xmlns:a16="http://schemas.microsoft.com/office/drawing/2014/main" id="{AA939028-BA16-40FE-88B0-6DC28E20475D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5648325" y="2562230"/>
              <a:ext cx="98425" cy="190500"/>
            </a:xfrm>
            <a:custGeom>
              <a:avLst/>
              <a:gdLst>
                <a:gd name="T0" fmla="*/ 209 w 209"/>
                <a:gd name="T1" fmla="*/ 172 h 343"/>
                <a:gd name="T2" fmla="*/ 190 w 209"/>
                <a:gd name="T3" fmla="*/ 55 h 343"/>
                <a:gd name="T4" fmla="*/ 105 w 209"/>
                <a:gd name="T5" fmla="*/ 0 h 343"/>
                <a:gd name="T6" fmla="*/ 18 w 209"/>
                <a:gd name="T7" fmla="*/ 59 h 343"/>
                <a:gd name="T8" fmla="*/ 0 w 209"/>
                <a:gd name="T9" fmla="*/ 172 h 343"/>
                <a:gd name="T10" fmla="*/ 22 w 209"/>
                <a:gd name="T11" fmla="*/ 292 h 343"/>
                <a:gd name="T12" fmla="*/ 104 w 209"/>
                <a:gd name="T13" fmla="*/ 343 h 343"/>
                <a:gd name="T14" fmla="*/ 191 w 209"/>
                <a:gd name="T15" fmla="*/ 285 h 343"/>
                <a:gd name="T16" fmla="*/ 209 w 209"/>
                <a:gd name="T17" fmla="*/ 172 h 343"/>
                <a:gd name="T18" fmla="*/ 104 w 209"/>
                <a:gd name="T19" fmla="*/ 332 h 343"/>
                <a:gd name="T20" fmla="*/ 46 w 209"/>
                <a:gd name="T21" fmla="*/ 271 h 343"/>
                <a:gd name="T22" fmla="*/ 41 w 209"/>
                <a:gd name="T23" fmla="*/ 166 h 343"/>
                <a:gd name="T24" fmla="*/ 45 w 209"/>
                <a:gd name="T25" fmla="*/ 74 h 343"/>
                <a:gd name="T26" fmla="*/ 104 w 209"/>
                <a:gd name="T27" fmla="*/ 11 h 343"/>
                <a:gd name="T28" fmla="*/ 163 w 209"/>
                <a:gd name="T29" fmla="*/ 69 h 343"/>
                <a:gd name="T30" fmla="*/ 168 w 209"/>
                <a:gd name="T31" fmla="*/ 166 h 343"/>
                <a:gd name="T32" fmla="*/ 163 w 209"/>
                <a:gd name="T33" fmla="*/ 269 h 343"/>
                <a:gd name="T34" fmla="*/ 104 w 209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9" h="343">
                  <a:moveTo>
                    <a:pt x="209" y="172"/>
                  </a:moveTo>
                  <a:cubicBezTo>
                    <a:pt x="209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2"/>
                    <a:pt x="191" y="285"/>
                  </a:cubicBezTo>
                  <a:cubicBezTo>
                    <a:pt x="207" y="250"/>
                    <a:pt x="209" y="212"/>
                    <a:pt x="209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19"/>
                    <a:pt x="46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0" name="组合 419">
            <a:extLst>
              <a:ext uri="{FF2B5EF4-FFF2-40B4-BE49-F238E27FC236}">
                <a16:creationId xmlns:a16="http://schemas.microsoft.com/office/drawing/2014/main" id="{205B666D-6E95-4577-88EA-5EC4253E3E8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51693" y="1657849"/>
            <a:ext cx="4864101" cy="403226"/>
            <a:chOff x="2540000" y="2540000"/>
            <a:chExt cx="4864101" cy="403226"/>
          </a:xfrm>
        </p:grpSpPr>
        <p:sp>
          <p:nvSpPr>
            <p:cNvPr id="375" name="Freeform 252">
              <a:extLst>
                <a:ext uri="{FF2B5EF4-FFF2-40B4-BE49-F238E27FC236}">
                  <a16:creationId xmlns:a16="http://schemas.microsoft.com/office/drawing/2014/main" id="{78FAD3B9-FDD9-42D1-A40B-DC35D1ACB715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2540000" y="2657475"/>
              <a:ext cx="136525" cy="18256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7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4 h 342"/>
                <a:gd name="T48" fmla="*/ 152 w 290"/>
                <a:gd name="T49" fmla="*/ 17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4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7 h 342"/>
                <a:gd name="T66" fmla="*/ 111 w 290"/>
                <a:gd name="T67" fmla="*/ 17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53">
              <a:extLst>
                <a:ext uri="{FF2B5EF4-FFF2-40B4-BE49-F238E27FC236}">
                  <a16:creationId xmlns:a16="http://schemas.microsoft.com/office/drawing/2014/main" id="{F16DFA75-B042-44A6-8CD5-35C1D4DB161E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701925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54">
              <a:extLst>
                <a:ext uri="{FF2B5EF4-FFF2-40B4-BE49-F238E27FC236}">
                  <a16:creationId xmlns:a16="http://schemas.microsoft.com/office/drawing/2014/main" id="{0EC6063F-D9A4-4793-80AB-A8661ABB5B2A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2774950" y="2659063"/>
              <a:ext cx="192088" cy="1809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55">
              <a:extLst>
                <a:ext uri="{FF2B5EF4-FFF2-40B4-BE49-F238E27FC236}">
                  <a16:creationId xmlns:a16="http://schemas.microsoft.com/office/drawing/2014/main" id="{B640DA27-CC6D-479F-A059-CC08AFAD987F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063875" y="2670175"/>
              <a:ext cx="141288" cy="204788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56">
              <a:extLst>
                <a:ext uri="{FF2B5EF4-FFF2-40B4-BE49-F238E27FC236}">
                  <a16:creationId xmlns:a16="http://schemas.microsoft.com/office/drawing/2014/main" id="{FF679F09-D64F-4262-9C62-D6D36173CF29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313113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57">
              <a:extLst>
                <a:ext uri="{FF2B5EF4-FFF2-40B4-BE49-F238E27FC236}">
                  <a16:creationId xmlns:a16="http://schemas.microsoft.com/office/drawing/2014/main" id="{23786BD1-CAF3-4A51-8AB3-97E4D45002E7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400425" y="2662238"/>
              <a:ext cx="76200" cy="177800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58">
              <a:extLst>
                <a:ext uri="{FF2B5EF4-FFF2-40B4-BE49-F238E27FC236}">
                  <a16:creationId xmlns:a16="http://schemas.microsoft.com/office/drawing/2014/main" id="{5D0EBCCE-9CB8-45A6-8C9A-D5E7DC18EE03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3560763" y="2684463"/>
              <a:ext cx="155575" cy="176213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6 w 332"/>
                <a:gd name="T19" fmla="*/ 156 h 332"/>
                <a:gd name="T20" fmla="*/ 0 w 332"/>
                <a:gd name="T21" fmla="*/ 166 h 332"/>
                <a:gd name="T22" fmla="*/ 16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59">
              <a:extLst>
                <a:ext uri="{FF2B5EF4-FFF2-40B4-BE49-F238E27FC236}">
                  <a16:creationId xmlns:a16="http://schemas.microsoft.com/office/drawing/2014/main" id="{E893A3CA-DD8D-4A52-9C1D-F6DC3C3AD0C5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3789363" y="2651125"/>
              <a:ext cx="96838" cy="192088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4 w 205"/>
                <a:gd name="T11" fmla="*/ 39 h 361"/>
                <a:gd name="T12" fmla="*/ 122 w 205"/>
                <a:gd name="T13" fmla="*/ 16 h 361"/>
                <a:gd name="T14" fmla="*/ 157 w 205"/>
                <a:gd name="T15" fmla="*/ 29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5 h 361"/>
                <a:gd name="T22" fmla="*/ 138 w 205"/>
                <a:gd name="T23" fmla="*/ 0 h 361"/>
                <a:gd name="T24" fmla="*/ 81 w 205"/>
                <a:gd name="T25" fmla="*/ 51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3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5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3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60">
              <a:extLst>
                <a:ext uri="{FF2B5EF4-FFF2-40B4-BE49-F238E27FC236}">
                  <a16:creationId xmlns:a16="http://schemas.microsoft.com/office/drawing/2014/main" id="{93C87ED0-B8A3-4EE9-8A85-7D5F8B82AE0F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905250" y="2641600"/>
              <a:ext cx="53975" cy="2635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61">
              <a:extLst>
                <a:ext uri="{FF2B5EF4-FFF2-40B4-BE49-F238E27FC236}">
                  <a16:creationId xmlns:a16="http://schemas.microsoft.com/office/drawing/2014/main" id="{295CAD9F-C13D-4FDE-9F59-C17630644BDA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3989388" y="2722563"/>
              <a:ext cx="127000" cy="174625"/>
            </a:xfrm>
            <a:custGeom>
              <a:avLst/>
              <a:gdLst>
                <a:gd name="T0" fmla="*/ 100 w 270"/>
                <a:gd name="T1" fmla="*/ 46 h 329"/>
                <a:gd name="T2" fmla="*/ 108 w 270"/>
                <a:gd name="T3" fmla="*/ 14 h 329"/>
                <a:gd name="T4" fmla="*/ 93 w 270"/>
                <a:gd name="T5" fmla="*/ 0 h 329"/>
                <a:gd name="T6" fmla="*/ 74 w 270"/>
                <a:gd name="T7" fmla="*/ 18 h 329"/>
                <a:gd name="T8" fmla="*/ 2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2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4 w 270"/>
                <a:gd name="T21" fmla="*/ 190 h 329"/>
                <a:gd name="T22" fmla="*/ 219 w 270"/>
                <a:gd name="T23" fmla="*/ 226 h 329"/>
                <a:gd name="T24" fmla="*/ 256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20 w 270"/>
                <a:gd name="T33" fmla="*/ 215 h 329"/>
                <a:gd name="T34" fmla="*/ 205 w 270"/>
                <a:gd name="T35" fmla="*/ 192 h 329"/>
                <a:gd name="T36" fmla="*/ 215 w 270"/>
                <a:gd name="T37" fmla="*/ 140 h 329"/>
                <a:gd name="T38" fmla="*/ 229 w 270"/>
                <a:gd name="T39" fmla="*/ 87 h 329"/>
                <a:gd name="T40" fmla="*/ 237 w 270"/>
                <a:gd name="T41" fmla="*/ 53 h 329"/>
                <a:gd name="T42" fmla="*/ 245 w 270"/>
                <a:gd name="T43" fmla="*/ 19 h 329"/>
                <a:gd name="T44" fmla="*/ 230 w 270"/>
                <a:gd name="T45" fmla="*/ 6 h 329"/>
                <a:gd name="T46" fmla="*/ 211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3 w 270"/>
                <a:gd name="T55" fmla="*/ 172 h 329"/>
                <a:gd name="T56" fmla="*/ 80 w 270"/>
                <a:gd name="T57" fmla="*/ 129 h 329"/>
                <a:gd name="T58" fmla="*/ 100 w 270"/>
                <a:gd name="T59" fmla="*/ 4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6" y="329"/>
                    <a:pt x="14" y="329"/>
                  </a:cubicBezTo>
                  <a:cubicBezTo>
                    <a:pt x="25" y="329"/>
                    <a:pt x="31" y="320"/>
                    <a:pt x="32" y="318"/>
                  </a:cubicBezTo>
                  <a:cubicBezTo>
                    <a:pt x="34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6"/>
                    <a:pt x="230" y="6"/>
                  </a:cubicBezTo>
                  <a:cubicBezTo>
                    <a:pt x="228" y="6"/>
                    <a:pt x="215" y="6"/>
                    <a:pt x="211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0" y="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62">
              <a:extLst>
                <a:ext uri="{FF2B5EF4-FFF2-40B4-BE49-F238E27FC236}">
                  <a16:creationId xmlns:a16="http://schemas.microsoft.com/office/drawing/2014/main" id="{0F3D33AE-B962-48B8-9072-843F304DBBDE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137025" y="2641600"/>
              <a:ext cx="53975" cy="2635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63">
              <a:extLst>
                <a:ext uri="{FF2B5EF4-FFF2-40B4-BE49-F238E27FC236}">
                  <a16:creationId xmlns:a16="http://schemas.microsoft.com/office/drawing/2014/main" id="{DF891545-E46F-458D-9282-DB25324E4909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4291013" y="2741613"/>
              <a:ext cx="153988" cy="619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64">
              <a:extLst>
                <a:ext uri="{FF2B5EF4-FFF2-40B4-BE49-F238E27FC236}">
                  <a16:creationId xmlns:a16="http://schemas.microsoft.com/office/drawing/2014/main" id="{A9788F08-D453-4222-A306-D86E18F6BC4A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4527550" y="2657475"/>
              <a:ext cx="134938" cy="182563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9 h 342"/>
                <a:gd name="T4" fmla="*/ 153 w 291"/>
                <a:gd name="T5" fmla="*/ 189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7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6 h 342"/>
                <a:gd name="T38" fmla="*/ 223 w 291"/>
                <a:gd name="T39" fmla="*/ 93 h 342"/>
                <a:gd name="T40" fmla="*/ 207 w 291"/>
                <a:gd name="T41" fmla="*/ 22 h 342"/>
                <a:gd name="T42" fmla="*/ 274 w 291"/>
                <a:gd name="T43" fmla="*/ 94 h 342"/>
                <a:gd name="T44" fmla="*/ 205 w 291"/>
                <a:gd name="T45" fmla="*/ 166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1 h 342"/>
                <a:gd name="T54" fmla="*/ 123 w 291"/>
                <a:gd name="T55" fmla="*/ 171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6 w 291"/>
                <a:gd name="T69" fmla="*/ 43 h 342"/>
                <a:gd name="T70" fmla="*/ 106 w 291"/>
                <a:gd name="T71" fmla="*/ 297 h 342"/>
                <a:gd name="T72" fmla="*/ 110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5" y="189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0" y="17"/>
                    <a:pt x="42" y="21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3" y="113"/>
                    <a:pt x="223" y="93"/>
                  </a:cubicBezTo>
                  <a:cubicBezTo>
                    <a:pt x="223" y="67"/>
                    <a:pt x="220" y="40"/>
                    <a:pt x="207" y="22"/>
                  </a:cubicBezTo>
                  <a:cubicBezTo>
                    <a:pt x="235" y="28"/>
                    <a:pt x="274" y="43"/>
                    <a:pt x="274" y="94"/>
                  </a:cubicBezTo>
                  <a:cubicBezTo>
                    <a:pt x="274" y="129"/>
                    <a:pt x="251" y="154"/>
                    <a:pt x="205" y="166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9" y="17"/>
                    <a:pt x="205" y="31"/>
                    <a:pt x="205" y="93"/>
                  </a:cubicBezTo>
                  <a:cubicBezTo>
                    <a:pt x="205" y="165"/>
                    <a:pt x="179" y="171"/>
                    <a:pt x="148" y="171"/>
                  </a:cubicBezTo>
                  <a:lnTo>
                    <a:pt x="123" y="171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6" y="25"/>
                    <a:pt x="106" y="35"/>
                    <a:pt x="106" y="43"/>
                  </a:cubicBezTo>
                  <a:lnTo>
                    <a:pt x="106" y="297"/>
                  </a:lnTo>
                  <a:cubicBezTo>
                    <a:pt x="106" y="302"/>
                    <a:pt x="106" y="315"/>
                    <a:pt x="110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65">
              <a:extLst>
                <a:ext uri="{FF2B5EF4-FFF2-40B4-BE49-F238E27FC236}">
                  <a16:creationId xmlns:a16="http://schemas.microsoft.com/office/drawing/2014/main" id="{3CFE4B3A-CB28-4E9A-B592-61D754471C73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4687888" y="2641600"/>
              <a:ext cx="53975" cy="2635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66">
              <a:extLst>
                <a:ext uri="{FF2B5EF4-FFF2-40B4-BE49-F238E27FC236}">
                  <a16:creationId xmlns:a16="http://schemas.microsoft.com/office/drawing/2014/main" id="{7BF03C61-657B-434B-861A-D1FEFA69A779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4765675" y="2722563"/>
              <a:ext cx="90488" cy="119063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67">
              <a:extLst>
                <a:ext uri="{FF2B5EF4-FFF2-40B4-BE49-F238E27FC236}">
                  <a16:creationId xmlns:a16="http://schemas.microsoft.com/office/drawing/2014/main" id="{C511796A-6868-42EA-9485-818A3A0A1C9F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4875213" y="2614613"/>
              <a:ext cx="90488" cy="1301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7 h 246"/>
                <a:gd name="T12" fmla="*/ 181 w 192"/>
                <a:gd name="T13" fmla="*/ 222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4 h 246"/>
                <a:gd name="T20" fmla="*/ 46 w 192"/>
                <a:gd name="T21" fmla="*/ 9 h 246"/>
                <a:gd name="T22" fmla="*/ 69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7"/>
                  </a:cubicBezTo>
                  <a:cubicBezTo>
                    <a:pt x="186" y="234"/>
                    <a:pt x="183" y="226"/>
                    <a:pt x="181" y="222"/>
                  </a:cubicBezTo>
                  <a:lnTo>
                    <a:pt x="96" y="22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6" y="0"/>
                    <a:pt x="41" y="0"/>
                    <a:pt x="41" y="4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1"/>
                    <a:pt x="69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68">
              <a:extLst>
                <a:ext uri="{FF2B5EF4-FFF2-40B4-BE49-F238E27FC236}">
                  <a16:creationId xmlns:a16="http://schemas.microsoft.com/office/drawing/2014/main" id="{31590DD2-7EAD-47A4-9A67-24F398F4176E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4981575" y="2616200"/>
              <a:ext cx="144463" cy="127000"/>
            </a:xfrm>
            <a:custGeom>
              <a:avLst/>
              <a:gdLst>
                <a:gd name="T0" fmla="*/ 177 w 308"/>
                <a:gd name="T1" fmla="*/ 105 h 239"/>
                <a:gd name="T2" fmla="*/ 210 w 308"/>
                <a:gd name="T3" fmla="*/ 72 h 239"/>
                <a:gd name="T4" fmla="*/ 299 w 308"/>
                <a:gd name="T5" fmla="*/ 13 h 239"/>
                <a:gd name="T6" fmla="*/ 308 w 308"/>
                <a:gd name="T7" fmla="*/ 6 h 239"/>
                <a:gd name="T8" fmla="*/ 303 w 308"/>
                <a:gd name="T9" fmla="*/ 0 h 239"/>
                <a:gd name="T10" fmla="*/ 270 w 308"/>
                <a:gd name="T11" fmla="*/ 2 h 239"/>
                <a:gd name="T12" fmla="*/ 230 w 308"/>
                <a:gd name="T13" fmla="*/ 0 h 239"/>
                <a:gd name="T14" fmla="*/ 223 w 308"/>
                <a:gd name="T15" fmla="*/ 8 h 239"/>
                <a:gd name="T16" fmla="*/ 228 w 308"/>
                <a:gd name="T17" fmla="*/ 13 h 239"/>
                <a:gd name="T18" fmla="*/ 240 w 308"/>
                <a:gd name="T19" fmla="*/ 22 h 239"/>
                <a:gd name="T20" fmla="*/ 231 w 308"/>
                <a:gd name="T21" fmla="*/ 36 h 239"/>
                <a:gd name="T22" fmla="*/ 171 w 308"/>
                <a:gd name="T23" fmla="*/ 95 h 239"/>
                <a:gd name="T24" fmla="*/ 136 w 308"/>
                <a:gd name="T25" fmla="*/ 27 h 239"/>
                <a:gd name="T26" fmla="*/ 134 w 308"/>
                <a:gd name="T27" fmla="*/ 22 h 239"/>
                <a:gd name="T28" fmla="*/ 153 w 308"/>
                <a:gd name="T29" fmla="*/ 13 h 239"/>
                <a:gd name="T30" fmla="*/ 160 w 308"/>
                <a:gd name="T31" fmla="*/ 5 h 239"/>
                <a:gd name="T32" fmla="*/ 154 w 308"/>
                <a:gd name="T33" fmla="*/ 0 h 239"/>
                <a:gd name="T34" fmla="*/ 131 w 308"/>
                <a:gd name="T35" fmla="*/ 1 h 239"/>
                <a:gd name="T36" fmla="*/ 108 w 308"/>
                <a:gd name="T37" fmla="*/ 2 h 239"/>
                <a:gd name="T38" fmla="*/ 88 w 308"/>
                <a:gd name="T39" fmla="*/ 1 h 239"/>
                <a:gd name="T40" fmla="*/ 69 w 308"/>
                <a:gd name="T41" fmla="*/ 0 h 239"/>
                <a:gd name="T42" fmla="*/ 62 w 308"/>
                <a:gd name="T43" fmla="*/ 8 h 239"/>
                <a:gd name="T44" fmla="*/ 72 w 308"/>
                <a:gd name="T45" fmla="*/ 13 h 239"/>
                <a:gd name="T46" fmla="*/ 97 w 308"/>
                <a:gd name="T47" fmla="*/ 23 h 239"/>
                <a:gd name="T48" fmla="*/ 146 w 308"/>
                <a:gd name="T49" fmla="*/ 120 h 239"/>
                <a:gd name="T50" fmla="*/ 126 w 308"/>
                <a:gd name="T51" fmla="*/ 139 h 239"/>
                <a:gd name="T52" fmla="*/ 97 w 308"/>
                <a:gd name="T53" fmla="*/ 168 h 239"/>
                <a:gd name="T54" fmla="*/ 9 w 308"/>
                <a:gd name="T55" fmla="*/ 226 h 239"/>
                <a:gd name="T56" fmla="*/ 0 w 308"/>
                <a:gd name="T57" fmla="*/ 234 h 239"/>
                <a:gd name="T58" fmla="*/ 5 w 308"/>
                <a:gd name="T59" fmla="*/ 239 h 239"/>
                <a:gd name="T60" fmla="*/ 37 w 308"/>
                <a:gd name="T61" fmla="*/ 237 h 239"/>
                <a:gd name="T62" fmla="*/ 58 w 308"/>
                <a:gd name="T63" fmla="*/ 238 h 239"/>
                <a:gd name="T64" fmla="*/ 78 w 308"/>
                <a:gd name="T65" fmla="*/ 239 h 239"/>
                <a:gd name="T66" fmla="*/ 85 w 308"/>
                <a:gd name="T67" fmla="*/ 231 h 239"/>
                <a:gd name="T68" fmla="*/ 79 w 308"/>
                <a:gd name="T69" fmla="*/ 226 h 239"/>
                <a:gd name="T70" fmla="*/ 68 w 308"/>
                <a:gd name="T71" fmla="*/ 217 h 239"/>
                <a:gd name="T72" fmla="*/ 80 w 308"/>
                <a:gd name="T73" fmla="*/ 200 h 239"/>
                <a:gd name="T74" fmla="*/ 151 w 308"/>
                <a:gd name="T75" fmla="*/ 130 h 239"/>
                <a:gd name="T76" fmla="*/ 193 w 308"/>
                <a:gd name="T77" fmla="*/ 213 h 239"/>
                <a:gd name="T78" fmla="*/ 195 w 308"/>
                <a:gd name="T79" fmla="*/ 217 h 239"/>
                <a:gd name="T80" fmla="*/ 177 w 308"/>
                <a:gd name="T81" fmla="*/ 226 h 239"/>
                <a:gd name="T82" fmla="*/ 169 w 308"/>
                <a:gd name="T83" fmla="*/ 234 h 239"/>
                <a:gd name="T84" fmla="*/ 175 w 308"/>
                <a:gd name="T85" fmla="*/ 239 h 239"/>
                <a:gd name="T86" fmla="*/ 199 w 308"/>
                <a:gd name="T87" fmla="*/ 238 h 239"/>
                <a:gd name="T88" fmla="*/ 221 w 308"/>
                <a:gd name="T89" fmla="*/ 237 h 239"/>
                <a:gd name="T90" fmla="*/ 242 w 308"/>
                <a:gd name="T91" fmla="*/ 238 h 239"/>
                <a:gd name="T92" fmla="*/ 261 w 308"/>
                <a:gd name="T93" fmla="*/ 239 h 239"/>
                <a:gd name="T94" fmla="*/ 268 w 308"/>
                <a:gd name="T95" fmla="*/ 231 h 239"/>
                <a:gd name="T96" fmla="*/ 258 w 308"/>
                <a:gd name="T97" fmla="*/ 226 h 239"/>
                <a:gd name="T98" fmla="*/ 233 w 308"/>
                <a:gd name="T99" fmla="*/ 216 h 239"/>
                <a:gd name="T100" fmla="*/ 177 w 308"/>
                <a:gd name="T101" fmla="*/ 10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8" h="239">
                  <a:moveTo>
                    <a:pt x="177" y="105"/>
                  </a:moveTo>
                  <a:lnTo>
                    <a:pt x="210" y="72"/>
                  </a:lnTo>
                  <a:cubicBezTo>
                    <a:pt x="254" y="28"/>
                    <a:pt x="268" y="15"/>
                    <a:pt x="299" y="13"/>
                  </a:cubicBezTo>
                  <a:cubicBezTo>
                    <a:pt x="304" y="13"/>
                    <a:pt x="308" y="13"/>
                    <a:pt x="308" y="6"/>
                  </a:cubicBezTo>
                  <a:cubicBezTo>
                    <a:pt x="308" y="1"/>
                    <a:pt x="304" y="0"/>
                    <a:pt x="303" y="0"/>
                  </a:cubicBezTo>
                  <a:cubicBezTo>
                    <a:pt x="293" y="0"/>
                    <a:pt x="281" y="2"/>
                    <a:pt x="270" y="2"/>
                  </a:cubicBezTo>
                  <a:cubicBezTo>
                    <a:pt x="261" y="2"/>
                    <a:pt x="239" y="0"/>
                    <a:pt x="230" y="0"/>
                  </a:cubicBezTo>
                  <a:cubicBezTo>
                    <a:pt x="227" y="0"/>
                    <a:pt x="223" y="1"/>
                    <a:pt x="223" y="8"/>
                  </a:cubicBezTo>
                  <a:cubicBezTo>
                    <a:pt x="223" y="8"/>
                    <a:pt x="223" y="13"/>
                    <a:pt x="228" y="13"/>
                  </a:cubicBezTo>
                  <a:cubicBezTo>
                    <a:pt x="231" y="13"/>
                    <a:pt x="240" y="14"/>
                    <a:pt x="240" y="22"/>
                  </a:cubicBezTo>
                  <a:cubicBezTo>
                    <a:pt x="240" y="27"/>
                    <a:pt x="235" y="32"/>
                    <a:pt x="231" y="36"/>
                  </a:cubicBezTo>
                  <a:cubicBezTo>
                    <a:pt x="229" y="38"/>
                    <a:pt x="184" y="82"/>
                    <a:pt x="171" y="95"/>
                  </a:cubicBezTo>
                  <a:lnTo>
                    <a:pt x="136" y="27"/>
                  </a:lnTo>
                  <a:cubicBezTo>
                    <a:pt x="135" y="26"/>
                    <a:pt x="134" y="23"/>
                    <a:pt x="134" y="22"/>
                  </a:cubicBezTo>
                  <a:cubicBezTo>
                    <a:pt x="134" y="19"/>
                    <a:pt x="141" y="14"/>
                    <a:pt x="153" y="13"/>
                  </a:cubicBezTo>
                  <a:cubicBezTo>
                    <a:pt x="155" y="13"/>
                    <a:pt x="160" y="13"/>
                    <a:pt x="160" y="5"/>
                  </a:cubicBezTo>
                  <a:cubicBezTo>
                    <a:pt x="160" y="5"/>
                    <a:pt x="160" y="0"/>
                    <a:pt x="154" y="0"/>
                  </a:cubicBezTo>
                  <a:cubicBezTo>
                    <a:pt x="147" y="0"/>
                    <a:pt x="138" y="1"/>
                    <a:pt x="131" y="1"/>
                  </a:cubicBezTo>
                  <a:cubicBezTo>
                    <a:pt x="124" y="1"/>
                    <a:pt x="116" y="2"/>
                    <a:pt x="108" y="2"/>
                  </a:cubicBezTo>
                  <a:cubicBezTo>
                    <a:pt x="102" y="2"/>
                    <a:pt x="94" y="2"/>
                    <a:pt x="88" y="1"/>
                  </a:cubicBezTo>
                  <a:cubicBezTo>
                    <a:pt x="82" y="1"/>
                    <a:pt x="74" y="0"/>
                    <a:pt x="69" y="0"/>
                  </a:cubicBezTo>
                  <a:cubicBezTo>
                    <a:pt x="67" y="0"/>
                    <a:pt x="62" y="0"/>
                    <a:pt x="62" y="8"/>
                  </a:cubicBezTo>
                  <a:cubicBezTo>
                    <a:pt x="62" y="13"/>
                    <a:pt x="66" y="13"/>
                    <a:pt x="72" y="13"/>
                  </a:cubicBezTo>
                  <a:cubicBezTo>
                    <a:pt x="92" y="13"/>
                    <a:pt x="94" y="16"/>
                    <a:pt x="97" y="23"/>
                  </a:cubicBezTo>
                  <a:lnTo>
                    <a:pt x="146" y="120"/>
                  </a:lnTo>
                  <a:lnTo>
                    <a:pt x="126" y="139"/>
                  </a:lnTo>
                  <a:cubicBezTo>
                    <a:pt x="120" y="146"/>
                    <a:pt x="103" y="161"/>
                    <a:pt x="97" y="168"/>
                  </a:cubicBezTo>
                  <a:cubicBezTo>
                    <a:pt x="55" y="210"/>
                    <a:pt x="40" y="225"/>
                    <a:pt x="9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5"/>
                    <a:pt x="1" y="239"/>
                    <a:pt x="5" y="239"/>
                  </a:cubicBezTo>
                  <a:cubicBezTo>
                    <a:pt x="15" y="239"/>
                    <a:pt x="27" y="237"/>
                    <a:pt x="37" y="237"/>
                  </a:cubicBezTo>
                  <a:cubicBezTo>
                    <a:pt x="43" y="237"/>
                    <a:pt x="52" y="237"/>
                    <a:pt x="58" y="238"/>
                  </a:cubicBezTo>
                  <a:cubicBezTo>
                    <a:pt x="64" y="238"/>
                    <a:pt x="72" y="239"/>
                    <a:pt x="78" y="239"/>
                  </a:cubicBezTo>
                  <a:cubicBezTo>
                    <a:pt x="80" y="239"/>
                    <a:pt x="85" y="239"/>
                    <a:pt x="85" y="231"/>
                  </a:cubicBezTo>
                  <a:cubicBezTo>
                    <a:pt x="85" y="226"/>
                    <a:pt x="81" y="226"/>
                    <a:pt x="79" y="226"/>
                  </a:cubicBezTo>
                  <a:cubicBezTo>
                    <a:pt x="75" y="226"/>
                    <a:pt x="68" y="225"/>
                    <a:pt x="68" y="217"/>
                  </a:cubicBezTo>
                  <a:cubicBezTo>
                    <a:pt x="68" y="212"/>
                    <a:pt x="73" y="207"/>
                    <a:pt x="80" y="200"/>
                  </a:cubicBezTo>
                  <a:lnTo>
                    <a:pt x="151" y="130"/>
                  </a:lnTo>
                  <a:lnTo>
                    <a:pt x="193" y="213"/>
                  </a:lnTo>
                  <a:cubicBezTo>
                    <a:pt x="195" y="216"/>
                    <a:pt x="195" y="217"/>
                    <a:pt x="195" y="217"/>
                  </a:cubicBezTo>
                  <a:cubicBezTo>
                    <a:pt x="195" y="219"/>
                    <a:pt x="189" y="225"/>
                    <a:pt x="177" y="226"/>
                  </a:cubicBezTo>
                  <a:cubicBezTo>
                    <a:pt x="174" y="226"/>
                    <a:pt x="169" y="226"/>
                    <a:pt x="169" y="234"/>
                  </a:cubicBezTo>
                  <a:cubicBezTo>
                    <a:pt x="169" y="234"/>
                    <a:pt x="170" y="239"/>
                    <a:pt x="175" y="239"/>
                  </a:cubicBezTo>
                  <a:cubicBezTo>
                    <a:pt x="183" y="239"/>
                    <a:pt x="191" y="238"/>
                    <a:pt x="199" y="238"/>
                  </a:cubicBezTo>
                  <a:cubicBezTo>
                    <a:pt x="206" y="238"/>
                    <a:pt x="214" y="237"/>
                    <a:pt x="221" y="237"/>
                  </a:cubicBezTo>
                  <a:cubicBezTo>
                    <a:pt x="227" y="237"/>
                    <a:pt x="236" y="237"/>
                    <a:pt x="242" y="238"/>
                  </a:cubicBezTo>
                  <a:cubicBezTo>
                    <a:pt x="248" y="238"/>
                    <a:pt x="255" y="239"/>
                    <a:pt x="261" y="239"/>
                  </a:cubicBezTo>
                  <a:cubicBezTo>
                    <a:pt x="262" y="239"/>
                    <a:pt x="268" y="239"/>
                    <a:pt x="268" y="231"/>
                  </a:cubicBezTo>
                  <a:cubicBezTo>
                    <a:pt x="268" y="226"/>
                    <a:pt x="263" y="226"/>
                    <a:pt x="258" y="226"/>
                  </a:cubicBezTo>
                  <a:cubicBezTo>
                    <a:pt x="238" y="226"/>
                    <a:pt x="236" y="222"/>
                    <a:pt x="233" y="216"/>
                  </a:cubicBezTo>
                  <a:lnTo>
                    <a:pt x="177" y="1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69">
              <a:extLst>
                <a:ext uri="{FF2B5EF4-FFF2-40B4-BE49-F238E27FC236}">
                  <a16:creationId xmlns:a16="http://schemas.microsoft.com/office/drawing/2014/main" id="{5DD0FF90-932E-4C18-B588-A88C79016F1B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5233988" y="2670175"/>
              <a:ext cx="142875" cy="204788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70">
              <a:extLst>
                <a:ext uri="{FF2B5EF4-FFF2-40B4-BE49-F238E27FC236}">
                  <a16:creationId xmlns:a16="http://schemas.microsoft.com/office/drawing/2014/main" id="{D510B7D5-2FBA-45BB-AE98-EAE146438937}"/>
                </a:ext>
              </a:extLst>
            </p:cNvPr>
            <p:cNvSpPr>
              <a:spLocks noEditPoints="1"/>
            </p:cNvSpPr>
            <p:nvPr>
              <p:custDataLst>
                <p:tags r:id="rId228"/>
              </p:custDataLst>
            </p:nvPr>
          </p:nvSpPr>
          <p:spPr bwMode="auto">
            <a:xfrm>
              <a:off x="5470525" y="2722563"/>
              <a:ext cx="90488" cy="119063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6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5" y="11"/>
                    <a:pt x="168" y="26"/>
                    <a:pt x="168" y="43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71">
              <a:extLst>
                <a:ext uri="{FF2B5EF4-FFF2-40B4-BE49-F238E27FC236}">
                  <a16:creationId xmlns:a16="http://schemas.microsoft.com/office/drawing/2014/main" id="{9AF7CBD1-9AD9-4B5B-BB70-84E56A1A280A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5581650" y="2614613"/>
              <a:ext cx="88900" cy="1301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7 h 246"/>
                <a:gd name="T12" fmla="*/ 181 w 192"/>
                <a:gd name="T13" fmla="*/ 222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4 h 246"/>
                <a:gd name="T20" fmla="*/ 46 w 192"/>
                <a:gd name="T21" fmla="*/ 9 h 246"/>
                <a:gd name="T22" fmla="*/ 69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7"/>
                  </a:cubicBezTo>
                  <a:cubicBezTo>
                    <a:pt x="186" y="234"/>
                    <a:pt x="183" y="226"/>
                    <a:pt x="181" y="222"/>
                  </a:cubicBezTo>
                  <a:lnTo>
                    <a:pt x="96" y="22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6" y="0"/>
                    <a:pt x="41" y="0"/>
                    <a:pt x="41" y="4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1"/>
                    <a:pt x="69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72">
              <a:extLst>
                <a:ext uri="{FF2B5EF4-FFF2-40B4-BE49-F238E27FC236}">
                  <a16:creationId xmlns:a16="http://schemas.microsoft.com/office/drawing/2014/main" id="{A5C5DFA3-4AC4-4E4B-9127-EF568B128E68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697538" y="2603500"/>
              <a:ext cx="42863" cy="185738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4 h 349"/>
                <a:gd name="T4" fmla="*/ 83 w 90"/>
                <a:gd name="T5" fmla="*/ 349 h 349"/>
                <a:gd name="T6" fmla="*/ 90 w 90"/>
                <a:gd name="T7" fmla="*/ 344 h 349"/>
                <a:gd name="T8" fmla="*/ 87 w 90"/>
                <a:gd name="T9" fmla="*/ 339 h 349"/>
                <a:gd name="T10" fmla="*/ 24 w 90"/>
                <a:gd name="T11" fmla="*/ 174 h 349"/>
                <a:gd name="T12" fmla="*/ 88 w 90"/>
                <a:gd name="T13" fmla="*/ 8 h 349"/>
                <a:gd name="T14" fmla="*/ 90 w 90"/>
                <a:gd name="T15" fmla="*/ 4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4"/>
                  </a:cubicBezTo>
                  <a:cubicBezTo>
                    <a:pt x="90" y="342"/>
                    <a:pt x="89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73">
              <a:extLst>
                <a:ext uri="{FF2B5EF4-FFF2-40B4-BE49-F238E27FC236}">
                  <a16:creationId xmlns:a16="http://schemas.microsoft.com/office/drawing/2014/main" id="{E62DE1E2-CC19-48C5-95DF-130C04A66A72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5768975" y="2619375"/>
              <a:ext cx="60325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74">
              <a:extLst>
                <a:ext uri="{FF2B5EF4-FFF2-40B4-BE49-F238E27FC236}">
                  <a16:creationId xmlns:a16="http://schemas.microsoft.com/office/drawing/2014/main" id="{89D3CA57-CD4C-4739-AD62-895D84732FEE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5856288" y="2628900"/>
              <a:ext cx="119063" cy="13652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8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8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9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9" y="137"/>
                    <a:pt x="257" y="137"/>
                    <a:pt x="257" y="128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8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8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8"/>
                    <a:pt x="120" y="257"/>
                    <a:pt x="129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75">
              <a:extLst>
                <a:ext uri="{FF2B5EF4-FFF2-40B4-BE49-F238E27FC236}">
                  <a16:creationId xmlns:a16="http://schemas.microsoft.com/office/drawing/2014/main" id="{A7315574-F84E-4A66-AC7A-7A0C598ECBD8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5997575" y="2611438"/>
              <a:ext cx="71438" cy="133350"/>
            </a:xfrm>
            <a:custGeom>
              <a:avLst/>
              <a:gdLst>
                <a:gd name="T0" fmla="*/ 82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2 h 253"/>
                <a:gd name="T8" fmla="*/ 109 w 154"/>
                <a:gd name="T9" fmla="*/ 87 h 253"/>
                <a:gd name="T10" fmla="*/ 70 w 154"/>
                <a:gd name="T11" fmla="*/ 27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7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6 h 253"/>
                <a:gd name="T26" fmla="*/ 82 w 154"/>
                <a:gd name="T27" fmla="*/ 97 h 253"/>
                <a:gd name="T28" fmla="*/ 88 w 154"/>
                <a:gd name="T29" fmla="*/ 106 h 253"/>
                <a:gd name="T30" fmla="*/ 110 w 154"/>
                <a:gd name="T31" fmla="*/ 167 h 253"/>
                <a:gd name="T32" fmla="*/ 64 w 154"/>
                <a:gd name="T33" fmla="*/ 243 h 253"/>
                <a:gd name="T34" fmla="*/ 26 w 154"/>
                <a:gd name="T35" fmla="*/ 202 h 253"/>
                <a:gd name="T36" fmla="*/ 88 w 154"/>
                <a:gd name="T37" fmla="*/ 10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2" y="97"/>
                  </a:moveTo>
                  <a:cubicBezTo>
                    <a:pt x="29" y="110"/>
                    <a:pt x="0" y="155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3"/>
                    <a:pt x="138" y="152"/>
                  </a:cubicBezTo>
                  <a:cubicBezTo>
                    <a:pt x="138" y="119"/>
                    <a:pt x="120" y="99"/>
                    <a:pt x="109" y="87"/>
                  </a:cubicBezTo>
                  <a:cubicBezTo>
                    <a:pt x="96" y="72"/>
                    <a:pt x="70" y="44"/>
                    <a:pt x="70" y="27"/>
                  </a:cubicBezTo>
                  <a:cubicBezTo>
                    <a:pt x="70" y="23"/>
                    <a:pt x="75" y="13"/>
                    <a:pt x="89" y="13"/>
                  </a:cubicBezTo>
                  <a:cubicBezTo>
                    <a:pt x="101" y="13"/>
                    <a:pt x="111" y="18"/>
                    <a:pt x="118" y="23"/>
                  </a:cubicBezTo>
                  <a:cubicBezTo>
                    <a:pt x="121" y="24"/>
                    <a:pt x="134" y="32"/>
                    <a:pt x="139" y="32"/>
                  </a:cubicBezTo>
                  <a:cubicBezTo>
                    <a:pt x="148" y="32"/>
                    <a:pt x="154" y="24"/>
                    <a:pt x="154" y="17"/>
                  </a:cubicBezTo>
                  <a:cubicBezTo>
                    <a:pt x="154" y="8"/>
                    <a:pt x="149" y="8"/>
                    <a:pt x="130" y="4"/>
                  </a:cubicBezTo>
                  <a:cubicBezTo>
                    <a:pt x="126" y="3"/>
                    <a:pt x="110" y="0"/>
                    <a:pt x="99" y="0"/>
                  </a:cubicBezTo>
                  <a:cubicBezTo>
                    <a:pt x="73" y="0"/>
                    <a:pt x="58" y="15"/>
                    <a:pt x="58" y="36"/>
                  </a:cubicBezTo>
                  <a:cubicBezTo>
                    <a:pt x="58" y="55"/>
                    <a:pt x="69" y="76"/>
                    <a:pt x="82" y="97"/>
                  </a:cubicBezTo>
                  <a:close/>
                  <a:moveTo>
                    <a:pt x="88" y="106"/>
                  </a:moveTo>
                  <a:cubicBezTo>
                    <a:pt x="97" y="122"/>
                    <a:pt x="110" y="142"/>
                    <a:pt x="110" y="167"/>
                  </a:cubicBezTo>
                  <a:cubicBezTo>
                    <a:pt x="110" y="196"/>
                    <a:pt x="93" y="243"/>
                    <a:pt x="64" y="243"/>
                  </a:cubicBezTo>
                  <a:cubicBezTo>
                    <a:pt x="44" y="243"/>
                    <a:pt x="26" y="231"/>
                    <a:pt x="26" y="202"/>
                  </a:cubicBezTo>
                  <a:cubicBezTo>
                    <a:pt x="26" y="179"/>
                    <a:pt x="39" y="118"/>
                    <a:pt x="88" y="10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76">
              <a:extLst>
                <a:ext uri="{FF2B5EF4-FFF2-40B4-BE49-F238E27FC236}">
                  <a16:creationId xmlns:a16="http://schemas.microsoft.com/office/drawing/2014/main" id="{AE0FBEB4-4C4C-4B0D-9D62-5A5AC8E37CE3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6089650" y="2603500"/>
              <a:ext cx="41275" cy="185738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3 w 91"/>
                <a:gd name="T5" fmla="*/ 9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4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1" y="215"/>
                    <a:pt x="91" y="174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77">
              <a:extLst>
                <a:ext uri="{FF2B5EF4-FFF2-40B4-BE49-F238E27FC236}">
                  <a16:creationId xmlns:a16="http://schemas.microsoft.com/office/drawing/2014/main" id="{59FE1B9B-BA4C-48FF-A936-5E37C25989C8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6157913" y="2662238"/>
              <a:ext cx="96838" cy="120650"/>
            </a:xfrm>
            <a:custGeom>
              <a:avLst/>
              <a:gdLst>
                <a:gd name="T0" fmla="*/ 2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1 h 228"/>
                <a:gd name="T8" fmla="*/ 45 w 208"/>
                <a:gd name="T9" fmla="*/ 147 h 228"/>
                <a:gd name="T10" fmla="*/ 82 w 208"/>
                <a:gd name="T11" fmla="*/ 157 h 228"/>
                <a:gd name="T12" fmla="*/ 133 w 208"/>
                <a:gd name="T13" fmla="*/ 132 h 228"/>
                <a:gd name="T14" fmla="*/ 169 w 208"/>
                <a:gd name="T15" fmla="*/ 157 h 228"/>
                <a:gd name="T16" fmla="*/ 196 w 208"/>
                <a:gd name="T17" fmla="*/ 139 h 228"/>
                <a:gd name="T18" fmla="*/ 208 w 208"/>
                <a:gd name="T19" fmla="*/ 104 h 228"/>
                <a:gd name="T20" fmla="*/ 203 w 208"/>
                <a:gd name="T21" fmla="*/ 99 h 228"/>
                <a:gd name="T22" fmla="*/ 195 w 208"/>
                <a:gd name="T23" fmla="*/ 110 h 228"/>
                <a:gd name="T24" fmla="*/ 170 w 208"/>
                <a:gd name="T25" fmla="*/ 147 h 228"/>
                <a:gd name="T26" fmla="*/ 158 w 208"/>
                <a:gd name="T27" fmla="*/ 130 h 228"/>
                <a:gd name="T28" fmla="*/ 163 w 208"/>
                <a:gd name="T29" fmla="*/ 103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2 h 228"/>
                <a:gd name="T40" fmla="*/ 154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4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7" y="228"/>
                    <a:pt x="12" y="228"/>
                  </a:cubicBezTo>
                  <a:cubicBezTo>
                    <a:pt x="25" y="228"/>
                    <a:pt x="28" y="217"/>
                    <a:pt x="29" y="211"/>
                  </a:cubicBezTo>
                  <a:cubicBezTo>
                    <a:pt x="30" y="209"/>
                    <a:pt x="37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3"/>
                    <a:pt x="133" y="132"/>
                  </a:cubicBezTo>
                  <a:cubicBezTo>
                    <a:pt x="139" y="156"/>
                    <a:pt x="163" y="157"/>
                    <a:pt x="169" y="157"/>
                  </a:cubicBezTo>
                  <a:cubicBezTo>
                    <a:pt x="181" y="157"/>
                    <a:pt x="190" y="149"/>
                    <a:pt x="196" y="139"/>
                  </a:cubicBezTo>
                  <a:cubicBezTo>
                    <a:pt x="204" y="125"/>
                    <a:pt x="208" y="105"/>
                    <a:pt x="208" y="104"/>
                  </a:cubicBezTo>
                  <a:cubicBezTo>
                    <a:pt x="208" y="99"/>
                    <a:pt x="204" y="99"/>
                    <a:pt x="203" y="99"/>
                  </a:cubicBezTo>
                  <a:cubicBezTo>
                    <a:pt x="198" y="99"/>
                    <a:pt x="197" y="101"/>
                    <a:pt x="195" y="110"/>
                  </a:cubicBezTo>
                  <a:cubicBezTo>
                    <a:pt x="191" y="127"/>
                    <a:pt x="184" y="147"/>
                    <a:pt x="170" y="147"/>
                  </a:cubicBezTo>
                  <a:cubicBezTo>
                    <a:pt x="161" y="147"/>
                    <a:pt x="158" y="140"/>
                    <a:pt x="158" y="130"/>
                  </a:cubicBezTo>
                  <a:cubicBezTo>
                    <a:pt x="158" y="124"/>
                    <a:pt x="161" y="112"/>
                    <a:pt x="163" y="103"/>
                  </a:cubicBezTo>
                  <a:cubicBezTo>
                    <a:pt x="166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2"/>
                    <a:pt x="185" y="16"/>
                    <a:pt x="185" y="14"/>
                  </a:cubicBezTo>
                  <a:cubicBezTo>
                    <a:pt x="185" y="8"/>
                    <a:pt x="179" y="3"/>
                    <a:pt x="173" y="3"/>
                  </a:cubicBezTo>
                  <a:cubicBezTo>
                    <a:pt x="170" y="3"/>
                    <a:pt x="163" y="5"/>
                    <a:pt x="159" y="12"/>
                  </a:cubicBezTo>
                  <a:cubicBezTo>
                    <a:pt x="158" y="14"/>
                    <a:pt x="155" y="25"/>
                    <a:pt x="154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4"/>
                    <a:pt x="104" y="147"/>
                    <a:pt x="84" y="147"/>
                  </a:cubicBezTo>
                  <a:cubicBezTo>
                    <a:pt x="55" y="147"/>
                    <a:pt x="55" y="123"/>
                    <a:pt x="55" y="116"/>
                  </a:cubicBezTo>
                  <a:cubicBezTo>
                    <a:pt x="55" y="107"/>
                    <a:pt x="56" y="103"/>
                    <a:pt x="61" y="84"/>
                  </a:cubicBezTo>
                  <a:cubicBezTo>
                    <a:pt x="65" y="69"/>
                    <a:pt x="65" y="66"/>
                    <a:pt x="69" y="52"/>
                  </a:cubicBezTo>
                  <a:lnTo>
                    <a:pt x="74" y="33"/>
                  </a:lnTo>
                  <a:cubicBezTo>
                    <a:pt x="75" y="26"/>
                    <a:pt x="79" y="12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5" y="0"/>
                    <a:pt x="51" y="12"/>
                    <a:pt x="50" y="16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78">
              <a:extLst>
                <a:ext uri="{FF2B5EF4-FFF2-40B4-BE49-F238E27FC236}">
                  <a16:creationId xmlns:a16="http://schemas.microsoft.com/office/drawing/2014/main" id="{2AE80FF6-135E-4827-867E-23009EE345D9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6288088" y="2641600"/>
              <a:ext cx="53975" cy="263525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79">
              <a:extLst>
                <a:ext uri="{FF2B5EF4-FFF2-40B4-BE49-F238E27FC236}">
                  <a16:creationId xmlns:a16="http://schemas.microsoft.com/office/drawing/2014/main" id="{7537641E-39CB-48C8-9506-CD6999FDB1B7}"/>
                </a:ext>
              </a:extLst>
            </p:cNvPr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auto">
            <a:xfrm>
              <a:off x="6448425" y="2670175"/>
              <a:ext cx="142875" cy="204788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4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4"/>
                  </a:lnTo>
                  <a:cubicBezTo>
                    <a:pt x="1" y="138"/>
                    <a:pt x="0" y="141"/>
                    <a:pt x="0" y="145"/>
                  </a:cubicBezTo>
                  <a:cubicBezTo>
                    <a:pt x="0" y="150"/>
                    <a:pt x="3" y="153"/>
                    <a:pt x="10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80">
              <a:extLst>
                <a:ext uri="{FF2B5EF4-FFF2-40B4-BE49-F238E27FC236}">
                  <a16:creationId xmlns:a16="http://schemas.microsoft.com/office/drawing/2014/main" id="{9D70B080-39C0-416F-BD06-452D1717C9EC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6761163" y="2584450"/>
              <a:ext cx="101600" cy="127000"/>
            </a:xfrm>
            <a:custGeom>
              <a:avLst/>
              <a:gdLst>
                <a:gd name="T0" fmla="*/ 85 w 218"/>
                <a:gd name="T1" fmla="*/ 122 h 239"/>
                <a:gd name="T2" fmla="*/ 123 w 218"/>
                <a:gd name="T3" fmla="*/ 129 h 239"/>
                <a:gd name="T4" fmla="*/ 141 w 218"/>
                <a:gd name="T5" fmla="*/ 161 h 239"/>
                <a:gd name="T6" fmla="*/ 147 w 218"/>
                <a:gd name="T7" fmla="*/ 170 h 239"/>
                <a:gd name="T8" fmla="*/ 153 w 218"/>
                <a:gd name="T9" fmla="*/ 159 h 239"/>
                <a:gd name="T10" fmla="*/ 153 w 218"/>
                <a:gd name="T11" fmla="*/ 64 h 239"/>
                <a:gd name="T12" fmla="*/ 147 w 218"/>
                <a:gd name="T13" fmla="*/ 53 h 239"/>
                <a:gd name="T14" fmla="*/ 141 w 218"/>
                <a:gd name="T15" fmla="*/ 61 h 239"/>
                <a:gd name="T16" fmla="*/ 85 w 218"/>
                <a:gd name="T17" fmla="*/ 109 h 239"/>
                <a:gd name="T18" fmla="*/ 85 w 218"/>
                <a:gd name="T19" fmla="*/ 35 h 239"/>
                <a:gd name="T20" fmla="*/ 100 w 218"/>
                <a:gd name="T21" fmla="*/ 12 h 239"/>
                <a:gd name="T22" fmla="*/ 117 w 218"/>
                <a:gd name="T23" fmla="*/ 12 h 239"/>
                <a:gd name="T24" fmla="*/ 189 w 218"/>
                <a:gd name="T25" fmla="*/ 60 h 239"/>
                <a:gd name="T26" fmla="*/ 196 w 218"/>
                <a:gd name="T27" fmla="*/ 68 h 239"/>
                <a:gd name="T28" fmla="*/ 202 w 218"/>
                <a:gd name="T29" fmla="*/ 57 h 239"/>
                <a:gd name="T30" fmla="*/ 202 w 218"/>
                <a:gd name="T31" fmla="*/ 11 h 239"/>
                <a:gd name="T32" fmla="*/ 190 w 218"/>
                <a:gd name="T33" fmla="*/ 0 h 239"/>
                <a:gd name="T34" fmla="*/ 12 w 218"/>
                <a:gd name="T35" fmla="*/ 0 h 239"/>
                <a:gd name="T36" fmla="*/ 0 w 218"/>
                <a:gd name="T37" fmla="*/ 6 h 239"/>
                <a:gd name="T38" fmla="*/ 9 w 218"/>
                <a:gd name="T39" fmla="*/ 12 h 239"/>
                <a:gd name="T40" fmla="*/ 30 w 218"/>
                <a:gd name="T41" fmla="*/ 32 h 239"/>
                <a:gd name="T42" fmla="*/ 30 w 218"/>
                <a:gd name="T43" fmla="*/ 207 h 239"/>
                <a:gd name="T44" fmla="*/ 11 w 218"/>
                <a:gd name="T45" fmla="*/ 227 h 239"/>
                <a:gd name="T46" fmla="*/ 0 w 218"/>
                <a:gd name="T47" fmla="*/ 233 h 239"/>
                <a:gd name="T48" fmla="*/ 12 w 218"/>
                <a:gd name="T49" fmla="*/ 239 h 239"/>
                <a:gd name="T50" fmla="*/ 196 w 218"/>
                <a:gd name="T51" fmla="*/ 239 h 239"/>
                <a:gd name="T52" fmla="*/ 208 w 218"/>
                <a:gd name="T53" fmla="*/ 234 h 239"/>
                <a:gd name="T54" fmla="*/ 218 w 218"/>
                <a:gd name="T55" fmla="*/ 174 h 239"/>
                <a:gd name="T56" fmla="*/ 212 w 218"/>
                <a:gd name="T57" fmla="*/ 167 h 239"/>
                <a:gd name="T58" fmla="*/ 205 w 218"/>
                <a:gd name="T59" fmla="*/ 172 h 239"/>
                <a:gd name="T60" fmla="*/ 174 w 218"/>
                <a:gd name="T61" fmla="*/ 211 h 239"/>
                <a:gd name="T62" fmla="*/ 119 w 218"/>
                <a:gd name="T63" fmla="*/ 227 h 239"/>
                <a:gd name="T64" fmla="*/ 100 w 218"/>
                <a:gd name="T65" fmla="*/ 227 h 239"/>
                <a:gd name="T66" fmla="*/ 85 w 218"/>
                <a:gd name="T67" fmla="*/ 203 h 239"/>
                <a:gd name="T68" fmla="*/ 85 w 218"/>
                <a:gd name="T69" fmla="*/ 122 h 239"/>
                <a:gd name="T70" fmla="*/ 189 w 218"/>
                <a:gd name="T71" fmla="*/ 12 h 239"/>
                <a:gd name="T72" fmla="*/ 189 w 218"/>
                <a:gd name="T73" fmla="*/ 29 h 239"/>
                <a:gd name="T74" fmla="*/ 170 w 218"/>
                <a:gd name="T75" fmla="*/ 12 h 239"/>
                <a:gd name="T76" fmla="*/ 189 w 218"/>
                <a:gd name="T77" fmla="*/ 12 h 239"/>
                <a:gd name="T78" fmla="*/ 122 w 218"/>
                <a:gd name="T79" fmla="*/ 115 h 239"/>
                <a:gd name="T80" fmla="*/ 141 w 218"/>
                <a:gd name="T81" fmla="*/ 99 h 239"/>
                <a:gd name="T82" fmla="*/ 141 w 218"/>
                <a:gd name="T83" fmla="*/ 129 h 239"/>
                <a:gd name="T84" fmla="*/ 122 w 218"/>
                <a:gd name="T85" fmla="*/ 115 h 239"/>
                <a:gd name="T86" fmla="*/ 43 w 218"/>
                <a:gd name="T87" fmla="*/ 31 h 239"/>
                <a:gd name="T88" fmla="*/ 40 w 218"/>
                <a:gd name="T89" fmla="*/ 12 h 239"/>
                <a:gd name="T90" fmla="*/ 77 w 218"/>
                <a:gd name="T91" fmla="*/ 12 h 239"/>
                <a:gd name="T92" fmla="*/ 73 w 218"/>
                <a:gd name="T93" fmla="*/ 35 h 239"/>
                <a:gd name="T94" fmla="*/ 73 w 218"/>
                <a:gd name="T95" fmla="*/ 204 h 239"/>
                <a:gd name="T96" fmla="*/ 77 w 218"/>
                <a:gd name="T97" fmla="*/ 227 h 239"/>
                <a:gd name="T98" fmla="*/ 40 w 218"/>
                <a:gd name="T99" fmla="*/ 227 h 239"/>
                <a:gd name="T100" fmla="*/ 43 w 218"/>
                <a:gd name="T101" fmla="*/ 207 h 239"/>
                <a:gd name="T102" fmla="*/ 43 w 218"/>
                <a:gd name="T103" fmla="*/ 31 h 239"/>
                <a:gd name="T104" fmla="*/ 172 w 218"/>
                <a:gd name="T105" fmla="*/ 227 h 239"/>
                <a:gd name="T106" fmla="*/ 172 w 218"/>
                <a:gd name="T107" fmla="*/ 226 h 239"/>
                <a:gd name="T108" fmla="*/ 200 w 218"/>
                <a:gd name="T109" fmla="*/ 207 h 239"/>
                <a:gd name="T110" fmla="*/ 197 w 218"/>
                <a:gd name="T111" fmla="*/ 227 h 239"/>
                <a:gd name="T112" fmla="*/ 172 w 218"/>
                <a:gd name="T113" fmla="*/ 2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39">
                  <a:moveTo>
                    <a:pt x="85" y="122"/>
                  </a:moveTo>
                  <a:cubicBezTo>
                    <a:pt x="94" y="122"/>
                    <a:pt x="111" y="122"/>
                    <a:pt x="123" y="129"/>
                  </a:cubicBezTo>
                  <a:cubicBezTo>
                    <a:pt x="140" y="140"/>
                    <a:pt x="141" y="159"/>
                    <a:pt x="141" y="161"/>
                  </a:cubicBezTo>
                  <a:cubicBezTo>
                    <a:pt x="141" y="166"/>
                    <a:pt x="141" y="170"/>
                    <a:pt x="147" y="170"/>
                  </a:cubicBezTo>
                  <a:cubicBezTo>
                    <a:pt x="153" y="170"/>
                    <a:pt x="153" y="165"/>
                    <a:pt x="153" y="159"/>
                  </a:cubicBezTo>
                  <a:lnTo>
                    <a:pt x="153" y="64"/>
                  </a:lnTo>
                  <a:cubicBezTo>
                    <a:pt x="153" y="59"/>
                    <a:pt x="153" y="53"/>
                    <a:pt x="147" y="53"/>
                  </a:cubicBezTo>
                  <a:cubicBezTo>
                    <a:pt x="141" y="53"/>
                    <a:pt x="141" y="58"/>
                    <a:pt x="141" y="61"/>
                  </a:cubicBezTo>
                  <a:cubicBezTo>
                    <a:pt x="139" y="106"/>
                    <a:pt x="103" y="109"/>
                    <a:pt x="85" y="109"/>
                  </a:cubicBezTo>
                  <a:lnTo>
                    <a:pt x="85" y="35"/>
                  </a:lnTo>
                  <a:cubicBezTo>
                    <a:pt x="85" y="12"/>
                    <a:pt x="92" y="12"/>
                    <a:pt x="100" y="12"/>
                  </a:cubicBezTo>
                  <a:lnTo>
                    <a:pt x="117" y="12"/>
                  </a:lnTo>
                  <a:cubicBezTo>
                    <a:pt x="164" y="12"/>
                    <a:pt x="187" y="36"/>
                    <a:pt x="189" y="60"/>
                  </a:cubicBezTo>
                  <a:cubicBezTo>
                    <a:pt x="190" y="63"/>
                    <a:pt x="190" y="68"/>
                    <a:pt x="196" y="68"/>
                  </a:cubicBezTo>
                  <a:cubicBezTo>
                    <a:pt x="202" y="68"/>
                    <a:pt x="202" y="63"/>
                    <a:pt x="202" y="57"/>
                  </a:cubicBezTo>
                  <a:lnTo>
                    <a:pt x="202" y="11"/>
                  </a:lnTo>
                  <a:cubicBezTo>
                    <a:pt x="202" y="1"/>
                    <a:pt x="201" y="0"/>
                    <a:pt x="190" y="0"/>
                  </a:cubicBezTo>
                  <a:lnTo>
                    <a:pt x="12" y="0"/>
                  </a:lnTo>
                  <a:cubicBezTo>
                    <a:pt x="5" y="0"/>
                    <a:pt x="0" y="0"/>
                    <a:pt x="0" y="6"/>
                  </a:cubicBezTo>
                  <a:cubicBezTo>
                    <a:pt x="0" y="12"/>
                    <a:pt x="6" y="12"/>
                    <a:pt x="9" y="12"/>
                  </a:cubicBezTo>
                  <a:cubicBezTo>
                    <a:pt x="29" y="12"/>
                    <a:pt x="30" y="15"/>
                    <a:pt x="30" y="32"/>
                  </a:cubicBezTo>
                  <a:lnTo>
                    <a:pt x="30" y="207"/>
                  </a:lnTo>
                  <a:cubicBezTo>
                    <a:pt x="30" y="223"/>
                    <a:pt x="29" y="227"/>
                    <a:pt x="11" y="227"/>
                  </a:cubicBezTo>
                  <a:cubicBezTo>
                    <a:pt x="6" y="227"/>
                    <a:pt x="0" y="227"/>
                    <a:pt x="0" y="233"/>
                  </a:cubicBezTo>
                  <a:cubicBezTo>
                    <a:pt x="0" y="239"/>
                    <a:pt x="5" y="239"/>
                    <a:pt x="12" y="239"/>
                  </a:cubicBezTo>
                  <a:lnTo>
                    <a:pt x="196" y="239"/>
                  </a:lnTo>
                  <a:cubicBezTo>
                    <a:pt x="203" y="239"/>
                    <a:pt x="206" y="239"/>
                    <a:pt x="208" y="234"/>
                  </a:cubicBezTo>
                  <a:cubicBezTo>
                    <a:pt x="208" y="234"/>
                    <a:pt x="218" y="175"/>
                    <a:pt x="218" y="174"/>
                  </a:cubicBezTo>
                  <a:cubicBezTo>
                    <a:pt x="218" y="170"/>
                    <a:pt x="214" y="167"/>
                    <a:pt x="212" y="167"/>
                  </a:cubicBezTo>
                  <a:cubicBezTo>
                    <a:pt x="207" y="167"/>
                    <a:pt x="205" y="172"/>
                    <a:pt x="205" y="172"/>
                  </a:cubicBezTo>
                  <a:cubicBezTo>
                    <a:pt x="203" y="181"/>
                    <a:pt x="200" y="196"/>
                    <a:pt x="174" y="211"/>
                  </a:cubicBezTo>
                  <a:cubicBezTo>
                    <a:pt x="156" y="222"/>
                    <a:pt x="138" y="227"/>
                    <a:pt x="119" y="227"/>
                  </a:cubicBezTo>
                  <a:lnTo>
                    <a:pt x="100" y="227"/>
                  </a:lnTo>
                  <a:cubicBezTo>
                    <a:pt x="92" y="227"/>
                    <a:pt x="85" y="227"/>
                    <a:pt x="85" y="203"/>
                  </a:cubicBezTo>
                  <a:lnTo>
                    <a:pt x="85" y="122"/>
                  </a:lnTo>
                  <a:close/>
                  <a:moveTo>
                    <a:pt x="189" y="12"/>
                  </a:moveTo>
                  <a:lnTo>
                    <a:pt x="189" y="29"/>
                  </a:lnTo>
                  <a:cubicBezTo>
                    <a:pt x="183" y="22"/>
                    <a:pt x="177" y="17"/>
                    <a:pt x="170" y="12"/>
                  </a:cubicBezTo>
                  <a:lnTo>
                    <a:pt x="189" y="12"/>
                  </a:lnTo>
                  <a:close/>
                  <a:moveTo>
                    <a:pt x="122" y="115"/>
                  </a:moveTo>
                  <a:cubicBezTo>
                    <a:pt x="127" y="112"/>
                    <a:pt x="135" y="107"/>
                    <a:pt x="141" y="99"/>
                  </a:cubicBezTo>
                  <a:lnTo>
                    <a:pt x="141" y="129"/>
                  </a:lnTo>
                  <a:cubicBezTo>
                    <a:pt x="133" y="119"/>
                    <a:pt x="122" y="115"/>
                    <a:pt x="122" y="115"/>
                  </a:cubicBezTo>
                  <a:close/>
                  <a:moveTo>
                    <a:pt x="43" y="31"/>
                  </a:moveTo>
                  <a:cubicBezTo>
                    <a:pt x="43" y="27"/>
                    <a:pt x="43" y="18"/>
                    <a:pt x="40" y="12"/>
                  </a:cubicBezTo>
                  <a:lnTo>
                    <a:pt x="77" y="12"/>
                  </a:lnTo>
                  <a:cubicBezTo>
                    <a:pt x="73" y="20"/>
                    <a:pt x="73" y="32"/>
                    <a:pt x="73" y="35"/>
                  </a:cubicBezTo>
                  <a:lnTo>
                    <a:pt x="73" y="204"/>
                  </a:lnTo>
                  <a:cubicBezTo>
                    <a:pt x="73" y="217"/>
                    <a:pt x="75" y="223"/>
                    <a:pt x="77" y="227"/>
                  </a:cubicBezTo>
                  <a:lnTo>
                    <a:pt x="40" y="227"/>
                  </a:lnTo>
                  <a:cubicBezTo>
                    <a:pt x="43" y="220"/>
                    <a:pt x="43" y="212"/>
                    <a:pt x="43" y="207"/>
                  </a:cubicBezTo>
                  <a:lnTo>
                    <a:pt x="43" y="31"/>
                  </a:lnTo>
                  <a:close/>
                  <a:moveTo>
                    <a:pt x="172" y="227"/>
                  </a:moveTo>
                  <a:lnTo>
                    <a:pt x="172" y="226"/>
                  </a:lnTo>
                  <a:cubicBezTo>
                    <a:pt x="183" y="221"/>
                    <a:pt x="193" y="213"/>
                    <a:pt x="200" y="207"/>
                  </a:cubicBezTo>
                  <a:cubicBezTo>
                    <a:pt x="200" y="208"/>
                    <a:pt x="197" y="224"/>
                    <a:pt x="197" y="227"/>
                  </a:cubicBezTo>
                  <a:lnTo>
                    <a:pt x="172" y="22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81">
              <a:extLst>
                <a:ext uri="{FF2B5EF4-FFF2-40B4-BE49-F238E27FC236}">
                  <a16:creationId xmlns:a16="http://schemas.microsoft.com/office/drawing/2014/main" id="{748121AE-515E-43E0-AA66-021F01A6463B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6884988" y="2571750"/>
              <a:ext cx="42863" cy="185738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5 h 349"/>
                <a:gd name="T8" fmla="*/ 88 w 91"/>
                <a:gd name="T9" fmla="*/ 339 h 349"/>
                <a:gd name="T10" fmla="*/ 24 w 91"/>
                <a:gd name="T11" fmla="*/ 175 h 349"/>
                <a:gd name="T12" fmla="*/ 89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5"/>
                  </a:cubicBezTo>
                  <a:cubicBezTo>
                    <a:pt x="91" y="342"/>
                    <a:pt x="90" y="342"/>
                    <a:pt x="88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9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82">
              <a:extLst>
                <a:ext uri="{FF2B5EF4-FFF2-40B4-BE49-F238E27FC236}">
                  <a16:creationId xmlns:a16="http://schemas.microsoft.com/office/drawing/2014/main" id="{2315AA4E-6DC4-4E42-9B7F-F669155D6102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6950075" y="2628900"/>
              <a:ext cx="69850" cy="8413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8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5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5 h 157"/>
                <a:gd name="T34" fmla="*/ 36 w 150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4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6" y="112"/>
                    <a:pt x="144" y="112"/>
                  </a:cubicBezTo>
                  <a:cubicBezTo>
                    <a:pt x="142" y="112"/>
                    <a:pt x="141" y="113"/>
                    <a:pt x="138" y="115"/>
                  </a:cubicBezTo>
                  <a:cubicBezTo>
                    <a:pt x="111" y="148"/>
                    <a:pt x="70" y="148"/>
                    <a:pt x="64" y="148"/>
                  </a:cubicBezTo>
                  <a:cubicBezTo>
                    <a:pt x="43" y="148"/>
                    <a:pt x="29" y="134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5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5"/>
                    <a:pt x="68" y="65"/>
                    <a:pt x="53" y="65"/>
                  </a:cubicBezTo>
                  <a:lnTo>
                    <a:pt x="3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83">
              <a:extLst>
                <a:ext uri="{FF2B5EF4-FFF2-40B4-BE49-F238E27FC236}">
                  <a16:creationId xmlns:a16="http://schemas.microsoft.com/office/drawing/2014/main" id="{73DB6900-917C-4440-8A9A-4D3A57630A92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7042150" y="2540000"/>
              <a:ext cx="71438" cy="92075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8 h 176"/>
                <a:gd name="T4" fmla="*/ 130 w 154"/>
                <a:gd name="T5" fmla="*/ 173 h 176"/>
                <a:gd name="T6" fmla="*/ 140 w 154"/>
                <a:gd name="T7" fmla="*/ 175 h 176"/>
                <a:gd name="T8" fmla="*/ 146 w 154"/>
                <a:gd name="T9" fmla="*/ 175 h 176"/>
                <a:gd name="T10" fmla="*/ 154 w 154"/>
                <a:gd name="T11" fmla="*/ 172 h 176"/>
                <a:gd name="T12" fmla="*/ 152 w 154"/>
                <a:gd name="T13" fmla="*/ 168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4 h 176"/>
                <a:gd name="T22" fmla="*/ 33 w 154"/>
                <a:gd name="T23" fmla="*/ 8 h 176"/>
                <a:gd name="T24" fmla="*/ 52 w 154"/>
                <a:gd name="T25" fmla="*/ 26 h 176"/>
                <a:gd name="T26" fmla="*/ 64 w 154"/>
                <a:gd name="T27" fmla="*/ 50 h 176"/>
                <a:gd name="T28" fmla="*/ 85 w 154"/>
                <a:gd name="T29" fmla="*/ 92 h 176"/>
                <a:gd name="T30" fmla="*/ 6 w 154"/>
                <a:gd name="T31" fmla="*/ 156 h 176"/>
                <a:gd name="T32" fmla="*/ 0 w 154"/>
                <a:gd name="T33" fmla="*/ 166 h 176"/>
                <a:gd name="T34" fmla="*/ 10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2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6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4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2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5" y="176"/>
                    <a:pt x="10" y="176"/>
                  </a:cubicBezTo>
                  <a:cubicBezTo>
                    <a:pt x="14" y="176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84">
              <a:extLst>
                <a:ext uri="{FF2B5EF4-FFF2-40B4-BE49-F238E27FC236}">
                  <a16:creationId xmlns:a16="http://schemas.microsoft.com/office/drawing/2014/main" id="{0CD3334E-C85A-49B3-9A06-F475615A47C7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7135813" y="2541588"/>
              <a:ext cx="112713" cy="88900"/>
            </a:xfrm>
            <a:custGeom>
              <a:avLst/>
              <a:gdLst>
                <a:gd name="T0" fmla="*/ 138 w 239"/>
                <a:gd name="T1" fmla="*/ 75 h 169"/>
                <a:gd name="T2" fmla="*/ 191 w 239"/>
                <a:gd name="T3" fmla="*/ 27 h 169"/>
                <a:gd name="T4" fmla="*/ 234 w 239"/>
                <a:gd name="T5" fmla="*/ 11 h 169"/>
                <a:gd name="T6" fmla="*/ 239 w 239"/>
                <a:gd name="T7" fmla="*/ 4 h 169"/>
                <a:gd name="T8" fmla="*/ 235 w 239"/>
                <a:gd name="T9" fmla="*/ 0 h 169"/>
                <a:gd name="T10" fmla="*/ 222 w 239"/>
                <a:gd name="T11" fmla="*/ 0 h 169"/>
                <a:gd name="T12" fmla="*/ 209 w 239"/>
                <a:gd name="T13" fmla="*/ 1 h 169"/>
                <a:gd name="T14" fmla="*/ 193 w 239"/>
                <a:gd name="T15" fmla="*/ 0 h 169"/>
                <a:gd name="T16" fmla="*/ 178 w 239"/>
                <a:gd name="T17" fmla="*/ 0 h 169"/>
                <a:gd name="T18" fmla="*/ 172 w 239"/>
                <a:gd name="T19" fmla="*/ 7 h 169"/>
                <a:gd name="T20" fmla="*/ 176 w 239"/>
                <a:gd name="T21" fmla="*/ 11 h 169"/>
                <a:gd name="T22" fmla="*/ 184 w 239"/>
                <a:gd name="T23" fmla="*/ 16 h 169"/>
                <a:gd name="T24" fmla="*/ 174 w 239"/>
                <a:gd name="T25" fmla="*/ 28 h 169"/>
                <a:gd name="T26" fmla="*/ 133 w 239"/>
                <a:gd name="T27" fmla="*/ 66 h 169"/>
                <a:gd name="T28" fmla="*/ 102 w 239"/>
                <a:gd name="T29" fmla="*/ 15 h 169"/>
                <a:gd name="T30" fmla="*/ 116 w 239"/>
                <a:gd name="T31" fmla="*/ 11 h 169"/>
                <a:gd name="T32" fmla="*/ 121 w 239"/>
                <a:gd name="T33" fmla="*/ 4 h 169"/>
                <a:gd name="T34" fmla="*/ 117 w 239"/>
                <a:gd name="T35" fmla="*/ 0 h 169"/>
                <a:gd name="T36" fmla="*/ 99 w 239"/>
                <a:gd name="T37" fmla="*/ 0 h 169"/>
                <a:gd name="T38" fmla="*/ 82 w 239"/>
                <a:gd name="T39" fmla="*/ 1 h 169"/>
                <a:gd name="T40" fmla="*/ 66 w 239"/>
                <a:gd name="T41" fmla="*/ 0 h 169"/>
                <a:gd name="T42" fmla="*/ 50 w 239"/>
                <a:gd name="T43" fmla="*/ 0 h 169"/>
                <a:gd name="T44" fmla="*/ 44 w 239"/>
                <a:gd name="T45" fmla="*/ 7 h 169"/>
                <a:gd name="T46" fmla="*/ 52 w 239"/>
                <a:gd name="T47" fmla="*/ 11 h 169"/>
                <a:gd name="T48" fmla="*/ 73 w 239"/>
                <a:gd name="T49" fmla="*/ 17 h 169"/>
                <a:gd name="T50" fmla="*/ 113 w 239"/>
                <a:gd name="T51" fmla="*/ 84 h 169"/>
                <a:gd name="T52" fmla="*/ 52 w 239"/>
                <a:gd name="T53" fmla="*/ 139 h 169"/>
                <a:gd name="T54" fmla="*/ 48 w 239"/>
                <a:gd name="T55" fmla="*/ 141 h 169"/>
                <a:gd name="T56" fmla="*/ 5 w 239"/>
                <a:gd name="T57" fmla="*/ 158 h 169"/>
                <a:gd name="T58" fmla="*/ 0 w 239"/>
                <a:gd name="T59" fmla="*/ 165 h 169"/>
                <a:gd name="T60" fmla="*/ 4 w 239"/>
                <a:gd name="T61" fmla="*/ 169 h 169"/>
                <a:gd name="T62" fmla="*/ 17 w 239"/>
                <a:gd name="T63" fmla="*/ 169 h 169"/>
                <a:gd name="T64" fmla="*/ 30 w 239"/>
                <a:gd name="T65" fmla="*/ 168 h 169"/>
                <a:gd name="T66" fmla="*/ 46 w 239"/>
                <a:gd name="T67" fmla="*/ 169 h 169"/>
                <a:gd name="T68" fmla="*/ 62 w 239"/>
                <a:gd name="T69" fmla="*/ 169 h 169"/>
                <a:gd name="T70" fmla="*/ 68 w 239"/>
                <a:gd name="T71" fmla="*/ 162 h 169"/>
                <a:gd name="T72" fmla="*/ 63 w 239"/>
                <a:gd name="T73" fmla="*/ 158 h 169"/>
                <a:gd name="T74" fmla="*/ 55 w 239"/>
                <a:gd name="T75" fmla="*/ 153 h 169"/>
                <a:gd name="T76" fmla="*/ 59 w 239"/>
                <a:gd name="T77" fmla="*/ 146 h 169"/>
                <a:gd name="T78" fmla="*/ 117 w 239"/>
                <a:gd name="T79" fmla="*/ 93 h 169"/>
                <a:gd name="T80" fmla="*/ 152 w 239"/>
                <a:gd name="T81" fmla="*/ 150 h 169"/>
                <a:gd name="T82" fmla="*/ 154 w 239"/>
                <a:gd name="T83" fmla="*/ 153 h 169"/>
                <a:gd name="T84" fmla="*/ 141 w 239"/>
                <a:gd name="T85" fmla="*/ 158 h 169"/>
                <a:gd name="T86" fmla="*/ 135 w 239"/>
                <a:gd name="T87" fmla="*/ 165 h 169"/>
                <a:gd name="T88" fmla="*/ 139 w 239"/>
                <a:gd name="T89" fmla="*/ 169 h 169"/>
                <a:gd name="T90" fmla="*/ 157 w 239"/>
                <a:gd name="T91" fmla="*/ 169 h 169"/>
                <a:gd name="T92" fmla="*/ 175 w 239"/>
                <a:gd name="T93" fmla="*/ 168 h 169"/>
                <a:gd name="T94" fmla="*/ 190 w 239"/>
                <a:gd name="T95" fmla="*/ 169 h 169"/>
                <a:gd name="T96" fmla="*/ 206 w 239"/>
                <a:gd name="T97" fmla="*/ 169 h 169"/>
                <a:gd name="T98" fmla="*/ 212 w 239"/>
                <a:gd name="T99" fmla="*/ 162 h 169"/>
                <a:gd name="T100" fmla="*/ 204 w 239"/>
                <a:gd name="T101" fmla="*/ 158 h 169"/>
                <a:gd name="T102" fmla="*/ 184 w 239"/>
                <a:gd name="T103" fmla="*/ 152 h 169"/>
                <a:gd name="T104" fmla="*/ 138 w 239"/>
                <a:gd name="T105" fmla="*/ 7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9" h="169">
                  <a:moveTo>
                    <a:pt x="138" y="75"/>
                  </a:moveTo>
                  <a:lnTo>
                    <a:pt x="191" y="27"/>
                  </a:lnTo>
                  <a:cubicBezTo>
                    <a:pt x="206" y="14"/>
                    <a:pt x="219" y="11"/>
                    <a:pt x="234" y="11"/>
                  </a:cubicBezTo>
                  <a:cubicBezTo>
                    <a:pt x="237" y="11"/>
                    <a:pt x="239" y="6"/>
                    <a:pt x="239" y="4"/>
                  </a:cubicBezTo>
                  <a:cubicBezTo>
                    <a:pt x="239" y="2"/>
                    <a:pt x="237" y="0"/>
                    <a:pt x="235" y="0"/>
                  </a:cubicBezTo>
                  <a:cubicBezTo>
                    <a:pt x="231" y="0"/>
                    <a:pt x="226" y="0"/>
                    <a:pt x="222" y="0"/>
                  </a:cubicBezTo>
                  <a:cubicBezTo>
                    <a:pt x="217" y="0"/>
                    <a:pt x="213" y="1"/>
                    <a:pt x="209" y="1"/>
                  </a:cubicBezTo>
                  <a:cubicBezTo>
                    <a:pt x="203" y="1"/>
                    <a:pt x="198" y="0"/>
                    <a:pt x="193" y="0"/>
                  </a:cubicBezTo>
                  <a:cubicBezTo>
                    <a:pt x="188" y="0"/>
                    <a:pt x="182" y="0"/>
                    <a:pt x="178" y="0"/>
                  </a:cubicBezTo>
                  <a:cubicBezTo>
                    <a:pt x="176" y="0"/>
                    <a:pt x="172" y="0"/>
                    <a:pt x="172" y="7"/>
                  </a:cubicBezTo>
                  <a:cubicBezTo>
                    <a:pt x="172" y="10"/>
                    <a:pt x="174" y="11"/>
                    <a:pt x="176" y="11"/>
                  </a:cubicBezTo>
                  <a:cubicBezTo>
                    <a:pt x="180" y="11"/>
                    <a:pt x="184" y="12"/>
                    <a:pt x="184" y="16"/>
                  </a:cubicBezTo>
                  <a:cubicBezTo>
                    <a:pt x="184" y="19"/>
                    <a:pt x="182" y="21"/>
                    <a:pt x="174" y="28"/>
                  </a:cubicBezTo>
                  <a:lnTo>
                    <a:pt x="133" y="66"/>
                  </a:lnTo>
                  <a:lnTo>
                    <a:pt x="102" y="15"/>
                  </a:lnTo>
                  <a:cubicBezTo>
                    <a:pt x="106" y="12"/>
                    <a:pt x="111" y="11"/>
                    <a:pt x="116" y="11"/>
                  </a:cubicBezTo>
                  <a:cubicBezTo>
                    <a:pt x="117" y="11"/>
                    <a:pt x="121" y="11"/>
                    <a:pt x="121" y="4"/>
                  </a:cubicBezTo>
                  <a:cubicBezTo>
                    <a:pt x="121" y="1"/>
                    <a:pt x="119" y="0"/>
                    <a:pt x="117" y="0"/>
                  </a:cubicBezTo>
                  <a:cubicBezTo>
                    <a:pt x="111" y="0"/>
                    <a:pt x="105" y="0"/>
                    <a:pt x="99" y="0"/>
                  </a:cubicBezTo>
                  <a:cubicBezTo>
                    <a:pt x="93" y="0"/>
                    <a:pt x="87" y="1"/>
                    <a:pt x="82" y="1"/>
                  </a:cubicBezTo>
                  <a:cubicBezTo>
                    <a:pt x="77" y="1"/>
                    <a:pt x="71" y="0"/>
                    <a:pt x="66" y="0"/>
                  </a:cubicBezTo>
                  <a:cubicBezTo>
                    <a:pt x="61" y="0"/>
                    <a:pt x="55" y="0"/>
                    <a:pt x="50" y="0"/>
                  </a:cubicBezTo>
                  <a:cubicBezTo>
                    <a:pt x="46" y="0"/>
                    <a:pt x="44" y="3"/>
                    <a:pt x="44" y="7"/>
                  </a:cubicBezTo>
                  <a:cubicBezTo>
                    <a:pt x="44" y="11"/>
                    <a:pt x="48" y="11"/>
                    <a:pt x="52" y="11"/>
                  </a:cubicBezTo>
                  <a:cubicBezTo>
                    <a:pt x="69" y="11"/>
                    <a:pt x="70" y="14"/>
                    <a:pt x="73" y="17"/>
                  </a:cubicBezTo>
                  <a:lnTo>
                    <a:pt x="113" y="84"/>
                  </a:lnTo>
                  <a:lnTo>
                    <a:pt x="52" y="139"/>
                  </a:lnTo>
                  <a:cubicBezTo>
                    <a:pt x="52" y="139"/>
                    <a:pt x="49" y="141"/>
                    <a:pt x="48" y="141"/>
                  </a:cubicBezTo>
                  <a:cubicBezTo>
                    <a:pt x="38" y="150"/>
                    <a:pt x="29" y="157"/>
                    <a:pt x="5" y="158"/>
                  </a:cubicBezTo>
                  <a:cubicBezTo>
                    <a:pt x="1" y="158"/>
                    <a:pt x="0" y="165"/>
                    <a:pt x="0" y="165"/>
                  </a:cubicBezTo>
                  <a:cubicBezTo>
                    <a:pt x="0" y="168"/>
                    <a:pt x="3" y="169"/>
                    <a:pt x="4" y="169"/>
                  </a:cubicBezTo>
                  <a:cubicBezTo>
                    <a:pt x="8" y="169"/>
                    <a:pt x="13" y="169"/>
                    <a:pt x="17" y="169"/>
                  </a:cubicBezTo>
                  <a:cubicBezTo>
                    <a:pt x="22" y="169"/>
                    <a:pt x="26" y="168"/>
                    <a:pt x="30" y="168"/>
                  </a:cubicBezTo>
                  <a:cubicBezTo>
                    <a:pt x="36" y="168"/>
                    <a:pt x="41" y="169"/>
                    <a:pt x="46" y="169"/>
                  </a:cubicBezTo>
                  <a:cubicBezTo>
                    <a:pt x="51" y="169"/>
                    <a:pt x="57" y="169"/>
                    <a:pt x="62" y="169"/>
                  </a:cubicBezTo>
                  <a:cubicBezTo>
                    <a:pt x="65" y="169"/>
                    <a:pt x="68" y="168"/>
                    <a:pt x="68" y="162"/>
                  </a:cubicBezTo>
                  <a:cubicBezTo>
                    <a:pt x="68" y="158"/>
                    <a:pt x="64" y="158"/>
                    <a:pt x="63" y="158"/>
                  </a:cubicBezTo>
                  <a:cubicBezTo>
                    <a:pt x="56" y="158"/>
                    <a:pt x="55" y="155"/>
                    <a:pt x="55" y="153"/>
                  </a:cubicBezTo>
                  <a:cubicBezTo>
                    <a:pt x="55" y="150"/>
                    <a:pt x="58" y="147"/>
                    <a:pt x="59" y="146"/>
                  </a:cubicBezTo>
                  <a:cubicBezTo>
                    <a:pt x="60" y="145"/>
                    <a:pt x="108" y="102"/>
                    <a:pt x="117" y="93"/>
                  </a:cubicBezTo>
                  <a:lnTo>
                    <a:pt x="152" y="150"/>
                  </a:lnTo>
                  <a:cubicBezTo>
                    <a:pt x="153" y="151"/>
                    <a:pt x="154" y="153"/>
                    <a:pt x="154" y="153"/>
                  </a:cubicBezTo>
                  <a:cubicBezTo>
                    <a:pt x="154" y="154"/>
                    <a:pt x="150" y="158"/>
                    <a:pt x="141" y="158"/>
                  </a:cubicBezTo>
                  <a:cubicBezTo>
                    <a:pt x="139" y="158"/>
                    <a:pt x="135" y="158"/>
                    <a:pt x="135" y="165"/>
                  </a:cubicBezTo>
                  <a:cubicBezTo>
                    <a:pt x="135" y="168"/>
                    <a:pt x="137" y="169"/>
                    <a:pt x="139" y="169"/>
                  </a:cubicBezTo>
                  <a:cubicBezTo>
                    <a:pt x="145" y="169"/>
                    <a:pt x="152" y="169"/>
                    <a:pt x="157" y="169"/>
                  </a:cubicBezTo>
                  <a:cubicBezTo>
                    <a:pt x="163" y="169"/>
                    <a:pt x="169" y="168"/>
                    <a:pt x="175" y="168"/>
                  </a:cubicBezTo>
                  <a:cubicBezTo>
                    <a:pt x="180" y="168"/>
                    <a:pt x="185" y="169"/>
                    <a:pt x="190" y="169"/>
                  </a:cubicBezTo>
                  <a:cubicBezTo>
                    <a:pt x="195" y="169"/>
                    <a:pt x="201" y="169"/>
                    <a:pt x="206" y="169"/>
                  </a:cubicBezTo>
                  <a:cubicBezTo>
                    <a:pt x="210" y="169"/>
                    <a:pt x="212" y="166"/>
                    <a:pt x="212" y="162"/>
                  </a:cubicBezTo>
                  <a:cubicBezTo>
                    <a:pt x="212" y="158"/>
                    <a:pt x="208" y="158"/>
                    <a:pt x="204" y="158"/>
                  </a:cubicBezTo>
                  <a:cubicBezTo>
                    <a:pt x="188" y="158"/>
                    <a:pt x="186" y="155"/>
                    <a:pt x="184" y="152"/>
                  </a:cubicBezTo>
                  <a:lnTo>
                    <a:pt x="138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85">
              <a:extLst>
                <a:ext uri="{FF2B5EF4-FFF2-40B4-BE49-F238E27FC236}">
                  <a16:creationId xmlns:a16="http://schemas.microsoft.com/office/drawing/2014/main" id="{73D8BFD3-9883-46FE-93D8-6A052FB394F5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7286625" y="2571750"/>
              <a:ext cx="42863" cy="185738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10 h 349"/>
                <a:gd name="T6" fmla="*/ 67 w 90"/>
                <a:gd name="T7" fmla="*/ 174 h 349"/>
                <a:gd name="T8" fmla="*/ 6 w 90"/>
                <a:gd name="T9" fmla="*/ 336 h 349"/>
                <a:gd name="T10" fmla="*/ 0 w 90"/>
                <a:gd name="T11" fmla="*/ 345 h 349"/>
                <a:gd name="T12" fmla="*/ 5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1" y="342"/>
                    <a:pt x="0" y="343"/>
                    <a:pt x="0" y="345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5"/>
                    <a:pt x="90" y="175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87">
              <a:extLst>
                <a:ext uri="{FF2B5EF4-FFF2-40B4-BE49-F238E27FC236}">
                  <a16:creationId xmlns:a16="http://schemas.microsoft.com/office/drawing/2014/main" id="{13D257EF-6EA4-45F4-9E4F-A6DC8ED377E0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6713538" y="2859088"/>
              <a:ext cx="69850" cy="8413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7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4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4 h 157"/>
                <a:gd name="T34" fmla="*/ 36 w 150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4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6" y="112"/>
                    <a:pt x="144" y="112"/>
                  </a:cubicBezTo>
                  <a:cubicBezTo>
                    <a:pt x="142" y="112"/>
                    <a:pt x="141" y="113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4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88">
              <a:extLst>
                <a:ext uri="{FF2B5EF4-FFF2-40B4-BE49-F238E27FC236}">
                  <a16:creationId xmlns:a16="http://schemas.microsoft.com/office/drawing/2014/main" id="{08E101BC-1BC3-4D84-8B14-2DD450F189B5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6805613" y="2795588"/>
              <a:ext cx="71438" cy="93663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9 h 176"/>
                <a:gd name="T4" fmla="*/ 130 w 154"/>
                <a:gd name="T5" fmla="*/ 173 h 176"/>
                <a:gd name="T6" fmla="*/ 140 w 154"/>
                <a:gd name="T7" fmla="*/ 176 h 176"/>
                <a:gd name="T8" fmla="*/ 146 w 154"/>
                <a:gd name="T9" fmla="*/ 176 h 176"/>
                <a:gd name="T10" fmla="*/ 154 w 154"/>
                <a:gd name="T11" fmla="*/ 172 h 176"/>
                <a:gd name="T12" fmla="*/ 152 w 154"/>
                <a:gd name="T13" fmla="*/ 169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5 h 176"/>
                <a:gd name="T22" fmla="*/ 33 w 154"/>
                <a:gd name="T23" fmla="*/ 9 h 176"/>
                <a:gd name="T24" fmla="*/ 52 w 154"/>
                <a:gd name="T25" fmla="*/ 26 h 176"/>
                <a:gd name="T26" fmla="*/ 64 w 154"/>
                <a:gd name="T27" fmla="*/ 51 h 176"/>
                <a:gd name="T28" fmla="*/ 85 w 154"/>
                <a:gd name="T29" fmla="*/ 92 h 176"/>
                <a:gd name="T30" fmla="*/ 6 w 154"/>
                <a:gd name="T31" fmla="*/ 157 h 176"/>
                <a:gd name="T32" fmla="*/ 0 w 154"/>
                <a:gd name="T33" fmla="*/ 167 h 176"/>
                <a:gd name="T34" fmla="*/ 10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5"/>
                    <a:pt x="122" y="165"/>
                    <a:pt x="124" y="169"/>
                  </a:cubicBezTo>
                  <a:cubicBezTo>
                    <a:pt x="127" y="172"/>
                    <a:pt x="130" y="173"/>
                    <a:pt x="130" y="173"/>
                  </a:cubicBezTo>
                  <a:cubicBezTo>
                    <a:pt x="134" y="176"/>
                    <a:pt x="135" y="176"/>
                    <a:pt x="140" y="176"/>
                  </a:cubicBezTo>
                  <a:lnTo>
                    <a:pt x="146" y="176"/>
                  </a:lnTo>
                  <a:cubicBezTo>
                    <a:pt x="151" y="176"/>
                    <a:pt x="154" y="176"/>
                    <a:pt x="154" y="172"/>
                  </a:cubicBezTo>
                  <a:cubicBezTo>
                    <a:pt x="154" y="171"/>
                    <a:pt x="153" y="170"/>
                    <a:pt x="152" y="169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6"/>
                    <a:pt x="60" y="0"/>
                    <a:pt x="36" y="0"/>
                  </a:cubicBezTo>
                  <a:cubicBezTo>
                    <a:pt x="31" y="0"/>
                    <a:pt x="27" y="0"/>
                    <a:pt x="27" y="5"/>
                  </a:cubicBezTo>
                  <a:cubicBezTo>
                    <a:pt x="27" y="8"/>
                    <a:pt x="30" y="9"/>
                    <a:pt x="33" y="9"/>
                  </a:cubicBezTo>
                  <a:cubicBezTo>
                    <a:pt x="43" y="10"/>
                    <a:pt x="48" y="20"/>
                    <a:pt x="52" y="26"/>
                  </a:cubicBezTo>
                  <a:lnTo>
                    <a:pt x="64" y="51"/>
                  </a:lnTo>
                  <a:cubicBezTo>
                    <a:pt x="69" y="60"/>
                    <a:pt x="81" y="83"/>
                    <a:pt x="85" y="92"/>
                  </a:cubicBezTo>
                  <a:lnTo>
                    <a:pt x="6" y="157"/>
                  </a:lnTo>
                  <a:cubicBezTo>
                    <a:pt x="4" y="158"/>
                    <a:pt x="0" y="162"/>
                    <a:pt x="0" y="167"/>
                  </a:cubicBezTo>
                  <a:cubicBezTo>
                    <a:pt x="0" y="172"/>
                    <a:pt x="5" y="176"/>
                    <a:pt x="10" y="176"/>
                  </a:cubicBezTo>
                  <a:cubicBezTo>
                    <a:pt x="14" y="176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89">
              <a:extLst>
                <a:ext uri="{FF2B5EF4-FFF2-40B4-BE49-F238E27FC236}">
                  <a16:creationId xmlns:a16="http://schemas.microsoft.com/office/drawing/2014/main" id="{1D2F032C-48FE-41E9-954B-53BCA92BBA2E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6905625" y="2789238"/>
              <a:ext cx="34925" cy="131763"/>
            </a:xfrm>
            <a:custGeom>
              <a:avLst/>
              <a:gdLst>
                <a:gd name="T0" fmla="*/ 73 w 73"/>
                <a:gd name="T1" fmla="*/ 6 h 249"/>
                <a:gd name="T2" fmla="*/ 73 w 73"/>
                <a:gd name="T3" fmla="*/ 4 h 249"/>
                <a:gd name="T4" fmla="*/ 69 w 73"/>
                <a:gd name="T5" fmla="*/ 0 h 249"/>
                <a:gd name="T6" fmla="*/ 0 w 73"/>
                <a:gd name="T7" fmla="*/ 125 h 249"/>
                <a:gd name="T8" fmla="*/ 69 w 73"/>
                <a:gd name="T9" fmla="*/ 249 h 249"/>
                <a:gd name="T10" fmla="*/ 73 w 73"/>
                <a:gd name="T11" fmla="*/ 246 h 249"/>
                <a:gd name="T12" fmla="*/ 71 w 73"/>
                <a:gd name="T13" fmla="*/ 242 h 249"/>
                <a:gd name="T14" fmla="*/ 20 w 73"/>
                <a:gd name="T15" fmla="*/ 125 h 249"/>
                <a:gd name="T16" fmla="*/ 73 w 73"/>
                <a:gd name="T17" fmla="*/ 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249">
                  <a:moveTo>
                    <a:pt x="73" y="6"/>
                  </a:moveTo>
                  <a:cubicBezTo>
                    <a:pt x="73" y="6"/>
                    <a:pt x="73" y="5"/>
                    <a:pt x="73" y="4"/>
                  </a:cubicBezTo>
                  <a:cubicBezTo>
                    <a:pt x="73" y="3"/>
                    <a:pt x="73" y="0"/>
                    <a:pt x="69" y="0"/>
                  </a:cubicBezTo>
                  <a:cubicBezTo>
                    <a:pt x="64" y="0"/>
                    <a:pt x="0" y="40"/>
                    <a:pt x="0" y="125"/>
                  </a:cubicBezTo>
                  <a:cubicBezTo>
                    <a:pt x="0" y="209"/>
                    <a:pt x="64" y="249"/>
                    <a:pt x="69" y="249"/>
                  </a:cubicBezTo>
                  <a:cubicBezTo>
                    <a:pt x="73" y="249"/>
                    <a:pt x="73" y="247"/>
                    <a:pt x="73" y="246"/>
                  </a:cubicBezTo>
                  <a:cubicBezTo>
                    <a:pt x="73" y="244"/>
                    <a:pt x="72" y="243"/>
                    <a:pt x="71" y="242"/>
                  </a:cubicBezTo>
                  <a:cubicBezTo>
                    <a:pt x="27" y="207"/>
                    <a:pt x="20" y="157"/>
                    <a:pt x="20" y="125"/>
                  </a:cubicBezTo>
                  <a:cubicBezTo>
                    <a:pt x="20" y="64"/>
                    <a:pt x="48" y="24"/>
                    <a:pt x="73" y="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90">
              <a:extLst>
                <a:ext uri="{FF2B5EF4-FFF2-40B4-BE49-F238E27FC236}">
                  <a16:creationId xmlns:a16="http://schemas.microsoft.com/office/drawing/2014/main" id="{0C21C308-FD12-440C-824C-8004B33E1156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6969125" y="2800350"/>
              <a:ext cx="47625" cy="87313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1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1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91">
              <a:extLst>
                <a:ext uri="{FF2B5EF4-FFF2-40B4-BE49-F238E27FC236}">
                  <a16:creationId xmlns:a16="http://schemas.microsoft.com/office/drawing/2014/main" id="{5D7340B8-D684-4076-990F-DC2DB3201DCB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7042150" y="2800350"/>
              <a:ext cx="96838" cy="109538"/>
            </a:xfrm>
            <a:custGeom>
              <a:avLst/>
              <a:gdLst>
                <a:gd name="T0" fmla="*/ 110 w 207"/>
                <a:gd name="T1" fmla="*/ 111 h 207"/>
                <a:gd name="T2" fmla="*/ 197 w 207"/>
                <a:gd name="T3" fmla="*/ 111 h 207"/>
                <a:gd name="T4" fmla="*/ 207 w 207"/>
                <a:gd name="T5" fmla="*/ 104 h 207"/>
                <a:gd name="T6" fmla="*/ 197 w 207"/>
                <a:gd name="T7" fmla="*/ 97 h 207"/>
                <a:gd name="T8" fmla="*/ 110 w 207"/>
                <a:gd name="T9" fmla="*/ 97 h 207"/>
                <a:gd name="T10" fmla="*/ 110 w 207"/>
                <a:gd name="T11" fmla="*/ 10 h 207"/>
                <a:gd name="T12" fmla="*/ 103 w 207"/>
                <a:gd name="T13" fmla="*/ 0 h 207"/>
                <a:gd name="T14" fmla="*/ 96 w 207"/>
                <a:gd name="T15" fmla="*/ 10 h 207"/>
                <a:gd name="T16" fmla="*/ 96 w 207"/>
                <a:gd name="T17" fmla="*/ 97 h 207"/>
                <a:gd name="T18" fmla="*/ 10 w 207"/>
                <a:gd name="T19" fmla="*/ 97 h 207"/>
                <a:gd name="T20" fmla="*/ 0 w 207"/>
                <a:gd name="T21" fmla="*/ 104 h 207"/>
                <a:gd name="T22" fmla="*/ 10 w 207"/>
                <a:gd name="T23" fmla="*/ 111 h 207"/>
                <a:gd name="T24" fmla="*/ 96 w 207"/>
                <a:gd name="T25" fmla="*/ 111 h 207"/>
                <a:gd name="T26" fmla="*/ 96 w 207"/>
                <a:gd name="T27" fmla="*/ 197 h 207"/>
                <a:gd name="T28" fmla="*/ 103 w 207"/>
                <a:gd name="T29" fmla="*/ 207 h 207"/>
                <a:gd name="T30" fmla="*/ 110 w 207"/>
                <a:gd name="T31" fmla="*/ 197 h 207"/>
                <a:gd name="T32" fmla="*/ 110 w 207"/>
                <a:gd name="T33" fmla="*/ 11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7" h="207">
                  <a:moveTo>
                    <a:pt x="110" y="111"/>
                  </a:moveTo>
                  <a:lnTo>
                    <a:pt x="197" y="111"/>
                  </a:lnTo>
                  <a:cubicBezTo>
                    <a:pt x="200" y="111"/>
                    <a:pt x="207" y="111"/>
                    <a:pt x="207" y="104"/>
                  </a:cubicBezTo>
                  <a:cubicBezTo>
                    <a:pt x="207" y="97"/>
                    <a:pt x="200" y="97"/>
                    <a:pt x="197" y="97"/>
                  </a:cubicBezTo>
                  <a:lnTo>
                    <a:pt x="110" y="97"/>
                  </a:lnTo>
                  <a:lnTo>
                    <a:pt x="110" y="10"/>
                  </a:lnTo>
                  <a:cubicBezTo>
                    <a:pt x="110" y="7"/>
                    <a:pt x="110" y="0"/>
                    <a:pt x="103" y="0"/>
                  </a:cubicBezTo>
                  <a:cubicBezTo>
                    <a:pt x="96" y="0"/>
                    <a:pt x="96" y="7"/>
                    <a:pt x="96" y="10"/>
                  </a:cubicBezTo>
                  <a:lnTo>
                    <a:pt x="96" y="97"/>
                  </a:lnTo>
                  <a:lnTo>
                    <a:pt x="10" y="97"/>
                  </a:lnTo>
                  <a:cubicBezTo>
                    <a:pt x="6" y="97"/>
                    <a:pt x="0" y="97"/>
                    <a:pt x="0" y="104"/>
                  </a:cubicBezTo>
                  <a:cubicBezTo>
                    <a:pt x="0" y="111"/>
                    <a:pt x="6" y="111"/>
                    <a:pt x="10" y="111"/>
                  </a:cubicBezTo>
                  <a:lnTo>
                    <a:pt x="96" y="111"/>
                  </a:lnTo>
                  <a:lnTo>
                    <a:pt x="96" y="197"/>
                  </a:lnTo>
                  <a:cubicBezTo>
                    <a:pt x="96" y="201"/>
                    <a:pt x="96" y="207"/>
                    <a:pt x="103" y="207"/>
                  </a:cubicBezTo>
                  <a:cubicBezTo>
                    <a:pt x="110" y="207"/>
                    <a:pt x="110" y="201"/>
                    <a:pt x="110" y="197"/>
                  </a:cubicBezTo>
                  <a:lnTo>
                    <a:pt x="110" y="1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92">
              <a:extLst>
                <a:ext uri="{FF2B5EF4-FFF2-40B4-BE49-F238E27FC236}">
                  <a16:creationId xmlns:a16="http://schemas.microsoft.com/office/drawing/2014/main" id="{4190277F-76D4-4777-B575-B493C9727C0B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7162800" y="2794000"/>
              <a:ext cx="55563" cy="95250"/>
            </a:xfrm>
            <a:custGeom>
              <a:avLst/>
              <a:gdLst>
                <a:gd name="T0" fmla="*/ 62 w 119"/>
                <a:gd name="T1" fmla="*/ 70 h 181"/>
                <a:gd name="T2" fmla="*/ 0 w 119"/>
                <a:gd name="T3" fmla="*/ 136 h 181"/>
                <a:gd name="T4" fmla="*/ 51 w 119"/>
                <a:gd name="T5" fmla="*/ 181 h 181"/>
                <a:gd name="T6" fmla="*/ 109 w 119"/>
                <a:gd name="T7" fmla="*/ 112 h 181"/>
                <a:gd name="T8" fmla="*/ 79 w 119"/>
                <a:gd name="T9" fmla="*/ 57 h 181"/>
                <a:gd name="T10" fmla="*/ 52 w 119"/>
                <a:gd name="T11" fmla="*/ 21 h 181"/>
                <a:gd name="T12" fmla="*/ 65 w 119"/>
                <a:gd name="T13" fmla="*/ 11 h 181"/>
                <a:gd name="T14" fmla="*/ 89 w 119"/>
                <a:gd name="T15" fmla="*/ 18 h 181"/>
                <a:gd name="T16" fmla="*/ 107 w 119"/>
                <a:gd name="T17" fmla="*/ 26 h 181"/>
                <a:gd name="T18" fmla="*/ 119 w 119"/>
                <a:gd name="T19" fmla="*/ 14 h 181"/>
                <a:gd name="T20" fmla="*/ 100 w 119"/>
                <a:gd name="T21" fmla="*/ 3 h 181"/>
                <a:gd name="T22" fmla="*/ 73 w 119"/>
                <a:gd name="T23" fmla="*/ 0 h 181"/>
                <a:gd name="T24" fmla="*/ 43 w 119"/>
                <a:gd name="T25" fmla="*/ 26 h 181"/>
                <a:gd name="T26" fmla="*/ 62 w 119"/>
                <a:gd name="T27" fmla="*/ 70 h 181"/>
                <a:gd name="T28" fmla="*/ 68 w 119"/>
                <a:gd name="T29" fmla="*/ 78 h 181"/>
                <a:gd name="T30" fmla="*/ 88 w 119"/>
                <a:gd name="T31" fmla="*/ 123 h 181"/>
                <a:gd name="T32" fmla="*/ 52 w 119"/>
                <a:gd name="T33" fmla="*/ 173 h 181"/>
                <a:gd name="T34" fmla="*/ 20 w 119"/>
                <a:gd name="T35" fmla="*/ 142 h 181"/>
                <a:gd name="T36" fmla="*/ 68 w 119"/>
                <a:gd name="T37" fmla="*/ 7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181">
                  <a:moveTo>
                    <a:pt x="62" y="70"/>
                  </a:moveTo>
                  <a:cubicBezTo>
                    <a:pt x="29" y="76"/>
                    <a:pt x="0" y="105"/>
                    <a:pt x="0" y="136"/>
                  </a:cubicBezTo>
                  <a:cubicBezTo>
                    <a:pt x="0" y="164"/>
                    <a:pt x="24" y="181"/>
                    <a:pt x="51" y="181"/>
                  </a:cubicBezTo>
                  <a:cubicBezTo>
                    <a:pt x="80" y="181"/>
                    <a:pt x="109" y="152"/>
                    <a:pt x="109" y="112"/>
                  </a:cubicBezTo>
                  <a:cubicBezTo>
                    <a:pt x="109" y="85"/>
                    <a:pt x="95" y="72"/>
                    <a:pt x="79" y="57"/>
                  </a:cubicBezTo>
                  <a:cubicBezTo>
                    <a:pt x="72" y="50"/>
                    <a:pt x="52" y="31"/>
                    <a:pt x="52" y="21"/>
                  </a:cubicBezTo>
                  <a:cubicBezTo>
                    <a:pt x="52" y="18"/>
                    <a:pt x="55" y="11"/>
                    <a:pt x="65" y="11"/>
                  </a:cubicBezTo>
                  <a:cubicBezTo>
                    <a:pt x="73" y="11"/>
                    <a:pt x="82" y="14"/>
                    <a:pt x="89" y="18"/>
                  </a:cubicBezTo>
                  <a:cubicBezTo>
                    <a:pt x="91" y="19"/>
                    <a:pt x="103" y="26"/>
                    <a:pt x="107" y="26"/>
                  </a:cubicBezTo>
                  <a:cubicBezTo>
                    <a:pt x="112" y="26"/>
                    <a:pt x="119" y="20"/>
                    <a:pt x="119" y="14"/>
                  </a:cubicBezTo>
                  <a:cubicBezTo>
                    <a:pt x="119" y="7"/>
                    <a:pt x="115" y="6"/>
                    <a:pt x="100" y="3"/>
                  </a:cubicBezTo>
                  <a:cubicBezTo>
                    <a:pt x="89" y="1"/>
                    <a:pt x="79" y="0"/>
                    <a:pt x="73" y="0"/>
                  </a:cubicBezTo>
                  <a:cubicBezTo>
                    <a:pt x="49" y="0"/>
                    <a:pt x="43" y="15"/>
                    <a:pt x="43" y="26"/>
                  </a:cubicBezTo>
                  <a:cubicBezTo>
                    <a:pt x="43" y="41"/>
                    <a:pt x="55" y="59"/>
                    <a:pt x="62" y="70"/>
                  </a:cubicBezTo>
                  <a:close/>
                  <a:moveTo>
                    <a:pt x="68" y="78"/>
                  </a:moveTo>
                  <a:cubicBezTo>
                    <a:pt x="81" y="95"/>
                    <a:pt x="88" y="107"/>
                    <a:pt x="88" y="123"/>
                  </a:cubicBezTo>
                  <a:cubicBezTo>
                    <a:pt x="88" y="146"/>
                    <a:pt x="72" y="173"/>
                    <a:pt x="52" y="173"/>
                  </a:cubicBezTo>
                  <a:cubicBezTo>
                    <a:pt x="43" y="173"/>
                    <a:pt x="20" y="169"/>
                    <a:pt x="20" y="142"/>
                  </a:cubicBezTo>
                  <a:cubicBezTo>
                    <a:pt x="20" y="122"/>
                    <a:pt x="32" y="85"/>
                    <a:pt x="68" y="7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93">
              <a:extLst>
                <a:ext uri="{FF2B5EF4-FFF2-40B4-BE49-F238E27FC236}">
                  <a16:creationId xmlns:a16="http://schemas.microsoft.com/office/drawing/2014/main" id="{DF4602E7-0D99-4DD1-B860-CEB2B499557E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7242175" y="2789238"/>
              <a:ext cx="33338" cy="131763"/>
            </a:xfrm>
            <a:custGeom>
              <a:avLst/>
              <a:gdLst>
                <a:gd name="T0" fmla="*/ 73 w 73"/>
                <a:gd name="T1" fmla="*/ 125 h 249"/>
                <a:gd name="T2" fmla="*/ 4 w 73"/>
                <a:gd name="T3" fmla="*/ 0 h 249"/>
                <a:gd name="T4" fmla="*/ 0 w 73"/>
                <a:gd name="T5" fmla="*/ 4 h 249"/>
                <a:gd name="T6" fmla="*/ 1 w 73"/>
                <a:gd name="T7" fmla="*/ 7 h 249"/>
                <a:gd name="T8" fmla="*/ 54 w 73"/>
                <a:gd name="T9" fmla="*/ 125 h 249"/>
                <a:gd name="T10" fmla="*/ 41 w 73"/>
                <a:gd name="T11" fmla="*/ 191 h 249"/>
                <a:gd name="T12" fmla="*/ 1 w 73"/>
                <a:gd name="T13" fmla="*/ 243 h 249"/>
                <a:gd name="T14" fmla="*/ 0 w 73"/>
                <a:gd name="T15" fmla="*/ 246 h 249"/>
                <a:gd name="T16" fmla="*/ 4 w 73"/>
                <a:gd name="T17" fmla="*/ 249 h 249"/>
                <a:gd name="T18" fmla="*/ 73 w 73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249">
                  <a:moveTo>
                    <a:pt x="73" y="125"/>
                  </a:moveTo>
                  <a:cubicBezTo>
                    <a:pt x="73" y="40"/>
                    <a:pt x="9" y="0"/>
                    <a:pt x="4" y="0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39" y="37"/>
                    <a:pt x="54" y="80"/>
                    <a:pt x="54" y="125"/>
                  </a:cubicBezTo>
                  <a:cubicBezTo>
                    <a:pt x="54" y="147"/>
                    <a:pt x="49" y="170"/>
                    <a:pt x="41" y="191"/>
                  </a:cubicBezTo>
                  <a:cubicBezTo>
                    <a:pt x="29" y="219"/>
                    <a:pt x="13" y="233"/>
                    <a:pt x="1" y="243"/>
                  </a:cubicBezTo>
                  <a:cubicBezTo>
                    <a:pt x="0" y="243"/>
                    <a:pt x="0" y="245"/>
                    <a:pt x="0" y="246"/>
                  </a:cubicBezTo>
                  <a:cubicBezTo>
                    <a:pt x="0" y="246"/>
                    <a:pt x="0" y="249"/>
                    <a:pt x="4" y="249"/>
                  </a:cubicBezTo>
                  <a:cubicBezTo>
                    <a:pt x="9" y="249"/>
                    <a:pt x="73" y="209"/>
                    <a:pt x="73" y="1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94">
              <a:extLst>
                <a:ext uri="{FF2B5EF4-FFF2-40B4-BE49-F238E27FC236}">
                  <a16:creationId xmlns:a16="http://schemas.microsoft.com/office/drawing/2014/main" id="{043C7160-20AB-4788-865C-13649BAD6302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7304088" y="2830513"/>
              <a:ext cx="76200" cy="85725"/>
            </a:xfrm>
            <a:custGeom>
              <a:avLst/>
              <a:gdLst>
                <a:gd name="T0" fmla="*/ 1 w 165"/>
                <a:gd name="T1" fmla="*/ 149 h 164"/>
                <a:gd name="T2" fmla="*/ 0 w 165"/>
                <a:gd name="T3" fmla="*/ 155 h 164"/>
                <a:gd name="T4" fmla="*/ 9 w 165"/>
                <a:gd name="T5" fmla="*/ 164 h 164"/>
                <a:gd name="T6" fmla="*/ 22 w 165"/>
                <a:gd name="T7" fmla="*/ 152 h 164"/>
                <a:gd name="T8" fmla="*/ 28 w 165"/>
                <a:gd name="T9" fmla="*/ 129 h 164"/>
                <a:gd name="T10" fmla="*/ 34 w 165"/>
                <a:gd name="T11" fmla="*/ 105 h 164"/>
                <a:gd name="T12" fmla="*/ 64 w 165"/>
                <a:gd name="T13" fmla="*/ 113 h 164"/>
                <a:gd name="T14" fmla="*/ 104 w 165"/>
                <a:gd name="T15" fmla="*/ 94 h 164"/>
                <a:gd name="T16" fmla="*/ 133 w 165"/>
                <a:gd name="T17" fmla="*/ 113 h 164"/>
                <a:gd name="T18" fmla="*/ 155 w 165"/>
                <a:gd name="T19" fmla="*/ 99 h 164"/>
                <a:gd name="T20" fmla="*/ 165 w 165"/>
                <a:gd name="T21" fmla="*/ 74 h 164"/>
                <a:gd name="T22" fmla="*/ 160 w 165"/>
                <a:gd name="T23" fmla="*/ 71 h 164"/>
                <a:gd name="T24" fmla="*/ 154 w 165"/>
                <a:gd name="T25" fmla="*/ 76 h 164"/>
                <a:gd name="T26" fmla="*/ 134 w 165"/>
                <a:gd name="T27" fmla="*/ 104 h 164"/>
                <a:gd name="T28" fmla="*/ 124 w 165"/>
                <a:gd name="T29" fmla="*/ 91 h 164"/>
                <a:gd name="T30" fmla="*/ 142 w 165"/>
                <a:gd name="T31" fmla="*/ 17 h 164"/>
                <a:gd name="T32" fmla="*/ 143 w 165"/>
                <a:gd name="T33" fmla="*/ 11 h 164"/>
                <a:gd name="T34" fmla="*/ 134 w 165"/>
                <a:gd name="T35" fmla="*/ 3 h 164"/>
                <a:gd name="T36" fmla="*/ 120 w 165"/>
                <a:gd name="T37" fmla="*/ 18 h 164"/>
                <a:gd name="T38" fmla="*/ 115 w 165"/>
                <a:gd name="T39" fmla="*/ 40 h 164"/>
                <a:gd name="T40" fmla="*/ 107 w 165"/>
                <a:gd name="T41" fmla="*/ 72 h 164"/>
                <a:gd name="T42" fmla="*/ 101 w 165"/>
                <a:gd name="T43" fmla="*/ 84 h 164"/>
                <a:gd name="T44" fmla="*/ 65 w 165"/>
                <a:gd name="T45" fmla="*/ 104 h 164"/>
                <a:gd name="T46" fmla="*/ 41 w 165"/>
                <a:gd name="T47" fmla="*/ 81 h 164"/>
                <a:gd name="T48" fmla="*/ 44 w 165"/>
                <a:gd name="T49" fmla="*/ 63 h 164"/>
                <a:gd name="T50" fmla="*/ 50 w 165"/>
                <a:gd name="T51" fmla="*/ 41 h 164"/>
                <a:gd name="T52" fmla="*/ 54 w 165"/>
                <a:gd name="T53" fmla="*/ 24 h 164"/>
                <a:gd name="T54" fmla="*/ 57 w 165"/>
                <a:gd name="T55" fmla="*/ 9 h 164"/>
                <a:gd name="T56" fmla="*/ 48 w 165"/>
                <a:gd name="T57" fmla="*/ 0 h 164"/>
                <a:gd name="T58" fmla="*/ 35 w 165"/>
                <a:gd name="T59" fmla="*/ 12 h 164"/>
                <a:gd name="T60" fmla="*/ 1 w 165"/>
                <a:gd name="T61" fmla="*/ 14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" h="164">
                  <a:moveTo>
                    <a:pt x="1" y="149"/>
                  </a:moveTo>
                  <a:cubicBezTo>
                    <a:pt x="0" y="153"/>
                    <a:pt x="0" y="154"/>
                    <a:pt x="0" y="155"/>
                  </a:cubicBezTo>
                  <a:cubicBezTo>
                    <a:pt x="0" y="161"/>
                    <a:pt x="5" y="164"/>
                    <a:pt x="9" y="164"/>
                  </a:cubicBezTo>
                  <a:cubicBezTo>
                    <a:pt x="15" y="164"/>
                    <a:pt x="20" y="161"/>
                    <a:pt x="22" y="152"/>
                  </a:cubicBezTo>
                  <a:cubicBezTo>
                    <a:pt x="26" y="136"/>
                    <a:pt x="24" y="145"/>
                    <a:pt x="28" y="129"/>
                  </a:cubicBezTo>
                  <a:lnTo>
                    <a:pt x="34" y="105"/>
                  </a:lnTo>
                  <a:cubicBezTo>
                    <a:pt x="43" y="111"/>
                    <a:pt x="55" y="113"/>
                    <a:pt x="64" y="113"/>
                  </a:cubicBezTo>
                  <a:cubicBezTo>
                    <a:pt x="80" y="113"/>
                    <a:pt x="93" y="105"/>
                    <a:pt x="104" y="94"/>
                  </a:cubicBezTo>
                  <a:cubicBezTo>
                    <a:pt x="108" y="109"/>
                    <a:pt x="125" y="113"/>
                    <a:pt x="133" y="113"/>
                  </a:cubicBezTo>
                  <a:cubicBezTo>
                    <a:pt x="143" y="113"/>
                    <a:pt x="150" y="107"/>
                    <a:pt x="155" y="99"/>
                  </a:cubicBezTo>
                  <a:cubicBezTo>
                    <a:pt x="162" y="89"/>
                    <a:pt x="165" y="76"/>
                    <a:pt x="165" y="74"/>
                  </a:cubicBezTo>
                  <a:cubicBezTo>
                    <a:pt x="165" y="71"/>
                    <a:pt x="161" y="71"/>
                    <a:pt x="160" y="71"/>
                  </a:cubicBezTo>
                  <a:cubicBezTo>
                    <a:pt x="155" y="71"/>
                    <a:pt x="155" y="72"/>
                    <a:pt x="154" y="76"/>
                  </a:cubicBezTo>
                  <a:cubicBezTo>
                    <a:pt x="149" y="94"/>
                    <a:pt x="143" y="104"/>
                    <a:pt x="134" y="104"/>
                  </a:cubicBezTo>
                  <a:cubicBezTo>
                    <a:pt x="127" y="104"/>
                    <a:pt x="124" y="99"/>
                    <a:pt x="124" y="91"/>
                  </a:cubicBezTo>
                  <a:cubicBezTo>
                    <a:pt x="124" y="86"/>
                    <a:pt x="132" y="56"/>
                    <a:pt x="142" y="17"/>
                  </a:cubicBezTo>
                  <a:cubicBezTo>
                    <a:pt x="143" y="13"/>
                    <a:pt x="143" y="13"/>
                    <a:pt x="143" y="11"/>
                  </a:cubicBezTo>
                  <a:cubicBezTo>
                    <a:pt x="143" y="6"/>
                    <a:pt x="138" y="3"/>
                    <a:pt x="134" y="3"/>
                  </a:cubicBezTo>
                  <a:cubicBezTo>
                    <a:pt x="124" y="3"/>
                    <a:pt x="122" y="11"/>
                    <a:pt x="120" y="18"/>
                  </a:cubicBezTo>
                  <a:cubicBezTo>
                    <a:pt x="117" y="29"/>
                    <a:pt x="117" y="30"/>
                    <a:pt x="115" y="40"/>
                  </a:cubicBezTo>
                  <a:cubicBezTo>
                    <a:pt x="112" y="50"/>
                    <a:pt x="109" y="63"/>
                    <a:pt x="107" y="72"/>
                  </a:cubicBezTo>
                  <a:cubicBezTo>
                    <a:pt x="105" y="78"/>
                    <a:pt x="105" y="79"/>
                    <a:pt x="101" y="84"/>
                  </a:cubicBezTo>
                  <a:cubicBezTo>
                    <a:pt x="93" y="94"/>
                    <a:pt x="81" y="104"/>
                    <a:pt x="65" y="104"/>
                  </a:cubicBezTo>
                  <a:cubicBezTo>
                    <a:pt x="52" y="104"/>
                    <a:pt x="41" y="99"/>
                    <a:pt x="41" y="81"/>
                  </a:cubicBezTo>
                  <a:cubicBezTo>
                    <a:pt x="41" y="76"/>
                    <a:pt x="42" y="70"/>
                    <a:pt x="44" y="63"/>
                  </a:cubicBezTo>
                  <a:cubicBezTo>
                    <a:pt x="47" y="52"/>
                    <a:pt x="47" y="50"/>
                    <a:pt x="50" y="41"/>
                  </a:cubicBezTo>
                  <a:lnTo>
                    <a:pt x="54" y="24"/>
                  </a:lnTo>
                  <a:cubicBezTo>
                    <a:pt x="55" y="19"/>
                    <a:pt x="57" y="10"/>
                    <a:pt x="57" y="9"/>
                  </a:cubicBezTo>
                  <a:cubicBezTo>
                    <a:pt x="57" y="5"/>
                    <a:pt x="54" y="0"/>
                    <a:pt x="48" y="0"/>
                  </a:cubicBezTo>
                  <a:cubicBezTo>
                    <a:pt x="38" y="0"/>
                    <a:pt x="36" y="9"/>
                    <a:pt x="35" y="12"/>
                  </a:cubicBezTo>
                  <a:lnTo>
                    <a:pt x="1" y="1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18 1">
              <a:extLst>
                <a:ext uri="{FF2B5EF4-FFF2-40B4-BE49-F238E27FC236}">
                  <a16:creationId xmlns:a16="http://schemas.microsoft.com/office/drawing/2014/main" id="{D08B2E25-787E-4FB9-AA10-92037949393E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6702425" y="2768601"/>
              <a:ext cx="701676" cy="9526"/>
            </a:xfrm>
            <a:custGeom>
              <a:avLst/>
              <a:gdLst/>
              <a:ahLst/>
              <a:cxnLst/>
              <a:rect l="0" t="0" r="0" b="0"/>
              <a:pathLst>
                <a:path w="701676" h="9526">
                  <a:moveTo>
                    <a:pt x="0" y="9525"/>
                  </a:moveTo>
                  <a:lnTo>
                    <a:pt x="701675" y="9525"/>
                  </a:lnTo>
                  <a:lnTo>
                    <a:pt x="7016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63" name="文本框 462">
                <a:extLst>
                  <a:ext uri="{FF2B5EF4-FFF2-40B4-BE49-F238E27FC236}">
                    <a16:creationId xmlns:a16="http://schemas.microsoft.com/office/drawing/2014/main" id="{99B500A0-934E-4973-8D27-0C8A30257396}"/>
                  </a:ext>
                </a:extLst>
              </p:cNvPr>
              <p:cNvSpPr txBox="1"/>
              <p:nvPr/>
            </p:nvSpPr>
            <p:spPr>
              <a:xfrm>
                <a:off x="5758719" y="1476725"/>
                <a:ext cx="31462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𝜆</m:t>
                    </m:r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&gt;0</m:t>
                    </m:r>
                  </m:oMath>
                </a14:m>
                <a:r>
                  <a:rPr lang="en-US" altLang="zh-CN" dirty="0">
                    <a:solidFill>
                      <a:schemeClr val="accent2"/>
                    </a:solidFill>
                  </a:rPr>
                  <a:t>, and</a:t>
                </a:r>
              </a:p>
              <a:p>
                <a:r>
                  <a:rPr lang="en-US" altLang="zh-CN" dirty="0">
                    <a:solidFill>
                      <a:schemeClr val="accent2"/>
                    </a:solidFill>
                  </a:rPr>
                  <a:t>generalized Markov’s inequality</a:t>
                </a:r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63" name="文本框 462">
                <a:extLst>
                  <a:ext uri="{FF2B5EF4-FFF2-40B4-BE49-F238E27FC236}">
                    <a16:creationId xmlns:a16="http://schemas.microsoft.com/office/drawing/2014/main" id="{99B500A0-934E-4973-8D27-0C8A302573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8719" y="1476725"/>
                <a:ext cx="3146246" cy="646331"/>
              </a:xfrm>
              <a:prstGeom prst="rect">
                <a:avLst/>
              </a:prstGeom>
              <a:blipFill>
                <a:blip r:embed="rId326"/>
                <a:stretch>
                  <a:fillRect l="-1744" t="-4717" r="-1163" b="-1415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75" name="组合 574">
            <a:extLst>
              <a:ext uri="{FF2B5EF4-FFF2-40B4-BE49-F238E27FC236}">
                <a16:creationId xmlns:a16="http://schemas.microsoft.com/office/drawing/2014/main" id="{F4EAAB1A-A639-491C-BE6C-99D81FFD9392}"/>
              </a:ext>
            </a:extLst>
          </p:cNvPr>
          <p:cNvGrpSpPr/>
          <p:nvPr/>
        </p:nvGrpSpPr>
        <p:grpSpPr>
          <a:xfrm>
            <a:off x="350839" y="3551234"/>
            <a:ext cx="5437186" cy="735012"/>
            <a:chOff x="350839" y="2390654"/>
            <a:chExt cx="5437186" cy="735012"/>
          </a:xfrm>
        </p:grpSpPr>
        <p:grpSp>
          <p:nvGrpSpPr>
            <p:cNvPr id="547" name="组合 546">
              <a:extLst>
                <a:ext uri="{FF2B5EF4-FFF2-40B4-BE49-F238E27FC236}">
                  <a16:creationId xmlns:a16="http://schemas.microsoft.com/office/drawing/2014/main" id="{27328318-48BF-4091-957B-2B4415072566}"/>
                </a:ext>
              </a:extLst>
            </p:cNvPr>
            <p:cNvGrpSpPr>
              <a:grpSpLocks noChangeAspect="1"/>
            </p:cNvGrpSpPr>
            <p:nvPr>
              <p:custDataLst>
                <p:tags r:id="rId170"/>
              </p:custDataLst>
            </p:nvPr>
          </p:nvGrpSpPr>
          <p:grpSpPr>
            <a:xfrm>
              <a:off x="1130300" y="2390654"/>
              <a:ext cx="4657725" cy="735012"/>
              <a:chOff x="1130300" y="2408238"/>
              <a:chExt cx="4657725" cy="735012"/>
            </a:xfrm>
          </p:grpSpPr>
          <p:sp>
            <p:nvSpPr>
              <p:cNvPr id="507" name="Freeform 333">
                <a:extLst>
                  <a:ext uri="{FF2B5EF4-FFF2-40B4-BE49-F238E27FC236}">
                    <a16:creationId xmlns:a16="http://schemas.microsoft.com/office/drawing/2014/main" id="{4F8CD504-BF68-4B32-96B6-019F078CCD1A}"/>
                  </a:ext>
                </a:extLst>
              </p:cNvPr>
              <p:cNvSpPr>
                <a:spLocks noEditPoint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1130300" y="2746375"/>
                <a:ext cx="155575" cy="5715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34">
                <a:extLst>
                  <a:ext uri="{FF2B5EF4-FFF2-40B4-BE49-F238E27FC236}">
                    <a16:creationId xmlns:a16="http://schemas.microsoft.com/office/drawing/2014/main" id="{79C07DBC-DF0D-4873-8D3E-EF71A7AA0277}"/>
                  </a:ext>
                </a:extLst>
              </p:cNvPr>
              <p:cNvSpPr>
                <a:spLocks noEditPoint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1366838" y="2668588"/>
                <a:ext cx="146050" cy="168275"/>
              </a:xfrm>
              <a:custGeom>
                <a:avLst/>
                <a:gdLst>
                  <a:gd name="T0" fmla="*/ 122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2 w 312"/>
                  <a:gd name="T17" fmla="*/ 156 h 341"/>
                  <a:gd name="T18" fmla="*/ 122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1 w 312"/>
                  <a:gd name="T25" fmla="*/ 86 h 341"/>
                  <a:gd name="T26" fmla="*/ 280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2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1 w 312"/>
                  <a:gd name="T51" fmla="*/ 341 h 341"/>
                  <a:gd name="T52" fmla="*/ 297 w 312"/>
                  <a:gd name="T53" fmla="*/ 334 h 341"/>
                  <a:gd name="T54" fmla="*/ 312 w 312"/>
                  <a:gd name="T55" fmla="*/ 248 h 341"/>
                  <a:gd name="T56" fmla="*/ 303 w 312"/>
                  <a:gd name="T57" fmla="*/ 239 h 341"/>
                  <a:gd name="T58" fmla="*/ 294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2 w 312"/>
                  <a:gd name="T67" fmla="*/ 290 h 341"/>
                  <a:gd name="T68" fmla="*/ 122 w 312"/>
                  <a:gd name="T69" fmla="*/ 174 h 341"/>
                  <a:gd name="T70" fmla="*/ 271 w 312"/>
                  <a:gd name="T71" fmla="*/ 17 h 341"/>
                  <a:gd name="T72" fmla="*/ 271 w 312"/>
                  <a:gd name="T73" fmla="*/ 41 h 341"/>
                  <a:gd name="T74" fmla="*/ 243 w 312"/>
                  <a:gd name="T75" fmla="*/ 17 h 341"/>
                  <a:gd name="T76" fmla="*/ 271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1 w 312"/>
                  <a:gd name="T89" fmla="*/ 45 h 341"/>
                  <a:gd name="T90" fmla="*/ 57 w 312"/>
                  <a:gd name="T91" fmla="*/ 17 h 341"/>
                  <a:gd name="T92" fmla="*/ 110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0 w 312"/>
                  <a:gd name="T99" fmla="*/ 324 h 341"/>
                  <a:gd name="T100" fmla="*/ 57 w 312"/>
                  <a:gd name="T101" fmla="*/ 324 h 341"/>
                  <a:gd name="T102" fmla="*/ 61 w 312"/>
                  <a:gd name="T103" fmla="*/ 296 h 341"/>
                  <a:gd name="T104" fmla="*/ 61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6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2" y="90"/>
                      <a:pt x="272" y="97"/>
                      <a:pt x="280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6" y="341"/>
                      <a:pt x="297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35">
                <a:extLst>
                  <a:ext uri="{FF2B5EF4-FFF2-40B4-BE49-F238E27FC236}">
                    <a16:creationId xmlns:a16="http://schemas.microsoft.com/office/drawing/2014/main" id="{A786B350-356D-4BE7-B69D-D25253A57A8E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1541463" y="2652713"/>
                <a:ext cx="53975" cy="246062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50 h 499"/>
                  <a:gd name="T6" fmla="*/ 109 w 115"/>
                  <a:gd name="T7" fmla="*/ 14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8 h 499"/>
                  <a:gd name="T14" fmla="*/ 0 w 115"/>
                  <a:gd name="T15" fmla="*/ 250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3"/>
                      <a:pt x="115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5" y="499"/>
                      <a:pt x="110" y="499"/>
                    </a:cubicBezTo>
                    <a:cubicBezTo>
                      <a:pt x="113" y="499"/>
                      <a:pt x="115" y="498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36">
                <a:extLst>
                  <a:ext uri="{FF2B5EF4-FFF2-40B4-BE49-F238E27FC236}">
                    <a16:creationId xmlns:a16="http://schemas.microsoft.com/office/drawing/2014/main" id="{83EA61A3-EB5D-444E-B9FA-BF50750E65CD}"/>
                  </a:ext>
                </a:extLst>
              </p:cNvPr>
              <p:cNvSpPr>
                <a:spLocks noEditPoint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1620838" y="2728913"/>
                <a:ext cx="88900" cy="111125"/>
              </a:xfrm>
              <a:custGeom>
                <a:avLst/>
                <a:gdLst>
                  <a:gd name="T0" fmla="*/ 70 w 191"/>
                  <a:gd name="T1" fmla="*/ 105 h 226"/>
                  <a:gd name="T2" fmla="*/ 147 w 191"/>
                  <a:gd name="T3" fmla="*/ 94 h 226"/>
                  <a:gd name="T4" fmla="*/ 184 w 191"/>
                  <a:gd name="T5" fmla="*/ 42 h 226"/>
                  <a:gd name="T6" fmla="*/ 131 w 191"/>
                  <a:gd name="T7" fmla="*/ 0 h 226"/>
                  <a:gd name="T8" fmla="*/ 0 w 191"/>
                  <a:gd name="T9" fmla="*/ 136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0 h 226"/>
                  <a:gd name="T16" fmla="*/ 179 w 191"/>
                  <a:gd name="T17" fmla="*/ 165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1 w 191"/>
                  <a:gd name="T29" fmla="*/ 11 h 226"/>
                  <a:gd name="T30" fmla="*/ 168 w 191"/>
                  <a:gd name="T31" fmla="*/ 42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1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6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8" y="160"/>
                      <a:pt x="185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6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37">
                <a:extLst>
                  <a:ext uri="{FF2B5EF4-FFF2-40B4-BE49-F238E27FC236}">
                    <a16:creationId xmlns:a16="http://schemas.microsoft.com/office/drawing/2014/main" id="{21CCDEF3-657B-418A-832E-FC19F2621A0D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1730375" y="2616200"/>
                <a:ext cx="88900" cy="122237"/>
              </a:xfrm>
              <a:custGeom>
                <a:avLst/>
                <a:gdLst>
                  <a:gd name="T0" fmla="*/ 115 w 191"/>
                  <a:gd name="T1" fmla="*/ 143 h 247"/>
                  <a:gd name="T2" fmla="*/ 156 w 191"/>
                  <a:gd name="T3" fmla="*/ 238 h 247"/>
                  <a:gd name="T4" fmla="*/ 174 w 191"/>
                  <a:gd name="T5" fmla="*/ 246 h 247"/>
                  <a:gd name="T6" fmla="*/ 181 w 191"/>
                  <a:gd name="T7" fmla="*/ 246 h 247"/>
                  <a:gd name="T8" fmla="*/ 191 w 191"/>
                  <a:gd name="T9" fmla="*/ 242 h 247"/>
                  <a:gd name="T10" fmla="*/ 190 w 191"/>
                  <a:gd name="T11" fmla="*/ 238 h 247"/>
                  <a:gd name="T12" fmla="*/ 181 w 191"/>
                  <a:gd name="T13" fmla="*/ 223 h 247"/>
                  <a:gd name="T14" fmla="*/ 96 w 191"/>
                  <a:gd name="T15" fmla="*/ 22 h 247"/>
                  <a:gd name="T16" fmla="*/ 49 w 191"/>
                  <a:gd name="T17" fmla="*/ 0 h 247"/>
                  <a:gd name="T18" fmla="*/ 40 w 191"/>
                  <a:gd name="T19" fmla="*/ 5 h 247"/>
                  <a:gd name="T20" fmla="*/ 45 w 191"/>
                  <a:gd name="T21" fmla="*/ 10 h 247"/>
                  <a:gd name="T22" fmla="*/ 68 w 191"/>
                  <a:gd name="T23" fmla="*/ 32 h 247"/>
                  <a:gd name="T24" fmla="*/ 109 w 191"/>
                  <a:gd name="T25" fmla="*/ 130 h 247"/>
                  <a:gd name="T26" fmla="*/ 7 w 191"/>
                  <a:gd name="T27" fmla="*/ 223 h 247"/>
                  <a:gd name="T28" fmla="*/ 0 w 191"/>
                  <a:gd name="T29" fmla="*/ 235 h 247"/>
                  <a:gd name="T30" fmla="*/ 12 w 191"/>
                  <a:gd name="T31" fmla="*/ 247 h 247"/>
                  <a:gd name="T32" fmla="*/ 23 w 191"/>
                  <a:gd name="T33" fmla="*/ 241 h 247"/>
                  <a:gd name="T34" fmla="*/ 115 w 191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2" y="246"/>
                      <a:pt x="169" y="246"/>
                      <a:pt x="174" y="246"/>
                    </a:cubicBezTo>
                    <a:lnTo>
                      <a:pt x="181" y="246"/>
                    </a:lnTo>
                    <a:cubicBezTo>
                      <a:pt x="188" y="246"/>
                      <a:pt x="191" y="246"/>
                      <a:pt x="191" y="242"/>
                    </a:cubicBezTo>
                    <a:cubicBezTo>
                      <a:pt x="191" y="240"/>
                      <a:pt x="190" y="239"/>
                      <a:pt x="190" y="238"/>
                    </a:cubicBezTo>
                    <a:cubicBezTo>
                      <a:pt x="185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10"/>
                      <a:pt x="44" y="10"/>
                      <a:pt x="45" y="10"/>
                    </a:cubicBezTo>
                    <a:cubicBezTo>
                      <a:pt x="53" y="11"/>
                      <a:pt x="59" y="12"/>
                      <a:pt x="68" y="32"/>
                    </a:cubicBezTo>
                    <a:lnTo>
                      <a:pt x="109" y="130"/>
                    </a:lnTo>
                    <a:lnTo>
                      <a:pt x="7" y="223"/>
                    </a:lnTo>
                    <a:cubicBezTo>
                      <a:pt x="2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8" y="247"/>
                      <a:pt x="22" y="242"/>
                      <a:pt x="23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38">
                <a:extLst>
                  <a:ext uri="{FF2B5EF4-FFF2-40B4-BE49-F238E27FC236}">
                    <a16:creationId xmlns:a16="http://schemas.microsoft.com/office/drawing/2014/main" id="{3344E0B6-6BB5-46D1-B7D3-DFEE806D2B6D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1873250" y="2606675"/>
                <a:ext cx="169863" cy="171450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39">
                <a:extLst>
                  <a:ext uri="{FF2B5EF4-FFF2-40B4-BE49-F238E27FC236}">
                    <a16:creationId xmlns:a16="http://schemas.microsoft.com/office/drawing/2014/main" id="{D27276CB-1A9A-4563-85A0-A0E19D820BE9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2066925" y="2608263"/>
                <a:ext cx="80963" cy="55562"/>
              </a:xfrm>
              <a:custGeom>
                <a:avLst/>
                <a:gdLst>
                  <a:gd name="T0" fmla="*/ 25 w 173"/>
                  <a:gd name="T1" fmla="*/ 86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5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9 h 113"/>
                  <a:gd name="T14" fmla="*/ 125 w 173"/>
                  <a:gd name="T15" fmla="*/ 27 h 113"/>
                  <a:gd name="T16" fmla="*/ 109 w 173"/>
                  <a:gd name="T17" fmla="*/ 81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7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2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9 h 113"/>
                  <a:gd name="T44" fmla="*/ 5 w 173"/>
                  <a:gd name="T45" fmla="*/ 42 h 113"/>
                  <a:gd name="T46" fmla="*/ 10 w 173"/>
                  <a:gd name="T47" fmla="*/ 38 h 113"/>
                  <a:gd name="T48" fmla="*/ 30 w 173"/>
                  <a:gd name="T49" fmla="*/ 9 h 113"/>
                  <a:gd name="T50" fmla="*/ 40 w 173"/>
                  <a:gd name="T51" fmla="*/ 22 h 113"/>
                  <a:gd name="T52" fmla="*/ 36 w 173"/>
                  <a:gd name="T53" fmla="*/ 41 h 113"/>
                  <a:gd name="T54" fmla="*/ 31 w 173"/>
                  <a:gd name="T55" fmla="*/ 64 h 113"/>
                  <a:gd name="T56" fmla="*/ 25 w 173"/>
                  <a:gd name="T5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6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10"/>
                      <a:pt x="26" y="113"/>
                      <a:pt x="30" y="113"/>
                    </a:cubicBezTo>
                    <a:cubicBezTo>
                      <a:pt x="34" y="113"/>
                      <a:pt x="39" y="111"/>
                      <a:pt x="42" y="105"/>
                    </a:cubicBezTo>
                    <a:cubicBezTo>
                      <a:pt x="42" y="103"/>
                      <a:pt x="45" y="92"/>
                      <a:pt x="47" y="85"/>
                    </a:cubicBezTo>
                    <a:cubicBezTo>
                      <a:pt x="55" y="52"/>
                      <a:pt x="55" y="51"/>
                      <a:pt x="56" y="50"/>
                    </a:cubicBezTo>
                    <a:cubicBezTo>
                      <a:pt x="59" y="44"/>
                      <a:pt x="77" y="9"/>
                      <a:pt x="107" y="9"/>
                    </a:cubicBezTo>
                    <a:cubicBezTo>
                      <a:pt x="119" y="9"/>
                      <a:pt x="125" y="15"/>
                      <a:pt x="125" y="27"/>
                    </a:cubicBezTo>
                    <a:cubicBezTo>
                      <a:pt x="125" y="41"/>
                      <a:pt x="114" y="66"/>
                      <a:pt x="109" y="81"/>
                    </a:cubicBezTo>
                    <a:cubicBezTo>
                      <a:pt x="107" y="84"/>
                      <a:pt x="106" y="87"/>
                      <a:pt x="106" y="91"/>
                    </a:cubicBezTo>
                    <a:cubicBezTo>
                      <a:pt x="106" y="104"/>
                      <a:pt x="118" y="113"/>
                      <a:pt x="133" y="113"/>
                    </a:cubicBezTo>
                    <a:cubicBezTo>
                      <a:pt x="160" y="113"/>
                      <a:pt x="173" y="81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7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90"/>
                      <a:pt x="128" y="87"/>
                      <a:pt x="130" y="82"/>
                    </a:cubicBezTo>
                    <a:cubicBezTo>
                      <a:pt x="134" y="72"/>
                      <a:pt x="146" y="44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5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9"/>
                    </a:cubicBezTo>
                    <a:cubicBezTo>
                      <a:pt x="0" y="42"/>
                      <a:pt x="3" y="42"/>
                      <a:pt x="5" y="42"/>
                    </a:cubicBezTo>
                    <a:cubicBezTo>
                      <a:pt x="9" y="42"/>
                      <a:pt x="9" y="41"/>
                      <a:pt x="10" y="38"/>
                    </a:cubicBezTo>
                    <a:cubicBezTo>
                      <a:pt x="14" y="23"/>
                      <a:pt x="20" y="9"/>
                      <a:pt x="30" y="9"/>
                    </a:cubicBezTo>
                    <a:cubicBezTo>
                      <a:pt x="39" y="9"/>
                      <a:pt x="40" y="17"/>
                      <a:pt x="40" y="22"/>
                    </a:cubicBezTo>
                    <a:cubicBezTo>
                      <a:pt x="40" y="25"/>
                      <a:pt x="38" y="35"/>
                      <a:pt x="36" y="41"/>
                    </a:cubicBezTo>
                    <a:cubicBezTo>
                      <a:pt x="35" y="48"/>
                      <a:pt x="32" y="58"/>
                      <a:pt x="31" y="64"/>
                    </a:cubicBezTo>
                    <a:lnTo>
                      <a:pt x="25" y="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40">
                <a:extLst>
                  <a:ext uri="{FF2B5EF4-FFF2-40B4-BE49-F238E27FC236}">
                    <a16:creationId xmlns:a16="http://schemas.microsoft.com/office/drawing/2014/main" id="{6C410680-1DE0-49ED-8E5E-5CF62644778E}"/>
                  </a:ext>
                </a:extLst>
              </p:cNvPr>
              <p:cNvSpPr>
                <a:spLocks noEditPoint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2066925" y="2709863"/>
                <a:ext cx="41275" cy="82550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0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39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8 w 87"/>
                  <a:gd name="T37" fmla="*/ 64 h 168"/>
                  <a:gd name="T38" fmla="*/ 46 w 87"/>
                  <a:gd name="T39" fmla="*/ 74 h 168"/>
                  <a:gd name="T40" fmla="*/ 44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7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0" y="156"/>
                      <a:pt x="40" y="150"/>
                    </a:cubicBezTo>
                    <a:cubicBezTo>
                      <a:pt x="40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39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3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8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4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41">
                <a:extLst>
                  <a:ext uri="{FF2B5EF4-FFF2-40B4-BE49-F238E27FC236}">
                    <a16:creationId xmlns:a16="http://schemas.microsoft.com/office/drawing/2014/main" id="{EFBC91B4-41A5-4B2F-9DDA-624A47C7CCAF}"/>
                  </a:ext>
                </a:extLst>
              </p:cNvPr>
              <p:cNvSpPr>
                <a:spLocks noEditPoint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2130425" y="2741613"/>
                <a:ext cx="96838" cy="36512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42">
                <a:extLst>
                  <a:ext uri="{FF2B5EF4-FFF2-40B4-BE49-F238E27FC236}">
                    <a16:creationId xmlns:a16="http://schemas.microsoft.com/office/drawing/2014/main" id="{A8254028-2013-4278-B5AC-047BFBC14409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2255838" y="2709863"/>
                <a:ext cx="47625" cy="80962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43">
                <a:extLst>
                  <a:ext uri="{FF2B5EF4-FFF2-40B4-BE49-F238E27FC236}">
                    <a16:creationId xmlns:a16="http://schemas.microsoft.com/office/drawing/2014/main" id="{628DC52E-4BB4-4CEC-B3DA-27922F441340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2370138" y="2617788"/>
                <a:ext cx="142875" cy="117475"/>
              </a:xfrm>
              <a:custGeom>
                <a:avLst/>
                <a:gdLst>
                  <a:gd name="T0" fmla="*/ 176 w 307"/>
                  <a:gd name="T1" fmla="*/ 105 h 239"/>
                  <a:gd name="T2" fmla="*/ 209 w 307"/>
                  <a:gd name="T3" fmla="*/ 72 h 239"/>
                  <a:gd name="T4" fmla="*/ 299 w 307"/>
                  <a:gd name="T5" fmla="*/ 13 h 239"/>
                  <a:gd name="T6" fmla="*/ 307 w 307"/>
                  <a:gd name="T7" fmla="*/ 6 h 239"/>
                  <a:gd name="T8" fmla="*/ 303 w 307"/>
                  <a:gd name="T9" fmla="*/ 0 h 239"/>
                  <a:gd name="T10" fmla="*/ 270 w 307"/>
                  <a:gd name="T11" fmla="*/ 2 h 239"/>
                  <a:gd name="T12" fmla="*/ 229 w 307"/>
                  <a:gd name="T13" fmla="*/ 0 h 239"/>
                  <a:gd name="T14" fmla="*/ 222 w 307"/>
                  <a:gd name="T15" fmla="*/ 8 h 239"/>
                  <a:gd name="T16" fmla="*/ 228 w 307"/>
                  <a:gd name="T17" fmla="*/ 13 h 239"/>
                  <a:gd name="T18" fmla="*/ 239 w 307"/>
                  <a:gd name="T19" fmla="*/ 22 h 239"/>
                  <a:gd name="T20" fmla="*/ 231 w 307"/>
                  <a:gd name="T21" fmla="*/ 36 h 239"/>
                  <a:gd name="T22" fmla="*/ 171 w 307"/>
                  <a:gd name="T23" fmla="*/ 95 h 239"/>
                  <a:gd name="T24" fmla="*/ 136 w 307"/>
                  <a:gd name="T25" fmla="*/ 26 h 239"/>
                  <a:gd name="T26" fmla="*/ 134 w 307"/>
                  <a:gd name="T27" fmla="*/ 22 h 239"/>
                  <a:gd name="T28" fmla="*/ 152 w 307"/>
                  <a:gd name="T29" fmla="*/ 13 h 239"/>
                  <a:gd name="T30" fmla="*/ 160 w 307"/>
                  <a:gd name="T31" fmla="*/ 5 h 239"/>
                  <a:gd name="T32" fmla="*/ 154 w 307"/>
                  <a:gd name="T33" fmla="*/ 0 h 239"/>
                  <a:gd name="T34" fmla="*/ 130 w 307"/>
                  <a:gd name="T35" fmla="*/ 1 h 239"/>
                  <a:gd name="T36" fmla="*/ 108 w 307"/>
                  <a:gd name="T37" fmla="*/ 2 h 239"/>
                  <a:gd name="T38" fmla="*/ 87 w 307"/>
                  <a:gd name="T39" fmla="*/ 1 h 239"/>
                  <a:gd name="T40" fmla="*/ 68 w 307"/>
                  <a:gd name="T41" fmla="*/ 0 h 239"/>
                  <a:gd name="T42" fmla="*/ 61 w 307"/>
                  <a:gd name="T43" fmla="*/ 8 h 239"/>
                  <a:gd name="T44" fmla="*/ 71 w 307"/>
                  <a:gd name="T45" fmla="*/ 13 h 239"/>
                  <a:gd name="T46" fmla="*/ 97 w 307"/>
                  <a:gd name="T47" fmla="*/ 23 h 239"/>
                  <a:gd name="T48" fmla="*/ 145 w 307"/>
                  <a:gd name="T49" fmla="*/ 120 h 239"/>
                  <a:gd name="T50" fmla="*/ 126 w 307"/>
                  <a:gd name="T51" fmla="*/ 139 h 239"/>
                  <a:gd name="T52" fmla="*/ 97 w 307"/>
                  <a:gd name="T53" fmla="*/ 168 h 239"/>
                  <a:gd name="T54" fmla="*/ 8 w 307"/>
                  <a:gd name="T55" fmla="*/ 226 h 239"/>
                  <a:gd name="T56" fmla="*/ 0 w 307"/>
                  <a:gd name="T57" fmla="*/ 234 h 239"/>
                  <a:gd name="T58" fmla="*/ 4 w 307"/>
                  <a:gd name="T59" fmla="*/ 239 h 239"/>
                  <a:gd name="T60" fmla="*/ 37 w 307"/>
                  <a:gd name="T61" fmla="*/ 237 h 239"/>
                  <a:gd name="T62" fmla="*/ 57 w 307"/>
                  <a:gd name="T63" fmla="*/ 237 h 239"/>
                  <a:gd name="T64" fmla="*/ 77 w 307"/>
                  <a:gd name="T65" fmla="*/ 239 h 239"/>
                  <a:gd name="T66" fmla="*/ 85 w 307"/>
                  <a:gd name="T67" fmla="*/ 231 h 239"/>
                  <a:gd name="T68" fmla="*/ 78 w 307"/>
                  <a:gd name="T69" fmla="*/ 226 h 239"/>
                  <a:gd name="T70" fmla="*/ 68 w 307"/>
                  <a:gd name="T71" fmla="*/ 217 h 239"/>
                  <a:gd name="T72" fmla="*/ 80 w 307"/>
                  <a:gd name="T73" fmla="*/ 199 h 239"/>
                  <a:gd name="T74" fmla="*/ 151 w 307"/>
                  <a:gd name="T75" fmla="*/ 130 h 239"/>
                  <a:gd name="T76" fmla="*/ 193 w 307"/>
                  <a:gd name="T77" fmla="*/ 213 h 239"/>
                  <a:gd name="T78" fmla="*/ 195 w 307"/>
                  <a:gd name="T79" fmla="*/ 217 h 239"/>
                  <a:gd name="T80" fmla="*/ 176 w 307"/>
                  <a:gd name="T81" fmla="*/ 226 h 239"/>
                  <a:gd name="T82" fmla="*/ 169 w 307"/>
                  <a:gd name="T83" fmla="*/ 234 h 239"/>
                  <a:gd name="T84" fmla="*/ 175 w 307"/>
                  <a:gd name="T85" fmla="*/ 239 h 239"/>
                  <a:gd name="T86" fmla="*/ 198 w 307"/>
                  <a:gd name="T87" fmla="*/ 237 h 239"/>
                  <a:gd name="T88" fmla="*/ 221 w 307"/>
                  <a:gd name="T89" fmla="*/ 237 h 239"/>
                  <a:gd name="T90" fmla="*/ 241 w 307"/>
                  <a:gd name="T91" fmla="*/ 237 h 239"/>
                  <a:gd name="T92" fmla="*/ 260 w 307"/>
                  <a:gd name="T93" fmla="*/ 239 h 239"/>
                  <a:gd name="T94" fmla="*/ 267 w 307"/>
                  <a:gd name="T95" fmla="*/ 231 h 239"/>
                  <a:gd name="T96" fmla="*/ 257 w 307"/>
                  <a:gd name="T97" fmla="*/ 226 h 239"/>
                  <a:gd name="T98" fmla="*/ 232 w 307"/>
                  <a:gd name="T99" fmla="*/ 216 h 239"/>
                  <a:gd name="T100" fmla="*/ 176 w 307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7" h="239">
                    <a:moveTo>
                      <a:pt x="176" y="105"/>
                    </a:moveTo>
                    <a:lnTo>
                      <a:pt x="209" y="72"/>
                    </a:lnTo>
                    <a:cubicBezTo>
                      <a:pt x="254" y="28"/>
                      <a:pt x="267" y="15"/>
                      <a:pt x="299" y="13"/>
                    </a:cubicBezTo>
                    <a:cubicBezTo>
                      <a:pt x="303" y="13"/>
                      <a:pt x="307" y="13"/>
                      <a:pt x="307" y="6"/>
                    </a:cubicBezTo>
                    <a:cubicBezTo>
                      <a:pt x="307" y="1"/>
                      <a:pt x="304" y="0"/>
                      <a:pt x="303" y="0"/>
                    </a:cubicBezTo>
                    <a:cubicBezTo>
                      <a:pt x="292" y="0"/>
                      <a:pt x="280" y="2"/>
                      <a:pt x="270" y="2"/>
                    </a:cubicBezTo>
                    <a:cubicBezTo>
                      <a:pt x="261" y="2"/>
                      <a:pt x="238" y="0"/>
                      <a:pt x="229" y="0"/>
                    </a:cubicBezTo>
                    <a:cubicBezTo>
                      <a:pt x="227" y="0"/>
                      <a:pt x="222" y="1"/>
                      <a:pt x="222" y="8"/>
                    </a:cubicBezTo>
                    <a:cubicBezTo>
                      <a:pt x="222" y="8"/>
                      <a:pt x="222" y="13"/>
                      <a:pt x="228" y="13"/>
                    </a:cubicBezTo>
                    <a:cubicBezTo>
                      <a:pt x="231" y="13"/>
                      <a:pt x="239" y="14"/>
                      <a:pt x="239" y="22"/>
                    </a:cubicBezTo>
                    <a:cubicBezTo>
                      <a:pt x="239" y="27"/>
                      <a:pt x="234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0" y="14"/>
                      <a:pt x="152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59" y="0"/>
                      <a:pt x="154" y="0"/>
                    </a:cubicBezTo>
                    <a:cubicBezTo>
                      <a:pt x="146" y="0"/>
                      <a:pt x="138" y="1"/>
                      <a:pt x="130" y="1"/>
                    </a:cubicBezTo>
                    <a:cubicBezTo>
                      <a:pt x="123" y="1"/>
                      <a:pt x="115" y="2"/>
                      <a:pt x="108" y="2"/>
                    </a:cubicBezTo>
                    <a:cubicBezTo>
                      <a:pt x="102" y="2"/>
                      <a:pt x="93" y="2"/>
                      <a:pt x="87" y="1"/>
                    </a:cubicBezTo>
                    <a:cubicBezTo>
                      <a:pt x="81" y="1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5" y="13"/>
                      <a:pt x="71" y="13"/>
                    </a:cubicBezTo>
                    <a:cubicBezTo>
                      <a:pt x="91" y="13"/>
                      <a:pt x="93" y="16"/>
                      <a:pt x="97" y="23"/>
                    </a:cubicBezTo>
                    <a:lnTo>
                      <a:pt x="145" y="120"/>
                    </a:lnTo>
                    <a:lnTo>
                      <a:pt x="126" y="139"/>
                    </a:lnTo>
                    <a:cubicBezTo>
                      <a:pt x="119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8" y="226"/>
                    </a:cubicBezTo>
                    <a:cubicBezTo>
                      <a:pt x="3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4" y="239"/>
                    </a:cubicBezTo>
                    <a:cubicBezTo>
                      <a:pt x="15" y="239"/>
                      <a:pt x="26" y="237"/>
                      <a:pt x="37" y="237"/>
                    </a:cubicBezTo>
                    <a:cubicBezTo>
                      <a:pt x="43" y="237"/>
                      <a:pt x="52" y="237"/>
                      <a:pt x="57" y="237"/>
                    </a:cubicBezTo>
                    <a:cubicBezTo>
                      <a:pt x="64" y="238"/>
                      <a:pt x="71" y="239"/>
                      <a:pt x="77" y="239"/>
                    </a:cubicBezTo>
                    <a:cubicBezTo>
                      <a:pt x="79" y="239"/>
                      <a:pt x="85" y="239"/>
                      <a:pt x="85" y="231"/>
                    </a:cubicBezTo>
                    <a:cubicBezTo>
                      <a:pt x="85" y="226"/>
                      <a:pt x="80" y="226"/>
                      <a:pt x="78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2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4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6" y="226"/>
                    </a:cubicBezTo>
                    <a:cubicBezTo>
                      <a:pt x="173" y="226"/>
                      <a:pt x="169" y="226"/>
                      <a:pt x="169" y="234"/>
                    </a:cubicBezTo>
                    <a:cubicBezTo>
                      <a:pt x="169" y="234"/>
                      <a:pt x="169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5" y="237"/>
                      <a:pt x="213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8"/>
                      <a:pt x="254" y="239"/>
                      <a:pt x="260" y="239"/>
                    </a:cubicBezTo>
                    <a:cubicBezTo>
                      <a:pt x="262" y="239"/>
                      <a:pt x="267" y="239"/>
                      <a:pt x="267" y="231"/>
                    </a:cubicBezTo>
                    <a:cubicBezTo>
                      <a:pt x="267" y="226"/>
                      <a:pt x="263" y="226"/>
                      <a:pt x="257" y="226"/>
                    </a:cubicBezTo>
                    <a:cubicBezTo>
                      <a:pt x="237" y="226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44">
                <a:extLst>
                  <a:ext uri="{FF2B5EF4-FFF2-40B4-BE49-F238E27FC236}">
                    <a16:creationId xmlns:a16="http://schemas.microsoft.com/office/drawing/2014/main" id="{59541774-68D3-46C9-821E-2CEB86F2AB55}"/>
                  </a:ext>
                </a:extLst>
              </p:cNvPr>
              <p:cNvSpPr>
                <a:spLocks noEditPoint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2525713" y="2679700"/>
                <a:ext cx="41275" cy="82550"/>
              </a:xfrm>
              <a:custGeom>
                <a:avLst/>
                <a:gdLst>
                  <a:gd name="T0" fmla="*/ 76 w 88"/>
                  <a:gd name="T1" fmla="*/ 10 h 168"/>
                  <a:gd name="T2" fmla="*/ 65 w 88"/>
                  <a:gd name="T3" fmla="*/ 0 h 168"/>
                  <a:gd name="T4" fmla="*/ 50 w 88"/>
                  <a:gd name="T5" fmla="*/ 15 h 168"/>
                  <a:gd name="T6" fmla="*/ 61 w 88"/>
                  <a:gd name="T7" fmla="*/ 25 h 168"/>
                  <a:gd name="T8" fmla="*/ 76 w 88"/>
                  <a:gd name="T9" fmla="*/ 10 h 168"/>
                  <a:gd name="T10" fmla="*/ 88 w 88"/>
                  <a:gd name="T11" fmla="*/ 130 h 168"/>
                  <a:gd name="T12" fmla="*/ 83 w 88"/>
                  <a:gd name="T13" fmla="*/ 126 h 168"/>
                  <a:gd name="T14" fmla="*/ 77 w 88"/>
                  <a:gd name="T15" fmla="*/ 132 h 168"/>
                  <a:gd name="T16" fmla="*/ 49 w 88"/>
                  <a:gd name="T17" fmla="*/ 160 h 168"/>
                  <a:gd name="T18" fmla="*/ 41 w 88"/>
                  <a:gd name="T19" fmla="*/ 150 h 168"/>
                  <a:gd name="T20" fmla="*/ 45 w 88"/>
                  <a:gd name="T21" fmla="*/ 138 h 168"/>
                  <a:gd name="T22" fmla="*/ 50 w 88"/>
                  <a:gd name="T23" fmla="*/ 124 h 168"/>
                  <a:gd name="T24" fmla="*/ 64 w 88"/>
                  <a:gd name="T25" fmla="*/ 90 h 168"/>
                  <a:gd name="T26" fmla="*/ 67 w 88"/>
                  <a:gd name="T27" fmla="*/ 77 h 168"/>
                  <a:gd name="T28" fmla="*/ 40 w 88"/>
                  <a:gd name="T29" fmla="*/ 56 h 168"/>
                  <a:gd name="T30" fmla="*/ 0 w 88"/>
                  <a:gd name="T31" fmla="*/ 94 h 168"/>
                  <a:gd name="T32" fmla="*/ 6 w 88"/>
                  <a:gd name="T33" fmla="*/ 98 h 168"/>
                  <a:gd name="T34" fmla="*/ 11 w 88"/>
                  <a:gd name="T35" fmla="*/ 93 h 168"/>
                  <a:gd name="T36" fmla="*/ 39 w 88"/>
                  <a:gd name="T37" fmla="*/ 64 h 168"/>
                  <a:gd name="T38" fmla="*/ 47 w 88"/>
                  <a:gd name="T39" fmla="*/ 73 h 168"/>
                  <a:gd name="T40" fmla="*/ 45 w 88"/>
                  <a:gd name="T41" fmla="*/ 82 h 168"/>
                  <a:gd name="T42" fmla="*/ 29 w 88"/>
                  <a:gd name="T43" fmla="*/ 122 h 168"/>
                  <a:gd name="T44" fmla="*/ 23 w 88"/>
                  <a:gd name="T45" fmla="*/ 135 h 168"/>
                  <a:gd name="T46" fmla="*/ 21 w 88"/>
                  <a:gd name="T47" fmla="*/ 146 h 168"/>
                  <a:gd name="T48" fmla="*/ 48 w 88"/>
                  <a:gd name="T49" fmla="*/ 168 h 168"/>
                  <a:gd name="T50" fmla="*/ 88 w 88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168">
                    <a:moveTo>
                      <a:pt x="76" y="10"/>
                    </a:moveTo>
                    <a:cubicBezTo>
                      <a:pt x="76" y="4"/>
                      <a:pt x="72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6" y="25"/>
                      <a:pt x="61" y="25"/>
                    </a:cubicBezTo>
                    <a:cubicBezTo>
                      <a:pt x="69" y="25"/>
                      <a:pt x="76" y="18"/>
                      <a:pt x="76" y="10"/>
                    </a:cubicBezTo>
                    <a:close/>
                    <a:moveTo>
                      <a:pt x="88" y="130"/>
                    </a:moveTo>
                    <a:cubicBezTo>
                      <a:pt x="88" y="126"/>
                      <a:pt x="84" y="126"/>
                      <a:pt x="83" y="126"/>
                    </a:cubicBezTo>
                    <a:cubicBezTo>
                      <a:pt x="78" y="126"/>
                      <a:pt x="78" y="127"/>
                      <a:pt x="77" y="132"/>
                    </a:cubicBezTo>
                    <a:cubicBezTo>
                      <a:pt x="72" y="145"/>
                      <a:pt x="61" y="160"/>
                      <a:pt x="49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3" y="142"/>
                      <a:pt x="45" y="138"/>
                    </a:cubicBezTo>
                    <a:cubicBezTo>
                      <a:pt x="47" y="133"/>
                      <a:pt x="49" y="128"/>
                      <a:pt x="50" y="124"/>
                    </a:cubicBezTo>
                    <a:cubicBezTo>
                      <a:pt x="51" y="122"/>
                      <a:pt x="60" y="99"/>
                      <a:pt x="64" y="90"/>
                    </a:cubicBezTo>
                    <a:cubicBezTo>
                      <a:pt x="66" y="85"/>
                      <a:pt x="67" y="82"/>
                      <a:pt x="67" y="77"/>
                    </a:cubicBezTo>
                    <a:cubicBezTo>
                      <a:pt x="67" y="65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6" y="98"/>
                    </a:cubicBezTo>
                    <a:cubicBezTo>
                      <a:pt x="10" y="98"/>
                      <a:pt x="10" y="96"/>
                      <a:pt x="11" y="93"/>
                    </a:cubicBezTo>
                    <a:cubicBezTo>
                      <a:pt x="17" y="75"/>
                      <a:pt x="29" y="64"/>
                      <a:pt x="39" y="64"/>
                    </a:cubicBezTo>
                    <a:cubicBezTo>
                      <a:pt x="44" y="64"/>
                      <a:pt x="47" y="67"/>
                      <a:pt x="47" y="73"/>
                    </a:cubicBezTo>
                    <a:cubicBezTo>
                      <a:pt x="47" y="74"/>
                      <a:pt x="47" y="78"/>
                      <a:pt x="45" y="82"/>
                    </a:cubicBezTo>
                    <a:cubicBezTo>
                      <a:pt x="44" y="87"/>
                      <a:pt x="32" y="113"/>
                      <a:pt x="29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1" y="142"/>
                      <a:pt x="21" y="146"/>
                    </a:cubicBezTo>
                    <a:cubicBezTo>
                      <a:pt x="21" y="159"/>
                      <a:pt x="33" y="168"/>
                      <a:pt x="48" y="168"/>
                    </a:cubicBezTo>
                    <a:cubicBezTo>
                      <a:pt x="74" y="168"/>
                      <a:pt x="88" y="136"/>
                      <a:pt x="88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45">
                <a:extLst>
                  <a:ext uri="{FF2B5EF4-FFF2-40B4-BE49-F238E27FC236}">
                    <a16:creationId xmlns:a16="http://schemas.microsoft.com/office/drawing/2014/main" id="{1FE4D118-6C54-46E9-B036-982AB9038F9B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2613025" y="2652713"/>
                <a:ext cx="55563" cy="24606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46">
                <a:extLst>
                  <a:ext uri="{FF2B5EF4-FFF2-40B4-BE49-F238E27FC236}">
                    <a16:creationId xmlns:a16="http://schemas.microsoft.com/office/drawing/2014/main" id="{3004F0D3-ECA2-45F0-B89A-8483A465A638}"/>
                  </a:ext>
                </a:extLst>
              </p:cNvPr>
              <p:cNvSpPr>
                <a:spLocks noEditPoint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2768600" y="2746375"/>
                <a:ext cx="155575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47">
                <a:extLst>
                  <a:ext uri="{FF2B5EF4-FFF2-40B4-BE49-F238E27FC236}">
                    <a16:creationId xmlns:a16="http://schemas.microsoft.com/office/drawing/2014/main" id="{4D64427C-26D0-451C-8F50-B2D846EDFD6E}"/>
                  </a:ext>
                </a:extLst>
              </p:cNvPr>
              <p:cNvSpPr>
                <a:spLocks noEditPoint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3005138" y="2668588"/>
                <a:ext cx="146050" cy="16827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7"/>
                      <a:pt x="281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48">
                <a:extLst>
                  <a:ext uri="{FF2B5EF4-FFF2-40B4-BE49-F238E27FC236}">
                    <a16:creationId xmlns:a16="http://schemas.microsoft.com/office/drawing/2014/main" id="{626D1081-BDD9-4C6D-B794-0D4EF9D9CDE8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3251200" y="2408238"/>
                <a:ext cx="122238" cy="735012"/>
              </a:xfrm>
              <a:custGeom>
                <a:avLst/>
                <a:gdLst>
                  <a:gd name="T0" fmla="*/ 260 w 260"/>
                  <a:gd name="T1" fmla="*/ 1491 h 1496"/>
                  <a:gd name="T2" fmla="*/ 257 w 260"/>
                  <a:gd name="T3" fmla="*/ 1485 h 1496"/>
                  <a:gd name="T4" fmla="*/ 140 w 260"/>
                  <a:gd name="T5" fmla="*/ 1294 h 1496"/>
                  <a:gd name="T6" fmla="*/ 49 w 260"/>
                  <a:gd name="T7" fmla="*/ 748 h 1496"/>
                  <a:gd name="T8" fmla="*/ 147 w 260"/>
                  <a:gd name="T9" fmla="*/ 186 h 1496"/>
                  <a:gd name="T10" fmla="*/ 258 w 260"/>
                  <a:gd name="T11" fmla="*/ 10 h 1496"/>
                  <a:gd name="T12" fmla="*/ 260 w 260"/>
                  <a:gd name="T13" fmla="*/ 5 h 1496"/>
                  <a:gd name="T14" fmla="*/ 249 w 260"/>
                  <a:gd name="T15" fmla="*/ 0 h 1496"/>
                  <a:gd name="T16" fmla="*/ 240 w 260"/>
                  <a:gd name="T17" fmla="*/ 1 h 1496"/>
                  <a:gd name="T18" fmla="*/ 169 w 260"/>
                  <a:gd name="T19" fmla="*/ 86 h 1496"/>
                  <a:gd name="T20" fmla="*/ 16 w 260"/>
                  <a:gd name="T21" fmla="*/ 504 h 1496"/>
                  <a:gd name="T22" fmla="*/ 0 w 260"/>
                  <a:gd name="T23" fmla="*/ 748 h 1496"/>
                  <a:gd name="T24" fmla="*/ 103 w 260"/>
                  <a:gd name="T25" fmla="*/ 1295 h 1496"/>
                  <a:gd name="T26" fmla="*/ 236 w 260"/>
                  <a:gd name="T27" fmla="*/ 1491 h 1496"/>
                  <a:gd name="T28" fmla="*/ 249 w 260"/>
                  <a:gd name="T29" fmla="*/ 1496 h 1496"/>
                  <a:gd name="T30" fmla="*/ 260 w 260"/>
                  <a:gd name="T31" fmla="*/ 1491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1491"/>
                    </a:moveTo>
                    <a:cubicBezTo>
                      <a:pt x="260" y="1489"/>
                      <a:pt x="260" y="1488"/>
                      <a:pt x="257" y="1485"/>
                    </a:cubicBezTo>
                    <a:cubicBezTo>
                      <a:pt x="209" y="1427"/>
                      <a:pt x="169" y="1363"/>
                      <a:pt x="140" y="1294"/>
                    </a:cubicBezTo>
                    <a:cubicBezTo>
                      <a:pt x="74" y="1141"/>
                      <a:pt x="49" y="963"/>
                      <a:pt x="49" y="748"/>
                    </a:cubicBezTo>
                    <a:cubicBezTo>
                      <a:pt x="49" y="536"/>
                      <a:pt x="73" y="349"/>
                      <a:pt x="147" y="186"/>
                    </a:cubicBezTo>
                    <a:cubicBezTo>
                      <a:pt x="176" y="122"/>
                      <a:pt x="214" y="63"/>
                      <a:pt x="258" y="10"/>
                    </a:cubicBezTo>
                    <a:cubicBezTo>
                      <a:pt x="259" y="8"/>
                      <a:pt x="260" y="7"/>
                      <a:pt x="260" y="5"/>
                    </a:cubicBezTo>
                    <a:cubicBezTo>
                      <a:pt x="260" y="0"/>
                      <a:pt x="256" y="0"/>
                      <a:pt x="249" y="0"/>
                    </a:cubicBezTo>
                    <a:cubicBezTo>
                      <a:pt x="242" y="0"/>
                      <a:pt x="241" y="0"/>
                      <a:pt x="240" y="1"/>
                    </a:cubicBezTo>
                    <a:cubicBezTo>
                      <a:pt x="239" y="2"/>
                      <a:pt x="208" y="32"/>
                      <a:pt x="169" y="86"/>
                    </a:cubicBezTo>
                    <a:cubicBezTo>
                      <a:pt x="82" y="209"/>
                      <a:pt x="39" y="356"/>
                      <a:pt x="16" y="504"/>
                    </a:cubicBezTo>
                    <a:cubicBezTo>
                      <a:pt x="4" y="585"/>
                      <a:pt x="0" y="666"/>
                      <a:pt x="0" y="748"/>
                    </a:cubicBezTo>
                    <a:cubicBezTo>
                      <a:pt x="0" y="934"/>
                      <a:pt x="24" y="1125"/>
                      <a:pt x="103" y="1295"/>
                    </a:cubicBezTo>
                    <a:cubicBezTo>
                      <a:pt x="139" y="1371"/>
                      <a:pt x="186" y="1440"/>
                      <a:pt x="236" y="1491"/>
                    </a:cubicBezTo>
                    <a:cubicBezTo>
                      <a:pt x="240" y="1495"/>
                      <a:pt x="241" y="1496"/>
                      <a:pt x="249" y="1496"/>
                    </a:cubicBezTo>
                    <a:cubicBezTo>
                      <a:pt x="256" y="1496"/>
                      <a:pt x="260" y="1496"/>
                      <a:pt x="260" y="149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49">
                <a:extLst>
                  <a:ext uri="{FF2B5EF4-FFF2-40B4-BE49-F238E27FC236}">
                    <a16:creationId xmlns:a16="http://schemas.microsoft.com/office/drawing/2014/main" id="{ED408E53-534C-438C-8027-4C034974FCA3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3482975" y="2454275"/>
                <a:ext cx="98425" cy="77787"/>
              </a:xfrm>
              <a:custGeom>
                <a:avLst/>
                <a:gdLst>
                  <a:gd name="T0" fmla="*/ 26 w 213"/>
                  <a:gd name="T1" fmla="*/ 132 h 158"/>
                  <a:gd name="T2" fmla="*/ 22 w 213"/>
                  <a:gd name="T3" fmla="*/ 147 h 158"/>
                  <a:gd name="T4" fmla="*/ 34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2 w 213"/>
                  <a:gd name="T15" fmla="*/ 42 h 158"/>
                  <a:gd name="T16" fmla="*/ 135 w 213"/>
                  <a:gd name="T17" fmla="*/ 10 h 158"/>
                  <a:gd name="T18" fmla="*/ 155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8 h 158"/>
                  <a:gd name="T38" fmla="*/ 181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2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3 w 213"/>
                  <a:gd name="T53" fmla="*/ 48 h 158"/>
                  <a:gd name="T54" fmla="*/ 39 w 213"/>
                  <a:gd name="T55" fmla="*/ 10 h 158"/>
                  <a:gd name="T56" fmla="*/ 50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2" y="146"/>
                      <a:pt x="22" y="147"/>
                    </a:cubicBezTo>
                    <a:cubicBezTo>
                      <a:pt x="22" y="154"/>
                      <a:pt x="29" y="158"/>
                      <a:pt x="34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2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2" y="57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5"/>
                    </a:cubicBezTo>
                    <a:cubicBezTo>
                      <a:pt x="155" y="56"/>
                      <a:pt x="140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7" y="158"/>
                      <a:pt x="213" y="110"/>
                      <a:pt x="213" y="104"/>
                    </a:cubicBezTo>
                    <a:cubicBezTo>
                      <a:pt x="213" y="100"/>
                      <a:pt x="208" y="100"/>
                      <a:pt x="207" y="100"/>
                    </a:cubicBezTo>
                    <a:cubicBezTo>
                      <a:pt x="202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8"/>
                    </a:cubicBezTo>
                    <a:cubicBezTo>
                      <a:pt x="167" y="97"/>
                      <a:pt x="181" y="60"/>
                      <a:pt x="181" y="40"/>
                    </a:cubicBezTo>
                    <a:cubicBezTo>
                      <a:pt x="181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7"/>
                      <a:pt x="45" y="56"/>
                    </a:cubicBezTo>
                    <a:cubicBezTo>
                      <a:pt x="42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350">
                <a:extLst>
                  <a:ext uri="{FF2B5EF4-FFF2-40B4-BE49-F238E27FC236}">
                    <a16:creationId xmlns:a16="http://schemas.microsoft.com/office/drawing/2014/main" id="{252F1D0B-C495-4D10-A247-DF96CFEBD696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3395663" y="2603500"/>
                <a:ext cx="273050" cy="342900"/>
              </a:xfrm>
              <a:custGeom>
                <a:avLst/>
                <a:gdLst>
                  <a:gd name="T0" fmla="*/ 581 w 581"/>
                  <a:gd name="T1" fmla="*/ 698 h 698"/>
                  <a:gd name="T2" fmla="*/ 581 w 581"/>
                  <a:gd name="T3" fmla="*/ 671 h 698"/>
                  <a:gd name="T4" fmla="*/ 499 w 581"/>
                  <a:gd name="T5" fmla="*/ 616 h 698"/>
                  <a:gd name="T6" fmla="*/ 499 w 581"/>
                  <a:gd name="T7" fmla="*/ 82 h 698"/>
                  <a:gd name="T8" fmla="*/ 581 w 581"/>
                  <a:gd name="T9" fmla="*/ 27 h 698"/>
                  <a:gd name="T10" fmla="*/ 581 w 581"/>
                  <a:gd name="T11" fmla="*/ 0 h 698"/>
                  <a:gd name="T12" fmla="*/ 0 w 581"/>
                  <a:gd name="T13" fmla="*/ 0 h 698"/>
                  <a:gd name="T14" fmla="*/ 0 w 581"/>
                  <a:gd name="T15" fmla="*/ 27 h 698"/>
                  <a:gd name="T16" fmla="*/ 82 w 581"/>
                  <a:gd name="T17" fmla="*/ 82 h 698"/>
                  <a:gd name="T18" fmla="*/ 82 w 581"/>
                  <a:gd name="T19" fmla="*/ 616 h 698"/>
                  <a:gd name="T20" fmla="*/ 0 w 581"/>
                  <a:gd name="T21" fmla="*/ 671 h 698"/>
                  <a:gd name="T22" fmla="*/ 0 w 581"/>
                  <a:gd name="T23" fmla="*/ 698 h 698"/>
                  <a:gd name="T24" fmla="*/ 240 w 581"/>
                  <a:gd name="T25" fmla="*/ 698 h 698"/>
                  <a:gd name="T26" fmla="*/ 240 w 581"/>
                  <a:gd name="T27" fmla="*/ 671 h 698"/>
                  <a:gd name="T28" fmla="*/ 158 w 581"/>
                  <a:gd name="T29" fmla="*/ 616 h 698"/>
                  <a:gd name="T30" fmla="*/ 158 w 581"/>
                  <a:gd name="T31" fmla="*/ 27 h 698"/>
                  <a:gd name="T32" fmla="*/ 423 w 581"/>
                  <a:gd name="T33" fmla="*/ 27 h 698"/>
                  <a:gd name="T34" fmla="*/ 423 w 581"/>
                  <a:gd name="T35" fmla="*/ 616 h 698"/>
                  <a:gd name="T36" fmla="*/ 341 w 581"/>
                  <a:gd name="T37" fmla="*/ 671 h 698"/>
                  <a:gd name="T38" fmla="*/ 341 w 581"/>
                  <a:gd name="T39" fmla="*/ 698 h 698"/>
                  <a:gd name="T40" fmla="*/ 581 w 581"/>
                  <a:gd name="T41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1" h="698">
                    <a:moveTo>
                      <a:pt x="581" y="698"/>
                    </a:moveTo>
                    <a:lnTo>
                      <a:pt x="581" y="671"/>
                    </a:lnTo>
                    <a:cubicBezTo>
                      <a:pt x="515" y="671"/>
                      <a:pt x="499" y="648"/>
                      <a:pt x="499" y="616"/>
                    </a:cubicBezTo>
                    <a:lnTo>
                      <a:pt x="499" y="82"/>
                    </a:lnTo>
                    <a:cubicBezTo>
                      <a:pt x="499" y="49"/>
                      <a:pt x="515" y="27"/>
                      <a:pt x="581" y="27"/>
                    </a:cubicBezTo>
                    <a:lnTo>
                      <a:pt x="581" y="0"/>
                    </a:lnTo>
                    <a:lnTo>
                      <a:pt x="0" y="0"/>
                    </a:lnTo>
                    <a:lnTo>
                      <a:pt x="0" y="27"/>
                    </a:lnTo>
                    <a:cubicBezTo>
                      <a:pt x="67" y="27"/>
                      <a:pt x="82" y="50"/>
                      <a:pt x="82" y="82"/>
                    </a:cubicBezTo>
                    <a:lnTo>
                      <a:pt x="82" y="616"/>
                    </a:lnTo>
                    <a:cubicBezTo>
                      <a:pt x="82" y="649"/>
                      <a:pt x="66" y="671"/>
                      <a:pt x="0" y="671"/>
                    </a:cubicBezTo>
                    <a:lnTo>
                      <a:pt x="0" y="698"/>
                    </a:lnTo>
                    <a:lnTo>
                      <a:pt x="240" y="698"/>
                    </a:lnTo>
                    <a:lnTo>
                      <a:pt x="240" y="671"/>
                    </a:lnTo>
                    <a:cubicBezTo>
                      <a:pt x="174" y="671"/>
                      <a:pt x="158" y="648"/>
                      <a:pt x="158" y="616"/>
                    </a:cubicBezTo>
                    <a:lnTo>
                      <a:pt x="158" y="27"/>
                    </a:lnTo>
                    <a:lnTo>
                      <a:pt x="423" y="27"/>
                    </a:lnTo>
                    <a:lnTo>
                      <a:pt x="423" y="616"/>
                    </a:lnTo>
                    <a:cubicBezTo>
                      <a:pt x="423" y="649"/>
                      <a:pt x="407" y="671"/>
                      <a:pt x="341" y="671"/>
                    </a:cubicBezTo>
                    <a:lnTo>
                      <a:pt x="341" y="698"/>
                    </a:lnTo>
                    <a:lnTo>
                      <a:pt x="581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351">
                <a:extLst>
                  <a:ext uri="{FF2B5EF4-FFF2-40B4-BE49-F238E27FC236}">
                    <a16:creationId xmlns:a16="http://schemas.microsoft.com/office/drawing/2014/main" id="{FEB03FBA-19D9-4A56-B920-EC7B6585E44A}"/>
                  </a:ext>
                </a:extLst>
              </p:cNvPr>
              <p:cNvSpPr>
                <a:spLocks noEditPoint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3389313" y="3011488"/>
                <a:ext cx="49213" cy="115887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352">
                <a:extLst>
                  <a:ext uri="{FF2B5EF4-FFF2-40B4-BE49-F238E27FC236}">
                    <a16:creationId xmlns:a16="http://schemas.microsoft.com/office/drawing/2014/main" id="{2880782F-B169-4A7A-AF91-951A97495BD4}"/>
                  </a:ext>
                </a:extLst>
              </p:cNvPr>
              <p:cNvSpPr>
                <a:spLocks noEditPoint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3457575" y="3059113"/>
                <a:ext cx="120650" cy="46037"/>
              </a:xfrm>
              <a:custGeom>
                <a:avLst/>
                <a:gdLst>
                  <a:gd name="T0" fmla="*/ 244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4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4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4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4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4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9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353">
                <a:extLst>
                  <a:ext uri="{FF2B5EF4-FFF2-40B4-BE49-F238E27FC236}">
                    <a16:creationId xmlns:a16="http://schemas.microsoft.com/office/drawing/2014/main" id="{BCFA882B-44F1-448E-8D6F-84884835BDDC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3608388" y="3011488"/>
                <a:ext cx="58738" cy="114300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0 w 127"/>
                  <a:gd name="T9" fmla="*/ 25 h 231"/>
                  <a:gd name="T10" fmla="*/ 50 w 127"/>
                  <a:gd name="T11" fmla="*/ 203 h 231"/>
                  <a:gd name="T12" fmla="*/ 15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3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3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354">
                <a:extLst>
                  <a:ext uri="{FF2B5EF4-FFF2-40B4-BE49-F238E27FC236}">
                    <a16:creationId xmlns:a16="http://schemas.microsoft.com/office/drawing/2014/main" id="{5C81655B-75EB-4520-BC15-A793DB62A2D4}"/>
                  </a:ext>
                </a:extLst>
              </p:cNvPr>
              <p:cNvSpPr>
                <a:spLocks noEditPoint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3732213" y="2728913"/>
                <a:ext cx="90488" cy="111125"/>
              </a:xfrm>
              <a:custGeom>
                <a:avLst/>
                <a:gdLst>
                  <a:gd name="T0" fmla="*/ 70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6 h 226"/>
                  <a:gd name="T10" fmla="*/ 78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79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0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7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6"/>
                    </a:cubicBezTo>
                    <a:cubicBezTo>
                      <a:pt x="0" y="186"/>
                      <a:pt x="30" y="226"/>
                      <a:pt x="78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6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355">
                <a:extLst>
                  <a:ext uri="{FF2B5EF4-FFF2-40B4-BE49-F238E27FC236}">
                    <a16:creationId xmlns:a16="http://schemas.microsoft.com/office/drawing/2014/main" id="{FEB11E85-F9AD-485F-BF41-74EB90A1A04F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3843338" y="2616200"/>
                <a:ext cx="88900" cy="122237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0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50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10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356">
                <a:extLst>
                  <a:ext uri="{FF2B5EF4-FFF2-40B4-BE49-F238E27FC236}">
                    <a16:creationId xmlns:a16="http://schemas.microsoft.com/office/drawing/2014/main" id="{890338C4-AA9B-4E80-8F76-5E5E0C36ACB1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3949700" y="2617788"/>
                <a:ext cx="144463" cy="117475"/>
              </a:xfrm>
              <a:custGeom>
                <a:avLst/>
                <a:gdLst>
                  <a:gd name="T0" fmla="*/ 176 w 308"/>
                  <a:gd name="T1" fmla="*/ 105 h 239"/>
                  <a:gd name="T2" fmla="*/ 209 w 308"/>
                  <a:gd name="T3" fmla="*/ 72 h 239"/>
                  <a:gd name="T4" fmla="*/ 299 w 308"/>
                  <a:gd name="T5" fmla="*/ 13 h 239"/>
                  <a:gd name="T6" fmla="*/ 308 w 308"/>
                  <a:gd name="T7" fmla="*/ 6 h 239"/>
                  <a:gd name="T8" fmla="*/ 303 w 308"/>
                  <a:gd name="T9" fmla="*/ 0 h 239"/>
                  <a:gd name="T10" fmla="*/ 270 w 308"/>
                  <a:gd name="T11" fmla="*/ 2 h 239"/>
                  <a:gd name="T12" fmla="*/ 230 w 308"/>
                  <a:gd name="T13" fmla="*/ 0 h 239"/>
                  <a:gd name="T14" fmla="*/ 223 w 308"/>
                  <a:gd name="T15" fmla="*/ 8 h 239"/>
                  <a:gd name="T16" fmla="*/ 228 w 308"/>
                  <a:gd name="T17" fmla="*/ 13 h 239"/>
                  <a:gd name="T18" fmla="*/ 240 w 308"/>
                  <a:gd name="T19" fmla="*/ 22 h 239"/>
                  <a:gd name="T20" fmla="*/ 231 w 308"/>
                  <a:gd name="T21" fmla="*/ 36 h 239"/>
                  <a:gd name="T22" fmla="*/ 171 w 308"/>
                  <a:gd name="T23" fmla="*/ 95 h 239"/>
                  <a:gd name="T24" fmla="*/ 136 w 308"/>
                  <a:gd name="T25" fmla="*/ 26 h 239"/>
                  <a:gd name="T26" fmla="*/ 134 w 308"/>
                  <a:gd name="T27" fmla="*/ 22 h 239"/>
                  <a:gd name="T28" fmla="*/ 153 w 308"/>
                  <a:gd name="T29" fmla="*/ 13 h 239"/>
                  <a:gd name="T30" fmla="*/ 160 w 308"/>
                  <a:gd name="T31" fmla="*/ 5 h 239"/>
                  <a:gd name="T32" fmla="*/ 154 w 308"/>
                  <a:gd name="T33" fmla="*/ 0 h 239"/>
                  <a:gd name="T34" fmla="*/ 131 w 308"/>
                  <a:gd name="T35" fmla="*/ 1 h 239"/>
                  <a:gd name="T36" fmla="*/ 108 w 308"/>
                  <a:gd name="T37" fmla="*/ 2 h 239"/>
                  <a:gd name="T38" fmla="*/ 87 w 308"/>
                  <a:gd name="T39" fmla="*/ 1 h 239"/>
                  <a:gd name="T40" fmla="*/ 68 w 308"/>
                  <a:gd name="T41" fmla="*/ 0 h 239"/>
                  <a:gd name="T42" fmla="*/ 61 w 308"/>
                  <a:gd name="T43" fmla="*/ 8 h 239"/>
                  <a:gd name="T44" fmla="*/ 71 w 308"/>
                  <a:gd name="T45" fmla="*/ 13 h 239"/>
                  <a:gd name="T46" fmla="*/ 97 w 308"/>
                  <a:gd name="T47" fmla="*/ 23 h 239"/>
                  <a:gd name="T48" fmla="*/ 146 w 308"/>
                  <a:gd name="T49" fmla="*/ 120 h 239"/>
                  <a:gd name="T50" fmla="*/ 126 w 308"/>
                  <a:gd name="T51" fmla="*/ 139 h 239"/>
                  <a:gd name="T52" fmla="*/ 97 w 308"/>
                  <a:gd name="T53" fmla="*/ 168 h 239"/>
                  <a:gd name="T54" fmla="*/ 9 w 308"/>
                  <a:gd name="T55" fmla="*/ 226 h 239"/>
                  <a:gd name="T56" fmla="*/ 0 w 308"/>
                  <a:gd name="T57" fmla="*/ 234 h 239"/>
                  <a:gd name="T58" fmla="*/ 5 w 308"/>
                  <a:gd name="T59" fmla="*/ 239 h 239"/>
                  <a:gd name="T60" fmla="*/ 37 w 308"/>
                  <a:gd name="T61" fmla="*/ 237 h 239"/>
                  <a:gd name="T62" fmla="*/ 58 w 308"/>
                  <a:gd name="T63" fmla="*/ 237 h 239"/>
                  <a:gd name="T64" fmla="*/ 78 w 308"/>
                  <a:gd name="T65" fmla="*/ 239 h 239"/>
                  <a:gd name="T66" fmla="*/ 85 w 308"/>
                  <a:gd name="T67" fmla="*/ 231 h 239"/>
                  <a:gd name="T68" fmla="*/ 79 w 308"/>
                  <a:gd name="T69" fmla="*/ 226 h 239"/>
                  <a:gd name="T70" fmla="*/ 68 w 308"/>
                  <a:gd name="T71" fmla="*/ 217 h 239"/>
                  <a:gd name="T72" fmla="*/ 80 w 308"/>
                  <a:gd name="T73" fmla="*/ 199 h 239"/>
                  <a:gd name="T74" fmla="*/ 151 w 308"/>
                  <a:gd name="T75" fmla="*/ 130 h 239"/>
                  <a:gd name="T76" fmla="*/ 193 w 308"/>
                  <a:gd name="T77" fmla="*/ 213 h 239"/>
                  <a:gd name="T78" fmla="*/ 195 w 308"/>
                  <a:gd name="T79" fmla="*/ 217 h 239"/>
                  <a:gd name="T80" fmla="*/ 177 w 308"/>
                  <a:gd name="T81" fmla="*/ 226 h 239"/>
                  <a:gd name="T82" fmla="*/ 169 w 308"/>
                  <a:gd name="T83" fmla="*/ 234 h 239"/>
                  <a:gd name="T84" fmla="*/ 175 w 308"/>
                  <a:gd name="T85" fmla="*/ 239 h 239"/>
                  <a:gd name="T86" fmla="*/ 198 w 308"/>
                  <a:gd name="T87" fmla="*/ 237 h 239"/>
                  <a:gd name="T88" fmla="*/ 221 w 308"/>
                  <a:gd name="T89" fmla="*/ 237 h 239"/>
                  <a:gd name="T90" fmla="*/ 241 w 308"/>
                  <a:gd name="T91" fmla="*/ 237 h 239"/>
                  <a:gd name="T92" fmla="*/ 260 w 308"/>
                  <a:gd name="T93" fmla="*/ 239 h 239"/>
                  <a:gd name="T94" fmla="*/ 268 w 308"/>
                  <a:gd name="T95" fmla="*/ 231 h 239"/>
                  <a:gd name="T96" fmla="*/ 257 w 308"/>
                  <a:gd name="T97" fmla="*/ 226 h 239"/>
                  <a:gd name="T98" fmla="*/ 232 w 308"/>
                  <a:gd name="T99" fmla="*/ 216 h 239"/>
                  <a:gd name="T100" fmla="*/ 176 w 308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9">
                    <a:moveTo>
                      <a:pt x="176" y="105"/>
                    </a:moveTo>
                    <a:lnTo>
                      <a:pt x="209" y="72"/>
                    </a:lnTo>
                    <a:cubicBezTo>
                      <a:pt x="254" y="28"/>
                      <a:pt x="268" y="15"/>
                      <a:pt x="299" y="13"/>
                    </a:cubicBezTo>
                    <a:cubicBezTo>
                      <a:pt x="303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0" y="2"/>
                      <a:pt x="270" y="2"/>
                    </a:cubicBezTo>
                    <a:cubicBezTo>
                      <a:pt x="261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4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3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59" y="0"/>
                      <a:pt x="154" y="0"/>
                    </a:cubicBezTo>
                    <a:cubicBezTo>
                      <a:pt x="147" y="0"/>
                      <a:pt x="138" y="1"/>
                      <a:pt x="131" y="1"/>
                    </a:cubicBezTo>
                    <a:cubicBezTo>
                      <a:pt x="123" y="1"/>
                      <a:pt x="115" y="2"/>
                      <a:pt x="108" y="2"/>
                    </a:cubicBezTo>
                    <a:cubicBezTo>
                      <a:pt x="102" y="2"/>
                      <a:pt x="94" y="2"/>
                      <a:pt x="87" y="1"/>
                    </a:cubicBezTo>
                    <a:cubicBezTo>
                      <a:pt x="81" y="1"/>
                      <a:pt x="74" y="0"/>
                      <a:pt x="68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6" y="13"/>
                      <a:pt x="71" y="13"/>
                    </a:cubicBezTo>
                    <a:cubicBezTo>
                      <a:pt x="92" y="13"/>
                      <a:pt x="93" y="16"/>
                      <a:pt x="97" y="23"/>
                    </a:cubicBezTo>
                    <a:lnTo>
                      <a:pt x="146" y="120"/>
                    </a:lnTo>
                    <a:lnTo>
                      <a:pt x="126" y="139"/>
                    </a:lnTo>
                    <a:cubicBezTo>
                      <a:pt x="119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5" y="239"/>
                    </a:cubicBezTo>
                    <a:cubicBezTo>
                      <a:pt x="15" y="239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9"/>
                      <a:pt x="78" y="239"/>
                    </a:cubicBezTo>
                    <a:cubicBezTo>
                      <a:pt x="79" y="239"/>
                      <a:pt x="85" y="239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2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3" y="226"/>
                      <a:pt x="169" y="226"/>
                      <a:pt x="169" y="234"/>
                    </a:cubicBezTo>
                    <a:cubicBezTo>
                      <a:pt x="169" y="234"/>
                      <a:pt x="169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6" y="237"/>
                      <a:pt x="214" y="237"/>
                      <a:pt x="221" y="237"/>
                    </a:cubicBezTo>
                    <a:cubicBezTo>
                      <a:pt x="227" y="237"/>
                      <a:pt x="235" y="237"/>
                      <a:pt x="241" y="237"/>
                    </a:cubicBezTo>
                    <a:cubicBezTo>
                      <a:pt x="247" y="238"/>
                      <a:pt x="255" y="239"/>
                      <a:pt x="260" y="239"/>
                    </a:cubicBezTo>
                    <a:cubicBezTo>
                      <a:pt x="262" y="239"/>
                      <a:pt x="268" y="239"/>
                      <a:pt x="268" y="231"/>
                    </a:cubicBezTo>
                    <a:cubicBezTo>
                      <a:pt x="268" y="226"/>
                      <a:pt x="263" y="226"/>
                      <a:pt x="257" y="226"/>
                    </a:cubicBezTo>
                    <a:cubicBezTo>
                      <a:pt x="237" y="226"/>
                      <a:pt x="235" y="222"/>
                      <a:pt x="232" y="216"/>
                    </a:cubicBezTo>
                    <a:lnTo>
                      <a:pt x="176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357">
                <a:extLst>
                  <a:ext uri="{FF2B5EF4-FFF2-40B4-BE49-F238E27FC236}">
                    <a16:creationId xmlns:a16="http://schemas.microsoft.com/office/drawing/2014/main" id="{7A974492-0DC8-4804-A24E-A7B3717A9663}"/>
                  </a:ext>
                </a:extLst>
              </p:cNvPr>
              <p:cNvSpPr>
                <a:spLocks noEditPoint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105275" y="2679700"/>
                <a:ext cx="41275" cy="8255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1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58">
                <a:extLst>
                  <a:ext uri="{FF2B5EF4-FFF2-40B4-BE49-F238E27FC236}">
                    <a16:creationId xmlns:a16="http://schemas.microsoft.com/office/drawing/2014/main" id="{D709ED68-915D-477C-B8CC-A70C2CEEB67F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187825" y="2408238"/>
                <a:ext cx="122238" cy="735012"/>
              </a:xfrm>
              <a:custGeom>
                <a:avLst/>
                <a:gdLst>
                  <a:gd name="T0" fmla="*/ 260 w 260"/>
                  <a:gd name="T1" fmla="*/ 748 h 1496"/>
                  <a:gd name="T2" fmla="*/ 156 w 260"/>
                  <a:gd name="T3" fmla="*/ 201 h 1496"/>
                  <a:gd name="T4" fmla="*/ 24 w 260"/>
                  <a:gd name="T5" fmla="*/ 5 h 1496"/>
                  <a:gd name="T6" fmla="*/ 11 w 260"/>
                  <a:gd name="T7" fmla="*/ 0 h 1496"/>
                  <a:gd name="T8" fmla="*/ 0 w 260"/>
                  <a:gd name="T9" fmla="*/ 5 h 1496"/>
                  <a:gd name="T10" fmla="*/ 3 w 260"/>
                  <a:gd name="T11" fmla="*/ 11 h 1496"/>
                  <a:gd name="T12" fmla="*/ 120 w 260"/>
                  <a:gd name="T13" fmla="*/ 202 h 1496"/>
                  <a:gd name="T14" fmla="*/ 211 w 260"/>
                  <a:gd name="T15" fmla="*/ 748 h 1496"/>
                  <a:gd name="T16" fmla="*/ 113 w 260"/>
                  <a:gd name="T17" fmla="*/ 1310 h 1496"/>
                  <a:gd name="T18" fmla="*/ 2 w 260"/>
                  <a:gd name="T19" fmla="*/ 1486 h 1496"/>
                  <a:gd name="T20" fmla="*/ 0 w 260"/>
                  <a:gd name="T21" fmla="*/ 1491 h 1496"/>
                  <a:gd name="T22" fmla="*/ 11 w 260"/>
                  <a:gd name="T23" fmla="*/ 1496 h 1496"/>
                  <a:gd name="T24" fmla="*/ 20 w 260"/>
                  <a:gd name="T25" fmla="*/ 1495 h 1496"/>
                  <a:gd name="T26" fmla="*/ 91 w 260"/>
                  <a:gd name="T27" fmla="*/ 1410 h 1496"/>
                  <a:gd name="T28" fmla="*/ 244 w 260"/>
                  <a:gd name="T29" fmla="*/ 992 h 1496"/>
                  <a:gd name="T30" fmla="*/ 260 w 260"/>
                  <a:gd name="T31" fmla="*/ 748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496">
                    <a:moveTo>
                      <a:pt x="260" y="748"/>
                    </a:moveTo>
                    <a:cubicBezTo>
                      <a:pt x="260" y="562"/>
                      <a:pt x="236" y="371"/>
                      <a:pt x="156" y="201"/>
                    </a:cubicBezTo>
                    <a:cubicBezTo>
                      <a:pt x="121" y="125"/>
                      <a:pt x="74" y="56"/>
                      <a:pt x="24" y="5"/>
                    </a:cubicBezTo>
                    <a:cubicBezTo>
                      <a:pt x="20" y="1"/>
                      <a:pt x="19" y="0"/>
                      <a:pt x="11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10"/>
                      <a:pt x="3" y="11"/>
                    </a:cubicBezTo>
                    <a:cubicBezTo>
                      <a:pt x="51" y="69"/>
                      <a:pt x="91" y="133"/>
                      <a:pt x="120" y="202"/>
                    </a:cubicBezTo>
                    <a:cubicBezTo>
                      <a:pt x="185" y="355"/>
                      <a:pt x="211" y="533"/>
                      <a:pt x="211" y="748"/>
                    </a:cubicBezTo>
                    <a:cubicBezTo>
                      <a:pt x="211" y="960"/>
                      <a:pt x="187" y="1147"/>
                      <a:pt x="113" y="1310"/>
                    </a:cubicBezTo>
                    <a:cubicBezTo>
                      <a:pt x="84" y="1374"/>
                      <a:pt x="46" y="1433"/>
                      <a:pt x="2" y="1486"/>
                    </a:cubicBezTo>
                    <a:cubicBezTo>
                      <a:pt x="1" y="1487"/>
                      <a:pt x="0" y="1489"/>
                      <a:pt x="0" y="1491"/>
                    </a:cubicBezTo>
                    <a:cubicBezTo>
                      <a:pt x="0" y="1496"/>
                      <a:pt x="4" y="1496"/>
                      <a:pt x="11" y="1496"/>
                    </a:cubicBezTo>
                    <a:cubicBezTo>
                      <a:pt x="18" y="1496"/>
                      <a:pt x="19" y="1496"/>
                      <a:pt x="20" y="1495"/>
                    </a:cubicBezTo>
                    <a:cubicBezTo>
                      <a:pt x="21" y="1494"/>
                      <a:pt x="52" y="1465"/>
                      <a:pt x="91" y="1410"/>
                    </a:cubicBezTo>
                    <a:cubicBezTo>
                      <a:pt x="177" y="1287"/>
                      <a:pt x="221" y="1140"/>
                      <a:pt x="244" y="992"/>
                    </a:cubicBezTo>
                    <a:cubicBezTo>
                      <a:pt x="256" y="911"/>
                      <a:pt x="260" y="830"/>
                      <a:pt x="260" y="7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59">
                <a:extLst>
                  <a:ext uri="{FF2B5EF4-FFF2-40B4-BE49-F238E27FC236}">
                    <a16:creationId xmlns:a16="http://schemas.microsoft.com/office/drawing/2014/main" id="{FBB03C4D-AC29-4EC4-AE48-D2071587BDB3}"/>
                  </a:ext>
                </a:extLst>
              </p:cNvPr>
              <p:cNvSpPr>
                <a:spLocks noEditPoint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443413" y="2746375"/>
                <a:ext cx="153988" cy="571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360">
                <a:extLst>
                  <a:ext uri="{FF2B5EF4-FFF2-40B4-BE49-F238E27FC236}">
                    <a16:creationId xmlns:a16="http://schemas.microsoft.com/office/drawing/2014/main" id="{68CE4FBB-B5B9-4B46-865E-9BCDD21457B4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776788" y="2454275"/>
                <a:ext cx="100013" cy="77787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5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8 h 158"/>
                  <a:gd name="T38" fmla="*/ 182 w 213"/>
                  <a:gd name="T39" fmla="*/ 40 h 158"/>
                  <a:gd name="T40" fmla="*/ 137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8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6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7" y="153"/>
                      <a:pt x="48" y="150"/>
                    </a:cubicBezTo>
                    <a:cubicBezTo>
                      <a:pt x="50" y="147"/>
                      <a:pt x="53" y="136"/>
                      <a:pt x="55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8"/>
                    </a:cubicBezTo>
                    <a:cubicBezTo>
                      <a:pt x="168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8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361">
                <a:extLst>
                  <a:ext uri="{FF2B5EF4-FFF2-40B4-BE49-F238E27FC236}">
                    <a16:creationId xmlns:a16="http://schemas.microsoft.com/office/drawing/2014/main" id="{82599A5D-0F74-4437-9E8E-10C3A5689619}"/>
                  </a:ext>
                </a:extLst>
              </p:cNvPr>
              <p:cNvSpPr>
                <a:spLocks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691063" y="2603500"/>
                <a:ext cx="271463" cy="342900"/>
              </a:xfrm>
              <a:custGeom>
                <a:avLst/>
                <a:gdLst>
                  <a:gd name="T0" fmla="*/ 581 w 581"/>
                  <a:gd name="T1" fmla="*/ 698 h 698"/>
                  <a:gd name="T2" fmla="*/ 581 w 581"/>
                  <a:gd name="T3" fmla="*/ 671 h 698"/>
                  <a:gd name="T4" fmla="*/ 499 w 581"/>
                  <a:gd name="T5" fmla="*/ 616 h 698"/>
                  <a:gd name="T6" fmla="*/ 499 w 581"/>
                  <a:gd name="T7" fmla="*/ 82 h 698"/>
                  <a:gd name="T8" fmla="*/ 581 w 581"/>
                  <a:gd name="T9" fmla="*/ 27 h 698"/>
                  <a:gd name="T10" fmla="*/ 581 w 581"/>
                  <a:gd name="T11" fmla="*/ 0 h 698"/>
                  <a:gd name="T12" fmla="*/ 0 w 581"/>
                  <a:gd name="T13" fmla="*/ 0 h 698"/>
                  <a:gd name="T14" fmla="*/ 0 w 581"/>
                  <a:gd name="T15" fmla="*/ 27 h 698"/>
                  <a:gd name="T16" fmla="*/ 82 w 581"/>
                  <a:gd name="T17" fmla="*/ 82 h 698"/>
                  <a:gd name="T18" fmla="*/ 82 w 581"/>
                  <a:gd name="T19" fmla="*/ 616 h 698"/>
                  <a:gd name="T20" fmla="*/ 0 w 581"/>
                  <a:gd name="T21" fmla="*/ 671 h 698"/>
                  <a:gd name="T22" fmla="*/ 0 w 581"/>
                  <a:gd name="T23" fmla="*/ 698 h 698"/>
                  <a:gd name="T24" fmla="*/ 240 w 581"/>
                  <a:gd name="T25" fmla="*/ 698 h 698"/>
                  <a:gd name="T26" fmla="*/ 240 w 581"/>
                  <a:gd name="T27" fmla="*/ 671 h 698"/>
                  <a:gd name="T28" fmla="*/ 158 w 581"/>
                  <a:gd name="T29" fmla="*/ 616 h 698"/>
                  <a:gd name="T30" fmla="*/ 158 w 581"/>
                  <a:gd name="T31" fmla="*/ 27 h 698"/>
                  <a:gd name="T32" fmla="*/ 423 w 581"/>
                  <a:gd name="T33" fmla="*/ 27 h 698"/>
                  <a:gd name="T34" fmla="*/ 423 w 581"/>
                  <a:gd name="T35" fmla="*/ 616 h 698"/>
                  <a:gd name="T36" fmla="*/ 341 w 581"/>
                  <a:gd name="T37" fmla="*/ 671 h 698"/>
                  <a:gd name="T38" fmla="*/ 341 w 581"/>
                  <a:gd name="T39" fmla="*/ 698 h 698"/>
                  <a:gd name="T40" fmla="*/ 581 w 581"/>
                  <a:gd name="T41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1" h="698">
                    <a:moveTo>
                      <a:pt x="581" y="698"/>
                    </a:moveTo>
                    <a:lnTo>
                      <a:pt x="581" y="671"/>
                    </a:lnTo>
                    <a:cubicBezTo>
                      <a:pt x="514" y="671"/>
                      <a:pt x="499" y="648"/>
                      <a:pt x="499" y="616"/>
                    </a:cubicBezTo>
                    <a:lnTo>
                      <a:pt x="499" y="82"/>
                    </a:lnTo>
                    <a:cubicBezTo>
                      <a:pt x="499" y="49"/>
                      <a:pt x="515" y="27"/>
                      <a:pt x="581" y="27"/>
                    </a:cubicBezTo>
                    <a:lnTo>
                      <a:pt x="581" y="0"/>
                    </a:lnTo>
                    <a:lnTo>
                      <a:pt x="0" y="0"/>
                    </a:lnTo>
                    <a:lnTo>
                      <a:pt x="0" y="27"/>
                    </a:lnTo>
                    <a:cubicBezTo>
                      <a:pt x="66" y="27"/>
                      <a:pt x="82" y="50"/>
                      <a:pt x="82" y="82"/>
                    </a:cubicBezTo>
                    <a:lnTo>
                      <a:pt x="82" y="616"/>
                    </a:lnTo>
                    <a:cubicBezTo>
                      <a:pt x="82" y="649"/>
                      <a:pt x="66" y="671"/>
                      <a:pt x="0" y="671"/>
                    </a:cubicBezTo>
                    <a:lnTo>
                      <a:pt x="0" y="698"/>
                    </a:lnTo>
                    <a:lnTo>
                      <a:pt x="240" y="698"/>
                    </a:lnTo>
                    <a:lnTo>
                      <a:pt x="240" y="671"/>
                    </a:lnTo>
                    <a:cubicBezTo>
                      <a:pt x="173" y="671"/>
                      <a:pt x="158" y="648"/>
                      <a:pt x="158" y="616"/>
                    </a:cubicBezTo>
                    <a:lnTo>
                      <a:pt x="158" y="27"/>
                    </a:lnTo>
                    <a:lnTo>
                      <a:pt x="423" y="27"/>
                    </a:lnTo>
                    <a:lnTo>
                      <a:pt x="423" y="616"/>
                    </a:lnTo>
                    <a:cubicBezTo>
                      <a:pt x="423" y="649"/>
                      <a:pt x="407" y="671"/>
                      <a:pt x="341" y="671"/>
                    </a:cubicBezTo>
                    <a:lnTo>
                      <a:pt x="341" y="698"/>
                    </a:lnTo>
                    <a:lnTo>
                      <a:pt x="581" y="6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362">
                <a:extLst>
                  <a:ext uri="{FF2B5EF4-FFF2-40B4-BE49-F238E27FC236}">
                    <a16:creationId xmlns:a16="http://schemas.microsoft.com/office/drawing/2014/main" id="{A5F0CF9E-F4DA-4616-94DC-FD26F3CDDA0E}"/>
                  </a:ext>
                </a:extLst>
              </p:cNvPr>
              <p:cNvSpPr>
                <a:spLocks noEditPoint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683125" y="3011488"/>
                <a:ext cx="49213" cy="115887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8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8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63">
                <a:extLst>
                  <a:ext uri="{FF2B5EF4-FFF2-40B4-BE49-F238E27FC236}">
                    <a16:creationId xmlns:a16="http://schemas.microsoft.com/office/drawing/2014/main" id="{B6CFF993-15E4-4EB9-BA35-E6FC6B270848}"/>
                  </a:ext>
                </a:extLst>
              </p:cNvPr>
              <p:cNvSpPr>
                <a:spLocks noEditPoint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752975" y="3059113"/>
                <a:ext cx="120650" cy="46037"/>
              </a:xfrm>
              <a:custGeom>
                <a:avLst/>
                <a:gdLst>
                  <a:gd name="T0" fmla="*/ 243 w 256"/>
                  <a:gd name="T1" fmla="*/ 17 h 94"/>
                  <a:gd name="T2" fmla="*/ 256 w 256"/>
                  <a:gd name="T3" fmla="*/ 8 h 94"/>
                  <a:gd name="T4" fmla="*/ 243 w 256"/>
                  <a:gd name="T5" fmla="*/ 0 h 94"/>
                  <a:gd name="T6" fmla="*/ 13 w 256"/>
                  <a:gd name="T7" fmla="*/ 0 h 94"/>
                  <a:gd name="T8" fmla="*/ 0 w 256"/>
                  <a:gd name="T9" fmla="*/ 8 h 94"/>
                  <a:gd name="T10" fmla="*/ 13 w 256"/>
                  <a:gd name="T11" fmla="*/ 17 h 94"/>
                  <a:gd name="T12" fmla="*/ 243 w 256"/>
                  <a:gd name="T13" fmla="*/ 17 h 94"/>
                  <a:gd name="T14" fmla="*/ 243 w 256"/>
                  <a:gd name="T15" fmla="*/ 94 h 94"/>
                  <a:gd name="T16" fmla="*/ 256 w 256"/>
                  <a:gd name="T17" fmla="*/ 85 h 94"/>
                  <a:gd name="T18" fmla="*/ 243 w 256"/>
                  <a:gd name="T19" fmla="*/ 77 h 94"/>
                  <a:gd name="T20" fmla="*/ 13 w 256"/>
                  <a:gd name="T21" fmla="*/ 77 h 94"/>
                  <a:gd name="T22" fmla="*/ 0 w 256"/>
                  <a:gd name="T23" fmla="*/ 85 h 94"/>
                  <a:gd name="T24" fmla="*/ 13 w 256"/>
                  <a:gd name="T25" fmla="*/ 94 h 94"/>
                  <a:gd name="T26" fmla="*/ 243 w 256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94">
                    <a:moveTo>
                      <a:pt x="243" y="17"/>
                    </a:moveTo>
                    <a:cubicBezTo>
                      <a:pt x="248" y="17"/>
                      <a:pt x="256" y="17"/>
                      <a:pt x="256" y="8"/>
                    </a:cubicBezTo>
                    <a:cubicBezTo>
                      <a:pt x="256" y="0"/>
                      <a:pt x="248" y="0"/>
                      <a:pt x="243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3" y="94"/>
                    </a:moveTo>
                    <a:cubicBezTo>
                      <a:pt x="248" y="94"/>
                      <a:pt x="256" y="94"/>
                      <a:pt x="256" y="85"/>
                    </a:cubicBezTo>
                    <a:cubicBezTo>
                      <a:pt x="256" y="77"/>
                      <a:pt x="248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3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64">
                <a:extLst>
                  <a:ext uri="{FF2B5EF4-FFF2-40B4-BE49-F238E27FC236}">
                    <a16:creationId xmlns:a16="http://schemas.microsoft.com/office/drawing/2014/main" id="{F0BD06AF-81A5-47F4-B185-DC17EDA2FDE2}"/>
                  </a:ext>
                </a:extLst>
              </p:cNvPr>
              <p:cNvSpPr>
                <a:spLocks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902200" y="3011488"/>
                <a:ext cx="60325" cy="114300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65">
                <a:extLst>
                  <a:ext uri="{FF2B5EF4-FFF2-40B4-BE49-F238E27FC236}">
                    <a16:creationId xmlns:a16="http://schemas.microsoft.com/office/drawing/2014/main" id="{2B2B02B8-4349-43DC-A3B0-684FECAD1BEF}"/>
                  </a:ext>
                </a:extLst>
              </p:cNvPr>
              <p:cNvSpPr>
                <a:spLocks noEditPoint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5019675" y="2668588"/>
                <a:ext cx="146050" cy="168275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2 w 311"/>
                  <a:gd name="T5" fmla="*/ 230 h 341"/>
                  <a:gd name="T6" fmla="*/ 210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0 w 311"/>
                  <a:gd name="T13" fmla="*/ 76 h 341"/>
                  <a:gd name="T14" fmla="*/ 202 w 311"/>
                  <a:gd name="T15" fmla="*/ 87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7 h 341"/>
                  <a:gd name="T28" fmla="*/ 288 w 311"/>
                  <a:gd name="T29" fmla="*/ 81 h 341"/>
                  <a:gd name="T30" fmla="*/ 288 w 311"/>
                  <a:gd name="T31" fmla="*/ 16 h 341"/>
                  <a:gd name="T32" fmla="*/ 272 w 311"/>
                  <a:gd name="T33" fmla="*/ 0 h 341"/>
                  <a:gd name="T34" fmla="*/ 17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3 w 311"/>
                  <a:gd name="T41" fmla="*/ 46 h 341"/>
                  <a:gd name="T42" fmla="*/ 43 w 311"/>
                  <a:gd name="T43" fmla="*/ 295 h 341"/>
                  <a:gd name="T44" fmla="*/ 16 w 311"/>
                  <a:gd name="T45" fmla="*/ 324 h 341"/>
                  <a:gd name="T46" fmla="*/ 0 w 311"/>
                  <a:gd name="T47" fmla="*/ 332 h 341"/>
                  <a:gd name="T48" fmla="*/ 17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49 w 311"/>
                  <a:gd name="T61" fmla="*/ 301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0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2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2 w 311"/>
                  <a:gd name="T81" fmla="*/ 142 h 341"/>
                  <a:gd name="T82" fmla="*/ 202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4 w 311"/>
                  <a:gd name="T95" fmla="*/ 50 h 341"/>
                  <a:gd name="T96" fmla="*/ 104 w 311"/>
                  <a:gd name="T97" fmla="*/ 291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6 h 341"/>
                  <a:gd name="T104" fmla="*/ 61 w 311"/>
                  <a:gd name="T105" fmla="*/ 45 h 341"/>
                  <a:gd name="T106" fmla="*/ 246 w 311"/>
                  <a:gd name="T107" fmla="*/ 324 h 341"/>
                  <a:gd name="T108" fmla="*/ 246 w 311"/>
                  <a:gd name="T109" fmla="*/ 323 h 341"/>
                  <a:gd name="T110" fmla="*/ 286 w 311"/>
                  <a:gd name="T111" fmla="*/ 296 h 341"/>
                  <a:gd name="T112" fmla="*/ 281 w 311"/>
                  <a:gd name="T113" fmla="*/ 324 h 341"/>
                  <a:gd name="T114" fmla="*/ 246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0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0" y="76"/>
                    </a:cubicBezTo>
                    <a:cubicBezTo>
                      <a:pt x="202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4" y="17"/>
                      <a:pt x="268" y="52"/>
                      <a:pt x="271" y="86"/>
                    </a:cubicBezTo>
                    <a:cubicBezTo>
                      <a:pt x="271" y="90"/>
                      <a:pt x="272" y="97"/>
                      <a:pt x="280" y="97"/>
                    </a:cubicBezTo>
                    <a:cubicBezTo>
                      <a:pt x="288" y="97"/>
                      <a:pt x="288" y="89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1" y="17"/>
                      <a:pt x="43" y="21"/>
                      <a:pt x="43" y="46"/>
                    </a:cubicBezTo>
                    <a:lnTo>
                      <a:pt x="43" y="295"/>
                    </a:lnTo>
                    <a:cubicBezTo>
                      <a:pt x="43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0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1"/>
                    </a:cubicBezTo>
                    <a:cubicBezTo>
                      <a:pt x="223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2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1"/>
                    </a:lnTo>
                    <a:cubicBezTo>
                      <a:pt x="104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3"/>
                    </a:lnTo>
                    <a:cubicBezTo>
                      <a:pt x="262" y="315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66">
                <a:extLst>
                  <a:ext uri="{FF2B5EF4-FFF2-40B4-BE49-F238E27FC236}">
                    <a16:creationId xmlns:a16="http://schemas.microsoft.com/office/drawing/2014/main" id="{6C6B0A83-10CE-4B16-AC63-9D8BC2350507}"/>
                  </a:ext>
                </a:extLst>
              </p:cNvPr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5195888" y="2652713"/>
                <a:ext cx="53975" cy="24606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67">
                <a:extLst>
                  <a:ext uri="{FF2B5EF4-FFF2-40B4-BE49-F238E27FC236}">
                    <a16:creationId xmlns:a16="http://schemas.microsoft.com/office/drawing/2014/main" id="{4D566CED-EA4A-4748-845B-38B93378E9B4}"/>
                  </a:ext>
                </a:extLst>
              </p:cNvPr>
              <p:cNvSpPr>
                <a:spLocks noEditPoint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5273675" y="2728913"/>
                <a:ext cx="88900" cy="1111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6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6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6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68">
                <a:extLst>
                  <a:ext uri="{FF2B5EF4-FFF2-40B4-BE49-F238E27FC236}">
                    <a16:creationId xmlns:a16="http://schemas.microsoft.com/office/drawing/2014/main" id="{9016BBED-53A4-4873-A135-59A4FAB7F274}"/>
                  </a:ext>
                </a:extLst>
              </p:cNvPr>
              <p:cNvSpPr>
                <a:spLocks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5383213" y="2616200"/>
                <a:ext cx="90488" cy="122237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5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5" y="0"/>
                      <a:pt x="41" y="0"/>
                      <a:pt x="41" y="5"/>
                    </a:cubicBezTo>
                    <a:cubicBezTo>
                      <a:pt x="41" y="10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69">
                <a:extLst>
                  <a:ext uri="{FF2B5EF4-FFF2-40B4-BE49-F238E27FC236}">
                    <a16:creationId xmlns:a16="http://schemas.microsoft.com/office/drawing/2014/main" id="{A92849D5-2B0A-41F9-9F1F-7C12F566C9AF}"/>
                  </a:ext>
                </a:extLst>
              </p:cNvPr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5489575" y="2617788"/>
                <a:ext cx="144463" cy="117475"/>
              </a:xfrm>
              <a:custGeom>
                <a:avLst/>
                <a:gdLst>
                  <a:gd name="T0" fmla="*/ 177 w 308"/>
                  <a:gd name="T1" fmla="*/ 105 h 239"/>
                  <a:gd name="T2" fmla="*/ 210 w 308"/>
                  <a:gd name="T3" fmla="*/ 72 h 239"/>
                  <a:gd name="T4" fmla="*/ 299 w 308"/>
                  <a:gd name="T5" fmla="*/ 13 h 239"/>
                  <a:gd name="T6" fmla="*/ 308 w 308"/>
                  <a:gd name="T7" fmla="*/ 6 h 239"/>
                  <a:gd name="T8" fmla="*/ 303 w 308"/>
                  <a:gd name="T9" fmla="*/ 0 h 239"/>
                  <a:gd name="T10" fmla="*/ 270 w 308"/>
                  <a:gd name="T11" fmla="*/ 2 h 239"/>
                  <a:gd name="T12" fmla="*/ 230 w 308"/>
                  <a:gd name="T13" fmla="*/ 0 h 239"/>
                  <a:gd name="T14" fmla="*/ 223 w 308"/>
                  <a:gd name="T15" fmla="*/ 8 h 239"/>
                  <a:gd name="T16" fmla="*/ 228 w 308"/>
                  <a:gd name="T17" fmla="*/ 13 h 239"/>
                  <a:gd name="T18" fmla="*/ 240 w 308"/>
                  <a:gd name="T19" fmla="*/ 22 h 239"/>
                  <a:gd name="T20" fmla="*/ 231 w 308"/>
                  <a:gd name="T21" fmla="*/ 36 h 239"/>
                  <a:gd name="T22" fmla="*/ 171 w 308"/>
                  <a:gd name="T23" fmla="*/ 95 h 239"/>
                  <a:gd name="T24" fmla="*/ 136 w 308"/>
                  <a:gd name="T25" fmla="*/ 26 h 239"/>
                  <a:gd name="T26" fmla="*/ 134 w 308"/>
                  <a:gd name="T27" fmla="*/ 22 h 239"/>
                  <a:gd name="T28" fmla="*/ 153 w 308"/>
                  <a:gd name="T29" fmla="*/ 13 h 239"/>
                  <a:gd name="T30" fmla="*/ 160 w 308"/>
                  <a:gd name="T31" fmla="*/ 5 h 239"/>
                  <a:gd name="T32" fmla="*/ 154 w 308"/>
                  <a:gd name="T33" fmla="*/ 0 h 239"/>
                  <a:gd name="T34" fmla="*/ 131 w 308"/>
                  <a:gd name="T35" fmla="*/ 1 h 239"/>
                  <a:gd name="T36" fmla="*/ 108 w 308"/>
                  <a:gd name="T37" fmla="*/ 2 h 239"/>
                  <a:gd name="T38" fmla="*/ 88 w 308"/>
                  <a:gd name="T39" fmla="*/ 1 h 239"/>
                  <a:gd name="T40" fmla="*/ 69 w 308"/>
                  <a:gd name="T41" fmla="*/ 0 h 239"/>
                  <a:gd name="T42" fmla="*/ 61 w 308"/>
                  <a:gd name="T43" fmla="*/ 8 h 239"/>
                  <a:gd name="T44" fmla="*/ 72 w 308"/>
                  <a:gd name="T45" fmla="*/ 13 h 239"/>
                  <a:gd name="T46" fmla="*/ 97 w 308"/>
                  <a:gd name="T47" fmla="*/ 23 h 239"/>
                  <a:gd name="T48" fmla="*/ 146 w 308"/>
                  <a:gd name="T49" fmla="*/ 120 h 239"/>
                  <a:gd name="T50" fmla="*/ 126 w 308"/>
                  <a:gd name="T51" fmla="*/ 139 h 239"/>
                  <a:gd name="T52" fmla="*/ 97 w 308"/>
                  <a:gd name="T53" fmla="*/ 168 h 239"/>
                  <a:gd name="T54" fmla="*/ 9 w 308"/>
                  <a:gd name="T55" fmla="*/ 226 h 239"/>
                  <a:gd name="T56" fmla="*/ 0 w 308"/>
                  <a:gd name="T57" fmla="*/ 234 h 239"/>
                  <a:gd name="T58" fmla="*/ 5 w 308"/>
                  <a:gd name="T59" fmla="*/ 239 h 239"/>
                  <a:gd name="T60" fmla="*/ 37 w 308"/>
                  <a:gd name="T61" fmla="*/ 237 h 239"/>
                  <a:gd name="T62" fmla="*/ 58 w 308"/>
                  <a:gd name="T63" fmla="*/ 237 h 239"/>
                  <a:gd name="T64" fmla="*/ 78 w 308"/>
                  <a:gd name="T65" fmla="*/ 239 h 239"/>
                  <a:gd name="T66" fmla="*/ 85 w 308"/>
                  <a:gd name="T67" fmla="*/ 231 h 239"/>
                  <a:gd name="T68" fmla="*/ 79 w 308"/>
                  <a:gd name="T69" fmla="*/ 226 h 239"/>
                  <a:gd name="T70" fmla="*/ 68 w 308"/>
                  <a:gd name="T71" fmla="*/ 217 h 239"/>
                  <a:gd name="T72" fmla="*/ 80 w 308"/>
                  <a:gd name="T73" fmla="*/ 199 h 239"/>
                  <a:gd name="T74" fmla="*/ 151 w 308"/>
                  <a:gd name="T75" fmla="*/ 130 h 239"/>
                  <a:gd name="T76" fmla="*/ 193 w 308"/>
                  <a:gd name="T77" fmla="*/ 213 h 239"/>
                  <a:gd name="T78" fmla="*/ 195 w 308"/>
                  <a:gd name="T79" fmla="*/ 217 h 239"/>
                  <a:gd name="T80" fmla="*/ 177 w 308"/>
                  <a:gd name="T81" fmla="*/ 226 h 239"/>
                  <a:gd name="T82" fmla="*/ 169 w 308"/>
                  <a:gd name="T83" fmla="*/ 234 h 239"/>
                  <a:gd name="T84" fmla="*/ 175 w 308"/>
                  <a:gd name="T85" fmla="*/ 239 h 239"/>
                  <a:gd name="T86" fmla="*/ 198 w 308"/>
                  <a:gd name="T87" fmla="*/ 237 h 239"/>
                  <a:gd name="T88" fmla="*/ 221 w 308"/>
                  <a:gd name="T89" fmla="*/ 237 h 239"/>
                  <a:gd name="T90" fmla="*/ 242 w 308"/>
                  <a:gd name="T91" fmla="*/ 237 h 239"/>
                  <a:gd name="T92" fmla="*/ 261 w 308"/>
                  <a:gd name="T93" fmla="*/ 239 h 239"/>
                  <a:gd name="T94" fmla="*/ 268 w 308"/>
                  <a:gd name="T95" fmla="*/ 231 h 239"/>
                  <a:gd name="T96" fmla="*/ 258 w 308"/>
                  <a:gd name="T97" fmla="*/ 226 h 239"/>
                  <a:gd name="T98" fmla="*/ 233 w 308"/>
                  <a:gd name="T99" fmla="*/ 216 h 239"/>
                  <a:gd name="T100" fmla="*/ 177 w 308"/>
                  <a:gd name="T101" fmla="*/ 10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9">
                    <a:moveTo>
                      <a:pt x="177" y="105"/>
                    </a:moveTo>
                    <a:lnTo>
                      <a:pt x="210" y="72"/>
                    </a:lnTo>
                    <a:cubicBezTo>
                      <a:pt x="254" y="28"/>
                      <a:pt x="268" y="15"/>
                      <a:pt x="299" y="13"/>
                    </a:cubicBezTo>
                    <a:cubicBezTo>
                      <a:pt x="304" y="13"/>
                      <a:pt x="308" y="13"/>
                      <a:pt x="308" y="6"/>
                    </a:cubicBezTo>
                    <a:cubicBezTo>
                      <a:pt x="308" y="1"/>
                      <a:pt x="304" y="0"/>
                      <a:pt x="303" y="0"/>
                    </a:cubicBezTo>
                    <a:cubicBezTo>
                      <a:pt x="293" y="0"/>
                      <a:pt x="281" y="2"/>
                      <a:pt x="270" y="2"/>
                    </a:cubicBezTo>
                    <a:cubicBezTo>
                      <a:pt x="261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3"/>
                      <a:pt x="228" y="13"/>
                    </a:cubicBezTo>
                    <a:cubicBezTo>
                      <a:pt x="231" y="13"/>
                      <a:pt x="240" y="14"/>
                      <a:pt x="240" y="22"/>
                    </a:cubicBezTo>
                    <a:cubicBezTo>
                      <a:pt x="240" y="27"/>
                      <a:pt x="235" y="32"/>
                      <a:pt x="231" y="36"/>
                    </a:cubicBezTo>
                    <a:cubicBezTo>
                      <a:pt x="228" y="38"/>
                      <a:pt x="184" y="82"/>
                      <a:pt x="171" y="95"/>
                    </a:cubicBezTo>
                    <a:lnTo>
                      <a:pt x="136" y="26"/>
                    </a:lnTo>
                    <a:cubicBezTo>
                      <a:pt x="135" y="25"/>
                      <a:pt x="134" y="23"/>
                      <a:pt x="134" y="22"/>
                    </a:cubicBezTo>
                    <a:cubicBezTo>
                      <a:pt x="134" y="19"/>
                      <a:pt x="141" y="14"/>
                      <a:pt x="153" y="13"/>
                    </a:cubicBezTo>
                    <a:cubicBezTo>
                      <a:pt x="155" y="13"/>
                      <a:pt x="160" y="13"/>
                      <a:pt x="160" y="5"/>
                    </a:cubicBezTo>
                    <a:cubicBezTo>
                      <a:pt x="160" y="5"/>
                      <a:pt x="160" y="0"/>
                      <a:pt x="154" y="0"/>
                    </a:cubicBezTo>
                    <a:cubicBezTo>
                      <a:pt x="147" y="0"/>
                      <a:pt x="138" y="1"/>
                      <a:pt x="131" y="1"/>
                    </a:cubicBezTo>
                    <a:cubicBezTo>
                      <a:pt x="124" y="1"/>
                      <a:pt x="115" y="2"/>
                      <a:pt x="108" y="2"/>
                    </a:cubicBezTo>
                    <a:cubicBezTo>
                      <a:pt x="102" y="2"/>
                      <a:pt x="94" y="2"/>
                      <a:pt x="88" y="1"/>
                    </a:cubicBezTo>
                    <a:cubicBezTo>
                      <a:pt x="82" y="1"/>
                      <a:pt x="74" y="0"/>
                      <a:pt x="69" y="0"/>
                    </a:cubicBezTo>
                    <a:cubicBezTo>
                      <a:pt x="67" y="0"/>
                      <a:pt x="61" y="0"/>
                      <a:pt x="61" y="8"/>
                    </a:cubicBezTo>
                    <a:cubicBezTo>
                      <a:pt x="61" y="13"/>
                      <a:pt x="66" y="13"/>
                      <a:pt x="72" y="13"/>
                    </a:cubicBezTo>
                    <a:cubicBezTo>
                      <a:pt x="92" y="13"/>
                      <a:pt x="94" y="16"/>
                      <a:pt x="97" y="23"/>
                    </a:cubicBezTo>
                    <a:lnTo>
                      <a:pt x="146" y="120"/>
                    </a:lnTo>
                    <a:lnTo>
                      <a:pt x="126" y="139"/>
                    </a:lnTo>
                    <a:cubicBezTo>
                      <a:pt x="120" y="145"/>
                      <a:pt x="103" y="161"/>
                      <a:pt x="97" y="168"/>
                    </a:cubicBezTo>
                    <a:cubicBezTo>
                      <a:pt x="54" y="210"/>
                      <a:pt x="40" y="225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1" y="239"/>
                      <a:pt x="5" y="239"/>
                    </a:cubicBezTo>
                    <a:cubicBezTo>
                      <a:pt x="15" y="239"/>
                      <a:pt x="27" y="237"/>
                      <a:pt x="37" y="237"/>
                    </a:cubicBezTo>
                    <a:cubicBezTo>
                      <a:pt x="43" y="237"/>
                      <a:pt x="52" y="237"/>
                      <a:pt x="58" y="237"/>
                    </a:cubicBezTo>
                    <a:cubicBezTo>
                      <a:pt x="64" y="238"/>
                      <a:pt x="72" y="239"/>
                      <a:pt x="78" y="239"/>
                    </a:cubicBezTo>
                    <a:cubicBezTo>
                      <a:pt x="80" y="239"/>
                      <a:pt x="85" y="239"/>
                      <a:pt x="85" y="231"/>
                    </a:cubicBezTo>
                    <a:cubicBezTo>
                      <a:pt x="85" y="226"/>
                      <a:pt x="81" y="226"/>
                      <a:pt x="79" y="226"/>
                    </a:cubicBezTo>
                    <a:cubicBezTo>
                      <a:pt x="75" y="226"/>
                      <a:pt x="68" y="225"/>
                      <a:pt x="68" y="217"/>
                    </a:cubicBezTo>
                    <a:cubicBezTo>
                      <a:pt x="68" y="212"/>
                      <a:pt x="73" y="207"/>
                      <a:pt x="80" y="199"/>
                    </a:cubicBezTo>
                    <a:lnTo>
                      <a:pt x="151" y="130"/>
                    </a:lnTo>
                    <a:lnTo>
                      <a:pt x="193" y="213"/>
                    </a:lnTo>
                    <a:cubicBezTo>
                      <a:pt x="195" y="216"/>
                      <a:pt x="195" y="217"/>
                      <a:pt x="195" y="217"/>
                    </a:cubicBezTo>
                    <a:cubicBezTo>
                      <a:pt x="195" y="219"/>
                      <a:pt x="189" y="225"/>
                      <a:pt x="177" y="226"/>
                    </a:cubicBezTo>
                    <a:cubicBezTo>
                      <a:pt x="174" y="226"/>
                      <a:pt x="169" y="226"/>
                      <a:pt x="169" y="234"/>
                    </a:cubicBezTo>
                    <a:cubicBezTo>
                      <a:pt x="169" y="234"/>
                      <a:pt x="170" y="239"/>
                      <a:pt x="175" y="239"/>
                    </a:cubicBezTo>
                    <a:cubicBezTo>
                      <a:pt x="182" y="239"/>
                      <a:pt x="191" y="237"/>
                      <a:pt x="198" y="237"/>
                    </a:cubicBezTo>
                    <a:cubicBezTo>
                      <a:pt x="206" y="237"/>
                      <a:pt x="214" y="237"/>
                      <a:pt x="221" y="237"/>
                    </a:cubicBezTo>
                    <a:cubicBezTo>
                      <a:pt x="227" y="237"/>
                      <a:pt x="235" y="237"/>
                      <a:pt x="242" y="237"/>
                    </a:cubicBezTo>
                    <a:cubicBezTo>
                      <a:pt x="248" y="238"/>
                      <a:pt x="255" y="239"/>
                      <a:pt x="261" y="239"/>
                    </a:cubicBezTo>
                    <a:cubicBezTo>
                      <a:pt x="262" y="239"/>
                      <a:pt x="268" y="239"/>
                      <a:pt x="268" y="231"/>
                    </a:cubicBezTo>
                    <a:cubicBezTo>
                      <a:pt x="268" y="226"/>
                      <a:pt x="263" y="226"/>
                      <a:pt x="258" y="226"/>
                    </a:cubicBezTo>
                    <a:cubicBezTo>
                      <a:pt x="238" y="226"/>
                      <a:pt x="236" y="222"/>
                      <a:pt x="233" y="216"/>
                    </a:cubicBezTo>
                    <a:lnTo>
                      <a:pt x="177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70">
                <a:extLst>
                  <a:ext uri="{FF2B5EF4-FFF2-40B4-BE49-F238E27FC236}">
                    <a16:creationId xmlns:a16="http://schemas.microsoft.com/office/drawing/2014/main" id="{067F1592-05B2-4D47-B723-FBEB082CCB90}"/>
                  </a:ext>
                </a:extLst>
              </p:cNvPr>
              <p:cNvSpPr>
                <a:spLocks noEditPoint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5645150" y="2679700"/>
                <a:ext cx="41275" cy="8255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5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71">
                <a:extLst>
                  <a:ext uri="{FF2B5EF4-FFF2-40B4-BE49-F238E27FC236}">
                    <a16:creationId xmlns:a16="http://schemas.microsoft.com/office/drawing/2014/main" id="{7A001F88-0F38-4D64-8764-C5F38C8CE2DF}"/>
                  </a:ext>
                </a:extLst>
              </p:cNvPr>
              <p:cNvSpPr>
                <a:spLocks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5734050" y="2652713"/>
                <a:ext cx="53975" cy="24606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99" name="矩形 498">
              <a:extLst>
                <a:ext uri="{FF2B5EF4-FFF2-40B4-BE49-F238E27FC236}">
                  <a16:creationId xmlns:a16="http://schemas.microsoft.com/office/drawing/2014/main" id="{C905004C-8FE1-4272-BD06-84261641BD0B}"/>
                </a:ext>
              </a:extLst>
            </p:cNvPr>
            <p:cNvSpPr/>
            <p:nvPr/>
          </p:nvSpPr>
          <p:spPr>
            <a:xfrm>
              <a:off x="350839" y="2595256"/>
              <a:ext cx="680914" cy="295887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6" name="文本框 575">
            <a:extLst>
              <a:ext uri="{FF2B5EF4-FFF2-40B4-BE49-F238E27FC236}">
                <a16:creationId xmlns:a16="http://schemas.microsoft.com/office/drawing/2014/main" id="{9BF52DA4-261E-4DE7-A2DB-309DC5DFEC0A}"/>
              </a:ext>
            </a:extLst>
          </p:cNvPr>
          <p:cNvSpPr txBox="1"/>
          <p:nvPr/>
        </p:nvSpPr>
        <p:spPr>
          <a:xfrm>
            <a:off x="6118225" y="3574424"/>
            <a:ext cx="27202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accent2"/>
                </a:solidFill>
              </a:rPr>
              <a:t>independence of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i="1" baseline="-250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</a:p>
          <a:p>
            <a:pPr algn="ctr"/>
            <a:r>
              <a:rPr lang="en-US" altLang="zh-CN" i="1" dirty="0">
                <a:solidFill>
                  <a:schemeClr val="accent2"/>
                </a:solidFill>
                <a:cs typeface="Times New Roman" panose="02020603050405020304" pitchFamily="18" charset="0"/>
              </a:rPr>
              <a:t>not</a:t>
            </a:r>
            <a:r>
              <a:rPr lang="en-US" altLang="zh-CN" dirty="0">
                <a:solidFill>
                  <a:schemeClr val="accent2"/>
                </a:solidFill>
                <a:cs typeface="Times New Roman" panose="02020603050405020304" pitchFamily="18" charset="0"/>
              </a:rPr>
              <a:t> linearity of expectation</a:t>
            </a:r>
            <a:endParaRPr lang="zh-CN" altLang="en-US" i="1" dirty="0">
              <a:solidFill>
                <a:schemeClr val="accent2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616" name="组合 615">
            <a:extLst>
              <a:ext uri="{FF2B5EF4-FFF2-40B4-BE49-F238E27FC236}">
                <a16:creationId xmlns:a16="http://schemas.microsoft.com/office/drawing/2014/main" id="{D9ABB88A-826C-49CB-9D8C-2FC3DEF3C94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50839" y="5414114"/>
            <a:ext cx="4065588" cy="307975"/>
            <a:chOff x="2541588" y="2540000"/>
            <a:chExt cx="4065588" cy="307975"/>
          </a:xfrm>
        </p:grpSpPr>
        <p:sp>
          <p:nvSpPr>
            <p:cNvPr id="585" name="Freeform 378">
              <a:extLst>
                <a:ext uri="{FF2B5EF4-FFF2-40B4-BE49-F238E27FC236}">
                  <a16:creationId xmlns:a16="http://schemas.microsoft.com/office/drawing/2014/main" id="{3ACDC063-B1A2-4C24-BDD9-242569659B68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2541588" y="2636838"/>
              <a:ext cx="93663" cy="128588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79">
              <a:extLst>
                <a:ext uri="{FF2B5EF4-FFF2-40B4-BE49-F238E27FC236}">
                  <a16:creationId xmlns:a16="http://schemas.microsoft.com/office/drawing/2014/main" id="{4233AF07-E2EB-4A06-9A4E-310CB4D0C475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647951" y="2636838"/>
              <a:ext cx="68263" cy="128588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7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9 w 148"/>
                <a:gd name="T17" fmla="*/ 134 h 235"/>
                <a:gd name="T18" fmla="*/ 88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9 w 148"/>
                <a:gd name="T27" fmla="*/ 154 h 235"/>
                <a:gd name="T28" fmla="*/ 1 w 148"/>
                <a:gd name="T29" fmla="*/ 154 h 235"/>
                <a:gd name="T30" fmla="*/ 1 w 148"/>
                <a:gd name="T31" fmla="*/ 232 h 235"/>
                <a:gd name="T32" fmla="*/ 7 w 148"/>
                <a:gd name="T33" fmla="*/ 232 h 235"/>
                <a:gd name="T34" fmla="*/ 19 w 148"/>
                <a:gd name="T35" fmla="*/ 226 h 235"/>
                <a:gd name="T36" fmla="*/ 42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7 w 148"/>
                <a:gd name="T43" fmla="*/ 111 h 235"/>
                <a:gd name="T44" fmla="*/ 53 w 148"/>
                <a:gd name="T45" fmla="*/ 79 h 235"/>
                <a:gd name="T46" fmla="*/ 31 w 148"/>
                <a:gd name="T47" fmla="*/ 45 h 235"/>
                <a:gd name="T48" fmla="*/ 70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7" y="10"/>
                  </a:cubicBezTo>
                  <a:cubicBezTo>
                    <a:pt x="113" y="10"/>
                    <a:pt x="109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6"/>
                    <a:pt x="0" y="62"/>
                  </a:cubicBezTo>
                  <a:cubicBezTo>
                    <a:pt x="0" y="90"/>
                    <a:pt x="16" y="110"/>
                    <a:pt x="59" y="134"/>
                  </a:cubicBezTo>
                  <a:lnTo>
                    <a:pt x="88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8" y="224"/>
                    <a:pt x="72" y="224"/>
                  </a:cubicBezTo>
                  <a:cubicBezTo>
                    <a:pt x="55" y="224"/>
                    <a:pt x="40" y="217"/>
                    <a:pt x="30" y="206"/>
                  </a:cubicBezTo>
                  <a:cubicBezTo>
                    <a:pt x="20" y="194"/>
                    <a:pt x="15" y="182"/>
                    <a:pt x="9" y="154"/>
                  </a:cubicBezTo>
                  <a:lnTo>
                    <a:pt x="1" y="154"/>
                  </a:lnTo>
                  <a:lnTo>
                    <a:pt x="1" y="232"/>
                  </a:lnTo>
                  <a:lnTo>
                    <a:pt x="7" y="232"/>
                  </a:lnTo>
                  <a:cubicBezTo>
                    <a:pt x="11" y="227"/>
                    <a:pt x="13" y="226"/>
                    <a:pt x="19" y="226"/>
                  </a:cubicBezTo>
                  <a:cubicBezTo>
                    <a:pt x="23" y="226"/>
                    <a:pt x="30" y="227"/>
                    <a:pt x="42" y="230"/>
                  </a:cubicBezTo>
                  <a:cubicBezTo>
                    <a:pt x="56" y="233"/>
                    <a:pt x="69" y="235"/>
                    <a:pt x="78" y="235"/>
                  </a:cubicBezTo>
                  <a:cubicBezTo>
                    <a:pt x="117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7" y="111"/>
                  </a:cubicBezTo>
                  <a:lnTo>
                    <a:pt x="53" y="79"/>
                  </a:lnTo>
                  <a:cubicBezTo>
                    <a:pt x="39" y="71"/>
                    <a:pt x="31" y="59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80">
              <a:extLst>
                <a:ext uri="{FF2B5EF4-FFF2-40B4-BE49-F238E27FC236}">
                  <a16:creationId xmlns:a16="http://schemas.microsoft.com/office/drawing/2014/main" id="{EE92475D-C0B7-4E29-8D8D-97C85456EE6F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738438" y="2636838"/>
              <a:ext cx="69850" cy="128588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9 w 148"/>
                <a:gd name="T27" fmla="*/ 154 h 235"/>
                <a:gd name="T28" fmla="*/ 1 w 148"/>
                <a:gd name="T29" fmla="*/ 154 h 235"/>
                <a:gd name="T30" fmla="*/ 1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9" y="154"/>
                  </a:cubicBezTo>
                  <a:lnTo>
                    <a:pt x="1" y="154"/>
                  </a:lnTo>
                  <a:lnTo>
                    <a:pt x="1" y="232"/>
                  </a:lnTo>
                  <a:lnTo>
                    <a:pt x="7" y="232"/>
                  </a:lnTo>
                  <a:cubicBezTo>
                    <a:pt x="11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81">
              <a:extLst>
                <a:ext uri="{FF2B5EF4-FFF2-40B4-BE49-F238E27FC236}">
                  <a16:creationId xmlns:a16="http://schemas.microsoft.com/office/drawing/2014/main" id="{24A21BCF-9F19-47B6-AC6D-D1D2599E949E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819401" y="2638425"/>
              <a:ext cx="109538" cy="127000"/>
            </a:xfrm>
            <a:custGeom>
              <a:avLst/>
              <a:gdLst>
                <a:gd name="T0" fmla="*/ 234 w 234"/>
                <a:gd name="T1" fmla="*/ 200 h 230"/>
                <a:gd name="T2" fmla="*/ 232 w 234"/>
                <a:gd name="T3" fmla="*/ 200 h 230"/>
                <a:gd name="T4" fmla="*/ 203 w 234"/>
                <a:gd name="T5" fmla="*/ 171 h 230"/>
                <a:gd name="T6" fmla="*/ 203 w 234"/>
                <a:gd name="T7" fmla="*/ 0 h 230"/>
                <a:gd name="T8" fmla="*/ 124 w 234"/>
                <a:gd name="T9" fmla="*/ 0 h 230"/>
                <a:gd name="T10" fmla="*/ 124 w 234"/>
                <a:gd name="T11" fmla="*/ 8 h 230"/>
                <a:gd name="T12" fmla="*/ 161 w 234"/>
                <a:gd name="T13" fmla="*/ 40 h 230"/>
                <a:gd name="T14" fmla="*/ 161 w 234"/>
                <a:gd name="T15" fmla="*/ 157 h 230"/>
                <a:gd name="T16" fmla="*/ 152 w 234"/>
                <a:gd name="T17" fmla="*/ 184 h 230"/>
                <a:gd name="T18" fmla="*/ 108 w 234"/>
                <a:gd name="T19" fmla="*/ 201 h 230"/>
                <a:gd name="T20" fmla="*/ 73 w 234"/>
                <a:gd name="T21" fmla="*/ 163 h 230"/>
                <a:gd name="T22" fmla="*/ 73 w 234"/>
                <a:gd name="T23" fmla="*/ 0 h 230"/>
                <a:gd name="T24" fmla="*/ 0 w 234"/>
                <a:gd name="T25" fmla="*/ 0 h 230"/>
                <a:gd name="T26" fmla="*/ 0 w 234"/>
                <a:gd name="T27" fmla="*/ 7 h 230"/>
                <a:gd name="T28" fmla="*/ 31 w 234"/>
                <a:gd name="T29" fmla="*/ 39 h 230"/>
                <a:gd name="T30" fmla="*/ 31 w 234"/>
                <a:gd name="T31" fmla="*/ 165 h 230"/>
                <a:gd name="T32" fmla="*/ 91 w 234"/>
                <a:gd name="T33" fmla="*/ 230 h 230"/>
                <a:gd name="T34" fmla="*/ 142 w 234"/>
                <a:gd name="T35" fmla="*/ 208 h 230"/>
                <a:gd name="T36" fmla="*/ 164 w 234"/>
                <a:gd name="T37" fmla="*/ 187 h 230"/>
                <a:gd name="T38" fmla="*/ 164 w 234"/>
                <a:gd name="T39" fmla="*/ 228 h 230"/>
                <a:gd name="T40" fmla="*/ 166 w 234"/>
                <a:gd name="T41" fmla="*/ 229 h 230"/>
                <a:gd name="T42" fmla="*/ 234 w 234"/>
                <a:gd name="T43" fmla="*/ 207 h 230"/>
                <a:gd name="T44" fmla="*/ 234 w 234"/>
                <a:gd name="T45" fmla="*/ 20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30">
                  <a:moveTo>
                    <a:pt x="234" y="200"/>
                  </a:moveTo>
                  <a:lnTo>
                    <a:pt x="232" y="200"/>
                  </a:lnTo>
                  <a:cubicBezTo>
                    <a:pt x="209" y="200"/>
                    <a:pt x="203" y="194"/>
                    <a:pt x="203" y="171"/>
                  </a:cubicBezTo>
                  <a:lnTo>
                    <a:pt x="203" y="0"/>
                  </a:lnTo>
                  <a:lnTo>
                    <a:pt x="124" y="0"/>
                  </a:lnTo>
                  <a:lnTo>
                    <a:pt x="124" y="8"/>
                  </a:lnTo>
                  <a:cubicBezTo>
                    <a:pt x="155" y="10"/>
                    <a:pt x="161" y="15"/>
                    <a:pt x="161" y="40"/>
                  </a:cubicBezTo>
                  <a:lnTo>
                    <a:pt x="161" y="157"/>
                  </a:lnTo>
                  <a:cubicBezTo>
                    <a:pt x="161" y="171"/>
                    <a:pt x="159" y="178"/>
                    <a:pt x="152" y="184"/>
                  </a:cubicBezTo>
                  <a:cubicBezTo>
                    <a:pt x="138" y="195"/>
                    <a:pt x="123" y="201"/>
                    <a:pt x="108" y="201"/>
                  </a:cubicBezTo>
                  <a:cubicBezTo>
                    <a:pt x="89" y="201"/>
                    <a:pt x="73" y="184"/>
                    <a:pt x="73" y="163"/>
                  </a:cubicBezTo>
                  <a:lnTo>
                    <a:pt x="7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8"/>
                    <a:pt x="31" y="16"/>
                    <a:pt x="31" y="39"/>
                  </a:cubicBezTo>
                  <a:lnTo>
                    <a:pt x="31" y="165"/>
                  </a:lnTo>
                  <a:cubicBezTo>
                    <a:pt x="31" y="204"/>
                    <a:pt x="55" y="230"/>
                    <a:pt x="91" y="230"/>
                  </a:cubicBezTo>
                  <a:cubicBezTo>
                    <a:pt x="110" y="230"/>
                    <a:pt x="129" y="222"/>
                    <a:pt x="142" y="208"/>
                  </a:cubicBezTo>
                  <a:lnTo>
                    <a:pt x="164" y="187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4"/>
                    <a:pt x="234" y="207"/>
                  </a:cubicBezTo>
                  <a:lnTo>
                    <a:pt x="234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82">
              <a:extLst>
                <a:ext uri="{FF2B5EF4-FFF2-40B4-BE49-F238E27FC236}">
                  <a16:creationId xmlns:a16="http://schemas.microsoft.com/office/drawing/2014/main" id="{2C27B643-2C06-434E-8E57-BF2917A13183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2936876" y="2636838"/>
              <a:ext cx="177800" cy="127000"/>
            </a:xfrm>
            <a:custGeom>
              <a:avLst/>
              <a:gdLst>
                <a:gd name="T0" fmla="*/ 2 w 379"/>
                <a:gd name="T1" fmla="*/ 31 h 230"/>
                <a:gd name="T2" fmla="*/ 18 w 379"/>
                <a:gd name="T3" fmla="*/ 29 h 230"/>
                <a:gd name="T4" fmla="*/ 35 w 379"/>
                <a:gd name="T5" fmla="*/ 61 h 230"/>
                <a:gd name="T6" fmla="*/ 35 w 379"/>
                <a:gd name="T7" fmla="*/ 187 h 230"/>
                <a:gd name="T8" fmla="*/ 0 w 379"/>
                <a:gd name="T9" fmla="*/ 222 h 230"/>
                <a:gd name="T10" fmla="*/ 0 w 379"/>
                <a:gd name="T11" fmla="*/ 230 h 230"/>
                <a:gd name="T12" fmla="*/ 111 w 379"/>
                <a:gd name="T13" fmla="*/ 230 h 230"/>
                <a:gd name="T14" fmla="*/ 111 w 379"/>
                <a:gd name="T15" fmla="*/ 222 h 230"/>
                <a:gd name="T16" fmla="*/ 77 w 379"/>
                <a:gd name="T17" fmla="*/ 196 h 230"/>
                <a:gd name="T18" fmla="*/ 77 w 379"/>
                <a:gd name="T19" fmla="*/ 55 h 230"/>
                <a:gd name="T20" fmla="*/ 85 w 379"/>
                <a:gd name="T21" fmla="*/ 46 h 230"/>
                <a:gd name="T22" fmla="*/ 136 w 379"/>
                <a:gd name="T23" fmla="*/ 26 h 230"/>
                <a:gd name="T24" fmla="*/ 169 w 379"/>
                <a:gd name="T25" fmla="*/ 78 h 230"/>
                <a:gd name="T26" fmla="*/ 169 w 379"/>
                <a:gd name="T27" fmla="*/ 187 h 230"/>
                <a:gd name="T28" fmla="*/ 135 w 379"/>
                <a:gd name="T29" fmla="*/ 222 h 230"/>
                <a:gd name="T30" fmla="*/ 135 w 379"/>
                <a:gd name="T31" fmla="*/ 230 h 230"/>
                <a:gd name="T32" fmla="*/ 247 w 379"/>
                <a:gd name="T33" fmla="*/ 230 h 230"/>
                <a:gd name="T34" fmla="*/ 247 w 379"/>
                <a:gd name="T35" fmla="*/ 222 h 230"/>
                <a:gd name="T36" fmla="*/ 211 w 379"/>
                <a:gd name="T37" fmla="*/ 182 h 230"/>
                <a:gd name="T38" fmla="*/ 211 w 379"/>
                <a:gd name="T39" fmla="*/ 56 h 230"/>
                <a:gd name="T40" fmla="*/ 265 w 379"/>
                <a:gd name="T41" fmla="*/ 26 h 230"/>
                <a:gd name="T42" fmla="*/ 303 w 379"/>
                <a:gd name="T43" fmla="*/ 81 h 230"/>
                <a:gd name="T44" fmla="*/ 303 w 379"/>
                <a:gd name="T45" fmla="*/ 186 h 230"/>
                <a:gd name="T46" fmla="*/ 270 w 379"/>
                <a:gd name="T47" fmla="*/ 222 h 230"/>
                <a:gd name="T48" fmla="*/ 270 w 379"/>
                <a:gd name="T49" fmla="*/ 230 h 230"/>
                <a:gd name="T50" fmla="*/ 379 w 379"/>
                <a:gd name="T51" fmla="*/ 230 h 230"/>
                <a:gd name="T52" fmla="*/ 379 w 379"/>
                <a:gd name="T53" fmla="*/ 222 h 230"/>
                <a:gd name="T54" fmla="*/ 366 w 379"/>
                <a:gd name="T55" fmla="*/ 221 h 230"/>
                <a:gd name="T56" fmla="*/ 345 w 379"/>
                <a:gd name="T57" fmla="*/ 192 h 230"/>
                <a:gd name="T58" fmla="*/ 345 w 379"/>
                <a:gd name="T59" fmla="*/ 89 h 230"/>
                <a:gd name="T60" fmla="*/ 287 w 379"/>
                <a:gd name="T61" fmla="*/ 0 h 230"/>
                <a:gd name="T62" fmla="*/ 205 w 379"/>
                <a:gd name="T63" fmla="*/ 42 h 230"/>
                <a:gd name="T64" fmla="*/ 153 w 379"/>
                <a:gd name="T65" fmla="*/ 0 h 230"/>
                <a:gd name="T66" fmla="*/ 75 w 379"/>
                <a:gd name="T67" fmla="*/ 38 h 230"/>
                <a:gd name="T68" fmla="*/ 75 w 379"/>
                <a:gd name="T69" fmla="*/ 1 h 230"/>
                <a:gd name="T70" fmla="*/ 72 w 379"/>
                <a:gd name="T71" fmla="*/ 0 h 230"/>
                <a:gd name="T72" fmla="*/ 2 w 379"/>
                <a:gd name="T73" fmla="*/ 22 h 230"/>
                <a:gd name="T74" fmla="*/ 2 w 379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30">
                  <a:moveTo>
                    <a:pt x="2" y="31"/>
                  </a:moveTo>
                  <a:cubicBezTo>
                    <a:pt x="8" y="29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2"/>
                  </a:lnTo>
                  <a:cubicBezTo>
                    <a:pt x="85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4"/>
                    <a:pt x="119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5"/>
                    <a:pt x="164" y="220"/>
                    <a:pt x="135" y="222"/>
                  </a:cubicBezTo>
                  <a:lnTo>
                    <a:pt x="135" y="230"/>
                  </a:lnTo>
                  <a:lnTo>
                    <a:pt x="247" y="230"/>
                  </a:lnTo>
                  <a:lnTo>
                    <a:pt x="247" y="222"/>
                  </a:lnTo>
                  <a:cubicBezTo>
                    <a:pt x="218" y="222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3" y="39"/>
                    <a:pt x="303" y="81"/>
                  </a:cubicBezTo>
                  <a:lnTo>
                    <a:pt x="303" y="186"/>
                  </a:lnTo>
                  <a:cubicBezTo>
                    <a:pt x="303" y="215"/>
                    <a:pt x="299" y="219"/>
                    <a:pt x="270" y="222"/>
                  </a:cubicBezTo>
                  <a:lnTo>
                    <a:pt x="270" y="230"/>
                  </a:lnTo>
                  <a:lnTo>
                    <a:pt x="379" y="230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5" y="211"/>
                    <a:pt x="345" y="192"/>
                  </a:cubicBezTo>
                  <a:lnTo>
                    <a:pt x="345" y="89"/>
                  </a:lnTo>
                  <a:cubicBezTo>
                    <a:pt x="345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3"/>
                    <a:pt x="179" y="0"/>
                    <a:pt x="153" y="0"/>
                  </a:cubicBezTo>
                  <a:cubicBezTo>
                    <a:pt x="131" y="0"/>
                    <a:pt x="117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9"/>
                    <a:pt x="29" y="15"/>
                    <a:pt x="2" y="22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83">
              <a:extLst>
                <a:ext uri="{FF2B5EF4-FFF2-40B4-BE49-F238E27FC236}">
                  <a16:creationId xmlns:a16="http://schemas.microsoft.com/office/drawing/2014/main" id="{536555B8-7197-43F2-97B3-4C88A4817CD1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3121026" y="2636838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5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6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6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6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84">
              <a:extLst>
                <a:ext uri="{FF2B5EF4-FFF2-40B4-BE49-F238E27FC236}">
                  <a16:creationId xmlns:a16="http://schemas.microsoft.com/office/drawing/2014/main" id="{0959498F-FF4E-4436-BDAC-9B506175605E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3281363" y="2574925"/>
              <a:ext cx="136525" cy="188913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3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5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1 h 342"/>
                <a:gd name="T42" fmla="*/ 273 w 291"/>
                <a:gd name="T43" fmla="*/ 93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4 h 342"/>
                <a:gd name="T64" fmla="*/ 55 w 291"/>
                <a:gd name="T65" fmla="*/ 17 h 342"/>
                <a:gd name="T66" fmla="*/ 111 w 291"/>
                <a:gd name="T67" fmla="*/ 17 h 342"/>
                <a:gd name="T68" fmla="*/ 105 w 291"/>
                <a:gd name="T69" fmla="*/ 42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3"/>
                  </a:cubicBezTo>
                  <a:cubicBezTo>
                    <a:pt x="291" y="22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5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6"/>
                    <a:pt x="220" y="40"/>
                    <a:pt x="207" y="21"/>
                  </a:cubicBezTo>
                  <a:cubicBezTo>
                    <a:pt x="234" y="28"/>
                    <a:pt x="273" y="43"/>
                    <a:pt x="273" y="93"/>
                  </a:cubicBezTo>
                  <a:cubicBezTo>
                    <a:pt x="273" y="128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0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4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2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85">
              <a:extLst>
                <a:ext uri="{FF2B5EF4-FFF2-40B4-BE49-F238E27FC236}">
                  <a16:creationId xmlns:a16="http://schemas.microsoft.com/office/drawing/2014/main" id="{3EFA4B91-9AC7-414B-9614-ED70664E9C3F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443288" y="2555875"/>
              <a:ext cx="53975" cy="276225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7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86">
              <a:extLst>
                <a:ext uri="{FF2B5EF4-FFF2-40B4-BE49-F238E27FC236}">
                  <a16:creationId xmlns:a16="http://schemas.microsoft.com/office/drawing/2014/main" id="{54369DA0-4E4D-460A-BDE9-F9B874A3E257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516313" y="2574925"/>
              <a:ext cx="192088" cy="188913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29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10 w 411"/>
                <a:gd name="T91" fmla="*/ 48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3" y="17"/>
                    <a:pt x="214" y="15"/>
                  </a:cubicBezTo>
                  <a:cubicBezTo>
                    <a:pt x="219" y="14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9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7" y="14"/>
                    <a:pt x="411" y="14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9"/>
                  </a:cubicBezTo>
                  <a:cubicBezTo>
                    <a:pt x="293" y="13"/>
                    <a:pt x="296" y="14"/>
                    <a:pt x="299" y="15"/>
                  </a:cubicBezTo>
                  <a:cubicBezTo>
                    <a:pt x="304" y="15"/>
                    <a:pt x="319" y="17"/>
                    <a:pt x="319" y="30"/>
                  </a:cubicBezTo>
                  <a:cubicBezTo>
                    <a:pt x="319" y="37"/>
                    <a:pt x="314" y="44"/>
                    <a:pt x="310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87">
              <a:extLst>
                <a:ext uri="{FF2B5EF4-FFF2-40B4-BE49-F238E27FC236}">
                  <a16:creationId xmlns:a16="http://schemas.microsoft.com/office/drawing/2014/main" id="{D3CE4D9C-6787-4810-AEED-3159E334107E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3711576" y="2676525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88">
              <a:extLst>
                <a:ext uri="{FF2B5EF4-FFF2-40B4-BE49-F238E27FC236}">
                  <a16:creationId xmlns:a16="http://schemas.microsoft.com/office/drawing/2014/main" id="{0850F49D-B52E-499C-AA33-7115237DB854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3859213" y="2662238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89">
              <a:extLst>
                <a:ext uri="{FF2B5EF4-FFF2-40B4-BE49-F238E27FC236}">
                  <a16:creationId xmlns:a16="http://schemas.microsoft.com/office/drawing/2014/main" id="{BAB7F2AE-543E-4529-80FB-7EE3D44CF092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113213" y="2579688"/>
              <a:ext cx="77788" cy="184150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7 h 333"/>
                <a:gd name="T8" fmla="*/ 66 w 165"/>
                <a:gd name="T9" fmla="*/ 34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8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90">
              <a:extLst>
                <a:ext uri="{FF2B5EF4-FFF2-40B4-BE49-F238E27FC236}">
                  <a16:creationId xmlns:a16="http://schemas.microsoft.com/office/drawing/2014/main" id="{149D7A9F-EC2F-42DF-838E-CFB1AD17562B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222751" y="2555875"/>
              <a:ext cx="53975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91">
              <a:extLst>
                <a:ext uri="{FF2B5EF4-FFF2-40B4-BE49-F238E27FC236}">
                  <a16:creationId xmlns:a16="http://schemas.microsoft.com/office/drawing/2014/main" id="{450ABF0F-5012-483C-B432-8E22D67DA35B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4378326" y="2662238"/>
              <a:ext cx="15398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92">
              <a:extLst>
                <a:ext uri="{FF2B5EF4-FFF2-40B4-BE49-F238E27FC236}">
                  <a16:creationId xmlns:a16="http://schemas.microsoft.com/office/drawing/2014/main" id="{64C9BBC3-62D7-4366-9CF0-DAD34ED9AF90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603751" y="2641600"/>
              <a:ext cx="120650" cy="174625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7 h 318"/>
                <a:gd name="T28" fmla="*/ 84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93">
              <a:extLst>
                <a:ext uri="{FF2B5EF4-FFF2-40B4-BE49-F238E27FC236}">
                  <a16:creationId xmlns:a16="http://schemas.microsoft.com/office/drawing/2014/main" id="{33429EDC-A8FF-4724-AF1B-B37C541A2C74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4735513" y="2676525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94">
              <a:extLst>
                <a:ext uri="{FF2B5EF4-FFF2-40B4-BE49-F238E27FC236}">
                  <a16:creationId xmlns:a16="http://schemas.microsoft.com/office/drawing/2014/main" id="{C6775C7F-0EA7-427B-86B7-52E78216EBBE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18063" y="2735263"/>
              <a:ext cx="33338" cy="66675"/>
            </a:xfrm>
            <a:custGeom>
              <a:avLst/>
              <a:gdLst>
                <a:gd name="T0" fmla="*/ 14 w 70"/>
                <a:gd name="T1" fmla="*/ 121 h 121"/>
                <a:gd name="T2" fmla="*/ 70 w 70"/>
                <a:gd name="T3" fmla="*/ 44 h 121"/>
                <a:gd name="T4" fmla="*/ 30 w 70"/>
                <a:gd name="T5" fmla="*/ 0 h 121"/>
                <a:gd name="T6" fmla="*/ 0 w 70"/>
                <a:gd name="T7" fmla="*/ 28 h 121"/>
                <a:gd name="T8" fmla="*/ 30 w 70"/>
                <a:gd name="T9" fmla="*/ 54 h 121"/>
                <a:gd name="T10" fmla="*/ 39 w 70"/>
                <a:gd name="T11" fmla="*/ 53 h 121"/>
                <a:gd name="T12" fmla="*/ 43 w 70"/>
                <a:gd name="T13" fmla="*/ 52 h 121"/>
                <a:gd name="T14" fmla="*/ 50 w 70"/>
                <a:gd name="T15" fmla="*/ 59 h 121"/>
                <a:gd name="T16" fmla="*/ 9 w 70"/>
                <a:gd name="T17" fmla="*/ 112 h 121"/>
                <a:gd name="T18" fmla="*/ 14 w 70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21">
                  <a:moveTo>
                    <a:pt x="14" y="121"/>
                  </a:moveTo>
                  <a:cubicBezTo>
                    <a:pt x="47" y="105"/>
                    <a:pt x="70" y="74"/>
                    <a:pt x="70" y="44"/>
                  </a:cubicBezTo>
                  <a:cubicBezTo>
                    <a:pt x="70" y="19"/>
                    <a:pt x="52" y="0"/>
                    <a:pt x="30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95">
              <a:extLst>
                <a:ext uri="{FF2B5EF4-FFF2-40B4-BE49-F238E27FC236}">
                  <a16:creationId xmlns:a16="http://schemas.microsoft.com/office/drawing/2014/main" id="{051052AD-F636-4222-B05B-6511E7E44DA3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926013" y="2603500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8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96">
              <a:extLst>
                <a:ext uri="{FF2B5EF4-FFF2-40B4-BE49-F238E27FC236}">
                  <a16:creationId xmlns:a16="http://schemas.microsoft.com/office/drawing/2014/main" id="{849C6D8A-C219-457A-B2F6-5AD5EDAA4A39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989513" y="2574925"/>
              <a:ext cx="111125" cy="188913"/>
            </a:xfrm>
            <a:custGeom>
              <a:avLst/>
              <a:gdLst>
                <a:gd name="T0" fmla="*/ 73 w 238"/>
                <a:gd name="T1" fmla="*/ 169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0 h 341"/>
                <a:gd name="T20" fmla="*/ 147 w 238"/>
                <a:gd name="T21" fmla="*/ 111 h 341"/>
                <a:gd name="T22" fmla="*/ 73 w 238"/>
                <a:gd name="T23" fmla="*/ 153 h 341"/>
                <a:gd name="T24" fmla="*/ 73 w 238"/>
                <a:gd name="T25" fmla="*/ 1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1 h 341"/>
                <a:gd name="T32" fmla="*/ 0 w 238"/>
                <a:gd name="T33" fmla="*/ 29 h 341"/>
                <a:gd name="T34" fmla="*/ 6 w 238"/>
                <a:gd name="T35" fmla="*/ 29 h 341"/>
                <a:gd name="T36" fmla="*/ 31 w 238"/>
                <a:gd name="T37" fmla="*/ 54 h 341"/>
                <a:gd name="T38" fmla="*/ 31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7 w 238"/>
                <a:gd name="T45" fmla="*/ 341 h 341"/>
                <a:gd name="T46" fmla="*/ 107 w 238"/>
                <a:gd name="T47" fmla="*/ 333 h 341"/>
                <a:gd name="T48" fmla="*/ 73 w 238"/>
                <a:gd name="T49" fmla="*/ 290 h 341"/>
                <a:gd name="T50" fmla="*/ 73 w 238"/>
                <a:gd name="T51" fmla="*/ 16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3" y="169"/>
                  </a:moveTo>
                  <a:cubicBezTo>
                    <a:pt x="94" y="146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6" y="123"/>
                    <a:pt x="73" y="153"/>
                  </a:cubicBezTo>
                  <a:lnTo>
                    <a:pt x="73" y="1"/>
                  </a:lnTo>
                  <a:lnTo>
                    <a:pt x="71" y="0"/>
                  </a:lnTo>
                  <a:cubicBezTo>
                    <a:pt x="54" y="6"/>
                    <a:pt x="41" y="9"/>
                    <a:pt x="14" y="18"/>
                  </a:cubicBezTo>
                  <a:lnTo>
                    <a:pt x="0" y="21"/>
                  </a:lnTo>
                  <a:lnTo>
                    <a:pt x="0" y="29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7" y="29"/>
                    <a:pt x="31" y="33"/>
                    <a:pt x="31" y="54"/>
                  </a:cubicBezTo>
                  <a:lnTo>
                    <a:pt x="31" y="290"/>
                  </a:lnTo>
                  <a:cubicBezTo>
                    <a:pt x="31" y="325"/>
                    <a:pt x="28" y="329"/>
                    <a:pt x="0" y="333"/>
                  </a:cubicBezTo>
                  <a:lnTo>
                    <a:pt x="0" y="341"/>
                  </a:lnTo>
                  <a:lnTo>
                    <a:pt x="107" y="341"/>
                  </a:lnTo>
                  <a:lnTo>
                    <a:pt x="107" y="333"/>
                  </a:lnTo>
                  <a:cubicBezTo>
                    <a:pt x="78" y="330"/>
                    <a:pt x="73" y="324"/>
                    <a:pt x="73" y="290"/>
                  </a:cubicBezTo>
                  <a:lnTo>
                    <a:pt x="73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97">
              <a:extLst>
                <a:ext uri="{FF2B5EF4-FFF2-40B4-BE49-F238E27FC236}">
                  <a16:creationId xmlns:a16="http://schemas.microsoft.com/office/drawing/2014/main" id="{FD50481F-D9CC-4F1F-9D93-A01141147656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5110163" y="2636838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98">
              <a:extLst>
                <a:ext uri="{FF2B5EF4-FFF2-40B4-BE49-F238E27FC236}">
                  <a16:creationId xmlns:a16="http://schemas.microsoft.com/office/drawing/2014/main" id="{50313B71-5F3C-454A-B530-76C7982E3131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5210176" y="2636838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99">
              <a:extLst>
                <a:ext uri="{FF2B5EF4-FFF2-40B4-BE49-F238E27FC236}">
                  <a16:creationId xmlns:a16="http://schemas.microsoft.com/office/drawing/2014/main" id="{9D16CF70-DEB9-4A5F-948E-E2754D0B33AD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89563" y="2641600"/>
              <a:ext cx="125413" cy="180975"/>
            </a:xfrm>
            <a:custGeom>
              <a:avLst/>
              <a:gdLst>
                <a:gd name="T0" fmla="*/ 100 w 270"/>
                <a:gd name="T1" fmla="*/ 45 h 329"/>
                <a:gd name="T2" fmla="*/ 108 w 270"/>
                <a:gd name="T3" fmla="*/ 13 h 329"/>
                <a:gd name="T4" fmla="*/ 93 w 270"/>
                <a:gd name="T5" fmla="*/ 0 h 329"/>
                <a:gd name="T6" fmla="*/ 73 w 270"/>
                <a:gd name="T7" fmla="*/ 18 h 329"/>
                <a:gd name="T8" fmla="*/ 2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1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4 w 270"/>
                <a:gd name="T21" fmla="*/ 190 h 329"/>
                <a:gd name="T22" fmla="*/ 218 w 270"/>
                <a:gd name="T23" fmla="*/ 226 h 329"/>
                <a:gd name="T24" fmla="*/ 255 w 270"/>
                <a:gd name="T25" fmla="*/ 199 h 329"/>
                <a:gd name="T26" fmla="*/ 270 w 270"/>
                <a:gd name="T27" fmla="*/ 149 h 329"/>
                <a:gd name="T28" fmla="*/ 264 w 270"/>
                <a:gd name="T29" fmla="*/ 144 h 329"/>
                <a:gd name="T30" fmla="*/ 257 w 270"/>
                <a:gd name="T31" fmla="*/ 153 h 329"/>
                <a:gd name="T32" fmla="*/ 219 w 270"/>
                <a:gd name="T33" fmla="*/ 215 h 329"/>
                <a:gd name="T34" fmla="*/ 204 w 270"/>
                <a:gd name="T35" fmla="*/ 192 h 329"/>
                <a:gd name="T36" fmla="*/ 214 w 270"/>
                <a:gd name="T37" fmla="*/ 140 h 329"/>
                <a:gd name="T38" fmla="*/ 228 w 270"/>
                <a:gd name="T39" fmla="*/ 86 h 329"/>
                <a:gd name="T40" fmla="*/ 237 w 270"/>
                <a:gd name="T41" fmla="*/ 52 h 329"/>
                <a:gd name="T42" fmla="*/ 244 w 270"/>
                <a:gd name="T43" fmla="*/ 19 h 329"/>
                <a:gd name="T44" fmla="*/ 230 w 270"/>
                <a:gd name="T45" fmla="*/ 5 h 329"/>
                <a:gd name="T46" fmla="*/ 210 w 270"/>
                <a:gd name="T47" fmla="*/ 23 h 329"/>
                <a:gd name="T48" fmla="*/ 187 w 270"/>
                <a:gd name="T49" fmla="*/ 116 h 329"/>
                <a:gd name="T50" fmla="*/ 174 w 270"/>
                <a:gd name="T51" fmla="*/ 167 h 329"/>
                <a:gd name="T52" fmla="*/ 109 w 270"/>
                <a:gd name="T53" fmla="*/ 215 h 329"/>
                <a:gd name="T54" fmla="*/ 72 w 270"/>
                <a:gd name="T55" fmla="*/ 172 h 329"/>
                <a:gd name="T56" fmla="*/ 79 w 270"/>
                <a:gd name="T57" fmla="*/ 129 h 329"/>
                <a:gd name="T58" fmla="*/ 100 w 270"/>
                <a:gd name="T59" fmla="*/ 4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0"/>
                    <a:pt x="73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5" y="329"/>
                    <a:pt x="14" y="329"/>
                  </a:cubicBezTo>
                  <a:cubicBezTo>
                    <a:pt x="24" y="329"/>
                    <a:pt x="30" y="320"/>
                    <a:pt x="31" y="318"/>
                  </a:cubicBezTo>
                  <a:cubicBezTo>
                    <a:pt x="33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5"/>
                    <a:pt x="230" y="5"/>
                  </a:cubicBezTo>
                  <a:cubicBezTo>
                    <a:pt x="227" y="5"/>
                    <a:pt x="214" y="6"/>
                    <a:pt x="210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400">
              <a:extLst>
                <a:ext uri="{FF2B5EF4-FFF2-40B4-BE49-F238E27FC236}">
                  <a16:creationId xmlns:a16="http://schemas.microsoft.com/office/drawing/2014/main" id="{970C3AFE-E3CA-42B8-9D7C-BD47B1B89550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5600701" y="2662238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401">
              <a:extLst>
                <a:ext uri="{FF2B5EF4-FFF2-40B4-BE49-F238E27FC236}">
                  <a16:creationId xmlns:a16="http://schemas.microsoft.com/office/drawing/2014/main" id="{3F4A1A0E-3217-4CD9-8BC1-B1CDA5D22ED3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846763" y="2555875"/>
              <a:ext cx="220663" cy="276225"/>
            </a:xfrm>
            <a:custGeom>
              <a:avLst/>
              <a:gdLst>
                <a:gd name="T0" fmla="*/ 182 w 471"/>
                <a:gd name="T1" fmla="*/ 267 h 500"/>
                <a:gd name="T2" fmla="*/ 5 w 471"/>
                <a:gd name="T3" fmla="*/ 486 h 500"/>
                <a:gd name="T4" fmla="*/ 1 w 471"/>
                <a:gd name="T5" fmla="*/ 494 h 500"/>
                <a:gd name="T6" fmla="*/ 14 w 471"/>
                <a:gd name="T7" fmla="*/ 500 h 500"/>
                <a:gd name="T8" fmla="*/ 428 w 471"/>
                <a:gd name="T9" fmla="*/ 500 h 500"/>
                <a:gd name="T10" fmla="*/ 471 w 471"/>
                <a:gd name="T11" fmla="*/ 376 h 500"/>
                <a:gd name="T12" fmla="*/ 458 w 471"/>
                <a:gd name="T13" fmla="*/ 376 h 500"/>
                <a:gd name="T14" fmla="*/ 370 w 471"/>
                <a:gd name="T15" fmla="*/ 458 h 500"/>
                <a:gd name="T16" fmla="*/ 254 w 471"/>
                <a:gd name="T17" fmla="*/ 472 h 500"/>
                <a:gd name="T18" fmla="*/ 42 w 471"/>
                <a:gd name="T19" fmla="*/ 472 h 500"/>
                <a:gd name="T20" fmla="*/ 215 w 471"/>
                <a:gd name="T21" fmla="*/ 258 h 500"/>
                <a:gd name="T22" fmla="*/ 220 w 471"/>
                <a:gd name="T23" fmla="*/ 250 h 500"/>
                <a:gd name="T24" fmla="*/ 216 w 471"/>
                <a:gd name="T25" fmla="*/ 243 h 500"/>
                <a:gd name="T26" fmla="*/ 54 w 471"/>
                <a:gd name="T27" fmla="*/ 20 h 500"/>
                <a:gd name="T28" fmla="*/ 252 w 471"/>
                <a:gd name="T29" fmla="*/ 20 h 500"/>
                <a:gd name="T30" fmla="*/ 458 w 471"/>
                <a:gd name="T31" fmla="*/ 117 h 500"/>
                <a:gd name="T32" fmla="*/ 471 w 471"/>
                <a:gd name="T33" fmla="*/ 117 h 500"/>
                <a:gd name="T34" fmla="*/ 428 w 471"/>
                <a:gd name="T35" fmla="*/ 0 h 500"/>
                <a:gd name="T36" fmla="*/ 14 w 471"/>
                <a:gd name="T37" fmla="*/ 0 h 500"/>
                <a:gd name="T38" fmla="*/ 0 w 471"/>
                <a:gd name="T39" fmla="*/ 16 h 500"/>
                <a:gd name="T40" fmla="*/ 182 w 471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1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1" y="376"/>
                  </a:lnTo>
                  <a:lnTo>
                    <a:pt x="458" y="376"/>
                  </a:lnTo>
                  <a:cubicBezTo>
                    <a:pt x="446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2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1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402">
              <a:extLst>
                <a:ext uri="{FF2B5EF4-FFF2-40B4-BE49-F238E27FC236}">
                  <a16:creationId xmlns:a16="http://schemas.microsoft.com/office/drawing/2014/main" id="{516A1D4C-1045-41D6-BAD1-6A8C11FECD4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6088063" y="2540000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50" y="147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403">
              <a:extLst>
                <a:ext uri="{FF2B5EF4-FFF2-40B4-BE49-F238E27FC236}">
                  <a16:creationId xmlns:a16="http://schemas.microsoft.com/office/drawing/2014/main" id="{577EA261-52A5-4E3F-84D6-CA4E5936C8B4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6088063" y="2717800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404">
              <a:extLst>
                <a:ext uri="{FF2B5EF4-FFF2-40B4-BE49-F238E27FC236}">
                  <a16:creationId xmlns:a16="http://schemas.microsoft.com/office/drawing/2014/main" id="{B33516F3-10B5-4336-B66D-84BCC8E26965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6157913" y="2771775"/>
              <a:ext cx="119063" cy="52388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8 h 94"/>
                <a:gd name="T4" fmla="*/ 243 w 256"/>
                <a:gd name="T5" fmla="*/ 0 h 94"/>
                <a:gd name="T6" fmla="*/ 12 w 256"/>
                <a:gd name="T7" fmla="*/ 0 h 94"/>
                <a:gd name="T8" fmla="*/ 0 w 256"/>
                <a:gd name="T9" fmla="*/ 8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2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2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2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405">
              <a:extLst>
                <a:ext uri="{FF2B5EF4-FFF2-40B4-BE49-F238E27FC236}">
                  <a16:creationId xmlns:a16="http://schemas.microsoft.com/office/drawing/2014/main" id="{A6905A42-0BA6-4E15-B1FF-BDA38B078480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6307138" y="2717800"/>
              <a:ext cx="58738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2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406">
              <a:extLst>
                <a:ext uri="{FF2B5EF4-FFF2-40B4-BE49-F238E27FC236}">
                  <a16:creationId xmlns:a16="http://schemas.microsoft.com/office/drawing/2014/main" id="{207AB639-0EB0-4460-8A86-4A383A4F7B14}"/>
                </a:ext>
              </a:extLst>
            </p:cNvPr>
            <p:cNvSpPr>
              <a:spLocks noEditPoints="1"/>
            </p:cNvSpPr>
            <p:nvPr>
              <p:custDataLst>
                <p:tags r:id="rId168"/>
              </p:custDataLst>
            </p:nvPr>
          </p:nvSpPr>
          <p:spPr bwMode="auto">
            <a:xfrm>
              <a:off x="6424613" y="2641600"/>
              <a:ext cx="122238" cy="174625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7 h 318"/>
                <a:gd name="T28" fmla="*/ 83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407">
              <a:extLst>
                <a:ext uri="{FF2B5EF4-FFF2-40B4-BE49-F238E27FC236}">
                  <a16:creationId xmlns:a16="http://schemas.microsoft.com/office/drawing/2014/main" id="{42AFED3B-CC1C-49EE-AC33-256CC49ED360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6557963" y="2676525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18" name="组合 1017">
            <a:extLst>
              <a:ext uri="{FF2B5EF4-FFF2-40B4-BE49-F238E27FC236}">
                <a16:creationId xmlns:a16="http://schemas.microsoft.com/office/drawing/2014/main" id="{15219714-06C2-4DA6-AC3D-8C90DF001AF4}"/>
              </a:ext>
            </a:extLst>
          </p:cNvPr>
          <p:cNvGrpSpPr/>
          <p:nvPr/>
        </p:nvGrpSpPr>
        <p:grpSpPr>
          <a:xfrm>
            <a:off x="349616" y="6048818"/>
            <a:ext cx="7317400" cy="340468"/>
            <a:chOff x="332032" y="5599367"/>
            <a:chExt cx="7317400" cy="340468"/>
          </a:xfrm>
        </p:grpSpPr>
        <p:sp>
          <p:nvSpPr>
            <p:cNvPr id="617" name="矩形 616">
              <a:extLst>
                <a:ext uri="{FF2B5EF4-FFF2-40B4-BE49-F238E27FC236}">
                  <a16:creationId xmlns:a16="http://schemas.microsoft.com/office/drawing/2014/main" id="{E28CF934-5E92-4A51-BEC6-B76B30F09F81}"/>
                </a:ext>
              </a:extLst>
            </p:cNvPr>
            <p:cNvSpPr/>
            <p:nvPr/>
          </p:nvSpPr>
          <p:spPr>
            <a:xfrm>
              <a:off x="332032" y="5605028"/>
              <a:ext cx="840641" cy="33480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1" name="组合 960">
              <a:extLst>
                <a:ext uri="{FF2B5EF4-FFF2-40B4-BE49-F238E27FC236}">
                  <a16:creationId xmlns:a16="http://schemas.microsoft.com/office/drawing/2014/main" id="{B420B6AC-B9ED-42C4-92B0-F9BD880CC855}"/>
                </a:ext>
              </a:extLst>
            </p:cNvPr>
            <p:cNvGrpSpPr>
              <a:grpSpLocks noChangeAspect="1"/>
            </p:cNvGrpSpPr>
            <p:nvPr>
              <p:custDataLst>
                <p:tags r:id="rId84"/>
              </p:custDataLst>
            </p:nvPr>
          </p:nvGrpSpPr>
          <p:grpSpPr>
            <a:xfrm>
              <a:off x="1274031" y="5599367"/>
              <a:ext cx="6375401" cy="280987"/>
              <a:chOff x="1301751" y="5608638"/>
              <a:chExt cx="6375401" cy="280987"/>
            </a:xfrm>
          </p:grpSpPr>
          <p:sp>
            <p:nvSpPr>
              <p:cNvPr id="905" name="Freeform 585">
                <a:extLst>
                  <a:ext uri="{FF2B5EF4-FFF2-40B4-BE49-F238E27FC236}">
                    <a16:creationId xmlns:a16="http://schemas.microsoft.com/office/drawing/2014/main" id="{C2C24BAB-936F-4CAD-ABA0-7E041B378EB6}"/>
                  </a:ext>
                </a:extLst>
              </p:cNvPr>
              <p:cNvSpPr>
                <a:spLocks noEditPoint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1301751" y="5756275"/>
                <a:ext cx="123825" cy="5080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5 w 332"/>
                  <a:gd name="T5" fmla="*/ 0 h 117"/>
                  <a:gd name="T6" fmla="*/ 16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5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6 w 332"/>
                  <a:gd name="T25" fmla="*/ 117 h 117"/>
                  <a:gd name="T26" fmla="*/ 315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2" y="117"/>
                      <a:pt x="332" y="107"/>
                    </a:cubicBezTo>
                    <a:cubicBezTo>
                      <a:pt x="332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586">
                <a:extLst>
                  <a:ext uri="{FF2B5EF4-FFF2-40B4-BE49-F238E27FC236}">
                    <a16:creationId xmlns:a16="http://schemas.microsoft.com/office/drawing/2014/main" id="{B265EC92-CDF9-4683-95B9-201CD07B7595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1490664" y="5688013"/>
                <a:ext cx="107950" cy="147637"/>
              </a:xfrm>
              <a:custGeom>
                <a:avLst/>
                <a:gdLst>
                  <a:gd name="T0" fmla="*/ 122 w 290"/>
                  <a:gd name="T1" fmla="*/ 189 h 342"/>
                  <a:gd name="T2" fmla="*/ 136 w 290"/>
                  <a:gd name="T3" fmla="*/ 189 h 342"/>
                  <a:gd name="T4" fmla="*/ 153 w 290"/>
                  <a:gd name="T5" fmla="*/ 189 h 342"/>
                  <a:gd name="T6" fmla="*/ 290 w 290"/>
                  <a:gd name="T7" fmla="*/ 94 h 342"/>
                  <a:gd name="T8" fmla="*/ 162 w 290"/>
                  <a:gd name="T9" fmla="*/ 0 h 342"/>
                  <a:gd name="T10" fmla="*/ 17 w 290"/>
                  <a:gd name="T11" fmla="*/ 0 h 342"/>
                  <a:gd name="T12" fmla="*/ 0 w 290"/>
                  <a:gd name="T13" fmla="*/ 9 h 342"/>
                  <a:gd name="T14" fmla="*/ 13 w 290"/>
                  <a:gd name="T15" fmla="*/ 18 h 342"/>
                  <a:gd name="T16" fmla="*/ 41 w 290"/>
                  <a:gd name="T17" fmla="*/ 46 h 342"/>
                  <a:gd name="T18" fmla="*/ 41 w 290"/>
                  <a:gd name="T19" fmla="*/ 296 h 342"/>
                  <a:gd name="T20" fmla="*/ 14 w 290"/>
                  <a:gd name="T21" fmla="*/ 325 h 342"/>
                  <a:gd name="T22" fmla="*/ 0 w 290"/>
                  <a:gd name="T23" fmla="*/ 333 h 342"/>
                  <a:gd name="T24" fmla="*/ 17 w 290"/>
                  <a:gd name="T25" fmla="*/ 342 h 342"/>
                  <a:gd name="T26" fmla="*/ 150 w 290"/>
                  <a:gd name="T27" fmla="*/ 342 h 342"/>
                  <a:gd name="T28" fmla="*/ 167 w 290"/>
                  <a:gd name="T29" fmla="*/ 333 h 342"/>
                  <a:gd name="T30" fmla="*/ 153 w 290"/>
                  <a:gd name="T31" fmla="*/ 325 h 342"/>
                  <a:gd name="T32" fmla="*/ 122 w 290"/>
                  <a:gd name="T33" fmla="*/ 296 h 342"/>
                  <a:gd name="T34" fmla="*/ 122 w 290"/>
                  <a:gd name="T35" fmla="*/ 189 h 342"/>
                  <a:gd name="T36" fmla="*/ 205 w 290"/>
                  <a:gd name="T37" fmla="*/ 166 h 342"/>
                  <a:gd name="T38" fmla="*/ 222 w 290"/>
                  <a:gd name="T39" fmla="*/ 94 h 342"/>
                  <a:gd name="T40" fmla="*/ 207 w 290"/>
                  <a:gd name="T41" fmla="*/ 22 h 342"/>
                  <a:gd name="T42" fmla="*/ 273 w 290"/>
                  <a:gd name="T43" fmla="*/ 94 h 342"/>
                  <a:gd name="T44" fmla="*/ 205 w 290"/>
                  <a:gd name="T45" fmla="*/ 166 h 342"/>
                  <a:gd name="T46" fmla="*/ 122 w 290"/>
                  <a:gd name="T47" fmla="*/ 45 h 342"/>
                  <a:gd name="T48" fmla="*/ 152 w 290"/>
                  <a:gd name="T49" fmla="*/ 18 h 342"/>
                  <a:gd name="T50" fmla="*/ 205 w 290"/>
                  <a:gd name="T51" fmla="*/ 94 h 342"/>
                  <a:gd name="T52" fmla="*/ 147 w 290"/>
                  <a:gd name="T53" fmla="*/ 171 h 342"/>
                  <a:gd name="T54" fmla="*/ 122 w 290"/>
                  <a:gd name="T55" fmla="*/ 171 h 342"/>
                  <a:gd name="T56" fmla="*/ 122 w 290"/>
                  <a:gd name="T57" fmla="*/ 45 h 342"/>
                  <a:gd name="T58" fmla="*/ 55 w 290"/>
                  <a:gd name="T59" fmla="*/ 325 h 342"/>
                  <a:gd name="T60" fmla="*/ 59 w 290"/>
                  <a:gd name="T61" fmla="*/ 297 h 342"/>
                  <a:gd name="T62" fmla="*/ 59 w 290"/>
                  <a:gd name="T63" fmla="*/ 45 h 342"/>
                  <a:gd name="T64" fmla="*/ 55 w 290"/>
                  <a:gd name="T65" fmla="*/ 18 h 342"/>
                  <a:gd name="T66" fmla="*/ 111 w 290"/>
                  <a:gd name="T67" fmla="*/ 18 h 342"/>
                  <a:gd name="T68" fmla="*/ 105 w 290"/>
                  <a:gd name="T69" fmla="*/ 43 h 342"/>
                  <a:gd name="T70" fmla="*/ 105 w 290"/>
                  <a:gd name="T71" fmla="*/ 297 h 342"/>
                  <a:gd name="T72" fmla="*/ 109 w 290"/>
                  <a:gd name="T73" fmla="*/ 325 h 342"/>
                  <a:gd name="T74" fmla="*/ 55 w 290"/>
                  <a:gd name="T75" fmla="*/ 325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2">
                    <a:moveTo>
                      <a:pt x="122" y="189"/>
                    </a:moveTo>
                    <a:cubicBezTo>
                      <a:pt x="124" y="189"/>
                      <a:pt x="135" y="189"/>
                      <a:pt x="136" y="189"/>
                    </a:cubicBezTo>
                    <a:lnTo>
                      <a:pt x="153" y="189"/>
                    </a:lnTo>
                    <a:cubicBezTo>
                      <a:pt x="254" y="189"/>
                      <a:pt x="290" y="142"/>
                      <a:pt x="290" y="94"/>
                    </a:cubicBezTo>
                    <a:cubicBezTo>
                      <a:pt x="290" y="23"/>
                      <a:pt x="227" y="0"/>
                      <a:pt x="16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39" y="18"/>
                      <a:pt x="41" y="22"/>
                      <a:pt x="41" y="46"/>
                    </a:cubicBezTo>
                    <a:lnTo>
                      <a:pt x="41" y="296"/>
                    </a:lnTo>
                    <a:cubicBezTo>
                      <a:pt x="41" y="321"/>
                      <a:pt x="39" y="325"/>
                      <a:pt x="14" y="325"/>
                    </a:cubicBezTo>
                    <a:cubicBezTo>
                      <a:pt x="9" y="325"/>
                      <a:pt x="0" y="325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0" y="342"/>
                    </a:lnTo>
                    <a:cubicBezTo>
                      <a:pt x="159" y="342"/>
                      <a:pt x="167" y="342"/>
                      <a:pt x="167" y="333"/>
                    </a:cubicBezTo>
                    <a:cubicBezTo>
                      <a:pt x="167" y="325"/>
                      <a:pt x="158" y="325"/>
                      <a:pt x="153" y="325"/>
                    </a:cubicBezTo>
                    <a:cubicBezTo>
                      <a:pt x="124" y="325"/>
                      <a:pt x="122" y="321"/>
                      <a:pt x="122" y="296"/>
                    </a:cubicBezTo>
                    <a:lnTo>
                      <a:pt x="122" y="189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2" y="114"/>
                      <a:pt x="222" y="94"/>
                    </a:cubicBezTo>
                    <a:cubicBezTo>
                      <a:pt x="222" y="67"/>
                      <a:pt x="220" y="41"/>
                      <a:pt x="207" y="22"/>
                    </a:cubicBezTo>
                    <a:cubicBezTo>
                      <a:pt x="234" y="29"/>
                      <a:pt x="273" y="44"/>
                      <a:pt x="273" y="94"/>
                    </a:cubicBezTo>
                    <a:cubicBezTo>
                      <a:pt x="273" y="129"/>
                      <a:pt x="251" y="155"/>
                      <a:pt x="205" y="166"/>
                    </a:cubicBezTo>
                    <a:close/>
                    <a:moveTo>
                      <a:pt x="122" y="45"/>
                    </a:moveTo>
                    <a:cubicBezTo>
                      <a:pt x="122" y="35"/>
                      <a:pt x="122" y="18"/>
                      <a:pt x="152" y="18"/>
                    </a:cubicBezTo>
                    <a:cubicBezTo>
                      <a:pt x="188" y="18"/>
                      <a:pt x="205" y="31"/>
                      <a:pt x="205" y="94"/>
                    </a:cubicBezTo>
                    <a:cubicBezTo>
                      <a:pt x="205" y="165"/>
                      <a:pt x="178" y="171"/>
                      <a:pt x="147" y="171"/>
                    </a:cubicBezTo>
                    <a:lnTo>
                      <a:pt x="122" y="171"/>
                    </a:lnTo>
                    <a:lnTo>
                      <a:pt x="122" y="45"/>
                    </a:lnTo>
                    <a:close/>
                    <a:moveTo>
                      <a:pt x="55" y="325"/>
                    </a:moveTo>
                    <a:cubicBezTo>
                      <a:pt x="59" y="316"/>
                      <a:pt x="59" y="304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1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6"/>
                      <a:pt x="109" y="325"/>
                    </a:cubicBezTo>
                    <a:lnTo>
                      <a:pt x="55" y="3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587">
                <a:extLst>
                  <a:ext uri="{FF2B5EF4-FFF2-40B4-BE49-F238E27FC236}">
                    <a16:creationId xmlns:a16="http://schemas.microsoft.com/office/drawing/2014/main" id="{ABF5E5AC-7D5E-4ADA-805E-407B3EFCA917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1620839" y="5675313"/>
                <a:ext cx="42863" cy="214312"/>
              </a:xfrm>
              <a:custGeom>
                <a:avLst/>
                <a:gdLst>
                  <a:gd name="T0" fmla="*/ 115 w 115"/>
                  <a:gd name="T1" fmla="*/ 494 h 499"/>
                  <a:gd name="T2" fmla="*/ 107 w 115"/>
                  <a:gd name="T3" fmla="*/ 483 h 499"/>
                  <a:gd name="T4" fmla="*/ 29 w 115"/>
                  <a:gd name="T5" fmla="*/ 250 h 499"/>
                  <a:gd name="T6" fmla="*/ 109 w 115"/>
                  <a:gd name="T7" fmla="*/ 13 h 499"/>
                  <a:gd name="T8" fmla="*/ 115 w 115"/>
                  <a:gd name="T9" fmla="*/ 5 h 499"/>
                  <a:gd name="T10" fmla="*/ 110 w 115"/>
                  <a:gd name="T11" fmla="*/ 0 h 499"/>
                  <a:gd name="T12" fmla="*/ 31 w 115"/>
                  <a:gd name="T13" fmla="*/ 97 h 499"/>
                  <a:gd name="T14" fmla="*/ 0 w 115"/>
                  <a:gd name="T15" fmla="*/ 250 h 499"/>
                  <a:gd name="T16" fmla="*/ 33 w 115"/>
                  <a:gd name="T17" fmla="*/ 405 h 499"/>
                  <a:gd name="T18" fmla="*/ 110 w 115"/>
                  <a:gd name="T19" fmla="*/ 499 h 499"/>
                  <a:gd name="T20" fmla="*/ 115 w 115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494"/>
                    </a:moveTo>
                    <a:cubicBezTo>
                      <a:pt x="115" y="493"/>
                      <a:pt x="115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0" y="34"/>
                      <a:pt x="31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2" y="467"/>
                      <a:pt x="105" y="499"/>
                      <a:pt x="110" y="499"/>
                    </a:cubicBezTo>
                    <a:cubicBezTo>
                      <a:pt x="113" y="499"/>
                      <a:pt x="115" y="498"/>
                      <a:pt x="115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588">
                <a:extLst>
                  <a:ext uri="{FF2B5EF4-FFF2-40B4-BE49-F238E27FC236}">
                    <a16:creationId xmlns:a16="http://schemas.microsoft.com/office/drawing/2014/main" id="{620710F7-F11B-42A0-876B-887329DCB04F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1677989" y="5689600"/>
                <a:ext cx="153988" cy="146050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90 h 341"/>
                  <a:gd name="T28" fmla="*/ 11 w 411"/>
                  <a:gd name="T29" fmla="*/ 326 h 341"/>
                  <a:gd name="T30" fmla="*/ 0 w 411"/>
                  <a:gd name="T31" fmla="*/ 336 h 341"/>
                  <a:gd name="T32" fmla="*/ 7 w 411"/>
                  <a:gd name="T33" fmla="*/ 341 h 341"/>
                  <a:gd name="T34" fmla="*/ 54 w 411"/>
                  <a:gd name="T35" fmla="*/ 340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6 h 341"/>
                  <a:gd name="T42" fmla="*/ 93 w 411"/>
                  <a:gd name="T43" fmla="*/ 310 h 341"/>
                  <a:gd name="T44" fmla="*/ 106 w 411"/>
                  <a:gd name="T45" fmla="*/ 288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6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40 h 341"/>
                  <a:gd name="T62" fmla="*/ 342 w 411"/>
                  <a:gd name="T63" fmla="*/ 341 h 341"/>
                  <a:gd name="T64" fmla="*/ 351 w 411"/>
                  <a:gd name="T65" fmla="*/ 332 h 341"/>
                  <a:gd name="T66" fmla="*/ 342 w 411"/>
                  <a:gd name="T67" fmla="*/ 326 h 341"/>
                  <a:gd name="T68" fmla="*/ 299 w 411"/>
                  <a:gd name="T69" fmla="*/ 304 h 341"/>
                  <a:gd name="T70" fmla="*/ 235 w 411"/>
                  <a:gd name="T71" fmla="*/ 150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90"/>
                    </a:lnTo>
                    <a:cubicBezTo>
                      <a:pt x="60" y="316"/>
                      <a:pt x="37" y="324"/>
                      <a:pt x="11" y="326"/>
                    </a:cubicBezTo>
                    <a:cubicBezTo>
                      <a:pt x="5" y="326"/>
                      <a:pt x="0" y="326"/>
                      <a:pt x="0" y="336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40"/>
                      <a:pt x="54" y="340"/>
                    </a:cubicBezTo>
                    <a:cubicBezTo>
                      <a:pt x="72" y="340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6"/>
                      <a:pt x="113" y="326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8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10"/>
                      <a:pt x="255" y="310"/>
                      <a:pt x="255" y="311"/>
                    </a:cubicBezTo>
                    <a:cubicBezTo>
                      <a:pt x="255" y="315"/>
                      <a:pt x="245" y="324"/>
                      <a:pt x="226" y="326"/>
                    </a:cubicBezTo>
                    <a:cubicBezTo>
                      <a:pt x="220" y="326"/>
                      <a:pt x="216" y="327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40"/>
                      <a:pt x="286" y="340"/>
                    </a:cubicBezTo>
                    <a:cubicBezTo>
                      <a:pt x="299" y="340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2"/>
                    </a:cubicBezTo>
                    <a:cubicBezTo>
                      <a:pt x="351" y="326"/>
                      <a:pt x="346" y="326"/>
                      <a:pt x="342" y="326"/>
                    </a:cubicBezTo>
                    <a:cubicBezTo>
                      <a:pt x="309" y="325"/>
                      <a:pt x="308" y="324"/>
                      <a:pt x="299" y="304"/>
                    </a:cubicBezTo>
                    <a:cubicBezTo>
                      <a:pt x="280" y="257"/>
                      <a:pt x="246" y="180"/>
                      <a:pt x="235" y="150"/>
                    </a:cubicBezTo>
                    <a:cubicBezTo>
                      <a:pt x="269" y="115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5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589">
                <a:extLst>
                  <a:ext uri="{FF2B5EF4-FFF2-40B4-BE49-F238E27FC236}">
                    <a16:creationId xmlns:a16="http://schemas.microsoft.com/office/drawing/2014/main" id="{99AE9E67-3E54-470D-99CE-D3E9DFF0E5B3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183356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4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590">
                <a:extLst>
                  <a:ext uri="{FF2B5EF4-FFF2-40B4-BE49-F238E27FC236}">
                    <a16:creationId xmlns:a16="http://schemas.microsoft.com/office/drawing/2014/main" id="{208642D4-7450-4E6F-A521-121BAC22E6B7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1951039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591">
                <a:extLst>
                  <a:ext uri="{FF2B5EF4-FFF2-40B4-BE49-F238E27FC236}">
                    <a16:creationId xmlns:a16="http://schemas.microsoft.com/office/drawing/2014/main" id="{B9A8E59B-6D4E-4B87-8A87-D203584F8955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2154239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6 w 165"/>
                  <a:gd name="T9" fmla="*/ 34 h 332"/>
                  <a:gd name="T10" fmla="*/ 66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6" y="34"/>
                    </a:cubicBezTo>
                    <a:lnTo>
                      <a:pt x="66" y="293"/>
                    </a:lnTo>
                    <a:cubicBezTo>
                      <a:pt x="66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592">
                <a:extLst>
                  <a:ext uri="{FF2B5EF4-FFF2-40B4-BE49-F238E27FC236}">
                    <a16:creationId xmlns:a16="http://schemas.microsoft.com/office/drawing/2014/main" id="{FDA57C8C-F4D2-4D29-A41E-C759275D9BED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2241551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Oval 593">
                <a:extLst>
                  <a:ext uri="{FF2B5EF4-FFF2-40B4-BE49-F238E27FC236}">
                    <a16:creationId xmlns:a16="http://schemas.microsoft.com/office/drawing/2014/main" id="{A60FB34A-ED2A-4FD3-A9EE-136BCAE8D52B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2359026" y="5770563"/>
                <a:ext cx="19050" cy="23812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594">
                <a:extLst>
                  <a:ext uri="{FF2B5EF4-FFF2-40B4-BE49-F238E27FC236}">
                    <a16:creationId xmlns:a16="http://schemas.microsoft.com/office/drawing/2014/main" id="{408C3B1D-08D2-40C3-85EE-2CDC30102A7F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2443164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595">
                <a:extLst>
                  <a:ext uri="{FF2B5EF4-FFF2-40B4-BE49-F238E27FC236}">
                    <a16:creationId xmlns:a16="http://schemas.microsoft.com/office/drawing/2014/main" id="{49D0A068-5E09-4072-800D-8F692C7FD291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2530476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9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3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3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5" y="0"/>
                      <a:pt x="41" y="0"/>
                      <a:pt x="41" y="5"/>
                    </a:cubicBezTo>
                    <a:cubicBezTo>
                      <a:pt x="41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9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596">
                <a:extLst>
                  <a:ext uri="{FF2B5EF4-FFF2-40B4-BE49-F238E27FC236}">
                    <a16:creationId xmlns:a16="http://schemas.microsoft.com/office/drawing/2014/main" id="{AEB160A6-B6B9-4D4C-9948-87CC1589D0FF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2670176" y="5710238"/>
                <a:ext cx="122238" cy="142875"/>
              </a:xfrm>
              <a:custGeom>
                <a:avLst/>
                <a:gdLst>
                  <a:gd name="T0" fmla="*/ 176 w 331"/>
                  <a:gd name="T1" fmla="*/ 177 h 333"/>
                  <a:gd name="T2" fmla="*/ 315 w 331"/>
                  <a:gd name="T3" fmla="*/ 177 h 333"/>
                  <a:gd name="T4" fmla="*/ 331 w 331"/>
                  <a:gd name="T5" fmla="*/ 167 h 333"/>
                  <a:gd name="T6" fmla="*/ 315 w 331"/>
                  <a:gd name="T7" fmla="*/ 157 h 333"/>
                  <a:gd name="T8" fmla="*/ 176 w 331"/>
                  <a:gd name="T9" fmla="*/ 157 h 333"/>
                  <a:gd name="T10" fmla="*/ 176 w 331"/>
                  <a:gd name="T11" fmla="*/ 17 h 333"/>
                  <a:gd name="T12" fmla="*/ 166 w 331"/>
                  <a:gd name="T13" fmla="*/ 0 h 333"/>
                  <a:gd name="T14" fmla="*/ 156 w 331"/>
                  <a:gd name="T15" fmla="*/ 17 h 333"/>
                  <a:gd name="T16" fmla="*/ 156 w 331"/>
                  <a:gd name="T17" fmla="*/ 157 h 333"/>
                  <a:gd name="T18" fmla="*/ 16 w 331"/>
                  <a:gd name="T19" fmla="*/ 157 h 333"/>
                  <a:gd name="T20" fmla="*/ 0 w 331"/>
                  <a:gd name="T21" fmla="*/ 167 h 333"/>
                  <a:gd name="T22" fmla="*/ 16 w 331"/>
                  <a:gd name="T23" fmla="*/ 177 h 333"/>
                  <a:gd name="T24" fmla="*/ 156 w 331"/>
                  <a:gd name="T25" fmla="*/ 177 h 333"/>
                  <a:gd name="T26" fmla="*/ 156 w 331"/>
                  <a:gd name="T27" fmla="*/ 316 h 333"/>
                  <a:gd name="T28" fmla="*/ 166 w 331"/>
                  <a:gd name="T29" fmla="*/ 333 h 333"/>
                  <a:gd name="T30" fmla="*/ 176 w 331"/>
                  <a:gd name="T31" fmla="*/ 316 h 333"/>
                  <a:gd name="T32" fmla="*/ 176 w 331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3">
                    <a:moveTo>
                      <a:pt x="176" y="177"/>
                    </a:moveTo>
                    <a:lnTo>
                      <a:pt x="315" y="177"/>
                    </a:lnTo>
                    <a:cubicBezTo>
                      <a:pt x="322" y="177"/>
                      <a:pt x="331" y="177"/>
                      <a:pt x="331" y="167"/>
                    </a:cubicBezTo>
                    <a:cubicBezTo>
                      <a:pt x="331" y="157"/>
                      <a:pt x="322" y="157"/>
                      <a:pt x="315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7"/>
                    </a:lnTo>
                    <a:lnTo>
                      <a:pt x="16" y="157"/>
                    </a:lnTo>
                    <a:cubicBezTo>
                      <a:pt x="9" y="157"/>
                      <a:pt x="0" y="157"/>
                      <a:pt x="0" y="167"/>
                    </a:cubicBezTo>
                    <a:cubicBezTo>
                      <a:pt x="0" y="177"/>
                      <a:pt x="9" y="177"/>
                      <a:pt x="16" y="177"/>
                    </a:cubicBezTo>
                    <a:lnTo>
                      <a:pt x="156" y="177"/>
                    </a:lnTo>
                    <a:lnTo>
                      <a:pt x="156" y="316"/>
                    </a:lnTo>
                    <a:cubicBezTo>
                      <a:pt x="156" y="323"/>
                      <a:pt x="156" y="333"/>
                      <a:pt x="166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597">
                <a:extLst>
                  <a:ext uri="{FF2B5EF4-FFF2-40B4-BE49-F238E27FC236}">
                    <a16:creationId xmlns:a16="http://schemas.microsoft.com/office/drawing/2014/main" id="{D573E818-C7C2-498B-8932-69D1CD2B2D89}"/>
                  </a:ext>
                </a:extLst>
              </p:cNvPr>
              <p:cNvSpPr>
                <a:spLocks noEditPoint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2846389" y="5688013"/>
                <a:ext cx="109538" cy="147637"/>
              </a:xfrm>
              <a:custGeom>
                <a:avLst/>
                <a:gdLst>
                  <a:gd name="T0" fmla="*/ 123 w 291"/>
                  <a:gd name="T1" fmla="*/ 189 h 342"/>
                  <a:gd name="T2" fmla="*/ 137 w 291"/>
                  <a:gd name="T3" fmla="*/ 189 h 342"/>
                  <a:gd name="T4" fmla="*/ 154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5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8 w 291"/>
                  <a:gd name="T29" fmla="*/ 333 h 342"/>
                  <a:gd name="T30" fmla="*/ 154 w 291"/>
                  <a:gd name="T31" fmla="*/ 325 h 342"/>
                  <a:gd name="T32" fmla="*/ 123 w 291"/>
                  <a:gd name="T33" fmla="*/ 296 h 342"/>
                  <a:gd name="T34" fmla="*/ 123 w 291"/>
                  <a:gd name="T35" fmla="*/ 189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5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6 w 291"/>
                  <a:gd name="T69" fmla="*/ 43 h 342"/>
                  <a:gd name="T70" fmla="*/ 106 w 291"/>
                  <a:gd name="T71" fmla="*/ 297 h 342"/>
                  <a:gd name="T72" fmla="*/ 110 w 291"/>
                  <a:gd name="T73" fmla="*/ 325 h 342"/>
                  <a:gd name="T74" fmla="*/ 55 w 291"/>
                  <a:gd name="T75" fmla="*/ 325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9"/>
                    </a:moveTo>
                    <a:cubicBezTo>
                      <a:pt x="125" y="189"/>
                      <a:pt x="136" y="189"/>
                      <a:pt x="137" y="189"/>
                    </a:cubicBezTo>
                    <a:lnTo>
                      <a:pt x="154" y="189"/>
                    </a:lnTo>
                    <a:cubicBezTo>
                      <a:pt x="255" y="189"/>
                      <a:pt x="291" y="142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1"/>
                      <a:pt x="40" y="325"/>
                      <a:pt x="14" y="325"/>
                    </a:cubicBezTo>
                    <a:cubicBezTo>
                      <a:pt x="9" y="325"/>
                      <a:pt x="0" y="325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8" y="342"/>
                      <a:pt x="168" y="333"/>
                    </a:cubicBezTo>
                    <a:cubicBezTo>
                      <a:pt x="168" y="325"/>
                      <a:pt x="159" y="325"/>
                      <a:pt x="154" y="325"/>
                    </a:cubicBezTo>
                    <a:cubicBezTo>
                      <a:pt x="125" y="325"/>
                      <a:pt x="123" y="321"/>
                      <a:pt x="123" y="296"/>
                    </a:cubicBezTo>
                    <a:lnTo>
                      <a:pt x="123" y="189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4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5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5"/>
                    </a:moveTo>
                    <a:cubicBezTo>
                      <a:pt x="59" y="316"/>
                      <a:pt x="59" y="304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6" y="26"/>
                      <a:pt x="106" y="36"/>
                      <a:pt x="106" y="43"/>
                    </a:cubicBezTo>
                    <a:lnTo>
                      <a:pt x="106" y="297"/>
                    </a:lnTo>
                    <a:cubicBezTo>
                      <a:pt x="106" y="302"/>
                      <a:pt x="106" y="316"/>
                      <a:pt x="110" y="325"/>
                    </a:cubicBezTo>
                    <a:lnTo>
                      <a:pt x="55" y="3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598">
                <a:extLst>
                  <a:ext uri="{FF2B5EF4-FFF2-40B4-BE49-F238E27FC236}">
                    <a16:creationId xmlns:a16="http://schemas.microsoft.com/office/drawing/2014/main" id="{C4539C42-3B09-4AF8-B1AA-3DA285857CD6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2976564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599">
                <a:extLst>
                  <a:ext uri="{FF2B5EF4-FFF2-40B4-BE49-F238E27FC236}">
                    <a16:creationId xmlns:a16="http://schemas.microsoft.com/office/drawing/2014/main" id="{486C7200-B8AE-429F-B72F-286051098308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3035301" y="5689600"/>
                <a:ext cx="152400" cy="146050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90 h 341"/>
                  <a:gd name="T28" fmla="*/ 11 w 411"/>
                  <a:gd name="T29" fmla="*/ 326 h 341"/>
                  <a:gd name="T30" fmla="*/ 0 w 411"/>
                  <a:gd name="T31" fmla="*/ 336 h 341"/>
                  <a:gd name="T32" fmla="*/ 7 w 411"/>
                  <a:gd name="T33" fmla="*/ 341 h 341"/>
                  <a:gd name="T34" fmla="*/ 54 w 411"/>
                  <a:gd name="T35" fmla="*/ 340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6 h 341"/>
                  <a:gd name="T42" fmla="*/ 92 w 411"/>
                  <a:gd name="T43" fmla="*/ 310 h 341"/>
                  <a:gd name="T44" fmla="*/ 106 w 411"/>
                  <a:gd name="T45" fmla="*/ 288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6 w 411"/>
                  <a:gd name="T55" fmla="*/ 326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40 h 341"/>
                  <a:gd name="T62" fmla="*/ 341 w 411"/>
                  <a:gd name="T63" fmla="*/ 341 h 341"/>
                  <a:gd name="T64" fmla="*/ 351 w 411"/>
                  <a:gd name="T65" fmla="*/ 332 h 341"/>
                  <a:gd name="T66" fmla="*/ 342 w 411"/>
                  <a:gd name="T67" fmla="*/ 326 h 341"/>
                  <a:gd name="T68" fmla="*/ 299 w 411"/>
                  <a:gd name="T69" fmla="*/ 304 h 341"/>
                  <a:gd name="T70" fmla="*/ 235 w 411"/>
                  <a:gd name="T71" fmla="*/ 150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90"/>
                    </a:lnTo>
                    <a:cubicBezTo>
                      <a:pt x="60" y="316"/>
                      <a:pt x="37" y="324"/>
                      <a:pt x="11" y="326"/>
                    </a:cubicBezTo>
                    <a:cubicBezTo>
                      <a:pt x="5" y="326"/>
                      <a:pt x="0" y="326"/>
                      <a:pt x="0" y="336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40"/>
                      <a:pt x="54" y="340"/>
                    </a:cubicBezTo>
                    <a:cubicBezTo>
                      <a:pt x="72" y="340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6"/>
                      <a:pt x="112" y="326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8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10"/>
                      <a:pt x="254" y="310"/>
                      <a:pt x="254" y="311"/>
                    </a:cubicBezTo>
                    <a:cubicBezTo>
                      <a:pt x="254" y="315"/>
                      <a:pt x="245" y="324"/>
                      <a:pt x="226" y="326"/>
                    </a:cubicBezTo>
                    <a:cubicBezTo>
                      <a:pt x="220" y="326"/>
                      <a:pt x="216" y="327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40"/>
                      <a:pt x="286" y="340"/>
                    </a:cubicBezTo>
                    <a:cubicBezTo>
                      <a:pt x="298" y="340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2"/>
                    </a:cubicBezTo>
                    <a:cubicBezTo>
                      <a:pt x="351" y="326"/>
                      <a:pt x="346" y="326"/>
                      <a:pt x="342" y="326"/>
                    </a:cubicBezTo>
                    <a:cubicBezTo>
                      <a:pt x="308" y="325"/>
                      <a:pt x="307" y="324"/>
                      <a:pt x="299" y="304"/>
                    </a:cubicBezTo>
                    <a:cubicBezTo>
                      <a:pt x="279" y="257"/>
                      <a:pt x="246" y="180"/>
                      <a:pt x="235" y="150"/>
                    </a:cubicBezTo>
                    <a:cubicBezTo>
                      <a:pt x="268" y="115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00">
                <a:extLst>
                  <a:ext uri="{FF2B5EF4-FFF2-40B4-BE49-F238E27FC236}">
                    <a16:creationId xmlns:a16="http://schemas.microsoft.com/office/drawing/2014/main" id="{11AF69A1-44C1-421D-BA06-B9F7118B6CC8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3189289" y="5768975"/>
                <a:ext cx="39688" cy="100012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7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7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7" y="220"/>
                      <a:pt x="47" y="213"/>
                    </a:cubicBezTo>
                    <a:cubicBezTo>
                      <a:pt x="47" y="205"/>
                      <a:pt x="50" y="198"/>
                      <a:pt x="53" y="190"/>
                    </a:cubicBezTo>
                    <a:cubicBezTo>
                      <a:pt x="57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0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01">
                <a:extLst>
                  <a:ext uri="{FF2B5EF4-FFF2-40B4-BE49-F238E27FC236}">
                    <a16:creationId xmlns:a16="http://schemas.microsoft.com/office/drawing/2014/main" id="{E8CDD7C2-FE8A-4C7F-BC4C-262D77062712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306764" y="5756275"/>
                <a:ext cx="123825" cy="50800"/>
              </a:xfrm>
              <a:custGeom>
                <a:avLst/>
                <a:gdLst>
                  <a:gd name="T0" fmla="*/ 315 w 332"/>
                  <a:gd name="T1" fmla="*/ 20 h 117"/>
                  <a:gd name="T2" fmla="*/ 332 w 332"/>
                  <a:gd name="T3" fmla="*/ 10 h 117"/>
                  <a:gd name="T4" fmla="*/ 316 w 332"/>
                  <a:gd name="T5" fmla="*/ 0 h 117"/>
                  <a:gd name="T6" fmla="*/ 17 w 332"/>
                  <a:gd name="T7" fmla="*/ 0 h 117"/>
                  <a:gd name="T8" fmla="*/ 0 w 332"/>
                  <a:gd name="T9" fmla="*/ 10 h 117"/>
                  <a:gd name="T10" fmla="*/ 17 w 332"/>
                  <a:gd name="T11" fmla="*/ 20 h 117"/>
                  <a:gd name="T12" fmla="*/ 315 w 332"/>
                  <a:gd name="T13" fmla="*/ 20 h 117"/>
                  <a:gd name="T14" fmla="*/ 316 w 332"/>
                  <a:gd name="T15" fmla="*/ 117 h 117"/>
                  <a:gd name="T16" fmla="*/ 332 w 332"/>
                  <a:gd name="T17" fmla="*/ 107 h 117"/>
                  <a:gd name="T18" fmla="*/ 315 w 332"/>
                  <a:gd name="T19" fmla="*/ 97 h 117"/>
                  <a:gd name="T20" fmla="*/ 17 w 332"/>
                  <a:gd name="T21" fmla="*/ 97 h 117"/>
                  <a:gd name="T22" fmla="*/ 0 w 332"/>
                  <a:gd name="T23" fmla="*/ 107 h 117"/>
                  <a:gd name="T24" fmla="*/ 17 w 332"/>
                  <a:gd name="T25" fmla="*/ 117 h 117"/>
                  <a:gd name="T26" fmla="*/ 316 w 332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7">
                    <a:moveTo>
                      <a:pt x="315" y="20"/>
                    </a:moveTo>
                    <a:cubicBezTo>
                      <a:pt x="323" y="20"/>
                      <a:pt x="332" y="20"/>
                      <a:pt x="332" y="10"/>
                    </a:cubicBezTo>
                    <a:cubicBezTo>
                      <a:pt x="332" y="0"/>
                      <a:pt x="323" y="0"/>
                      <a:pt x="316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6" y="117"/>
                    </a:moveTo>
                    <a:cubicBezTo>
                      <a:pt x="323" y="117"/>
                      <a:pt x="332" y="117"/>
                      <a:pt x="332" y="107"/>
                    </a:cubicBezTo>
                    <a:cubicBezTo>
                      <a:pt x="332" y="97"/>
                      <a:pt x="323" y="97"/>
                      <a:pt x="315" y="97"/>
                    </a:cubicBezTo>
                    <a:lnTo>
                      <a:pt x="17" y="97"/>
                    </a:lnTo>
                    <a:cubicBezTo>
                      <a:pt x="10" y="97"/>
                      <a:pt x="0" y="97"/>
                      <a:pt x="0" y="107"/>
                    </a:cubicBezTo>
                    <a:cubicBezTo>
                      <a:pt x="0" y="117"/>
                      <a:pt x="10" y="117"/>
                      <a:pt x="17" y="117"/>
                    </a:cubicBezTo>
                    <a:lnTo>
                      <a:pt x="316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02">
                <a:extLst>
                  <a:ext uri="{FF2B5EF4-FFF2-40B4-BE49-F238E27FC236}">
                    <a16:creationId xmlns:a16="http://schemas.microsoft.com/office/drawing/2014/main" id="{30DBCD07-5261-4736-9EBE-7954B3ACAC8F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500439" y="5692775"/>
                <a:ext cx="77788" cy="147637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1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03">
                <a:extLst>
                  <a:ext uri="{FF2B5EF4-FFF2-40B4-BE49-F238E27FC236}">
                    <a16:creationId xmlns:a16="http://schemas.microsoft.com/office/drawing/2014/main" id="{CDE21E16-0DFD-469B-82D7-9B7355C835E4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597276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Oval 604">
                <a:extLst>
                  <a:ext uri="{FF2B5EF4-FFF2-40B4-BE49-F238E27FC236}">
                    <a16:creationId xmlns:a16="http://schemas.microsoft.com/office/drawing/2014/main" id="{F3555111-A5BF-48BB-9B1D-87182AC76ED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714751" y="5770563"/>
                <a:ext cx="19050" cy="23812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05">
                <a:extLst>
                  <a:ext uri="{FF2B5EF4-FFF2-40B4-BE49-F238E27FC236}">
                    <a16:creationId xmlns:a16="http://schemas.microsoft.com/office/drawing/2014/main" id="{7BF22F5B-1D88-4086-B6B0-E2F7E111C0E7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798889" y="5740400"/>
                <a:ext cx="71438" cy="98425"/>
              </a:xfrm>
              <a:custGeom>
                <a:avLst/>
                <a:gdLst>
                  <a:gd name="T0" fmla="*/ 70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8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79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0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7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06">
                <a:extLst>
                  <a:ext uri="{FF2B5EF4-FFF2-40B4-BE49-F238E27FC236}">
                    <a16:creationId xmlns:a16="http://schemas.microsoft.com/office/drawing/2014/main" id="{7FEE26C8-FD0E-48E9-A88D-A01507EBA081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884614" y="5648325"/>
                <a:ext cx="60325" cy="101600"/>
              </a:xfrm>
              <a:custGeom>
                <a:avLst/>
                <a:gdLst>
                  <a:gd name="T0" fmla="*/ 162 w 162"/>
                  <a:gd name="T1" fmla="*/ 120 h 239"/>
                  <a:gd name="T2" fmla="*/ 141 w 162"/>
                  <a:gd name="T3" fmla="*/ 30 h 239"/>
                  <a:gd name="T4" fmla="*/ 81 w 162"/>
                  <a:gd name="T5" fmla="*/ 0 h 239"/>
                  <a:gd name="T6" fmla="*/ 0 w 162"/>
                  <a:gd name="T7" fmla="*/ 120 h 239"/>
                  <a:gd name="T8" fmla="*/ 81 w 162"/>
                  <a:gd name="T9" fmla="*/ 239 h 239"/>
                  <a:gd name="T10" fmla="*/ 162 w 162"/>
                  <a:gd name="T11" fmla="*/ 120 h 239"/>
                  <a:gd name="T12" fmla="*/ 81 w 162"/>
                  <a:gd name="T13" fmla="*/ 229 h 239"/>
                  <a:gd name="T14" fmla="*/ 37 w 162"/>
                  <a:gd name="T15" fmla="*/ 191 h 239"/>
                  <a:gd name="T16" fmla="*/ 32 w 162"/>
                  <a:gd name="T17" fmla="*/ 116 h 239"/>
                  <a:gd name="T18" fmla="*/ 37 w 162"/>
                  <a:gd name="T19" fmla="*/ 45 h 239"/>
                  <a:gd name="T20" fmla="*/ 81 w 162"/>
                  <a:gd name="T21" fmla="*/ 10 h 239"/>
                  <a:gd name="T22" fmla="*/ 124 w 162"/>
                  <a:gd name="T23" fmla="*/ 41 h 239"/>
                  <a:gd name="T24" fmla="*/ 130 w 162"/>
                  <a:gd name="T25" fmla="*/ 116 h 239"/>
                  <a:gd name="T26" fmla="*/ 126 w 162"/>
                  <a:gd name="T27" fmla="*/ 189 h 239"/>
                  <a:gd name="T28" fmla="*/ 81 w 162"/>
                  <a:gd name="T29" fmla="*/ 2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239">
                    <a:moveTo>
                      <a:pt x="162" y="120"/>
                    </a:moveTo>
                    <a:cubicBezTo>
                      <a:pt x="162" y="82"/>
                      <a:pt x="157" y="54"/>
                      <a:pt x="141" y="30"/>
                    </a:cubicBezTo>
                    <a:cubicBezTo>
                      <a:pt x="130" y="14"/>
                      <a:pt x="109" y="0"/>
                      <a:pt x="81" y="0"/>
                    </a:cubicBezTo>
                    <a:cubicBezTo>
                      <a:pt x="0" y="0"/>
                      <a:pt x="0" y="95"/>
                      <a:pt x="0" y="120"/>
                    </a:cubicBezTo>
                    <a:cubicBezTo>
                      <a:pt x="0" y="145"/>
                      <a:pt x="0" y="239"/>
                      <a:pt x="81" y="239"/>
                    </a:cubicBezTo>
                    <a:cubicBezTo>
                      <a:pt x="162" y="239"/>
                      <a:pt x="162" y="145"/>
                      <a:pt x="162" y="120"/>
                    </a:cubicBezTo>
                    <a:close/>
                    <a:moveTo>
                      <a:pt x="81" y="229"/>
                    </a:moveTo>
                    <a:cubicBezTo>
                      <a:pt x="65" y="229"/>
                      <a:pt x="44" y="219"/>
                      <a:pt x="37" y="191"/>
                    </a:cubicBezTo>
                    <a:cubicBezTo>
                      <a:pt x="32" y="170"/>
                      <a:pt x="32" y="142"/>
                      <a:pt x="32" y="116"/>
                    </a:cubicBezTo>
                    <a:cubicBezTo>
                      <a:pt x="32" y="90"/>
                      <a:pt x="32" y="64"/>
                      <a:pt x="37" y="45"/>
                    </a:cubicBezTo>
                    <a:cubicBezTo>
                      <a:pt x="44" y="17"/>
                      <a:pt x="67" y="10"/>
                      <a:pt x="81" y="10"/>
                    </a:cubicBezTo>
                    <a:cubicBezTo>
                      <a:pt x="100" y="10"/>
                      <a:pt x="118" y="21"/>
                      <a:pt x="124" y="41"/>
                    </a:cubicBezTo>
                    <a:cubicBezTo>
                      <a:pt x="130" y="60"/>
                      <a:pt x="130" y="85"/>
                      <a:pt x="130" y="116"/>
                    </a:cubicBezTo>
                    <a:cubicBezTo>
                      <a:pt x="130" y="142"/>
                      <a:pt x="130" y="167"/>
                      <a:pt x="126" y="189"/>
                    </a:cubicBezTo>
                    <a:cubicBezTo>
                      <a:pt x="119" y="221"/>
                      <a:pt x="95" y="229"/>
                      <a:pt x="81" y="22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07">
                <a:extLst>
                  <a:ext uri="{FF2B5EF4-FFF2-40B4-BE49-F238E27FC236}">
                    <a16:creationId xmlns:a16="http://schemas.microsoft.com/office/drawing/2014/main" id="{4DAFFF81-2AC7-4DBB-8A61-B0B4CB665FDC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4022726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08">
                <a:extLst>
                  <a:ext uri="{FF2B5EF4-FFF2-40B4-BE49-F238E27FC236}">
                    <a16:creationId xmlns:a16="http://schemas.microsoft.com/office/drawing/2014/main" id="{79E8C6CE-29E0-4422-A26A-A80E6E2B6DF0}"/>
                  </a:ext>
                </a:extLst>
              </p:cNvPr>
              <p:cNvSpPr>
                <a:spLocks noEditPoint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4202114" y="5740400"/>
                <a:ext cx="96838" cy="136525"/>
              </a:xfrm>
              <a:custGeom>
                <a:avLst/>
                <a:gdLst>
                  <a:gd name="T0" fmla="*/ 38 w 260"/>
                  <a:gd name="T1" fmla="*/ 281 h 317"/>
                  <a:gd name="T2" fmla="*/ 11 w 260"/>
                  <a:gd name="T3" fmla="*/ 302 h 317"/>
                  <a:gd name="T4" fmla="*/ 0 w 260"/>
                  <a:gd name="T5" fmla="*/ 311 h 317"/>
                  <a:gd name="T6" fmla="*/ 6 w 260"/>
                  <a:gd name="T7" fmla="*/ 317 h 317"/>
                  <a:gd name="T8" fmla="*/ 48 w 260"/>
                  <a:gd name="T9" fmla="*/ 316 h 317"/>
                  <a:gd name="T10" fmla="*/ 97 w 260"/>
                  <a:gd name="T11" fmla="*/ 317 h 317"/>
                  <a:gd name="T12" fmla="*/ 106 w 260"/>
                  <a:gd name="T13" fmla="*/ 307 h 317"/>
                  <a:gd name="T14" fmla="*/ 94 w 260"/>
                  <a:gd name="T15" fmla="*/ 302 h 317"/>
                  <a:gd name="T16" fmla="*/ 70 w 260"/>
                  <a:gd name="T17" fmla="*/ 294 h 317"/>
                  <a:gd name="T18" fmla="*/ 94 w 260"/>
                  <a:gd name="T19" fmla="*/ 194 h 317"/>
                  <a:gd name="T20" fmla="*/ 140 w 260"/>
                  <a:gd name="T21" fmla="*/ 226 h 317"/>
                  <a:gd name="T22" fmla="*/ 260 w 260"/>
                  <a:gd name="T23" fmla="*/ 80 h 317"/>
                  <a:gd name="T24" fmla="*/ 194 w 260"/>
                  <a:gd name="T25" fmla="*/ 0 h 317"/>
                  <a:gd name="T26" fmla="*/ 128 w 260"/>
                  <a:gd name="T27" fmla="*/ 37 h 317"/>
                  <a:gd name="T28" fmla="*/ 84 w 260"/>
                  <a:gd name="T29" fmla="*/ 0 h 317"/>
                  <a:gd name="T30" fmla="*/ 47 w 260"/>
                  <a:gd name="T31" fmla="*/ 28 h 317"/>
                  <a:gd name="T32" fmla="*/ 31 w 260"/>
                  <a:gd name="T33" fmla="*/ 77 h 317"/>
                  <a:gd name="T34" fmla="*/ 37 w 260"/>
                  <a:gd name="T35" fmla="*/ 82 h 317"/>
                  <a:gd name="T36" fmla="*/ 46 w 260"/>
                  <a:gd name="T37" fmla="*/ 70 h 317"/>
                  <a:gd name="T38" fmla="*/ 82 w 260"/>
                  <a:gd name="T39" fmla="*/ 11 h 317"/>
                  <a:gd name="T40" fmla="*/ 97 w 260"/>
                  <a:gd name="T41" fmla="*/ 34 h 317"/>
                  <a:gd name="T42" fmla="*/ 94 w 260"/>
                  <a:gd name="T43" fmla="*/ 59 h 317"/>
                  <a:gd name="T44" fmla="*/ 38 w 260"/>
                  <a:gd name="T45" fmla="*/ 281 h 317"/>
                  <a:gd name="T46" fmla="*/ 126 w 260"/>
                  <a:gd name="T47" fmla="*/ 65 h 317"/>
                  <a:gd name="T48" fmla="*/ 152 w 260"/>
                  <a:gd name="T49" fmla="*/ 30 h 317"/>
                  <a:gd name="T50" fmla="*/ 192 w 260"/>
                  <a:gd name="T51" fmla="*/ 11 h 317"/>
                  <a:gd name="T52" fmla="*/ 224 w 260"/>
                  <a:gd name="T53" fmla="*/ 58 h 317"/>
                  <a:gd name="T54" fmla="*/ 199 w 260"/>
                  <a:gd name="T55" fmla="*/ 163 h 317"/>
                  <a:gd name="T56" fmla="*/ 139 w 260"/>
                  <a:gd name="T57" fmla="*/ 215 h 317"/>
                  <a:gd name="T58" fmla="*/ 100 w 260"/>
                  <a:gd name="T59" fmla="*/ 170 h 317"/>
                  <a:gd name="T60" fmla="*/ 101 w 260"/>
                  <a:gd name="T61" fmla="*/ 162 h 317"/>
                  <a:gd name="T62" fmla="*/ 126 w 260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0" h="317">
                    <a:moveTo>
                      <a:pt x="38" y="281"/>
                    </a:moveTo>
                    <a:cubicBezTo>
                      <a:pt x="34" y="298"/>
                      <a:pt x="33" y="302"/>
                      <a:pt x="11" y="302"/>
                    </a:cubicBezTo>
                    <a:cubicBezTo>
                      <a:pt x="5" y="302"/>
                      <a:pt x="0" y="302"/>
                      <a:pt x="0" y="311"/>
                    </a:cubicBezTo>
                    <a:cubicBezTo>
                      <a:pt x="0" y="315"/>
                      <a:pt x="2" y="317"/>
                      <a:pt x="6" y="317"/>
                    </a:cubicBezTo>
                    <a:cubicBezTo>
                      <a:pt x="20" y="317"/>
                      <a:pt x="34" y="316"/>
                      <a:pt x="48" y="316"/>
                    </a:cubicBezTo>
                    <a:cubicBezTo>
                      <a:pt x="65" y="316"/>
                      <a:pt x="82" y="317"/>
                      <a:pt x="97" y="317"/>
                    </a:cubicBezTo>
                    <a:cubicBezTo>
                      <a:pt x="100" y="317"/>
                      <a:pt x="106" y="317"/>
                      <a:pt x="106" y="307"/>
                    </a:cubicBezTo>
                    <a:cubicBezTo>
                      <a:pt x="106" y="302"/>
                      <a:pt x="101" y="302"/>
                      <a:pt x="94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0" y="206"/>
                      <a:pt x="94" y="194"/>
                    </a:cubicBezTo>
                    <a:cubicBezTo>
                      <a:pt x="100" y="208"/>
                      <a:pt x="114" y="226"/>
                      <a:pt x="140" y="226"/>
                    </a:cubicBezTo>
                    <a:cubicBezTo>
                      <a:pt x="198" y="226"/>
                      <a:pt x="260" y="153"/>
                      <a:pt x="260" y="80"/>
                    </a:cubicBezTo>
                    <a:cubicBezTo>
                      <a:pt x="260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8" y="37"/>
                    </a:cubicBezTo>
                    <a:cubicBezTo>
                      <a:pt x="123" y="10"/>
                      <a:pt x="102" y="0"/>
                      <a:pt x="84" y="0"/>
                    </a:cubicBezTo>
                    <a:cubicBezTo>
                      <a:pt x="61" y="0"/>
                      <a:pt x="51" y="19"/>
                      <a:pt x="47" y="28"/>
                    </a:cubicBezTo>
                    <a:cubicBezTo>
                      <a:pt x="38" y="45"/>
                      <a:pt x="31" y="75"/>
                      <a:pt x="31" y="77"/>
                    </a:cubicBezTo>
                    <a:cubicBezTo>
                      <a:pt x="31" y="82"/>
                      <a:pt x="36" y="82"/>
                      <a:pt x="37" y="82"/>
                    </a:cubicBezTo>
                    <a:cubicBezTo>
                      <a:pt x="42" y="82"/>
                      <a:pt x="43" y="81"/>
                      <a:pt x="46" y="70"/>
                    </a:cubicBezTo>
                    <a:cubicBezTo>
                      <a:pt x="54" y="35"/>
                      <a:pt x="64" y="11"/>
                      <a:pt x="82" y="11"/>
                    </a:cubicBezTo>
                    <a:cubicBezTo>
                      <a:pt x="90" y="11"/>
                      <a:pt x="97" y="15"/>
                      <a:pt x="97" y="34"/>
                    </a:cubicBezTo>
                    <a:cubicBezTo>
                      <a:pt x="97" y="45"/>
                      <a:pt x="96" y="51"/>
                      <a:pt x="94" y="59"/>
                    </a:cubicBezTo>
                    <a:lnTo>
                      <a:pt x="38" y="281"/>
                    </a:lnTo>
                    <a:close/>
                    <a:moveTo>
                      <a:pt x="126" y="65"/>
                    </a:moveTo>
                    <a:cubicBezTo>
                      <a:pt x="129" y="51"/>
                      <a:pt x="143" y="37"/>
                      <a:pt x="152" y="30"/>
                    </a:cubicBezTo>
                    <a:cubicBezTo>
                      <a:pt x="169" y="14"/>
                      <a:pt x="184" y="11"/>
                      <a:pt x="192" y="11"/>
                    </a:cubicBezTo>
                    <a:cubicBezTo>
                      <a:pt x="212" y="11"/>
                      <a:pt x="224" y="28"/>
                      <a:pt x="224" y="58"/>
                    </a:cubicBezTo>
                    <a:cubicBezTo>
                      <a:pt x="224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39" y="215"/>
                    </a:cubicBezTo>
                    <a:cubicBezTo>
                      <a:pt x="106" y="215"/>
                      <a:pt x="100" y="173"/>
                      <a:pt x="100" y="170"/>
                    </a:cubicBezTo>
                    <a:cubicBezTo>
                      <a:pt x="100" y="169"/>
                      <a:pt x="100" y="168"/>
                      <a:pt x="101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09">
                <a:extLst>
                  <a:ext uri="{FF2B5EF4-FFF2-40B4-BE49-F238E27FC236}">
                    <a16:creationId xmlns:a16="http://schemas.microsoft.com/office/drawing/2014/main" id="{D1A970B2-69ED-4602-A93C-04E2F8F0E9D7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4308476" y="5768975"/>
                <a:ext cx="38100" cy="100012"/>
              </a:xfrm>
              <a:custGeom>
                <a:avLst/>
                <a:gdLst>
                  <a:gd name="T0" fmla="*/ 96 w 105"/>
                  <a:gd name="T1" fmla="*/ 13 h 235"/>
                  <a:gd name="T2" fmla="*/ 82 w 105"/>
                  <a:gd name="T3" fmla="*/ 0 h 235"/>
                  <a:gd name="T4" fmla="*/ 63 w 105"/>
                  <a:gd name="T5" fmla="*/ 19 h 235"/>
                  <a:gd name="T6" fmla="*/ 77 w 105"/>
                  <a:gd name="T7" fmla="*/ 32 h 235"/>
                  <a:gd name="T8" fmla="*/ 96 w 105"/>
                  <a:gd name="T9" fmla="*/ 13 h 235"/>
                  <a:gd name="T10" fmla="*/ 25 w 105"/>
                  <a:gd name="T11" fmla="*/ 190 h 235"/>
                  <a:gd name="T12" fmla="*/ 22 w 105"/>
                  <a:gd name="T13" fmla="*/ 205 h 235"/>
                  <a:gd name="T14" fmla="*/ 55 w 105"/>
                  <a:gd name="T15" fmla="*/ 235 h 235"/>
                  <a:gd name="T16" fmla="*/ 105 w 105"/>
                  <a:gd name="T17" fmla="*/ 181 h 235"/>
                  <a:gd name="T18" fmla="*/ 100 w 105"/>
                  <a:gd name="T19" fmla="*/ 177 h 235"/>
                  <a:gd name="T20" fmla="*/ 93 w 105"/>
                  <a:gd name="T21" fmla="*/ 183 h 235"/>
                  <a:gd name="T22" fmla="*/ 56 w 105"/>
                  <a:gd name="T23" fmla="*/ 225 h 235"/>
                  <a:gd name="T24" fmla="*/ 47 w 105"/>
                  <a:gd name="T25" fmla="*/ 213 h 235"/>
                  <a:gd name="T26" fmla="*/ 53 w 105"/>
                  <a:gd name="T27" fmla="*/ 190 h 235"/>
                  <a:gd name="T28" fmla="*/ 64 w 105"/>
                  <a:gd name="T29" fmla="*/ 162 h 235"/>
                  <a:gd name="T30" fmla="*/ 81 w 105"/>
                  <a:gd name="T31" fmla="*/ 118 h 235"/>
                  <a:gd name="T32" fmla="*/ 83 w 105"/>
                  <a:gd name="T33" fmla="*/ 107 h 235"/>
                  <a:gd name="T34" fmla="*/ 50 w 105"/>
                  <a:gd name="T35" fmla="*/ 77 h 235"/>
                  <a:gd name="T36" fmla="*/ 0 w 105"/>
                  <a:gd name="T37" fmla="*/ 131 h 235"/>
                  <a:gd name="T38" fmla="*/ 6 w 105"/>
                  <a:gd name="T39" fmla="*/ 135 h 235"/>
                  <a:gd name="T40" fmla="*/ 12 w 105"/>
                  <a:gd name="T41" fmla="*/ 130 h 235"/>
                  <a:gd name="T42" fmla="*/ 49 w 105"/>
                  <a:gd name="T43" fmla="*/ 87 h 235"/>
                  <a:gd name="T44" fmla="*/ 58 w 105"/>
                  <a:gd name="T45" fmla="*/ 99 h 235"/>
                  <a:gd name="T46" fmla="*/ 47 w 105"/>
                  <a:gd name="T47" fmla="*/ 134 h 235"/>
                  <a:gd name="T48" fmla="*/ 25 w 105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235">
                    <a:moveTo>
                      <a:pt x="96" y="13"/>
                    </a:moveTo>
                    <a:cubicBezTo>
                      <a:pt x="96" y="7"/>
                      <a:pt x="92" y="0"/>
                      <a:pt x="82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7" y="32"/>
                      <a:pt x="77" y="32"/>
                    </a:cubicBezTo>
                    <a:cubicBezTo>
                      <a:pt x="87" y="32"/>
                      <a:pt x="96" y="23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5" y="186"/>
                      <a:pt x="105" y="181"/>
                    </a:cubicBezTo>
                    <a:cubicBezTo>
                      <a:pt x="105" y="177"/>
                      <a:pt x="101" y="177"/>
                      <a:pt x="100" y="177"/>
                    </a:cubicBezTo>
                    <a:cubicBezTo>
                      <a:pt x="95" y="177"/>
                      <a:pt x="94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7" y="220"/>
                      <a:pt x="47" y="213"/>
                    </a:cubicBezTo>
                    <a:cubicBezTo>
                      <a:pt x="47" y="205"/>
                      <a:pt x="50" y="198"/>
                      <a:pt x="53" y="190"/>
                    </a:cubicBezTo>
                    <a:cubicBezTo>
                      <a:pt x="56" y="181"/>
                      <a:pt x="60" y="171"/>
                      <a:pt x="64" y="162"/>
                    </a:cubicBezTo>
                    <a:cubicBezTo>
                      <a:pt x="67" y="154"/>
                      <a:pt x="80" y="122"/>
                      <a:pt x="81" y="118"/>
                    </a:cubicBezTo>
                    <a:cubicBezTo>
                      <a:pt x="82" y="115"/>
                      <a:pt x="83" y="110"/>
                      <a:pt x="83" y="107"/>
                    </a:cubicBezTo>
                    <a:cubicBezTo>
                      <a:pt x="83" y="91"/>
                      <a:pt x="69" y="77"/>
                      <a:pt x="50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0" y="135"/>
                      <a:pt x="11" y="133"/>
                      <a:pt x="12" y="130"/>
                    </a:cubicBezTo>
                    <a:cubicBezTo>
                      <a:pt x="21" y="100"/>
                      <a:pt x="36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10">
                <a:extLst>
                  <a:ext uri="{FF2B5EF4-FFF2-40B4-BE49-F238E27FC236}">
                    <a16:creationId xmlns:a16="http://schemas.microsoft.com/office/drawing/2014/main" id="{830556B9-4F0C-4971-9C9F-5AECB648A8A4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371976" y="5740400"/>
                <a:ext cx="71438" cy="98425"/>
              </a:xfrm>
              <a:custGeom>
                <a:avLst/>
                <a:gdLst>
                  <a:gd name="T0" fmla="*/ 70 w 191"/>
                  <a:gd name="T1" fmla="*/ 105 h 226"/>
                  <a:gd name="T2" fmla="*/ 147 w 191"/>
                  <a:gd name="T3" fmla="*/ 94 h 226"/>
                  <a:gd name="T4" fmla="*/ 184 w 191"/>
                  <a:gd name="T5" fmla="*/ 42 h 226"/>
                  <a:gd name="T6" fmla="*/ 131 w 191"/>
                  <a:gd name="T7" fmla="*/ 0 h 226"/>
                  <a:gd name="T8" fmla="*/ 0 w 191"/>
                  <a:gd name="T9" fmla="*/ 135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0 h 226"/>
                  <a:gd name="T16" fmla="*/ 179 w 191"/>
                  <a:gd name="T17" fmla="*/ 165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1 w 191"/>
                  <a:gd name="T29" fmla="*/ 11 h 226"/>
                  <a:gd name="T30" fmla="*/ 168 w 191"/>
                  <a:gd name="T31" fmla="*/ 42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1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50" y="226"/>
                      <a:pt x="191" y="173"/>
                      <a:pt x="191" y="167"/>
                    </a:cubicBezTo>
                    <a:cubicBezTo>
                      <a:pt x="191" y="164"/>
                      <a:pt x="188" y="160"/>
                      <a:pt x="185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8" y="11"/>
                      <a:pt x="131" y="11"/>
                    </a:cubicBezTo>
                    <a:cubicBezTo>
                      <a:pt x="154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11">
                <a:extLst>
                  <a:ext uri="{FF2B5EF4-FFF2-40B4-BE49-F238E27FC236}">
                    <a16:creationId xmlns:a16="http://schemas.microsoft.com/office/drawing/2014/main" id="{5545227C-3E0B-4E2A-9891-88D98E74DAC4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459289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49 w 192"/>
                  <a:gd name="T17" fmla="*/ 0 h 247"/>
                  <a:gd name="T18" fmla="*/ 40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2" y="183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8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12">
                <a:extLst>
                  <a:ext uri="{FF2B5EF4-FFF2-40B4-BE49-F238E27FC236}">
                    <a16:creationId xmlns:a16="http://schemas.microsoft.com/office/drawing/2014/main" id="{864B63B3-4791-4646-902C-A437B3FE8242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4598989" y="5710238"/>
                <a:ext cx="123825" cy="142875"/>
              </a:xfrm>
              <a:custGeom>
                <a:avLst/>
                <a:gdLst>
                  <a:gd name="T0" fmla="*/ 176 w 332"/>
                  <a:gd name="T1" fmla="*/ 177 h 333"/>
                  <a:gd name="T2" fmla="*/ 316 w 332"/>
                  <a:gd name="T3" fmla="*/ 177 h 333"/>
                  <a:gd name="T4" fmla="*/ 332 w 332"/>
                  <a:gd name="T5" fmla="*/ 167 h 333"/>
                  <a:gd name="T6" fmla="*/ 316 w 332"/>
                  <a:gd name="T7" fmla="*/ 157 h 333"/>
                  <a:gd name="T8" fmla="*/ 176 w 332"/>
                  <a:gd name="T9" fmla="*/ 157 h 333"/>
                  <a:gd name="T10" fmla="*/ 176 w 332"/>
                  <a:gd name="T11" fmla="*/ 17 h 333"/>
                  <a:gd name="T12" fmla="*/ 167 w 332"/>
                  <a:gd name="T13" fmla="*/ 0 h 333"/>
                  <a:gd name="T14" fmla="*/ 157 w 332"/>
                  <a:gd name="T15" fmla="*/ 17 h 333"/>
                  <a:gd name="T16" fmla="*/ 157 w 332"/>
                  <a:gd name="T17" fmla="*/ 157 h 333"/>
                  <a:gd name="T18" fmla="*/ 17 w 332"/>
                  <a:gd name="T19" fmla="*/ 157 h 333"/>
                  <a:gd name="T20" fmla="*/ 0 w 332"/>
                  <a:gd name="T21" fmla="*/ 167 h 333"/>
                  <a:gd name="T22" fmla="*/ 17 w 332"/>
                  <a:gd name="T23" fmla="*/ 177 h 333"/>
                  <a:gd name="T24" fmla="*/ 157 w 332"/>
                  <a:gd name="T25" fmla="*/ 177 h 333"/>
                  <a:gd name="T26" fmla="*/ 157 w 332"/>
                  <a:gd name="T27" fmla="*/ 316 h 333"/>
                  <a:gd name="T28" fmla="*/ 167 w 332"/>
                  <a:gd name="T29" fmla="*/ 333 h 333"/>
                  <a:gd name="T30" fmla="*/ 176 w 332"/>
                  <a:gd name="T31" fmla="*/ 316 h 333"/>
                  <a:gd name="T32" fmla="*/ 176 w 332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3">
                    <a:moveTo>
                      <a:pt x="176" y="177"/>
                    </a:moveTo>
                    <a:lnTo>
                      <a:pt x="316" y="177"/>
                    </a:lnTo>
                    <a:cubicBezTo>
                      <a:pt x="323" y="177"/>
                      <a:pt x="332" y="177"/>
                      <a:pt x="332" y="167"/>
                    </a:cubicBezTo>
                    <a:cubicBezTo>
                      <a:pt x="332" y="157"/>
                      <a:pt x="323" y="157"/>
                      <a:pt x="316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7" y="0"/>
                    </a:cubicBezTo>
                    <a:cubicBezTo>
                      <a:pt x="157" y="0"/>
                      <a:pt x="157" y="10"/>
                      <a:pt x="157" y="17"/>
                    </a:cubicBezTo>
                    <a:lnTo>
                      <a:pt x="157" y="157"/>
                    </a:lnTo>
                    <a:lnTo>
                      <a:pt x="17" y="157"/>
                    </a:lnTo>
                    <a:cubicBezTo>
                      <a:pt x="10" y="157"/>
                      <a:pt x="0" y="157"/>
                      <a:pt x="0" y="167"/>
                    </a:cubicBezTo>
                    <a:cubicBezTo>
                      <a:pt x="0" y="177"/>
                      <a:pt x="10" y="177"/>
                      <a:pt x="17" y="177"/>
                    </a:cubicBezTo>
                    <a:lnTo>
                      <a:pt x="157" y="177"/>
                    </a:lnTo>
                    <a:lnTo>
                      <a:pt x="157" y="316"/>
                    </a:lnTo>
                    <a:cubicBezTo>
                      <a:pt x="157" y="323"/>
                      <a:pt x="157" y="333"/>
                      <a:pt x="167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13">
                <a:extLst>
                  <a:ext uri="{FF2B5EF4-FFF2-40B4-BE49-F238E27FC236}">
                    <a16:creationId xmlns:a16="http://schemas.microsoft.com/office/drawing/2014/main" id="{F39BD2C1-13FD-41A0-899D-FB25EC18DDCF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4791076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50 h 499"/>
                  <a:gd name="T6" fmla="*/ 110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8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10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14">
                <a:extLst>
                  <a:ext uri="{FF2B5EF4-FFF2-40B4-BE49-F238E27FC236}">
                    <a16:creationId xmlns:a16="http://schemas.microsoft.com/office/drawing/2014/main" id="{250F5253-4ECC-4E65-829E-29B6C671833A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4860926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15">
                <a:extLst>
                  <a:ext uri="{FF2B5EF4-FFF2-40B4-BE49-F238E27FC236}">
                    <a16:creationId xmlns:a16="http://schemas.microsoft.com/office/drawing/2014/main" id="{AED13265-711C-47A1-A40C-C003E38265DF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4994276" y="5778500"/>
                <a:ext cx="112713" cy="793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16">
                <a:extLst>
                  <a:ext uri="{FF2B5EF4-FFF2-40B4-BE49-F238E27FC236}">
                    <a16:creationId xmlns:a16="http://schemas.microsoft.com/office/drawing/2014/main" id="{1E51DF23-8B42-43E7-BC1F-AAF6802AC139}"/>
                  </a:ext>
                </a:extLst>
              </p:cNvPr>
              <p:cNvSpPr>
                <a:spLocks noEditPoint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5157789" y="5740400"/>
                <a:ext cx="96838" cy="136525"/>
              </a:xfrm>
              <a:custGeom>
                <a:avLst/>
                <a:gdLst>
                  <a:gd name="T0" fmla="*/ 38 w 260"/>
                  <a:gd name="T1" fmla="*/ 281 h 317"/>
                  <a:gd name="T2" fmla="*/ 11 w 260"/>
                  <a:gd name="T3" fmla="*/ 302 h 317"/>
                  <a:gd name="T4" fmla="*/ 0 w 260"/>
                  <a:gd name="T5" fmla="*/ 311 h 317"/>
                  <a:gd name="T6" fmla="*/ 6 w 260"/>
                  <a:gd name="T7" fmla="*/ 317 h 317"/>
                  <a:gd name="T8" fmla="*/ 48 w 260"/>
                  <a:gd name="T9" fmla="*/ 316 h 317"/>
                  <a:gd name="T10" fmla="*/ 98 w 260"/>
                  <a:gd name="T11" fmla="*/ 317 h 317"/>
                  <a:gd name="T12" fmla="*/ 107 w 260"/>
                  <a:gd name="T13" fmla="*/ 307 h 317"/>
                  <a:gd name="T14" fmla="*/ 95 w 260"/>
                  <a:gd name="T15" fmla="*/ 302 h 317"/>
                  <a:gd name="T16" fmla="*/ 70 w 260"/>
                  <a:gd name="T17" fmla="*/ 294 h 317"/>
                  <a:gd name="T18" fmla="*/ 94 w 260"/>
                  <a:gd name="T19" fmla="*/ 194 h 317"/>
                  <a:gd name="T20" fmla="*/ 140 w 260"/>
                  <a:gd name="T21" fmla="*/ 226 h 317"/>
                  <a:gd name="T22" fmla="*/ 260 w 260"/>
                  <a:gd name="T23" fmla="*/ 80 h 317"/>
                  <a:gd name="T24" fmla="*/ 194 w 260"/>
                  <a:gd name="T25" fmla="*/ 0 h 317"/>
                  <a:gd name="T26" fmla="*/ 129 w 260"/>
                  <a:gd name="T27" fmla="*/ 37 h 317"/>
                  <a:gd name="T28" fmla="*/ 84 w 260"/>
                  <a:gd name="T29" fmla="*/ 0 h 317"/>
                  <a:gd name="T30" fmla="*/ 47 w 260"/>
                  <a:gd name="T31" fmla="*/ 28 h 317"/>
                  <a:gd name="T32" fmla="*/ 31 w 260"/>
                  <a:gd name="T33" fmla="*/ 77 h 317"/>
                  <a:gd name="T34" fmla="*/ 37 w 260"/>
                  <a:gd name="T35" fmla="*/ 82 h 317"/>
                  <a:gd name="T36" fmla="*/ 46 w 260"/>
                  <a:gd name="T37" fmla="*/ 70 h 317"/>
                  <a:gd name="T38" fmla="*/ 82 w 260"/>
                  <a:gd name="T39" fmla="*/ 11 h 317"/>
                  <a:gd name="T40" fmla="*/ 98 w 260"/>
                  <a:gd name="T41" fmla="*/ 34 h 317"/>
                  <a:gd name="T42" fmla="*/ 94 w 260"/>
                  <a:gd name="T43" fmla="*/ 59 h 317"/>
                  <a:gd name="T44" fmla="*/ 38 w 260"/>
                  <a:gd name="T45" fmla="*/ 281 h 317"/>
                  <a:gd name="T46" fmla="*/ 126 w 260"/>
                  <a:gd name="T47" fmla="*/ 65 h 317"/>
                  <a:gd name="T48" fmla="*/ 152 w 260"/>
                  <a:gd name="T49" fmla="*/ 30 h 317"/>
                  <a:gd name="T50" fmla="*/ 192 w 260"/>
                  <a:gd name="T51" fmla="*/ 11 h 317"/>
                  <a:gd name="T52" fmla="*/ 224 w 260"/>
                  <a:gd name="T53" fmla="*/ 58 h 317"/>
                  <a:gd name="T54" fmla="*/ 199 w 260"/>
                  <a:gd name="T55" fmla="*/ 163 h 317"/>
                  <a:gd name="T56" fmla="*/ 140 w 260"/>
                  <a:gd name="T57" fmla="*/ 215 h 317"/>
                  <a:gd name="T58" fmla="*/ 100 w 260"/>
                  <a:gd name="T59" fmla="*/ 170 h 317"/>
                  <a:gd name="T60" fmla="*/ 102 w 260"/>
                  <a:gd name="T61" fmla="*/ 162 h 317"/>
                  <a:gd name="T62" fmla="*/ 126 w 260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0" h="317">
                    <a:moveTo>
                      <a:pt x="38" y="281"/>
                    </a:moveTo>
                    <a:cubicBezTo>
                      <a:pt x="34" y="298"/>
                      <a:pt x="33" y="302"/>
                      <a:pt x="11" y="302"/>
                    </a:cubicBezTo>
                    <a:cubicBezTo>
                      <a:pt x="5" y="302"/>
                      <a:pt x="0" y="302"/>
                      <a:pt x="0" y="311"/>
                    </a:cubicBezTo>
                    <a:cubicBezTo>
                      <a:pt x="0" y="315"/>
                      <a:pt x="2" y="317"/>
                      <a:pt x="6" y="317"/>
                    </a:cubicBezTo>
                    <a:cubicBezTo>
                      <a:pt x="20" y="317"/>
                      <a:pt x="34" y="316"/>
                      <a:pt x="48" y="316"/>
                    </a:cubicBezTo>
                    <a:cubicBezTo>
                      <a:pt x="65" y="316"/>
                      <a:pt x="82" y="317"/>
                      <a:pt x="98" y="317"/>
                    </a:cubicBezTo>
                    <a:cubicBezTo>
                      <a:pt x="100" y="317"/>
                      <a:pt x="107" y="317"/>
                      <a:pt x="107" y="307"/>
                    </a:cubicBezTo>
                    <a:cubicBezTo>
                      <a:pt x="107" y="302"/>
                      <a:pt x="102" y="302"/>
                      <a:pt x="95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1" y="206"/>
                      <a:pt x="94" y="194"/>
                    </a:cubicBezTo>
                    <a:cubicBezTo>
                      <a:pt x="101" y="208"/>
                      <a:pt x="115" y="226"/>
                      <a:pt x="140" y="226"/>
                    </a:cubicBezTo>
                    <a:cubicBezTo>
                      <a:pt x="198" y="226"/>
                      <a:pt x="260" y="153"/>
                      <a:pt x="260" y="80"/>
                    </a:cubicBezTo>
                    <a:cubicBezTo>
                      <a:pt x="260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9" y="37"/>
                    </a:cubicBezTo>
                    <a:cubicBezTo>
                      <a:pt x="124" y="10"/>
                      <a:pt x="102" y="0"/>
                      <a:pt x="84" y="0"/>
                    </a:cubicBezTo>
                    <a:cubicBezTo>
                      <a:pt x="61" y="0"/>
                      <a:pt x="51" y="19"/>
                      <a:pt x="47" y="28"/>
                    </a:cubicBezTo>
                    <a:cubicBezTo>
                      <a:pt x="38" y="45"/>
                      <a:pt x="31" y="75"/>
                      <a:pt x="31" y="77"/>
                    </a:cubicBezTo>
                    <a:cubicBezTo>
                      <a:pt x="31" y="82"/>
                      <a:pt x="36" y="82"/>
                      <a:pt x="37" y="82"/>
                    </a:cubicBezTo>
                    <a:cubicBezTo>
                      <a:pt x="42" y="82"/>
                      <a:pt x="43" y="81"/>
                      <a:pt x="46" y="70"/>
                    </a:cubicBezTo>
                    <a:cubicBezTo>
                      <a:pt x="54" y="35"/>
                      <a:pt x="64" y="11"/>
                      <a:pt x="82" y="11"/>
                    </a:cubicBezTo>
                    <a:cubicBezTo>
                      <a:pt x="91" y="11"/>
                      <a:pt x="98" y="15"/>
                      <a:pt x="98" y="34"/>
                    </a:cubicBezTo>
                    <a:cubicBezTo>
                      <a:pt x="98" y="45"/>
                      <a:pt x="96" y="51"/>
                      <a:pt x="94" y="59"/>
                    </a:cubicBezTo>
                    <a:lnTo>
                      <a:pt x="38" y="281"/>
                    </a:lnTo>
                    <a:close/>
                    <a:moveTo>
                      <a:pt x="126" y="65"/>
                    </a:moveTo>
                    <a:cubicBezTo>
                      <a:pt x="130" y="51"/>
                      <a:pt x="143" y="37"/>
                      <a:pt x="152" y="30"/>
                    </a:cubicBezTo>
                    <a:cubicBezTo>
                      <a:pt x="169" y="14"/>
                      <a:pt x="184" y="11"/>
                      <a:pt x="192" y="11"/>
                    </a:cubicBezTo>
                    <a:cubicBezTo>
                      <a:pt x="212" y="11"/>
                      <a:pt x="224" y="28"/>
                      <a:pt x="224" y="58"/>
                    </a:cubicBezTo>
                    <a:cubicBezTo>
                      <a:pt x="224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40" y="215"/>
                    </a:cubicBezTo>
                    <a:cubicBezTo>
                      <a:pt x="107" y="215"/>
                      <a:pt x="100" y="173"/>
                      <a:pt x="100" y="170"/>
                    </a:cubicBezTo>
                    <a:cubicBezTo>
                      <a:pt x="100" y="169"/>
                      <a:pt x="100" y="168"/>
                      <a:pt x="102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17">
                <a:extLst>
                  <a:ext uri="{FF2B5EF4-FFF2-40B4-BE49-F238E27FC236}">
                    <a16:creationId xmlns:a16="http://schemas.microsoft.com/office/drawing/2014/main" id="{55A1585C-E788-4FEF-A8F5-C84E79C95C34}"/>
                  </a:ext>
                </a:extLst>
              </p:cNvPr>
              <p:cNvSpPr>
                <a:spLocks noEditPoint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526256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6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4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49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18">
                <a:extLst>
                  <a:ext uri="{FF2B5EF4-FFF2-40B4-BE49-F238E27FC236}">
                    <a16:creationId xmlns:a16="http://schemas.microsoft.com/office/drawing/2014/main" id="{4C9AC6F9-8D18-4DB7-A75D-6DBDA129C2D3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5329239" y="5675313"/>
                <a:ext cx="42863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19">
                <a:extLst>
                  <a:ext uri="{FF2B5EF4-FFF2-40B4-BE49-F238E27FC236}">
                    <a16:creationId xmlns:a16="http://schemas.microsoft.com/office/drawing/2014/main" id="{470BA218-739C-4C1A-A61A-96CB01D48011}"/>
                  </a:ext>
                </a:extLst>
              </p:cNvPr>
              <p:cNvSpPr>
                <a:spLocks noEditPoints="1"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5453064" y="5756275"/>
                <a:ext cx="123825" cy="5080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6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6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6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6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20">
                <a:extLst>
                  <a:ext uri="{FF2B5EF4-FFF2-40B4-BE49-F238E27FC236}">
                    <a16:creationId xmlns:a16="http://schemas.microsoft.com/office/drawing/2014/main" id="{69E899C0-68CC-4C6C-A82D-5744FAC2D6EA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5654676" y="5692775"/>
                <a:ext cx="61913" cy="142875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21">
                <a:extLst>
                  <a:ext uri="{FF2B5EF4-FFF2-40B4-BE49-F238E27FC236}">
                    <a16:creationId xmlns:a16="http://schemas.microsoft.com/office/drawing/2014/main" id="{E4EFDB27-F7F8-4BAB-995D-6590D5950531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5781676" y="5710238"/>
                <a:ext cx="123825" cy="142875"/>
              </a:xfrm>
              <a:custGeom>
                <a:avLst/>
                <a:gdLst>
                  <a:gd name="T0" fmla="*/ 176 w 331"/>
                  <a:gd name="T1" fmla="*/ 177 h 333"/>
                  <a:gd name="T2" fmla="*/ 315 w 331"/>
                  <a:gd name="T3" fmla="*/ 177 h 333"/>
                  <a:gd name="T4" fmla="*/ 331 w 331"/>
                  <a:gd name="T5" fmla="*/ 167 h 333"/>
                  <a:gd name="T6" fmla="*/ 315 w 331"/>
                  <a:gd name="T7" fmla="*/ 157 h 333"/>
                  <a:gd name="T8" fmla="*/ 176 w 331"/>
                  <a:gd name="T9" fmla="*/ 157 h 333"/>
                  <a:gd name="T10" fmla="*/ 176 w 331"/>
                  <a:gd name="T11" fmla="*/ 17 h 333"/>
                  <a:gd name="T12" fmla="*/ 166 w 331"/>
                  <a:gd name="T13" fmla="*/ 0 h 333"/>
                  <a:gd name="T14" fmla="*/ 156 w 331"/>
                  <a:gd name="T15" fmla="*/ 17 h 333"/>
                  <a:gd name="T16" fmla="*/ 156 w 331"/>
                  <a:gd name="T17" fmla="*/ 157 h 333"/>
                  <a:gd name="T18" fmla="*/ 16 w 331"/>
                  <a:gd name="T19" fmla="*/ 157 h 333"/>
                  <a:gd name="T20" fmla="*/ 0 w 331"/>
                  <a:gd name="T21" fmla="*/ 167 h 333"/>
                  <a:gd name="T22" fmla="*/ 16 w 331"/>
                  <a:gd name="T23" fmla="*/ 177 h 333"/>
                  <a:gd name="T24" fmla="*/ 156 w 331"/>
                  <a:gd name="T25" fmla="*/ 177 h 333"/>
                  <a:gd name="T26" fmla="*/ 156 w 331"/>
                  <a:gd name="T27" fmla="*/ 316 h 333"/>
                  <a:gd name="T28" fmla="*/ 166 w 331"/>
                  <a:gd name="T29" fmla="*/ 333 h 333"/>
                  <a:gd name="T30" fmla="*/ 176 w 331"/>
                  <a:gd name="T31" fmla="*/ 316 h 333"/>
                  <a:gd name="T32" fmla="*/ 176 w 331"/>
                  <a:gd name="T33" fmla="*/ 17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3">
                    <a:moveTo>
                      <a:pt x="176" y="177"/>
                    </a:moveTo>
                    <a:lnTo>
                      <a:pt x="315" y="177"/>
                    </a:lnTo>
                    <a:cubicBezTo>
                      <a:pt x="322" y="177"/>
                      <a:pt x="331" y="177"/>
                      <a:pt x="331" y="167"/>
                    </a:cubicBezTo>
                    <a:cubicBezTo>
                      <a:pt x="331" y="157"/>
                      <a:pt x="322" y="157"/>
                      <a:pt x="315" y="157"/>
                    </a:cubicBezTo>
                    <a:lnTo>
                      <a:pt x="176" y="157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7"/>
                    </a:lnTo>
                    <a:lnTo>
                      <a:pt x="16" y="157"/>
                    </a:lnTo>
                    <a:cubicBezTo>
                      <a:pt x="9" y="157"/>
                      <a:pt x="0" y="157"/>
                      <a:pt x="0" y="167"/>
                    </a:cubicBezTo>
                    <a:cubicBezTo>
                      <a:pt x="0" y="177"/>
                      <a:pt x="9" y="177"/>
                      <a:pt x="16" y="177"/>
                    </a:cubicBezTo>
                    <a:lnTo>
                      <a:pt x="156" y="177"/>
                    </a:lnTo>
                    <a:lnTo>
                      <a:pt x="156" y="316"/>
                    </a:lnTo>
                    <a:cubicBezTo>
                      <a:pt x="156" y="323"/>
                      <a:pt x="156" y="333"/>
                      <a:pt x="166" y="333"/>
                    </a:cubicBezTo>
                    <a:cubicBezTo>
                      <a:pt x="176" y="333"/>
                      <a:pt x="176" y="323"/>
                      <a:pt x="176" y="316"/>
                    </a:cubicBezTo>
                    <a:lnTo>
                      <a:pt x="176" y="17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22">
                <a:extLst>
                  <a:ext uri="{FF2B5EF4-FFF2-40B4-BE49-F238E27FC236}">
                    <a16:creationId xmlns:a16="http://schemas.microsoft.com/office/drawing/2014/main" id="{8A6E9B13-D8F8-4984-8E09-E8C725D055F7}"/>
                  </a:ext>
                </a:extLst>
              </p:cNvPr>
              <p:cNvSpPr>
                <a:spLocks noEditPoint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5949951" y="5740400"/>
                <a:ext cx="98425" cy="136525"/>
              </a:xfrm>
              <a:custGeom>
                <a:avLst/>
                <a:gdLst>
                  <a:gd name="T0" fmla="*/ 39 w 261"/>
                  <a:gd name="T1" fmla="*/ 281 h 317"/>
                  <a:gd name="T2" fmla="*/ 12 w 261"/>
                  <a:gd name="T3" fmla="*/ 302 h 317"/>
                  <a:gd name="T4" fmla="*/ 0 w 261"/>
                  <a:gd name="T5" fmla="*/ 311 h 317"/>
                  <a:gd name="T6" fmla="*/ 7 w 261"/>
                  <a:gd name="T7" fmla="*/ 317 h 317"/>
                  <a:gd name="T8" fmla="*/ 49 w 261"/>
                  <a:gd name="T9" fmla="*/ 316 h 317"/>
                  <a:gd name="T10" fmla="*/ 98 w 261"/>
                  <a:gd name="T11" fmla="*/ 317 h 317"/>
                  <a:gd name="T12" fmla="*/ 107 w 261"/>
                  <a:gd name="T13" fmla="*/ 307 h 317"/>
                  <a:gd name="T14" fmla="*/ 95 w 261"/>
                  <a:gd name="T15" fmla="*/ 302 h 317"/>
                  <a:gd name="T16" fmla="*/ 70 w 261"/>
                  <a:gd name="T17" fmla="*/ 294 h 317"/>
                  <a:gd name="T18" fmla="*/ 95 w 261"/>
                  <a:gd name="T19" fmla="*/ 194 h 317"/>
                  <a:gd name="T20" fmla="*/ 140 w 261"/>
                  <a:gd name="T21" fmla="*/ 226 h 317"/>
                  <a:gd name="T22" fmla="*/ 261 w 261"/>
                  <a:gd name="T23" fmla="*/ 80 h 317"/>
                  <a:gd name="T24" fmla="*/ 194 w 261"/>
                  <a:gd name="T25" fmla="*/ 0 h 317"/>
                  <a:gd name="T26" fmla="*/ 129 w 261"/>
                  <a:gd name="T27" fmla="*/ 37 h 317"/>
                  <a:gd name="T28" fmla="*/ 84 w 261"/>
                  <a:gd name="T29" fmla="*/ 0 h 317"/>
                  <a:gd name="T30" fmla="*/ 47 w 261"/>
                  <a:gd name="T31" fmla="*/ 28 h 317"/>
                  <a:gd name="T32" fmla="*/ 32 w 261"/>
                  <a:gd name="T33" fmla="*/ 77 h 317"/>
                  <a:gd name="T34" fmla="*/ 38 w 261"/>
                  <a:gd name="T35" fmla="*/ 82 h 317"/>
                  <a:gd name="T36" fmla="*/ 46 w 261"/>
                  <a:gd name="T37" fmla="*/ 70 h 317"/>
                  <a:gd name="T38" fmla="*/ 83 w 261"/>
                  <a:gd name="T39" fmla="*/ 11 h 317"/>
                  <a:gd name="T40" fmla="*/ 98 w 261"/>
                  <a:gd name="T41" fmla="*/ 34 h 317"/>
                  <a:gd name="T42" fmla="*/ 95 w 261"/>
                  <a:gd name="T43" fmla="*/ 59 h 317"/>
                  <a:gd name="T44" fmla="*/ 39 w 261"/>
                  <a:gd name="T45" fmla="*/ 281 h 317"/>
                  <a:gd name="T46" fmla="*/ 126 w 261"/>
                  <a:gd name="T47" fmla="*/ 65 h 317"/>
                  <a:gd name="T48" fmla="*/ 152 w 261"/>
                  <a:gd name="T49" fmla="*/ 30 h 317"/>
                  <a:gd name="T50" fmla="*/ 193 w 261"/>
                  <a:gd name="T51" fmla="*/ 11 h 317"/>
                  <a:gd name="T52" fmla="*/ 225 w 261"/>
                  <a:gd name="T53" fmla="*/ 58 h 317"/>
                  <a:gd name="T54" fmla="*/ 199 w 261"/>
                  <a:gd name="T55" fmla="*/ 163 h 317"/>
                  <a:gd name="T56" fmla="*/ 140 w 261"/>
                  <a:gd name="T57" fmla="*/ 215 h 317"/>
                  <a:gd name="T58" fmla="*/ 101 w 261"/>
                  <a:gd name="T59" fmla="*/ 170 h 317"/>
                  <a:gd name="T60" fmla="*/ 102 w 261"/>
                  <a:gd name="T61" fmla="*/ 162 h 317"/>
                  <a:gd name="T62" fmla="*/ 126 w 261"/>
                  <a:gd name="T63" fmla="*/ 6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1" h="317">
                    <a:moveTo>
                      <a:pt x="39" y="281"/>
                    </a:moveTo>
                    <a:cubicBezTo>
                      <a:pt x="35" y="298"/>
                      <a:pt x="34" y="302"/>
                      <a:pt x="12" y="302"/>
                    </a:cubicBezTo>
                    <a:cubicBezTo>
                      <a:pt x="6" y="302"/>
                      <a:pt x="0" y="302"/>
                      <a:pt x="0" y="311"/>
                    </a:cubicBezTo>
                    <a:cubicBezTo>
                      <a:pt x="0" y="315"/>
                      <a:pt x="3" y="317"/>
                      <a:pt x="7" y="317"/>
                    </a:cubicBezTo>
                    <a:cubicBezTo>
                      <a:pt x="20" y="317"/>
                      <a:pt x="35" y="316"/>
                      <a:pt x="49" y="316"/>
                    </a:cubicBezTo>
                    <a:cubicBezTo>
                      <a:pt x="65" y="316"/>
                      <a:pt x="82" y="317"/>
                      <a:pt x="98" y="317"/>
                    </a:cubicBezTo>
                    <a:cubicBezTo>
                      <a:pt x="101" y="317"/>
                      <a:pt x="107" y="317"/>
                      <a:pt x="107" y="307"/>
                    </a:cubicBezTo>
                    <a:cubicBezTo>
                      <a:pt x="107" y="302"/>
                      <a:pt x="102" y="302"/>
                      <a:pt x="95" y="302"/>
                    </a:cubicBezTo>
                    <a:cubicBezTo>
                      <a:pt x="70" y="302"/>
                      <a:pt x="70" y="298"/>
                      <a:pt x="70" y="294"/>
                    </a:cubicBezTo>
                    <a:cubicBezTo>
                      <a:pt x="70" y="288"/>
                      <a:pt x="91" y="206"/>
                      <a:pt x="95" y="194"/>
                    </a:cubicBezTo>
                    <a:cubicBezTo>
                      <a:pt x="101" y="208"/>
                      <a:pt x="115" y="226"/>
                      <a:pt x="140" y="226"/>
                    </a:cubicBezTo>
                    <a:cubicBezTo>
                      <a:pt x="198" y="226"/>
                      <a:pt x="261" y="153"/>
                      <a:pt x="261" y="80"/>
                    </a:cubicBezTo>
                    <a:cubicBezTo>
                      <a:pt x="261" y="33"/>
                      <a:pt x="232" y="0"/>
                      <a:pt x="194" y="0"/>
                    </a:cubicBezTo>
                    <a:cubicBezTo>
                      <a:pt x="169" y="0"/>
                      <a:pt x="145" y="18"/>
                      <a:pt x="129" y="37"/>
                    </a:cubicBezTo>
                    <a:cubicBezTo>
                      <a:pt x="124" y="10"/>
                      <a:pt x="103" y="0"/>
                      <a:pt x="84" y="0"/>
                    </a:cubicBezTo>
                    <a:cubicBezTo>
                      <a:pt x="61" y="0"/>
                      <a:pt x="52" y="19"/>
                      <a:pt x="47" y="28"/>
                    </a:cubicBezTo>
                    <a:cubicBezTo>
                      <a:pt x="38" y="45"/>
                      <a:pt x="32" y="75"/>
                      <a:pt x="32" y="77"/>
                    </a:cubicBezTo>
                    <a:cubicBezTo>
                      <a:pt x="32" y="82"/>
                      <a:pt x="37" y="82"/>
                      <a:pt x="38" y="82"/>
                    </a:cubicBezTo>
                    <a:cubicBezTo>
                      <a:pt x="43" y="82"/>
                      <a:pt x="43" y="81"/>
                      <a:pt x="46" y="70"/>
                    </a:cubicBezTo>
                    <a:cubicBezTo>
                      <a:pt x="55" y="35"/>
                      <a:pt x="65" y="11"/>
                      <a:pt x="83" y="11"/>
                    </a:cubicBezTo>
                    <a:cubicBezTo>
                      <a:pt x="91" y="11"/>
                      <a:pt x="98" y="15"/>
                      <a:pt x="98" y="34"/>
                    </a:cubicBezTo>
                    <a:cubicBezTo>
                      <a:pt x="98" y="45"/>
                      <a:pt x="97" y="51"/>
                      <a:pt x="95" y="59"/>
                    </a:cubicBezTo>
                    <a:lnTo>
                      <a:pt x="39" y="281"/>
                    </a:lnTo>
                    <a:close/>
                    <a:moveTo>
                      <a:pt x="126" y="65"/>
                    </a:moveTo>
                    <a:cubicBezTo>
                      <a:pt x="130" y="51"/>
                      <a:pt x="143" y="37"/>
                      <a:pt x="152" y="30"/>
                    </a:cubicBezTo>
                    <a:cubicBezTo>
                      <a:pt x="170" y="14"/>
                      <a:pt x="184" y="11"/>
                      <a:pt x="193" y="11"/>
                    </a:cubicBezTo>
                    <a:cubicBezTo>
                      <a:pt x="213" y="11"/>
                      <a:pt x="225" y="28"/>
                      <a:pt x="225" y="58"/>
                    </a:cubicBezTo>
                    <a:cubicBezTo>
                      <a:pt x="225" y="87"/>
                      <a:pt x="208" y="144"/>
                      <a:pt x="199" y="163"/>
                    </a:cubicBezTo>
                    <a:cubicBezTo>
                      <a:pt x="182" y="198"/>
                      <a:pt x="158" y="215"/>
                      <a:pt x="140" y="215"/>
                    </a:cubicBezTo>
                    <a:cubicBezTo>
                      <a:pt x="107" y="215"/>
                      <a:pt x="101" y="173"/>
                      <a:pt x="101" y="170"/>
                    </a:cubicBezTo>
                    <a:cubicBezTo>
                      <a:pt x="101" y="169"/>
                      <a:pt x="101" y="168"/>
                      <a:pt x="102" y="162"/>
                    </a:cubicBezTo>
                    <a:lnTo>
                      <a:pt x="12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23">
                <a:extLst>
                  <a:ext uri="{FF2B5EF4-FFF2-40B4-BE49-F238E27FC236}">
                    <a16:creationId xmlns:a16="http://schemas.microsoft.com/office/drawing/2014/main" id="{5D193A84-84BF-4231-B886-531335EAE19E}"/>
                  </a:ext>
                </a:extLst>
              </p:cNvPr>
              <p:cNvSpPr>
                <a:spLocks noEditPoints="1"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6056314" y="5768975"/>
                <a:ext cx="39688" cy="100012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7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6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1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3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24">
                <a:extLst>
                  <a:ext uri="{FF2B5EF4-FFF2-40B4-BE49-F238E27FC236}">
                    <a16:creationId xmlns:a16="http://schemas.microsoft.com/office/drawing/2014/main" id="{4B6E3741-C2E7-4B05-A915-1D2E79806417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6130926" y="5675313"/>
                <a:ext cx="42863" cy="2143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25">
                <a:extLst>
                  <a:ext uri="{FF2B5EF4-FFF2-40B4-BE49-F238E27FC236}">
                    <a16:creationId xmlns:a16="http://schemas.microsoft.com/office/drawing/2014/main" id="{F71B7AE5-D236-4F9C-82A4-20EE3FD9846C}"/>
                  </a:ext>
                </a:extLst>
              </p:cNvPr>
              <p:cNvSpPr>
                <a:spLocks noEditPoints="1"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6192839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79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5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26">
                <a:extLst>
                  <a:ext uri="{FF2B5EF4-FFF2-40B4-BE49-F238E27FC236}">
                    <a16:creationId xmlns:a16="http://schemas.microsoft.com/office/drawing/2014/main" id="{0FC04E86-92C2-475D-88F5-635EEEE4F0BE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6280151" y="5643563"/>
                <a:ext cx="71438" cy="106362"/>
              </a:xfrm>
              <a:custGeom>
                <a:avLst/>
                <a:gdLst>
                  <a:gd name="T0" fmla="*/ 115 w 192"/>
                  <a:gd name="T1" fmla="*/ 143 h 247"/>
                  <a:gd name="T2" fmla="*/ 157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1 w 192"/>
                  <a:gd name="T19" fmla="*/ 5 h 247"/>
                  <a:gd name="T20" fmla="*/ 46 w 192"/>
                  <a:gd name="T21" fmla="*/ 10 h 247"/>
                  <a:gd name="T22" fmla="*/ 69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3"/>
                      <a:pt x="153" y="233"/>
                      <a:pt x="157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9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3" y="226"/>
                      <a:pt x="181" y="223"/>
                    </a:cubicBezTo>
                    <a:lnTo>
                      <a:pt x="96" y="22"/>
                    </a:lnTo>
                    <a:cubicBezTo>
                      <a:pt x="94" y="16"/>
                      <a:pt x="87" y="0"/>
                      <a:pt x="50" y="0"/>
                    </a:cubicBezTo>
                    <a:cubicBezTo>
                      <a:pt x="46" y="0"/>
                      <a:pt x="41" y="0"/>
                      <a:pt x="41" y="5"/>
                    </a:cubicBezTo>
                    <a:cubicBezTo>
                      <a:pt x="41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9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27">
                <a:extLst>
                  <a:ext uri="{FF2B5EF4-FFF2-40B4-BE49-F238E27FC236}">
                    <a16:creationId xmlns:a16="http://schemas.microsoft.com/office/drawing/2014/main" id="{2FCCDD9E-9274-42E2-959A-7544AFDAA337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6424614" y="5778500"/>
                <a:ext cx="112713" cy="7937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28">
                <a:extLst>
                  <a:ext uri="{FF2B5EF4-FFF2-40B4-BE49-F238E27FC236}">
                    <a16:creationId xmlns:a16="http://schemas.microsoft.com/office/drawing/2014/main" id="{2B8A79BC-BFAE-4868-8300-CA8224B5A273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6610351" y="5692775"/>
                <a:ext cx="61913" cy="142875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3 h 332"/>
                  <a:gd name="T12" fmla="*/ 19 w 165"/>
                  <a:gd name="T13" fmla="*/ 317 h 332"/>
                  <a:gd name="T14" fmla="*/ 3 w 165"/>
                  <a:gd name="T15" fmla="*/ 317 h 332"/>
                  <a:gd name="T16" fmla="*/ 3 w 165"/>
                  <a:gd name="T17" fmla="*/ 332 h 332"/>
                  <a:gd name="T18" fmla="*/ 84 w 165"/>
                  <a:gd name="T19" fmla="*/ 331 h 332"/>
                  <a:gd name="T20" fmla="*/ 165 w 165"/>
                  <a:gd name="T21" fmla="*/ 332 h 332"/>
                  <a:gd name="T22" fmla="*/ 165 w 165"/>
                  <a:gd name="T23" fmla="*/ 317 h 332"/>
                  <a:gd name="T24" fmla="*/ 149 w 165"/>
                  <a:gd name="T25" fmla="*/ 317 h 332"/>
                  <a:gd name="T26" fmla="*/ 102 w 165"/>
                  <a:gd name="T27" fmla="*/ 293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2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29">
                <a:extLst>
                  <a:ext uri="{FF2B5EF4-FFF2-40B4-BE49-F238E27FC236}">
                    <a16:creationId xmlns:a16="http://schemas.microsoft.com/office/drawing/2014/main" id="{C426E0A6-14AD-4798-BC15-A83DBF838E25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6696076" y="5675313"/>
                <a:ext cx="44450" cy="2143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30">
                <a:extLst>
                  <a:ext uri="{FF2B5EF4-FFF2-40B4-BE49-F238E27FC236}">
                    <a16:creationId xmlns:a16="http://schemas.microsoft.com/office/drawing/2014/main" id="{B19D7BF5-727F-423B-87E4-A3C88A0D99B1}"/>
                  </a:ext>
                </a:extLst>
              </p:cNvPr>
              <p:cNvSpPr>
                <a:spLocks noEditPoint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6826251" y="5699125"/>
                <a:ext cx="112713" cy="166687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31">
                <a:extLst>
                  <a:ext uri="{FF2B5EF4-FFF2-40B4-BE49-F238E27FC236}">
                    <a16:creationId xmlns:a16="http://schemas.microsoft.com/office/drawing/2014/main" id="{B87AC994-4FD0-43E0-9621-1AA53582EDB6}"/>
                  </a:ext>
                </a:extLst>
              </p:cNvPr>
              <p:cNvSpPr>
                <a:spLocks noEditPoint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7015164" y="5740400"/>
                <a:ext cx="71438" cy="98425"/>
              </a:xfrm>
              <a:custGeom>
                <a:avLst/>
                <a:gdLst>
                  <a:gd name="T0" fmla="*/ 71 w 192"/>
                  <a:gd name="T1" fmla="*/ 105 h 226"/>
                  <a:gd name="T2" fmla="*/ 147 w 192"/>
                  <a:gd name="T3" fmla="*/ 94 h 226"/>
                  <a:gd name="T4" fmla="*/ 184 w 192"/>
                  <a:gd name="T5" fmla="*/ 42 h 226"/>
                  <a:gd name="T6" fmla="*/ 131 w 192"/>
                  <a:gd name="T7" fmla="*/ 0 h 226"/>
                  <a:gd name="T8" fmla="*/ 0 w 192"/>
                  <a:gd name="T9" fmla="*/ 135 h 226"/>
                  <a:gd name="T10" fmla="*/ 79 w 192"/>
                  <a:gd name="T11" fmla="*/ 226 h 226"/>
                  <a:gd name="T12" fmla="*/ 192 w 192"/>
                  <a:gd name="T13" fmla="*/ 167 h 226"/>
                  <a:gd name="T14" fmla="*/ 186 w 192"/>
                  <a:gd name="T15" fmla="*/ 160 h 226"/>
                  <a:gd name="T16" fmla="*/ 180 w 192"/>
                  <a:gd name="T17" fmla="*/ 165 h 226"/>
                  <a:gd name="T18" fmla="*/ 80 w 192"/>
                  <a:gd name="T19" fmla="*/ 215 h 226"/>
                  <a:gd name="T20" fmla="*/ 36 w 192"/>
                  <a:gd name="T21" fmla="*/ 157 h 226"/>
                  <a:gd name="T22" fmla="*/ 44 w 192"/>
                  <a:gd name="T23" fmla="*/ 105 h 226"/>
                  <a:gd name="T24" fmla="*/ 71 w 192"/>
                  <a:gd name="T25" fmla="*/ 105 h 226"/>
                  <a:gd name="T26" fmla="*/ 47 w 192"/>
                  <a:gd name="T27" fmla="*/ 94 h 226"/>
                  <a:gd name="T28" fmla="*/ 131 w 192"/>
                  <a:gd name="T29" fmla="*/ 11 h 226"/>
                  <a:gd name="T30" fmla="*/ 168 w 192"/>
                  <a:gd name="T31" fmla="*/ 42 h 226"/>
                  <a:gd name="T32" fmla="*/ 68 w 192"/>
                  <a:gd name="T33" fmla="*/ 94 h 226"/>
                  <a:gd name="T34" fmla="*/ 47 w 192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26">
                    <a:moveTo>
                      <a:pt x="71" y="105"/>
                    </a:moveTo>
                    <a:cubicBezTo>
                      <a:pt x="85" y="105"/>
                      <a:pt x="122" y="104"/>
                      <a:pt x="147" y="94"/>
                    </a:cubicBezTo>
                    <a:cubicBezTo>
                      <a:pt x="182" y="79"/>
                      <a:pt x="184" y="49"/>
                      <a:pt x="184" y="42"/>
                    </a:cubicBezTo>
                    <a:cubicBezTo>
                      <a:pt x="184" y="20"/>
                      <a:pt x="166" y="0"/>
                      <a:pt x="131" y="0"/>
                    </a:cubicBezTo>
                    <a:cubicBezTo>
                      <a:pt x="76" y="0"/>
                      <a:pt x="0" y="48"/>
                      <a:pt x="0" y="135"/>
                    </a:cubicBezTo>
                    <a:cubicBezTo>
                      <a:pt x="0" y="186"/>
                      <a:pt x="30" y="226"/>
                      <a:pt x="79" y="226"/>
                    </a:cubicBezTo>
                    <a:cubicBezTo>
                      <a:pt x="150" y="226"/>
                      <a:pt x="192" y="173"/>
                      <a:pt x="192" y="167"/>
                    </a:cubicBezTo>
                    <a:cubicBezTo>
                      <a:pt x="192" y="164"/>
                      <a:pt x="189" y="160"/>
                      <a:pt x="186" y="160"/>
                    </a:cubicBezTo>
                    <a:cubicBezTo>
                      <a:pt x="183" y="160"/>
                      <a:pt x="182" y="161"/>
                      <a:pt x="180" y="165"/>
                    </a:cubicBezTo>
                    <a:cubicBezTo>
                      <a:pt x="140" y="215"/>
                      <a:pt x="86" y="215"/>
                      <a:pt x="80" y="215"/>
                    </a:cubicBezTo>
                    <a:cubicBezTo>
                      <a:pt x="41" y="215"/>
                      <a:pt x="36" y="173"/>
                      <a:pt x="36" y="157"/>
                    </a:cubicBezTo>
                    <a:cubicBezTo>
                      <a:pt x="36" y="151"/>
                      <a:pt x="37" y="135"/>
                      <a:pt x="44" y="105"/>
                    </a:cubicBezTo>
                    <a:lnTo>
                      <a:pt x="71" y="105"/>
                    </a:lnTo>
                    <a:close/>
                    <a:moveTo>
                      <a:pt x="47" y="94"/>
                    </a:moveTo>
                    <a:cubicBezTo>
                      <a:pt x="67" y="18"/>
                      <a:pt x="118" y="11"/>
                      <a:pt x="131" y="11"/>
                    </a:cubicBezTo>
                    <a:cubicBezTo>
                      <a:pt x="155" y="11"/>
                      <a:pt x="168" y="25"/>
                      <a:pt x="168" y="42"/>
                    </a:cubicBezTo>
                    <a:cubicBezTo>
                      <a:pt x="168" y="94"/>
                      <a:pt x="88" y="94"/>
                      <a:pt x="68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32">
                <a:extLst>
                  <a:ext uri="{FF2B5EF4-FFF2-40B4-BE49-F238E27FC236}">
                    <a16:creationId xmlns:a16="http://schemas.microsoft.com/office/drawing/2014/main" id="{1C1BD9E7-DB89-49FB-A916-4EAA3B65919F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7092951" y="5681663"/>
                <a:ext cx="73025" cy="95250"/>
              </a:xfrm>
              <a:custGeom>
                <a:avLst/>
                <a:gdLst>
                  <a:gd name="T0" fmla="*/ 27 w 195"/>
                  <a:gd name="T1" fmla="*/ 196 h 221"/>
                  <a:gd name="T2" fmla="*/ 10 w 195"/>
                  <a:gd name="T3" fmla="*/ 209 h 221"/>
                  <a:gd name="T4" fmla="*/ 0 w 195"/>
                  <a:gd name="T5" fmla="*/ 216 h 221"/>
                  <a:gd name="T6" fmla="*/ 5 w 195"/>
                  <a:gd name="T7" fmla="*/ 221 h 221"/>
                  <a:gd name="T8" fmla="*/ 35 w 195"/>
                  <a:gd name="T9" fmla="*/ 220 h 221"/>
                  <a:gd name="T10" fmla="*/ 72 w 195"/>
                  <a:gd name="T11" fmla="*/ 221 h 221"/>
                  <a:gd name="T12" fmla="*/ 79 w 195"/>
                  <a:gd name="T13" fmla="*/ 214 h 221"/>
                  <a:gd name="T14" fmla="*/ 70 w 195"/>
                  <a:gd name="T15" fmla="*/ 209 h 221"/>
                  <a:gd name="T16" fmla="*/ 53 w 195"/>
                  <a:gd name="T17" fmla="*/ 204 h 221"/>
                  <a:gd name="T18" fmla="*/ 56 w 195"/>
                  <a:gd name="T19" fmla="*/ 188 h 221"/>
                  <a:gd name="T20" fmla="*/ 69 w 195"/>
                  <a:gd name="T21" fmla="*/ 136 h 221"/>
                  <a:gd name="T22" fmla="*/ 105 w 195"/>
                  <a:gd name="T23" fmla="*/ 157 h 221"/>
                  <a:gd name="T24" fmla="*/ 195 w 195"/>
                  <a:gd name="T25" fmla="*/ 58 h 221"/>
                  <a:gd name="T26" fmla="*/ 142 w 195"/>
                  <a:gd name="T27" fmla="*/ 0 h 221"/>
                  <a:gd name="T28" fmla="*/ 93 w 195"/>
                  <a:gd name="T29" fmla="*/ 24 h 221"/>
                  <a:gd name="T30" fmla="*/ 57 w 195"/>
                  <a:gd name="T31" fmla="*/ 0 h 221"/>
                  <a:gd name="T32" fmla="*/ 30 w 195"/>
                  <a:gd name="T33" fmla="*/ 18 h 221"/>
                  <a:gd name="T34" fmla="*/ 17 w 195"/>
                  <a:gd name="T35" fmla="*/ 53 h 221"/>
                  <a:gd name="T36" fmla="*/ 23 w 195"/>
                  <a:gd name="T37" fmla="*/ 58 h 221"/>
                  <a:gd name="T38" fmla="*/ 31 w 195"/>
                  <a:gd name="T39" fmla="*/ 47 h 221"/>
                  <a:gd name="T40" fmla="*/ 56 w 195"/>
                  <a:gd name="T41" fmla="*/ 9 h 221"/>
                  <a:gd name="T42" fmla="*/ 68 w 195"/>
                  <a:gd name="T43" fmla="*/ 27 h 221"/>
                  <a:gd name="T44" fmla="*/ 66 w 195"/>
                  <a:gd name="T45" fmla="*/ 37 h 221"/>
                  <a:gd name="T46" fmla="*/ 27 w 195"/>
                  <a:gd name="T47" fmla="*/ 196 h 221"/>
                  <a:gd name="T48" fmla="*/ 93 w 195"/>
                  <a:gd name="T49" fmla="*/ 42 h 221"/>
                  <a:gd name="T50" fmla="*/ 141 w 195"/>
                  <a:gd name="T51" fmla="*/ 9 h 221"/>
                  <a:gd name="T52" fmla="*/ 167 w 195"/>
                  <a:gd name="T53" fmla="*/ 43 h 221"/>
                  <a:gd name="T54" fmla="*/ 149 w 195"/>
                  <a:gd name="T55" fmla="*/ 113 h 221"/>
                  <a:gd name="T56" fmla="*/ 105 w 195"/>
                  <a:gd name="T57" fmla="*/ 147 h 221"/>
                  <a:gd name="T58" fmla="*/ 74 w 195"/>
                  <a:gd name="T59" fmla="*/ 117 h 221"/>
                  <a:gd name="T60" fmla="*/ 75 w 195"/>
                  <a:gd name="T61" fmla="*/ 112 h 221"/>
                  <a:gd name="T62" fmla="*/ 93 w 195"/>
                  <a:gd name="T63" fmla="*/ 42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5" h="221">
                    <a:moveTo>
                      <a:pt x="27" y="196"/>
                    </a:moveTo>
                    <a:cubicBezTo>
                      <a:pt x="24" y="206"/>
                      <a:pt x="24" y="209"/>
                      <a:pt x="10" y="209"/>
                    </a:cubicBezTo>
                    <a:cubicBezTo>
                      <a:pt x="5" y="209"/>
                      <a:pt x="0" y="209"/>
                      <a:pt x="0" y="216"/>
                    </a:cubicBezTo>
                    <a:cubicBezTo>
                      <a:pt x="0" y="220"/>
                      <a:pt x="3" y="221"/>
                      <a:pt x="5" y="221"/>
                    </a:cubicBezTo>
                    <a:cubicBezTo>
                      <a:pt x="14" y="221"/>
                      <a:pt x="26" y="220"/>
                      <a:pt x="35" y="220"/>
                    </a:cubicBezTo>
                    <a:cubicBezTo>
                      <a:pt x="47" y="220"/>
                      <a:pt x="60" y="221"/>
                      <a:pt x="72" y="221"/>
                    </a:cubicBezTo>
                    <a:cubicBezTo>
                      <a:pt x="75" y="221"/>
                      <a:pt x="79" y="220"/>
                      <a:pt x="79" y="214"/>
                    </a:cubicBezTo>
                    <a:cubicBezTo>
                      <a:pt x="79" y="209"/>
                      <a:pt x="74" y="209"/>
                      <a:pt x="70" y="209"/>
                    </a:cubicBezTo>
                    <a:cubicBezTo>
                      <a:pt x="62" y="209"/>
                      <a:pt x="53" y="209"/>
                      <a:pt x="53" y="204"/>
                    </a:cubicBezTo>
                    <a:cubicBezTo>
                      <a:pt x="53" y="203"/>
                      <a:pt x="55" y="194"/>
                      <a:pt x="56" y="188"/>
                    </a:cubicBezTo>
                    <a:cubicBezTo>
                      <a:pt x="61" y="170"/>
                      <a:pt x="65" y="151"/>
                      <a:pt x="69" y="136"/>
                    </a:cubicBezTo>
                    <a:cubicBezTo>
                      <a:pt x="73" y="143"/>
                      <a:pt x="84" y="157"/>
                      <a:pt x="105" y="157"/>
                    </a:cubicBezTo>
                    <a:cubicBezTo>
                      <a:pt x="148" y="157"/>
                      <a:pt x="195" y="110"/>
                      <a:pt x="195" y="58"/>
                    </a:cubicBezTo>
                    <a:cubicBezTo>
                      <a:pt x="195" y="17"/>
                      <a:pt x="167" y="0"/>
                      <a:pt x="142" y="0"/>
                    </a:cubicBezTo>
                    <a:cubicBezTo>
                      <a:pt x="121" y="0"/>
                      <a:pt x="102" y="14"/>
                      <a:pt x="93" y="24"/>
                    </a:cubicBezTo>
                    <a:cubicBezTo>
                      <a:pt x="87" y="4"/>
                      <a:pt x="68" y="0"/>
                      <a:pt x="57" y="0"/>
                    </a:cubicBezTo>
                    <a:cubicBezTo>
                      <a:pt x="43" y="0"/>
                      <a:pt x="35" y="9"/>
                      <a:pt x="30" y="18"/>
                    </a:cubicBezTo>
                    <a:cubicBezTo>
                      <a:pt x="23" y="30"/>
                      <a:pt x="17" y="51"/>
                      <a:pt x="17" y="53"/>
                    </a:cubicBezTo>
                    <a:cubicBezTo>
                      <a:pt x="17" y="58"/>
                      <a:pt x="22" y="58"/>
                      <a:pt x="23" y="58"/>
                    </a:cubicBezTo>
                    <a:cubicBezTo>
                      <a:pt x="28" y="58"/>
                      <a:pt x="28" y="57"/>
                      <a:pt x="31" y="47"/>
                    </a:cubicBezTo>
                    <a:cubicBezTo>
                      <a:pt x="36" y="27"/>
                      <a:pt x="42" y="9"/>
                      <a:pt x="56" y="9"/>
                    </a:cubicBezTo>
                    <a:cubicBezTo>
                      <a:pt x="65" y="9"/>
                      <a:pt x="68" y="17"/>
                      <a:pt x="68" y="27"/>
                    </a:cubicBezTo>
                    <a:cubicBezTo>
                      <a:pt x="68" y="30"/>
                      <a:pt x="67" y="35"/>
                      <a:pt x="66" y="37"/>
                    </a:cubicBezTo>
                    <a:lnTo>
                      <a:pt x="27" y="196"/>
                    </a:lnTo>
                    <a:close/>
                    <a:moveTo>
                      <a:pt x="93" y="42"/>
                    </a:moveTo>
                    <a:cubicBezTo>
                      <a:pt x="113" y="15"/>
                      <a:pt x="130" y="9"/>
                      <a:pt x="141" y="9"/>
                    </a:cubicBezTo>
                    <a:cubicBezTo>
                      <a:pt x="155" y="9"/>
                      <a:pt x="167" y="20"/>
                      <a:pt x="167" y="43"/>
                    </a:cubicBezTo>
                    <a:cubicBezTo>
                      <a:pt x="167" y="58"/>
                      <a:pt x="159" y="93"/>
                      <a:pt x="149" y="113"/>
                    </a:cubicBezTo>
                    <a:cubicBezTo>
                      <a:pt x="140" y="131"/>
                      <a:pt x="123" y="147"/>
                      <a:pt x="105" y="147"/>
                    </a:cubicBezTo>
                    <a:cubicBezTo>
                      <a:pt x="80" y="147"/>
                      <a:pt x="74" y="120"/>
                      <a:pt x="74" y="117"/>
                    </a:cubicBezTo>
                    <a:cubicBezTo>
                      <a:pt x="74" y="115"/>
                      <a:pt x="75" y="113"/>
                      <a:pt x="75" y="112"/>
                    </a:cubicBezTo>
                    <a:lnTo>
                      <a:pt x="93" y="4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33">
                <a:extLst>
                  <a:ext uri="{FF2B5EF4-FFF2-40B4-BE49-F238E27FC236}">
                    <a16:creationId xmlns:a16="http://schemas.microsoft.com/office/drawing/2014/main" id="{4AA47FD4-6C53-4A95-B2B9-098C6EDC726A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7178676" y="5697538"/>
                <a:ext cx="31750" cy="73025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1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34">
                <a:extLst>
                  <a:ext uri="{FF2B5EF4-FFF2-40B4-BE49-F238E27FC236}">
                    <a16:creationId xmlns:a16="http://schemas.microsoft.com/office/drawing/2014/main" id="{BE63BA51-12E2-4FBF-ADFE-ECFAC8759BF5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7243764" y="5635625"/>
                <a:ext cx="33338" cy="149225"/>
              </a:xfrm>
              <a:custGeom>
                <a:avLst/>
                <a:gdLst>
                  <a:gd name="T0" fmla="*/ 83 w 90"/>
                  <a:gd name="T1" fmla="*/ 0 h 348"/>
                  <a:gd name="T2" fmla="*/ 0 w 90"/>
                  <a:gd name="T3" fmla="*/ 174 h 348"/>
                  <a:gd name="T4" fmla="*/ 83 w 90"/>
                  <a:gd name="T5" fmla="*/ 348 h 348"/>
                  <a:gd name="T6" fmla="*/ 90 w 90"/>
                  <a:gd name="T7" fmla="*/ 344 h 348"/>
                  <a:gd name="T8" fmla="*/ 87 w 90"/>
                  <a:gd name="T9" fmla="*/ 339 h 348"/>
                  <a:gd name="T10" fmla="*/ 24 w 90"/>
                  <a:gd name="T11" fmla="*/ 174 h 348"/>
                  <a:gd name="T12" fmla="*/ 88 w 90"/>
                  <a:gd name="T13" fmla="*/ 8 h 348"/>
                  <a:gd name="T14" fmla="*/ 90 w 90"/>
                  <a:gd name="T15" fmla="*/ 4 h 348"/>
                  <a:gd name="T16" fmla="*/ 83 w 90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48">
                    <a:moveTo>
                      <a:pt x="83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4" y="300"/>
                      <a:pt x="83" y="348"/>
                    </a:cubicBezTo>
                    <a:cubicBezTo>
                      <a:pt x="86" y="348"/>
                      <a:pt x="90" y="348"/>
                      <a:pt x="90" y="344"/>
                    </a:cubicBezTo>
                    <a:cubicBezTo>
                      <a:pt x="90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59" y="34"/>
                      <a:pt x="88" y="8"/>
                    </a:cubicBezTo>
                    <a:cubicBezTo>
                      <a:pt x="89" y="7"/>
                      <a:pt x="90" y="6"/>
                      <a:pt x="90" y="4"/>
                    </a:cubicBezTo>
                    <a:cubicBezTo>
                      <a:pt x="90" y="0"/>
                      <a:pt x="86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35">
                <a:extLst>
                  <a:ext uri="{FF2B5EF4-FFF2-40B4-BE49-F238E27FC236}">
                    <a16:creationId xmlns:a16="http://schemas.microsoft.com/office/drawing/2014/main" id="{C8CEA747-2BEE-4DCA-A131-C0319B005B59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7294564" y="5681663"/>
                <a:ext cx="55563" cy="66675"/>
              </a:xfrm>
              <a:custGeom>
                <a:avLst/>
                <a:gdLst>
                  <a:gd name="T0" fmla="*/ 54 w 149"/>
                  <a:gd name="T1" fmla="*/ 74 h 157"/>
                  <a:gd name="T2" fmla="*/ 111 w 149"/>
                  <a:gd name="T3" fmla="*/ 67 h 157"/>
                  <a:gd name="T4" fmla="*/ 141 w 149"/>
                  <a:gd name="T5" fmla="*/ 30 h 157"/>
                  <a:gd name="T6" fmla="*/ 98 w 149"/>
                  <a:gd name="T7" fmla="*/ 0 h 157"/>
                  <a:gd name="T8" fmla="*/ 0 w 149"/>
                  <a:gd name="T9" fmla="*/ 91 h 157"/>
                  <a:gd name="T10" fmla="*/ 62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7 w 149"/>
                  <a:gd name="T17" fmla="*/ 115 h 157"/>
                  <a:gd name="T18" fmla="*/ 63 w 149"/>
                  <a:gd name="T19" fmla="*/ 147 h 157"/>
                  <a:gd name="T20" fmla="*/ 28 w 149"/>
                  <a:gd name="T21" fmla="*/ 105 h 157"/>
                  <a:gd name="T22" fmla="*/ 32 w 149"/>
                  <a:gd name="T23" fmla="*/ 74 h 157"/>
                  <a:gd name="T24" fmla="*/ 54 w 149"/>
                  <a:gd name="T25" fmla="*/ 74 h 157"/>
                  <a:gd name="T26" fmla="*/ 35 w 149"/>
                  <a:gd name="T27" fmla="*/ 64 h 157"/>
                  <a:gd name="T28" fmla="*/ 98 w 149"/>
                  <a:gd name="T29" fmla="*/ 9 h 157"/>
                  <a:gd name="T30" fmla="*/ 126 w 149"/>
                  <a:gd name="T31" fmla="*/ 30 h 157"/>
                  <a:gd name="T32" fmla="*/ 52 w 149"/>
                  <a:gd name="T33" fmla="*/ 64 h 157"/>
                  <a:gd name="T34" fmla="*/ 35 w 149"/>
                  <a:gd name="T35" fmla="*/ 6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4" y="74"/>
                    </a:moveTo>
                    <a:cubicBezTo>
                      <a:pt x="64" y="74"/>
                      <a:pt x="92" y="73"/>
                      <a:pt x="111" y="67"/>
                    </a:cubicBezTo>
                    <a:cubicBezTo>
                      <a:pt x="136" y="58"/>
                      <a:pt x="141" y="41"/>
                      <a:pt x="141" y="30"/>
                    </a:cubicBezTo>
                    <a:cubicBezTo>
                      <a:pt x="141" y="11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1"/>
                    </a:cubicBezTo>
                    <a:cubicBezTo>
                      <a:pt x="0" y="127"/>
                      <a:pt x="22" y="157"/>
                      <a:pt x="62" y="157"/>
                    </a:cubicBezTo>
                    <a:cubicBezTo>
                      <a:pt x="121" y="157"/>
                      <a:pt x="149" y="122"/>
                      <a:pt x="149" y="118"/>
                    </a:cubicBezTo>
                    <a:cubicBezTo>
                      <a:pt x="149" y="115"/>
                      <a:pt x="146" y="112"/>
                      <a:pt x="143" y="112"/>
                    </a:cubicBezTo>
                    <a:cubicBezTo>
                      <a:pt x="141" y="112"/>
                      <a:pt x="140" y="112"/>
                      <a:pt x="137" y="115"/>
                    </a:cubicBezTo>
                    <a:cubicBezTo>
                      <a:pt x="110" y="147"/>
                      <a:pt x="69" y="147"/>
                      <a:pt x="63" y="147"/>
                    </a:cubicBezTo>
                    <a:cubicBezTo>
                      <a:pt x="42" y="147"/>
                      <a:pt x="28" y="133"/>
                      <a:pt x="28" y="105"/>
                    </a:cubicBezTo>
                    <a:cubicBezTo>
                      <a:pt x="28" y="100"/>
                      <a:pt x="28" y="93"/>
                      <a:pt x="32" y="74"/>
                    </a:cubicBezTo>
                    <a:lnTo>
                      <a:pt x="54" y="74"/>
                    </a:lnTo>
                    <a:close/>
                    <a:moveTo>
                      <a:pt x="35" y="64"/>
                    </a:moveTo>
                    <a:cubicBezTo>
                      <a:pt x="50" y="14"/>
                      <a:pt x="88" y="9"/>
                      <a:pt x="98" y="9"/>
                    </a:cubicBezTo>
                    <a:cubicBezTo>
                      <a:pt x="113" y="9"/>
                      <a:pt x="126" y="17"/>
                      <a:pt x="126" y="30"/>
                    </a:cubicBezTo>
                    <a:cubicBezTo>
                      <a:pt x="126" y="64"/>
                      <a:pt x="67" y="64"/>
                      <a:pt x="52" y="64"/>
                    </a:cubicBezTo>
                    <a:lnTo>
                      <a:pt x="35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36">
                <a:extLst>
                  <a:ext uri="{FF2B5EF4-FFF2-40B4-BE49-F238E27FC236}">
                    <a16:creationId xmlns:a16="http://schemas.microsoft.com/office/drawing/2014/main" id="{DD377C8E-BC71-46AA-BC69-ACD063393B97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7367589" y="5608638"/>
                <a:ext cx="57150" cy="74612"/>
              </a:xfrm>
              <a:custGeom>
                <a:avLst/>
                <a:gdLst>
                  <a:gd name="T0" fmla="*/ 90 w 153"/>
                  <a:gd name="T1" fmla="*/ 101 h 175"/>
                  <a:gd name="T2" fmla="*/ 124 w 153"/>
                  <a:gd name="T3" fmla="*/ 168 h 175"/>
                  <a:gd name="T4" fmla="*/ 129 w 153"/>
                  <a:gd name="T5" fmla="*/ 173 h 175"/>
                  <a:gd name="T6" fmla="*/ 139 w 153"/>
                  <a:gd name="T7" fmla="*/ 175 h 175"/>
                  <a:gd name="T8" fmla="*/ 146 w 153"/>
                  <a:gd name="T9" fmla="*/ 175 h 175"/>
                  <a:gd name="T10" fmla="*/ 153 w 153"/>
                  <a:gd name="T11" fmla="*/ 171 h 175"/>
                  <a:gd name="T12" fmla="*/ 151 w 153"/>
                  <a:gd name="T13" fmla="*/ 168 h 175"/>
                  <a:gd name="T14" fmla="*/ 144 w 153"/>
                  <a:gd name="T15" fmla="*/ 157 h 175"/>
                  <a:gd name="T16" fmla="*/ 72 w 153"/>
                  <a:gd name="T17" fmla="*/ 14 h 175"/>
                  <a:gd name="T18" fmla="*/ 35 w 153"/>
                  <a:gd name="T19" fmla="*/ 0 h 175"/>
                  <a:gd name="T20" fmla="*/ 26 w 153"/>
                  <a:gd name="T21" fmla="*/ 4 h 175"/>
                  <a:gd name="T22" fmla="*/ 32 w 153"/>
                  <a:gd name="T23" fmla="*/ 8 h 175"/>
                  <a:gd name="T24" fmla="*/ 52 w 153"/>
                  <a:gd name="T25" fmla="*/ 26 h 175"/>
                  <a:gd name="T26" fmla="*/ 64 w 153"/>
                  <a:gd name="T27" fmla="*/ 50 h 175"/>
                  <a:gd name="T28" fmla="*/ 85 w 153"/>
                  <a:gd name="T29" fmla="*/ 91 h 175"/>
                  <a:gd name="T30" fmla="*/ 5 w 153"/>
                  <a:gd name="T31" fmla="*/ 156 h 175"/>
                  <a:gd name="T32" fmla="*/ 0 w 153"/>
                  <a:gd name="T33" fmla="*/ 166 h 175"/>
                  <a:gd name="T34" fmla="*/ 9 w 153"/>
                  <a:gd name="T35" fmla="*/ 175 h 175"/>
                  <a:gd name="T36" fmla="*/ 18 w 153"/>
                  <a:gd name="T37" fmla="*/ 171 h 175"/>
                  <a:gd name="T38" fmla="*/ 90 w 153"/>
                  <a:gd name="T39" fmla="*/ 10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175">
                    <a:moveTo>
                      <a:pt x="90" y="101"/>
                    </a:moveTo>
                    <a:cubicBezTo>
                      <a:pt x="102" y="124"/>
                      <a:pt x="122" y="165"/>
                      <a:pt x="124" y="168"/>
                    </a:cubicBezTo>
                    <a:cubicBezTo>
                      <a:pt x="126" y="171"/>
                      <a:pt x="129" y="172"/>
                      <a:pt x="129" y="173"/>
                    </a:cubicBezTo>
                    <a:cubicBezTo>
                      <a:pt x="134" y="175"/>
                      <a:pt x="134" y="175"/>
                      <a:pt x="139" y="175"/>
                    </a:cubicBezTo>
                    <a:lnTo>
                      <a:pt x="146" y="175"/>
                    </a:lnTo>
                    <a:cubicBezTo>
                      <a:pt x="150" y="175"/>
                      <a:pt x="153" y="175"/>
                      <a:pt x="153" y="171"/>
                    </a:cubicBezTo>
                    <a:cubicBezTo>
                      <a:pt x="153" y="170"/>
                      <a:pt x="152" y="169"/>
                      <a:pt x="151" y="168"/>
                    </a:cubicBezTo>
                    <a:cubicBezTo>
                      <a:pt x="148" y="166"/>
                      <a:pt x="146" y="162"/>
                      <a:pt x="144" y="157"/>
                    </a:cubicBezTo>
                    <a:lnTo>
                      <a:pt x="72" y="14"/>
                    </a:lnTo>
                    <a:cubicBezTo>
                      <a:pt x="67" y="5"/>
                      <a:pt x="59" y="0"/>
                      <a:pt x="35" y="0"/>
                    </a:cubicBezTo>
                    <a:cubicBezTo>
                      <a:pt x="30" y="0"/>
                      <a:pt x="26" y="0"/>
                      <a:pt x="26" y="4"/>
                    </a:cubicBezTo>
                    <a:cubicBezTo>
                      <a:pt x="26" y="8"/>
                      <a:pt x="29" y="8"/>
                      <a:pt x="32" y="8"/>
                    </a:cubicBezTo>
                    <a:cubicBezTo>
                      <a:pt x="43" y="9"/>
                      <a:pt x="48" y="19"/>
                      <a:pt x="52" y="26"/>
                    </a:cubicBezTo>
                    <a:lnTo>
                      <a:pt x="64" y="50"/>
                    </a:lnTo>
                    <a:cubicBezTo>
                      <a:pt x="68" y="59"/>
                      <a:pt x="80" y="82"/>
                      <a:pt x="85" y="91"/>
                    </a:cubicBezTo>
                    <a:lnTo>
                      <a:pt x="5" y="156"/>
                    </a:lnTo>
                    <a:cubicBezTo>
                      <a:pt x="4" y="157"/>
                      <a:pt x="0" y="161"/>
                      <a:pt x="0" y="166"/>
                    </a:cubicBezTo>
                    <a:cubicBezTo>
                      <a:pt x="0" y="171"/>
                      <a:pt x="4" y="175"/>
                      <a:pt x="9" y="175"/>
                    </a:cubicBezTo>
                    <a:cubicBezTo>
                      <a:pt x="14" y="175"/>
                      <a:pt x="16" y="173"/>
                      <a:pt x="18" y="171"/>
                    </a:cubicBezTo>
                    <a:lnTo>
                      <a:pt x="90" y="1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37">
                <a:extLst>
                  <a:ext uri="{FF2B5EF4-FFF2-40B4-BE49-F238E27FC236}">
                    <a16:creationId xmlns:a16="http://schemas.microsoft.com/office/drawing/2014/main" id="{38947356-E670-474C-A6C8-A9612118A0B5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7458076" y="5707063"/>
                <a:ext cx="87313" cy="6350"/>
              </a:xfrm>
              <a:custGeom>
                <a:avLst/>
                <a:gdLst>
                  <a:gd name="T0" fmla="*/ 222 w 236"/>
                  <a:gd name="T1" fmla="*/ 17 h 17"/>
                  <a:gd name="T2" fmla="*/ 236 w 236"/>
                  <a:gd name="T3" fmla="*/ 8 h 17"/>
                  <a:gd name="T4" fmla="*/ 222 w 236"/>
                  <a:gd name="T5" fmla="*/ 0 h 17"/>
                  <a:gd name="T6" fmla="*/ 14 w 236"/>
                  <a:gd name="T7" fmla="*/ 0 h 17"/>
                  <a:gd name="T8" fmla="*/ 0 w 236"/>
                  <a:gd name="T9" fmla="*/ 8 h 17"/>
                  <a:gd name="T10" fmla="*/ 14 w 236"/>
                  <a:gd name="T11" fmla="*/ 17 h 17"/>
                  <a:gd name="T12" fmla="*/ 222 w 23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6" h="17">
                    <a:moveTo>
                      <a:pt x="222" y="17"/>
                    </a:moveTo>
                    <a:cubicBezTo>
                      <a:pt x="227" y="17"/>
                      <a:pt x="236" y="17"/>
                      <a:pt x="236" y="8"/>
                    </a:cubicBezTo>
                    <a:cubicBezTo>
                      <a:pt x="236" y="0"/>
                      <a:pt x="228" y="0"/>
                      <a:pt x="222" y="0"/>
                    </a:cubicBezTo>
                    <a:lnTo>
                      <a:pt x="14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38">
                <a:extLst>
                  <a:ext uri="{FF2B5EF4-FFF2-40B4-BE49-F238E27FC236}">
                    <a16:creationId xmlns:a16="http://schemas.microsoft.com/office/drawing/2014/main" id="{FC265954-6AB4-4D88-8F0F-BDC1EF1E431E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7573964" y="5648325"/>
                <a:ext cx="47625" cy="100012"/>
              </a:xfrm>
              <a:custGeom>
                <a:avLst/>
                <a:gdLst>
                  <a:gd name="T0" fmla="*/ 79 w 127"/>
                  <a:gd name="T1" fmla="*/ 10 h 232"/>
                  <a:gd name="T2" fmla="*/ 68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2 w 127"/>
                  <a:gd name="T15" fmla="*/ 219 h 232"/>
                  <a:gd name="T16" fmla="*/ 2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5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39">
                <a:extLst>
                  <a:ext uri="{FF2B5EF4-FFF2-40B4-BE49-F238E27FC236}">
                    <a16:creationId xmlns:a16="http://schemas.microsoft.com/office/drawing/2014/main" id="{451E20CD-2551-4350-980F-F8079E6B4A6E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7643814" y="5635625"/>
                <a:ext cx="33338" cy="149225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3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19" name="文本框 1018">
                <a:extLst>
                  <a:ext uri="{FF2B5EF4-FFF2-40B4-BE49-F238E27FC236}">
                    <a16:creationId xmlns:a16="http://schemas.microsoft.com/office/drawing/2014/main" id="{90B16552-DB4C-4F42-8F31-66621C8EC9E2}"/>
                  </a:ext>
                </a:extLst>
              </p:cNvPr>
              <p:cNvSpPr txBox="1"/>
              <p:nvPr/>
            </p:nvSpPr>
            <p:spPr>
              <a:xfrm>
                <a:off x="7870238" y="5984802"/>
                <a:ext cx="1323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1+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≤</m:t>
                      </m:r>
                      <m:sSup>
                        <m:sSupPr>
                          <m:ctrlP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sup>
                      </m:sSup>
                    </m:oMath>
                  </m:oMathPara>
                </a14:m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1019" name="文本框 1018">
                <a:extLst>
                  <a:ext uri="{FF2B5EF4-FFF2-40B4-BE49-F238E27FC236}">
                    <a16:creationId xmlns:a16="http://schemas.microsoft.com/office/drawing/2014/main" id="{90B16552-DB4C-4F42-8F31-66621C8EC9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70238" y="5984802"/>
                <a:ext cx="1323952" cy="369332"/>
              </a:xfrm>
              <a:prstGeom prst="rect">
                <a:avLst/>
              </a:prstGeom>
              <a:blipFill>
                <a:blip r:embed="rId327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19" name="组合 1118">
            <a:extLst>
              <a:ext uri="{FF2B5EF4-FFF2-40B4-BE49-F238E27FC236}">
                <a16:creationId xmlns:a16="http://schemas.microsoft.com/office/drawing/2014/main" id="{E4A5436E-8721-4DBF-B64B-D2E8F7091B2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138056" y="4386753"/>
            <a:ext cx="2568576" cy="690563"/>
            <a:chOff x="4041775" y="3657600"/>
            <a:chExt cx="2568576" cy="690563"/>
          </a:xfrm>
        </p:grpSpPr>
        <p:sp>
          <p:nvSpPr>
            <p:cNvPr id="1094" name="Freeform 690">
              <a:extLst>
                <a:ext uri="{FF2B5EF4-FFF2-40B4-BE49-F238E27FC236}">
                  <a16:creationId xmlns:a16="http://schemas.microsoft.com/office/drawing/2014/main" id="{C32D9B40-448A-437E-9C44-F6EA56C1F2C8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4041775" y="3889375"/>
              <a:ext cx="144463" cy="1952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691">
              <a:extLst>
                <a:ext uri="{FF2B5EF4-FFF2-40B4-BE49-F238E27FC236}">
                  <a16:creationId xmlns:a16="http://schemas.microsoft.com/office/drawing/2014/main" id="{B0BBA4FE-BE70-4890-AB01-CDD1046A4E16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373563" y="3657600"/>
              <a:ext cx="101600" cy="79375"/>
            </a:xfrm>
            <a:custGeom>
              <a:avLst/>
              <a:gdLst>
                <a:gd name="T0" fmla="*/ 27 w 214"/>
                <a:gd name="T1" fmla="*/ 131 h 157"/>
                <a:gd name="T2" fmla="*/ 23 w 214"/>
                <a:gd name="T3" fmla="*/ 146 h 157"/>
                <a:gd name="T4" fmla="*/ 35 w 214"/>
                <a:gd name="T5" fmla="*/ 157 h 157"/>
                <a:gd name="T6" fmla="*/ 49 w 214"/>
                <a:gd name="T7" fmla="*/ 149 h 157"/>
                <a:gd name="T8" fmla="*/ 55 w 214"/>
                <a:gd name="T9" fmla="*/ 128 h 157"/>
                <a:gd name="T10" fmla="*/ 63 w 214"/>
                <a:gd name="T11" fmla="*/ 96 h 157"/>
                <a:gd name="T12" fmla="*/ 69 w 214"/>
                <a:gd name="T13" fmla="*/ 73 h 157"/>
                <a:gd name="T14" fmla="*/ 83 w 214"/>
                <a:gd name="T15" fmla="*/ 41 h 157"/>
                <a:gd name="T16" fmla="*/ 135 w 214"/>
                <a:gd name="T17" fmla="*/ 9 h 157"/>
                <a:gd name="T18" fmla="*/ 156 w 214"/>
                <a:gd name="T19" fmla="*/ 34 h 157"/>
                <a:gd name="T20" fmla="*/ 135 w 214"/>
                <a:gd name="T21" fmla="*/ 108 h 157"/>
                <a:gd name="T22" fmla="*/ 130 w 214"/>
                <a:gd name="T23" fmla="*/ 127 h 157"/>
                <a:gd name="T24" fmla="*/ 163 w 214"/>
                <a:gd name="T25" fmla="*/ 157 h 157"/>
                <a:gd name="T26" fmla="*/ 214 w 214"/>
                <a:gd name="T27" fmla="*/ 104 h 157"/>
                <a:gd name="T28" fmla="*/ 208 w 214"/>
                <a:gd name="T29" fmla="*/ 99 h 157"/>
                <a:gd name="T30" fmla="*/ 201 w 214"/>
                <a:gd name="T31" fmla="*/ 105 h 157"/>
                <a:gd name="T32" fmla="*/ 164 w 214"/>
                <a:gd name="T33" fmla="*/ 147 h 157"/>
                <a:gd name="T34" fmla="*/ 156 w 214"/>
                <a:gd name="T35" fmla="*/ 135 h 157"/>
                <a:gd name="T36" fmla="*/ 164 w 214"/>
                <a:gd name="T37" fmla="*/ 107 h 157"/>
                <a:gd name="T38" fmla="*/ 182 w 214"/>
                <a:gd name="T39" fmla="*/ 39 h 157"/>
                <a:gd name="T40" fmla="*/ 137 w 214"/>
                <a:gd name="T41" fmla="*/ 0 h 157"/>
                <a:gd name="T42" fmla="*/ 78 w 214"/>
                <a:gd name="T43" fmla="*/ 31 h 157"/>
                <a:gd name="T44" fmla="*/ 41 w 214"/>
                <a:gd name="T45" fmla="*/ 0 h 157"/>
                <a:gd name="T46" fmla="*/ 13 w 214"/>
                <a:gd name="T47" fmla="*/ 18 h 157"/>
                <a:gd name="T48" fmla="*/ 0 w 214"/>
                <a:gd name="T49" fmla="*/ 53 h 157"/>
                <a:gd name="T50" fmla="*/ 6 w 214"/>
                <a:gd name="T51" fmla="*/ 57 h 157"/>
                <a:gd name="T52" fmla="*/ 14 w 214"/>
                <a:gd name="T53" fmla="*/ 47 h 157"/>
                <a:gd name="T54" fmla="*/ 40 w 214"/>
                <a:gd name="T55" fmla="*/ 9 h 157"/>
                <a:gd name="T56" fmla="*/ 51 w 214"/>
                <a:gd name="T57" fmla="*/ 26 h 157"/>
                <a:gd name="T58" fmla="*/ 45 w 214"/>
                <a:gd name="T59" fmla="*/ 55 h 157"/>
                <a:gd name="T60" fmla="*/ 38 w 214"/>
                <a:gd name="T61" fmla="*/ 87 h 157"/>
                <a:gd name="T62" fmla="*/ 27 w 214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57">
                  <a:moveTo>
                    <a:pt x="27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9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6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5"/>
                    <a:pt x="146" y="157"/>
                    <a:pt x="163" y="157"/>
                  </a:cubicBezTo>
                  <a:cubicBezTo>
                    <a:pt x="198" y="157"/>
                    <a:pt x="214" y="109"/>
                    <a:pt x="214" y="104"/>
                  </a:cubicBezTo>
                  <a:cubicBezTo>
                    <a:pt x="214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2"/>
                    <a:pt x="164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2" y="56"/>
                    <a:pt x="14" y="47"/>
                  </a:cubicBezTo>
                  <a:cubicBezTo>
                    <a:pt x="19" y="26"/>
                    <a:pt x="26" y="9"/>
                    <a:pt x="40" y="9"/>
                  </a:cubicBezTo>
                  <a:cubicBezTo>
                    <a:pt x="49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692">
              <a:extLst>
                <a:ext uri="{FF2B5EF4-FFF2-40B4-BE49-F238E27FC236}">
                  <a16:creationId xmlns:a16="http://schemas.microsoft.com/office/drawing/2014/main" id="{C32C4E8D-F990-4032-8C4E-60BCE9BA71A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286250" y="3810000"/>
              <a:ext cx="276225" cy="354013"/>
            </a:xfrm>
            <a:custGeom>
              <a:avLst/>
              <a:gdLst>
                <a:gd name="T0" fmla="*/ 581 w 581"/>
                <a:gd name="T1" fmla="*/ 699 h 699"/>
                <a:gd name="T2" fmla="*/ 581 w 581"/>
                <a:gd name="T3" fmla="*/ 672 h 699"/>
                <a:gd name="T4" fmla="*/ 499 w 581"/>
                <a:gd name="T5" fmla="*/ 617 h 699"/>
                <a:gd name="T6" fmla="*/ 499 w 581"/>
                <a:gd name="T7" fmla="*/ 82 h 699"/>
                <a:gd name="T8" fmla="*/ 581 w 581"/>
                <a:gd name="T9" fmla="*/ 27 h 699"/>
                <a:gd name="T10" fmla="*/ 581 w 581"/>
                <a:gd name="T11" fmla="*/ 0 h 699"/>
                <a:gd name="T12" fmla="*/ 0 w 581"/>
                <a:gd name="T13" fmla="*/ 0 h 699"/>
                <a:gd name="T14" fmla="*/ 0 w 581"/>
                <a:gd name="T15" fmla="*/ 27 h 699"/>
                <a:gd name="T16" fmla="*/ 82 w 581"/>
                <a:gd name="T17" fmla="*/ 82 h 699"/>
                <a:gd name="T18" fmla="*/ 82 w 581"/>
                <a:gd name="T19" fmla="*/ 617 h 699"/>
                <a:gd name="T20" fmla="*/ 0 w 581"/>
                <a:gd name="T21" fmla="*/ 672 h 699"/>
                <a:gd name="T22" fmla="*/ 0 w 581"/>
                <a:gd name="T23" fmla="*/ 699 h 699"/>
                <a:gd name="T24" fmla="*/ 240 w 581"/>
                <a:gd name="T25" fmla="*/ 699 h 699"/>
                <a:gd name="T26" fmla="*/ 240 w 581"/>
                <a:gd name="T27" fmla="*/ 672 h 699"/>
                <a:gd name="T28" fmla="*/ 158 w 581"/>
                <a:gd name="T29" fmla="*/ 617 h 699"/>
                <a:gd name="T30" fmla="*/ 158 w 581"/>
                <a:gd name="T31" fmla="*/ 27 h 699"/>
                <a:gd name="T32" fmla="*/ 423 w 581"/>
                <a:gd name="T33" fmla="*/ 27 h 699"/>
                <a:gd name="T34" fmla="*/ 423 w 581"/>
                <a:gd name="T35" fmla="*/ 617 h 699"/>
                <a:gd name="T36" fmla="*/ 341 w 581"/>
                <a:gd name="T37" fmla="*/ 672 h 699"/>
                <a:gd name="T38" fmla="*/ 341 w 581"/>
                <a:gd name="T39" fmla="*/ 699 h 699"/>
                <a:gd name="T40" fmla="*/ 581 w 581"/>
                <a:gd name="T41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1" h="699">
                  <a:moveTo>
                    <a:pt x="581" y="699"/>
                  </a:moveTo>
                  <a:lnTo>
                    <a:pt x="581" y="672"/>
                  </a:lnTo>
                  <a:cubicBezTo>
                    <a:pt x="515" y="672"/>
                    <a:pt x="499" y="649"/>
                    <a:pt x="499" y="617"/>
                  </a:cubicBezTo>
                  <a:lnTo>
                    <a:pt x="499" y="82"/>
                  </a:lnTo>
                  <a:cubicBezTo>
                    <a:pt x="499" y="49"/>
                    <a:pt x="515" y="27"/>
                    <a:pt x="581" y="27"/>
                  </a:cubicBezTo>
                  <a:lnTo>
                    <a:pt x="581" y="0"/>
                  </a:lnTo>
                  <a:lnTo>
                    <a:pt x="0" y="0"/>
                  </a:lnTo>
                  <a:lnTo>
                    <a:pt x="0" y="27"/>
                  </a:lnTo>
                  <a:cubicBezTo>
                    <a:pt x="66" y="27"/>
                    <a:pt x="82" y="50"/>
                    <a:pt x="82" y="82"/>
                  </a:cubicBezTo>
                  <a:lnTo>
                    <a:pt x="82" y="617"/>
                  </a:lnTo>
                  <a:cubicBezTo>
                    <a:pt x="82" y="649"/>
                    <a:pt x="66" y="672"/>
                    <a:pt x="0" y="672"/>
                  </a:cubicBezTo>
                  <a:lnTo>
                    <a:pt x="0" y="699"/>
                  </a:lnTo>
                  <a:lnTo>
                    <a:pt x="240" y="699"/>
                  </a:lnTo>
                  <a:lnTo>
                    <a:pt x="240" y="672"/>
                  </a:lnTo>
                  <a:cubicBezTo>
                    <a:pt x="173" y="672"/>
                    <a:pt x="158" y="649"/>
                    <a:pt x="158" y="617"/>
                  </a:cubicBezTo>
                  <a:lnTo>
                    <a:pt x="158" y="27"/>
                  </a:lnTo>
                  <a:lnTo>
                    <a:pt x="423" y="27"/>
                  </a:lnTo>
                  <a:lnTo>
                    <a:pt x="423" y="617"/>
                  </a:lnTo>
                  <a:cubicBezTo>
                    <a:pt x="423" y="649"/>
                    <a:pt x="407" y="672"/>
                    <a:pt x="341" y="672"/>
                  </a:cubicBezTo>
                  <a:lnTo>
                    <a:pt x="341" y="699"/>
                  </a:lnTo>
                  <a:lnTo>
                    <a:pt x="581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693">
              <a:extLst>
                <a:ext uri="{FF2B5EF4-FFF2-40B4-BE49-F238E27FC236}">
                  <a16:creationId xmlns:a16="http://schemas.microsoft.com/office/drawing/2014/main" id="{D699C2D1-8CF0-4310-BCE4-E4F62FE4A1F1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4279900" y="4229100"/>
              <a:ext cx="49213" cy="11906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4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1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4" y="111"/>
                    <a:pt x="84" y="108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694">
              <a:extLst>
                <a:ext uri="{FF2B5EF4-FFF2-40B4-BE49-F238E27FC236}">
                  <a16:creationId xmlns:a16="http://schemas.microsoft.com/office/drawing/2014/main" id="{07D4CEB6-53EC-415B-8972-EACA5A022326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4349750" y="4278313"/>
              <a:ext cx="122238" cy="47625"/>
            </a:xfrm>
            <a:custGeom>
              <a:avLst/>
              <a:gdLst>
                <a:gd name="T0" fmla="*/ 243 w 257"/>
                <a:gd name="T1" fmla="*/ 18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3 w 257"/>
                <a:gd name="T11" fmla="*/ 18 h 94"/>
                <a:gd name="T12" fmla="*/ 243 w 257"/>
                <a:gd name="T13" fmla="*/ 18 h 94"/>
                <a:gd name="T14" fmla="*/ 244 w 257"/>
                <a:gd name="T15" fmla="*/ 94 h 94"/>
                <a:gd name="T16" fmla="*/ 257 w 257"/>
                <a:gd name="T17" fmla="*/ 86 h 94"/>
                <a:gd name="T18" fmla="*/ 243 w 257"/>
                <a:gd name="T19" fmla="*/ 77 h 94"/>
                <a:gd name="T20" fmla="*/ 13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3" y="18"/>
                  </a:moveTo>
                  <a:cubicBezTo>
                    <a:pt x="249" y="18"/>
                    <a:pt x="257" y="18"/>
                    <a:pt x="257" y="9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695">
              <a:extLst>
                <a:ext uri="{FF2B5EF4-FFF2-40B4-BE49-F238E27FC236}">
                  <a16:creationId xmlns:a16="http://schemas.microsoft.com/office/drawing/2014/main" id="{B4F4C262-BD0C-4143-960E-673113EBC35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500563" y="4229100"/>
              <a:ext cx="60325" cy="11747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696">
              <a:extLst>
                <a:ext uri="{FF2B5EF4-FFF2-40B4-BE49-F238E27FC236}">
                  <a16:creationId xmlns:a16="http://schemas.microsoft.com/office/drawing/2014/main" id="{156CC22B-03B5-4A2B-A74D-42FD8199B7E0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4627563" y="3938588"/>
              <a:ext cx="90488" cy="11430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2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697">
              <a:extLst>
                <a:ext uri="{FF2B5EF4-FFF2-40B4-BE49-F238E27FC236}">
                  <a16:creationId xmlns:a16="http://schemas.microsoft.com/office/drawing/2014/main" id="{600D24EB-32DD-4510-9E66-321A16944DDF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4725988" y="3868738"/>
              <a:ext cx="92075" cy="111125"/>
            </a:xfrm>
            <a:custGeom>
              <a:avLst/>
              <a:gdLst>
                <a:gd name="T0" fmla="*/ 26 w 194"/>
                <a:gd name="T1" fmla="*/ 196 h 221"/>
                <a:gd name="T2" fmla="*/ 9 w 194"/>
                <a:gd name="T3" fmla="*/ 209 h 221"/>
                <a:gd name="T4" fmla="*/ 0 w 194"/>
                <a:gd name="T5" fmla="*/ 216 h 221"/>
                <a:gd name="T6" fmla="*/ 4 w 194"/>
                <a:gd name="T7" fmla="*/ 221 h 221"/>
                <a:gd name="T8" fmla="*/ 34 w 194"/>
                <a:gd name="T9" fmla="*/ 220 h 221"/>
                <a:gd name="T10" fmla="*/ 71 w 194"/>
                <a:gd name="T11" fmla="*/ 221 h 221"/>
                <a:gd name="T12" fmla="*/ 78 w 194"/>
                <a:gd name="T13" fmla="*/ 214 h 221"/>
                <a:gd name="T14" fmla="*/ 69 w 194"/>
                <a:gd name="T15" fmla="*/ 209 h 221"/>
                <a:gd name="T16" fmla="*/ 52 w 194"/>
                <a:gd name="T17" fmla="*/ 205 h 221"/>
                <a:gd name="T18" fmla="*/ 56 w 194"/>
                <a:gd name="T19" fmla="*/ 189 h 221"/>
                <a:gd name="T20" fmla="*/ 69 w 194"/>
                <a:gd name="T21" fmla="*/ 137 h 221"/>
                <a:gd name="T22" fmla="*/ 104 w 194"/>
                <a:gd name="T23" fmla="*/ 157 h 221"/>
                <a:gd name="T24" fmla="*/ 194 w 194"/>
                <a:gd name="T25" fmla="*/ 58 h 221"/>
                <a:gd name="T26" fmla="*/ 142 w 194"/>
                <a:gd name="T27" fmla="*/ 0 h 221"/>
                <a:gd name="T28" fmla="*/ 92 w 194"/>
                <a:gd name="T29" fmla="*/ 24 h 221"/>
                <a:gd name="T30" fmla="*/ 56 w 194"/>
                <a:gd name="T31" fmla="*/ 0 h 221"/>
                <a:gd name="T32" fmla="*/ 29 w 194"/>
                <a:gd name="T33" fmla="*/ 18 h 221"/>
                <a:gd name="T34" fmla="*/ 16 w 194"/>
                <a:gd name="T35" fmla="*/ 53 h 221"/>
                <a:gd name="T36" fmla="*/ 22 w 194"/>
                <a:gd name="T37" fmla="*/ 58 h 221"/>
                <a:gd name="T38" fmla="*/ 30 w 194"/>
                <a:gd name="T39" fmla="*/ 47 h 221"/>
                <a:gd name="T40" fmla="*/ 55 w 194"/>
                <a:gd name="T41" fmla="*/ 10 h 221"/>
                <a:gd name="T42" fmla="*/ 67 w 194"/>
                <a:gd name="T43" fmla="*/ 27 h 221"/>
                <a:gd name="T44" fmla="*/ 66 w 194"/>
                <a:gd name="T45" fmla="*/ 37 h 221"/>
                <a:gd name="T46" fmla="*/ 26 w 194"/>
                <a:gd name="T47" fmla="*/ 196 h 221"/>
                <a:gd name="T48" fmla="*/ 92 w 194"/>
                <a:gd name="T49" fmla="*/ 42 h 221"/>
                <a:gd name="T50" fmla="*/ 141 w 194"/>
                <a:gd name="T51" fmla="*/ 10 h 221"/>
                <a:gd name="T52" fmla="*/ 166 w 194"/>
                <a:gd name="T53" fmla="*/ 43 h 221"/>
                <a:gd name="T54" fmla="*/ 148 w 194"/>
                <a:gd name="T55" fmla="*/ 114 h 221"/>
                <a:gd name="T56" fmla="*/ 104 w 194"/>
                <a:gd name="T57" fmla="*/ 147 h 221"/>
                <a:gd name="T58" fmla="*/ 73 w 194"/>
                <a:gd name="T59" fmla="*/ 117 h 221"/>
                <a:gd name="T60" fmla="*/ 75 w 194"/>
                <a:gd name="T61" fmla="*/ 112 h 221"/>
                <a:gd name="T62" fmla="*/ 92 w 194"/>
                <a:gd name="T63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1">
                  <a:moveTo>
                    <a:pt x="26" y="196"/>
                  </a:moveTo>
                  <a:cubicBezTo>
                    <a:pt x="24" y="206"/>
                    <a:pt x="23" y="209"/>
                    <a:pt x="9" y="209"/>
                  </a:cubicBezTo>
                  <a:cubicBezTo>
                    <a:pt x="4" y="209"/>
                    <a:pt x="0" y="209"/>
                    <a:pt x="0" y="216"/>
                  </a:cubicBezTo>
                  <a:cubicBezTo>
                    <a:pt x="0" y="220"/>
                    <a:pt x="3" y="221"/>
                    <a:pt x="4" y="221"/>
                  </a:cubicBezTo>
                  <a:cubicBezTo>
                    <a:pt x="13" y="221"/>
                    <a:pt x="25" y="220"/>
                    <a:pt x="34" y="220"/>
                  </a:cubicBezTo>
                  <a:cubicBezTo>
                    <a:pt x="46" y="220"/>
                    <a:pt x="59" y="221"/>
                    <a:pt x="71" y="221"/>
                  </a:cubicBezTo>
                  <a:cubicBezTo>
                    <a:pt x="74" y="221"/>
                    <a:pt x="78" y="220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0"/>
                    <a:pt x="65" y="151"/>
                    <a:pt x="69" y="137"/>
                  </a:cubicBezTo>
                  <a:cubicBezTo>
                    <a:pt x="73" y="144"/>
                    <a:pt x="84" y="157"/>
                    <a:pt x="104" y="157"/>
                  </a:cubicBezTo>
                  <a:cubicBezTo>
                    <a:pt x="147" y="157"/>
                    <a:pt x="194" y="110"/>
                    <a:pt x="194" y="58"/>
                  </a:cubicBezTo>
                  <a:cubicBezTo>
                    <a:pt x="194" y="17"/>
                    <a:pt x="166" y="0"/>
                    <a:pt x="142" y="0"/>
                  </a:cubicBezTo>
                  <a:cubicBezTo>
                    <a:pt x="120" y="0"/>
                    <a:pt x="102" y="14"/>
                    <a:pt x="92" y="24"/>
                  </a:cubicBezTo>
                  <a:cubicBezTo>
                    <a:pt x="86" y="4"/>
                    <a:pt x="67" y="0"/>
                    <a:pt x="56" y="0"/>
                  </a:cubicBezTo>
                  <a:cubicBezTo>
                    <a:pt x="43" y="0"/>
                    <a:pt x="34" y="9"/>
                    <a:pt x="29" y="18"/>
                  </a:cubicBezTo>
                  <a:cubicBezTo>
                    <a:pt x="22" y="30"/>
                    <a:pt x="16" y="51"/>
                    <a:pt x="16" y="53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7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7"/>
                    <a:pt x="67" y="27"/>
                  </a:cubicBezTo>
                  <a:cubicBezTo>
                    <a:pt x="67" y="31"/>
                    <a:pt x="66" y="35"/>
                    <a:pt x="66" y="37"/>
                  </a:cubicBezTo>
                  <a:lnTo>
                    <a:pt x="26" y="196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3"/>
                  </a:cubicBezTo>
                  <a:cubicBezTo>
                    <a:pt x="166" y="58"/>
                    <a:pt x="159" y="93"/>
                    <a:pt x="148" y="114"/>
                  </a:cubicBezTo>
                  <a:cubicBezTo>
                    <a:pt x="139" y="131"/>
                    <a:pt x="122" y="147"/>
                    <a:pt x="104" y="147"/>
                  </a:cubicBezTo>
                  <a:cubicBezTo>
                    <a:pt x="80" y="147"/>
                    <a:pt x="73" y="121"/>
                    <a:pt x="73" y="117"/>
                  </a:cubicBezTo>
                  <a:cubicBezTo>
                    <a:pt x="73" y="116"/>
                    <a:pt x="74" y="113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698">
              <a:extLst>
                <a:ext uri="{FF2B5EF4-FFF2-40B4-BE49-F238E27FC236}">
                  <a16:creationId xmlns:a16="http://schemas.microsoft.com/office/drawing/2014/main" id="{7E335801-AFA8-449B-941A-3D18750F7FF6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4833938" y="3887788"/>
              <a:ext cx="41275" cy="84138"/>
            </a:xfrm>
            <a:custGeom>
              <a:avLst/>
              <a:gdLst>
                <a:gd name="T0" fmla="*/ 76 w 87"/>
                <a:gd name="T1" fmla="*/ 10 h 168"/>
                <a:gd name="T2" fmla="*/ 65 w 87"/>
                <a:gd name="T3" fmla="*/ 0 h 168"/>
                <a:gd name="T4" fmla="*/ 50 w 87"/>
                <a:gd name="T5" fmla="*/ 15 h 168"/>
                <a:gd name="T6" fmla="*/ 60 w 87"/>
                <a:gd name="T7" fmla="*/ 25 h 168"/>
                <a:gd name="T8" fmla="*/ 76 w 87"/>
                <a:gd name="T9" fmla="*/ 10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0 h 168"/>
                <a:gd name="T20" fmla="*/ 44 w 87"/>
                <a:gd name="T21" fmla="*/ 138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6" y="10"/>
                  </a:moveTo>
                  <a:cubicBezTo>
                    <a:pt x="76" y="4"/>
                    <a:pt x="71" y="0"/>
                    <a:pt x="65" y="0"/>
                  </a:cubicBezTo>
                  <a:cubicBezTo>
                    <a:pt x="58" y="0"/>
                    <a:pt x="50" y="6"/>
                    <a:pt x="50" y="15"/>
                  </a:cubicBezTo>
                  <a:cubicBezTo>
                    <a:pt x="50" y="22"/>
                    <a:pt x="55" y="25"/>
                    <a:pt x="60" y="25"/>
                  </a:cubicBezTo>
                  <a:cubicBezTo>
                    <a:pt x="68" y="25"/>
                    <a:pt x="76" y="18"/>
                    <a:pt x="76" y="10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8" y="127"/>
                    <a:pt x="76" y="132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0"/>
                  </a:cubicBezTo>
                  <a:cubicBezTo>
                    <a:pt x="41" y="145"/>
                    <a:pt x="42" y="142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7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6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4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7" y="126"/>
                    <a:pt x="27" y="127"/>
                    <a:pt x="23" y="135"/>
                  </a:cubicBezTo>
                  <a:cubicBezTo>
                    <a:pt x="22" y="139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699">
              <a:extLst>
                <a:ext uri="{FF2B5EF4-FFF2-40B4-BE49-F238E27FC236}">
                  <a16:creationId xmlns:a16="http://schemas.microsoft.com/office/drawing/2014/main" id="{6A2BC7D9-CD07-4AF2-80E3-3274ED7C52E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918075" y="3813175"/>
              <a:ext cx="42863" cy="1762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4 h 349"/>
                <a:gd name="T12" fmla="*/ 88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700">
              <a:extLst>
                <a:ext uri="{FF2B5EF4-FFF2-40B4-BE49-F238E27FC236}">
                  <a16:creationId xmlns:a16="http://schemas.microsoft.com/office/drawing/2014/main" id="{E16DE4DE-0438-4F3B-AA5B-E841B6ED7723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4983163" y="3868738"/>
              <a:ext cx="71438" cy="77788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2 w 149"/>
                <a:gd name="T5" fmla="*/ 31 h 157"/>
                <a:gd name="T6" fmla="*/ 99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4 w 149"/>
                <a:gd name="T15" fmla="*/ 112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9 w 149"/>
                <a:gd name="T29" fmla="*/ 10 h 157"/>
                <a:gd name="T30" fmla="*/ 127 w 149"/>
                <a:gd name="T31" fmla="*/ 31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4" y="112"/>
                  </a:cubicBezTo>
                  <a:cubicBezTo>
                    <a:pt x="141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701">
              <a:extLst>
                <a:ext uri="{FF2B5EF4-FFF2-40B4-BE49-F238E27FC236}">
                  <a16:creationId xmlns:a16="http://schemas.microsoft.com/office/drawing/2014/main" id="{32C7E106-9C50-479E-B78C-18D5D0BD8BC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5076825" y="3783013"/>
              <a:ext cx="73025" cy="87313"/>
            </a:xfrm>
            <a:custGeom>
              <a:avLst/>
              <a:gdLst>
                <a:gd name="T0" fmla="*/ 90 w 154"/>
                <a:gd name="T1" fmla="*/ 102 h 175"/>
                <a:gd name="T2" fmla="*/ 124 w 154"/>
                <a:gd name="T3" fmla="*/ 168 h 175"/>
                <a:gd name="T4" fmla="*/ 130 w 154"/>
                <a:gd name="T5" fmla="*/ 173 h 175"/>
                <a:gd name="T6" fmla="*/ 140 w 154"/>
                <a:gd name="T7" fmla="*/ 175 h 175"/>
                <a:gd name="T8" fmla="*/ 146 w 154"/>
                <a:gd name="T9" fmla="*/ 175 h 175"/>
                <a:gd name="T10" fmla="*/ 154 w 154"/>
                <a:gd name="T11" fmla="*/ 171 h 175"/>
                <a:gd name="T12" fmla="*/ 152 w 154"/>
                <a:gd name="T13" fmla="*/ 168 h 175"/>
                <a:gd name="T14" fmla="*/ 145 w 154"/>
                <a:gd name="T15" fmla="*/ 158 h 175"/>
                <a:gd name="T16" fmla="*/ 72 w 154"/>
                <a:gd name="T17" fmla="*/ 15 h 175"/>
                <a:gd name="T18" fmla="*/ 36 w 154"/>
                <a:gd name="T19" fmla="*/ 0 h 175"/>
                <a:gd name="T20" fmla="*/ 27 w 154"/>
                <a:gd name="T21" fmla="*/ 4 h 175"/>
                <a:gd name="T22" fmla="*/ 33 w 154"/>
                <a:gd name="T23" fmla="*/ 8 h 175"/>
                <a:gd name="T24" fmla="*/ 52 w 154"/>
                <a:gd name="T25" fmla="*/ 26 h 175"/>
                <a:gd name="T26" fmla="*/ 64 w 154"/>
                <a:gd name="T27" fmla="*/ 50 h 175"/>
                <a:gd name="T28" fmla="*/ 85 w 154"/>
                <a:gd name="T29" fmla="*/ 91 h 175"/>
                <a:gd name="T30" fmla="*/ 6 w 154"/>
                <a:gd name="T31" fmla="*/ 156 h 175"/>
                <a:gd name="T32" fmla="*/ 0 w 154"/>
                <a:gd name="T33" fmla="*/ 166 h 175"/>
                <a:gd name="T34" fmla="*/ 10 w 154"/>
                <a:gd name="T35" fmla="*/ 175 h 175"/>
                <a:gd name="T36" fmla="*/ 19 w 154"/>
                <a:gd name="T37" fmla="*/ 171 h 175"/>
                <a:gd name="T38" fmla="*/ 90 w 154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5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2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1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5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3" y="9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1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10" y="175"/>
                  </a:cubicBezTo>
                  <a:cubicBezTo>
                    <a:pt x="14" y="175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702">
              <a:extLst>
                <a:ext uri="{FF2B5EF4-FFF2-40B4-BE49-F238E27FC236}">
                  <a16:creationId xmlns:a16="http://schemas.microsoft.com/office/drawing/2014/main" id="{0E9B9707-0EC5-4134-A50D-A8E68D128546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191125" y="3897313"/>
              <a:ext cx="1111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7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703">
              <a:extLst>
                <a:ext uri="{FF2B5EF4-FFF2-40B4-BE49-F238E27FC236}">
                  <a16:creationId xmlns:a16="http://schemas.microsoft.com/office/drawing/2014/main" id="{86A42939-E603-4E4B-A242-5BF6C3DB131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338763" y="3829050"/>
              <a:ext cx="60325" cy="11747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704">
              <a:extLst>
                <a:ext uri="{FF2B5EF4-FFF2-40B4-BE49-F238E27FC236}">
                  <a16:creationId xmlns:a16="http://schemas.microsoft.com/office/drawing/2014/main" id="{01C97D29-9AC3-4240-8119-E75F946639DE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426075" y="3813175"/>
              <a:ext cx="42863" cy="1762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6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4" y="349"/>
                  </a:cubicBezTo>
                  <a:cubicBezTo>
                    <a:pt x="9" y="349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705">
              <a:extLst>
                <a:ext uri="{FF2B5EF4-FFF2-40B4-BE49-F238E27FC236}">
                  <a16:creationId xmlns:a16="http://schemas.microsoft.com/office/drawing/2014/main" id="{CF97C0F7-1893-44A1-BDEC-B6986A812A96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5578475" y="3957638"/>
              <a:ext cx="158750" cy="5873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706">
              <a:extLst>
                <a:ext uri="{FF2B5EF4-FFF2-40B4-BE49-F238E27FC236}">
                  <a16:creationId xmlns:a16="http://schemas.microsoft.com/office/drawing/2014/main" id="{D13695FE-3928-4725-837D-A5519B1A848B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5826125" y="3938588"/>
              <a:ext cx="90488" cy="11430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2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6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8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707">
              <a:extLst>
                <a:ext uri="{FF2B5EF4-FFF2-40B4-BE49-F238E27FC236}">
                  <a16:creationId xmlns:a16="http://schemas.microsoft.com/office/drawing/2014/main" id="{CA8787F2-5B1B-4CAB-98C9-61AC1956F1F9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932488" y="3868738"/>
              <a:ext cx="98425" cy="114300"/>
            </a:xfrm>
            <a:custGeom>
              <a:avLst/>
              <a:gdLst>
                <a:gd name="T0" fmla="*/ 2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9 w 208"/>
                <a:gd name="T7" fmla="*/ 211 h 228"/>
                <a:gd name="T8" fmla="*/ 45 w 208"/>
                <a:gd name="T9" fmla="*/ 147 h 228"/>
                <a:gd name="T10" fmla="*/ 82 w 208"/>
                <a:gd name="T11" fmla="*/ 157 h 228"/>
                <a:gd name="T12" fmla="*/ 133 w 208"/>
                <a:gd name="T13" fmla="*/ 132 h 228"/>
                <a:gd name="T14" fmla="*/ 168 w 208"/>
                <a:gd name="T15" fmla="*/ 157 h 228"/>
                <a:gd name="T16" fmla="*/ 196 w 208"/>
                <a:gd name="T17" fmla="*/ 139 h 228"/>
                <a:gd name="T18" fmla="*/ 208 w 208"/>
                <a:gd name="T19" fmla="*/ 104 h 228"/>
                <a:gd name="T20" fmla="*/ 203 w 208"/>
                <a:gd name="T21" fmla="*/ 99 h 228"/>
                <a:gd name="T22" fmla="*/ 195 w 208"/>
                <a:gd name="T23" fmla="*/ 110 h 228"/>
                <a:gd name="T24" fmla="*/ 169 w 208"/>
                <a:gd name="T25" fmla="*/ 147 h 228"/>
                <a:gd name="T26" fmla="*/ 158 w 208"/>
                <a:gd name="T27" fmla="*/ 130 h 228"/>
                <a:gd name="T28" fmla="*/ 163 w 208"/>
                <a:gd name="T29" fmla="*/ 103 h 228"/>
                <a:gd name="T30" fmla="*/ 171 w 208"/>
                <a:gd name="T31" fmla="*/ 71 h 228"/>
                <a:gd name="T32" fmla="*/ 179 w 208"/>
                <a:gd name="T33" fmla="*/ 40 h 228"/>
                <a:gd name="T34" fmla="*/ 185 w 208"/>
                <a:gd name="T35" fmla="*/ 14 h 228"/>
                <a:gd name="T36" fmla="*/ 173 w 208"/>
                <a:gd name="T37" fmla="*/ 3 h 228"/>
                <a:gd name="T38" fmla="*/ 159 w 208"/>
                <a:gd name="T39" fmla="*/ 12 h 228"/>
                <a:gd name="T40" fmla="*/ 153 w 208"/>
                <a:gd name="T41" fmla="*/ 32 h 228"/>
                <a:gd name="T42" fmla="*/ 146 w 208"/>
                <a:gd name="T43" fmla="*/ 61 h 228"/>
                <a:gd name="T44" fmla="*/ 135 w 208"/>
                <a:gd name="T45" fmla="*/ 104 h 228"/>
                <a:gd name="T46" fmla="*/ 130 w 208"/>
                <a:gd name="T47" fmla="*/ 118 h 228"/>
                <a:gd name="T48" fmla="*/ 84 w 208"/>
                <a:gd name="T49" fmla="*/ 147 h 228"/>
                <a:gd name="T50" fmla="*/ 55 w 208"/>
                <a:gd name="T51" fmla="*/ 116 h 228"/>
                <a:gd name="T52" fmla="*/ 61 w 208"/>
                <a:gd name="T53" fmla="*/ 84 h 228"/>
                <a:gd name="T54" fmla="*/ 69 w 208"/>
                <a:gd name="T55" fmla="*/ 52 h 228"/>
                <a:gd name="T56" fmla="*/ 74 w 208"/>
                <a:gd name="T57" fmla="*/ 33 h 228"/>
                <a:gd name="T58" fmla="*/ 79 w 208"/>
                <a:gd name="T59" fmla="*/ 11 h 228"/>
                <a:gd name="T60" fmla="*/ 67 w 208"/>
                <a:gd name="T61" fmla="*/ 0 h 228"/>
                <a:gd name="T62" fmla="*/ 50 w 208"/>
                <a:gd name="T63" fmla="*/ 16 h 228"/>
                <a:gd name="T64" fmla="*/ 2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2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7" y="228"/>
                    <a:pt x="12" y="228"/>
                  </a:cubicBezTo>
                  <a:cubicBezTo>
                    <a:pt x="25" y="228"/>
                    <a:pt x="28" y="217"/>
                    <a:pt x="29" y="211"/>
                  </a:cubicBezTo>
                  <a:cubicBezTo>
                    <a:pt x="30" y="209"/>
                    <a:pt x="37" y="181"/>
                    <a:pt x="45" y="147"/>
                  </a:cubicBezTo>
                  <a:cubicBezTo>
                    <a:pt x="56" y="154"/>
                    <a:pt x="70" y="157"/>
                    <a:pt x="82" y="157"/>
                  </a:cubicBezTo>
                  <a:cubicBezTo>
                    <a:pt x="112" y="157"/>
                    <a:pt x="132" y="133"/>
                    <a:pt x="133" y="132"/>
                  </a:cubicBezTo>
                  <a:cubicBezTo>
                    <a:pt x="139" y="156"/>
                    <a:pt x="163" y="157"/>
                    <a:pt x="168" y="157"/>
                  </a:cubicBezTo>
                  <a:cubicBezTo>
                    <a:pt x="181" y="157"/>
                    <a:pt x="190" y="149"/>
                    <a:pt x="196" y="139"/>
                  </a:cubicBezTo>
                  <a:cubicBezTo>
                    <a:pt x="204" y="125"/>
                    <a:pt x="208" y="105"/>
                    <a:pt x="208" y="104"/>
                  </a:cubicBezTo>
                  <a:cubicBezTo>
                    <a:pt x="208" y="99"/>
                    <a:pt x="204" y="99"/>
                    <a:pt x="203" y="99"/>
                  </a:cubicBezTo>
                  <a:cubicBezTo>
                    <a:pt x="198" y="99"/>
                    <a:pt x="197" y="101"/>
                    <a:pt x="195" y="110"/>
                  </a:cubicBezTo>
                  <a:cubicBezTo>
                    <a:pt x="191" y="127"/>
                    <a:pt x="184" y="147"/>
                    <a:pt x="169" y="147"/>
                  </a:cubicBezTo>
                  <a:cubicBezTo>
                    <a:pt x="160" y="147"/>
                    <a:pt x="158" y="140"/>
                    <a:pt x="158" y="130"/>
                  </a:cubicBezTo>
                  <a:cubicBezTo>
                    <a:pt x="158" y="124"/>
                    <a:pt x="161" y="112"/>
                    <a:pt x="163" y="103"/>
                  </a:cubicBezTo>
                  <a:cubicBezTo>
                    <a:pt x="166" y="93"/>
                    <a:pt x="169" y="79"/>
                    <a:pt x="171" y="71"/>
                  </a:cubicBezTo>
                  <a:lnTo>
                    <a:pt x="179" y="40"/>
                  </a:lnTo>
                  <a:cubicBezTo>
                    <a:pt x="181" y="32"/>
                    <a:pt x="185" y="16"/>
                    <a:pt x="185" y="14"/>
                  </a:cubicBezTo>
                  <a:cubicBezTo>
                    <a:pt x="185" y="7"/>
                    <a:pt x="179" y="3"/>
                    <a:pt x="173" y="3"/>
                  </a:cubicBezTo>
                  <a:cubicBezTo>
                    <a:pt x="169" y="3"/>
                    <a:pt x="163" y="5"/>
                    <a:pt x="159" y="12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4"/>
                  </a:lnTo>
                  <a:cubicBezTo>
                    <a:pt x="133" y="113"/>
                    <a:pt x="133" y="114"/>
                    <a:pt x="130" y="118"/>
                  </a:cubicBezTo>
                  <a:cubicBezTo>
                    <a:pt x="119" y="134"/>
                    <a:pt x="104" y="147"/>
                    <a:pt x="84" y="147"/>
                  </a:cubicBezTo>
                  <a:cubicBezTo>
                    <a:pt x="55" y="147"/>
                    <a:pt x="55" y="123"/>
                    <a:pt x="55" y="116"/>
                  </a:cubicBezTo>
                  <a:cubicBezTo>
                    <a:pt x="55" y="107"/>
                    <a:pt x="56" y="103"/>
                    <a:pt x="61" y="84"/>
                  </a:cubicBezTo>
                  <a:cubicBezTo>
                    <a:pt x="65" y="69"/>
                    <a:pt x="65" y="66"/>
                    <a:pt x="69" y="52"/>
                  </a:cubicBezTo>
                  <a:lnTo>
                    <a:pt x="74" y="33"/>
                  </a:lnTo>
                  <a:cubicBezTo>
                    <a:pt x="75" y="26"/>
                    <a:pt x="79" y="12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708">
              <a:extLst>
                <a:ext uri="{FF2B5EF4-FFF2-40B4-BE49-F238E27FC236}">
                  <a16:creationId xmlns:a16="http://schemas.microsoft.com/office/drawing/2014/main" id="{F3ED6CA5-7592-4F4A-B7A3-93722275EC34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6059488" y="3813175"/>
              <a:ext cx="42863" cy="1762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8 w 91"/>
                <a:gd name="T9" fmla="*/ 339 h 349"/>
                <a:gd name="T10" fmla="*/ 24 w 91"/>
                <a:gd name="T11" fmla="*/ 174 h 349"/>
                <a:gd name="T12" fmla="*/ 89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8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9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709">
              <a:extLst>
                <a:ext uri="{FF2B5EF4-FFF2-40B4-BE49-F238E27FC236}">
                  <a16:creationId xmlns:a16="http://schemas.microsoft.com/office/drawing/2014/main" id="{4F47A3F9-2602-4314-9CFC-897FF5E88DE6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6124575" y="3868738"/>
              <a:ext cx="71438" cy="77788"/>
            </a:xfrm>
            <a:custGeom>
              <a:avLst/>
              <a:gdLst>
                <a:gd name="T0" fmla="*/ 55 w 150"/>
                <a:gd name="T1" fmla="*/ 74 h 157"/>
                <a:gd name="T2" fmla="*/ 111 w 150"/>
                <a:gd name="T3" fmla="*/ 67 h 157"/>
                <a:gd name="T4" fmla="*/ 142 w 150"/>
                <a:gd name="T5" fmla="*/ 31 h 157"/>
                <a:gd name="T6" fmla="*/ 99 w 150"/>
                <a:gd name="T7" fmla="*/ 0 h 157"/>
                <a:gd name="T8" fmla="*/ 0 w 150"/>
                <a:gd name="T9" fmla="*/ 92 h 157"/>
                <a:gd name="T10" fmla="*/ 63 w 150"/>
                <a:gd name="T11" fmla="*/ 157 h 157"/>
                <a:gd name="T12" fmla="*/ 150 w 150"/>
                <a:gd name="T13" fmla="*/ 118 h 157"/>
                <a:gd name="T14" fmla="*/ 144 w 150"/>
                <a:gd name="T15" fmla="*/ 112 h 157"/>
                <a:gd name="T16" fmla="*/ 138 w 150"/>
                <a:gd name="T17" fmla="*/ 115 h 157"/>
                <a:gd name="T18" fmla="*/ 64 w 150"/>
                <a:gd name="T19" fmla="*/ 147 h 157"/>
                <a:gd name="T20" fmla="*/ 29 w 150"/>
                <a:gd name="T21" fmla="*/ 105 h 157"/>
                <a:gd name="T22" fmla="*/ 33 w 150"/>
                <a:gd name="T23" fmla="*/ 74 h 157"/>
                <a:gd name="T24" fmla="*/ 55 w 150"/>
                <a:gd name="T25" fmla="*/ 74 h 157"/>
                <a:gd name="T26" fmla="*/ 36 w 150"/>
                <a:gd name="T27" fmla="*/ 64 h 157"/>
                <a:gd name="T28" fmla="*/ 99 w 150"/>
                <a:gd name="T29" fmla="*/ 10 h 157"/>
                <a:gd name="T30" fmla="*/ 127 w 150"/>
                <a:gd name="T31" fmla="*/ 31 h 157"/>
                <a:gd name="T32" fmla="*/ 53 w 150"/>
                <a:gd name="T33" fmla="*/ 64 h 157"/>
                <a:gd name="T34" fmla="*/ 36 w 150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3" y="0"/>
                    <a:pt x="99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50" y="123"/>
                    <a:pt x="150" y="118"/>
                  </a:cubicBezTo>
                  <a:cubicBezTo>
                    <a:pt x="150" y="116"/>
                    <a:pt x="147" y="112"/>
                    <a:pt x="144" y="112"/>
                  </a:cubicBezTo>
                  <a:cubicBezTo>
                    <a:pt x="142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9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710">
              <a:extLst>
                <a:ext uri="{FF2B5EF4-FFF2-40B4-BE49-F238E27FC236}">
                  <a16:creationId xmlns:a16="http://schemas.microsoft.com/office/drawing/2014/main" id="{27AC7E5F-D443-406E-969D-8E4880597DB5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218238" y="3783013"/>
              <a:ext cx="71438" cy="87313"/>
            </a:xfrm>
            <a:custGeom>
              <a:avLst/>
              <a:gdLst>
                <a:gd name="T0" fmla="*/ 90 w 154"/>
                <a:gd name="T1" fmla="*/ 102 h 175"/>
                <a:gd name="T2" fmla="*/ 124 w 154"/>
                <a:gd name="T3" fmla="*/ 168 h 175"/>
                <a:gd name="T4" fmla="*/ 130 w 154"/>
                <a:gd name="T5" fmla="*/ 173 h 175"/>
                <a:gd name="T6" fmla="*/ 140 w 154"/>
                <a:gd name="T7" fmla="*/ 175 h 175"/>
                <a:gd name="T8" fmla="*/ 146 w 154"/>
                <a:gd name="T9" fmla="*/ 175 h 175"/>
                <a:gd name="T10" fmla="*/ 154 w 154"/>
                <a:gd name="T11" fmla="*/ 171 h 175"/>
                <a:gd name="T12" fmla="*/ 152 w 154"/>
                <a:gd name="T13" fmla="*/ 168 h 175"/>
                <a:gd name="T14" fmla="*/ 145 w 154"/>
                <a:gd name="T15" fmla="*/ 158 h 175"/>
                <a:gd name="T16" fmla="*/ 72 w 154"/>
                <a:gd name="T17" fmla="*/ 15 h 175"/>
                <a:gd name="T18" fmla="*/ 36 w 154"/>
                <a:gd name="T19" fmla="*/ 0 h 175"/>
                <a:gd name="T20" fmla="*/ 27 w 154"/>
                <a:gd name="T21" fmla="*/ 4 h 175"/>
                <a:gd name="T22" fmla="*/ 33 w 154"/>
                <a:gd name="T23" fmla="*/ 8 h 175"/>
                <a:gd name="T24" fmla="*/ 52 w 154"/>
                <a:gd name="T25" fmla="*/ 26 h 175"/>
                <a:gd name="T26" fmla="*/ 64 w 154"/>
                <a:gd name="T27" fmla="*/ 50 h 175"/>
                <a:gd name="T28" fmla="*/ 85 w 154"/>
                <a:gd name="T29" fmla="*/ 91 h 175"/>
                <a:gd name="T30" fmla="*/ 6 w 154"/>
                <a:gd name="T31" fmla="*/ 156 h 175"/>
                <a:gd name="T32" fmla="*/ 0 w 154"/>
                <a:gd name="T33" fmla="*/ 166 h 175"/>
                <a:gd name="T34" fmla="*/ 10 w 154"/>
                <a:gd name="T35" fmla="*/ 175 h 175"/>
                <a:gd name="T36" fmla="*/ 19 w 154"/>
                <a:gd name="T37" fmla="*/ 171 h 175"/>
                <a:gd name="T38" fmla="*/ 90 w 154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5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7" y="171"/>
                    <a:pt x="130" y="172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1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8" y="5"/>
                    <a:pt x="60" y="0"/>
                    <a:pt x="36" y="0"/>
                  </a:cubicBezTo>
                  <a:cubicBezTo>
                    <a:pt x="31" y="0"/>
                    <a:pt x="27" y="0"/>
                    <a:pt x="27" y="4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43" y="9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1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10" y="175"/>
                  </a:cubicBezTo>
                  <a:cubicBezTo>
                    <a:pt x="14" y="175"/>
                    <a:pt x="17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711">
              <a:extLst>
                <a:ext uri="{FF2B5EF4-FFF2-40B4-BE49-F238E27FC236}">
                  <a16:creationId xmlns:a16="http://schemas.microsoft.com/office/drawing/2014/main" id="{B4B1CE2B-93F0-4319-8D5E-9C84F671351A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6332538" y="3897313"/>
              <a:ext cx="1111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7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712">
              <a:extLst>
                <a:ext uri="{FF2B5EF4-FFF2-40B4-BE49-F238E27FC236}">
                  <a16:creationId xmlns:a16="http://schemas.microsoft.com/office/drawing/2014/main" id="{176753C0-59A2-482B-9BD6-B7252905DE42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6480175" y="3829050"/>
              <a:ext cx="60325" cy="11747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713">
              <a:extLst>
                <a:ext uri="{FF2B5EF4-FFF2-40B4-BE49-F238E27FC236}">
                  <a16:creationId xmlns:a16="http://schemas.microsoft.com/office/drawing/2014/main" id="{F9242898-9912-43FA-89B9-21A59949D383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6567488" y="3813175"/>
              <a:ext cx="42863" cy="1762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7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5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7" name="组合 1276">
            <a:extLst>
              <a:ext uri="{FF2B5EF4-FFF2-40B4-BE49-F238E27FC236}">
                <a16:creationId xmlns:a16="http://schemas.microsoft.com/office/drawing/2014/main" id="{62DE33B5-5D41-4471-8BE2-D3BC3A195CAA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100263" y="2312988"/>
            <a:ext cx="2657476" cy="763587"/>
            <a:chOff x="2100263" y="2312988"/>
            <a:chExt cx="2657476" cy="763587"/>
          </a:xfrm>
        </p:grpSpPr>
        <p:sp>
          <p:nvSpPr>
            <p:cNvPr id="1237" name="Freeform 785">
              <a:extLst>
                <a:ext uri="{FF2B5EF4-FFF2-40B4-BE49-F238E27FC236}">
                  <a16:creationId xmlns:a16="http://schemas.microsoft.com/office/drawing/2014/main" id="{DBE945ED-CBBD-4770-A960-E14C1281C10E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100263" y="2605088"/>
              <a:ext cx="142875" cy="193675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786">
              <a:extLst>
                <a:ext uri="{FF2B5EF4-FFF2-40B4-BE49-F238E27FC236}">
                  <a16:creationId xmlns:a16="http://schemas.microsoft.com/office/drawing/2014/main" id="{4DEBEBF9-9AE9-4B33-8381-FD1870571CC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366963" y="2486025"/>
              <a:ext cx="90488" cy="112712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3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6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8 w 191"/>
                <a:gd name="T31" fmla="*/ 43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787">
              <a:extLst>
                <a:ext uri="{FF2B5EF4-FFF2-40B4-BE49-F238E27FC236}">
                  <a16:creationId xmlns:a16="http://schemas.microsoft.com/office/drawing/2014/main" id="{12DC62FC-AD46-4C87-A7BE-24FA1B4464EA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474913" y="2428875"/>
              <a:ext cx="93663" cy="77787"/>
            </a:xfrm>
            <a:custGeom>
              <a:avLst/>
              <a:gdLst>
                <a:gd name="T0" fmla="*/ 131 w 202"/>
                <a:gd name="T1" fmla="*/ 97 h 157"/>
                <a:gd name="T2" fmla="*/ 125 w 202"/>
                <a:gd name="T3" fmla="*/ 118 h 157"/>
                <a:gd name="T4" fmla="*/ 83 w 202"/>
                <a:gd name="T5" fmla="*/ 147 h 157"/>
                <a:gd name="T6" fmla="*/ 59 w 202"/>
                <a:gd name="T7" fmla="*/ 119 h 157"/>
                <a:gd name="T8" fmla="*/ 78 w 202"/>
                <a:gd name="T9" fmla="*/ 48 h 157"/>
                <a:gd name="T10" fmla="*/ 83 w 202"/>
                <a:gd name="T11" fmla="*/ 30 h 157"/>
                <a:gd name="T12" fmla="*/ 50 w 202"/>
                <a:gd name="T13" fmla="*/ 0 h 157"/>
                <a:gd name="T14" fmla="*/ 0 w 202"/>
                <a:gd name="T15" fmla="*/ 53 h 157"/>
                <a:gd name="T16" fmla="*/ 5 w 202"/>
                <a:gd name="T17" fmla="*/ 58 h 157"/>
                <a:gd name="T18" fmla="*/ 12 w 202"/>
                <a:gd name="T19" fmla="*/ 52 h 157"/>
                <a:gd name="T20" fmla="*/ 49 w 202"/>
                <a:gd name="T21" fmla="*/ 10 h 157"/>
                <a:gd name="T22" fmla="*/ 58 w 202"/>
                <a:gd name="T23" fmla="*/ 22 h 157"/>
                <a:gd name="T24" fmla="*/ 51 w 202"/>
                <a:gd name="T25" fmla="*/ 45 h 157"/>
                <a:gd name="T26" fmla="*/ 33 w 202"/>
                <a:gd name="T27" fmla="*/ 113 h 157"/>
                <a:gd name="T28" fmla="*/ 46 w 202"/>
                <a:gd name="T29" fmla="*/ 146 h 157"/>
                <a:gd name="T30" fmla="*/ 81 w 202"/>
                <a:gd name="T31" fmla="*/ 157 h 157"/>
                <a:gd name="T32" fmla="*/ 127 w 202"/>
                <a:gd name="T33" fmla="*/ 134 h 157"/>
                <a:gd name="T34" fmla="*/ 162 w 202"/>
                <a:gd name="T35" fmla="*/ 157 h 157"/>
                <a:gd name="T36" fmla="*/ 190 w 202"/>
                <a:gd name="T37" fmla="*/ 139 h 157"/>
                <a:gd name="T38" fmla="*/ 202 w 202"/>
                <a:gd name="T39" fmla="*/ 104 h 157"/>
                <a:gd name="T40" fmla="*/ 196 w 202"/>
                <a:gd name="T41" fmla="*/ 99 h 157"/>
                <a:gd name="T42" fmla="*/ 188 w 202"/>
                <a:gd name="T43" fmla="*/ 110 h 157"/>
                <a:gd name="T44" fmla="*/ 163 w 202"/>
                <a:gd name="T45" fmla="*/ 147 h 157"/>
                <a:gd name="T46" fmla="*/ 152 w 202"/>
                <a:gd name="T47" fmla="*/ 130 h 157"/>
                <a:gd name="T48" fmla="*/ 157 w 202"/>
                <a:gd name="T49" fmla="*/ 103 h 157"/>
                <a:gd name="T50" fmla="*/ 164 w 202"/>
                <a:gd name="T51" fmla="*/ 71 h 157"/>
                <a:gd name="T52" fmla="*/ 172 w 202"/>
                <a:gd name="T53" fmla="*/ 40 h 157"/>
                <a:gd name="T54" fmla="*/ 178 w 202"/>
                <a:gd name="T55" fmla="*/ 15 h 157"/>
                <a:gd name="T56" fmla="*/ 167 w 202"/>
                <a:gd name="T57" fmla="*/ 3 h 157"/>
                <a:gd name="T58" fmla="*/ 149 w 202"/>
                <a:gd name="T59" fmla="*/ 25 h 157"/>
                <a:gd name="T60" fmla="*/ 131 w 202"/>
                <a:gd name="T61" fmla="*/ 9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2" h="157">
                  <a:moveTo>
                    <a:pt x="131" y="97"/>
                  </a:moveTo>
                  <a:cubicBezTo>
                    <a:pt x="129" y="104"/>
                    <a:pt x="126" y="117"/>
                    <a:pt x="125" y="118"/>
                  </a:cubicBezTo>
                  <a:cubicBezTo>
                    <a:pt x="118" y="129"/>
                    <a:pt x="104" y="147"/>
                    <a:pt x="83" y="147"/>
                  </a:cubicBezTo>
                  <a:cubicBezTo>
                    <a:pt x="59" y="147"/>
                    <a:pt x="59" y="125"/>
                    <a:pt x="59" y="119"/>
                  </a:cubicBezTo>
                  <a:cubicBezTo>
                    <a:pt x="59" y="98"/>
                    <a:pt x="69" y="73"/>
                    <a:pt x="78" y="48"/>
                  </a:cubicBezTo>
                  <a:cubicBezTo>
                    <a:pt x="81" y="41"/>
                    <a:pt x="83" y="36"/>
                    <a:pt x="83" y="30"/>
                  </a:cubicBezTo>
                  <a:cubicBezTo>
                    <a:pt x="83" y="12"/>
                    <a:pt x="68" y="0"/>
                    <a:pt x="50" y="0"/>
                  </a:cubicBezTo>
                  <a:cubicBezTo>
                    <a:pt x="15" y="0"/>
                    <a:pt x="0" y="48"/>
                    <a:pt x="0" y="53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6"/>
                    <a:pt x="12" y="52"/>
                  </a:cubicBezTo>
                  <a:cubicBezTo>
                    <a:pt x="20" y="24"/>
                    <a:pt x="35" y="10"/>
                    <a:pt x="49" y="10"/>
                  </a:cubicBezTo>
                  <a:cubicBezTo>
                    <a:pt x="55" y="10"/>
                    <a:pt x="58" y="14"/>
                    <a:pt x="58" y="22"/>
                  </a:cubicBezTo>
                  <a:cubicBezTo>
                    <a:pt x="58" y="30"/>
                    <a:pt x="55" y="37"/>
                    <a:pt x="51" y="45"/>
                  </a:cubicBezTo>
                  <a:cubicBezTo>
                    <a:pt x="33" y="93"/>
                    <a:pt x="33" y="104"/>
                    <a:pt x="33" y="113"/>
                  </a:cubicBezTo>
                  <a:cubicBezTo>
                    <a:pt x="33" y="119"/>
                    <a:pt x="33" y="135"/>
                    <a:pt x="46" y="146"/>
                  </a:cubicBezTo>
                  <a:cubicBezTo>
                    <a:pt x="56" y="154"/>
                    <a:pt x="69" y="157"/>
                    <a:pt x="81" y="157"/>
                  </a:cubicBezTo>
                  <a:cubicBezTo>
                    <a:pt x="103" y="157"/>
                    <a:pt x="115" y="145"/>
                    <a:pt x="127" y="134"/>
                  </a:cubicBezTo>
                  <a:cubicBezTo>
                    <a:pt x="134" y="157"/>
                    <a:pt x="158" y="157"/>
                    <a:pt x="162" y="157"/>
                  </a:cubicBezTo>
                  <a:cubicBezTo>
                    <a:pt x="174" y="157"/>
                    <a:pt x="183" y="150"/>
                    <a:pt x="190" y="139"/>
                  </a:cubicBezTo>
                  <a:cubicBezTo>
                    <a:pt x="197" y="125"/>
                    <a:pt x="202" y="105"/>
                    <a:pt x="202" y="104"/>
                  </a:cubicBezTo>
                  <a:cubicBezTo>
                    <a:pt x="202" y="99"/>
                    <a:pt x="197" y="99"/>
                    <a:pt x="196" y="99"/>
                  </a:cubicBezTo>
                  <a:cubicBezTo>
                    <a:pt x="191" y="99"/>
                    <a:pt x="191" y="101"/>
                    <a:pt x="188" y="110"/>
                  </a:cubicBezTo>
                  <a:cubicBezTo>
                    <a:pt x="184" y="127"/>
                    <a:pt x="178" y="147"/>
                    <a:pt x="163" y="147"/>
                  </a:cubicBezTo>
                  <a:cubicBezTo>
                    <a:pt x="154" y="147"/>
                    <a:pt x="152" y="139"/>
                    <a:pt x="152" y="130"/>
                  </a:cubicBezTo>
                  <a:cubicBezTo>
                    <a:pt x="152" y="124"/>
                    <a:pt x="154" y="112"/>
                    <a:pt x="157" y="103"/>
                  </a:cubicBezTo>
                  <a:cubicBezTo>
                    <a:pt x="159" y="93"/>
                    <a:pt x="163" y="79"/>
                    <a:pt x="164" y="71"/>
                  </a:cubicBezTo>
                  <a:lnTo>
                    <a:pt x="172" y="40"/>
                  </a:lnTo>
                  <a:cubicBezTo>
                    <a:pt x="175" y="32"/>
                    <a:pt x="178" y="16"/>
                    <a:pt x="178" y="15"/>
                  </a:cubicBezTo>
                  <a:cubicBezTo>
                    <a:pt x="178" y="8"/>
                    <a:pt x="173" y="3"/>
                    <a:pt x="167" y="3"/>
                  </a:cubicBezTo>
                  <a:cubicBezTo>
                    <a:pt x="154" y="3"/>
                    <a:pt x="152" y="14"/>
                    <a:pt x="149" y="25"/>
                  </a:cubicBezTo>
                  <a:lnTo>
                    <a:pt x="131" y="9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788">
              <a:extLst>
                <a:ext uri="{FF2B5EF4-FFF2-40B4-BE49-F238E27FC236}">
                  <a16:creationId xmlns:a16="http://schemas.microsoft.com/office/drawing/2014/main" id="{B17A83F3-0519-4F9A-86FB-093552DA372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595563" y="2373313"/>
              <a:ext cx="42863" cy="176212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89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8" y="9"/>
                  </a:cubicBezTo>
                  <a:cubicBezTo>
                    <a:pt x="89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789">
              <a:extLst>
                <a:ext uri="{FF2B5EF4-FFF2-40B4-BE49-F238E27FC236}">
                  <a16:creationId xmlns:a16="http://schemas.microsoft.com/office/drawing/2014/main" id="{B749C6C8-E6DB-46C1-88C4-308E89F0E6E9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2662238" y="2428875"/>
              <a:ext cx="69850" cy="77787"/>
            </a:xfrm>
            <a:custGeom>
              <a:avLst/>
              <a:gdLst>
                <a:gd name="T0" fmla="*/ 54 w 149"/>
                <a:gd name="T1" fmla="*/ 74 h 157"/>
                <a:gd name="T2" fmla="*/ 111 w 149"/>
                <a:gd name="T3" fmla="*/ 67 h 157"/>
                <a:gd name="T4" fmla="*/ 141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2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7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3 w 149"/>
                <a:gd name="T23" fmla="*/ 74 h 157"/>
                <a:gd name="T24" fmla="*/ 54 w 149"/>
                <a:gd name="T25" fmla="*/ 74 h 157"/>
                <a:gd name="T26" fmla="*/ 35 w 149"/>
                <a:gd name="T27" fmla="*/ 65 h 157"/>
                <a:gd name="T28" fmla="*/ 98 w 149"/>
                <a:gd name="T29" fmla="*/ 10 h 157"/>
                <a:gd name="T30" fmla="*/ 126 w 149"/>
                <a:gd name="T31" fmla="*/ 31 h 157"/>
                <a:gd name="T32" fmla="*/ 52 w 149"/>
                <a:gd name="T33" fmla="*/ 65 h 157"/>
                <a:gd name="T34" fmla="*/ 35 w 149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4" y="74"/>
                  </a:moveTo>
                  <a:cubicBezTo>
                    <a:pt x="64" y="74"/>
                    <a:pt x="92" y="74"/>
                    <a:pt x="111" y="67"/>
                  </a:cubicBezTo>
                  <a:cubicBezTo>
                    <a:pt x="136" y="58"/>
                    <a:pt x="141" y="41"/>
                    <a:pt x="141" y="31"/>
                  </a:cubicBezTo>
                  <a:cubicBezTo>
                    <a:pt x="141" y="12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7"/>
                    <a:pt x="62" y="157"/>
                  </a:cubicBezTo>
                  <a:cubicBezTo>
                    <a:pt x="121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7" y="115"/>
                  </a:cubicBezTo>
                  <a:cubicBezTo>
                    <a:pt x="110" y="147"/>
                    <a:pt x="69" y="147"/>
                    <a:pt x="63" y="147"/>
                  </a:cubicBezTo>
                  <a:cubicBezTo>
                    <a:pt x="42" y="147"/>
                    <a:pt x="28" y="134"/>
                    <a:pt x="28" y="105"/>
                  </a:cubicBezTo>
                  <a:cubicBezTo>
                    <a:pt x="28" y="100"/>
                    <a:pt x="28" y="93"/>
                    <a:pt x="33" y="74"/>
                  </a:cubicBezTo>
                  <a:lnTo>
                    <a:pt x="54" y="74"/>
                  </a:lnTo>
                  <a:close/>
                  <a:moveTo>
                    <a:pt x="35" y="65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7"/>
                    <a:pt x="126" y="31"/>
                  </a:cubicBezTo>
                  <a:cubicBezTo>
                    <a:pt x="126" y="65"/>
                    <a:pt x="67" y="65"/>
                    <a:pt x="52" y="65"/>
                  </a:cubicBez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790">
              <a:extLst>
                <a:ext uri="{FF2B5EF4-FFF2-40B4-BE49-F238E27FC236}">
                  <a16:creationId xmlns:a16="http://schemas.microsoft.com/office/drawing/2014/main" id="{C23823A5-3521-4857-8871-856F3057238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2754313" y="2343150"/>
              <a:ext cx="71438" cy="88900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8 h 176"/>
                <a:gd name="T4" fmla="*/ 130 w 153"/>
                <a:gd name="T5" fmla="*/ 173 h 176"/>
                <a:gd name="T6" fmla="*/ 140 w 153"/>
                <a:gd name="T7" fmla="*/ 175 h 176"/>
                <a:gd name="T8" fmla="*/ 146 w 153"/>
                <a:gd name="T9" fmla="*/ 175 h 176"/>
                <a:gd name="T10" fmla="*/ 153 w 153"/>
                <a:gd name="T11" fmla="*/ 172 h 176"/>
                <a:gd name="T12" fmla="*/ 152 w 153"/>
                <a:gd name="T13" fmla="*/ 168 h 176"/>
                <a:gd name="T14" fmla="*/ 144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6 w 153"/>
                <a:gd name="T21" fmla="*/ 5 h 176"/>
                <a:gd name="T22" fmla="*/ 33 w 153"/>
                <a:gd name="T23" fmla="*/ 8 h 176"/>
                <a:gd name="T24" fmla="*/ 52 w 153"/>
                <a:gd name="T25" fmla="*/ 26 h 176"/>
                <a:gd name="T26" fmla="*/ 64 w 153"/>
                <a:gd name="T27" fmla="*/ 50 h 176"/>
                <a:gd name="T28" fmla="*/ 85 w 153"/>
                <a:gd name="T29" fmla="*/ 92 h 176"/>
                <a:gd name="T30" fmla="*/ 5 w 153"/>
                <a:gd name="T31" fmla="*/ 156 h 176"/>
                <a:gd name="T32" fmla="*/ 0 w 153"/>
                <a:gd name="T33" fmla="*/ 166 h 176"/>
                <a:gd name="T34" fmla="*/ 9 w 153"/>
                <a:gd name="T35" fmla="*/ 176 h 176"/>
                <a:gd name="T36" fmla="*/ 18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29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6" y="0"/>
                  </a:cubicBezTo>
                  <a:cubicBezTo>
                    <a:pt x="30" y="0"/>
                    <a:pt x="26" y="0"/>
                    <a:pt x="26" y="5"/>
                  </a:cubicBezTo>
                  <a:cubicBezTo>
                    <a:pt x="26" y="8"/>
                    <a:pt x="29" y="8"/>
                    <a:pt x="33" y="8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0" y="82"/>
                    <a:pt x="85" y="92"/>
                  </a:cubicBezTo>
                  <a:lnTo>
                    <a:pt x="5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6"/>
                    <a:pt x="9" y="176"/>
                  </a:cubicBezTo>
                  <a:cubicBezTo>
                    <a:pt x="14" y="176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791">
              <a:extLst>
                <a:ext uri="{FF2B5EF4-FFF2-40B4-BE49-F238E27FC236}">
                  <a16:creationId xmlns:a16="http://schemas.microsoft.com/office/drawing/2014/main" id="{3CD29776-7107-4E05-AC84-F2FF9BA9E43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867026" y="2457450"/>
              <a:ext cx="111125" cy="7937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792">
              <a:extLst>
                <a:ext uri="{FF2B5EF4-FFF2-40B4-BE49-F238E27FC236}">
                  <a16:creationId xmlns:a16="http://schemas.microsoft.com/office/drawing/2014/main" id="{CEC4B890-B9D3-4674-A93C-C15C88F9C37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014663" y="2389188"/>
              <a:ext cx="58738" cy="115887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793">
              <a:extLst>
                <a:ext uri="{FF2B5EF4-FFF2-40B4-BE49-F238E27FC236}">
                  <a16:creationId xmlns:a16="http://schemas.microsoft.com/office/drawing/2014/main" id="{9E12296A-514B-4B2E-AC2F-5C8980A2E0F0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101976" y="2373313"/>
              <a:ext cx="42863" cy="176212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4 w 91"/>
                <a:gd name="T5" fmla="*/ 10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1" y="253"/>
                    <a:pt x="91" y="215"/>
                    <a:pt x="91" y="175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795">
              <a:extLst>
                <a:ext uri="{FF2B5EF4-FFF2-40B4-BE49-F238E27FC236}">
                  <a16:creationId xmlns:a16="http://schemas.microsoft.com/office/drawing/2014/main" id="{B08B78B2-A914-4BC9-8778-683D87476D7E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2366963" y="2830513"/>
              <a:ext cx="90488" cy="112712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3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5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0 h 226"/>
                <a:gd name="T16" fmla="*/ 179 w 192"/>
                <a:gd name="T17" fmla="*/ 165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3"/>
                  </a:cubicBezTo>
                  <a:cubicBezTo>
                    <a:pt x="182" y="78"/>
                    <a:pt x="184" y="49"/>
                    <a:pt x="184" y="42"/>
                  </a:cubicBezTo>
                  <a:cubicBezTo>
                    <a:pt x="184" y="20"/>
                    <a:pt x="166" y="0"/>
                    <a:pt x="131" y="0"/>
                  </a:cubicBezTo>
                  <a:cubicBezTo>
                    <a:pt x="76" y="0"/>
                    <a:pt x="0" y="48"/>
                    <a:pt x="0" y="135"/>
                  </a:cubicBezTo>
                  <a:cubicBezTo>
                    <a:pt x="0" y="186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0"/>
                    <a:pt x="186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5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5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796">
              <a:extLst>
                <a:ext uri="{FF2B5EF4-FFF2-40B4-BE49-F238E27FC236}">
                  <a16:creationId xmlns:a16="http://schemas.microsoft.com/office/drawing/2014/main" id="{D62659A4-8082-4CF3-A253-AC8E800F108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473326" y="2790825"/>
              <a:ext cx="95250" cy="79375"/>
            </a:xfrm>
            <a:custGeom>
              <a:avLst/>
              <a:gdLst>
                <a:gd name="T0" fmla="*/ 131 w 203"/>
                <a:gd name="T1" fmla="*/ 98 h 158"/>
                <a:gd name="T2" fmla="*/ 126 w 203"/>
                <a:gd name="T3" fmla="*/ 118 h 158"/>
                <a:gd name="T4" fmla="*/ 83 w 203"/>
                <a:gd name="T5" fmla="*/ 148 h 158"/>
                <a:gd name="T6" fmla="*/ 59 w 203"/>
                <a:gd name="T7" fmla="*/ 119 h 158"/>
                <a:gd name="T8" fmla="*/ 79 w 203"/>
                <a:gd name="T9" fmla="*/ 48 h 158"/>
                <a:gd name="T10" fmla="*/ 84 w 203"/>
                <a:gd name="T11" fmla="*/ 30 h 158"/>
                <a:gd name="T12" fmla="*/ 51 w 203"/>
                <a:gd name="T13" fmla="*/ 0 h 158"/>
                <a:gd name="T14" fmla="*/ 0 w 203"/>
                <a:gd name="T15" fmla="*/ 54 h 158"/>
                <a:gd name="T16" fmla="*/ 6 w 203"/>
                <a:gd name="T17" fmla="*/ 58 h 158"/>
                <a:gd name="T18" fmla="*/ 12 w 203"/>
                <a:gd name="T19" fmla="*/ 53 h 158"/>
                <a:gd name="T20" fmla="*/ 49 w 203"/>
                <a:gd name="T21" fmla="*/ 10 h 158"/>
                <a:gd name="T22" fmla="*/ 58 w 203"/>
                <a:gd name="T23" fmla="*/ 22 h 158"/>
                <a:gd name="T24" fmla="*/ 52 w 203"/>
                <a:gd name="T25" fmla="*/ 46 h 158"/>
                <a:gd name="T26" fmla="*/ 33 w 203"/>
                <a:gd name="T27" fmla="*/ 113 h 158"/>
                <a:gd name="T28" fmla="*/ 46 w 203"/>
                <a:gd name="T29" fmla="*/ 147 h 158"/>
                <a:gd name="T30" fmla="*/ 82 w 203"/>
                <a:gd name="T31" fmla="*/ 158 h 158"/>
                <a:gd name="T32" fmla="*/ 127 w 203"/>
                <a:gd name="T33" fmla="*/ 135 h 158"/>
                <a:gd name="T34" fmla="*/ 162 w 203"/>
                <a:gd name="T35" fmla="*/ 158 h 158"/>
                <a:gd name="T36" fmla="*/ 190 w 203"/>
                <a:gd name="T37" fmla="*/ 139 h 158"/>
                <a:gd name="T38" fmla="*/ 203 w 203"/>
                <a:gd name="T39" fmla="*/ 104 h 158"/>
                <a:gd name="T40" fmla="*/ 197 w 203"/>
                <a:gd name="T41" fmla="*/ 100 h 158"/>
                <a:gd name="T42" fmla="*/ 189 w 203"/>
                <a:gd name="T43" fmla="*/ 111 h 158"/>
                <a:gd name="T44" fmla="*/ 163 w 203"/>
                <a:gd name="T45" fmla="*/ 148 h 158"/>
                <a:gd name="T46" fmla="*/ 152 w 203"/>
                <a:gd name="T47" fmla="*/ 131 h 158"/>
                <a:gd name="T48" fmla="*/ 157 w 203"/>
                <a:gd name="T49" fmla="*/ 103 h 158"/>
                <a:gd name="T50" fmla="*/ 165 w 203"/>
                <a:gd name="T51" fmla="*/ 72 h 158"/>
                <a:gd name="T52" fmla="*/ 173 w 203"/>
                <a:gd name="T53" fmla="*/ 41 h 158"/>
                <a:gd name="T54" fmla="*/ 179 w 203"/>
                <a:gd name="T55" fmla="*/ 15 h 158"/>
                <a:gd name="T56" fmla="*/ 167 w 203"/>
                <a:gd name="T57" fmla="*/ 4 h 158"/>
                <a:gd name="T58" fmla="*/ 149 w 203"/>
                <a:gd name="T59" fmla="*/ 25 h 158"/>
                <a:gd name="T60" fmla="*/ 131 w 203"/>
                <a:gd name="T61" fmla="*/ 9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3" h="158">
                  <a:moveTo>
                    <a:pt x="131" y="98"/>
                  </a:moveTo>
                  <a:cubicBezTo>
                    <a:pt x="129" y="105"/>
                    <a:pt x="126" y="118"/>
                    <a:pt x="126" y="118"/>
                  </a:cubicBezTo>
                  <a:cubicBezTo>
                    <a:pt x="119" y="129"/>
                    <a:pt x="105" y="148"/>
                    <a:pt x="83" y="148"/>
                  </a:cubicBezTo>
                  <a:cubicBezTo>
                    <a:pt x="59" y="148"/>
                    <a:pt x="59" y="125"/>
                    <a:pt x="59" y="119"/>
                  </a:cubicBezTo>
                  <a:cubicBezTo>
                    <a:pt x="59" y="98"/>
                    <a:pt x="69" y="74"/>
                    <a:pt x="79" y="48"/>
                  </a:cubicBezTo>
                  <a:cubicBezTo>
                    <a:pt x="82" y="41"/>
                    <a:pt x="84" y="36"/>
                    <a:pt x="84" y="30"/>
                  </a:cubicBezTo>
                  <a:cubicBezTo>
                    <a:pt x="84" y="12"/>
                    <a:pt x="68" y="0"/>
                    <a:pt x="51" y="0"/>
                  </a:cubicBezTo>
                  <a:cubicBezTo>
                    <a:pt x="16" y="0"/>
                    <a:pt x="0" y="48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2" y="53"/>
                  </a:cubicBezTo>
                  <a:cubicBezTo>
                    <a:pt x="21" y="24"/>
                    <a:pt x="36" y="10"/>
                    <a:pt x="49" y="10"/>
                  </a:cubicBezTo>
                  <a:cubicBezTo>
                    <a:pt x="55" y="10"/>
                    <a:pt x="58" y="14"/>
                    <a:pt x="58" y="22"/>
                  </a:cubicBezTo>
                  <a:cubicBezTo>
                    <a:pt x="58" y="30"/>
                    <a:pt x="55" y="38"/>
                    <a:pt x="52" y="46"/>
                  </a:cubicBezTo>
                  <a:cubicBezTo>
                    <a:pt x="33" y="94"/>
                    <a:pt x="33" y="104"/>
                    <a:pt x="33" y="113"/>
                  </a:cubicBezTo>
                  <a:cubicBezTo>
                    <a:pt x="33" y="119"/>
                    <a:pt x="33" y="135"/>
                    <a:pt x="46" y="147"/>
                  </a:cubicBezTo>
                  <a:cubicBezTo>
                    <a:pt x="56" y="155"/>
                    <a:pt x="70" y="158"/>
                    <a:pt x="82" y="158"/>
                  </a:cubicBezTo>
                  <a:cubicBezTo>
                    <a:pt x="104" y="158"/>
                    <a:pt x="116" y="146"/>
                    <a:pt x="127" y="135"/>
                  </a:cubicBezTo>
                  <a:cubicBezTo>
                    <a:pt x="135" y="157"/>
                    <a:pt x="158" y="158"/>
                    <a:pt x="162" y="158"/>
                  </a:cubicBezTo>
                  <a:cubicBezTo>
                    <a:pt x="174" y="158"/>
                    <a:pt x="183" y="151"/>
                    <a:pt x="190" y="139"/>
                  </a:cubicBezTo>
                  <a:cubicBezTo>
                    <a:pt x="198" y="126"/>
                    <a:pt x="203" y="105"/>
                    <a:pt x="203" y="104"/>
                  </a:cubicBezTo>
                  <a:cubicBezTo>
                    <a:pt x="203" y="100"/>
                    <a:pt x="198" y="100"/>
                    <a:pt x="197" y="100"/>
                  </a:cubicBezTo>
                  <a:cubicBezTo>
                    <a:pt x="192" y="100"/>
                    <a:pt x="191" y="101"/>
                    <a:pt x="189" y="111"/>
                  </a:cubicBezTo>
                  <a:cubicBezTo>
                    <a:pt x="185" y="127"/>
                    <a:pt x="178" y="148"/>
                    <a:pt x="163" y="148"/>
                  </a:cubicBezTo>
                  <a:cubicBezTo>
                    <a:pt x="154" y="148"/>
                    <a:pt x="152" y="140"/>
                    <a:pt x="152" y="131"/>
                  </a:cubicBezTo>
                  <a:cubicBezTo>
                    <a:pt x="152" y="125"/>
                    <a:pt x="155" y="112"/>
                    <a:pt x="157" y="103"/>
                  </a:cubicBezTo>
                  <a:cubicBezTo>
                    <a:pt x="160" y="94"/>
                    <a:pt x="163" y="80"/>
                    <a:pt x="165" y="72"/>
                  </a:cubicBezTo>
                  <a:lnTo>
                    <a:pt x="173" y="41"/>
                  </a:lnTo>
                  <a:cubicBezTo>
                    <a:pt x="175" y="32"/>
                    <a:pt x="179" y="17"/>
                    <a:pt x="179" y="15"/>
                  </a:cubicBezTo>
                  <a:cubicBezTo>
                    <a:pt x="179" y="8"/>
                    <a:pt x="173" y="4"/>
                    <a:pt x="167" y="4"/>
                  </a:cubicBezTo>
                  <a:cubicBezTo>
                    <a:pt x="154" y="4"/>
                    <a:pt x="152" y="14"/>
                    <a:pt x="149" y="25"/>
                  </a:cubicBezTo>
                  <a:lnTo>
                    <a:pt x="131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797">
              <a:extLst>
                <a:ext uri="{FF2B5EF4-FFF2-40B4-BE49-F238E27FC236}">
                  <a16:creationId xmlns:a16="http://schemas.microsoft.com/office/drawing/2014/main" id="{29E7020C-AF6C-4EFD-87F4-77148971EB7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589213" y="2746375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798">
              <a:extLst>
                <a:ext uri="{FF2B5EF4-FFF2-40B4-BE49-F238E27FC236}">
                  <a16:creationId xmlns:a16="http://schemas.microsoft.com/office/drawing/2014/main" id="{3A1551E8-8615-438F-AC44-05FAF23DDC32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2706688" y="2736850"/>
              <a:ext cx="42863" cy="174625"/>
            </a:xfrm>
            <a:custGeom>
              <a:avLst/>
              <a:gdLst>
                <a:gd name="T0" fmla="*/ 83 w 90"/>
                <a:gd name="T1" fmla="*/ 0 h 348"/>
                <a:gd name="T2" fmla="*/ 0 w 90"/>
                <a:gd name="T3" fmla="*/ 174 h 348"/>
                <a:gd name="T4" fmla="*/ 83 w 90"/>
                <a:gd name="T5" fmla="*/ 348 h 348"/>
                <a:gd name="T6" fmla="*/ 90 w 90"/>
                <a:gd name="T7" fmla="*/ 344 h 348"/>
                <a:gd name="T8" fmla="*/ 87 w 90"/>
                <a:gd name="T9" fmla="*/ 339 h 348"/>
                <a:gd name="T10" fmla="*/ 23 w 90"/>
                <a:gd name="T11" fmla="*/ 174 h 348"/>
                <a:gd name="T12" fmla="*/ 88 w 90"/>
                <a:gd name="T13" fmla="*/ 8 h 348"/>
                <a:gd name="T14" fmla="*/ 90 w 90"/>
                <a:gd name="T15" fmla="*/ 4 h 348"/>
                <a:gd name="T16" fmla="*/ 83 w 90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8">
                  <a:moveTo>
                    <a:pt x="83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4" y="299"/>
                    <a:pt x="83" y="348"/>
                  </a:cubicBezTo>
                  <a:cubicBezTo>
                    <a:pt x="86" y="348"/>
                    <a:pt x="90" y="348"/>
                    <a:pt x="90" y="344"/>
                  </a:cubicBezTo>
                  <a:cubicBezTo>
                    <a:pt x="90" y="342"/>
                    <a:pt x="89" y="341"/>
                    <a:pt x="87" y="339"/>
                  </a:cubicBezTo>
                  <a:cubicBezTo>
                    <a:pt x="40" y="297"/>
                    <a:pt x="23" y="238"/>
                    <a:pt x="23" y="174"/>
                  </a:cubicBezTo>
                  <a:cubicBezTo>
                    <a:pt x="23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799">
              <a:extLst>
                <a:ext uri="{FF2B5EF4-FFF2-40B4-BE49-F238E27FC236}">
                  <a16:creationId xmlns:a16="http://schemas.microsoft.com/office/drawing/2014/main" id="{40DEDFD3-F166-487B-80A1-99BA1D771B7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779713" y="2752725"/>
              <a:ext cx="58738" cy="115887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800">
              <a:extLst>
                <a:ext uri="{FF2B5EF4-FFF2-40B4-BE49-F238E27FC236}">
                  <a16:creationId xmlns:a16="http://schemas.microsoft.com/office/drawing/2014/main" id="{C01044DC-9C48-4D83-8760-149E7151B38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867026" y="2759075"/>
              <a:ext cx="120650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9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9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801">
              <a:extLst>
                <a:ext uri="{FF2B5EF4-FFF2-40B4-BE49-F238E27FC236}">
                  <a16:creationId xmlns:a16="http://schemas.microsoft.com/office/drawing/2014/main" id="{5EF8DA26-6F91-4E80-A043-5783D7B449A4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3009901" y="2743200"/>
              <a:ext cx="71438" cy="127000"/>
            </a:xfrm>
            <a:custGeom>
              <a:avLst/>
              <a:gdLst>
                <a:gd name="T0" fmla="*/ 81 w 154"/>
                <a:gd name="T1" fmla="*/ 98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4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8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8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4"/>
                    <a:pt x="75" y="14"/>
                    <a:pt x="89" y="14"/>
                  </a:cubicBezTo>
                  <a:cubicBezTo>
                    <a:pt x="101" y="14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5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6"/>
                    <a:pt x="58" y="37"/>
                  </a:cubicBezTo>
                  <a:cubicBezTo>
                    <a:pt x="58" y="55"/>
                    <a:pt x="69" y="77"/>
                    <a:pt x="81" y="98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802">
              <a:extLst>
                <a:ext uri="{FF2B5EF4-FFF2-40B4-BE49-F238E27FC236}">
                  <a16:creationId xmlns:a16="http://schemas.microsoft.com/office/drawing/2014/main" id="{25F991E6-2ECC-40F3-9688-FCBE8941286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101976" y="2736850"/>
              <a:ext cx="42863" cy="174625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1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1"/>
                  </a:cubicBezTo>
                  <a:cubicBezTo>
                    <a:pt x="80" y="252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803">
              <a:extLst>
                <a:ext uri="{FF2B5EF4-FFF2-40B4-BE49-F238E27FC236}">
                  <a16:creationId xmlns:a16="http://schemas.microsoft.com/office/drawing/2014/main" id="{A49CAED3-1A43-48CE-BF6F-8859B07D8120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281363" y="2673350"/>
              <a:ext cx="157163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804">
              <a:extLst>
                <a:ext uri="{FF2B5EF4-FFF2-40B4-BE49-F238E27FC236}">
                  <a16:creationId xmlns:a16="http://schemas.microsoft.com/office/drawing/2014/main" id="{8D346BBC-3430-4348-8D30-66B927FE987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571876" y="2327275"/>
              <a:ext cx="122238" cy="749300"/>
            </a:xfrm>
            <a:custGeom>
              <a:avLst/>
              <a:gdLst>
                <a:gd name="T0" fmla="*/ 260 w 260"/>
                <a:gd name="T1" fmla="*/ 1490 h 1495"/>
                <a:gd name="T2" fmla="*/ 257 w 260"/>
                <a:gd name="T3" fmla="*/ 1484 h 1495"/>
                <a:gd name="T4" fmla="*/ 139 w 260"/>
                <a:gd name="T5" fmla="*/ 1293 h 1495"/>
                <a:gd name="T6" fmla="*/ 48 w 260"/>
                <a:gd name="T7" fmla="*/ 748 h 1495"/>
                <a:gd name="T8" fmla="*/ 146 w 260"/>
                <a:gd name="T9" fmla="*/ 185 h 1495"/>
                <a:gd name="T10" fmla="*/ 258 w 260"/>
                <a:gd name="T11" fmla="*/ 9 h 1495"/>
                <a:gd name="T12" fmla="*/ 260 w 260"/>
                <a:gd name="T13" fmla="*/ 5 h 1495"/>
                <a:gd name="T14" fmla="*/ 249 w 260"/>
                <a:gd name="T15" fmla="*/ 0 h 1495"/>
                <a:gd name="T16" fmla="*/ 239 w 260"/>
                <a:gd name="T17" fmla="*/ 1 h 1495"/>
                <a:gd name="T18" fmla="*/ 169 w 260"/>
                <a:gd name="T19" fmla="*/ 86 h 1495"/>
                <a:gd name="T20" fmla="*/ 16 w 260"/>
                <a:gd name="T21" fmla="*/ 504 h 1495"/>
                <a:gd name="T22" fmla="*/ 0 w 260"/>
                <a:gd name="T23" fmla="*/ 747 h 1495"/>
                <a:gd name="T24" fmla="*/ 103 w 260"/>
                <a:gd name="T25" fmla="*/ 1295 h 1495"/>
                <a:gd name="T26" fmla="*/ 235 w 260"/>
                <a:gd name="T27" fmla="*/ 1490 h 1495"/>
                <a:gd name="T28" fmla="*/ 249 w 260"/>
                <a:gd name="T29" fmla="*/ 1495 h 1495"/>
                <a:gd name="T30" fmla="*/ 260 w 260"/>
                <a:gd name="T31" fmla="*/ 149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0" h="1495">
                  <a:moveTo>
                    <a:pt x="260" y="1490"/>
                  </a:moveTo>
                  <a:cubicBezTo>
                    <a:pt x="260" y="1488"/>
                    <a:pt x="260" y="1487"/>
                    <a:pt x="257" y="1484"/>
                  </a:cubicBezTo>
                  <a:cubicBezTo>
                    <a:pt x="209" y="1426"/>
                    <a:pt x="169" y="1362"/>
                    <a:pt x="139" y="1293"/>
                  </a:cubicBezTo>
                  <a:cubicBezTo>
                    <a:pt x="74" y="1140"/>
                    <a:pt x="48" y="962"/>
                    <a:pt x="48" y="748"/>
                  </a:cubicBezTo>
                  <a:cubicBezTo>
                    <a:pt x="48" y="535"/>
                    <a:pt x="73" y="349"/>
                    <a:pt x="146" y="185"/>
                  </a:cubicBezTo>
                  <a:cubicBezTo>
                    <a:pt x="175" y="122"/>
                    <a:pt x="213" y="63"/>
                    <a:pt x="258" y="9"/>
                  </a:cubicBezTo>
                  <a:cubicBezTo>
                    <a:pt x="259" y="8"/>
                    <a:pt x="260" y="7"/>
                    <a:pt x="260" y="5"/>
                  </a:cubicBezTo>
                  <a:cubicBezTo>
                    <a:pt x="260" y="0"/>
                    <a:pt x="256" y="0"/>
                    <a:pt x="249" y="0"/>
                  </a:cubicBezTo>
                  <a:cubicBezTo>
                    <a:pt x="241" y="0"/>
                    <a:pt x="240" y="0"/>
                    <a:pt x="239" y="1"/>
                  </a:cubicBezTo>
                  <a:cubicBezTo>
                    <a:pt x="239" y="1"/>
                    <a:pt x="208" y="31"/>
                    <a:pt x="169" y="86"/>
                  </a:cubicBezTo>
                  <a:cubicBezTo>
                    <a:pt x="82" y="209"/>
                    <a:pt x="38" y="355"/>
                    <a:pt x="16" y="504"/>
                  </a:cubicBezTo>
                  <a:cubicBezTo>
                    <a:pt x="4" y="584"/>
                    <a:pt x="0" y="666"/>
                    <a:pt x="0" y="747"/>
                  </a:cubicBezTo>
                  <a:cubicBezTo>
                    <a:pt x="0" y="934"/>
                    <a:pt x="23" y="1124"/>
                    <a:pt x="103" y="1295"/>
                  </a:cubicBezTo>
                  <a:cubicBezTo>
                    <a:pt x="138" y="1370"/>
                    <a:pt x="186" y="1439"/>
                    <a:pt x="235" y="1490"/>
                  </a:cubicBezTo>
                  <a:cubicBezTo>
                    <a:pt x="240" y="1494"/>
                    <a:pt x="240" y="1495"/>
                    <a:pt x="249" y="1495"/>
                  </a:cubicBezTo>
                  <a:cubicBezTo>
                    <a:pt x="256" y="1495"/>
                    <a:pt x="260" y="1495"/>
                    <a:pt x="260" y="14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805">
              <a:extLst>
                <a:ext uri="{FF2B5EF4-FFF2-40B4-BE49-F238E27FC236}">
                  <a16:creationId xmlns:a16="http://schemas.microsoft.com/office/drawing/2014/main" id="{2DED0EAC-53B5-4850-BC40-FF4453706E16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3741738" y="2486025"/>
              <a:ext cx="88900" cy="112712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3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0 w 191"/>
                <a:gd name="T29" fmla="*/ 11 h 226"/>
                <a:gd name="T30" fmla="*/ 167 w 191"/>
                <a:gd name="T31" fmla="*/ 43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3"/>
                  </a:cubicBezTo>
                  <a:cubicBezTo>
                    <a:pt x="184" y="21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9"/>
                    <a:pt x="117" y="11"/>
                    <a:pt x="130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806">
              <a:extLst>
                <a:ext uri="{FF2B5EF4-FFF2-40B4-BE49-F238E27FC236}">
                  <a16:creationId xmlns:a16="http://schemas.microsoft.com/office/drawing/2014/main" id="{D94F739A-6B66-4196-AD5F-2C503BADA0A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859213" y="2373313"/>
              <a:ext cx="42863" cy="176212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8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807">
              <a:extLst>
                <a:ext uri="{FF2B5EF4-FFF2-40B4-BE49-F238E27FC236}">
                  <a16:creationId xmlns:a16="http://schemas.microsoft.com/office/drawing/2014/main" id="{278D5318-4E4C-464A-8CA8-F2C2D2EDC2E2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3924301" y="2428875"/>
              <a:ext cx="69850" cy="77787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1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8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5 w 149"/>
                <a:gd name="T27" fmla="*/ 65 h 157"/>
                <a:gd name="T28" fmla="*/ 98 w 149"/>
                <a:gd name="T29" fmla="*/ 10 h 157"/>
                <a:gd name="T30" fmla="*/ 126 w 149"/>
                <a:gd name="T31" fmla="*/ 31 h 157"/>
                <a:gd name="T32" fmla="*/ 52 w 149"/>
                <a:gd name="T33" fmla="*/ 65 h 157"/>
                <a:gd name="T34" fmla="*/ 35 w 149"/>
                <a:gd name="T35" fmla="*/ 6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4" y="74"/>
                    <a:pt x="92" y="74"/>
                    <a:pt x="111" y="67"/>
                  </a:cubicBezTo>
                  <a:cubicBezTo>
                    <a:pt x="136" y="58"/>
                    <a:pt x="141" y="41"/>
                    <a:pt x="141" y="31"/>
                  </a:cubicBezTo>
                  <a:cubicBezTo>
                    <a:pt x="141" y="12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1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8" y="115"/>
                  </a:cubicBezTo>
                  <a:cubicBezTo>
                    <a:pt x="110" y="147"/>
                    <a:pt x="70" y="147"/>
                    <a:pt x="63" y="147"/>
                  </a:cubicBezTo>
                  <a:cubicBezTo>
                    <a:pt x="42" y="147"/>
                    <a:pt x="28" y="134"/>
                    <a:pt x="28" y="105"/>
                  </a:cubicBezTo>
                  <a:cubicBezTo>
                    <a:pt x="28" y="100"/>
                    <a:pt x="28" y="93"/>
                    <a:pt x="33" y="74"/>
                  </a:cubicBezTo>
                  <a:lnTo>
                    <a:pt x="55" y="74"/>
                  </a:lnTo>
                  <a:close/>
                  <a:moveTo>
                    <a:pt x="35" y="65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7"/>
                    <a:pt x="126" y="31"/>
                  </a:cubicBezTo>
                  <a:cubicBezTo>
                    <a:pt x="126" y="65"/>
                    <a:pt x="67" y="65"/>
                    <a:pt x="52" y="65"/>
                  </a:cubicBez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808">
              <a:extLst>
                <a:ext uri="{FF2B5EF4-FFF2-40B4-BE49-F238E27FC236}">
                  <a16:creationId xmlns:a16="http://schemas.microsoft.com/office/drawing/2014/main" id="{1FC20BE4-8BC5-4A2E-8EA3-776894AE511B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6376" y="2343150"/>
              <a:ext cx="71438" cy="88900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8 h 176"/>
                <a:gd name="T4" fmla="*/ 130 w 153"/>
                <a:gd name="T5" fmla="*/ 173 h 176"/>
                <a:gd name="T6" fmla="*/ 140 w 153"/>
                <a:gd name="T7" fmla="*/ 175 h 176"/>
                <a:gd name="T8" fmla="*/ 146 w 153"/>
                <a:gd name="T9" fmla="*/ 175 h 176"/>
                <a:gd name="T10" fmla="*/ 153 w 153"/>
                <a:gd name="T11" fmla="*/ 172 h 176"/>
                <a:gd name="T12" fmla="*/ 152 w 153"/>
                <a:gd name="T13" fmla="*/ 168 h 176"/>
                <a:gd name="T14" fmla="*/ 144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6 w 153"/>
                <a:gd name="T21" fmla="*/ 5 h 176"/>
                <a:gd name="T22" fmla="*/ 33 w 153"/>
                <a:gd name="T23" fmla="*/ 8 h 176"/>
                <a:gd name="T24" fmla="*/ 52 w 153"/>
                <a:gd name="T25" fmla="*/ 26 h 176"/>
                <a:gd name="T26" fmla="*/ 64 w 153"/>
                <a:gd name="T27" fmla="*/ 50 h 176"/>
                <a:gd name="T28" fmla="*/ 85 w 153"/>
                <a:gd name="T29" fmla="*/ 92 h 176"/>
                <a:gd name="T30" fmla="*/ 5 w 153"/>
                <a:gd name="T31" fmla="*/ 156 h 176"/>
                <a:gd name="T32" fmla="*/ 0 w 153"/>
                <a:gd name="T33" fmla="*/ 166 h 176"/>
                <a:gd name="T34" fmla="*/ 9 w 153"/>
                <a:gd name="T35" fmla="*/ 176 h 176"/>
                <a:gd name="T36" fmla="*/ 18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29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6" y="0"/>
                  </a:cubicBezTo>
                  <a:cubicBezTo>
                    <a:pt x="30" y="0"/>
                    <a:pt x="26" y="0"/>
                    <a:pt x="26" y="5"/>
                  </a:cubicBezTo>
                  <a:cubicBezTo>
                    <a:pt x="26" y="8"/>
                    <a:pt x="29" y="8"/>
                    <a:pt x="33" y="8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2"/>
                  </a:cubicBezTo>
                  <a:lnTo>
                    <a:pt x="5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6"/>
                    <a:pt x="9" y="176"/>
                  </a:cubicBezTo>
                  <a:cubicBezTo>
                    <a:pt x="14" y="176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809">
              <a:extLst>
                <a:ext uri="{FF2B5EF4-FFF2-40B4-BE49-F238E27FC236}">
                  <a16:creationId xmlns:a16="http://schemas.microsoft.com/office/drawing/2014/main" id="{90F78791-504D-4E5B-A349-80F89E439BF7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130676" y="2457450"/>
              <a:ext cx="111125" cy="7937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810">
              <a:extLst>
                <a:ext uri="{FF2B5EF4-FFF2-40B4-BE49-F238E27FC236}">
                  <a16:creationId xmlns:a16="http://schemas.microsoft.com/office/drawing/2014/main" id="{76DAE800-95E4-4AC8-97B6-F8037D8BF264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276726" y="2389188"/>
              <a:ext cx="60325" cy="115887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811">
              <a:extLst>
                <a:ext uri="{FF2B5EF4-FFF2-40B4-BE49-F238E27FC236}">
                  <a16:creationId xmlns:a16="http://schemas.microsoft.com/office/drawing/2014/main" id="{F9230364-97F8-4EF1-AE1B-E83BB765D4C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4364038" y="2373313"/>
              <a:ext cx="42863" cy="176212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4 h 349"/>
                <a:gd name="T4" fmla="*/ 4 w 91"/>
                <a:gd name="T5" fmla="*/ 10 h 349"/>
                <a:gd name="T6" fmla="*/ 67 w 91"/>
                <a:gd name="T7" fmla="*/ 174 h 349"/>
                <a:gd name="T8" fmla="*/ 7 w 91"/>
                <a:gd name="T9" fmla="*/ 336 h 349"/>
                <a:gd name="T10" fmla="*/ 0 w 91"/>
                <a:gd name="T11" fmla="*/ 344 h 349"/>
                <a:gd name="T12" fmla="*/ 5 w 91"/>
                <a:gd name="T13" fmla="*/ 349 h 349"/>
                <a:gd name="T14" fmla="*/ 65 w 91"/>
                <a:gd name="T15" fmla="*/ 282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9"/>
                    <a:pt x="5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1" y="253"/>
                    <a:pt x="91" y="215"/>
                    <a:pt x="91" y="175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813">
              <a:extLst>
                <a:ext uri="{FF2B5EF4-FFF2-40B4-BE49-F238E27FC236}">
                  <a16:creationId xmlns:a16="http://schemas.microsoft.com/office/drawing/2014/main" id="{0138F8B8-3C49-41D1-A77D-5F1D4D472FBC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3741738" y="2830513"/>
              <a:ext cx="88900" cy="112712"/>
            </a:xfrm>
            <a:custGeom>
              <a:avLst/>
              <a:gdLst>
                <a:gd name="T0" fmla="*/ 70 w 192"/>
                <a:gd name="T1" fmla="*/ 105 h 226"/>
                <a:gd name="T2" fmla="*/ 147 w 192"/>
                <a:gd name="T3" fmla="*/ 93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5 h 226"/>
                <a:gd name="T10" fmla="*/ 78 w 192"/>
                <a:gd name="T11" fmla="*/ 226 h 226"/>
                <a:gd name="T12" fmla="*/ 192 w 192"/>
                <a:gd name="T13" fmla="*/ 167 h 226"/>
                <a:gd name="T14" fmla="*/ 186 w 192"/>
                <a:gd name="T15" fmla="*/ 160 h 226"/>
                <a:gd name="T16" fmla="*/ 179 w 192"/>
                <a:gd name="T17" fmla="*/ 165 h 226"/>
                <a:gd name="T18" fmla="*/ 79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0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7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5"/>
                  </a:moveTo>
                  <a:cubicBezTo>
                    <a:pt x="85" y="105"/>
                    <a:pt x="122" y="104"/>
                    <a:pt x="147" y="93"/>
                  </a:cubicBezTo>
                  <a:cubicBezTo>
                    <a:pt x="182" y="78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5"/>
                  </a:cubicBezTo>
                  <a:cubicBezTo>
                    <a:pt x="0" y="186"/>
                    <a:pt x="30" y="226"/>
                    <a:pt x="78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0"/>
                    <a:pt x="186" y="160"/>
                  </a:cubicBezTo>
                  <a:cubicBezTo>
                    <a:pt x="183" y="160"/>
                    <a:pt x="182" y="161"/>
                    <a:pt x="179" y="165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5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814">
              <a:extLst>
                <a:ext uri="{FF2B5EF4-FFF2-40B4-BE49-F238E27FC236}">
                  <a16:creationId xmlns:a16="http://schemas.microsoft.com/office/drawing/2014/main" id="{62071D91-CF73-4723-B1FE-EA8F74889579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851276" y="2746375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815">
              <a:extLst>
                <a:ext uri="{FF2B5EF4-FFF2-40B4-BE49-F238E27FC236}">
                  <a16:creationId xmlns:a16="http://schemas.microsoft.com/office/drawing/2014/main" id="{94321CCC-F23A-41B4-8A56-2D83CD3ECAA6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970338" y="2736850"/>
              <a:ext cx="41275" cy="174625"/>
            </a:xfrm>
            <a:custGeom>
              <a:avLst/>
              <a:gdLst>
                <a:gd name="T0" fmla="*/ 83 w 90"/>
                <a:gd name="T1" fmla="*/ 0 h 348"/>
                <a:gd name="T2" fmla="*/ 0 w 90"/>
                <a:gd name="T3" fmla="*/ 174 h 348"/>
                <a:gd name="T4" fmla="*/ 83 w 90"/>
                <a:gd name="T5" fmla="*/ 348 h 348"/>
                <a:gd name="T6" fmla="*/ 90 w 90"/>
                <a:gd name="T7" fmla="*/ 344 h 348"/>
                <a:gd name="T8" fmla="*/ 87 w 90"/>
                <a:gd name="T9" fmla="*/ 339 h 348"/>
                <a:gd name="T10" fmla="*/ 23 w 90"/>
                <a:gd name="T11" fmla="*/ 174 h 348"/>
                <a:gd name="T12" fmla="*/ 88 w 90"/>
                <a:gd name="T13" fmla="*/ 8 h 348"/>
                <a:gd name="T14" fmla="*/ 90 w 90"/>
                <a:gd name="T15" fmla="*/ 4 h 348"/>
                <a:gd name="T16" fmla="*/ 83 w 90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8">
                  <a:moveTo>
                    <a:pt x="83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4" y="299"/>
                    <a:pt x="83" y="348"/>
                  </a:cubicBezTo>
                  <a:cubicBezTo>
                    <a:pt x="86" y="348"/>
                    <a:pt x="90" y="348"/>
                    <a:pt x="90" y="344"/>
                  </a:cubicBezTo>
                  <a:cubicBezTo>
                    <a:pt x="90" y="342"/>
                    <a:pt x="89" y="341"/>
                    <a:pt x="87" y="339"/>
                  </a:cubicBezTo>
                  <a:cubicBezTo>
                    <a:pt x="40" y="297"/>
                    <a:pt x="23" y="238"/>
                    <a:pt x="23" y="174"/>
                  </a:cubicBezTo>
                  <a:cubicBezTo>
                    <a:pt x="23" y="80"/>
                    <a:pt x="59" y="34"/>
                    <a:pt x="88" y="8"/>
                  </a:cubicBezTo>
                  <a:cubicBezTo>
                    <a:pt x="89" y="7"/>
                    <a:pt x="90" y="6"/>
                    <a:pt x="90" y="4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816">
              <a:extLst>
                <a:ext uri="{FF2B5EF4-FFF2-40B4-BE49-F238E27FC236}">
                  <a16:creationId xmlns:a16="http://schemas.microsoft.com/office/drawing/2014/main" id="{E13CF84C-5E54-4260-9A86-727206AEA7F0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41776" y="2752725"/>
              <a:ext cx="60325" cy="115887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817">
              <a:extLst>
                <a:ext uri="{FF2B5EF4-FFF2-40B4-BE49-F238E27FC236}">
                  <a16:creationId xmlns:a16="http://schemas.microsoft.com/office/drawing/2014/main" id="{DFA679DA-481A-4B58-851F-6BDAAC34641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129088" y="2759075"/>
              <a:ext cx="120650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8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8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8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818">
              <a:extLst>
                <a:ext uri="{FF2B5EF4-FFF2-40B4-BE49-F238E27FC236}">
                  <a16:creationId xmlns:a16="http://schemas.microsoft.com/office/drawing/2014/main" id="{0AC539C1-4A38-4127-AA35-5AB9C73828DA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4271963" y="2743200"/>
              <a:ext cx="71438" cy="127000"/>
            </a:xfrm>
            <a:custGeom>
              <a:avLst/>
              <a:gdLst>
                <a:gd name="T0" fmla="*/ 82 w 154"/>
                <a:gd name="T1" fmla="*/ 98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4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2 w 154"/>
                <a:gd name="T27" fmla="*/ 98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2" y="98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20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4"/>
                    <a:pt x="75" y="14"/>
                    <a:pt x="89" y="14"/>
                  </a:cubicBezTo>
                  <a:cubicBezTo>
                    <a:pt x="101" y="14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5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6"/>
                    <a:pt x="58" y="37"/>
                  </a:cubicBezTo>
                  <a:cubicBezTo>
                    <a:pt x="58" y="55"/>
                    <a:pt x="69" y="77"/>
                    <a:pt x="82" y="98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819">
              <a:extLst>
                <a:ext uri="{FF2B5EF4-FFF2-40B4-BE49-F238E27FC236}">
                  <a16:creationId xmlns:a16="http://schemas.microsoft.com/office/drawing/2014/main" id="{5A2C3138-0786-402F-991B-878A539BD8F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364038" y="2736850"/>
              <a:ext cx="42863" cy="174625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1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1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1"/>
                  </a:cubicBezTo>
                  <a:cubicBezTo>
                    <a:pt x="80" y="252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820">
              <a:extLst>
                <a:ext uri="{FF2B5EF4-FFF2-40B4-BE49-F238E27FC236}">
                  <a16:creationId xmlns:a16="http://schemas.microsoft.com/office/drawing/2014/main" id="{39282ED4-193E-4D5B-9A18-027029784AFA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473576" y="2327275"/>
              <a:ext cx="122238" cy="749300"/>
            </a:xfrm>
            <a:custGeom>
              <a:avLst/>
              <a:gdLst>
                <a:gd name="T0" fmla="*/ 259 w 259"/>
                <a:gd name="T1" fmla="*/ 748 h 1495"/>
                <a:gd name="T2" fmla="*/ 156 w 259"/>
                <a:gd name="T3" fmla="*/ 200 h 1495"/>
                <a:gd name="T4" fmla="*/ 24 w 259"/>
                <a:gd name="T5" fmla="*/ 4 h 1495"/>
                <a:gd name="T6" fmla="*/ 11 w 259"/>
                <a:gd name="T7" fmla="*/ 0 h 1495"/>
                <a:gd name="T8" fmla="*/ 0 w 259"/>
                <a:gd name="T9" fmla="*/ 5 h 1495"/>
                <a:gd name="T10" fmla="*/ 3 w 259"/>
                <a:gd name="T11" fmla="*/ 11 h 1495"/>
                <a:gd name="T12" fmla="*/ 120 w 259"/>
                <a:gd name="T13" fmla="*/ 202 h 1495"/>
                <a:gd name="T14" fmla="*/ 211 w 259"/>
                <a:gd name="T15" fmla="*/ 747 h 1495"/>
                <a:gd name="T16" fmla="*/ 113 w 259"/>
                <a:gd name="T17" fmla="*/ 1309 h 1495"/>
                <a:gd name="T18" fmla="*/ 2 w 259"/>
                <a:gd name="T19" fmla="*/ 1485 h 1495"/>
                <a:gd name="T20" fmla="*/ 0 w 259"/>
                <a:gd name="T21" fmla="*/ 1490 h 1495"/>
                <a:gd name="T22" fmla="*/ 11 w 259"/>
                <a:gd name="T23" fmla="*/ 1495 h 1495"/>
                <a:gd name="T24" fmla="*/ 20 w 259"/>
                <a:gd name="T25" fmla="*/ 1494 h 1495"/>
                <a:gd name="T26" fmla="*/ 90 w 259"/>
                <a:gd name="T27" fmla="*/ 1409 h 1495"/>
                <a:gd name="T28" fmla="*/ 244 w 259"/>
                <a:gd name="T29" fmla="*/ 991 h 1495"/>
                <a:gd name="T30" fmla="*/ 259 w 259"/>
                <a:gd name="T31" fmla="*/ 748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9" h="1495">
                  <a:moveTo>
                    <a:pt x="259" y="748"/>
                  </a:moveTo>
                  <a:cubicBezTo>
                    <a:pt x="259" y="561"/>
                    <a:pt x="236" y="371"/>
                    <a:pt x="156" y="200"/>
                  </a:cubicBezTo>
                  <a:cubicBezTo>
                    <a:pt x="121" y="124"/>
                    <a:pt x="73" y="56"/>
                    <a:pt x="24" y="4"/>
                  </a:cubicBezTo>
                  <a:cubicBezTo>
                    <a:pt x="20" y="0"/>
                    <a:pt x="19" y="0"/>
                    <a:pt x="11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51" y="68"/>
                    <a:pt x="90" y="132"/>
                    <a:pt x="120" y="202"/>
                  </a:cubicBezTo>
                  <a:cubicBezTo>
                    <a:pt x="185" y="354"/>
                    <a:pt x="211" y="533"/>
                    <a:pt x="211" y="747"/>
                  </a:cubicBezTo>
                  <a:cubicBezTo>
                    <a:pt x="211" y="959"/>
                    <a:pt x="187" y="1146"/>
                    <a:pt x="113" y="1309"/>
                  </a:cubicBezTo>
                  <a:cubicBezTo>
                    <a:pt x="84" y="1373"/>
                    <a:pt x="46" y="1432"/>
                    <a:pt x="2" y="1485"/>
                  </a:cubicBezTo>
                  <a:cubicBezTo>
                    <a:pt x="1" y="1486"/>
                    <a:pt x="0" y="1488"/>
                    <a:pt x="0" y="1490"/>
                  </a:cubicBezTo>
                  <a:cubicBezTo>
                    <a:pt x="0" y="1495"/>
                    <a:pt x="4" y="1495"/>
                    <a:pt x="11" y="1495"/>
                  </a:cubicBezTo>
                  <a:cubicBezTo>
                    <a:pt x="18" y="1495"/>
                    <a:pt x="19" y="1495"/>
                    <a:pt x="20" y="1494"/>
                  </a:cubicBezTo>
                  <a:cubicBezTo>
                    <a:pt x="21" y="1493"/>
                    <a:pt x="52" y="1464"/>
                    <a:pt x="90" y="1409"/>
                  </a:cubicBezTo>
                  <a:cubicBezTo>
                    <a:pt x="177" y="1286"/>
                    <a:pt x="221" y="1139"/>
                    <a:pt x="244" y="991"/>
                  </a:cubicBezTo>
                  <a:cubicBezTo>
                    <a:pt x="255" y="911"/>
                    <a:pt x="259" y="829"/>
                    <a:pt x="259" y="7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821">
              <a:extLst>
                <a:ext uri="{FF2B5EF4-FFF2-40B4-BE49-F238E27FC236}">
                  <a16:creationId xmlns:a16="http://schemas.microsoft.com/office/drawing/2014/main" id="{4729FC0A-7A3A-48A8-8737-FA18146CF0D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660901" y="2312988"/>
              <a:ext cx="96838" cy="114300"/>
            </a:xfrm>
            <a:custGeom>
              <a:avLst/>
              <a:gdLst>
                <a:gd name="T0" fmla="*/ 1 w 208"/>
                <a:gd name="T1" fmla="*/ 210 h 228"/>
                <a:gd name="T2" fmla="*/ 0 w 208"/>
                <a:gd name="T3" fmla="*/ 217 h 228"/>
                <a:gd name="T4" fmla="*/ 12 w 208"/>
                <a:gd name="T5" fmla="*/ 228 h 228"/>
                <a:gd name="T6" fmla="*/ 28 w 208"/>
                <a:gd name="T7" fmla="*/ 211 h 228"/>
                <a:gd name="T8" fmla="*/ 44 w 208"/>
                <a:gd name="T9" fmla="*/ 147 h 228"/>
                <a:gd name="T10" fmla="*/ 82 w 208"/>
                <a:gd name="T11" fmla="*/ 157 h 228"/>
                <a:gd name="T12" fmla="*/ 132 w 208"/>
                <a:gd name="T13" fmla="*/ 132 h 228"/>
                <a:gd name="T14" fmla="*/ 168 w 208"/>
                <a:gd name="T15" fmla="*/ 157 h 228"/>
                <a:gd name="T16" fmla="*/ 195 w 208"/>
                <a:gd name="T17" fmla="*/ 139 h 228"/>
                <a:gd name="T18" fmla="*/ 208 w 208"/>
                <a:gd name="T19" fmla="*/ 104 h 228"/>
                <a:gd name="T20" fmla="*/ 202 w 208"/>
                <a:gd name="T21" fmla="*/ 99 h 228"/>
                <a:gd name="T22" fmla="*/ 194 w 208"/>
                <a:gd name="T23" fmla="*/ 110 h 228"/>
                <a:gd name="T24" fmla="*/ 169 w 208"/>
                <a:gd name="T25" fmla="*/ 148 h 228"/>
                <a:gd name="T26" fmla="*/ 157 w 208"/>
                <a:gd name="T27" fmla="*/ 130 h 228"/>
                <a:gd name="T28" fmla="*/ 162 w 208"/>
                <a:gd name="T29" fmla="*/ 103 h 228"/>
                <a:gd name="T30" fmla="*/ 170 w 208"/>
                <a:gd name="T31" fmla="*/ 72 h 228"/>
                <a:gd name="T32" fmla="*/ 178 w 208"/>
                <a:gd name="T33" fmla="*/ 41 h 228"/>
                <a:gd name="T34" fmla="*/ 184 w 208"/>
                <a:gd name="T35" fmla="*/ 15 h 228"/>
                <a:gd name="T36" fmla="*/ 173 w 208"/>
                <a:gd name="T37" fmla="*/ 4 h 228"/>
                <a:gd name="T38" fmla="*/ 158 w 208"/>
                <a:gd name="T39" fmla="*/ 12 h 228"/>
                <a:gd name="T40" fmla="*/ 153 w 208"/>
                <a:gd name="T41" fmla="*/ 32 h 228"/>
                <a:gd name="T42" fmla="*/ 145 w 208"/>
                <a:gd name="T43" fmla="*/ 61 h 228"/>
                <a:gd name="T44" fmla="*/ 135 w 208"/>
                <a:gd name="T45" fmla="*/ 105 h 228"/>
                <a:gd name="T46" fmla="*/ 129 w 208"/>
                <a:gd name="T47" fmla="*/ 119 h 228"/>
                <a:gd name="T48" fmla="*/ 83 w 208"/>
                <a:gd name="T49" fmla="*/ 148 h 228"/>
                <a:gd name="T50" fmla="*/ 54 w 208"/>
                <a:gd name="T51" fmla="*/ 117 h 228"/>
                <a:gd name="T52" fmla="*/ 60 w 208"/>
                <a:gd name="T53" fmla="*/ 84 h 228"/>
                <a:gd name="T54" fmla="*/ 68 w 208"/>
                <a:gd name="T55" fmla="*/ 53 h 228"/>
                <a:gd name="T56" fmla="*/ 73 w 208"/>
                <a:gd name="T57" fmla="*/ 33 h 228"/>
                <a:gd name="T58" fmla="*/ 78 w 208"/>
                <a:gd name="T59" fmla="*/ 11 h 228"/>
                <a:gd name="T60" fmla="*/ 66 w 208"/>
                <a:gd name="T61" fmla="*/ 0 h 228"/>
                <a:gd name="T62" fmla="*/ 50 w 208"/>
                <a:gd name="T63" fmla="*/ 16 h 228"/>
                <a:gd name="T64" fmla="*/ 1 w 208"/>
                <a:gd name="T65" fmla="*/ 2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8">
                  <a:moveTo>
                    <a:pt x="1" y="210"/>
                  </a:moveTo>
                  <a:cubicBezTo>
                    <a:pt x="0" y="215"/>
                    <a:pt x="0" y="217"/>
                    <a:pt x="0" y="217"/>
                  </a:cubicBezTo>
                  <a:cubicBezTo>
                    <a:pt x="0" y="225"/>
                    <a:pt x="6" y="228"/>
                    <a:pt x="12" y="228"/>
                  </a:cubicBezTo>
                  <a:cubicBezTo>
                    <a:pt x="24" y="228"/>
                    <a:pt x="27" y="217"/>
                    <a:pt x="28" y="211"/>
                  </a:cubicBezTo>
                  <a:cubicBezTo>
                    <a:pt x="29" y="209"/>
                    <a:pt x="36" y="181"/>
                    <a:pt x="44" y="147"/>
                  </a:cubicBezTo>
                  <a:cubicBezTo>
                    <a:pt x="55" y="155"/>
                    <a:pt x="69" y="157"/>
                    <a:pt x="82" y="157"/>
                  </a:cubicBezTo>
                  <a:cubicBezTo>
                    <a:pt x="112" y="157"/>
                    <a:pt x="131" y="133"/>
                    <a:pt x="132" y="132"/>
                  </a:cubicBezTo>
                  <a:cubicBezTo>
                    <a:pt x="138" y="156"/>
                    <a:pt x="162" y="157"/>
                    <a:pt x="168" y="157"/>
                  </a:cubicBezTo>
                  <a:cubicBezTo>
                    <a:pt x="180" y="157"/>
                    <a:pt x="189" y="150"/>
                    <a:pt x="195" y="139"/>
                  </a:cubicBezTo>
                  <a:cubicBezTo>
                    <a:pt x="203" y="125"/>
                    <a:pt x="208" y="105"/>
                    <a:pt x="208" y="104"/>
                  </a:cubicBezTo>
                  <a:cubicBezTo>
                    <a:pt x="208" y="99"/>
                    <a:pt x="203" y="99"/>
                    <a:pt x="202" y="99"/>
                  </a:cubicBezTo>
                  <a:cubicBezTo>
                    <a:pt x="197" y="99"/>
                    <a:pt x="197" y="101"/>
                    <a:pt x="194" y="110"/>
                  </a:cubicBezTo>
                  <a:cubicBezTo>
                    <a:pt x="190" y="127"/>
                    <a:pt x="183" y="148"/>
                    <a:pt x="169" y="148"/>
                  </a:cubicBezTo>
                  <a:cubicBezTo>
                    <a:pt x="160" y="148"/>
                    <a:pt x="157" y="140"/>
                    <a:pt x="157" y="130"/>
                  </a:cubicBezTo>
                  <a:cubicBezTo>
                    <a:pt x="157" y="125"/>
                    <a:pt x="160" y="112"/>
                    <a:pt x="162" y="103"/>
                  </a:cubicBezTo>
                  <a:cubicBezTo>
                    <a:pt x="165" y="93"/>
                    <a:pt x="168" y="79"/>
                    <a:pt x="170" y="72"/>
                  </a:cubicBezTo>
                  <a:lnTo>
                    <a:pt x="178" y="41"/>
                  </a:lnTo>
                  <a:cubicBezTo>
                    <a:pt x="180" y="32"/>
                    <a:pt x="184" y="16"/>
                    <a:pt x="184" y="15"/>
                  </a:cubicBezTo>
                  <a:cubicBezTo>
                    <a:pt x="184" y="8"/>
                    <a:pt x="179" y="4"/>
                    <a:pt x="173" y="4"/>
                  </a:cubicBezTo>
                  <a:cubicBezTo>
                    <a:pt x="169" y="4"/>
                    <a:pt x="162" y="5"/>
                    <a:pt x="158" y="12"/>
                  </a:cubicBezTo>
                  <a:cubicBezTo>
                    <a:pt x="157" y="14"/>
                    <a:pt x="154" y="25"/>
                    <a:pt x="153" y="32"/>
                  </a:cubicBezTo>
                  <a:lnTo>
                    <a:pt x="145" y="61"/>
                  </a:lnTo>
                  <a:lnTo>
                    <a:pt x="135" y="105"/>
                  </a:lnTo>
                  <a:cubicBezTo>
                    <a:pt x="132" y="113"/>
                    <a:pt x="132" y="114"/>
                    <a:pt x="129" y="119"/>
                  </a:cubicBezTo>
                  <a:cubicBezTo>
                    <a:pt x="118" y="134"/>
                    <a:pt x="103" y="148"/>
                    <a:pt x="83" y="148"/>
                  </a:cubicBezTo>
                  <a:cubicBezTo>
                    <a:pt x="54" y="148"/>
                    <a:pt x="54" y="123"/>
                    <a:pt x="54" y="117"/>
                  </a:cubicBezTo>
                  <a:cubicBezTo>
                    <a:pt x="54" y="107"/>
                    <a:pt x="55" y="103"/>
                    <a:pt x="60" y="84"/>
                  </a:cubicBezTo>
                  <a:cubicBezTo>
                    <a:pt x="64" y="69"/>
                    <a:pt x="65" y="66"/>
                    <a:pt x="68" y="53"/>
                  </a:cubicBezTo>
                  <a:lnTo>
                    <a:pt x="73" y="33"/>
                  </a:lnTo>
                  <a:cubicBezTo>
                    <a:pt x="75" y="26"/>
                    <a:pt x="78" y="13"/>
                    <a:pt x="78" y="11"/>
                  </a:cubicBezTo>
                  <a:cubicBezTo>
                    <a:pt x="78" y="5"/>
                    <a:pt x="73" y="0"/>
                    <a:pt x="66" y="0"/>
                  </a:cubicBezTo>
                  <a:cubicBezTo>
                    <a:pt x="54" y="0"/>
                    <a:pt x="51" y="12"/>
                    <a:pt x="50" y="16"/>
                  </a:cubicBezTo>
                  <a:lnTo>
                    <a:pt x="1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任意多边形: 形状 1274">
              <a:extLst>
                <a:ext uri="{FF2B5EF4-FFF2-40B4-BE49-F238E27FC236}">
                  <a16:creationId xmlns:a16="http://schemas.microsoft.com/office/drawing/2014/main" id="{391E3BEF-C3B9-4693-B9E3-956E24DC380B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2357438" y="2697163"/>
              <a:ext cx="817564" cy="9526"/>
            </a:xfrm>
            <a:custGeom>
              <a:avLst/>
              <a:gdLst/>
              <a:ahLst/>
              <a:cxnLst/>
              <a:rect l="0" t="0" r="0" b="0"/>
              <a:pathLst>
                <a:path w="817564" h="9526">
                  <a:moveTo>
                    <a:pt x="0" y="9525"/>
                  </a:moveTo>
                  <a:lnTo>
                    <a:pt x="817563" y="9525"/>
                  </a:lnTo>
                  <a:lnTo>
                    <a:pt x="817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76" name="任意多边形: 形状 1275">
              <a:extLst>
                <a:ext uri="{FF2B5EF4-FFF2-40B4-BE49-F238E27FC236}">
                  <a16:creationId xmlns:a16="http://schemas.microsoft.com/office/drawing/2014/main" id="{3B037FE0-52CC-4D8A-8820-E608FFBC987B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3730626" y="2697163"/>
              <a:ext cx="708026" cy="9526"/>
            </a:xfrm>
            <a:custGeom>
              <a:avLst/>
              <a:gdLst/>
              <a:ahLst/>
              <a:cxnLst/>
              <a:rect l="0" t="0" r="0" b="0"/>
              <a:pathLst>
                <a:path w="708026" h="9526">
                  <a:moveTo>
                    <a:pt x="0" y="9525"/>
                  </a:moveTo>
                  <a:lnTo>
                    <a:pt x="708025" y="9525"/>
                  </a:lnTo>
                  <a:lnTo>
                    <a:pt x="7080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338" name="组合 1337">
            <a:extLst>
              <a:ext uri="{FF2B5EF4-FFF2-40B4-BE49-F238E27FC236}">
                <a16:creationId xmlns:a16="http://schemas.microsoft.com/office/drawing/2014/main" id="{074547CA-DA4E-4EFC-B5A9-2D556413E9D1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4863614" y="2345920"/>
            <a:ext cx="1803400" cy="638175"/>
            <a:chOff x="2539999" y="2540000"/>
            <a:chExt cx="1803400" cy="638175"/>
          </a:xfrm>
        </p:grpSpPr>
        <p:sp>
          <p:nvSpPr>
            <p:cNvPr id="1321" name="Freeform 828">
              <a:extLst>
                <a:ext uri="{FF2B5EF4-FFF2-40B4-BE49-F238E27FC236}">
                  <a16:creationId xmlns:a16="http://schemas.microsoft.com/office/drawing/2014/main" id="{9B2803DA-C227-444C-89AE-7218C44EB214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539999" y="2778125"/>
              <a:ext cx="146050" cy="195263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5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7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5"/>
                    <a:pt x="300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829">
              <a:extLst>
                <a:ext uri="{FF2B5EF4-FFF2-40B4-BE49-F238E27FC236}">
                  <a16:creationId xmlns:a16="http://schemas.microsoft.com/office/drawing/2014/main" id="{44C53B1C-4AD6-48F2-87BD-2EB894675D9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820987" y="2574925"/>
              <a:ext cx="117475" cy="6032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7 h 1197"/>
                <a:gd name="T4" fmla="*/ 158 w 245"/>
                <a:gd name="T5" fmla="*/ 1081 h 1197"/>
                <a:gd name="T6" fmla="*/ 41 w 245"/>
                <a:gd name="T7" fmla="*/ 598 h 1197"/>
                <a:gd name="T8" fmla="*/ 141 w 245"/>
                <a:gd name="T9" fmla="*/ 142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7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7"/>
                  </a:cubicBezTo>
                  <a:cubicBezTo>
                    <a:pt x="225" y="1169"/>
                    <a:pt x="191" y="1135"/>
                    <a:pt x="158" y="1081"/>
                  </a:cubicBezTo>
                  <a:cubicBezTo>
                    <a:pt x="78" y="953"/>
                    <a:pt x="41" y="790"/>
                    <a:pt x="41" y="598"/>
                  </a:cubicBezTo>
                  <a:cubicBezTo>
                    <a:pt x="41" y="464"/>
                    <a:pt x="59" y="291"/>
                    <a:pt x="141" y="142"/>
                  </a:cubicBezTo>
                  <a:cubicBezTo>
                    <a:pt x="181" y="71"/>
                    <a:pt x="222" y="30"/>
                    <a:pt x="244" y="9"/>
                  </a:cubicBezTo>
                  <a:cubicBezTo>
                    <a:pt x="245" y="7"/>
                    <a:pt x="245" y="6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7"/>
                  </a:cubicBezTo>
                  <a:cubicBezTo>
                    <a:pt x="52" y="159"/>
                    <a:pt x="0" y="388"/>
                    <a:pt x="0" y="598"/>
                  </a:cubicBezTo>
                  <a:cubicBezTo>
                    <a:pt x="0" y="794"/>
                    <a:pt x="45" y="992"/>
                    <a:pt x="171" y="1141"/>
                  </a:cubicBezTo>
                  <a:cubicBezTo>
                    <a:pt x="181" y="1152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830">
              <a:extLst>
                <a:ext uri="{FF2B5EF4-FFF2-40B4-BE49-F238E27FC236}">
                  <a16:creationId xmlns:a16="http://schemas.microsoft.com/office/drawing/2014/main" id="{10B997B9-DF3F-4E31-8951-FAF0DAE6A758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406774" y="2657475"/>
              <a:ext cx="92075" cy="11430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3 h 226"/>
                <a:gd name="T4" fmla="*/ 183 w 191"/>
                <a:gd name="T5" fmla="*/ 42 h 226"/>
                <a:gd name="T6" fmla="*/ 130 w 191"/>
                <a:gd name="T7" fmla="*/ 0 h 226"/>
                <a:gd name="T8" fmla="*/ 0 w 191"/>
                <a:gd name="T9" fmla="*/ 135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0 h 226"/>
                <a:gd name="T16" fmla="*/ 179 w 191"/>
                <a:gd name="T17" fmla="*/ 165 h 226"/>
                <a:gd name="T18" fmla="*/ 79 w 191"/>
                <a:gd name="T19" fmla="*/ 215 h 226"/>
                <a:gd name="T20" fmla="*/ 35 w 191"/>
                <a:gd name="T21" fmla="*/ 157 h 226"/>
                <a:gd name="T22" fmla="*/ 43 w 191"/>
                <a:gd name="T23" fmla="*/ 105 h 226"/>
                <a:gd name="T24" fmla="*/ 70 w 191"/>
                <a:gd name="T25" fmla="*/ 105 h 226"/>
                <a:gd name="T26" fmla="*/ 46 w 191"/>
                <a:gd name="T27" fmla="*/ 94 h 226"/>
                <a:gd name="T28" fmla="*/ 130 w 191"/>
                <a:gd name="T29" fmla="*/ 10 h 226"/>
                <a:gd name="T30" fmla="*/ 167 w 191"/>
                <a:gd name="T31" fmla="*/ 42 h 226"/>
                <a:gd name="T32" fmla="*/ 67 w 191"/>
                <a:gd name="T33" fmla="*/ 94 h 226"/>
                <a:gd name="T34" fmla="*/ 46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3"/>
                  </a:cubicBezTo>
                  <a:cubicBezTo>
                    <a:pt x="181" y="78"/>
                    <a:pt x="183" y="49"/>
                    <a:pt x="183" y="42"/>
                  </a:cubicBezTo>
                  <a:cubicBezTo>
                    <a:pt x="183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5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0"/>
                    <a:pt x="185" y="160"/>
                  </a:cubicBezTo>
                  <a:cubicBezTo>
                    <a:pt x="182" y="160"/>
                    <a:pt x="181" y="161"/>
                    <a:pt x="179" y="165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5" y="173"/>
                    <a:pt x="35" y="157"/>
                  </a:cubicBezTo>
                  <a:cubicBezTo>
                    <a:pt x="35" y="151"/>
                    <a:pt x="36" y="135"/>
                    <a:pt x="43" y="105"/>
                  </a:cubicBezTo>
                  <a:lnTo>
                    <a:pt x="70" y="105"/>
                  </a:lnTo>
                  <a:close/>
                  <a:moveTo>
                    <a:pt x="46" y="94"/>
                  </a:moveTo>
                  <a:cubicBezTo>
                    <a:pt x="66" y="18"/>
                    <a:pt x="117" y="10"/>
                    <a:pt x="130" y="10"/>
                  </a:cubicBezTo>
                  <a:cubicBezTo>
                    <a:pt x="154" y="10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6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831">
              <a:extLst>
                <a:ext uri="{FF2B5EF4-FFF2-40B4-BE49-F238E27FC236}">
                  <a16:creationId xmlns:a16="http://schemas.microsoft.com/office/drawing/2014/main" id="{BC3B43DC-8396-4830-B819-8FD44EBD3235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3517899" y="2551113"/>
              <a:ext cx="73025" cy="128588"/>
            </a:xfrm>
            <a:custGeom>
              <a:avLst/>
              <a:gdLst>
                <a:gd name="T0" fmla="*/ 81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7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7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7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3"/>
                    <a:pt x="74" y="13"/>
                    <a:pt x="89" y="13"/>
                  </a:cubicBezTo>
                  <a:cubicBezTo>
                    <a:pt x="101" y="13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4"/>
                    <a:pt x="154" y="17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5"/>
                    <a:pt x="58" y="37"/>
                  </a:cubicBezTo>
                  <a:cubicBezTo>
                    <a:pt x="58" y="55"/>
                    <a:pt x="69" y="76"/>
                    <a:pt x="81" y="97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6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833">
              <a:extLst>
                <a:ext uri="{FF2B5EF4-FFF2-40B4-BE49-F238E27FC236}">
                  <a16:creationId xmlns:a16="http://schemas.microsoft.com/office/drawing/2014/main" id="{A9A350A8-E414-4436-A1FE-F25FBF8F2AA5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998787" y="2922588"/>
              <a:ext cx="55563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834">
              <a:extLst>
                <a:ext uri="{FF2B5EF4-FFF2-40B4-BE49-F238E27FC236}">
                  <a16:creationId xmlns:a16="http://schemas.microsoft.com/office/drawing/2014/main" id="{9B19E57D-C9C5-4BB2-A328-238DD576094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89274" y="2943225"/>
              <a:ext cx="79375" cy="168275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835">
              <a:extLst>
                <a:ext uri="{FF2B5EF4-FFF2-40B4-BE49-F238E27FC236}">
                  <a16:creationId xmlns:a16="http://schemas.microsoft.com/office/drawing/2014/main" id="{2F546AAB-3CA1-4C7F-B36D-14AF27BE311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374" y="2963863"/>
              <a:ext cx="158750" cy="168275"/>
            </a:xfrm>
            <a:custGeom>
              <a:avLst/>
              <a:gdLst>
                <a:gd name="T0" fmla="*/ 176 w 332"/>
                <a:gd name="T1" fmla="*/ 177 h 333"/>
                <a:gd name="T2" fmla="*/ 315 w 332"/>
                <a:gd name="T3" fmla="*/ 177 h 333"/>
                <a:gd name="T4" fmla="*/ 332 w 332"/>
                <a:gd name="T5" fmla="*/ 167 h 333"/>
                <a:gd name="T6" fmla="*/ 315 w 332"/>
                <a:gd name="T7" fmla="*/ 157 h 333"/>
                <a:gd name="T8" fmla="*/ 176 w 332"/>
                <a:gd name="T9" fmla="*/ 157 h 333"/>
                <a:gd name="T10" fmla="*/ 176 w 332"/>
                <a:gd name="T11" fmla="*/ 17 h 333"/>
                <a:gd name="T12" fmla="*/ 166 w 332"/>
                <a:gd name="T13" fmla="*/ 0 h 333"/>
                <a:gd name="T14" fmla="*/ 156 w 332"/>
                <a:gd name="T15" fmla="*/ 17 h 333"/>
                <a:gd name="T16" fmla="*/ 156 w 332"/>
                <a:gd name="T17" fmla="*/ 157 h 333"/>
                <a:gd name="T18" fmla="*/ 16 w 332"/>
                <a:gd name="T19" fmla="*/ 157 h 333"/>
                <a:gd name="T20" fmla="*/ 0 w 332"/>
                <a:gd name="T21" fmla="*/ 167 h 333"/>
                <a:gd name="T22" fmla="*/ 16 w 332"/>
                <a:gd name="T23" fmla="*/ 177 h 333"/>
                <a:gd name="T24" fmla="*/ 156 w 332"/>
                <a:gd name="T25" fmla="*/ 177 h 333"/>
                <a:gd name="T26" fmla="*/ 156 w 332"/>
                <a:gd name="T27" fmla="*/ 316 h 333"/>
                <a:gd name="T28" fmla="*/ 166 w 332"/>
                <a:gd name="T29" fmla="*/ 333 h 333"/>
                <a:gd name="T30" fmla="*/ 176 w 332"/>
                <a:gd name="T31" fmla="*/ 316 h 333"/>
                <a:gd name="T32" fmla="*/ 176 w 332"/>
                <a:gd name="T33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3">
                  <a:moveTo>
                    <a:pt x="176" y="177"/>
                  </a:moveTo>
                  <a:lnTo>
                    <a:pt x="315" y="177"/>
                  </a:lnTo>
                  <a:cubicBezTo>
                    <a:pt x="322" y="177"/>
                    <a:pt x="332" y="177"/>
                    <a:pt x="332" y="167"/>
                  </a:cubicBezTo>
                  <a:cubicBezTo>
                    <a:pt x="332" y="157"/>
                    <a:pt x="322" y="157"/>
                    <a:pt x="315" y="157"/>
                  </a:cubicBezTo>
                  <a:lnTo>
                    <a:pt x="176" y="157"/>
                  </a:lnTo>
                  <a:lnTo>
                    <a:pt x="176" y="17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7"/>
                  </a:cubicBezTo>
                  <a:lnTo>
                    <a:pt x="156" y="157"/>
                  </a:lnTo>
                  <a:lnTo>
                    <a:pt x="16" y="157"/>
                  </a:lnTo>
                  <a:cubicBezTo>
                    <a:pt x="9" y="157"/>
                    <a:pt x="0" y="157"/>
                    <a:pt x="0" y="167"/>
                  </a:cubicBezTo>
                  <a:cubicBezTo>
                    <a:pt x="0" y="177"/>
                    <a:pt x="9" y="177"/>
                    <a:pt x="16" y="177"/>
                  </a:cubicBezTo>
                  <a:lnTo>
                    <a:pt x="156" y="177"/>
                  </a:lnTo>
                  <a:lnTo>
                    <a:pt x="156" y="316"/>
                  </a:lnTo>
                  <a:cubicBezTo>
                    <a:pt x="156" y="323"/>
                    <a:pt x="156" y="333"/>
                    <a:pt x="166" y="333"/>
                  </a:cubicBezTo>
                  <a:cubicBezTo>
                    <a:pt x="176" y="333"/>
                    <a:pt x="176" y="323"/>
                    <a:pt x="176" y="316"/>
                  </a:cubicBezTo>
                  <a:lnTo>
                    <a:pt x="176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836">
              <a:extLst>
                <a:ext uri="{FF2B5EF4-FFF2-40B4-BE49-F238E27FC236}">
                  <a16:creationId xmlns:a16="http://schemas.microsoft.com/office/drawing/2014/main" id="{7FEA2EE9-023C-4093-8CB9-0BB595E4CC4B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3489324" y="2932113"/>
              <a:ext cx="96838" cy="182563"/>
            </a:xfrm>
            <a:custGeom>
              <a:avLst/>
              <a:gdLst>
                <a:gd name="T0" fmla="*/ 111 w 205"/>
                <a:gd name="T1" fmla="*/ 136 h 360"/>
                <a:gd name="T2" fmla="*/ 0 w 205"/>
                <a:gd name="T3" fmla="*/ 277 h 360"/>
                <a:gd name="T4" fmla="*/ 79 w 205"/>
                <a:gd name="T5" fmla="*/ 360 h 360"/>
                <a:gd name="T6" fmla="*/ 179 w 205"/>
                <a:gd name="T7" fmla="*/ 213 h 360"/>
                <a:gd name="T8" fmla="*/ 142 w 205"/>
                <a:gd name="T9" fmla="*/ 120 h 360"/>
                <a:gd name="T10" fmla="*/ 94 w 205"/>
                <a:gd name="T11" fmla="*/ 39 h 360"/>
                <a:gd name="T12" fmla="*/ 122 w 205"/>
                <a:gd name="T13" fmla="*/ 16 h 360"/>
                <a:gd name="T14" fmla="*/ 157 w 205"/>
                <a:gd name="T15" fmla="*/ 29 h 360"/>
                <a:gd name="T16" fmla="*/ 185 w 205"/>
                <a:gd name="T17" fmla="*/ 42 h 360"/>
                <a:gd name="T18" fmla="*/ 205 w 205"/>
                <a:gd name="T19" fmla="*/ 22 h 360"/>
                <a:gd name="T20" fmla="*/ 179 w 205"/>
                <a:gd name="T21" fmla="*/ 5 h 360"/>
                <a:gd name="T22" fmla="*/ 138 w 205"/>
                <a:gd name="T23" fmla="*/ 0 h 360"/>
                <a:gd name="T24" fmla="*/ 81 w 205"/>
                <a:gd name="T25" fmla="*/ 51 h 360"/>
                <a:gd name="T26" fmla="*/ 111 w 205"/>
                <a:gd name="T27" fmla="*/ 136 h 360"/>
                <a:gd name="T28" fmla="*/ 117 w 205"/>
                <a:gd name="T29" fmla="*/ 147 h 360"/>
                <a:gd name="T30" fmla="*/ 144 w 205"/>
                <a:gd name="T31" fmla="*/ 233 h 360"/>
                <a:gd name="T32" fmla="*/ 79 w 205"/>
                <a:gd name="T33" fmla="*/ 349 h 360"/>
                <a:gd name="T34" fmla="*/ 31 w 205"/>
                <a:gd name="T35" fmla="*/ 291 h 360"/>
                <a:gd name="T36" fmla="*/ 117 w 205"/>
                <a:gd name="T37" fmla="*/ 14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0">
                  <a:moveTo>
                    <a:pt x="111" y="136"/>
                  </a:moveTo>
                  <a:cubicBezTo>
                    <a:pt x="49" y="151"/>
                    <a:pt x="0" y="216"/>
                    <a:pt x="0" y="277"/>
                  </a:cubicBezTo>
                  <a:cubicBezTo>
                    <a:pt x="0" y="324"/>
                    <a:pt x="32" y="360"/>
                    <a:pt x="79" y="360"/>
                  </a:cubicBezTo>
                  <a:cubicBezTo>
                    <a:pt x="137" y="360"/>
                    <a:pt x="179" y="282"/>
                    <a:pt x="179" y="213"/>
                  </a:cubicBezTo>
                  <a:cubicBezTo>
                    <a:pt x="179" y="168"/>
                    <a:pt x="159" y="143"/>
                    <a:pt x="142" y="120"/>
                  </a:cubicBezTo>
                  <a:cubicBezTo>
                    <a:pt x="124" y="98"/>
                    <a:pt x="94" y="60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5" y="106"/>
                    <a:pt x="111" y="136"/>
                  </a:cubicBezTo>
                  <a:close/>
                  <a:moveTo>
                    <a:pt x="117" y="147"/>
                  </a:moveTo>
                  <a:cubicBezTo>
                    <a:pt x="129" y="170"/>
                    <a:pt x="144" y="197"/>
                    <a:pt x="144" y="233"/>
                  </a:cubicBezTo>
                  <a:cubicBezTo>
                    <a:pt x="144" y="266"/>
                    <a:pt x="125" y="349"/>
                    <a:pt x="79" y="349"/>
                  </a:cubicBezTo>
                  <a:cubicBezTo>
                    <a:pt x="52" y="349"/>
                    <a:pt x="31" y="328"/>
                    <a:pt x="31" y="291"/>
                  </a:cubicBezTo>
                  <a:cubicBezTo>
                    <a:pt x="31" y="259"/>
                    <a:pt x="50" y="165"/>
                    <a:pt x="117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837">
              <a:extLst>
                <a:ext uri="{FF2B5EF4-FFF2-40B4-BE49-F238E27FC236}">
                  <a16:creationId xmlns:a16="http://schemas.microsoft.com/office/drawing/2014/main" id="{F158065A-7954-4975-A63F-A01A2A9635D4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606799" y="2922588"/>
              <a:ext cx="55563" cy="2508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838">
              <a:extLst>
                <a:ext uri="{FF2B5EF4-FFF2-40B4-BE49-F238E27FC236}">
                  <a16:creationId xmlns:a16="http://schemas.microsoft.com/office/drawing/2014/main" id="{09AD18AA-EAFB-442F-BCB1-4773BDB698ED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705224" y="2922588"/>
              <a:ext cx="60325" cy="115888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839">
              <a:extLst>
                <a:ext uri="{FF2B5EF4-FFF2-40B4-BE49-F238E27FC236}">
                  <a16:creationId xmlns:a16="http://schemas.microsoft.com/office/drawing/2014/main" id="{2FCEBB60-C8C4-4E92-AFF9-15C231DA2B5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792537" y="2928938"/>
              <a:ext cx="123825" cy="130175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4 h 257"/>
                <a:gd name="T28" fmla="*/ 128 w 257"/>
                <a:gd name="T29" fmla="*/ 257 h 257"/>
                <a:gd name="T30" fmla="*/ 137 w 257"/>
                <a:gd name="T31" fmla="*/ 244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9"/>
                    <a:pt x="120" y="257"/>
                    <a:pt x="128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840">
              <a:extLst>
                <a:ext uri="{FF2B5EF4-FFF2-40B4-BE49-F238E27FC236}">
                  <a16:creationId xmlns:a16="http://schemas.microsoft.com/office/drawing/2014/main" id="{813A617B-194D-476D-943E-F4B45FEA4856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3938587" y="2913063"/>
              <a:ext cx="73025" cy="127000"/>
            </a:xfrm>
            <a:custGeom>
              <a:avLst/>
              <a:gdLst>
                <a:gd name="T0" fmla="*/ 81 w 154"/>
                <a:gd name="T1" fmla="*/ 97 h 253"/>
                <a:gd name="T2" fmla="*/ 0 w 154"/>
                <a:gd name="T3" fmla="*/ 192 h 253"/>
                <a:gd name="T4" fmla="*/ 63 w 154"/>
                <a:gd name="T5" fmla="*/ 253 h 253"/>
                <a:gd name="T6" fmla="*/ 138 w 154"/>
                <a:gd name="T7" fmla="*/ 153 h 253"/>
                <a:gd name="T8" fmla="*/ 109 w 154"/>
                <a:gd name="T9" fmla="*/ 87 h 253"/>
                <a:gd name="T10" fmla="*/ 70 w 154"/>
                <a:gd name="T11" fmla="*/ 28 h 253"/>
                <a:gd name="T12" fmla="*/ 89 w 154"/>
                <a:gd name="T13" fmla="*/ 13 h 253"/>
                <a:gd name="T14" fmla="*/ 118 w 154"/>
                <a:gd name="T15" fmla="*/ 23 h 253"/>
                <a:gd name="T16" fmla="*/ 139 w 154"/>
                <a:gd name="T17" fmla="*/ 32 h 253"/>
                <a:gd name="T18" fmla="*/ 154 w 154"/>
                <a:gd name="T19" fmla="*/ 18 h 253"/>
                <a:gd name="T20" fmla="*/ 130 w 154"/>
                <a:gd name="T21" fmla="*/ 4 h 253"/>
                <a:gd name="T22" fmla="*/ 99 w 154"/>
                <a:gd name="T23" fmla="*/ 0 h 253"/>
                <a:gd name="T24" fmla="*/ 58 w 154"/>
                <a:gd name="T25" fmla="*/ 37 h 253"/>
                <a:gd name="T26" fmla="*/ 81 w 154"/>
                <a:gd name="T27" fmla="*/ 97 h 253"/>
                <a:gd name="T28" fmla="*/ 87 w 154"/>
                <a:gd name="T29" fmla="*/ 107 h 253"/>
                <a:gd name="T30" fmla="*/ 110 w 154"/>
                <a:gd name="T31" fmla="*/ 168 h 253"/>
                <a:gd name="T32" fmla="*/ 63 w 154"/>
                <a:gd name="T33" fmla="*/ 244 h 253"/>
                <a:gd name="T34" fmla="*/ 25 w 154"/>
                <a:gd name="T35" fmla="*/ 202 h 253"/>
                <a:gd name="T36" fmla="*/ 87 w 154"/>
                <a:gd name="T37" fmla="*/ 1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53">
                  <a:moveTo>
                    <a:pt x="81" y="97"/>
                  </a:moveTo>
                  <a:cubicBezTo>
                    <a:pt x="29" y="111"/>
                    <a:pt x="0" y="156"/>
                    <a:pt x="0" y="192"/>
                  </a:cubicBezTo>
                  <a:cubicBezTo>
                    <a:pt x="0" y="229"/>
                    <a:pt x="28" y="253"/>
                    <a:pt x="63" y="253"/>
                  </a:cubicBezTo>
                  <a:cubicBezTo>
                    <a:pt x="105" y="253"/>
                    <a:pt x="138" y="204"/>
                    <a:pt x="138" y="153"/>
                  </a:cubicBezTo>
                  <a:cubicBezTo>
                    <a:pt x="138" y="119"/>
                    <a:pt x="119" y="99"/>
                    <a:pt x="109" y="87"/>
                  </a:cubicBezTo>
                  <a:cubicBezTo>
                    <a:pt x="96" y="73"/>
                    <a:pt x="70" y="44"/>
                    <a:pt x="70" y="28"/>
                  </a:cubicBezTo>
                  <a:cubicBezTo>
                    <a:pt x="70" y="23"/>
                    <a:pt x="74" y="13"/>
                    <a:pt x="89" y="13"/>
                  </a:cubicBezTo>
                  <a:cubicBezTo>
                    <a:pt x="101" y="13"/>
                    <a:pt x="110" y="19"/>
                    <a:pt x="118" y="23"/>
                  </a:cubicBezTo>
                  <a:cubicBezTo>
                    <a:pt x="121" y="25"/>
                    <a:pt x="134" y="32"/>
                    <a:pt x="139" y="32"/>
                  </a:cubicBezTo>
                  <a:cubicBezTo>
                    <a:pt x="147" y="32"/>
                    <a:pt x="154" y="24"/>
                    <a:pt x="154" y="18"/>
                  </a:cubicBezTo>
                  <a:cubicBezTo>
                    <a:pt x="154" y="9"/>
                    <a:pt x="149" y="8"/>
                    <a:pt x="130" y="4"/>
                  </a:cubicBezTo>
                  <a:cubicBezTo>
                    <a:pt x="126" y="4"/>
                    <a:pt x="110" y="0"/>
                    <a:pt x="99" y="0"/>
                  </a:cubicBezTo>
                  <a:cubicBezTo>
                    <a:pt x="73" y="0"/>
                    <a:pt x="58" y="15"/>
                    <a:pt x="58" y="37"/>
                  </a:cubicBezTo>
                  <a:cubicBezTo>
                    <a:pt x="58" y="55"/>
                    <a:pt x="69" y="76"/>
                    <a:pt x="81" y="97"/>
                  </a:cubicBezTo>
                  <a:close/>
                  <a:moveTo>
                    <a:pt x="87" y="107"/>
                  </a:moveTo>
                  <a:cubicBezTo>
                    <a:pt x="97" y="123"/>
                    <a:pt x="110" y="143"/>
                    <a:pt x="110" y="168"/>
                  </a:cubicBezTo>
                  <a:cubicBezTo>
                    <a:pt x="110" y="197"/>
                    <a:pt x="93" y="244"/>
                    <a:pt x="63" y="244"/>
                  </a:cubicBezTo>
                  <a:cubicBezTo>
                    <a:pt x="44" y="244"/>
                    <a:pt x="25" y="231"/>
                    <a:pt x="25" y="202"/>
                  </a:cubicBezTo>
                  <a:cubicBezTo>
                    <a:pt x="25" y="179"/>
                    <a:pt x="39" y="119"/>
                    <a:pt x="87" y="10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841">
              <a:extLst>
                <a:ext uri="{FF2B5EF4-FFF2-40B4-BE49-F238E27FC236}">
                  <a16:creationId xmlns:a16="http://schemas.microsoft.com/office/drawing/2014/main" id="{50DB8ACF-EFED-432A-A07E-20FF98A27006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8762" y="2574925"/>
              <a:ext cx="117475" cy="603250"/>
            </a:xfrm>
            <a:custGeom>
              <a:avLst/>
              <a:gdLst>
                <a:gd name="T0" fmla="*/ 246 w 246"/>
                <a:gd name="T1" fmla="*/ 598 h 1197"/>
                <a:gd name="T2" fmla="*/ 74 w 246"/>
                <a:gd name="T3" fmla="*/ 55 h 1197"/>
                <a:gd name="T4" fmla="*/ 25 w 246"/>
                <a:gd name="T5" fmla="*/ 6 h 1197"/>
                <a:gd name="T6" fmla="*/ 11 w 246"/>
                <a:gd name="T7" fmla="*/ 0 h 1197"/>
                <a:gd name="T8" fmla="*/ 0 w 246"/>
                <a:gd name="T9" fmla="*/ 5 h 1197"/>
                <a:gd name="T10" fmla="*/ 3 w 246"/>
                <a:gd name="T11" fmla="*/ 9 h 1197"/>
                <a:gd name="T12" fmla="*/ 88 w 246"/>
                <a:gd name="T13" fmla="*/ 115 h 1197"/>
                <a:gd name="T14" fmla="*/ 204 w 246"/>
                <a:gd name="T15" fmla="*/ 598 h 1197"/>
                <a:gd name="T16" fmla="*/ 104 w 246"/>
                <a:gd name="T17" fmla="*/ 1054 h 1197"/>
                <a:gd name="T18" fmla="*/ 2 w 246"/>
                <a:gd name="T19" fmla="*/ 1187 h 1197"/>
                <a:gd name="T20" fmla="*/ 0 w 246"/>
                <a:gd name="T21" fmla="*/ 1192 h 1197"/>
                <a:gd name="T22" fmla="*/ 11 w 246"/>
                <a:gd name="T23" fmla="*/ 1197 h 1197"/>
                <a:gd name="T24" fmla="*/ 26 w 246"/>
                <a:gd name="T25" fmla="*/ 1189 h 1197"/>
                <a:gd name="T26" fmla="*/ 246 w 246"/>
                <a:gd name="T27" fmla="*/ 598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598"/>
                  </a:moveTo>
                  <a:cubicBezTo>
                    <a:pt x="246" y="402"/>
                    <a:pt x="201" y="205"/>
                    <a:pt x="74" y="55"/>
                  </a:cubicBezTo>
                  <a:cubicBezTo>
                    <a:pt x="64" y="44"/>
                    <a:pt x="45" y="23"/>
                    <a:pt x="25" y="6"/>
                  </a:cubicBezTo>
                  <a:cubicBezTo>
                    <a:pt x="19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1" y="27"/>
                    <a:pt x="54" y="61"/>
                    <a:pt x="88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2"/>
                    <a:pt x="186" y="905"/>
                    <a:pt x="104" y="1054"/>
                  </a:cubicBezTo>
                  <a:cubicBezTo>
                    <a:pt x="65" y="1125"/>
                    <a:pt x="23" y="1166"/>
                    <a:pt x="2" y="1187"/>
                  </a:cubicBezTo>
                  <a:cubicBezTo>
                    <a:pt x="1" y="1189"/>
                    <a:pt x="0" y="1190"/>
                    <a:pt x="0" y="1192"/>
                  </a:cubicBezTo>
                  <a:cubicBezTo>
                    <a:pt x="0" y="1197"/>
                    <a:pt x="5" y="1197"/>
                    <a:pt x="11" y="1197"/>
                  </a:cubicBezTo>
                  <a:cubicBezTo>
                    <a:pt x="18" y="1197"/>
                    <a:pt x="19" y="1197"/>
                    <a:pt x="26" y="1189"/>
                  </a:cubicBezTo>
                  <a:cubicBezTo>
                    <a:pt x="193" y="1037"/>
                    <a:pt x="246" y="808"/>
                    <a:pt x="246" y="59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842">
              <a:extLst>
                <a:ext uri="{FF2B5EF4-FFF2-40B4-BE49-F238E27FC236}">
                  <a16:creationId xmlns:a16="http://schemas.microsoft.com/office/drawing/2014/main" id="{2780C704-9D3E-4D24-9093-294AB621A3E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244974" y="2540000"/>
              <a:ext cx="98425" cy="114300"/>
            </a:xfrm>
            <a:custGeom>
              <a:avLst/>
              <a:gdLst>
                <a:gd name="T0" fmla="*/ 2 w 208"/>
                <a:gd name="T1" fmla="*/ 210 h 229"/>
                <a:gd name="T2" fmla="*/ 0 w 208"/>
                <a:gd name="T3" fmla="*/ 218 h 229"/>
                <a:gd name="T4" fmla="*/ 12 w 208"/>
                <a:gd name="T5" fmla="*/ 229 h 229"/>
                <a:gd name="T6" fmla="*/ 29 w 208"/>
                <a:gd name="T7" fmla="*/ 211 h 229"/>
                <a:gd name="T8" fmla="*/ 45 w 208"/>
                <a:gd name="T9" fmla="*/ 148 h 229"/>
                <a:gd name="T10" fmla="*/ 82 w 208"/>
                <a:gd name="T11" fmla="*/ 158 h 229"/>
                <a:gd name="T12" fmla="*/ 132 w 208"/>
                <a:gd name="T13" fmla="*/ 133 h 229"/>
                <a:gd name="T14" fmla="*/ 168 w 208"/>
                <a:gd name="T15" fmla="*/ 158 h 229"/>
                <a:gd name="T16" fmla="*/ 196 w 208"/>
                <a:gd name="T17" fmla="*/ 139 h 229"/>
                <a:gd name="T18" fmla="*/ 208 w 208"/>
                <a:gd name="T19" fmla="*/ 104 h 229"/>
                <a:gd name="T20" fmla="*/ 202 w 208"/>
                <a:gd name="T21" fmla="*/ 100 h 229"/>
                <a:gd name="T22" fmla="*/ 195 w 208"/>
                <a:gd name="T23" fmla="*/ 111 h 229"/>
                <a:gd name="T24" fmla="*/ 169 w 208"/>
                <a:gd name="T25" fmla="*/ 148 h 229"/>
                <a:gd name="T26" fmla="*/ 158 w 208"/>
                <a:gd name="T27" fmla="*/ 131 h 229"/>
                <a:gd name="T28" fmla="*/ 163 w 208"/>
                <a:gd name="T29" fmla="*/ 103 h 229"/>
                <a:gd name="T30" fmla="*/ 171 w 208"/>
                <a:gd name="T31" fmla="*/ 72 h 229"/>
                <a:gd name="T32" fmla="*/ 179 w 208"/>
                <a:gd name="T33" fmla="*/ 41 h 229"/>
                <a:gd name="T34" fmla="*/ 185 w 208"/>
                <a:gd name="T35" fmla="*/ 15 h 229"/>
                <a:gd name="T36" fmla="*/ 173 w 208"/>
                <a:gd name="T37" fmla="*/ 4 h 229"/>
                <a:gd name="T38" fmla="*/ 159 w 208"/>
                <a:gd name="T39" fmla="*/ 12 h 229"/>
                <a:gd name="T40" fmla="*/ 153 w 208"/>
                <a:gd name="T41" fmla="*/ 32 h 229"/>
                <a:gd name="T42" fmla="*/ 146 w 208"/>
                <a:gd name="T43" fmla="*/ 61 h 229"/>
                <a:gd name="T44" fmla="*/ 135 w 208"/>
                <a:gd name="T45" fmla="*/ 105 h 229"/>
                <a:gd name="T46" fmla="*/ 129 w 208"/>
                <a:gd name="T47" fmla="*/ 119 h 229"/>
                <a:gd name="T48" fmla="*/ 83 w 208"/>
                <a:gd name="T49" fmla="*/ 148 h 229"/>
                <a:gd name="T50" fmla="*/ 55 w 208"/>
                <a:gd name="T51" fmla="*/ 117 h 229"/>
                <a:gd name="T52" fmla="*/ 61 w 208"/>
                <a:gd name="T53" fmla="*/ 84 h 229"/>
                <a:gd name="T54" fmla="*/ 68 w 208"/>
                <a:gd name="T55" fmla="*/ 53 h 229"/>
                <a:gd name="T56" fmla="*/ 73 w 208"/>
                <a:gd name="T57" fmla="*/ 33 h 229"/>
                <a:gd name="T58" fmla="*/ 79 w 208"/>
                <a:gd name="T59" fmla="*/ 11 h 229"/>
                <a:gd name="T60" fmla="*/ 67 w 208"/>
                <a:gd name="T61" fmla="*/ 0 h 229"/>
                <a:gd name="T62" fmla="*/ 50 w 208"/>
                <a:gd name="T63" fmla="*/ 17 h 229"/>
                <a:gd name="T64" fmla="*/ 2 w 208"/>
                <a:gd name="T65" fmla="*/ 21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29">
                  <a:moveTo>
                    <a:pt x="2" y="210"/>
                  </a:moveTo>
                  <a:cubicBezTo>
                    <a:pt x="0" y="216"/>
                    <a:pt x="0" y="217"/>
                    <a:pt x="0" y="218"/>
                  </a:cubicBezTo>
                  <a:cubicBezTo>
                    <a:pt x="0" y="225"/>
                    <a:pt x="6" y="229"/>
                    <a:pt x="12" y="229"/>
                  </a:cubicBezTo>
                  <a:cubicBezTo>
                    <a:pt x="25" y="229"/>
                    <a:pt x="27" y="217"/>
                    <a:pt x="29" y="211"/>
                  </a:cubicBezTo>
                  <a:cubicBezTo>
                    <a:pt x="29" y="210"/>
                    <a:pt x="36" y="182"/>
                    <a:pt x="45" y="148"/>
                  </a:cubicBezTo>
                  <a:cubicBezTo>
                    <a:pt x="56" y="155"/>
                    <a:pt x="70" y="158"/>
                    <a:pt x="82" y="158"/>
                  </a:cubicBezTo>
                  <a:cubicBezTo>
                    <a:pt x="112" y="158"/>
                    <a:pt x="132" y="133"/>
                    <a:pt x="132" y="133"/>
                  </a:cubicBezTo>
                  <a:cubicBezTo>
                    <a:pt x="139" y="157"/>
                    <a:pt x="163" y="158"/>
                    <a:pt x="168" y="158"/>
                  </a:cubicBezTo>
                  <a:cubicBezTo>
                    <a:pt x="181" y="158"/>
                    <a:pt x="189" y="150"/>
                    <a:pt x="196" y="139"/>
                  </a:cubicBezTo>
                  <a:cubicBezTo>
                    <a:pt x="203" y="126"/>
                    <a:pt x="208" y="106"/>
                    <a:pt x="208" y="104"/>
                  </a:cubicBezTo>
                  <a:cubicBezTo>
                    <a:pt x="208" y="100"/>
                    <a:pt x="203" y="100"/>
                    <a:pt x="202" y="100"/>
                  </a:cubicBezTo>
                  <a:cubicBezTo>
                    <a:pt x="197" y="100"/>
                    <a:pt x="197" y="101"/>
                    <a:pt x="195" y="111"/>
                  </a:cubicBezTo>
                  <a:cubicBezTo>
                    <a:pt x="190" y="127"/>
                    <a:pt x="184" y="148"/>
                    <a:pt x="169" y="148"/>
                  </a:cubicBezTo>
                  <a:cubicBezTo>
                    <a:pt x="160" y="148"/>
                    <a:pt x="158" y="140"/>
                    <a:pt x="158" y="131"/>
                  </a:cubicBezTo>
                  <a:cubicBezTo>
                    <a:pt x="158" y="125"/>
                    <a:pt x="160" y="112"/>
                    <a:pt x="163" y="103"/>
                  </a:cubicBezTo>
                  <a:cubicBezTo>
                    <a:pt x="165" y="94"/>
                    <a:pt x="169" y="80"/>
                    <a:pt x="171" y="72"/>
                  </a:cubicBezTo>
                  <a:lnTo>
                    <a:pt x="179" y="41"/>
                  </a:lnTo>
                  <a:cubicBezTo>
                    <a:pt x="181" y="32"/>
                    <a:pt x="185" y="17"/>
                    <a:pt x="185" y="15"/>
                  </a:cubicBezTo>
                  <a:cubicBezTo>
                    <a:pt x="185" y="8"/>
                    <a:pt x="179" y="4"/>
                    <a:pt x="173" y="4"/>
                  </a:cubicBezTo>
                  <a:cubicBezTo>
                    <a:pt x="169" y="4"/>
                    <a:pt x="163" y="6"/>
                    <a:pt x="159" y="12"/>
                  </a:cubicBezTo>
                  <a:cubicBezTo>
                    <a:pt x="158" y="14"/>
                    <a:pt x="155" y="25"/>
                    <a:pt x="153" y="32"/>
                  </a:cubicBezTo>
                  <a:lnTo>
                    <a:pt x="146" y="61"/>
                  </a:lnTo>
                  <a:lnTo>
                    <a:pt x="135" y="105"/>
                  </a:lnTo>
                  <a:cubicBezTo>
                    <a:pt x="133" y="114"/>
                    <a:pt x="133" y="114"/>
                    <a:pt x="129" y="119"/>
                  </a:cubicBezTo>
                  <a:cubicBezTo>
                    <a:pt x="119" y="134"/>
                    <a:pt x="103" y="148"/>
                    <a:pt x="83" y="148"/>
                  </a:cubicBezTo>
                  <a:cubicBezTo>
                    <a:pt x="55" y="148"/>
                    <a:pt x="55" y="123"/>
                    <a:pt x="55" y="117"/>
                  </a:cubicBezTo>
                  <a:cubicBezTo>
                    <a:pt x="55" y="108"/>
                    <a:pt x="56" y="103"/>
                    <a:pt x="61" y="84"/>
                  </a:cubicBezTo>
                  <a:cubicBezTo>
                    <a:pt x="64" y="69"/>
                    <a:pt x="65" y="67"/>
                    <a:pt x="68" y="53"/>
                  </a:cubicBezTo>
                  <a:lnTo>
                    <a:pt x="73" y="33"/>
                  </a:lnTo>
                  <a:cubicBezTo>
                    <a:pt x="75" y="26"/>
                    <a:pt x="79" y="13"/>
                    <a:pt x="79" y="11"/>
                  </a:cubicBezTo>
                  <a:cubicBezTo>
                    <a:pt x="79" y="5"/>
                    <a:pt x="74" y="0"/>
                    <a:pt x="67" y="0"/>
                  </a:cubicBezTo>
                  <a:cubicBezTo>
                    <a:pt x="54" y="0"/>
                    <a:pt x="51" y="13"/>
                    <a:pt x="50" y="17"/>
                  </a:cubicBezTo>
                  <a:lnTo>
                    <a:pt x="2" y="2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BDE7A68D-801C-434D-B42C-15C07C54F61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2976562" y="2871788"/>
              <a:ext cx="1055689" cy="9526"/>
            </a:xfrm>
            <a:custGeom>
              <a:avLst/>
              <a:gdLst/>
              <a:ahLst/>
              <a:cxnLst/>
              <a:rect l="0" t="0" r="0" b="0"/>
              <a:pathLst>
                <a:path w="1055689" h="9526">
                  <a:moveTo>
                    <a:pt x="0" y="9525"/>
                  </a:moveTo>
                  <a:lnTo>
                    <a:pt x="1055688" y="9525"/>
                  </a:lnTo>
                  <a:lnTo>
                    <a:pt x="1055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39" name="文本框 1338">
                <a:extLst>
                  <a:ext uri="{FF2B5EF4-FFF2-40B4-BE49-F238E27FC236}">
                    <a16:creationId xmlns:a16="http://schemas.microsoft.com/office/drawing/2014/main" id="{ADED70C3-8E02-446E-B47E-477BD11F9BD7}"/>
                  </a:ext>
                </a:extLst>
              </p:cNvPr>
              <p:cNvSpPr txBox="1"/>
              <p:nvPr/>
            </p:nvSpPr>
            <p:spPr>
              <a:xfrm>
                <a:off x="7164321" y="2298891"/>
                <a:ext cx="173438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2"/>
                    </a:solidFill>
                  </a:rPr>
                  <a:t>minimized when</a:t>
                </a:r>
                <a:endParaRPr lang="en-US" altLang="zh-CN" b="0" dirty="0">
                  <a:solidFill>
                    <a:schemeClr val="accent2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en-US" altLang="zh-CN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altLang="zh-CN" b="0" i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ln</m:t>
                          </m:r>
                        </m:fName>
                        <m:e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(1+</m:t>
                          </m:r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  <m:r>
                            <a:rPr lang="en-US" altLang="zh-CN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1339" name="文本框 1338">
                <a:extLst>
                  <a:ext uri="{FF2B5EF4-FFF2-40B4-BE49-F238E27FC236}">
                    <a16:creationId xmlns:a16="http://schemas.microsoft.com/office/drawing/2014/main" id="{ADED70C3-8E02-446E-B47E-477BD11F9B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321" y="2298891"/>
                <a:ext cx="1734386" cy="646331"/>
              </a:xfrm>
              <a:prstGeom prst="rect">
                <a:avLst/>
              </a:prstGeom>
              <a:blipFill>
                <a:blip r:embed="rId328"/>
                <a:stretch>
                  <a:fillRect l="-2807" t="-4717" r="-2456" b="-75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" name="矩形 1">
                <a:extLst>
                  <a:ext uri="{FF2B5EF4-FFF2-40B4-BE49-F238E27FC236}">
                    <a16:creationId xmlns:a16="http://schemas.microsoft.com/office/drawing/2014/main" id="{A77B877E-8946-B856-0614-951B18ADF568}"/>
                  </a:ext>
                </a:extLst>
              </p:cNvPr>
              <p:cNvSpPr/>
              <p:nvPr/>
            </p:nvSpPr>
            <p:spPr>
              <a:xfrm>
                <a:off x="214134" y="209438"/>
                <a:ext cx="7125857" cy="119387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lIns="144000" tIns="72000" rIns="144000" bIns="72000" rtlCol="0" anchor="ctr"/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zh-CN" dirty="0"/>
                  <a:t>Random variables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,⋯,</m:t>
                    </m:r>
                    <m:sSub>
                      <m:sSubPr>
                        <m:ctrlPr>
                          <a:rPr lang="en-US" altLang="zh-CN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zh-CN" altLang="en-US" dirty="0"/>
                  <a:t> </a:t>
                </a:r>
                <a:r>
                  <a:rPr lang="en-US" altLang="zh-CN" dirty="0"/>
                  <a:t>are </a:t>
                </a:r>
                <a:r>
                  <a:rPr lang="en-US" altLang="zh-CN" i="1" dirty="0">
                    <a:solidFill>
                      <a:srgbClr val="C00000"/>
                    </a:solidFill>
                  </a:rPr>
                  <a:t>negatively associated</a:t>
                </a:r>
                <a:r>
                  <a:rPr lang="en-US" altLang="zh-CN" dirty="0"/>
                  <a:t> if for all disjoint subsets 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𝐼</m:t>
                    </m:r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𝐽</m:t>
                    </m:r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⊆</m:t>
                    </m:r>
                    <m:d>
                      <m:dPr>
                        <m:begChr m:val="["/>
                        <m:endChr m:val="]"/>
                        <m:ctrlPr>
                          <a:rPr lang="en-US" altLang="zh-CN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CN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zh-CN" altLang="en-US" dirty="0"/>
                  <a:t> </a:t>
                </a:r>
                <a:r>
                  <a:rPr lang="en-US" altLang="zh-CN" dirty="0"/>
                  <a:t>and all non-decreasing functions 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zh-CN" altLang="en-US" dirty="0"/>
                  <a:t> </a:t>
                </a:r>
                <a:r>
                  <a:rPr lang="en-US" altLang="zh-CN" dirty="0"/>
                  <a:t>and 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CN" dirty="0"/>
                  <a:t>,</a:t>
                </a:r>
              </a:p>
              <a:p>
                <a:pPr algn="ctr">
                  <a:lnSpc>
                    <a:spcPct val="13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i="1" smtClean="0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</m:d>
                          <m:r>
                            <a:rPr lang="en-US" altLang="zh-CN" b="0" i="1" smtClean="0">
                              <a:latin typeface="Cambria Math" panose="02040503050406030204" pitchFamily="18" charset="0"/>
                            </a:rPr>
                            <m:t>⋅</m:t>
                          </m:r>
                          <m:r>
                            <a:rPr lang="en-US" altLang="zh-CN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  <m:d>
                            <m:dPr>
                              <m:ctrlP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b="0" i="1" smtClean="0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</m:sSub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b="0" i="1" smtClean="0">
                                  <a:latin typeface="Cambria Math" panose="02040503050406030204" pitchFamily="18" charset="0"/>
                                </a:rPr>
                                <m:t>𝐽</m:t>
                              </m:r>
                            </m:e>
                          </m:d>
                        </m:e>
                      </m:d>
                      <m:r>
                        <a:rPr lang="en-US" altLang="zh-CN" b="0" i="1" smtClean="0">
                          <a:latin typeface="Cambria Math" panose="02040503050406030204" pitchFamily="18" charset="0"/>
                        </a:rPr>
                        <m:t>≤</m:t>
                      </m:r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CN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</m:d>
                        </m:e>
                      </m:d>
                      <m:r>
                        <a:rPr lang="en-US" altLang="zh-CN" b="0" i="1" smtClean="0">
                          <a:latin typeface="Cambria Math" panose="02040503050406030204" pitchFamily="18" charset="0"/>
                        </a:rPr>
                        <m:t>⋅</m:t>
                      </m:r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𝔼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ctrlPr>
                                <a:rPr lang="en-US" altLang="zh-CN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b>
                                  <m:r>
                                    <a:rPr lang="en-US" altLang="zh-CN" i="1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</m:sSub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𝐽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zh-CN" altLang="en-US" dirty="0"/>
              </a:p>
            </p:txBody>
          </p:sp>
        </mc:Choice>
        <mc:Fallback>
          <p:sp>
            <p:nvSpPr>
              <p:cNvPr id="2" name="矩形 1">
                <a:extLst>
                  <a:ext uri="{FF2B5EF4-FFF2-40B4-BE49-F238E27FC236}">
                    <a16:creationId xmlns:a16="http://schemas.microsoft.com/office/drawing/2014/main" id="{A77B877E-8946-B856-0614-951B18ADF56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134" y="209438"/>
                <a:ext cx="7125857" cy="1193873"/>
              </a:xfrm>
              <a:prstGeom prst="rect">
                <a:avLst/>
              </a:prstGeom>
              <a:blipFill>
                <a:blip r:embed="rId3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组合 5">
            <a:extLst>
              <a:ext uri="{FF2B5EF4-FFF2-40B4-BE49-F238E27FC236}">
                <a16:creationId xmlns:a16="http://schemas.microsoft.com/office/drawing/2014/main" id="{7D52BC08-A406-9892-8164-B1BD3FC2724F}"/>
              </a:ext>
            </a:extLst>
          </p:cNvPr>
          <p:cNvGrpSpPr/>
          <p:nvPr/>
        </p:nvGrpSpPr>
        <p:grpSpPr>
          <a:xfrm>
            <a:off x="4318039" y="3367281"/>
            <a:ext cx="389632" cy="776243"/>
            <a:chOff x="4318039" y="3367281"/>
            <a:chExt cx="389632" cy="776243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015423AB-FAC0-C811-D46A-C5624BA46A0A}"/>
                </a:ext>
              </a:extLst>
            </p:cNvPr>
            <p:cNvSpPr/>
            <p:nvPr/>
          </p:nvSpPr>
          <p:spPr>
            <a:xfrm>
              <a:off x="4318039" y="3717818"/>
              <a:ext cx="389632" cy="425706"/>
            </a:xfrm>
            <a:prstGeom prst="roundRect">
              <a:avLst/>
            </a:prstGeom>
            <a:solidFill>
              <a:srgbClr val="C00000">
                <a:alpha val="30000"/>
              </a:srgbClr>
            </a:solidFill>
            <a:ln w="19050"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4" name="文本框 3">
                  <a:extLst>
                    <a:ext uri="{FF2B5EF4-FFF2-40B4-BE49-F238E27FC236}">
                      <a16:creationId xmlns:a16="http://schemas.microsoft.com/office/drawing/2014/main" id="{5DC62978-8CF1-CEB2-08BC-77C3E09520B6}"/>
                    </a:ext>
                  </a:extLst>
                </p:cNvPr>
                <p:cNvSpPr txBox="1"/>
                <p:nvPr/>
              </p:nvSpPr>
              <p:spPr>
                <a:xfrm>
                  <a:off x="4383051" y="3367281"/>
                  <a:ext cx="25006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sz="20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</m:oMath>
                    </m:oMathPara>
                  </a14:m>
                  <a:endParaRPr lang="zh-CN" altLang="en-US" sz="2000" b="1" dirty="0">
                    <a:solidFill>
                      <a:srgbClr val="C00000"/>
                    </a:solidFill>
                  </a:endParaRPr>
                </a:p>
              </p:txBody>
            </p:sp>
          </mc:Choice>
          <mc:Fallback>
            <p:sp>
              <p:nvSpPr>
                <p:cNvPr id="4" name="文本框 3">
                  <a:extLst>
                    <a:ext uri="{FF2B5EF4-FFF2-40B4-BE49-F238E27FC236}">
                      <a16:creationId xmlns:a16="http://schemas.microsoft.com/office/drawing/2014/main" id="{5DC62978-8CF1-CEB2-08BC-77C3E09520B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83051" y="3367281"/>
                  <a:ext cx="250068" cy="307777"/>
                </a:xfrm>
                <a:prstGeom prst="rect">
                  <a:avLst/>
                </a:prstGeom>
                <a:blipFill>
                  <a:blip r:embed="rId330"/>
                  <a:stretch>
                    <a:fillRect l="-24390" r="-24390" b="-11765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" name="箭头: 右 4">
            <a:extLst>
              <a:ext uri="{FF2B5EF4-FFF2-40B4-BE49-F238E27FC236}">
                <a16:creationId xmlns:a16="http://schemas.microsoft.com/office/drawing/2014/main" id="{3CBF9A23-3040-A8AD-2DB5-D4FEEDB2A0E6}"/>
              </a:ext>
            </a:extLst>
          </p:cNvPr>
          <p:cNvSpPr/>
          <p:nvPr/>
        </p:nvSpPr>
        <p:spPr>
          <a:xfrm rot="2803640">
            <a:off x="1908513" y="2233358"/>
            <a:ext cx="2803452" cy="294227"/>
          </a:xfrm>
          <a:prstGeom prst="rightArrow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910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81C92CD-C09E-4A85-B2BB-657B962AD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 err="1"/>
              <a:t>Hoeffding’s</a:t>
            </a:r>
            <a:r>
              <a:rPr lang="en-US" altLang="zh-CN" dirty="0"/>
              <a:t> Inequality</a:t>
            </a:r>
            <a:endParaRPr lang="zh-CN" altLang="en-US" dirty="0"/>
          </a:p>
        </p:txBody>
      </p:sp>
      <p:grpSp>
        <p:nvGrpSpPr>
          <p:cNvPr id="1006" name="组合 1005">
            <a:extLst>
              <a:ext uri="{FF2B5EF4-FFF2-40B4-BE49-F238E27FC236}">
                <a16:creationId xmlns:a16="http://schemas.microsoft.com/office/drawing/2014/main" id="{E1163DF8-F00D-4DA5-8C4F-A7E0079A1AB7}"/>
              </a:ext>
            </a:extLst>
          </p:cNvPr>
          <p:cNvGrpSpPr/>
          <p:nvPr/>
        </p:nvGrpSpPr>
        <p:grpSpPr>
          <a:xfrm>
            <a:off x="572172" y="1690689"/>
            <a:ext cx="7999656" cy="3311402"/>
            <a:chOff x="300282" y="2315675"/>
            <a:chExt cx="7999656" cy="3311402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858693F5-CB0F-4AC0-A4DB-2541C188CFBE}"/>
                </a:ext>
              </a:extLst>
            </p:cNvPr>
            <p:cNvSpPr/>
            <p:nvPr/>
          </p:nvSpPr>
          <p:spPr>
            <a:xfrm>
              <a:off x="300282" y="2315675"/>
              <a:ext cx="7999656" cy="3311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866" name="组合 865">
              <a:extLst>
                <a:ext uri="{FF2B5EF4-FFF2-40B4-BE49-F238E27FC236}">
                  <a16:creationId xmlns:a16="http://schemas.microsoft.com/office/drawing/2014/main" id="{820A305B-3B19-45B3-9812-5355D388280E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548909" y="2579810"/>
              <a:ext cx="7556501" cy="2811463"/>
              <a:chOff x="1516063" y="1876425"/>
              <a:chExt cx="7556501" cy="2811463"/>
            </a:xfrm>
          </p:grpSpPr>
          <p:sp>
            <p:nvSpPr>
              <p:cNvPr id="719" name="Freeform 288">
                <a:extLst>
                  <a:ext uri="{FF2B5EF4-FFF2-40B4-BE49-F238E27FC236}">
                    <a16:creationId xmlns:a16="http://schemas.microsoft.com/office/drawing/2014/main" id="{0BA5DCE7-8533-4D7A-B3D9-C73A31B8BFAD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516063" y="1905000"/>
                <a:ext cx="173038" cy="219075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89">
                <a:extLst>
                  <a:ext uri="{FF2B5EF4-FFF2-40B4-BE49-F238E27FC236}">
                    <a16:creationId xmlns:a16="http://schemas.microsoft.com/office/drawing/2014/main" id="{F5B974DC-8158-4848-AA1D-FBDA69B74C02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97038" y="197167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90">
                <a:extLst>
                  <a:ext uri="{FF2B5EF4-FFF2-40B4-BE49-F238E27FC236}">
                    <a16:creationId xmlns:a16="http://schemas.microsoft.com/office/drawing/2014/main" id="{251A238F-07EA-49AF-B0E1-7B1DE4CF81BA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852613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91">
                <a:extLst>
                  <a:ext uri="{FF2B5EF4-FFF2-40B4-BE49-F238E27FC236}">
                    <a16:creationId xmlns:a16="http://schemas.microsoft.com/office/drawing/2014/main" id="{A85E7AC5-15D3-447B-A385-85F4DCDA7A90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046288" y="189706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92">
                <a:extLst>
                  <a:ext uri="{FF2B5EF4-FFF2-40B4-BE49-F238E27FC236}">
                    <a16:creationId xmlns:a16="http://schemas.microsoft.com/office/drawing/2014/main" id="{56855733-A82E-4101-8AD1-7B0502ACD47B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6776" y="197167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93">
                <a:extLst>
                  <a:ext uri="{FF2B5EF4-FFF2-40B4-BE49-F238E27FC236}">
                    <a16:creationId xmlns:a16="http://schemas.microsoft.com/office/drawing/2014/main" id="{3A0D827F-E36D-4A54-8DC5-6F6A3E16B264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303463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94">
                <a:extLst>
                  <a:ext uri="{FF2B5EF4-FFF2-40B4-BE49-F238E27FC236}">
                    <a16:creationId xmlns:a16="http://schemas.microsoft.com/office/drawing/2014/main" id="{DA22A759-0496-4FB9-BCB2-9EE72B8A1645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46538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95">
                <a:extLst>
                  <a:ext uri="{FF2B5EF4-FFF2-40B4-BE49-F238E27FC236}">
                    <a16:creationId xmlns:a16="http://schemas.microsoft.com/office/drawing/2014/main" id="{032B9702-1A7A-4178-91F5-C2D3B1BB031E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603501" y="197167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96">
                <a:extLst>
                  <a:ext uri="{FF2B5EF4-FFF2-40B4-BE49-F238E27FC236}">
                    <a16:creationId xmlns:a16="http://schemas.microsoft.com/office/drawing/2014/main" id="{41175325-9CBA-45DA-93F6-DD9269E47F2D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773363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97">
                <a:extLst>
                  <a:ext uri="{FF2B5EF4-FFF2-40B4-BE49-F238E27FC236}">
                    <a16:creationId xmlns:a16="http://schemas.microsoft.com/office/drawing/2014/main" id="{69C60D46-9672-4731-897C-2B1673EB81AB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914651" y="197167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98">
                <a:extLst>
                  <a:ext uri="{FF2B5EF4-FFF2-40B4-BE49-F238E27FC236}">
                    <a16:creationId xmlns:a16="http://schemas.microsoft.com/office/drawing/2014/main" id="{E18C1904-53EC-46F9-8C63-9D5750DBED3C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082926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99">
                <a:extLst>
                  <a:ext uri="{FF2B5EF4-FFF2-40B4-BE49-F238E27FC236}">
                    <a16:creationId xmlns:a16="http://schemas.microsoft.com/office/drawing/2014/main" id="{9D4D37AA-6F47-4BF4-BF9F-FCE0B32256EC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244851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300">
                <a:extLst>
                  <a:ext uri="{FF2B5EF4-FFF2-40B4-BE49-F238E27FC236}">
                    <a16:creationId xmlns:a16="http://schemas.microsoft.com/office/drawing/2014/main" id="{76332F29-D0C7-4E9A-B05D-F650D5D065B5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386138" y="1971675"/>
                <a:ext cx="152400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6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301">
                <a:extLst>
                  <a:ext uri="{FF2B5EF4-FFF2-40B4-BE49-F238E27FC236}">
                    <a16:creationId xmlns:a16="http://schemas.microsoft.com/office/drawing/2014/main" id="{EA6C7F7B-5D93-46A1-BC9A-05D7A45DD4B6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548063" y="193198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302">
                <a:extLst>
                  <a:ext uri="{FF2B5EF4-FFF2-40B4-BE49-F238E27FC236}">
                    <a16:creationId xmlns:a16="http://schemas.microsoft.com/office/drawing/2014/main" id="{1AD1C3DE-57DA-4D27-810E-CA96D74A84A2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717926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Oval 303">
                <a:extLst>
                  <a:ext uri="{FF2B5EF4-FFF2-40B4-BE49-F238E27FC236}">
                    <a16:creationId xmlns:a16="http://schemas.microsoft.com/office/drawing/2014/main" id="{6435C33D-E08E-4D6F-AAC5-4229E423FD3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29051" y="2090738"/>
                <a:ext cx="36513" cy="36513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304">
                <a:extLst>
                  <a:ext uri="{FF2B5EF4-FFF2-40B4-BE49-F238E27FC236}">
                    <a16:creationId xmlns:a16="http://schemas.microsoft.com/office/drawing/2014/main" id="{8EDB2942-AD64-46AC-AF81-27F01A9CF758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894138" y="1974850"/>
                <a:ext cx="149225" cy="153988"/>
              </a:xfrm>
              <a:custGeom>
                <a:avLst/>
                <a:gdLst>
                  <a:gd name="T0" fmla="*/ 228 w 228"/>
                  <a:gd name="T1" fmla="*/ 0 h 232"/>
                  <a:gd name="T2" fmla="*/ 159 w 228"/>
                  <a:gd name="T3" fmla="*/ 0 h 232"/>
                  <a:gd name="T4" fmla="*/ 159 w 228"/>
                  <a:gd name="T5" fmla="*/ 8 h 232"/>
                  <a:gd name="T6" fmla="*/ 182 w 228"/>
                  <a:gd name="T7" fmla="*/ 24 h 232"/>
                  <a:gd name="T8" fmla="*/ 179 w 228"/>
                  <a:gd name="T9" fmla="*/ 39 h 232"/>
                  <a:gd name="T10" fmla="*/ 130 w 228"/>
                  <a:gd name="T11" fmla="*/ 168 h 232"/>
                  <a:gd name="T12" fmla="*/ 79 w 228"/>
                  <a:gd name="T13" fmla="*/ 40 h 232"/>
                  <a:gd name="T14" fmla="*/ 75 w 228"/>
                  <a:gd name="T15" fmla="*/ 22 h 232"/>
                  <a:gd name="T16" fmla="*/ 98 w 228"/>
                  <a:gd name="T17" fmla="*/ 8 h 232"/>
                  <a:gd name="T18" fmla="*/ 98 w 228"/>
                  <a:gd name="T19" fmla="*/ 0 h 232"/>
                  <a:gd name="T20" fmla="*/ 0 w 228"/>
                  <a:gd name="T21" fmla="*/ 0 h 232"/>
                  <a:gd name="T22" fmla="*/ 0 w 228"/>
                  <a:gd name="T23" fmla="*/ 8 h 232"/>
                  <a:gd name="T24" fmla="*/ 45 w 228"/>
                  <a:gd name="T25" fmla="*/ 65 h 232"/>
                  <a:gd name="T26" fmla="*/ 105 w 228"/>
                  <a:gd name="T27" fmla="*/ 208 h 232"/>
                  <a:gd name="T28" fmla="*/ 109 w 228"/>
                  <a:gd name="T29" fmla="*/ 219 h 232"/>
                  <a:gd name="T30" fmla="*/ 118 w 228"/>
                  <a:gd name="T31" fmla="*/ 232 h 232"/>
                  <a:gd name="T32" fmla="*/ 132 w 228"/>
                  <a:gd name="T33" fmla="*/ 207 h 232"/>
                  <a:gd name="T34" fmla="*/ 196 w 228"/>
                  <a:gd name="T35" fmla="*/ 47 h 232"/>
                  <a:gd name="T36" fmla="*/ 228 w 228"/>
                  <a:gd name="T37" fmla="*/ 8 h 232"/>
                  <a:gd name="T38" fmla="*/ 228 w 22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8" h="232">
                    <a:moveTo>
                      <a:pt x="228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2" y="14"/>
                      <a:pt x="182" y="24"/>
                    </a:cubicBezTo>
                    <a:cubicBezTo>
                      <a:pt x="182" y="29"/>
                      <a:pt x="181" y="34"/>
                      <a:pt x="179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2" y="14"/>
                      <a:pt x="45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0" y="13"/>
                      <a:pt x="213" y="9"/>
                      <a:pt x="228" y="8"/>
                    </a:cubicBezTo>
                    <a:lnTo>
                      <a:pt x="22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305">
                <a:extLst>
                  <a:ext uri="{FF2B5EF4-FFF2-40B4-BE49-F238E27FC236}">
                    <a16:creationId xmlns:a16="http://schemas.microsoft.com/office/drawing/2014/main" id="{4C0C7E24-5E0C-45E4-A1EF-7C02A881314E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052888" y="2090738"/>
                <a:ext cx="36513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306">
                <a:extLst>
                  <a:ext uri="{FF2B5EF4-FFF2-40B4-BE49-F238E27FC236}">
                    <a16:creationId xmlns:a16="http://schemas.microsoft.com/office/drawing/2014/main" id="{FAACD6FE-1C86-4E85-A33B-EE6B6677D1BC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21163" y="189706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1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307">
                <a:extLst>
                  <a:ext uri="{FF2B5EF4-FFF2-40B4-BE49-F238E27FC236}">
                    <a16:creationId xmlns:a16="http://schemas.microsoft.com/office/drawing/2014/main" id="{96755435-4956-48F2-BE83-0C7AE7D52949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506913" y="2019300"/>
                <a:ext cx="84138" cy="153988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308">
                <a:extLst>
                  <a:ext uri="{FF2B5EF4-FFF2-40B4-BE49-F238E27FC236}">
                    <a16:creationId xmlns:a16="http://schemas.microsoft.com/office/drawing/2014/main" id="{6618832B-002B-4C7C-8D4C-F1D43A78DA31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656138" y="208915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309">
                <a:extLst>
                  <a:ext uri="{FF2B5EF4-FFF2-40B4-BE49-F238E27FC236}">
                    <a16:creationId xmlns:a16="http://schemas.microsoft.com/office/drawing/2014/main" id="{D5A3A03D-3EFC-49B9-BAD2-42B29ECE0A57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83138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310">
                <a:extLst>
                  <a:ext uri="{FF2B5EF4-FFF2-40B4-BE49-F238E27FC236}">
                    <a16:creationId xmlns:a16="http://schemas.microsoft.com/office/drawing/2014/main" id="{EDE785F4-D79B-4B49-A7EE-94EC51C5206E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059363" y="2019300"/>
                <a:ext cx="100013" cy="153988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199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6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199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5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6" y="76"/>
                      <a:pt x="36" y="63"/>
                    </a:cubicBezTo>
                    <a:cubicBezTo>
                      <a:pt x="36" y="57"/>
                      <a:pt x="34" y="45"/>
                      <a:pt x="16" y="45"/>
                    </a:cubicBezTo>
                    <a:cubicBezTo>
                      <a:pt x="27" y="20"/>
                      <a:pt x="50" y="12"/>
                      <a:pt x="67" y="12"/>
                    </a:cubicBezTo>
                    <a:cubicBezTo>
                      <a:pt x="102" y="12"/>
                      <a:pt x="120" y="39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1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311">
                <a:extLst>
                  <a:ext uri="{FF2B5EF4-FFF2-40B4-BE49-F238E27FC236}">
                    <a16:creationId xmlns:a16="http://schemas.microsoft.com/office/drawing/2014/main" id="{3F707FBA-E147-4102-B546-8BB0306915FF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21811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Oval 312">
                <a:extLst>
                  <a:ext uri="{FF2B5EF4-FFF2-40B4-BE49-F238E27FC236}">
                    <a16:creationId xmlns:a16="http://schemas.microsoft.com/office/drawing/2014/main" id="{B4C62ED2-B730-4F5C-9449-56D765710D8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6257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Oval 313">
                <a:extLst>
                  <a:ext uri="{FF2B5EF4-FFF2-40B4-BE49-F238E27FC236}">
                    <a16:creationId xmlns:a16="http://schemas.microsoft.com/office/drawing/2014/main" id="{8F491C58-9FBF-4FD0-83DC-79DCA02BC1E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0862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Oval 314">
                <a:extLst>
                  <a:ext uri="{FF2B5EF4-FFF2-40B4-BE49-F238E27FC236}">
                    <a16:creationId xmlns:a16="http://schemas.microsoft.com/office/drawing/2014/main" id="{87B2D302-1ACA-40E9-BDB2-CBB207E76C9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653088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315">
                <a:extLst>
                  <a:ext uri="{FF2B5EF4-FFF2-40B4-BE49-F238E27FC236}">
                    <a16:creationId xmlns:a16="http://schemas.microsoft.com/office/drawing/2014/main" id="{676A76BD-E2F3-4970-A323-C29FDC72AB6D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51526" y="208915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316">
                <a:extLst>
                  <a:ext uri="{FF2B5EF4-FFF2-40B4-BE49-F238E27FC236}">
                    <a16:creationId xmlns:a16="http://schemas.microsoft.com/office/drawing/2014/main" id="{649A3737-648B-45B5-B926-28364B2640C6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978526" y="1897063"/>
                <a:ext cx="268288" cy="227013"/>
              </a:xfrm>
              <a:custGeom>
                <a:avLst/>
                <a:gdLst>
                  <a:gd name="T0" fmla="*/ 228 w 410"/>
                  <a:gd name="T1" fmla="*/ 136 h 341"/>
                  <a:gd name="T2" fmla="*/ 186 w 410"/>
                  <a:gd name="T3" fmla="*/ 36 h 341"/>
                  <a:gd name="T4" fmla="*/ 184 w 410"/>
                  <a:gd name="T5" fmla="*/ 30 h 341"/>
                  <a:gd name="T6" fmla="*/ 213 w 410"/>
                  <a:gd name="T7" fmla="*/ 15 h 341"/>
                  <a:gd name="T8" fmla="*/ 223 w 410"/>
                  <a:gd name="T9" fmla="*/ 6 h 341"/>
                  <a:gd name="T10" fmla="*/ 215 w 410"/>
                  <a:gd name="T11" fmla="*/ 0 h 341"/>
                  <a:gd name="T12" fmla="*/ 153 w 410"/>
                  <a:gd name="T13" fmla="*/ 1 h 341"/>
                  <a:gd name="T14" fmla="*/ 97 w 410"/>
                  <a:gd name="T15" fmla="*/ 0 h 341"/>
                  <a:gd name="T16" fmla="*/ 88 w 410"/>
                  <a:gd name="T17" fmla="*/ 10 h 341"/>
                  <a:gd name="T18" fmla="*/ 99 w 410"/>
                  <a:gd name="T19" fmla="*/ 15 h 341"/>
                  <a:gd name="T20" fmla="*/ 137 w 410"/>
                  <a:gd name="T21" fmla="*/ 31 h 341"/>
                  <a:gd name="T22" fmla="*/ 196 w 410"/>
                  <a:gd name="T23" fmla="*/ 171 h 341"/>
                  <a:gd name="T24" fmla="*/ 90 w 410"/>
                  <a:gd name="T25" fmla="*/ 284 h 341"/>
                  <a:gd name="T26" fmla="*/ 84 w 410"/>
                  <a:gd name="T27" fmla="*/ 289 h 341"/>
                  <a:gd name="T28" fmla="*/ 11 w 410"/>
                  <a:gd name="T29" fmla="*/ 325 h 341"/>
                  <a:gd name="T30" fmla="*/ 0 w 410"/>
                  <a:gd name="T31" fmla="*/ 335 h 341"/>
                  <a:gd name="T32" fmla="*/ 6 w 410"/>
                  <a:gd name="T33" fmla="*/ 341 h 341"/>
                  <a:gd name="T34" fmla="*/ 53 w 410"/>
                  <a:gd name="T35" fmla="*/ 339 h 341"/>
                  <a:gd name="T36" fmla="*/ 109 w 410"/>
                  <a:gd name="T37" fmla="*/ 341 h 341"/>
                  <a:gd name="T38" fmla="*/ 118 w 410"/>
                  <a:gd name="T39" fmla="*/ 331 h 341"/>
                  <a:gd name="T40" fmla="*/ 112 w 410"/>
                  <a:gd name="T41" fmla="*/ 325 h 341"/>
                  <a:gd name="T42" fmla="*/ 92 w 410"/>
                  <a:gd name="T43" fmla="*/ 310 h 341"/>
                  <a:gd name="T44" fmla="*/ 105 w 410"/>
                  <a:gd name="T45" fmla="*/ 287 h 341"/>
                  <a:gd name="T46" fmla="*/ 156 w 410"/>
                  <a:gd name="T47" fmla="*/ 233 h 341"/>
                  <a:gd name="T48" fmla="*/ 201 w 410"/>
                  <a:gd name="T49" fmla="*/ 184 h 341"/>
                  <a:gd name="T50" fmla="*/ 251 w 410"/>
                  <a:gd name="T51" fmla="*/ 304 h 341"/>
                  <a:gd name="T52" fmla="*/ 254 w 410"/>
                  <a:gd name="T53" fmla="*/ 311 h 341"/>
                  <a:gd name="T54" fmla="*/ 225 w 410"/>
                  <a:gd name="T55" fmla="*/ 325 h 341"/>
                  <a:gd name="T56" fmla="*/ 215 w 410"/>
                  <a:gd name="T57" fmla="*/ 335 h 341"/>
                  <a:gd name="T58" fmla="*/ 222 w 410"/>
                  <a:gd name="T59" fmla="*/ 341 h 341"/>
                  <a:gd name="T60" fmla="*/ 285 w 410"/>
                  <a:gd name="T61" fmla="*/ 339 h 341"/>
                  <a:gd name="T62" fmla="*/ 341 w 410"/>
                  <a:gd name="T63" fmla="*/ 341 h 341"/>
                  <a:gd name="T64" fmla="*/ 350 w 410"/>
                  <a:gd name="T65" fmla="*/ 331 h 341"/>
                  <a:gd name="T66" fmla="*/ 341 w 410"/>
                  <a:gd name="T67" fmla="*/ 325 h 341"/>
                  <a:gd name="T68" fmla="*/ 298 w 410"/>
                  <a:gd name="T69" fmla="*/ 303 h 341"/>
                  <a:gd name="T70" fmla="*/ 234 w 410"/>
                  <a:gd name="T71" fmla="*/ 149 h 341"/>
                  <a:gd name="T72" fmla="*/ 336 w 410"/>
                  <a:gd name="T73" fmla="*/ 41 h 341"/>
                  <a:gd name="T74" fmla="*/ 399 w 410"/>
                  <a:gd name="T75" fmla="*/ 15 h 341"/>
                  <a:gd name="T76" fmla="*/ 410 w 410"/>
                  <a:gd name="T77" fmla="*/ 5 h 341"/>
                  <a:gd name="T78" fmla="*/ 404 w 410"/>
                  <a:gd name="T79" fmla="*/ 0 h 341"/>
                  <a:gd name="T80" fmla="*/ 357 w 410"/>
                  <a:gd name="T81" fmla="*/ 1 h 341"/>
                  <a:gd name="T82" fmla="*/ 302 w 410"/>
                  <a:gd name="T83" fmla="*/ 0 h 341"/>
                  <a:gd name="T84" fmla="*/ 292 w 410"/>
                  <a:gd name="T85" fmla="*/ 10 h 341"/>
                  <a:gd name="T86" fmla="*/ 298 w 410"/>
                  <a:gd name="T87" fmla="*/ 15 h 341"/>
                  <a:gd name="T88" fmla="*/ 318 w 410"/>
                  <a:gd name="T89" fmla="*/ 31 h 341"/>
                  <a:gd name="T90" fmla="*/ 309 w 410"/>
                  <a:gd name="T91" fmla="*/ 49 h 341"/>
                  <a:gd name="T92" fmla="*/ 228 w 410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7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19" y="326"/>
                      <a:pt x="215" y="326"/>
                      <a:pt x="215" y="335"/>
                    </a:cubicBezTo>
                    <a:cubicBezTo>
                      <a:pt x="215" y="341"/>
                      <a:pt x="220" y="341"/>
                      <a:pt x="222" y="341"/>
                    </a:cubicBezTo>
                    <a:cubicBezTo>
                      <a:pt x="236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317">
                <a:extLst>
                  <a:ext uri="{FF2B5EF4-FFF2-40B4-BE49-F238E27FC236}">
                    <a16:creationId xmlns:a16="http://schemas.microsoft.com/office/drawing/2014/main" id="{A2AE2BF3-1602-4D38-9371-02CE7FB84AA2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249988" y="2070100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8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318">
                <a:extLst>
                  <a:ext uri="{FF2B5EF4-FFF2-40B4-BE49-F238E27FC236}">
                    <a16:creationId xmlns:a16="http://schemas.microsoft.com/office/drawing/2014/main" id="{72C20A61-A0C0-4EE6-A6BE-A4C5D94A1886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05576" y="1974850"/>
                <a:ext cx="219075" cy="153988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8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90 w 335"/>
                  <a:gd name="T33" fmla="*/ 8 h 232"/>
                  <a:gd name="T34" fmla="*/ 90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4 w 335"/>
                  <a:gd name="T43" fmla="*/ 210 h 232"/>
                  <a:gd name="T44" fmla="*/ 107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319">
                <a:extLst>
                  <a:ext uri="{FF2B5EF4-FFF2-40B4-BE49-F238E27FC236}">
                    <a16:creationId xmlns:a16="http://schemas.microsoft.com/office/drawing/2014/main" id="{E42743F8-169B-447F-B28F-5377941ABD95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735763" y="1897063"/>
                <a:ext cx="157163" cy="227013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8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5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8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320">
                <a:extLst>
                  <a:ext uri="{FF2B5EF4-FFF2-40B4-BE49-F238E27FC236}">
                    <a16:creationId xmlns:a16="http://schemas.microsoft.com/office/drawing/2014/main" id="{553DA8C3-F48B-48BE-85AE-DB018C804DD7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6904038" y="197167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1 h 235"/>
                  <a:gd name="T8" fmla="*/ 189 w 198"/>
                  <a:gd name="T9" fmla="*/ 91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5 h 235"/>
                  <a:gd name="T26" fmla="*/ 89 w 198"/>
                  <a:gd name="T27" fmla="*/ 18 h 235"/>
                  <a:gd name="T28" fmla="*/ 138 w 198"/>
                  <a:gd name="T29" fmla="*/ 75 h 235"/>
                  <a:gd name="T30" fmla="*/ 36 w 198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321">
                <a:extLst>
                  <a:ext uri="{FF2B5EF4-FFF2-40B4-BE49-F238E27FC236}">
                    <a16:creationId xmlns:a16="http://schemas.microsoft.com/office/drawing/2014/main" id="{4CBF60C8-7564-4E91-B902-AEA9BFC0F663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042151" y="1971675"/>
                <a:ext cx="107950" cy="152400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322">
                <a:extLst>
                  <a:ext uri="{FF2B5EF4-FFF2-40B4-BE49-F238E27FC236}">
                    <a16:creationId xmlns:a16="http://schemas.microsoft.com/office/drawing/2014/main" id="{1EDCDEEE-7B43-4A71-A29B-59E41B60FF00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15803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323">
                <a:extLst>
                  <a:ext uri="{FF2B5EF4-FFF2-40B4-BE49-F238E27FC236}">
                    <a16:creationId xmlns:a16="http://schemas.microsoft.com/office/drawing/2014/main" id="{9D64FCC9-3FA4-4558-8FCF-CBB598BBDD63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385051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2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324">
                <a:extLst>
                  <a:ext uri="{FF2B5EF4-FFF2-40B4-BE49-F238E27FC236}">
                    <a16:creationId xmlns:a16="http://schemas.microsoft.com/office/drawing/2014/main" id="{9C8C0EC1-BEC0-4E5A-B767-A56A4F908681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656513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325">
                <a:extLst>
                  <a:ext uri="{FF2B5EF4-FFF2-40B4-BE49-F238E27FC236}">
                    <a16:creationId xmlns:a16="http://schemas.microsoft.com/office/drawing/2014/main" id="{B67DF720-51DD-41BA-B3F6-0E7603855B81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7872413" y="1944688"/>
                <a:ext cx="163513" cy="192088"/>
              </a:xfrm>
              <a:custGeom>
                <a:avLst/>
                <a:gdLst>
                  <a:gd name="T0" fmla="*/ 232 w 250"/>
                  <a:gd name="T1" fmla="*/ 155 h 289"/>
                  <a:gd name="T2" fmla="*/ 250 w 250"/>
                  <a:gd name="T3" fmla="*/ 145 h 289"/>
                  <a:gd name="T4" fmla="*/ 232 w 250"/>
                  <a:gd name="T5" fmla="*/ 135 h 289"/>
                  <a:gd name="T6" fmla="*/ 21 w 250"/>
                  <a:gd name="T7" fmla="*/ 135 h 289"/>
                  <a:gd name="T8" fmla="*/ 154 w 250"/>
                  <a:gd name="T9" fmla="*/ 20 h 289"/>
                  <a:gd name="T10" fmla="*/ 232 w 250"/>
                  <a:gd name="T11" fmla="*/ 20 h 289"/>
                  <a:gd name="T12" fmla="*/ 250 w 250"/>
                  <a:gd name="T13" fmla="*/ 10 h 289"/>
                  <a:gd name="T14" fmla="*/ 232 w 250"/>
                  <a:gd name="T15" fmla="*/ 0 h 289"/>
                  <a:gd name="T16" fmla="*/ 153 w 250"/>
                  <a:gd name="T17" fmla="*/ 0 h 289"/>
                  <a:gd name="T18" fmla="*/ 0 w 250"/>
                  <a:gd name="T19" fmla="*/ 145 h 289"/>
                  <a:gd name="T20" fmla="*/ 153 w 250"/>
                  <a:gd name="T21" fmla="*/ 289 h 289"/>
                  <a:gd name="T22" fmla="*/ 232 w 250"/>
                  <a:gd name="T23" fmla="*/ 289 h 289"/>
                  <a:gd name="T24" fmla="*/ 250 w 250"/>
                  <a:gd name="T25" fmla="*/ 279 h 289"/>
                  <a:gd name="T26" fmla="*/ 232 w 250"/>
                  <a:gd name="T27" fmla="*/ 270 h 289"/>
                  <a:gd name="T28" fmla="*/ 154 w 250"/>
                  <a:gd name="T29" fmla="*/ 270 h 289"/>
                  <a:gd name="T30" fmla="*/ 21 w 250"/>
                  <a:gd name="T31" fmla="*/ 155 h 289"/>
                  <a:gd name="T32" fmla="*/ 232 w 250"/>
                  <a:gd name="T33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89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89"/>
                      <a:pt x="153" y="289"/>
                    </a:cubicBezTo>
                    <a:lnTo>
                      <a:pt x="232" y="289"/>
                    </a:lnTo>
                    <a:cubicBezTo>
                      <a:pt x="241" y="289"/>
                      <a:pt x="250" y="289"/>
                      <a:pt x="250" y="279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326">
                <a:extLst>
                  <a:ext uri="{FF2B5EF4-FFF2-40B4-BE49-F238E27FC236}">
                    <a16:creationId xmlns:a16="http://schemas.microsoft.com/office/drawing/2014/main" id="{F2ACADF7-2C1C-40CD-A536-6E903D2FF997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8191501" y="1876425"/>
                <a:ext cx="44450" cy="330200"/>
              </a:xfrm>
              <a:custGeom>
                <a:avLst/>
                <a:gdLst>
                  <a:gd name="T0" fmla="*/ 68 w 68"/>
                  <a:gd name="T1" fmla="*/ 498 h 498"/>
                  <a:gd name="T2" fmla="*/ 68 w 68"/>
                  <a:gd name="T3" fmla="*/ 478 h 498"/>
                  <a:gd name="T4" fmla="*/ 20 w 68"/>
                  <a:gd name="T5" fmla="*/ 478 h 498"/>
                  <a:gd name="T6" fmla="*/ 20 w 68"/>
                  <a:gd name="T7" fmla="*/ 20 h 498"/>
                  <a:gd name="T8" fmla="*/ 68 w 68"/>
                  <a:gd name="T9" fmla="*/ 20 h 498"/>
                  <a:gd name="T10" fmla="*/ 68 w 68"/>
                  <a:gd name="T11" fmla="*/ 0 h 498"/>
                  <a:gd name="T12" fmla="*/ 0 w 68"/>
                  <a:gd name="T13" fmla="*/ 0 h 498"/>
                  <a:gd name="T14" fmla="*/ 0 w 68"/>
                  <a:gd name="T15" fmla="*/ 498 h 498"/>
                  <a:gd name="T16" fmla="*/ 68 w 68"/>
                  <a:gd name="T17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498"/>
                    </a:moveTo>
                    <a:lnTo>
                      <a:pt x="68" y="478"/>
                    </a:lnTo>
                    <a:lnTo>
                      <a:pt x="20" y="478"/>
                    </a:lnTo>
                    <a:lnTo>
                      <a:pt x="20" y="20"/>
                    </a:lnTo>
                    <a:lnTo>
                      <a:pt x="68" y="20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498"/>
                    </a:lnTo>
                    <a:lnTo>
                      <a:pt x="68" y="4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27">
                <a:extLst>
                  <a:ext uri="{FF2B5EF4-FFF2-40B4-BE49-F238E27FC236}">
                    <a16:creationId xmlns:a16="http://schemas.microsoft.com/office/drawing/2014/main" id="{01CFDBCD-B58B-4D3E-9AB8-B6754216DC3A}"/>
                  </a:ext>
                </a:extLst>
              </p:cNvPr>
              <p:cNvSpPr>
                <a:spLocks noEditPoint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8256588" y="1976438"/>
                <a:ext cx="149225" cy="150813"/>
              </a:xfrm>
              <a:custGeom>
                <a:avLst/>
                <a:gdLst>
                  <a:gd name="T0" fmla="*/ 166 w 228"/>
                  <a:gd name="T1" fmla="*/ 32 h 226"/>
                  <a:gd name="T2" fmla="*/ 120 w 228"/>
                  <a:gd name="T3" fmla="*/ 0 h 226"/>
                  <a:gd name="T4" fmla="*/ 0 w 228"/>
                  <a:gd name="T5" fmla="*/ 146 h 226"/>
                  <a:gd name="T6" fmla="*/ 66 w 228"/>
                  <a:gd name="T7" fmla="*/ 226 h 226"/>
                  <a:gd name="T8" fmla="*/ 131 w 228"/>
                  <a:gd name="T9" fmla="*/ 189 h 226"/>
                  <a:gd name="T10" fmla="*/ 176 w 228"/>
                  <a:gd name="T11" fmla="*/ 226 h 226"/>
                  <a:gd name="T12" fmla="*/ 213 w 228"/>
                  <a:gd name="T13" fmla="*/ 199 h 226"/>
                  <a:gd name="T14" fmla="*/ 228 w 228"/>
                  <a:gd name="T15" fmla="*/ 149 h 226"/>
                  <a:gd name="T16" fmla="*/ 222 w 228"/>
                  <a:gd name="T17" fmla="*/ 144 h 226"/>
                  <a:gd name="T18" fmla="*/ 215 w 228"/>
                  <a:gd name="T19" fmla="*/ 153 h 226"/>
                  <a:gd name="T20" fmla="*/ 177 w 228"/>
                  <a:gd name="T21" fmla="*/ 215 h 226"/>
                  <a:gd name="T22" fmla="*/ 162 w 228"/>
                  <a:gd name="T23" fmla="*/ 192 h 226"/>
                  <a:gd name="T24" fmla="*/ 169 w 228"/>
                  <a:gd name="T25" fmla="*/ 155 h 226"/>
                  <a:gd name="T26" fmla="*/ 180 w 228"/>
                  <a:gd name="T27" fmla="*/ 110 h 226"/>
                  <a:gd name="T28" fmla="*/ 198 w 228"/>
                  <a:gd name="T29" fmla="*/ 41 h 226"/>
                  <a:gd name="T30" fmla="*/ 201 w 228"/>
                  <a:gd name="T31" fmla="*/ 24 h 226"/>
                  <a:gd name="T32" fmla="*/ 187 w 228"/>
                  <a:gd name="T33" fmla="*/ 10 h 226"/>
                  <a:gd name="T34" fmla="*/ 166 w 228"/>
                  <a:gd name="T35" fmla="*/ 32 h 226"/>
                  <a:gd name="T36" fmla="*/ 133 w 228"/>
                  <a:gd name="T37" fmla="*/ 161 h 226"/>
                  <a:gd name="T38" fmla="*/ 123 w 228"/>
                  <a:gd name="T39" fmla="*/ 180 h 226"/>
                  <a:gd name="T40" fmla="*/ 67 w 228"/>
                  <a:gd name="T41" fmla="*/ 215 h 226"/>
                  <a:gd name="T42" fmla="*/ 35 w 228"/>
                  <a:gd name="T43" fmla="*/ 168 h 226"/>
                  <a:gd name="T44" fmla="*/ 62 w 228"/>
                  <a:gd name="T45" fmla="*/ 59 h 226"/>
                  <a:gd name="T46" fmla="*/ 120 w 228"/>
                  <a:gd name="T47" fmla="*/ 11 h 226"/>
                  <a:gd name="T48" fmla="*/ 160 w 228"/>
                  <a:gd name="T49" fmla="*/ 55 h 226"/>
                  <a:gd name="T50" fmla="*/ 158 w 228"/>
                  <a:gd name="T51" fmla="*/ 63 h 226"/>
                  <a:gd name="T52" fmla="*/ 133 w 228"/>
                  <a:gd name="T53" fmla="*/ 16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226">
                    <a:moveTo>
                      <a:pt x="166" y="32"/>
                    </a:moveTo>
                    <a:cubicBezTo>
                      <a:pt x="157" y="14"/>
                      <a:pt x="142" y="0"/>
                      <a:pt x="120" y="0"/>
                    </a:cubicBezTo>
                    <a:cubicBezTo>
                      <a:pt x="61" y="0"/>
                      <a:pt x="0" y="73"/>
                      <a:pt x="0" y="146"/>
                    </a:cubicBezTo>
                    <a:cubicBezTo>
                      <a:pt x="0" y="193"/>
                      <a:pt x="27" y="226"/>
                      <a:pt x="66" y="226"/>
                    </a:cubicBezTo>
                    <a:cubicBezTo>
                      <a:pt x="76" y="226"/>
                      <a:pt x="101" y="224"/>
                      <a:pt x="131" y="189"/>
                    </a:cubicBezTo>
                    <a:cubicBezTo>
                      <a:pt x="135" y="210"/>
                      <a:pt x="152" y="226"/>
                      <a:pt x="176" y="226"/>
                    </a:cubicBezTo>
                    <a:cubicBezTo>
                      <a:pt x="194" y="226"/>
                      <a:pt x="205" y="215"/>
                      <a:pt x="213" y="199"/>
                    </a:cubicBezTo>
                    <a:cubicBezTo>
                      <a:pt x="221" y="181"/>
                      <a:pt x="228" y="150"/>
                      <a:pt x="228" y="149"/>
                    </a:cubicBezTo>
                    <a:cubicBezTo>
                      <a:pt x="228" y="144"/>
                      <a:pt x="223" y="144"/>
                      <a:pt x="222" y="144"/>
                    </a:cubicBezTo>
                    <a:cubicBezTo>
                      <a:pt x="217" y="144"/>
                      <a:pt x="216" y="146"/>
                      <a:pt x="215" y="153"/>
                    </a:cubicBezTo>
                    <a:cubicBezTo>
                      <a:pt x="207" y="186"/>
                      <a:pt x="198" y="215"/>
                      <a:pt x="177" y="215"/>
                    </a:cubicBezTo>
                    <a:cubicBezTo>
                      <a:pt x="164" y="215"/>
                      <a:pt x="162" y="202"/>
                      <a:pt x="162" y="192"/>
                    </a:cubicBezTo>
                    <a:cubicBezTo>
                      <a:pt x="162" y="181"/>
                      <a:pt x="163" y="177"/>
                      <a:pt x="169" y="155"/>
                    </a:cubicBezTo>
                    <a:cubicBezTo>
                      <a:pt x="174" y="134"/>
                      <a:pt x="175" y="129"/>
                      <a:pt x="180" y="110"/>
                    </a:cubicBezTo>
                    <a:lnTo>
                      <a:pt x="198" y="41"/>
                    </a:lnTo>
                    <a:cubicBezTo>
                      <a:pt x="201" y="27"/>
                      <a:pt x="201" y="26"/>
                      <a:pt x="201" y="24"/>
                    </a:cubicBezTo>
                    <a:cubicBezTo>
                      <a:pt x="201" y="15"/>
                      <a:pt x="195" y="10"/>
                      <a:pt x="187" y="10"/>
                    </a:cubicBezTo>
                    <a:cubicBezTo>
                      <a:pt x="175" y="10"/>
                      <a:pt x="167" y="21"/>
                      <a:pt x="166" y="32"/>
                    </a:cubicBezTo>
                    <a:close/>
                    <a:moveTo>
                      <a:pt x="133" y="161"/>
                    </a:moveTo>
                    <a:cubicBezTo>
                      <a:pt x="131" y="170"/>
                      <a:pt x="131" y="171"/>
                      <a:pt x="123" y="180"/>
                    </a:cubicBezTo>
                    <a:cubicBezTo>
                      <a:pt x="101" y="207"/>
                      <a:pt x="81" y="215"/>
                      <a:pt x="67" y="215"/>
                    </a:cubicBezTo>
                    <a:cubicBezTo>
                      <a:pt x="42" y="215"/>
                      <a:pt x="35" y="188"/>
                      <a:pt x="35" y="168"/>
                    </a:cubicBezTo>
                    <a:cubicBezTo>
                      <a:pt x="35" y="143"/>
                      <a:pt x="51" y="82"/>
                      <a:pt x="62" y="59"/>
                    </a:cubicBezTo>
                    <a:cubicBezTo>
                      <a:pt x="78" y="30"/>
                      <a:pt x="100" y="11"/>
                      <a:pt x="120" y="11"/>
                    </a:cubicBezTo>
                    <a:cubicBezTo>
                      <a:pt x="153" y="11"/>
                      <a:pt x="160" y="52"/>
                      <a:pt x="160" y="55"/>
                    </a:cubicBezTo>
                    <a:cubicBezTo>
                      <a:pt x="160" y="58"/>
                      <a:pt x="159" y="61"/>
                      <a:pt x="158" y="63"/>
                    </a:cubicBezTo>
                    <a:lnTo>
                      <a:pt x="133" y="1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28">
                <a:extLst>
                  <a:ext uri="{FF2B5EF4-FFF2-40B4-BE49-F238E27FC236}">
                    <a16:creationId xmlns:a16="http://schemas.microsoft.com/office/drawing/2014/main" id="{D7649792-44F3-4100-9B79-0B145A41F65C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8426451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329">
                <a:extLst>
                  <a:ext uri="{FF2B5EF4-FFF2-40B4-BE49-F238E27FC236}">
                    <a16:creationId xmlns:a16="http://schemas.microsoft.com/office/drawing/2014/main" id="{C2C904C6-37F7-4628-AF8F-0659697C9FC2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855186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30">
                <a:extLst>
                  <a:ext uri="{FF2B5EF4-FFF2-40B4-BE49-F238E27FC236}">
                    <a16:creationId xmlns:a16="http://schemas.microsoft.com/office/drawing/2014/main" id="{83088E32-A8D8-49AB-BDBE-BCDBA93F1F73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8685213" y="1893888"/>
                <a:ext cx="119063" cy="233363"/>
              </a:xfrm>
              <a:custGeom>
                <a:avLst/>
                <a:gdLst>
                  <a:gd name="T0" fmla="*/ 96 w 183"/>
                  <a:gd name="T1" fmla="*/ 5 h 351"/>
                  <a:gd name="T2" fmla="*/ 89 w 183"/>
                  <a:gd name="T3" fmla="*/ 0 h 351"/>
                  <a:gd name="T4" fmla="*/ 28 w 183"/>
                  <a:gd name="T5" fmla="*/ 4 h 351"/>
                  <a:gd name="T6" fmla="*/ 19 w 183"/>
                  <a:gd name="T7" fmla="*/ 14 h 351"/>
                  <a:gd name="T8" fmla="*/ 31 w 183"/>
                  <a:gd name="T9" fmla="*/ 20 h 351"/>
                  <a:gd name="T10" fmla="*/ 56 w 183"/>
                  <a:gd name="T11" fmla="*/ 29 h 351"/>
                  <a:gd name="T12" fmla="*/ 49 w 183"/>
                  <a:gd name="T13" fmla="*/ 60 h 351"/>
                  <a:gd name="T14" fmla="*/ 8 w 183"/>
                  <a:gd name="T15" fmla="*/ 222 h 351"/>
                  <a:gd name="T16" fmla="*/ 0 w 183"/>
                  <a:gd name="T17" fmla="*/ 273 h 351"/>
                  <a:gd name="T18" fmla="*/ 63 w 183"/>
                  <a:gd name="T19" fmla="*/ 351 h 351"/>
                  <a:gd name="T20" fmla="*/ 183 w 183"/>
                  <a:gd name="T21" fmla="*/ 205 h 351"/>
                  <a:gd name="T22" fmla="*/ 117 w 183"/>
                  <a:gd name="T23" fmla="*/ 125 h 351"/>
                  <a:gd name="T24" fmla="*/ 59 w 183"/>
                  <a:gd name="T25" fmla="*/ 155 h 351"/>
                  <a:gd name="T26" fmla="*/ 96 w 183"/>
                  <a:gd name="T27" fmla="*/ 5 h 351"/>
                  <a:gd name="T28" fmla="*/ 49 w 183"/>
                  <a:gd name="T29" fmla="*/ 193 h 351"/>
                  <a:gd name="T30" fmla="*/ 56 w 183"/>
                  <a:gd name="T31" fmla="*/ 176 h 351"/>
                  <a:gd name="T32" fmla="*/ 116 w 183"/>
                  <a:gd name="T33" fmla="*/ 136 h 351"/>
                  <a:gd name="T34" fmla="*/ 147 w 183"/>
                  <a:gd name="T35" fmla="*/ 183 h 351"/>
                  <a:gd name="T36" fmla="*/ 122 w 183"/>
                  <a:gd name="T37" fmla="*/ 289 h 351"/>
                  <a:gd name="T38" fmla="*/ 63 w 183"/>
                  <a:gd name="T39" fmla="*/ 340 h 351"/>
                  <a:gd name="T40" fmla="*/ 30 w 183"/>
                  <a:gd name="T41" fmla="*/ 290 h 351"/>
                  <a:gd name="T42" fmla="*/ 38 w 183"/>
                  <a:gd name="T43" fmla="*/ 239 h 351"/>
                  <a:gd name="T44" fmla="*/ 49 w 183"/>
                  <a:gd name="T45" fmla="*/ 193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1">
                    <a:moveTo>
                      <a:pt x="96" y="5"/>
                    </a:moveTo>
                    <a:cubicBezTo>
                      <a:pt x="96" y="4"/>
                      <a:pt x="96" y="0"/>
                      <a:pt x="89" y="0"/>
                    </a:cubicBezTo>
                    <a:cubicBezTo>
                      <a:pt x="78" y="0"/>
                      <a:pt x="41" y="3"/>
                      <a:pt x="28" y="4"/>
                    </a:cubicBezTo>
                    <a:cubicBezTo>
                      <a:pt x="24" y="5"/>
                      <a:pt x="19" y="5"/>
                      <a:pt x="19" y="14"/>
                    </a:cubicBezTo>
                    <a:cubicBezTo>
                      <a:pt x="19" y="20"/>
                      <a:pt x="23" y="20"/>
                      <a:pt x="31" y="20"/>
                    </a:cubicBezTo>
                    <a:cubicBezTo>
                      <a:pt x="55" y="20"/>
                      <a:pt x="56" y="24"/>
                      <a:pt x="56" y="29"/>
                    </a:cubicBezTo>
                    <a:cubicBezTo>
                      <a:pt x="56" y="32"/>
                      <a:pt x="51" y="49"/>
                      <a:pt x="49" y="60"/>
                    </a:cubicBezTo>
                    <a:lnTo>
                      <a:pt x="8" y="222"/>
                    </a:lnTo>
                    <a:cubicBezTo>
                      <a:pt x="2" y="247"/>
                      <a:pt x="0" y="255"/>
                      <a:pt x="0" y="273"/>
                    </a:cubicBezTo>
                    <a:cubicBezTo>
                      <a:pt x="0" y="320"/>
                      <a:pt x="26" y="351"/>
                      <a:pt x="63" y="351"/>
                    </a:cubicBezTo>
                    <a:cubicBezTo>
                      <a:pt x="122" y="351"/>
                      <a:pt x="183" y="277"/>
                      <a:pt x="183" y="205"/>
                    </a:cubicBezTo>
                    <a:cubicBezTo>
                      <a:pt x="183" y="160"/>
                      <a:pt x="157" y="125"/>
                      <a:pt x="117" y="125"/>
                    </a:cubicBezTo>
                    <a:cubicBezTo>
                      <a:pt x="94" y="125"/>
                      <a:pt x="74" y="140"/>
                      <a:pt x="59" y="155"/>
                    </a:cubicBezTo>
                    <a:lnTo>
                      <a:pt x="96" y="5"/>
                    </a:lnTo>
                    <a:close/>
                    <a:moveTo>
                      <a:pt x="49" y="193"/>
                    </a:moveTo>
                    <a:cubicBezTo>
                      <a:pt x="52" y="183"/>
                      <a:pt x="52" y="181"/>
                      <a:pt x="56" y="176"/>
                    </a:cubicBezTo>
                    <a:cubicBezTo>
                      <a:pt x="81" y="144"/>
                      <a:pt x="103" y="136"/>
                      <a:pt x="116" y="136"/>
                    </a:cubicBezTo>
                    <a:cubicBezTo>
                      <a:pt x="134" y="136"/>
                      <a:pt x="147" y="151"/>
                      <a:pt x="147" y="183"/>
                    </a:cubicBezTo>
                    <a:cubicBezTo>
                      <a:pt x="147" y="212"/>
                      <a:pt x="131" y="270"/>
                      <a:pt x="122" y="289"/>
                    </a:cubicBezTo>
                    <a:cubicBezTo>
                      <a:pt x="105" y="322"/>
                      <a:pt x="83" y="340"/>
                      <a:pt x="63" y="340"/>
                    </a:cubicBezTo>
                    <a:cubicBezTo>
                      <a:pt x="46" y="340"/>
                      <a:pt x="30" y="327"/>
                      <a:pt x="30" y="290"/>
                    </a:cubicBezTo>
                    <a:cubicBezTo>
                      <a:pt x="30" y="280"/>
                      <a:pt x="30" y="271"/>
                      <a:pt x="38" y="239"/>
                    </a:cubicBezTo>
                    <a:lnTo>
                      <a:pt x="49" y="1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31">
                <a:extLst>
                  <a:ext uri="{FF2B5EF4-FFF2-40B4-BE49-F238E27FC236}">
                    <a16:creationId xmlns:a16="http://schemas.microsoft.com/office/drawing/2014/main" id="{A85725E8-0978-4F66-886A-2D5D9973685B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8820151" y="2019300"/>
                <a:ext cx="68263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4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4" y="9"/>
                      <a:pt x="64" y="19"/>
                    </a:cubicBezTo>
                    <a:cubicBezTo>
                      <a:pt x="64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2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6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32">
                <a:extLst>
                  <a:ext uri="{FF2B5EF4-FFF2-40B4-BE49-F238E27FC236}">
                    <a16:creationId xmlns:a16="http://schemas.microsoft.com/office/drawing/2014/main" id="{6BAECB98-CD71-42A0-90A1-07B909218FAE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8924926" y="1876425"/>
                <a:ext cx="44450" cy="330200"/>
              </a:xfrm>
              <a:custGeom>
                <a:avLst/>
                <a:gdLst>
                  <a:gd name="T0" fmla="*/ 68 w 68"/>
                  <a:gd name="T1" fmla="*/ 0 h 498"/>
                  <a:gd name="T2" fmla="*/ 0 w 68"/>
                  <a:gd name="T3" fmla="*/ 0 h 498"/>
                  <a:gd name="T4" fmla="*/ 0 w 68"/>
                  <a:gd name="T5" fmla="*/ 20 h 498"/>
                  <a:gd name="T6" fmla="*/ 48 w 68"/>
                  <a:gd name="T7" fmla="*/ 20 h 498"/>
                  <a:gd name="T8" fmla="*/ 48 w 68"/>
                  <a:gd name="T9" fmla="*/ 478 h 498"/>
                  <a:gd name="T10" fmla="*/ 0 w 68"/>
                  <a:gd name="T11" fmla="*/ 478 h 498"/>
                  <a:gd name="T12" fmla="*/ 0 w 68"/>
                  <a:gd name="T13" fmla="*/ 498 h 498"/>
                  <a:gd name="T14" fmla="*/ 68 w 68"/>
                  <a:gd name="T15" fmla="*/ 498 h 498"/>
                  <a:gd name="T16" fmla="*/ 68 w 68"/>
                  <a:gd name="T17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48" y="20"/>
                    </a:lnTo>
                    <a:lnTo>
                      <a:pt x="48" y="478"/>
                    </a:lnTo>
                    <a:lnTo>
                      <a:pt x="0" y="478"/>
                    </a:lnTo>
                    <a:lnTo>
                      <a:pt x="0" y="498"/>
                    </a:lnTo>
                    <a:lnTo>
                      <a:pt x="68" y="498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33">
                <a:extLst>
                  <a:ext uri="{FF2B5EF4-FFF2-40B4-BE49-F238E27FC236}">
                    <a16:creationId xmlns:a16="http://schemas.microsoft.com/office/drawing/2014/main" id="{E1F8F4E7-7E51-4579-A441-8A527FF01A0E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9026526" y="2089150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34">
                <a:extLst>
                  <a:ext uri="{FF2B5EF4-FFF2-40B4-BE49-F238E27FC236}">
                    <a16:creationId xmlns:a16="http://schemas.microsoft.com/office/drawing/2014/main" id="{1F2DF0E2-34A0-4550-92BD-545F01BC778B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1517651" y="2293938"/>
                <a:ext cx="77788" cy="225425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35">
                <a:extLst>
                  <a:ext uri="{FF2B5EF4-FFF2-40B4-BE49-F238E27FC236}">
                    <a16:creationId xmlns:a16="http://schemas.microsoft.com/office/drawing/2014/main" id="{E0BD4BBF-4123-439E-89B9-1A67311A076E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6097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36">
                <a:extLst>
                  <a:ext uri="{FF2B5EF4-FFF2-40B4-BE49-F238E27FC236}">
                    <a16:creationId xmlns:a16="http://schemas.microsoft.com/office/drawing/2014/main" id="{B379B128-4F32-44B7-97C7-301BE2BAD3A9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751013" y="2328863"/>
                <a:ext cx="87313" cy="193675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3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6 w 133"/>
                  <a:gd name="T25" fmla="*/ 250 h 293"/>
                  <a:gd name="T26" fmla="*/ 96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8"/>
                      <a:pt x="57" y="13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5"/>
                    </a:cubicBezTo>
                    <a:lnTo>
                      <a:pt x="126" y="250"/>
                    </a:lnTo>
                    <a:cubicBezTo>
                      <a:pt x="116" y="262"/>
                      <a:pt x="107" y="267"/>
                      <a:pt x="96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37">
                <a:extLst>
                  <a:ext uri="{FF2B5EF4-FFF2-40B4-BE49-F238E27FC236}">
                    <a16:creationId xmlns:a16="http://schemas.microsoft.com/office/drawing/2014/main" id="{EDDCAB55-8D95-42CC-AD11-A57E471EF0B9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1927226" y="2293938"/>
                <a:ext cx="269875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38">
                <a:extLst>
                  <a:ext uri="{FF2B5EF4-FFF2-40B4-BE49-F238E27FC236}">
                    <a16:creationId xmlns:a16="http://schemas.microsoft.com/office/drawing/2014/main" id="{6D428505-B75C-4D6D-A072-A05235D26D5A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324101" y="2398713"/>
                <a:ext cx="215900" cy="77788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39">
                <a:extLst>
                  <a:ext uri="{FF2B5EF4-FFF2-40B4-BE49-F238E27FC236}">
                    <a16:creationId xmlns:a16="http://schemas.microsoft.com/office/drawing/2014/main" id="{6341D1AF-F67E-4511-9C81-7ADD971CEF27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668588" y="2271713"/>
                <a:ext cx="306388" cy="330200"/>
              </a:xfrm>
              <a:custGeom>
                <a:avLst/>
                <a:gdLst>
                  <a:gd name="T0" fmla="*/ 182 w 470"/>
                  <a:gd name="T1" fmla="*/ 266 h 498"/>
                  <a:gd name="T2" fmla="*/ 4 w 470"/>
                  <a:gd name="T3" fmla="*/ 485 h 498"/>
                  <a:gd name="T4" fmla="*/ 0 w 470"/>
                  <a:gd name="T5" fmla="*/ 493 h 498"/>
                  <a:gd name="T6" fmla="*/ 13 w 470"/>
                  <a:gd name="T7" fmla="*/ 498 h 498"/>
                  <a:gd name="T8" fmla="*/ 427 w 470"/>
                  <a:gd name="T9" fmla="*/ 498 h 498"/>
                  <a:gd name="T10" fmla="*/ 470 w 470"/>
                  <a:gd name="T11" fmla="*/ 374 h 498"/>
                  <a:gd name="T12" fmla="*/ 457 w 470"/>
                  <a:gd name="T13" fmla="*/ 374 h 498"/>
                  <a:gd name="T14" fmla="*/ 369 w 470"/>
                  <a:gd name="T15" fmla="*/ 456 h 498"/>
                  <a:gd name="T16" fmla="*/ 253 w 470"/>
                  <a:gd name="T17" fmla="*/ 471 h 498"/>
                  <a:gd name="T18" fmla="*/ 41 w 470"/>
                  <a:gd name="T19" fmla="*/ 471 h 498"/>
                  <a:gd name="T20" fmla="*/ 214 w 470"/>
                  <a:gd name="T21" fmla="*/ 257 h 498"/>
                  <a:gd name="T22" fmla="*/ 219 w 470"/>
                  <a:gd name="T23" fmla="*/ 249 h 498"/>
                  <a:gd name="T24" fmla="*/ 215 w 470"/>
                  <a:gd name="T25" fmla="*/ 242 h 498"/>
                  <a:gd name="T26" fmla="*/ 53 w 470"/>
                  <a:gd name="T27" fmla="*/ 20 h 498"/>
                  <a:gd name="T28" fmla="*/ 251 w 470"/>
                  <a:gd name="T29" fmla="*/ 20 h 498"/>
                  <a:gd name="T30" fmla="*/ 457 w 470"/>
                  <a:gd name="T31" fmla="*/ 116 h 498"/>
                  <a:gd name="T32" fmla="*/ 470 w 470"/>
                  <a:gd name="T33" fmla="*/ 116 h 498"/>
                  <a:gd name="T34" fmla="*/ 427 w 470"/>
                  <a:gd name="T35" fmla="*/ 0 h 498"/>
                  <a:gd name="T36" fmla="*/ 13 w 470"/>
                  <a:gd name="T37" fmla="*/ 0 h 498"/>
                  <a:gd name="T38" fmla="*/ 0 w 470"/>
                  <a:gd name="T39" fmla="*/ 16 h 498"/>
                  <a:gd name="T40" fmla="*/ 182 w 470"/>
                  <a:gd name="T41" fmla="*/ 2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8">
                    <a:moveTo>
                      <a:pt x="182" y="266"/>
                    </a:moveTo>
                    <a:lnTo>
                      <a:pt x="4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8"/>
                      <a:pt x="4" y="498"/>
                      <a:pt x="13" y="498"/>
                    </a:cubicBezTo>
                    <a:lnTo>
                      <a:pt x="427" y="498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1"/>
                      <a:pt x="411" y="442"/>
                      <a:pt x="369" y="456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1" y="471"/>
                    </a:lnTo>
                    <a:lnTo>
                      <a:pt x="214" y="257"/>
                    </a:lnTo>
                    <a:cubicBezTo>
                      <a:pt x="218" y="252"/>
                      <a:pt x="219" y="251"/>
                      <a:pt x="219" y="249"/>
                    </a:cubicBezTo>
                    <a:cubicBezTo>
                      <a:pt x="219" y="247"/>
                      <a:pt x="218" y="246"/>
                      <a:pt x="215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6"/>
                    </a:cubicBezTo>
                    <a:lnTo>
                      <a:pt x="470" y="116"/>
                    </a:lnTo>
                    <a:lnTo>
                      <a:pt x="427" y="0"/>
                    </a:lnTo>
                    <a:lnTo>
                      <a:pt x="13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40">
                <a:extLst>
                  <a:ext uri="{FF2B5EF4-FFF2-40B4-BE49-F238E27FC236}">
                    <a16:creationId xmlns:a16="http://schemas.microsoft.com/office/drawing/2014/main" id="{739F188D-D70E-4729-BF55-9545C0CB6A0E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3003551" y="2251075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8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7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6"/>
                      <a:pt x="45" y="56"/>
                    </a:cubicBezTo>
                    <a:cubicBezTo>
                      <a:pt x="42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41">
                <a:extLst>
                  <a:ext uri="{FF2B5EF4-FFF2-40B4-BE49-F238E27FC236}">
                    <a16:creationId xmlns:a16="http://schemas.microsoft.com/office/drawing/2014/main" id="{7A6D5446-BC28-479F-8DBF-BF8460A257B5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003551" y="2465388"/>
                <a:ext cx="69850" cy="155575"/>
              </a:xfrm>
              <a:custGeom>
                <a:avLst/>
                <a:gdLst>
                  <a:gd name="T0" fmla="*/ 96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6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4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1 w 106"/>
                  <a:gd name="T31" fmla="*/ 118 h 234"/>
                  <a:gd name="T32" fmla="*/ 84 w 106"/>
                  <a:gd name="T33" fmla="*/ 107 h 234"/>
                  <a:gd name="T34" fmla="*/ 50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6" y="13"/>
                    </a:moveTo>
                    <a:cubicBezTo>
                      <a:pt x="96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6" y="22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4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8"/>
                      <a:pt x="93" y="182"/>
                    </a:cubicBezTo>
                    <a:cubicBezTo>
                      <a:pt x="85" y="210"/>
                      <a:pt x="70" y="224"/>
                      <a:pt x="56" y="224"/>
                    </a:cubicBezTo>
                    <a:cubicBezTo>
                      <a:pt x="49" y="224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0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1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0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6" y="87"/>
                      <a:pt x="49" y="87"/>
                    </a:cubicBezTo>
                    <a:cubicBezTo>
                      <a:pt x="55" y="87"/>
                      <a:pt x="58" y="89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42">
                <a:extLst>
                  <a:ext uri="{FF2B5EF4-FFF2-40B4-BE49-F238E27FC236}">
                    <a16:creationId xmlns:a16="http://schemas.microsoft.com/office/drawing/2014/main" id="{896EDD40-4759-42DA-9061-4A4D14F6FB90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101976" y="2528888"/>
                <a:ext cx="168275" cy="63500"/>
              </a:xfrm>
              <a:custGeom>
                <a:avLst/>
                <a:gdLst>
                  <a:gd name="T0" fmla="*/ 243 w 257"/>
                  <a:gd name="T1" fmla="*/ 18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8 h 94"/>
                  <a:gd name="T12" fmla="*/ 243 w 257"/>
                  <a:gd name="T13" fmla="*/ 18 h 94"/>
                  <a:gd name="T14" fmla="*/ 244 w 257"/>
                  <a:gd name="T15" fmla="*/ 94 h 94"/>
                  <a:gd name="T16" fmla="*/ 257 w 257"/>
                  <a:gd name="T17" fmla="*/ 86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8"/>
                    </a:moveTo>
                    <a:cubicBezTo>
                      <a:pt x="249" y="18"/>
                      <a:pt x="257" y="18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8" y="18"/>
                      <a:pt x="13" y="18"/>
                    </a:cubicBezTo>
                    <a:lnTo>
                      <a:pt x="243" y="18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43">
                <a:extLst>
                  <a:ext uri="{FF2B5EF4-FFF2-40B4-BE49-F238E27FC236}">
                    <a16:creationId xmlns:a16="http://schemas.microsoft.com/office/drawing/2014/main" id="{29B15038-36CB-47EC-A5D1-C141FA7FCE1D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309938" y="2465388"/>
                <a:ext cx="84138" cy="153988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44">
                <a:extLst>
                  <a:ext uri="{FF2B5EF4-FFF2-40B4-BE49-F238E27FC236}">
                    <a16:creationId xmlns:a16="http://schemas.microsoft.com/office/drawing/2014/main" id="{CE800CD8-6ED9-4BA0-80A1-221C542B5AAA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95676" y="2293938"/>
                <a:ext cx="268288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45">
                <a:extLst>
                  <a:ext uri="{FF2B5EF4-FFF2-40B4-BE49-F238E27FC236}">
                    <a16:creationId xmlns:a16="http://schemas.microsoft.com/office/drawing/2014/main" id="{6E5737E0-BA3B-4EB9-B8C6-ACE29ABC1323}"/>
                  </a:ext>
                </a:extLst>
              </p:cNvPr>
              <p:cNvSpPr>
                <a:spLocks noEditPoint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767138" y="2416175"/>
                <a:ext cx="69850" cy="155575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46">
                <a:extLst>
                  <a:ext uri="{FF2B5EF4-FFF2-40B4-BE49-F238E27FC236}">
                    <a16:creationId xmlns:a16="http://schemas.microsoft.com/office/drawing/2014/main" id="{10323257-D3AC-4509-B0E6-6EC665B48B25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883026" y="2486025"/>
                <a:ext cx="46038" cy="79375"/>
              </a:xfrm>
              <a:custGeom>
                <a:avLst/>
                <a:gdLst>
                  <a:gd name="T0" fmla="*/ 14 w 69"/>
                  <a:gd name="T1" fmla="*/ 121 h 121"/>
                  <a:gd name="T2" fmla="*/ 69 w 69"/>
                  <a:gd name="T3" fmla="*/ 45 h 121"/>
                  <a:gd name="T4" fmla="*/ 30 w 69"/>
                  <a:gd name="T5" fmla="*/ 0 h 121"/>
                  <a:gd name="T6" fmla="*/ 0 w 69"/>
                  <a:gd name="T7" fmla="*/ 29 h 121"/>
                  <a:gd name="T8" fmla="*/ 30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4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4" y="121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47">
                <a:extLst>
                  <a:ext uri="{FF2B5EF4-FFF2-40B4-BE49-F238E27FC236}">
                    <a16:creationId xmlns:a16="http://schemas.microsoft.com/office/drawing/2014/main" id="{B61FEFF2-0500-4120-B0DE-9CD3EFE2BB15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032251" y="2328863"/>
                <a:ext cx="87313" cy="193675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7 w 132"/>
                  <a:gd name="T7" fmla="*/ 0 h 293"/>
                  <a:gd name="T8" fmla="*/ 57 w 132"/>
                  <a:gd name="T9" fmla="*/ 13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3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8"/>
                      <a:pt x="57" y="13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8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48">
                <a:extLst>
                  <a:ext uri="{FF2B5EF4-FFF2-40B4-BE49-F238E27FC236}">
                    <a16:creationId xmlns:a16="http://schemas.microsoft.com/office/drawing/2014/main" id="{AC4829CD-3177-4BEE-831B-2A0B7BB7D1A2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21151" y="2293938"/>
                <a:ext cx="157163" cy="22542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2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49">
                <a:extLst>
                  <a:ext uri="{FF2B5EF4-FFF2-40B4-BE49-F238E27FC236}">
                    <a16:creationId xmlns:a16="http://schemas.microsoft.com/office/drawing/2014/main" id="{0643CB50-FA1A-41D1-A746-45E28DB96836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2894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5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4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6" y="200"/>
                      <a:pt x="64" y="185"/>
                      <a:pt x="50" y="157"/>
                    </a:cubicBezTo>
                    <a:cubicBezTo>
                      <a:pt x="41" y="138"/>
                      <a:pt x="37" y="121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4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50">
                <a:extLst>
                  <a:ext uri="{FF2B5EF4-FFF2-40B4-BE49-F238E27FC236}">
                    <a16:creationId xmlns:a16="http://schemas.microsoft.com/office/drawing/2014/main" id="{3E59424F-0E89-4154-A358-D23B8B5AB3EF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432301" y="2366963"/>
                <a:ext cx="152400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51">
                <a:extLst>
                  <a:ext uri="{FF2B5EF4-FFF2-40B4-BE49-F238E27FC236}">
                    <a16:creationId xmlns:a16="http://schemas.microsoft.com/office/drawing/2014/main" id="{3EEBD016-1B15-4316-885A-2A9076C06017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616451" y="2366963"/>
                <a:ext cx="36513" cy="157163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52">
                <a:extLst>
                  <a:ext uri="{FF2B5EF4-FFF2-40B4-BE49-F238E27FC236}">
                    <a16:creationId xmlns:a16="http://schemas.microsoft.com/office/drawing/2014/main" id="{8327E779-68C2-418C-9F42-B73B535DCD7C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1517651" y="2987675"/>
                <a:ext cx="119063" cy="225425"/>
              </a:xfrm>
              <a:custGeom>
                <a:avLst/>
                <a:gdLst>
                  <a:gd name="T0" fmla="*/ 144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1 w 181"/>
                  <a:gd name="T7" fmla="*/ 14 h 340"/>
                  <a:gd name="T8" fmla="*/ 138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9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3 w 181"/>
                  <a:gd name="T37" fmla="*/ 288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8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3" y="326"/>
                      <a:pt x="83" y="288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53">
                <a:extLst>
                  <a:ext uri="{FF2B5EF4-FFF2-40B4-BE49-F238E27FC236}">
                    <a16:creationId xmlns:a16="http://schemas.microsoft.com/office/drawing/2014/main" id="{4837FCA4-ED86-488A-83C1-4E133D96FC0E}"/>
                  </a:ext>
                </a:extLst>
              </p:cNvPr>
              <p:cNvSpPr>
                <a:spLocks noEditPoint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628776" y="3060700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54">
                <a:extLst>
                  <a:ext uri="{FF2B5EF4-FFF2-40B4-BE49-F238E27FC236}">
                    <a16:creationId xmlns:a16="http://schemas.microsoft.com/office/drawing/2014/main" id="{CF23021E-AA21-4399-B1CC-00B24122BA66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784351" y="3060700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55">
                <a:extLst>
                  <a:ext uri="{FF2B5EF4-FFF2-40B4-BE49-F238E27FC236}">
                    <a16:creationId xmlns:a16="http://schemas.microsoft.com/office/drawing/2014/main" id="{3AFBBA02-21A1-4EC9-A708-4DE37A039E71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985963" y="3060700"/>
                <a:ext cx="131763" cy="155575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56">
                <a:extLst>
                  <a:ext uri="{FF2B5EF4-FFF2-40B4-BE49-F238E27FC236}">
                    <a16:creationId xmlns:a16="http://schemas.microsoft.com/office/drawing/2014/main" id="{5E3DAEF6-9053-4241-A715-8E826DE205AA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2122488" y="3060700"/>
                <a:ext cx="153988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57">
                <a:extLst>
                  <a:ext uri="{FF2B5EF4-FFF2-40B4-BE49-F238E27FC236}">
                    <a16:creationId xmlns:a16="http://schemas.microsoft.com/office/drawing/2014/main" id="{7FDA2416-707C-470C-9575-559051192E6A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281238" y="3063875"/>
                <a:ext cx="149225" cy="220663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7 h 333"/>
                  <a:gd name="T6" fmla="*/ 187 w 230"/>
                  <a:gd name="T7" fmla="*/ 20 h 333"/>
                  <a:gd name="T8" fmla="*/ 185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7"/>
                    </a:lnTo>
                    <a:cubicBezTo>
                      <a:pt x="179" y="7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4"/>
                      <a:pt x="26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58">
                <a:extLst>
                  <a:ext uri="{FF2B5EF4-FFF2-40B4-BE49-F238E27FC236}">
                    <a16:creationId xmlns:a16="http://schemas.microsoft.com/office/drawing/2014/main" id="{C9B186CA-A89A-4EED-B3AD-8A3D781BFB53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527301" y="3006725"/>
                <a:ext cx="100013" cy="209550"/>
              </a:xfrm>
              <a:custGeom>
                <a:avLst/>
                <a:gdLst>
                  <a:gd name="T0" fmla="*/ 92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6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59">
                <a:extLst>
                  <a:ext uri="{FF2B5EF4-FFF2-40B4-BE49-F238E27FC236}">
                    <a16:creationId xmlns:a16="http://schemas.microsoft.com/office/drawing/2014/main" id="{1D9B6446-3563-48C0-BF9E-A60092C692EA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755901" y="3035300"/>
                <a:ext cx="200025" cy="190500"/>
              </a:xfrm>
              <a:custGeom>
                <a:avLst/>
                <a:gdLst>
                  <a:gd name="T0" fmla="*/ 295 w 304"/>
                  <a:gd name="T1" fmla="*/ 156 h 289"/>
                  <a:gd name="T2" fmla="*/ 304 w 304"/>
                  <a:gd name="T3" fmla="*/ 145 h 289"/>
                  <a:gd name="T4" fmla="*/ 295 w 304"/>
                  <a:gd name="T5" fmla="*/ 134 h 289"/>
                  <a:gd name="T6" fmla="*/ 19 w 304"/>
                  <a:gd name="T7" fmla="*/ 3 h 289"/>
                  <a:gd name="T8" fmla="*/ 10 w 304"/>
                  <a:gd name="T9" fmla="*/ 0 h 289"/>
                  <a:gd name="T10" fmla="*/ 0 w 304"/>
                  <a:gd name="T11" fmla="*/ 10 h 289"/>
                  <a:gd name="T12" fmla="*/ 9 w 304"/>
                  <a:gd name="T13" fmla="*/ 21 h 289"/>
                  <a:gd name="T14" fmla="*/ 271 w 304"/>
                  <a:gd name="T15" fmla="*/ 145 h 289"/>
                  <a:gd name="T16" fmla="*/ 9 w 304"/>
                  <a:gd name="T17" fmla="*/ 268 h 289"/>
                  <a:gd name="T18" fmla="*/ 0 w 304"/>
                  <a:gd name="T19" fmla="*/ 279 h 289"/>
                  <a:gd name="T20" fmla="*/ 10 w 304"/>
                  <a:gd name="T21" fmla="*/ 289 h 289"/>
                  <a:gd name="T22" fmla="*/ 19 w 304"/>
                  <a:gd name="T23" fmla="*/ 286 h 289"/>
                  <a:gd name="T24" fmla="*/ 295 w 304"/>
                  <a:gd name="T25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156"/>
                    </a:moveTo>
                    <a:cubicBezTo>
                      <a:pt x="300" y="153"/>
                      <a:pt x="304" y="151"/>
                      <a:pt x="304" y="145"/>
                    </a:cubicBezTo>
                    <a:cubicBezTo>
                      <a:pt x="304" y="139"/>
                      <a:pt x="300" y="136"/>
                      <a:pt x="295" y="134"/>
                    </a:cubicBezTo>
                    <a:lnTo>
                      <a:pt x="19" y="3"/>
                    </a:lnTo>
                    <a:cubicBezTo>
                      <a:pt x="12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9" y="21"/>
                    </a:cubicBezTo>
                    <a:lnTo>
                      <a:pt x="271" y="145"/>
                    </a:lnTo>
                    <a:lnTo>
                      <a:pt x="9" y="268"/>
                    </a:lnTo>
                    <a:cubicBezTo>
                      <a:pt x="2" y="272"/>
                      <a:pt x="0" y="275"/>
                      <a:pt x="0" y="279"/>
                    </a:cubicBezTo>
                    <a:cubicBezTo>
                      <a:pt x="0" y="285"/>
                      <a:pt x="4" y="289"/>
                      <a:pt x="10" y="289"/>
                    </a:cubicBezTo>
                    <a:cubicBezTo>
                      <a:pt x="11" y="289"/>
                      <a:pt x="12" y="289"/>
                      <a:pt x="19" y="286"/>
                    </a:cubicBezTo>
                    <a:lnTo>
                      <a:pt x="29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360">
                <a:extLst>
                  <a:ext uri="{FF2B5EF4-FFF2-40B4-BE49-F238E27FC236}">
                    <a16:creationId xmlns:a16="http://schemas.microsoft.com/office/drawing/2014/main" id="{E0CCFCF8-12AD-4560-85C2-DF58617BC96F}"/>
                  </a:ext>
                </a:extLst>
              </p:cNvPr>
              <p:cNvSpPr>
                <a:spLocks noEditPoint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086101" y="2992438"/>
                <a:ext cx="136525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6 w 210"/>
                  <a:gd name="T5" fmla="*/ 0 h 343"/>
                  <a:gd name="T6" fmla="*/ 19 w 210"/>
                  <a:gd name="T7" fmla="*/ 60 h 343"/>
                  <a:gd name="T8" fmla="*/ 0 w 210"/>
                  <a:gd name="T9" fmla="*/ 173 h 343"/>
                  <a:gd name="T10" fmla="*/ 23 w 210"/>
                  <a:gd name="T11" fmla="*/ 293 h 343"/>
                  <a:gd name="T12" fmla="*/ 105 w 210"/>
                  <a:gd name="T13" fmla="*/ 343 h 343"/>
                  <a:gd name="T14" fmla="*/ 192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2 w 210"/>
                  <a:gd name="T23" fmla="*/ 167 h 343"/>
                  <a:gd name="T24" fmla="*/ 46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3"/>
                      <a:pt x="81" y="343"/>
                      <a:pt x="105" y="343"/>
                    </a:cubicBezTo>
                    <a:cubicBezTo>
                      <a:pt x="132" y="343"/>
                      <a:pt x="170" y="333"/>
                      <a:pt x="192" y="285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6" y="332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361">
                <a:extLst>
                  <a:ext uri="{FF2B5EF4-FFF2-40B4-BE49-F238E27FC236}">
                    <a16:creationId xmlns:a16="http://schemas.microsoft.com/office/drawing/2014/main" id="{91F217E8-79C4-4580-9DDA-AA714F7F5C75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254376" y="3179763"/>
                <a:ext cx="44450" cy="80963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362">
                <a:extLst>
                  <a:ext uri="{FF2B5EF4-FFF2-40B4-BE49-F238E27FC236}">
                    <a16:creationId xmlns:a16="http://schemas.microsoft.com/office/drawing/2014/main" id="{A333D5E1-D07B-40D3-AB44-3E68BB058054}"/>
                  </a:ext>
                </a:extLst>
              </p:cNvPr>
              <p:cNvSpPr>
                <a:spLocks noEditPoint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168526" y="3470275"/>
                <a:ext cx="190500" cy="227013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9 h 342"/>
                  <a:gd name="T4" fmla="*/ 153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5 w 291"/>
                  <a:gd name="T69" fmla="*/ 43 h 342"/>
                  <a:gd name="T70" fmla="*/ 105 w 291"/>
                  <a:gd name="T71" fmla="*/ 297 h 342"/>
                  <a:gd name="T72" fmla="*/ 109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5" y="189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363">
                <a:extLst>
                  <a:ext uri="{FF2B5EF4-FFF2-40B4-BE49-F238E27FC236}">
                    <a16:creationId xmlns:a16="http://schemas.microsoft.com/office/drawing/2014/main" id="{AA7A748D-66E9-4821-9E34-19F89ECFD981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395538" y="3449638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364">
                <a:extLst>
                  <a:ext uri="{FF2B5EF4-FFF2-40B4-BE49-F238E27FC236}">
                    <a16:creationId xmlns:a16="http://schemas.microsoft.com/office/drawing/2014/main" id="{CDF2189F-69B7-4F00-8E53-F8F7E18A5CBD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6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365">
                <a:extLst>
                  <a:ext uri="{FF2B5EF4-FFF2-40B4-BE49-F238E27FC236}">
                    <a16:creationId xmlns:a16="http://schemas.microsoft.com/office/drawing/2014/main" id="{97ED658B-1740-4B7D-8807-84A567645C01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903538" y="3487738"/>
                <a:ext cx="198438" cy="255588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2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366">
                <a:extLst>
                  <a:ext uri="{FF2B5EF4-FFF2-40B4-BE49-F238E27FC236}">
                    <a16:creationId xmlns:a16="http://schemas.microsoft.com/office/drawing/2014/main" id="{8A8EA804-4F1D-43E4-8C0A-6A7C513EC2FC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3224213" y="3470275"/>
                <a:ext cx="204788" cy="227013"/>
              </a:xfrm>
              <a:custGeom>
                <a:avLst/>
                <a:gdLst>
                  <a:gd name="T0" fmla="*/ 123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4 h 342"/>
                  <a:gd name="T8" fmla="*/ 220 w 312"/>
                  <a:gd name="T9" fmla="*/ 228 h 342"/>
                  <a:gd name="T10" fmla="*/ 220 w 312"/>
                  <a:gd name="T11" fmla="*/ 93 h 342"/>
                  <a:gd name="T12" fmla="*/ 211 w 312"/>
                  <a:gd name="T13" fmla="*/ 77 h 342"/>
                  <a:gd name="T14" fmla="*/ 202 w 312"/>
                  <a:gd name="T15" fmla="*/ 88 h 342"/>
                  <a:gd name="T16" fmla="*/ 123 w 312"/>
                  <a:gd name="T17" fmla="*/ 156 h 342"/>
                  <a:gd name="T18" fmla="*/ 123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2 w 312"/>
                  <a:gd name="T25" fmla="*/ 87 h 342"/>
                  <a:gd name="T26" fmla="*/ 281 w 312"/>
                  <a:gd name="T27" fmla="*/ 98 h 342"/>
                  <a:gd name="T28" fmla="*/ 289 w 312"/>
                  <a:gd name="T29" fmla="*/ 82 h 342"/>
                  <a:gd name="T30" fmla="*/ 289 w 312"/>
                  <a:gd name="T31" fmla="*/ 17 h 342"/>
                  <a:gd name="T32" fmla="*/ 273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2 w 312"/>
                  <a:gd name="T51" fmla="*/ 342 h 342"/>
                  <a:gd name="T52" fmla="*/ 298 w 312"/>
                  <a:gd name="T53" fmla="*/ 335 h 342"/>
                  <a:gd name="T54" fmla="*/ 312 w 312"/>
                  <a:gd name="T55" fmla="*/ 249 h 342"/>
                  <a:gd name="T56" fmla="*/ 304 w 312"/>
                  <a:gd name="T57" fmla="*/ 240 h 342"/>
                  <a:gd name="T58" fmla="*/ 295 w 312"/>
                  <a:gd name="T59" fmla="*/ 247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3 w 312"/>
                  <a:gd name="T67" fmla="*/ 291 h 342"/>
                  <a:gd name="T68" fmla="*/ 123 w 312"/>
                  <a:gd name="T69" fmla="*/ 174 h 342"/>
                  <a:gd name="T70" fmla="*/ 272 w 312"/>
                  <a:gd name="T71" fmla="*/ 18 h 342"/>
                  <a:gd name="T72" fmla="*/ 272 w 312"/>
                  <a:gd name="T73" fmla="*/ 42 h 342"/>
                  <a:gd name="T74" fmla="*/ 243 w 312"/>
                  <a:gd name="T75" fmla="*/ 18 h 342"/>
                  <a:gd name="T76" fmla="*/ 272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2 w 312"/>
                  <a:gd name="T89" fmla="*/ 45 h 342"/>
                  <a:gd name="T90" fmla="*/ 58 w 312"/>
                  <a:gd name="T91" fmla="*/ 18 h 342"/>
                  <a:gd name="T92" fmla="*/ 111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1 w 312"/>
                  <a:gd name="T99" fmla="*/ 324 h 342"/>
                  <a:gd name="T100" fmla="*/ 58 w 312"/>
                  <a:gd name="T101" fmla="*/ 324 h 342"/>
                  <a:gd name="T102" fmla="*/ 62 w 312"/>
                  <a:gd name="T103" fmla="*/ 297 h 342"/>
                  <a:gd name="T104" fmla="*/ 62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7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4"/>
                      <a:pt x="211" y="244"/>
                    </a:cubicBezTo>
                    <a:cubicBezTo>
                      <a:pt x="220" y="244"/>
                      <a:pt x="220" y="237"/>
                      <a:pt x="220" y="228"/>
                    </a:cubicBezTo>
                    <a:lnTo>
                      <a:pt x="220" y="93"/>
                    </a:lnTo>
                    <a:cubicBezTo>
                      <a:pt x="220" y="85"/>
                      <a:pt x="220" y="77"/>
                      <a:pt x="211" y="77"/>
                    </a:cubicBezTo>
                    <a:cubicBezTo>
                      <a:pt x="203" y="77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3" y="156"/>
                    </a:cubicBezTo>
                    <a:lnTo>
                      <a:pt x="123" y="51"/>
                    </a:lnTo>
                    <a:cubicBezTo>
                      <a:pt x="123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9" y="52"/>
                      <a:pt x="272" y="87"/>
                    </a:cubicBezTo>
                    <a:cubicBezTo>
                      <a:pt x="272" y="91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2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2" y="342"/>
                    </a:lnTo>
                    <a:cubicBezTo>
                      <a:pt x="291" y="342"/>
                      <a:pt x="296" y="342"/>
                      <a:pt x="298" y="335"/>
                    </a:cubicBezTo>
                    <a:cubicBezTo>
                      <a:pt x="298" y="334"/>
                      <a:pt x="312" y="251"/>
                      <a:pt x="312" y="249"/>
                    </a:cubicBezTo>
                    <a:cubicBezTo>
                      <a:pt x="312" y="243"/>
                      <a:pt x="308" y="240"/>
                      <a:pt x="304" y="240"/>
                    </a:cubicBezTo>
                    <a:cubicBezTo>
                      <a:pt x="297" y="240"/>
                      <a:pt x="295" y="246"/>
                      <a:pt x="295" y="247"/>
                    </a:cubicBezTo>
                    <a:cubicBezTo>
                      <a:pt x="292" y="260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8"/>
                    </a:moveTo>
                    <a:lnTo>
                      <a:pt x="272" y="42"/>
                    </a:lnTo>
                    <a:cubicBezTo>
                      <a:pt x="263" y="32"/>
                      <a:pt x="254" y="24"/>
                      <a:pt x="243" y="18"/>
                    </a:cubicBezTo>
                    <a:lnTo>
                      <a:pt x="272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7"/>
                      <a:pt x="58" y="18"/>
                    </a:cubicBezTo>
                    <a:lnTo>
                      <a:pt x="111" y="18"/>
                    </a:lnTo>
                    <a:cubicBezTo>
                      <a:pt x="105" y="29"/>
                      <a:pt x="105" y="46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9" y="320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67">
                <a:extLst>
                  <a:ext uri="{FF2B5EF4-FFF2-40B4-BE49-F238E27FC236}">
                    <a16:creationId xmlns:a16="http://schemas.microsoft.com/office/drawing/2014/main" id="{A7E783A0-569C-4F95-92AA-6206BB7D5C06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470276" y="3449638"/>
                <a:ext cx="74613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68">
                <a:extLst>
                  <a:ext uri="{FF2B5EF4-FFF2-40B4-BE49-F238E27FC236}">
                    <a16:creationId xmlns:a16="http://schemas.microsoft.com/office/drawing/2014/main" id="{4E4867A6-B956-43F6-8062-2F6855CB5544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573463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69">
                <a:extLst>
                  <a:ext uri="{FF2B5EF4-FFF2-40B4-BE49-F238E27FC236}">
                    <a16:creationId xmlns:a16="http://schemas.microsoft.com/office/drawing/2014/main" id="{21A04D00-8640-4E82-9EE5-34C4BE162E14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878263" y="3449638"/>
                <a:ext cx="76200" cy="330200"/>
              </a:xfrm>
              <a:custGeom>
                <a:avLst/>
                <a:gdLst>
                  <a:gd name="T0" fmla="*/ 115 w 115"/>
                  <a:gd name="T1" fmla="*/ 249 h 498"/>
                  <a:gd name="T2" fmla="*/ 82 w 115"/>
                  <a:gd name="T3" fmla="*/ 94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6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2" y="94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4" y="465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70">
                <a:extLst>
                  <a:ext uri="{FF2B5EF4-FFF2-40B4-BE49-F238E27FC236}">
                    <a16:creationId xmlns:a16="http://schemas.microsoft.com/office/drawing/2014/main" id="{FED6EC0B-3E11-46F1-A41D-027636BFC6DE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4076701" y="3505200"/>
                <a:ext cx="217488" cy="219075"/>
              </a:xfrm>
              <a:custGeom>
                <a:avLst/>
                <a:gdLst>
                  <a:gd name="T0" fmla="*/ 176 w 332"/>
                  <a:gd name="T1" fmla="*/ 176 h 332"/>
                  <a:gd name="T2" fmla="*/ 316 w 332"/>
                  <a:gd name="T3" fmla="*/ 176 h 332"/>
                  <a:gd name="T4" fmla="*/ 332 w 332"/>
                  <a:gd name="T5" fmla="*/ 166 h 332"/>
                  <a:gd name="T6" fmla="*/ 316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7 h 332"/>
                  <a:gd name="T12" fmla="*/ 166 w 332"/>
                  <a:gd name="T13" fmla="*/ 0 h 332"/>
                  <a:gd name="T14" fmla="*/ 156 w 332"/>
                  <a:gd name="T15" fmla="*/ 17 h 332"/>
                  <a:gd name="T16" fmla="*/ 156 w 332"/>
                  <a:gd name="T17" fmla="*/ 156 h 332"/>
                  <a:gd name="T18" fmla="*/ 17 w 332"/>
                  <a:gd name="T19" fmla="*/ 156 h 332"/>
                  <a:gd name="T20" fmla="*/ 0 w 332"/>
                  <a:gd name="T21" fmla="*/ 166 h 332"/>
                  <a:gd name="T22" fmla="*/ 17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6 h 332"/>
                  <a:gd name="T28" fmla="*/ 166 w 332"/>
                  <a:gd name="T29" fmla="*/ 332 h 332"/>
                  <a:gd name="T30" fmla="*/ 176 w 332"/>
                  <a:gd name="T31" fmla="*/ 316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6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6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7" y="156"/>
                    </a:lnTo>
                    <a:cubicBezTo>
                      <a:pt x="10" y="156"/>
                      <a:pt x="0" y="156"/>
                      <a:pt x="0" y="166"/>
                    </a:cubicBezTo>
                    <a:cubicBezTo>
                      <a:pt x="0" y="176"/>
                      <a:pt x="10" y="176"/>
                      <a:pt x="17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71">
                <a:extLst>
                  <a:ext uri="{FF2B5EF4-FFF2-40B4-BE49-F238E27FC236}">
                    <a16:creationId xmlns:a16="http://schemas.microsoft.com/office/drawing/2014/main" id="{C8623964-69C4-40C2-B70B-9F1EA086240F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392613" y="3490913"/>
                <a:ext cx="100013" cy="209550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2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2" y="300"/>
                      <a:pt x="52" y="283"/>
                    </a:cubicBezTo>
                    <a:cubicBezTo>
                      <a:pt x="52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72">
                <a:extLst>
                  <a:ext uri="{FF2B5EF4-FFF2-40B4-BE49-F238E27FC236}">
                    <a16:creationId xmlns:a16="http://schemas.microsoft.com/office/drawing/2014/main" id="{AC204CA3-26DE-40A5-8B87-64EFCEE3029A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4521201" y="3449638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4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73">
                <a:extLst>
                  <a:ext uri="{FF2B5EF4-FFF2-40B4-BE49-F238E27FC236}">
                    <a16:creationId xmlns:a16="http://schemas.microsoft.com/office/drawing/2014/main" id="{FA7FC82D-1331-434B-9AF2-389CCC02C69F}"/>
                  </a:ext>
                </a:extLst>
              </p:cNvPr>
              <p:cNvSpPr>
                <a:spLocks noEditPoint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4746626" y="3487738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74">
                <a:extLst>
                  <a:ext uri="{FF2B5EF4-FFF2-40B4-BE49-F238E27FC236}">
                    <a16:creationId xmlns:a16="http://schemas.microsoft.com/office/drawing/2014/main" id="{54283B28-4421-45DF-870E-360AC97C9DFE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073651" y="3549650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9 h 229"/>
                  <a:gd name="T10" fmla="*/ 181 w 193"/>
                  <a:gd name="T11" fmla="*/ 109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7 h 229"/>
                  <a:gd name="T28" fmla="*/ 57 w 193"/>
                  <a:gd name="T29" fmla="*/ 183 h 229"/>
                  <a:gd name="T30" fmla="*/ 42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7" y="11"/>
                      <a:pt x="104" y="11"/>
                    </a:cubicBezTo>
                    <a:cubicBezTo>
                      <a:pt x="156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9"/>
                    </a:moveTo>
                    <a:lnTo>
                      <a:pt x="181" y="109"/>
                    </a:lnTo>
                    <a:cubicBezTo>
                      <a:pt x="192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4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3" y="229"/>
                      <a:pt x="110" y="229"/>
                    </a:cubicBezTo>
                    <a:cubicBezTo>
                      <a:pt x="171" y="229"/>
                      <a:pt x="193" y="174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7"/>
                      <a:pt x="118" y="217"/>
                      <a:pt x="113" y="217"/>
                    </a:cubicBezTo>
                    <a:cubicBezTo>
                      <a:pt x="88" y="217"/>
                      <a:pt x="68" y="202"/>
                      <a:pt x="57" y="183"/>
                    </a:cubicBezTo>
                    <a:cubicBezTo>
                      <a:pt x="42" y="159"/>
                      <a:pt x="42" y="127"/>
                      <a:pt x="42" y="10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75">
                <a:extLst>
                  <a:ext uri="{FF2B5EF4-FFF2-40B4-BE49-F238E27FC236}">
                    <a16:creationId xmlns:a16="http://schemas.microsoft.com/office/drawing/2014/main" id="{D2110836-F9A4-41BE-BCC6-14C411248B6A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213351" y="3554413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1 h 215"/>
                  <a:gd name="T4" fmla="*/ 242 w 251"/>
                  <a:gd name="T5" fmla="*/ 15 h 215"/>
                  <a:gd name="T6" fmla="*/ 242 w 251"/>
                  <a:gd name="T7" fmla="*/ 0 h 215"/>
                  <a:gd name="T8" fmla="*/ 201 w 251"/>
                  <a:gd name="T9" fmla="*/ 1 h 215"/>
                  <a:gd name="T10" fmla="*/ 153 w 251"/>
                  <a:gd name="T11" fmla="*/ 0 h 215"/>
                  <a:gd name="T12" fmla="*/ 153 w 251"/>
                  <a:gd name="T13" fmla="*/ 15 h 215"/>
                  <a:gd name="T14" fmla="*/ 168 w 251"/>
                  <a:gd name="T15" fmla="*/ 31 h 215"/>
                  <a:gd name="T16" fmla="*/ 160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2 w 251"/>
                  <a:gd name="T31" fmla="*/ 0 h 215"/>
                  <a:gd name="T32" fmla="*/ 2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1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0 h 215"/>
                  <a:gd name="T56" fmla="*/ 167 w 251"/>
                  <a:gd name="T57" fmla="*/ 187 h 215"/>
                  <a:gd name="T58" fmla="*/ 149 w 251"/>
                  <a:gd name="T59" fmla="*/ 199 h 215"/>
                  <a:gd name="T60" fmla="*/ 149 w 251"/>
                  <a:gd name="T61" fmla="*/ 215 h 215"/>
                  <a:gd name="T62" fmla="*/ 203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8" y="23"/>
                      <a:pt x="219" y="16"/>
                      <a:pt x="242" y="15"/>
                    </a:cubicBezTo>
                    <a:lnTo>
                      <a:pt x="242" y="0"/>
                    </a:lnTo>
                    <a:cubicBezTo>
                      <a:pt x="229" y="1"/>
                      <a:pt x="214" y="1"/>
                      <a:pt x="201" y="1"/>
                    </a:cubicBezTo>
                    <a:cubicBezTo>
                      <a:pt x="186" y="1"/>
                      <a:pt x="160" y="0"/>
                      <a:pt x="153" y="0"/>
                    </a:cubicBezTo>
                    <a:lnTo>
                      <a:pt x="153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0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39" y="1"/>
                      <a:pt x="16" y="1"/>
                      <a:pt x="2" y="0"/>
                    </a:cubicBezTo>
                    <a:lnTo>
                      <a:pt x="2" y="15"/>
                    </a:lnTo>
                    <a:cubicBezTo>
                      <a:pt x="37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0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8" y="213"/>
                      <a:pt x="41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1"/>
                    </a:cubicBezTo>
                    <a:lnTo>
                      <a:pt x="157" y="170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1"/>
                      <a:pt x="163" y="199"/>
                      <a:pt x="149" y="199"/>
                    </a:cubicBezTo>
                    <a:lnTo>
                      <a:pt x="149" y="215"/>
                    </a:lnTo>
                    <a:cubicBezTo>
                      <a:pt x="164" y="214"/>
                      <a:pt x="192" y="213"/>
                      <a:pt x="203" y="213"/>
                    </a:cubicBezTo>
                    <a:cubicBezTo>
                      <a:pt x="217" y="213"/>
                      <a:pt x="236" y="214"/>
                      <a:pt x="251" y="215"/>
                    </a:cubicBezTo>
                    <a:lnTo>
                      <a:pt x="251" y="199"/>
                    </a:lnTo>
                    <a:cubicBezTo>
                      <a:pt x="224" y="199"/>
                      <a:pt x="215" y="198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376">
                <a:extLst>
                  <a:ext uri="{FF2B5EF4-FFF2-40B4-BE49-F238E27FC236}">
                    <a16:creationId xmlns:a16="http://schemas.microsoft.com/office/drawing/2014/main" id="{087677C5-44B4-4276-8E0F-C688551DA26B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391151" y="3551238"/>
                <a:ext cx="160338" cy="211138"/>
              </a:xfrm>
              <a:custGeom>
                <a:avLst/>
                <a:gdLst>
                  <a:gd name="T0" fmla="*/ 72 w 246"/>
                  <a:gd name="T1" fmla="*/ 33 h 318"/>
                  <a:gd name="T2" fmla="*/ 72 w 246"/>
                  <a:gd name="T3" fmla="*/ 0 h 318"/>
                  <a:gd name="T4" fmla="*/ 0 w 246"/>
                  <a:gd name="T5" fmla="*/ 6 h 318"/>
                  <a:gd name="T6" fmla="*/ 0 w 246"/>
                  <a:gd name="T7" fmla="*/ 21 h 318"/>
                  <a:gd name="T8" fmla="*/ 39 w 246"/>
                  <a:gd name="T9" fmla="*/ 46 h 318"/>
                  <a:gd name="T10" fmla="*/ 39 w 246"/>
                  <a:gd name="T11" fmla="*/ 280 h 318"/>
                  <a:gd name="T12" fmla="*/ 0 w 246"/>
                  <a:gd name="T13" fmla="*/ 302 h 318"/>
                  <a:gd name="T14" fmla="*/ 0 w 246"/>
                  <a:gd name="T15" fmla="*/ 318 h 318"/>
                  <a:gd name="T16" fmla="*/ 56 w 246"/>
                  <a:gd name="T17" fmla="*/ 316 h 318"/>
                  <a:gd name="T18" fmla="*/ 112 w 246"/>
                  <a:gd name="T19" fmla="*/ 318 h 318"/>
                  <a:gd name="T20" fmla="*/ 112 w 246"/>
                  <a:gd name="T21" fmla="*/ 302 h 318"/>
                  <a:gd name="T22" fmla="*/ 73 w 246"/>
                  <a:gd name="T23" fmla="*/ 280 h 318"/>
                  <a:gd name="T24" fmla="*/ 73 w 246"/>
                  <a:gd name="T25" fmla="*/ 196 h 318"/>
                  <a:gd name="T26" fmla="*/ 73 w 246"/>
                  <a:gd name="T27" fmla="*/ 191 h 318"/>
                  <a:gd name="T28" fmla="*/ 134 w 246"/>
                  <a:gd name="T29" fmla="*/ 226 h 318"/>
                  <a:gd name="T30" fmla="*/ 246 w 246"/>
                  <a:gd name="T31" fmla="*/ 113 h 318"/>
                  <a:gd name="T32" fmla="*/ 141 w 246"/>
                  <a:gd name="T33" fmla="*/ 0 h 318"/>
                  <a:gd name="T34" fmla="*/ 72 w 246"/>
                  <a:gd name="T35" fmla="*/ 33 h 318"/>
                  <a:gd name="T36" fmla="*/ 73 w 246"/>
                  <a:gd name="T37" fmla="*/ 164 h 318"/>
                  <a:gd name="T38" fmla="*/ 73 w 246"/>
                  <a:gd name="T39" fmla="*/ 53 h 318"/>
                  <a:gd name="T40" fmla="*/ 137 w 246"/>
                  <a:gd name="T41" fmla="*/ 13 h 318"/>
                  <a:gd name="T42" fmla="*/ 204 w 246"/>
                  <a:gd name="T43" fmla="*/ 113 h 318"/>
                  <a:gd name="T44" fmla="*/ 132 w 246"/>
                  <a:gd name="T45" fmla="*/ 215 h 318"/>
                  <a:gd name="T46" fmla="*/ 80 w 246"/>
                  <a:gd name="T47" fmla="*/ 185 h 318"/>
                  <a:gd name="T48" fmla="*/ 73 w 246"/>
                  <a:gd name="T49" fmla="*/ 16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8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80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8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8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80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8" y="27"/>
                      <a:pt x="112" y="13"/>
                      <a:pt x="137" y="13"/>
                    </a:cubicBezTo>
                    <a:cubicBezTo>
                      <a:pt x="174" y="13"/>
                      <a:pt x="204" y="57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77">
                <a:extLst>
                  <a:ext uri="{FF2B5EF4-FFF2-40B4-BE49-F238E27FC236}">
                    <a16:creationId xmlns:a16="http://schemas.microsoft.com/office/drawing/2014/main" id="{EC05CDCD-CCC5-4533-A18F-6BA9E4AC265C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675313" y="3317875"/>
                <a:ext cx="123825" cy="595313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78">
                <a:extLst>
                  <a:ext uri="{FF2B5EF4-FFF2-40B4-BE49-F238E27FC236}">
                    <a16:creationId xmlns:a16="http://schemas.microsoft.com/office/drawing/2014/main" id="{105DDBB9-1F44-4CB6-BAAC-EA91046A7682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5838826" y="3608388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79">
                <a:extLst>
                  <a:ext uri="{FF2B5EF4-FFF2-40B4-BE49-F238E27FC236}">
                    <a16:creationId xmlns:a16="http://schemas.microsoft.com/office/drawing/2014/main" id="{9481BC80-AD44-4A02-A83B-076F4922CF60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789738" y="3414713"/>
                <a:ext cx="100013" cy="152400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80">
                <a:extLst>
                  <a:ext uri="{FF2B5EF4-FFF2-40B4-BE49-F238E27FC236}">
                    <a16:creationId xmlns:a16="http://schemas.microsoft.com/office/drawing/2014/main" id="{416CAF69-21F9-4425-B3C7-7CD0B16C5413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915151" y="3422650"/>
                <a:ext cx="76200" cy="147638"/>
              </a:xfrm>
              <a:custGeom>
                <a:avLst/>
                <a:gdLst>
                  <a:gd name="T0" fmla="*/ 71 w 118"/>
                  <a:gd name="T1" fmla="*/ 80 h 221"/>
                  <a:gd name="T2" fmla="*/ 106 w 118"/>
                  <a:gd name="T3" fmla="*/ 80 h 221"/>
                  <a:gd name="T4" fmla="*/ 118 w 118"/>
                  <a:gd name="T5" fmla="*/ 72 h 221"/>
                  <a:gd name="T6" fmla="*/ 107 w 118"/>
                  <a:gd name="T7" fmla="*/ 67 h 221"/>
                  <a:gd name="T8" fmla="*/ 74 w 118"/>
                  <a:gd name="T9" fmla="*/ 67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6 w 118"/>
                  <a:gd name="T19" fmla="*/ 67 h 221"/>
                  <a:gd name="T20" fmla="*/ 11 w 118"/>
                  <a:gd name="T21" fmla="*/ 67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7 w 118"/>
                  <a:gd name="T31" fmla="*/ 188 h 221"/>
                  <a:gd name="T32" fmla="*/ 55 w 118"/>
                  <a:gd name="T33" fmla="*/ 221 h 221"/>
                  <a:gd name="T34" fmla="*/ 115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3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81">
                <a:extLst>
                  <a:ext uri="{FF2B5EF4-FFF2-40B4-BE49-F238E27FC236}">
                    <a16:creationId xmlns:a16="http://schemas.microsoft.com/office/drawing/2014/main" id="{73B30CC8-BD31-4287-9E6B-911224F72640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7018338" y="3357563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4 h 165"/>
                  <a:gd name="T18" fmla="*/ 15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5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83">
                <a:extLst>
                  <a:ext uri="{FF2B5EF4-FFF2-40B4-BE49-F238E27FC236}">
                    <a16:creationId xmlns:a16="http://schemas.microsoft.com/office/drawing/2014/main" id="{F8C9B214-C9B0-4579-9D69-C296704B1D73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121401" y="3638550"/>
                <a:ext cx="238125" cy="230188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84">
                <a:extLst>
                  <a:ext uri="{FF2B5EF4-FFF2-40B4-BE49-F238E27FC236}">
                    <a16:creationId xmlns:a16="http://schemas.microsoft.com/office/drawing/2014/main" id="{8CD3258B-CA96-4217-820F-1C7F652A907E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392863" y="3648075"/>
                <a:ext cx="112713" cy="73025"/>
              </a:xfrm>
              <a:custGeom>
                <a:avLst/>
                <a:gdLst>
                  <a:gd name="T0" fmla="*/ 25 w 173"/>
                  <a:gd name="T1" fmla="*/ 85 h 112"/>
                  <a:gd name="T2" fmla="*/ 21 w 173"/>
                  <a:gd name="T3" fmla="*/ 103 h 112"/>
                  <a:gd name="T4" fmla="*/ 30 w 173"/>
                  <a:gd name="T5" fmla="*/ 112 h 112"/>
                  <a:gd name="T6" fmla="*/ 42 w 173"/>
                  <a:gd name="T7" fmla="*/ 104 h 112"/>
                  <a:gd name="T8" fmla="*/ 47 w 173"/>
                  <a:gd name="T9" fmla="*/ 84 h 112"/>
                  <a:gd name="T10" fmla="*/ 56 w 173"/>
                  <a:gd name="T11" fmla="*/ 49 h 112"/>
                  <a:gd name="T12" fmla="*/ 107 w 173"/>
                  <a:gd name="T13" fmla="*/ 8 h 112"/>
                  <a:gd name="T14" fmla="*/ 125 w 173"/>
                  <a:gd name="T15" fmla="*/ 26 h 112"/>
                  <a:gd name="T16" fmla="*/ 109 w 173"/>
                  <a:gd name="T17" fmla="*/ 80 h 112"/>
                  <a:gd name="T18" fmla="*/ 106 w 173"/>
                  <a:gd name="T19" fmla="*/ 90 h 112"/>
                  <a:gd name="T20" fmla="*/ 133 w 173"/>
                  <a:gd name="T21" fmla="*/ 112 h 112"/>
                  <a:gd name="T22" fmla="*/ 173 w 173"/>
                  <a:gd name="T23" fmla="*/ 74 h 112"/>
                  <a:gd name="T24" fmla="*/ 168 w 173"/>
                  <a:gd name="T25" fmla="*/ 70 h 112"/>
                  <a:gd name="T26" fmla="*/ 162 w 173"/>
                  <a:gd name="T27" fmla="*/ 76 h 112"/>
                  <a:gd name="T28" fmla="*/ 134 w 173"/>
                  <a:gd name="T29" fmla="*/ 104 h 112"/>
                  <a:gd name="T30" fmla="*/ 127 w 173"/>
                  <a:gd name="T31" fmla="*/ 94 h 112"/>
                  <a:gd name="T32" fmla="*/ 130 w 173"/>
                  <a:gd name="T33" fmla="*/ 81 h 112"/>
                  <a:gd name="T34" fmla="*/ 146 w 173"/>
                  <a:gd name="T35" fmla="*/ 29 h 112"/>
                  <a:gd name="T36" fmla="*/ 109 w 173"/>
                  <a:gd name="T37" fmla="*/ 0 h 112"/>
                  <a:gd name="T38" fmla="*/ 62 w 173"/>
                  <a:gd name="T39" fmla="*/ 24 h 112"/>
                  <a:gd name="T40" fmla="*/ 32 w 173"/>
                  <a:gd name="T41" fmla="*/ 0 h 112"/>
                  <a:gd name="T42" fmla="*/ 0 w 173"/>
                  <a:gd name="T43" fmla="*/ 38 h 112"/>
                  <a:gd name="T44" fmla="*/ 5 w 173"/>
                  <a:gd name="T45" fmla="*/ 41 h 112"/>
                  <a:gd name="T46" fmla="*/ 10 w 173"/>
                  <a:gd name="T47" fmla="*/ 37 h 112"/>
                  <a:gd name="T48" fmla="*/ 30 w 173"/>
                  <a:gd name="T49" fmla="*/ 8 h 112"/>
                  <a:gd name="T50" fmla="*/ 41 w 173"/>
                  <a:gd name="T51" fmla="*/ 21 h 112"/>
                  <a:gd name="T52" fmla="*/ 37 w 173"/>
                  <a:gd name="T53" fmla="*/ 40 h 112"/>
                  <a:gd name="T54" fmla="*/ 31 w 173"/>
                  <a:gd name="T55" fmla="*/ 63 h 112"/>
                  <a:gd name="T56" fmla="*/ 25 w 173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2">
                    <a:moveTo>
                      <a:pt x="25" y="85"/>
                    </a:moveTo>
                    <a:cubicBezTo>
                      <a:pt x="24" y="91"/>
                      <a:pt x="21" y="102"/>
                      <a:pt x="21" y="103"/>
                    </a:cubicBezTo>
                    <a:cubicBezTo>
                      <a:pt x="21" y="109"/>
                      <a:pt x="26" y="112"/>
                      <a:pt x="30" y="112"/>
                    </a:cubicBezTo>
                    <a:cubicBezTo>
                      <a:pt x="34" y="112"/>
                      <a:pt x="40" y="110"/>
                      <a:pt x="42" y="104"/>
                    </a:cubicBezTo>
                    <a:cubicBezTo>
                      <a:pt x="43" y="103"/>
                      <a:pt x="45" y="91"/>
                      <a:pt x="47" y="84"/>
                    </a:cubicBezTo>
                    <a:cubicBezTo>
                      <a:pt x="55" y="51"/>
                      <a:pt x="55" y="50"/>
                      <a:pt x="56" y="49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0"/>
                    </a:cubicBezTo>
                    <a:cubicBezTo>
                      <a:pt x="106" y="103"/>
                      <a:pt x="119" y="112"/>
                      <a:pt x="133" y="112"/>
                    </a:cubicBezTo>
                    <a:cubicBezTo>
                      <a:pt x="160" y="112"/>
                      <a:pt x="173" y="80"/>
                      <a:pt x="173" y="74"/>
                    </a:cubicBezTo>
                    <a:cubicBezTo>
                      <a:pt x="173" y="70"/>
                      <a:pt x="169" y="70"/>
                      <a:pt x="168" y="70"/>
                    </a:cubicBezTo>
                    <a:cubicBezTo>
                      <a:pt x="164" y="70"/>
                      <a:pt x="164" y="71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4"/>
                    </a:cubicBezTo>
                    <a:cubicBezTo>
                      <a:pt x="127" y="89"/>
                      <a:pt x="128" y="86"/>
                      <a:pt x="130" y="81"/>
                    </a:cubicBezTo>
                    <a:cubicBezTo>
                      <a:pt x="134" y="71"/>
                      <a:pt x="146" y="43"/>
                      <a:pt x="146" y="29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3"/>
                      <a:pt x="62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7"/>
                      <a:pt x="0" y="38"/>
                    </a:cubicBezTo>
                    <a:cubicBezTo>
                      <a:pt x="0" y="41"/>
                      <a:pt x="4" y="41"/>
                      <a:pt x="5" y="41"/>
                    </a:cubicBezTo>
                    <a:cubicBezTo>
                      <a:pt x="9" y="41"/>
                      <a:pt x="9" y="40"/>
                      <a:pt x="10" y="37"/>
                    </a:cubicBezTo>
                    <a:cubicBezTo>
                      <a:pt x="14" y="22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8" y="34"/>
                      <a:pt x="37" y="40"/>
                    </a:cubicBezTo>
                    <a:cubicBezTo>
                      <a:pt x="35" y="47"/>
                      <a:pt x="32" y="57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85">
                <a:extLst>
                  <a:ext uri="{FF2B5EF4-FFF2-40B4-BE49-F238E27FC236}">
                    <a16:creationId xmlns:a16="http://schemas.microsoft.com/office/drawing/2014/main" id="{CD45D90F-496E-4DEE-8478-A53867A02EF0}"/>
                  </a:ext>
                </a:extLst>
              </p:cNvPr>
              <p:cNvSpPr>
                <a:spLocks noEditPoint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6392863" y="3776663"/>
                <a:ext cx="57150" cy="111125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86">
                <a:extLst>
                  <a:ext uri="{FF2B5EF4-FFF2-40B4-BE49-F238E27FC236}">
                    <a16:creationId xmlns:a16="http://schemas.microsoft.com/office/drawing/2014/main" id="{6354F818-7CE0-45C9-9E68-B0899E229BFE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6480176" y="3821113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87">
                <a:extLst>
                  <a:ext uri="{FF2B5EF4-FFF2-40B4-BE49-F238E27FC236}">
                    <a16:creationId xmlns:a16="http://schemas.microsoft.com/office/drawing/2014/main" id="{15022C29-FBCD-43C5-A2C1-02D1A74C06DF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6654801" y="3776663"/>
                <a:ext cx="66675" cy="109538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5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5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88">
                <a:extLst>
                  <a:ext uri="{FF2B5EF4-FFF2-40B4-BE49-F238E27FC236}">
                    <a16:creationId xmlns:a16="http://schemas.microsoft.com/office/drawing/2014/main" id="{83A3D525-CB07-4AFC-B50D-8D5C49B93E05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6829426" y="3638550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9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7"/>
                      <a:pt x="0" y="121"/>
                      <a:pt x="0" y="174"/>
                    </a:cubicBezTo>
                    <a:cubicBezTo>
                      <a:pt x="0" y="223"/>
                      <a:pt x="15" y="300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89">
                <a:extLst>
                  <a:ext uri="{FF2B5EF4-FFF2-40B4-BE49-F238E27FC236}">
                    <a16:creationId xmlns:a16="http://schemas.microsoft.com/office/drawing/2014/main" id="{DF546221-2519-405E-8997-9BB13C4FE564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6921501" y="3651250"/>
                <a:ext cx="92075" cy="161925"/>
              </a:xfrm>
              <a:custGeom>
                <a:avLst/>
                <a:gdLst>
                  <a:gd name="T0" fmla="*/ 69 w 141"/>
                  <a:gd name="T1" fmla="*/ 10 h 245"/>
                  <a:gd name="T2" fmla="*/ 70 w 141"/>
                  <a:gd name="T3" fmla="*/ 4 h 245"/>
                  <a:gd name="T4" fmla="*/ 65 w 141"/>
                  <a:gd name="T5" fmla="*/ 0 h 245"/>
                  <a:gd name="T6" fmla="*/ 20 w 141"/>
                  <a:gd name="T7" fmla="*/ 3 h 245"/>
                  <a:gd name="T8" fmla="*/ 13 w 141"/>
                  <a:gd name="T9" fmla="*/ 11 h 245"/>
                  <a:gd name="T10" fmla="*/ 22 w 141"/>
                  <a:gd name="T11" fmla="*/ 16 h 245"/>
                  <a:gd name="T12" fmla="*/ 38 w 141"/>
                  <a:gd name="T13" fmla="*/ 21 h 245"/>
                  <a:gd name="T14" fmla="*/ 33 w 141"/>
                  <a:gd name="T15" fmla="*/ 46 h 245"/>
                  <a:gd name="T16" fmla="*/ 25 w 141"/>
                  <a:gd name="T17" fmla="*/ 78 h 245"/>
                  <a:gd name="T18" fmla="*/ 2 w 141"/>
                  <a:gd name="T19" fmla="*/ 170 h 245"/>
                  <a:gd name="T20" fmla="*/ 0 w 141"/>
                  <a:gd name="T21" fmla="*/ 188 h 245"/>
                  <a:gd name="T22" fmla="*/ 51 w 141"/>
                  <a:gd name="T23" fmla="*/ 245 h 245"/>
                  <a:gd name="T24" fmla="*/ 141 w 141"/>
                  <a:gd name="T25" fmla="*/ 146 h 245"/>
                  <a:gd name="T26" fmla="*/ 89 w 141"/>
                  <a:gd name="T27" fmla="*/ 88 h 245"/>
                  <a:gd name="T28" fmla="*/ 45 w 141"/>
                  <a:gd name="T29" fmla="*/ 107 h 245"/>
                  <a:gd name="T30" fmla="*/ 69 w 141"/>
                  <a:gd name="T31" fmla="*/ 10 h 245"/>
                  <a:gd name="T32" fmla="*/ 52 w 141"/>
                  <a:gd name="T33" fmla="*/ 235 h 245"/>
                  <a:gd name="T34" fmla="*/ 25 w 141"/>
                  <a:gd name="T35" fmla="*/ 200 h 245"/>
                  <a:gd name="T36" fmla="*/ 38 w 141"/>
                  <a:gd name="T37" fmla="*/ 136 h 245"/>
                  <a:gd name="T38" fmla="*/ 46 w 141"/>
                  <a:gd name="T39" fmla="*/ 121 h 245"/>
                  <a:gd name="T40" fmla="*/ 88 w 141"/>
                  <a:gd name="T41" fmla="*/ 98 h 245"/>
                  <a:gd name="T42" fmla="*/ 113 w 141"/>
                  <a:gd name="T43" fmla="*/ 131 h 245"/>
                  <a:gd name="T44" fmla="*/ 95 w 141"/>
                  <a:gd name="T45" fmla="*/ 201 h 245"/>
                  <a:gd name="T46" fmla="*/ 52 w 141"/>
                  <a:gd name="T47" fmla="*/ 23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5">
                    <a:moveTo>
                      <a:pt x="69" y="10"/>
                    </a:moveTo>
                    <a:cubicBezTo>
                      <a:pt x="69" y="9"/>
                      <a:pt x="70" y="5"/>
                      <a:pt x="70" y="4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2"/>
                      <a:pt x="20" y="3"/>
                    </a:cubicBezTo>
                    <a:cubicBezTo>
                      <a:pt x="17" y="3"/>
                      <a:pt x="13" y="4"/>
                      <a:pt x="13" y="11"/>
                    </a:cubicBezTo>
                    <a:cubicBezTo>
                      <a:pt x="13" y="16"/>
                      <a:pt x="17" y="16"/>
                      <a:pt x="22" y="16"/>
                    </a:cubicBezTo>
                    <a:cubicBezTo>
                      <a:pt x="38" y="16"/>
                      <a:pt x="38" y="18"/>
                      <a:pt x="38" y="21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0"/>
                    </a:cubicBezTo>
                    <a:cubicBezTo>
                      <a:pt x="0" y="179"/>
                      <a:pt x="0" y="183"/>
                      <a:pt x="0" y="188"/>
                    </a:cubicBezTo>
                    <a:cubicBezTo>
                      <a:pt x="0" y="223"/>
                      <a:pt x="22" y="245"/>
                      <a:pt x="51" y="245"/>
                    </a:cubicBezTo>
                    <a:cubicBezTo>
                      <a:pt x="95" y="245"/>
                      <a:pt x="141" y="198"/>
                      <a:pt x="141" y="146"/>
                    </a:cubicBezTo>
                    <a:cubicBezTo>
                      <a:pt x="141" y="105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7"/>
                    </a:cubicBezTo>
                    <a:lnTo>
                      <a:pt x="69" y="10"/>
                    </a:lnTo>
                    <a:close/>
                    <a:moveTo>
                      <a:pt x="52" y="235"/>
                    </a:moveTo>
                    <a:cubicBezTo>
                      <a:pt x="35" y="235"/>
                      <a:pt x="25" y="220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8"/>
                      <a:pt x="46" y="121"/>
                    </a:cubicBezTo>
                    <a:cubicBezTo>
                      <a:pt x="60" y="105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1"/>
                    </a:cubicBezTo>
                    <a:cubicBezTo>
                      <a:pt x="113" y="146"/>
                      <a:pt x="106" y="181"/>
                      <a:pt x="95" y="201"/>
                    </a:cubicBezTo>
                    <a:cubicBezTo>
                      <a:pt x="87" y="219"/>
                      <a:pt x="69" y="235"/>
                      <a:pt x="52" y="235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90">
                <a:extLst>
                  <a:ext uri="{FF2B5EF4-FFF2-40B4-BE49-F238E27FC236}">
                    <a16:creationId xmlns:a16="http://schemas.microsoft.com/office/drawing/2014/main" id="{CF0A2B5F-8B3A-449F-9988-D816CBB4F505}"/>
                  </a:ext>
                </a:extLst>
              </p:cNvPr>
              <p:cNvSpPr>
                <a:spLocks noEditPoint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7035801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91">
                <a:extLst>
                  <a:ext uri="{FF2B5EF4-FFF2-40B4-BE49-F238E27FC236}">
                    <a16:creationId xmlns:a16="http://schemas.microsoft.com/office/drawing/2014/main" id="{6BAF53F1-E9C6-4222-95DD-D6630AE3ED98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7148513" y="3748088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8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8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8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92">
                <a:extLst>
                  <a:ext uri="{FF2B5EF4-FFF2-40B4-BE49-F238E27FC236}">
                    <a16:creationId xmlns:a16="http://schemas.microsoft.com/office/drawing/2014/main" id="{F330349E-1685-4265-8633-E1A681EE3B87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7342188" y="3709988"/>
                <a:ext cx="115888" cy="103188"/>
              </a:xfrm>
              <a:custGeom>
                <a:avLst/>
                <a:gdLst>
                  <a:gd name="T0" fmla="*/ 125 w 177"/>
                  <a:gd name="T1" fmla="*/ 20 h 157"/>
                  <a:gd name="T2" fmla="*/ 89 w 177"/>
                  <a:gd name="T3" fmla="*/ 0 h 157"/>
                  <a:gd name="T4" fmla="*/ 0 w 177"/>
                  <a:gd name="T5" fmla="*/ 99 h 157"/>
                  <a:gd name="T6" fmla="*/ 52 w 177"/>
                  <a:gd name="T7" fmla="*/ 157 h 157"/>
                  <a:gd name="T8" fmla="*/ 102 w 177"/>
                  <a:gd name="T9" fmla="*/ 133 h 157"/>
                  <a:gd name="T10" fmla="*/ 138 w 177"/>
                  <a:gd name="T11" fmla="*/ 157 h 157"/>
                  <a:gd name="T12" fmla="*/ 165 w 177"/>
                  <a:gd name="T13" fmla="*/ 139 h 157"/>
                  <a:gd name="T14" fmla="*/ 177 w 177"/>
                  <a:gd name="T15" fmla="*/ 104 h 157"/>
                  <a:gd name="T16" fmla="*/ 172 w 177"/>
                  <a:gd name="T17" fmla="*/ 99 h 157"/>
                  <a:gd name="T18" fmla="*/ 164 w 177"/>
                  <a:gd name="T19" fmla="*/ 110 h 157"/>
                  <a:gd name="T20" fmla="*/ 139 w 177"/>
                  <a:gd name="T21" fmla="*/ 147 h 157"/>
                  <a:gd name="T22" fmla="*/ 127 w 177"/>
                  <a:gd name="T23" fmla="*/ 130 h 157"/>
                  <a:gd name="T24" fmla="*/ 132 w 177"/>
                  <a:gd name="T25" fmla="*/ 103 h 157"/>
                  <a:gd name="T26" fmla="*/ 140 w 177"/>
                  <a:gd name="T27" fmla="*/ 71 h 157"/>
                  <a:gd name="T28" fmla="*/ 147 w 177"/>
                  <a:gd name="T29" fmla="*/ 45 h 157"/>
                  <a:gd name="T30" fmla="*/ 153 w 177"/>
                  <a:gd name="T31" fmla="*/ 18 h 157"/>
                  <a:gd name="T32" fmla="*/ 141 w 177"/>
                  <a:gd name="T33" fmla="*/ 6 h 157"/>
                  <a:gd name="T34" fmla="*/ 125 w 177"/>
                  <a:gd name="T35" fmla="*/ 20 h 157"/>
                  <a:gd name="T36" fmla="*/ 103 w 177"/>
                  <a:gd name="T37" fmla="*/ 110 h 157"/>
                  <a:gd name="T38" fmla="*/ 85 w 177"/>
                  <a:gd name="T39" fmla="*/ 133 h 157"/>
                  <a:gd name="T40" fmla="*/ 53 w 177"/>
                  <a:gd name="T41" fmla="*/ 147 h 157"/>
                  <a:gd name="T42" fmla="*/ 28 w 177"/>
                  <a:gd name="T43" fmla="*/ 113 h 157"/>
                  <a:gd name="T44" fmla="*/ 46 w 177"/>
                  <a:gd name="T45" fmla="*/ 43 h 157"/>
                  <a:gd name="T46" fmla="*/ 89 w 177"/>
                  <a:gd name="T47" fmla="*/ 10 h 157"/>
                  <a:gd name="T48" fmla="*/ 121 w 177"/>
                  <a:gd name="T49" fmla="*/ 40 h 157"/>
                  <a:gd name="T50" fmla="*/ 119 w 177"/>
                  <a:gd name="T51" fmla="*/ 45 h 157"/>
                  <a:gd name="T52" fmla="*/ 103 w 177"/>
                  <a:gd name="T53" fmla="*/ 11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7">
                    <a:moveTo>
                      <a:pt x="125" y="20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99"/>
                    </a:cubicBezTo>
                    <a:cubicBezTo>
                      <a:pt x="0" y="133"/>
                      <a:pt x="22" y="157"/>
                      <a:pt x="52" y="157"/>
                    </a:cubicBezTo>
                    <a:cubicBezTo>
                      <a:pt x="71" y="157"/>
                      <a:pt x="88" y="146"/>
                      <a:pt x="102" y="133"/>
                    </a:cubicBezTo>
                    <a:cubicBezTo>
                      <a:pt x="108" y="154"/>
                      <a:pt x="129" y="157"/>
                      <a:pt x="138" y="157"/>
                    </a:cubicBezTo>
                    <a:cubicBezTo>
                      <a:pt x="150" y="157"/>
                      <a:pt x="159" y="149"/>
                      <a:pt x="165" y="139"/>
                    </a:cubicBezTo>
                    <a:cubicBezTo>
                      <a:pt x="173" y="125"/>
                      <a:pt x="177" y="105"/>
                      <a:pt x="177" y="104"/>
                    </a:cubicBezTo>
                    <a:cubicBezTo>
                      <a:pt x="177" y="99"/>
                      <a:pt x="173" y="99"/>
                      <a:pt x="172" y="99"/>
                    </a:cubicBezTo>
                    <a:cubicBezTo>
                      <a:pt x="167" y="99"/>
                      <a:pt x="167" y="101"/>
                      <a:pt x="164" y="110"/>
                    </a:cubicBezTo>
                    <a:cubicBezTo>
                      <a:pt x="160" y="127"/>
                      <a:pt x="153" y="147"/>
                      <a:pt x="139" y="147"/>
                    </a:cubicBezTo>
                    <a:cubicBezTo>
                      <a:pt x="130" y="147"/>
                      <a:pt x="127" y="140"/>
                      <a:pt x="127" y="130"/>
                    </a:cubicBezTo>
                    <a:cubicBezTo>
                      <a:pt x="127" y="124"/>
                      <a:pt x="130" y="112"/>
                      <a:pt x="132" y="103"/>
                    </a:cubicBezTo>
                    <a:cubicBezTo>
                      <a:pt x="135" y="93"/>
                      <a:pt x="138" y="79"/>
                      <a:pt x="140" y="71"/>
                    </a:cubicBezTo>
                    <a:lnTo>
                      <a:pt x="147" y="45"/>
                    </a:lnTo>
                    <a:cubicBezTo>
                      <a:pt x="149" y="36"/>
                      <a:pt x="153" y="19"/>
                      <a:pt x="153" y="18"/>
                    </a:cubicBezTo>
                    <a:cubicBezTo>
                      <a:pt x="153" y="10"/>
                      <a:pt x="147" y="6"/>
                      <a:pt x="141" y="6"/>
                    </a:cubicBezTo>
                    <a:cubicBezTo>
                      <a:pt x="135" y="6"/>
                      <a:pt x="127" y="11"/>
                      <a:pt x="125" y="20"/>
                    </a:cubicBezTo>
                    <a:close/>
                    <a:moveTo>
                      <a:pt x="103" y="110"/>
                    </a:moveTo>
                    <a:cubicBezTo>
                      <a:pt x="101" y="120"/>
                      <a:pt x="93" y="127"/>
                      <a:pt x="85" y="133"/>
                    </a:cubicBezTo>
                    <a:cubicBezTo>
                      <a:pt x="82" y="136"/>
                      <a:pt x="68" y="147"/>
                      <a:pt x="53" y="147"/>
                    </a:cubicBezTo>
                    <a:cubicBezTo>
                      <a:pt x="40" y="147"/>
                      <a:pt x="28" y="138"/>
                      <a:pt x="28" y="113"/>
                    </a:cubicBezTo>
                    <a:cubicBezTo>
                      <a:pt x="28" y="95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6"/>
                      <a:pt x="121" y="40"/>
                    </a:cubicBezTo>
                    <a:cubicBezTo>
                      <a:pt x="121" y="41"/>
                      <a:pt x="120" y="44"/>
                      <a:pt x="119" y="45"/>
                    </a:cubicBezTo>
                    <a:lnTo>
                      <a:pt x="103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93">
                <a:extLst>
                  <a:ext uri="{FF2B5EF4-FFF2-40B4-BE49-F238E27FC236}">
                    <a16:creationId xmlns:a16="http://schemas.microsoft.com/office/drawing/2014/main" id="{3EF29353-EC8F-4BF3-9420-D6255430AE3E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7483476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94">
                <a:extLst>
                  <a:ext uri="{FF2B5EF4-FFF2-40B4-BE49-F238E27FC236}">
                    <a16:creationId xmlns:a16="http://schemas.microsoft.com/office/drawing/2014/main" id="{4911E615-10B3-4C8E-8023-15CDE9339A3E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7588251" y="363855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10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95">
                <a:extLst>
                  <a:ext uri="{FF2B5EF4-FFF2-40B4-BE49-F238E27FC236}">
                    <a16:creationId xmlns:a16="http://schemas.microsoft.com/office/drawing/2014/main" id="{CC9D6A74-1D3A-4797-B5E6-6D8B9E3F2E6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7688263" y="3635375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8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2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0"/>
                      <a:pt x="53" y="10"/>
                    </a:cubicBezTo>
                    <a:cubicBezTo>
                      <a:pt x="77" y="10"/>
                      <a:pt x="98" y="25"/>
                      <a:pt x="98" y="49"/>
                    </a:cubicBezTo>
                    <a:cubicBezTo>
                      <a:pt x="98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96">
                <a:extLst>
                  <a:ext uri="{FF2B5EF4-FFF2-40B4-BE49-F238E27FC236}">
                    <a16:creationId xmlns:a16="http://schemas.microsoft.com/office/drawing/2014/main" id="{400A768F-833A-4E98-99C0-E3F30C3E59B9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7851776" y="3317875"/>
                <a:ext cx="125413" cy="595313"/>
              </a:xfrm>
              <a:custGeom>
                <a:avLst/>
                <a:gdLst>
                  <a:gd name="T0" fmla="*/ 190 w 190"/>
                  <a:gd name="T1" fmla="*/ 448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8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8"/>
                    </a:moveTo>
                    <a:cubicBezTo>
                      <a:pt x="190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2" y="205"/>
                      <a:pt x="152" y="329"/>
                      <a:pt x="152" y="448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2"/>
                      <a:pt x="122" y="783"/>
                      <a:pt x="157" y="678"/>
                    </a:cubicBezTo>
                    <a:cubicBezTo>
                      <a:pt x="179" y="609"/>
                      <a:pt x="190" y="529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97">
                <a:extLst>
                  <a:ext uri="{FF2B5EF4-FFF2-40B4-BE49-F238E27FC236}">
                    <a16:creationId xmlns:a16="http://schemas.microsoft.com/office/drawing/2014/main" id="{DA244714-60FB-411C-8C5F-38D48C5E5811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2168526" y="4248150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4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4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5 w 291"/>
                  <a:gd name="T69" fmla="*/ 43 h 341"/>
                  <a:gd name="T70" fmla="*/ 105 w 291"/>
                  <a:gd name="T71" fmla="*/ 296 h 341"/>
                  <a:gd name="T72" fmla="*/ 109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5" y="25"/>
                      <a:pt x="105" y="35"/>
                      <a:pt x="105" y="43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98">
                <a:extLst>
                  <a:ext uri="{FF2B5EF4-FFF2-40B4-BE49-F238E27FC236}">
                    <a16:creationId xmlns:a16="http://schemas.microsoft.com/office/drawing/2014/main" id="{D5FD2696-CA62-482B-8E99-7E2E3A8A353B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2395538" y="4225925"/>
                <a:ext cx="76200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99">
                <a:extLst>
                  <a:ext uri="{FF2B5EF4-FFF2-40B4-BE49-F238E27FC236}">
                    <a16:creationId xmlns:a16="http://schemas.microsoft.com/office/drawing/2014/main" id="{5C641945-ACFC-4F22-B319-179B21DF2052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2498726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400">
                <a:extLst>
                  <a:ext uri="{FF2B5EF4-FFF2-40B4-BE49-F238E27FC236}">
                    <a16:creationId xmlns:a16="http://schemas.microsoft.com/office/drawing/2014/main" id="{E00B27AB-86D9-41F1-BF26-362F47F36D77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2903538" y="4264025"/>
                <a:ext cx="198438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401">
                <a:extLst>
                  <a:ext uri="{FF2B5EF4-FFF2-40B4-BE49-F238E27FC236}">
                    <a16:creationId xmlns:a16="http://schemas.microsoft.com/office/drawing/2014/main" id="{7A8BB197-6B9F-4DAA-B4D6-61AA58191171}"/>
                  </a:ext>
                </a:extLst>
              </p:cNvPr>
              <p:cNvSpPr>
                <a:spLocks noEditPoint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3224213" y="4248150"/>
                <a:ext cx="204788" cy="22542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402">
                <a:extLst>
                  <a:ext uri="{FF2B5EF4-FFF2-40B4-BE49-F238E27FC236}">
                    <a16:creationId xmlns:a16="http://schemas.microsoft.com/office/drawing/2014/main" id="{B164B581-B9D5-43EA-B3AA-6B97B949591F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3470276" y="4225925"/>
                <a:ext cx="74613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403">
                <a:extLst>
                  <a:ext uri="{FF2B5EF4-FFF2-40B4-BE49-F238E27FC236}">
                    <a16:creationId xmlns:a16="http://schemas.microsoft.com/office/drawing/2014/main" id="{033A5782-F373-4C9E-9993-89E3B9D6F964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3573463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5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5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8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2 w 411"/>
                  <a:gd name="T85" fmla="*/ 10 h 340"/>
                  <a:gd name="T86" fmla="*/ 298 w 411"/>
                  <a:gd name="T87" fmla="*/ 15 h 340"/>
                  <a:gd name="T88" fmla="*/ 318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404">
                <a:extLst>
                  <a:ext uri="{FF2B5EF4-FFF2-40B4-BE49-F238E27FC236}">
                    <a16:creationId xmlns:a16="http://schemas.microsoft.com/office/drawing/2014/main" id="{ACFD0240-070C-4F24-8299-E5D3A2516A7F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878263" y="4225925"/>
                <a:ext cx="76200" cy="330200"/>
              </a:xfrm>
              <a:custGeom>
                <a:avLst/>
                <a:gdLst>
                  <a:gd name="T0" fmla="*/ 115 w 115"/>
                  <a:gd name="T1" fmla="*/ 250 h 499"/>
                  <a:gd name="T2" fmla="*/ 82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6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2" y="94"/>
                    </a:cubicBezTo>
                    <a:cubicBezTo>
                      <a:pt x="52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6" y="145"/>
                      <a:pt x="86" y="250"/>
                    </a:cubicBezTo>
                    <a:cubicBezTo>
                      <a:pt x="86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4" y="465"/>
                      <a:pt x="84" y="402"/>
                    </a:cubicBezTo>
                    <a:cubicBezTo>
                      <a:pt x="109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405">
                <a:extLst>
                  <a:ext uri="{FF2B5EF4-FFF2-40B4-BE49-F238E27FC236}">
                    <a16:creationId xmlns:a16="http://schemas.microsoft.com/office/drawing/2014/main" id="{AA67B775-B5DF-409B-97A1-665C13F4B2BA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4086226" y="4384675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6" y="20"/>
                      <a:pt x="304" y="20"/>
                      <a:pt x="304" y="10"/>
                    </a:cubicBezTo>
                    <a:cubicBezTo>
                      <a:pt x="304" y="0"/>
                      <a:pt x="296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406">
                <a:extLst>
                  <a:ext uri="{FF2B5EF4-FFF2-40B4-BE49-F238E27FC236}">
                    <a16:creationId xmlns:a16="http://schemas.microsoft.com/office/drawing/2014/main" id="{833C90F1-A869-48E1-9E1C-22AF2D75C605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4392613" y="4267200"/>
                <a:ext cx="100013" cy="209550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5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8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2" y="300"/>
                      <a:pt x="52" y="284"/>
                    </a:cubicBezTo>
                    <a:cubicBezTo>
                      <a:pt x="52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407">
                <a:extLst>
                  <a:ext uri="{FF2B5EF4-FFF2-40B4-BE49-F238E27FC236}">
                    <a16:creationId xmlns:a16="http://schemas.microsoft.com/office/drawing/2014/main" id="{C2E6AFDB-B8F6-4CB8-83AF-AC4AC758DAAF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4521201" y="4225925"/>
                <a:ext cx="76200" cy="330200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408">
                <a:extLst>
                  <a:ext uri="{FF2B5EF4-FFF2-40B4-BE49-F238E27FC236}">
                    <a16:creationId xmlns:a16="http://schemas.microsoft.com/office/drawing/2014/main" id="{C1F74AA3-78D9-40D6-819E-F4B46F8C0065}"/>
                  </a:ext>
                </a:extLst>
              </p:cNvPr>
              <p:cNvSpPr>
                <a:spLocks noEditPoint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746626" y="4264025"/>
                <a:ext cx="200025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409">
                <a:extLst>
                  <a:ext uri="{FF2B5EF4-FFF2-40B4-BE49-F238E27FC236}">
                    <a16:creationId xmlns:a16="http://schemas.microsoft.com/office/drawing/2014/main" id="{2E0FD308-EBAB-4EC4-8464-6AA6916C0D33}"/>
                  </a:ext>
                </a:extLst>
              </p:cNvPr>
              <p:cNvSpPr>
                <a:spLocks noEditPoint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5073651" y="4325938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8 h 229"/>
                  <a:gd name="T10" fmla="*/ 181 w 193"/>
                  <a:gd name="T11" fmla="*/ 108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6 h 229"/>
                  <a:gd name="T28" fmla="*/ 57 w 193"/>
                  <a:gd name="T29" fmla="*/ 183 h 229"/>
                  <a:gd name="T30" fmla="*/ 42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7" y="11"/>
                      <a:pt x="104" y="11"/>
                    </a:cubicBezTo>
                    <a:cubicBezTo>
                      <a:pt x="156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8"/>
                    </a:moveTo>
                    <a:lnTo>
                      <a:pt x="181" y="108"/>
                    </a:lnTo>
                    <a:cubicBezTo>
                      <a:pt x="192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4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3" y="229"/>
                      <a:pt x="110" y="229"/>
                    </a:cubicBezTo>
                    <a:cubicBezTo>
                      <a:pt x="171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6"/>
                      <a:pt x="118" y="216"/>
                      <a:pt x="113" y="216"/>
                    </a:cubicBezTo>
                    <a:cubicBezTo>
                      <a:pt x="88" y="216"/>
                      <a:pt x="68" y="201"/>
                      <a:pt x="57" y="183"/>
                    </a:cubicBezTo>
                    <a:cubicBezTo>
                      <a:pt x="42" y="159"/>
                      <a:pt x="42" y="126"/>
                      <a:pt x="42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410">
                <a:extLst>
                  <a:ext uri="{FF2B5EF4-FFF2-40B4-BE49-F238E27FC236}">
                    <a16:creationId xmlns:a16="http://schemas.microsoft.com/office/drawing/2014/main" id="{BDF00EED-FD8F-4C59-AA31-AA74793BAB62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5213351" y="4330700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1 w 251"/>
                  <a:gd name="T9" fmla="*/ 2 h 215"/>
                  <a:gd name="T10" fmla="*/ 153 w 251"/>
                  <a:gd name="T11" fmla="*/ 0 h 215"/>
                  <a:gd name="T12" fmla="*/ 153 w 251"/>
                  <a:gd name="T13" fmla="*/ 16 h 215"/>
                  <a:gd name="T14" fmla="*/ 168 w 251"/>
                  <a:gd name="T15" fmla="*/ 31 h 215"/>
                  <a:gd name="T16" fmla="*/ 160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2 w 251"/>
                  <a:gd name="T31" fmla="*/ 0 h 215"/>
                  <a:gd name="T32" fmla="*/ 2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1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1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7 w 251"/>
                  <a:gd name="T57" fmla="*/ 187 h 215"/>
                  <a:gd name="T58" fmla="*/ 149 w 251"/>
                  <a:gd name="T59" fmla="*/ 200 h 215"/>
                  <a:gd name="T60" fmla="*/ 149 w 251"/>
                  <a:gd name="T61" fmla="*/ 215 h 215"/>
                  <a:gd name="T62" fmla="*/ 203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8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1" y="2"/>
                    </a:cubicBezTo>
                    <a:cubicBezTo>
                      <a:pt x="186" y="2"/>
                      <a:pt x="160" y="1"/>
                      <a:pt x="153" y="0"/>
                    </a:cubicBezTo>
                    <a:lnTo>
                      <a:pt x="153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0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2" y="0"/>
                    </a:cubicBezTo>
                    <a:lnTo>
                      <a:pt x="2" y="16"/>
                    </a:lnTo>
                    <a:cubicBezTo>
                      <a:pt x="37" y="16"/>
                      <a:pt x="38" y="16"/>
                      <a:pt x="61" y="46"/>
                    </a:cubicBezTo>
                    <a:lnTo>
                      <a:pt x="111" y="111"/>
                    </a:lnTo>
                    <a:lnTo>
                      <a:pt x="64" y="170"/>
                    </a:lnTo>
                    <a:cubicBezTo>
                      <a:pt x="40" y="199"/>
                      <a:pt x="10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8" y="214"/>
                      <a:pt x="41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2"/>
                      <a:pt x="163" y="199"/>
                      <a:pt x="149" y="200"/>
                    </a:cubicBezTo>
                    <a:lnTo>
                      <a:pt x="149" y="215"/>
                    </a:lnTo>
                    <a:cubicBezTo>
                      <a:pt x="164" y="215"/>
                      <a:pt x="192" y="214"/>
                      <a:pt x="203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5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411">
                <a:extLst>
                  <a:ext uri="{FF2B5EF4-FFF2-40B4-BE49-F238E27FC236}">
                    <a16:creationId xmlns:a16="http://schemas.microsoft.com/office/drawing/2014/main" id="{0AFF6530-48AC-4C12-9E83-EB9F6136F03B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5391151" y="4327525"/>
                <a:ext cx="160338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3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7 w 246"/>
                  <a:gd name="T41" fmla="*/ 12 h 317"/>
                  <a:gd name="T42" fmla="*/ 204 w 246"/>
                  <a:gd name="T43" fmla="*/ 113 h 317"/>
                  <a:gd name="T44" fmla="*/ 132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7" y="12"/>
                    </a:cubicBezTo>
                    <a:cubicBezTo>
                      <a:pt x="174" y="12"/>
                      <a:pt x="204" y="56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412">
                <a:extLst>
                  <a:ext uri="{FF2B5EF4-FFF2-40B4-BE49-F238E27FC236}">
                    <a16:creationId xmlns:a16="http://schemas.microsoft.com/office/drawing/2014/main" id="{3D426209-BC3B-4DBF-AF55-CA3D6838E678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5675313" y="4094163"/>
                <a:ext cx="123825" cy="593725"/>
              </a:xfrm>
              <a:custGeom>
                <a:avLst/>
                <a:gdLst>
                  <a:gd name="T0" fmla="*/ 167 w 190"/>
                  <a:gd name="T1" fmla="*/ 891 h 896"/>
                  <a:gd name="T2" fmla="*/ 173 w 190"/>
                  <a:gd name="T3" fmla="*/ 896 h 896"/>
                  <a:gd name="T4" fmla="*/ 184 w 190"/>
                  <a:gd name="T5" fmla="*/ 896 h 896"/>
                  <a:gd name="T6" fmla="*/ 190 w 190"/>
                  <a:gd name="T7" fmla="*/ 891 h 896"/>
                  <a:gd name="T8" fmla="*/ 188 w 190"/>
                  <a:gd name="T9" fmla="*/ 887 h 896"/>
                  <a:gd name="T10" fmla="*/ 112 w 190"/>
                  <a:gd name="T11" fmla="*/ 787 h 896"/>
                  <a:gd name="T12" fmla="*/ 38 w 190"/>
                  <a:gd name="T13" fmla="*/ 448 h 896"/>
                  <a:gd name="T14" fmla="*/ 188 w 190"/>
                  <a:gd name="T15" fmla="*/ 8 h 896"/>
                  <a:gd name="T16" fmla="*/ 190 w 190"/>
                  <a:gd name="T17" fmla="*/ 4 h 896"/>
                  <a:gd name="T18" fmla="*/ 180 w 190"/>
                  <a:gd name="T19" fmla="*/ 0 h 896"/>
                  <a:gd name="T20" fmla="*/ 168 w 190"/>
                  <a:gd name="T21" fmla="*/ 3 h 896"/>
                  <a:gd name="T22" fmla="*/ 33 w 190"/>
                  <a:gd name="T23" fmla="*/ 219 h 896"/>
                  <a:gd name="T24" fmla="*/ 0 w 190"/>
                  <a:gd name="T25" fmla="*/ 448 h 896"/>
                  <a:gd name="T26" fmla="*/ 100 w 190"/>
                  <a:gd name="T27" fmla="*/ 815 h 896"/>
                  <a:gd name="T28" fmla="*/ 132 w 190"/>
                  <a:gd name="T29" fmla="*/ 856 h 896"/>
                  <a:gd name="T30" fmla="*/ 148 w 190"/>
                  <a:gd name="T31" fmla="*/ 873 h 896"/>
                  <a:gd name="T32" fmla="*/ 167 w 190"/>
                  <a:gd name="T33" fmla="*/ 891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6">
                    <a:moveTo>
                      <a:pt x="167" y="891"/>
                    </a:moveTo>
                    <a:cubicBezTo>
                      <a:pt x="168" y="891"/>
                      <a:pt x="173" y="896"/>
                      <a:pt x="173" y="896"/>
                    </a:cubicBezTo>
                    <a:lnTo>
                      <a:pt x="184" y="896"/>
                    </a:lnTo>
                    <a:cubicBezTo>
                      <a:pt x="186" y="896"/>
                      <a:pt x="190" y="896"/>
                      <a:pt x="190" y="891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69"/>
                      <a:pt x="143" y="842"/>
                      <a:pt x="112" y="787"/>
                    </a:cubicBezTo>
                    <a:cubicBezTo>
                      <a:pt x="58" y="691"/>
                      <a:pt x="38" y="568"/>
                      <a:pt x="38" y="448"/>
                    </a:cubicBezTo>
                    <a:cubicBezTo>
                      <a:pt x="38" y="227"/>
                      <a:pt x="101" y="97"/>
                      <a:pt x="188" y="8"/>
                    </a:cubicBezTo>
                    <a:cubicBezTo>
                      <a:pt x="190" y="7"/>
                      <a:pt x="190" y="5"/>
                      <a:pt x="190" y="4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3"/>
                    </a:cubicBezTo>
                    <a:cubicBezTo>
                      <a:pt x="121" y="44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5"/>
                    </a:cubicBezTo>
                    <a:cubicBezTo>
                      <a:pt x="114" y="835"/>
                      <a:pt x="132" y="855"/>
                      <a:pt x="132" y="856"/>
                    </a:cubicBezTo>
                    <a:cubicBezTo>
                      <a:pt x="137" y="862"/>
                      <a:pt x="144" y="870"/>
                      <a:pt x="148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413">
                <a:extLst>
                  <a:ext uri="{FF2B5EF4-FFF2-40B4-BE49-F238E27FC236}">
                    <a16:creationId xmlns:a16="http://schemas.microsoft.com/office/drawing/2014/main" id="{35A18AE0-6F4D-42FD-ABF4-93176F9E17FD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5838826" y="4384675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414">
                <a:extLst>
                  <a:ext uri="{FF2B5EF4-FFF2-40B4-BE49-F238E27FC236}">
                    <a16:creationId xmlns:a16="http://schemas.microsoft.com/office/drawing/2014/main" id="{75DDEAC5-799E-474C-AB33-343E26E65B83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6789738" y="4191000"/>
                <a:ext cx="100013" cy="152400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415">
                <a:extLst>
                  <a:ext uri="{FF2B5EF4-FFF2-40B4-BE49-F238E27FC236}">
                    <a16:creationId xmlns:a16="http://schemas.microsoft.com/office/drawing/2014/main" id="{7E37D3BF-B40D-4044-BFEB-EAB14955224F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6915151" y="4198938"/>
                <a:ext cx="76200" cy="147638"/>
              </a:xfrm>
              <a:custGeom>
                <a:avLst/>
                <a:gdLst>
                  <a:gd name="T0" fmla="*/ 71 w 118"/>
                  <a:gd name="T1" fmla="*/ 81 h 222"/>
                  <a:gd name="T2" fmla="*/ 106 w 118"/>
                  <a:gd name="T3" fmla="*/ 81 h 222"/>
                  <a:gd name="T4" fmla="*/ 118 w 118"/>
                  <a:gd name="T5" fmla="*/ 73 h 222"/>
                  <a:gd name="T6" fmla="*/ 107 w 118"/>
                  <a:gd name="T7" fmla="*/ 68 h 222"/>
                  <a:gd name="T8" fmla="*/ 74 w 118"/>
                  <a:gd name="T9" fmla="*/ 68 h 222"/>
                  <a:gd name="T10" fmla="*/ 87 w 118"/>
                  <a:gd name="T11" fmla="*/ 16 h 222"/>
                  <a:gd name="T12" fmla="*/ 88 w 118"/>
                  <a:gd name="T13" fmla="*/ 12 h 222"/>
                  <a:gd name="T14" fmla="*/ 76 w 118"/>
                  <a:gd name="T15" fmla="*/ 0 h 222"/>
                  <a:gd name="T16" fmla="*/ 60 w 118"/>
                  <a:gd name="T17" fmla="*/ 15 h 222"/>
                  <a:gd name="T18" fmla="*/ 46 w 118"/>
                  <a:gd name="T19" fmla="*/ 68 h 222"/>
                  <a:gd name="T20" fmla="*/ 11 w 118"/>
                  <a:gd name="T21" fmla="*/ 68 h 222"/>
                  <a:gd name="T22" fmla="*/ 0 w 118"/>
                  <a:gd name="T23" fmla="*/ 76 h 222"/>
                  <a:gd name="T24" fmla="*/ 10 w 118"/>
                  <a:gd name="T25" fmla="*/ 81 h 222"/>
                  <a:gd name="T26" fmla="*/ 43 w 118"/>
                  <a:gd name="T27" fmla="*/ 81 h 222"/>
                  <a:gd name="T28" fmla="*/ 23 w 118"/>
                  <a:gd name="T29" fmla="*/ 163 h 222"/>
                  <a:gd name="T30" fmla="*/ 17 w 118"/>
                  <a:gd name="T31" fmla="*/ 189 h 222"/>
                  <a:gd name="T32" fmla="*/ 55 w 118"/>
                  <a:gd name="T33" fmla="*/ 222 h 222"/>
                  <a:gd name="T34" fmla="*/ 115 w 118"/>
                  <a:gd name="T35" fmla="*/ 168 h 222"/>
                  <a:gd name="T36" fmla="*/ 110 w 118"/>
                  <a:gd name="T37" fmla="*/ 164 h 222"/>
                  <a:gd name="T38" fmla="*/ 103 w 118"/>
                  <a:gd name="T39" fmla="*/ 171 h 222"/>
                  <a:gd name="T40" fmla="*/ 56 w 118"/>
                  <a:gd name="T41" fmla="*/ 212 h 222"/>
                  <a:gd name="T42" fmla="*/ 44 w 118"/>
                  <a:gd name="T43" fmla="*/ 195 h 222"/>
                  <a:gd name="T44" fmla="*/ 46 w 118"/>
                  <a:gd name="T45" fmla="*/ 181 h 222"/>
                  <a:gd name="T46" fmla="*/ 71 w 118"/>
                  <a:gd name="T47" fmla="*/ 8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2">
                    <a:moveTo>
                      <a:pt x="71" y="81"/>
                    </a:moveTo>
                    <a:lnTo>
                      <a:pt x="106" y="81"/>
                    </a:lnTo>
                    <a:cubicBezTo>
                      <a:pt x="113" y="81"/>
                      <a:pt x="118" y="81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5"/>
                      <a:pt x="88" y="13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6"/>
                    </a:cubicBezTo>
                    <a:cubicBezTo>
                      <a:pt x="0" y="81"/>
                      <a:pt x="4" y="81"/>
                      <a:pt x="10" y="81"/>
                    </a:cubicBezTo>
                    <a:lnTo>
                      <a:pt x="43" y="81"/>
                    </a:lnTo>
                    <a:lnTo>
                      <a:pt x="23" y="163"/>
                    </a:lnTo>
                    <a:cubicBezTo>
                      <a:pt x="21" y="172"/>
                      <a:pt x="17" y="184"/>
                      <a:pt x="17" y="189"/>
                    </a:cubicBezTo>
                    <a:cubicBezTo>
                      <a:pt x="17" y="209"/>
                      <a:pt x="35" y="222"/>
                      <a:pt x="55" y="222"/>
                    </a:cubicBezTo>
                    <a:cubicBezTo>
                      <a:pt x="93" y="222"/>
                      <a:pt x="115" y="173"/>
                      <a:pt x="115" y="168"/>
                    </a:cubicBezTo>
                    <a:cubicBezTo>
                      <a:pt x="115" y="164"/>
                      <a:pt x="111" y="164"/>
                      <a:pt x="110" y="164"/>
                    </a:cubicBezTo>
                    <a:cubicBezTo>
                      <a:pt x="106" y="164"/>
                      <a:pt x="105" y="165"/>
                      <a:pt x="103" y="171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8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1"/>
                    </a:cubicBezTo>
                    <a:lnTo>
                      <a:pt x="71" y="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416">
                <a:extLst>
                  <a:ext uri="{FF2B5EF4-FFF2-40B4-BE49-F238E27FC236}">
                    <a16:creationId xmlns:a16="http://schemas.microsoft.com/office/drawing/2014/main" id="{B6A2B1DA-DCB0-4BFD-A75D-CE731BFC8667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7018338" y="4135438"/>
                <a:ext cx="80963" cy="107950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3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1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3"/>
                    </a:lnTo>
                    <a:cubicBezTo>
                      <a:pt x="1" y="156"/>
                      <a:pt x="0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418">
                <a:extLst>
                  <a:ext uri="{FF2B5EF4-FFF2-40B4-BE49-F238E27FC236}">
                    <a16:creationId xmlns:a16="http://schemas.microsoft.com/office/drawing/2014/main" id="{39737761-DCE4-4403-937E-84CF274C0DDE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6121401" y="4414838"/>
                <a:ext cx="238125" cy="230188"/>
              </a:xfrm>
              <a:custGeom>
                <a:avLst/>
                <a:gdLst>
                  <a:gd name="T0" fmla="*/ 166 w 364"/>
                  <a:gd name="T1" fmla="*/ 180 h 348"/>
                  <a:gd name="T2" fmla="*/ 171 w 364"/>
                  <a:gd name="T3" fmla="*/ 174 h 348"/>
                  <a:gd name="T4" fmla="*/ 167 w 364"/>
                  <a:gd name="T5" fmla="*/ 169 h 348"/>
                  <a:gd name="T6" fmla="*/ 44 w 364"/>
                  <a:gd name="T7" fmla="*/ 17 h 348"/>
                  <a:gd name="T8" fmla="*/ 195 w 364"/>
                  <a:gd name="T9" fmla="*/ 17 h 348"/>
                  <a:gd name="T10" fmla="*/ 279 w 364"/>
                  <a:gd name="T11" fmla="*/ 25 h 348"/>
                  <a:gd name="T12" fmla="*/ 353 w 364"/>
                  <a:gd name="T13" fmla="*/ 84 h 348"/>
                  <a:gd name="T14" fmla="*/ 364 w 364"/>
                  <a:gd name="T15" fmla="*/ 84 h 348"/>
                  <a:gd name="T16" fmla="*/ 331 w 364"/>
                  <a:gd name="T17" fmla="*/ 0 h 348"/>
                  <a:gd name="T18" fmla="*/ 11 w 364"/>
                  <a:gd name="T19" fmla="*/ 0 h 348"/>
                  <a:gd name="T20" fmla="*/ 1 w 364"/>
                  <a:gd name="T21" fmla="*/ 2 h 348"/>
                  <a:gd name="T22" fmla="*/ 0 w 364"/>
                  <a:gd name="T23" fmla="*/ 13 h 348"/>
                  <a:gd name="T24" fmla="*/ 140 w 364"/>
                  <a:gd name="T25" fmla="*/ 185 h 348"/>
                  <a:gd name="T26" fmla="*/ 4 w 364"/>
                  <a:gd name="T27" fmla="*/ 337 h 348"/>
                  <a:gd name="T28" fmla="*/ 0 w 364"/>
                  <a:gd name="T29" fmla="*/ 343 h 348"/>
                  <a:gd name="T30" fmla="*/ 11 w 364"/>
                  <a:gd name="T31" fmla="*/ 348 h 348"/>
                  <a:gd name="T32" fmla="*/ 331 w 364"/>
                  <a:gd name="T33" fmla="*/ 348 h 348"/>
                  <a:gd name="T34" fmla="*/ 364 w 364"/>
                  <a:gd name="T35" fmla="*/ 259 h 348"/>
                  <a:gd name="T36" fmla="*/ 353 w 364"/>
                  <a:gd name="T37" fmla="*/ 259 h 348"/>
                  <a:gd name="T38" fmla="*/ 285 w 364"/>
                  <a:gd name="T39" fmla="*/ 316 h 348"/>
                  <a:gd name="T40" fmla="*/ 198 w 364"/>
                  <a:gd name="T41" fmla="*/ 326 h 348"/>
                  <a:gd name="T42" fmla="*/ 36 w 364"/>
                  <a:gd name="T43" fmla="*/ 326 h 348"/>
                  <a:gd name="T44" fmla="*/ 166 w 364"/>
                  <a:gd name="T45" fmla="*/ 18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8">
                    <a:moveTo>
                      <a:pt x="166" y="180"/>
                    </a:moveTo>
                    <a:cubicBezTo>
                      <a:pt x="171" y="176"/>
                      <a:pt x="171" y="175"/>
                      <a:pt x="171" y="174"/>
                    </a:cubicBezTo>
                    <a:cubicBezTo>
                      <a:pt x="171" y="173"/>
                      <a:pt x="171" y="172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5"/>
                    </a:cubicBezTo>
                    <a:cubicBezTo>
                      <a:pt x="310" y="34"/>
                      <a:pt x="341" y="54"/>
                      <a:pt x="353" y="84"/>
                    </a:cubicBezTo>
                    <a:lnTo>
                      <a:pt x="364" y="84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3"/>
                      <a:pt x="0" y="13"/>
                    </a:cubicBezTo>
                    <a:lnTo>
                      <a:pt x="140" y="185"/>
                    </a:lnTo>
                    <a:lnTo>
                      <a:pt x="4" y="337"/>
                    </a:lnTo>
                    <a:cubicBezTo>
                      <a:pt x="0" y="341"/>
                      <a:pt x="0" y="342"/>
                      <a:pt x="0" y="343"/>
                    </a:cubicBezTo>
                    <a:cubicBezTo>
                      <a:pt x="0" y="348"/>
                      <a:pt x="5" y="348"/>
                      <a:pt x="11" y="348"/>
                    </a:cubicBezTo>
                    <a:lnTo>
                      <a:pt x="331" y="348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0"/>
                      <a:pt x="310" y="309"/>
                      <a:pt x="285" y="316"/>
                    </a:cubicBezTo>
                    <a:cubicBezTo>
                      <a:pt x="278" y="318"/>
                      <a:pt x="252" y="326"/>
                      <a:pt x="198" y="326"/>
                    </a:cubicBezTo>
                    <a:lnTo>
                      <a:pt x="36" y="326"/>
                    </a:lnTo>
                    <a:lnTo>
                      <a:pt x="166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419">
                <a:extLst>
                  <a:ext uri="{FF2B5EF4-FFF2-40B4-BE49-F238E27FC236}">
                    <a16:creationId xmlns:a16="http://schemas.microsoft.com/office/drawing/2014/main" id="{BB7F9F24-07E3-46BD-8502-C02941DE44E3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6392863" y="4422775"/>
                <a:ext cx="112713" cy="74613"/>
              </a:xfrm>
              <a:custGeom>
                <a:avLst/>
                <a:gdLst>
                  <a:gd name="T0" fmla="*/ 25 w 173"/>
                  <a:gd name="T1" fmla="*/ 85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4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8 h 113"/>
                  <a:gd name="T14" fmla="*/ 125 w 173"/>
                  <a:gd name="T15" fmla="*/ 26 h 113"/>
                  <a:gd name="T16" fmla="*/ 109 w 173"/>
                  <a:gd name="T17" fmla="*/ 80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6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1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8 h 113"/>
                  <a:gd name="T44" fmla="*/ 5 w 173"/>
                  <a:gd name="T45" fmla="*/ 42 h 113"/>
                  <a:gd name="T46" fmla="*/ 10 w 173"/>
                  <a:gd name="T47" fmla="*/ 37 h 113"/>
                  <a:gd name="T48" fmla="*/ 30 w 173"/>
                  <a:gd name="T49" fmla="*/ 8 h 113"/>
                  <a:gd name="T50" fmla="*/ 41 w 173"/>
                  <a:gd name="T51" fmla="*/ 22 h 113"/>
                  <a:gd name="T52" fmla="*/ 37 w 173"/>
                  <a:gd name="T53" fmla="*/ 41 h 113"/>
                  <a:gd name="T54" fmla="*/ 31 w 173"/>
                  <a:gd name="T55" fmla="*/ 63 h 113"/>
                  <a:gd name="T56" fmla="*/ 25 w 173"/>
                  <a:gd name="T57" fmla="*/ 8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5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09"/>
                      <a:pt x="26" y="113"/>
                      <a:pt x="30" y="113"/>
                    </a:cubicBezTo>
                    <a:cubicBezTo>
                      <a:pt x="34" y="113"/>
                      <a:pt x="40" y="111"/>
                      <a:pt x="42" y="104"/>
                    </a:cubicBezTo>
                    <a:cubicBezTo>
                      <a:pt x="43" y="103"/>
                      <a:pt x="45" y="91"/>
                      <a:pt x="47" y="85"/>
                    </a:cubicBezTo>
                    <a:cubicBezTo>
                      <a:pt x="55" y="51"/>
                      <a:pt x="55" y="51"/>
                      <a:pt x="56" y="50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1"/>
                    </a:cubicBezTo>
                    <a:cubicBezTo>
                      <a:pt x="106" y="104"/>
                      <a:pt x="119" y="113"/>
                      <a:pt x="133" y="113"/>
                    </a:cubicBezTo>
                    <a:cubicBezTo>
                      <a:pt x="160" y="113"/>
                      <a:pt x="173" y="80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89"/>
                      <a:pt x="128" y="87"/>
                      <a:pt x="130" y="81"/>
                    </a:cubicBezTo>
                    <a:cubicBezTo>
                      <a:pt x="134" y="72"/>
                      <a:pt x="146" y="43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9" y="42"/>
                      <a:pt x="9" y="40"/>
                      <a:pt x="10" y="37"/>
                    </a:cubicBezTo>
                    <a:cubicBezTo>
                      <a:pt x="14" y="23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2"/>
                    </a:cubicBezTo>
                    <a:cubicBezTo>
                      <a:pt x="41" y="25"/>
                      <a:pt x="38" y="35"/>
                      <a:pt x="37" y="41"/>
                    </a:cubicBezTo>
                    <a:cubicBezTo>
                      <a:pt x="35" y="48"/>
                      <a:pt x="32" y="58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420">
                <a:extLst>
                  <a:ext uri="{FF2B5EF4-FFF2-40B4-BE49-F238E27FC236}">
                    <a16:creationId xmlns:a16="http://schemas.microsoft.com/office/drawing/2014/main" id="{A7780632-CAFD-4DAA-82E4-0682B959E49B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6392863" y="4552950"/>
                <a:ext cx="57150" cy="111125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7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7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8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421">
                <a:extLst>
                  <a:ext uri="{FF2B5EF4-FFF2-40B4-BE49-F238E27FC236}">
                    <a16:creationId xmlns:a16="http://schemas.microsoft.com/office/drawing/2014/main" id="{CC3C6277-6360-4208-A14B-FB01AE0C972E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6480176" y="4597400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422">
                <a:extLst>
                  <a:ext uri="{FF2B5EF4-FFF2-40B4-BE49-F238E27FC236}">
                    <a16:creationId xmlns:a16="http://schemas.microsoft.com/office/drawing/2014/main" id="{AC57F928-C758-4935-9532-14AFAC22CDD7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6654801" y="4552950"/>
                <a:ext cx="66675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5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5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423">
                <a:extLst>
                  <a:ext uri="{FF2B5EF4-FFF2-40B4-BE49-F238E27FC236}">
                    <a16:creationId xmlns:a16="http://schemas.microsoft.com/office/drawing/2014/main" id="{45D01344-5008-4A36-AC19-9F994D485B35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6829426" y="4414838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8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24">
                <a:extLst>
                  <a:ext uri="{FF2B5EF4-FFF2-40B4-BE49-F238E27FC236}">
                    <a16:creationId xmlns:a16="http://schemas.microsoft.com/office/drawing/2014/main" id="{1CA6B399-89C9-43AA-9889-A29B5EDB0DCB}"/>
                  </a:ext>
                </a:extLst>
              </p:cNvPr>
              <p:cNvSpPr>
                <a:spLocks noEditPoints="1"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6921501" y="4427538"/>
                <a:ext cx="92075" cy="161925"/>
              </a:xfrm>
              <a:custGeom>
                <a:avLst/>
                <a:gdLst>
                  <a:gd name="T0" fmla="*/ 69 w 141"/>
                  <a:gd name="T1" fmla="*/ 11 h 246"/>
                  <a:gd name="T2" fmla="*/ 70 w 141"/>
                  <a:gd name="T3" fmla="*/ 5 h 246"/>
                  <a:gd name="T4" fmla="*/ 65 w 141"/>
                  <a:gd name="T5" fmla="*/ 0 h 246"/>
                  <a:gd name="T6" fmla="*/ 20 w 141"/>
                  <a:gd name="T7" fmla="*/ 4 h 246"/>
                  <a:gd name="T8" fmla="*/ 13 w 141"/>
                  <a:gd name="T9" fmla="*/ 12 h 246"/>
                  <a:gd name="T10" fmla="*/ 22 w 141"/>
                  <a:gd name="T11" fmla="*/ 17 h 246"/>
                  <a:gd name="T12" fmla="*/ 38 w 141"/>
                  <a:gd name="T13" fmla="*/ 22 h 246"/>
                  <a:gd name="T14" fmla="*/ 33 w 141"/>
                  <a:gd name="T15" fmla="*/ 46 h 246"/>
                  <a:gd name="T16" fmla="*/ 25 w 141"/>
                  <a:gd name="T17" fmla="*/ 78 h 246"/>
                  <a:gd name="T18" fmla="*/ 2 w 141"/>
                  <a:gd name="T19" fmla="*/ 171 h 246"/>
                  <a:gd name="T20" fmla="*/ 0 w 141"/>
                  <a:gd name="T21" fmla="*/ 188 h 246"/>
                  <a:gd name="T22" fmla="*/ 51 w 141"/>
                  <a:gd name="T23" fmla="*/ 246 h 246"/>
                  <a:gd name="T24" fmla="*/ 141 w 141"/>
                  <a:gd name="T25" fmla="*/ 147 h 246"/>
                  <a:gd name="T26" fmla="*/ 89 w 141"/>
                  <a:gd name="T27" fmla="*/ 88 h 246"/>
                  <a:gd name="T28" fmla="*/ 45 w 141"/>
                  <a:gd name="T29" fmla="*/ 108 h 246"/>
                  <a:gd name="T30" fmla="*/ 69 w 141"/>
                  <a:gd name="T31" fmla="*/ 11 h 246"/>
                  <a:gd name="T32" fmla="*/ 52 w 141"/>
                  <a:gd name="T33" fmla="*/ 236 h 246"/>
                  <a:gd name="T34" fmla="*/ 25 w 141"/>
                  <a:gd name="T35" fmla="*/ 200 h 246"/>
                  <a:gd name="T36" fmla="*/ 38 w 141"/>
                  <a:gd name="T37" fmla="*/ 136 h 246"/>
                  <a:gd name="T38" fmla="*/ 46 w 141"/>
                  <a:gd name="T39" fmla="*/ 121 h 246"/>
                  <a:gd name="T40" fmla="*/ 88 w 141"/>
                  <a:gd name="T41" fmla="*/ 98 h 246"/>
                  <a:gd name="T42" fmla="*/ 113 w 141"/>
                  <a:gd name="T43" fmla="*/ 132 h 246"/>
                  <a:gd name="T44" fmla="*/ 95 w 141"/>
                  <a:gd name="T45" fmla="*/ 202 h 246"/>
                  <a:gd name="T46" fmla="*/ 52 w 141"/>
                  <a:gd name="T47" fmla="*/ 2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6">
                    <a:moveTo>
                      <a:pt x="69" y="11"/>
                    </a:moveTo>
                    <a:cubicBezTo>
                      <a:pt x="69" y="10"/>
                      <a:pt x="70" y="5"/>
                      <a:pt x="70" y="5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3"/>
                      <a:pt x="20" y="4"/>
                    </a:cubicBezTo>
                    <a:cubicBezTo>
                      <a:pt x="17" y="4"/>
                      <a:pt x="13" y="4"/>
                      <a:pt x="13" y="12"/>
                    </a:cubicBezTo>
                    <a:cubicBezTo>
                      <a:pt x="13" y="17"/>
                      <a:pt x="17" y="17"/>
                      <a:pt x="22" y="17"/>
                    </a:cubicBezTo>
                    <a:cubicBezTo>
                      <a:pt x="38" y="17"/>
                      <a:pt x="38" y="19"/>
                      <a:pt x="38" y="22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1"/>
                    </a:cubicBezTo>
                    <a:cubicBezTo>
                      <a:pt x="0" y="179"/>
                      <a:pt x="0" y="184"/>
                      <a:pt x="0" y="188"/>
                    </a:cubicBezTo>
                    <a:cubicBezTo>
                      <a:pt x="0" y="223"/>
                      <a:pt x="22" y="246"/>
                      <a:pt x="51" y="246"/>
                    </a:cubicBezTo>
                    <a:cubicBezTo>
                      <a:pt x="95" y="246"/>
                      <a:pt x="141" y="198"/>
                      <a:pt x="141" y="147"/>
                    </a:cubicBezTo>
                    <a:cubicBezTo>
                      <a:pt x="141" y="106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8"/>
                    </a:cubicBezTo>
                    <a:lnTo>
                      <a:pt x="69" y="11"/>
                    </a:lnTo>
                    <a:close/>
                    <a:moveTo>
                      <a:pt x="52" y="236"/>
                    </a:moveTo>
                    <a:cubicBezTo>
                      <a:pt x="35" y="236"/>
                      <a:pt x="25" y="221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9"/>
                      <a:pt x="46" y="121"/>
                    </a:cubicBezTo>
                    <a:cubicBezTo>
                      <a:pt x="60" y="106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2"/>
                    </a:cubicBezTo>
                    <a:cubicBezTo>
                      <a:pt x="113" y="146"/>
                      <a:pt x="106" y="182"/>
                      <a:pt x="95" y="202"/>
                    </a:cubicBezTo>
                    <a:cubicBezTo>
                      <a:pt x="87" y="219"/>
                      <a:pt x="69" y="236"/>
                      <a:pt x="52" y="23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25">
                <a:extLst>
                  <a:ext uri="{FF2B5EF4-FFF2-40B4-BE49-F238E27FC236}">
                    <a16:creationId xmlns:a16="http://schemas.microsoft.com/office/drawing/2014/main" id="{6BB5987D-2EB8-46CB-9FEF-2472C610219E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7035801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49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6">
                <a:extLst>
                  <a:ext uri="{FF2B5EF4-FFF2-40B4-BE49-F238E27FC236}">
                    <a16:creationId xmlns:a16="http://schemas.microsoft.com/office/drawing/2014/main" id="{9E7B0CB4-65BB-4DBC-BA63-F9B508C706E3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7148513" y="4524375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9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27">
                <a:extLst>
                  <a:ext uri="{FF2B5EF4-FFF2-40B4-BE49-F238E27FC236}">
                    <a16:creationId xmlns:a16="http://schemas.microsoft.com/office/drawing/2014/main" id="{5A60C060-D47C-4800-BEF8-CCF58B7F5276}"/>
                  </a:ext>
                </a:extLst>
              </p:cNvPr>
              <p:cNvSpPr>
                <a:spLocks noEditPoints="1"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7342188" y="4484688"/>
                <a:ext cx="115888" cy="104775"/>
              </a:xfrm>
              <a:custGeom>
                <a:avLst/>
                <a:gdLst>
                  <a:gd name="T0" fmla="*/ 125 w 177"/>
                  <a:gd name="T1" fmla="*/ 21 h 158"/>
                  <a:gd name="T2" fmla="*/ 89 w 177"/>
                  <a:gd name="T3" fmla="*/ 0 h 158"/>
                  <a:gd name="T4" fmla="*/ 0 w 177"/>
                  <a:gd name="T5" fmla="*/ 100 h 158"/>
                  <a:gd name="T6" fmla="*/ 52 w 177"/>
                  <a:gd name="T7" fmla="*/ 158 h 158"/>
                  <a:gd name="T8" fmla="*/ 102 w 177"/>
                  <a:gd name="T9" fmla="*/ 133 h 158"/>
                  <a:gd name="T10" fmla="*/ 138 w 177"/>
                  <a:gd name="T11" fmla="*/ 158 h 158"/>
                  <a:gd name="T12" fmla="*/ 165 w 177"/>
                  <a:gd name="T13" fmla="*/ 139 h 158"/>
                  <a:gd name="T14" fmla="*/ 177 w 177"/>
                  <a:gd name="T15" fmla="*/ 104 h 158"/>
                  <a:gd name="T16" fmla="*/ 172 w 177"/>
                  <a:gd name="T17" fmla="*/ 100 h 158"/>
                  <a:gd name="T18" fmla="*/ 164 w 177"/>
                  <a:gd name="T19" fmla="*/ 111 h 158"/>
                  <a:gd name="T20" fmla="*/ 139 w 177"/>
                  <a:gd name="T21" fmla="*/ 148 h 158"/>
                  <a:gd name="T22" fmla="*/ 127 w 177"/>
                  <a:gd name="T23" fmla="*/ 131 h 158"/>
                  <a:gd name="T24" fmla="*/ 132 w 177"/>
                  <a:gd name="T25" fmla="*/ 103 h 158"/>
                  <a:gd name="T26" fmla="*/ 140 w 177"/>
                  <a:gd name="T27" fmla="*/ 72 h 158"/>
                  <a:gd name="T28" fmla="*/ 147 w 177"/>
                  <a:gd name="T29" fmla="*/ 45 h 158"/>
                  <a:gd name="T30" fmla="*/ 153 w 177"/>
                  <a:gd name="T31" fmla="*/ 18 h 158"/>
                  <a:gd name="T32" fmla="*/ 141 w 177"/>
                  <a:gd name="T33" fmla="*/ 7 h 158"/>
                  <a:gd name="T34" fmla="*/ 125 w 177"/>
                  <a:gd name="T35" fmla="*/ 21 h 158"/>
                  <a:gd name="T36" fmla="*/ 103 w 177"/>
                  <a:gd name="T37" fmla="*/ 111 h 158"/>
                  <a:gd name="T38" fmla="*/ 85 w 177"/>
                  <a:gd name="T39" fmla="*/ 134 h 158"/>
                  <a:gd name="T40" fmla="*/ 53 w 177"/>
                  <a:gd name="T41" fmla="*/ 148 h 158"/>
                  <a:gd name="T42" fmla="*/ 28 w 177"/>
                  <a:gd name="T43" fmla="*/ 114 h 158"/>
                  <a:gd name="T44" fmla="*/ 46 w 177"/>
                  <a:gd name="T45" fmla="*/ 43 h 158"/>
                  <a:gd name="T46" fmla="*/ 89 w 177"/>
                  <a:gd name="T47" fmla="*/ 10 h 158"/>
                  <a:gd name="T48" fmla="*/ 121 w 177"/>
                  <a:gd name="T49" fmla="*/ 40 h 158"/>
                  <a:gd name="T50" fmla="*/ 119 w 177"/>
                  <a:gd name="T51" fmla="*/ 45 h 158"/>
                  <a:gd name="T52" fmla="*/ 103 w 177"/>
                  <a:gd name="T53" fmla="*/ 11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8">
                    <a:moveTo>
                      <a:pt x="125" y="21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100"/>
                    </a:cubicBezTo>
                    <a:cubicBezTo>
                      <a:pt x="0" y="134"/>
                      <a:pt x="22" y="158"/>
                      <a:pt x="52" y="158"/>
                    </a:cubicBezTo>
                    <a:cubicBezTo>
                      <a:pt x="71" y="158"/>
                      <a:pt x="88" y="147"/>
                      <a:pt x="102" y="133"/>
                    </a:cubicBezTo>
                    <a:cubicBezTo>
                      <a:pt x="108" y="154"/>
                      <a:pt x="129" y="158"/>
                      <a:pt x="138" y="158"/>
                    </a:cubicBezTo>
                    <a:cubicBezTo>
                      <a:pt x="150" y="158"/>
                      <a:pt x="159" y="150"/>
                      <a:pt x="165" y="139"/>
                    </a:cubicBezTo>
                    <a:cubicBezTo>
                      <a:pt x="173" y="126"/>
                      <a:pt x="177" y="106"/>
                      <a:pt x="177" y="104"/>
                    </a:cubicBezTo>
                    <a:cubicBezTo>
                      <a:pt x="177" y="100"/>
                      <a:pt x="173" y="100"/>
                      <a:pt x="172" y="100"/>
                    </a:cubicBezTo>
                    <a:cubicBezTo>
                      <a:pt x="167" y="100"/>
                      <a:pt x="167" y="101"/>
                      <a:pt x="164" y="111"/>
                    </a:cubicBezTo>
                    <a:cubicBezTo>
                      <a:pt x="160" y="127"/>
                      <a:pt x="153" y="148"/>
                      <a:pt x="139" y="148"/>
                    </a:cubicBezTo>
                    <a:cubicBezTo>
                      <a:pt x="130" y="148"/>
                      <a:pt x="127" y="140"/>
                      <a:pt x="127" y="131"/>
                    </a:cubicBezTo>
                    <a:cubicBezTo>
                      <a:pt x="127" y="125"/>
                      <a:pt x="130" y="112"/>
                      <a:pt x="132" y="103"/>
                    </a:cubicBezTo>
                    <a:cubicBezTo>
                      <a:pt x="135" y="94"/>
                      <a:pt x="138" y="79"/>
                      <a:pt x="140" y="72"/>
                    </a:cubicBezTo>
                    <a:lnTo>
                      <a:pt x="147" y="45"/>
                    </a:lnTo>
                    <a:cubicBezTo>
                      <a:pt x="149" y="36"/>
                      <a:pt x="153" y="20"/>
                      <a:pt x="153" y="18"/>
                    </a:cubicBezTo>
                    <a:cubicBezTo>
                      <a:pt x="153" y="10"/>
                      <a:pt x="147" y="7"/>
                      <a:pt x="141" y="7"/>
                    </a:cubicBezTo>
                    <a:cubicBezTo>
                      <a:pt x="135" y="7"/>
                      <a:pt x="127" y="11"/>
                      <a:pt x="125" y="21"/>
                    </a:cubicBezTo>
                    <a:close/>
                    <a:moveTo>
                      <a:pt x="103" y="111"/>
                    </a:moveTo>
                    <a:cubicBezTo>
                      <a:pt x="101" y="120"/>
                      <a:pt x="93" y="127"/>
                      <a:pt x="85" y="134"/>
                    </a:cubicBezTo>
                    <a:cubicBezTo>
                      <a:pt x="82" y="137"/>
                      <a:pt x="68" y="148"/>
                      <a:pt x="53" y="148"/>
                    </a:cubicBezTo>
                    <a:cubicBezTo>
                      <a:pt x="40" y="148"/>
                      <a:pt x="28" y="139"/>
                      <a:pt x="28" y="114"/>
                    </a:cubicBezTo>
                    <a:cubicBezTo>
                      <a:pt x="28" y="96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7"/>
                      <a:pt x="121" y="40"/>
                    </a:cubicBezTo>
                    <a:cubicBezTo>
                      <a:pt x="121" y="42"/>
                      <a:pt x="120" y="44"/>
                      <a:pt x="119" y="45"/>
                    </a:cubicBezTo>
                    <a:lnTo>
                      <a:pt x="103" y="1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28">
                <a:extLst>
                  <a:ext uri="{FF2B5EF4-FFF2-40B4-BE49-F238E27FC236}">
                    <a16:creationId xmlns:a16="http://schemas.microsoft.com/office/drawing/2014/main" id="{4D1CC073-D3D2-42F8-8A89-FDD27850E98A}"/>
                  </a:ext>
                </a:extLst>
              </p:cNvPr>
              <p:cNvSpPr>
                <a:spLocks noEditPoints="1"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7483476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50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50" y="7"/>
                      <a:pt x="50" y="15"/>
                    </a:cubicBezTo>
                    <a:cubicBezTo>
                      <a:pt x="50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29">
                <a:extLst>
                  <a:ext uri="{FF2B5EF4-FFF2-40B4-BE49-F238E27FC236}">
                    <a16:creationId xmlns:a16="http://schemas.microsoft.com/office/drawing/2014/main" id="{7A574331-0715-4999-B9E2-DCD98B3BFE16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7588251" y="4414838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6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30">
                <a:extLst>
                  <a:ext uri="{FF2B5EF4-FFF2-40B4-BE49-F238E27FC236}">
                    <a16:creationId xmlns:a16="http://schemas.microsoft.com/office/drawing/2014/main" id="{F494962F-046D-4C78-A3FE-D797F457B2C5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7688263" y="4411663"/>
                <a:ext cx="80963" cy="109538"/>
              </a:xfrm>
              <a:custGeom>
                <a:avLst/>
                <a:gdLst>
                  <a:gd name="T0" fmla="*/ 124 w 124"/>
                  <a:gd name="T1" fmla="*/ 118 h 166"/>
                  <a:gd name="T2" fmla="*/ 114 w 124"/>
                  <a:gd name="T3" fmla="*/ 118 h 166"/>
                  <a:gd name="T4" fmla="*/ 106 w 124"/>
                  <a:gd name="T5" fmla="*/ 140 h 166"/>
                  <a:gd name="T6" fmla="*/ 80 w 124"/>
                  <a:gd name="T7" fmla="*/ 142 h 166"/>
                  <a:gd name="T8" fmla="*/ 31 w 124"/>
                  <a:gd name="T9" fmla="*/ 142 h 166"/>
                  <a:gd name="T10" fmla="*/ 81 w 124"/>
                  <a:gd name="T11" fmla="*/ 106 h 166"/>
                  <a:gd name="T12" fmla="*/ 124 w 124"/>
                  <a:gd name="T13" fmla="*/ 50 h 166"/>
                  <a:gd name="T14" fmla="*/ 59 w 124"/>
                  <a:gd name="T15" fmla="*/ 0 h 166"/>
                  <a:gd name="T16" fmla="*/ 0 w 124"/>
                  <a:gd name="T17" fmla="*/ 44 h 166"/>
                  <a:gd name="T18" fmla="*/ 15 w 124"/>
                  <a:gd name="T19" fmla="*/ 59 h 166"/>
                  <a:gd name="T20" fmla="*/ 29 w 124"/>
                  <a:gd name="T21" fmla="*/ 44 h 166"/>
                  <a:gd name="T22" fmla="*/ 15 w 124"/>
                  <a:gd name="T23" fmla="*/ 30 h 166"/>
                  <a:gd name="T24" fmla="*/ 53 w 124"/>
                  <a:gd name="T25" fmla="*/ 11 h 166"/>
                  <a:gd name="T26" fmla="*/ 98 w 124"/>
                  <a:gd name="T27" fmla="*/ 50 h 166"/>
                  <a:gd name="T28" fmla="*/ 64 w 124"/>
                  <a:gd name="T29" fmla="*/ 103 h 166"/>
                  <a:gd name="T30" fmla="*/ 3 w 124"/>
                  <a:gd name="T31" fmla="*/ 154 h 166"/>
                  <a:gd name="T32" fmla="*/ 0 w 124"/>
                  <a:gd name="T33" fmla="*/ 158 h 166"/>
                  <a:gd name="T34" fmla="*/ 0 w 124"/>
                  <a:gd name="T35" fmla="*/ 166 h 166"/>
                  <a:gd name="T36" fmla="*/ 116 w 124"/>
                  <a:gd name="T37" fmla="*/ 166 h 166"/>
                  <a:gd name="T38" fmla="*/ 124 w 124"/>
                  <a:gd name="T39" fmla="*/ 11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6">
                    <a:moveTo>
                      <a:pt x="124" y="118"/>
                    </a:moveTo>
                    <a:lnTo>
                      <a:pt x="114" y="118"/>
                    </a:lnTo>
                    <a:cubicBezTo>
                      <a:pt x="113" y="122"/>
                      <a:pt x="110" y="138"/>
                      <a:pt x="106" y="140"/>
                    </a:cubicBezTo>
                    <a:cubicBezTo>
                      <a:pt x="104" y="142"/>
                      <a:pt x="84" y="142"/>
                      <a:pt x="80" y="142"/>
                    </a:cubicBezTo>
                    <a:lnTo>
                      <a:pt x="31" y="142"/>
                    </a:lnTo>
                    <a:cubicBezTo>
                      <a:pt x="48" y="130"/>
                      <a:pt x="66" y="116"/>
                      <a:pt x="81" y="106"/>
                    </a:cubicBezTo>
                    <a:cubicBezTo>
                      <a:pt x="103" y="90"/>
                      <a:pt x="124" y="76"/>
                      <a:pt x="124" y="50"/>
                    </a:cubicBezTo>
                    <a:cubicBezTo>
                      <a:pt x="124" y="18"/>
                      <a:pt x="94" y="0"/>
                      <a:pt x="59" y="0"/>
                    </a:cubicBezTo>
                    <a:cubicBezTo>
                      <a:pt x="25" y="0"/>
                      <a:pt x="0" y="20"/>
                      <a:pt x="0" y="44"/>
                    </a:cubicBezTo>
                    <a:cubicBezTo>
                      <a:pt x="0" y="57"/>
                      <a:pt x="11" y="59"/>
                      <a:pt x="15" y="59"/>
                    </a:cubicBezTo>
                    <a:cubicBezTo>
                      <a:pt x="22" y="59"/>
                      <a:pt x="29" y="55"/>
                      <a:pt x="29" y="44"/>
                    </a:cubicBezTo>
                    <a:cubicBezTo>
                      <a:pt x="29" y="35"/>
                      <a:pt x="23" y="31"/>
                      <a:pt x="15" y="30"/>
                    </a:cubicBezTo>
                    <a:cubicBezTo>
                      <a:pt x="22" y="19"/>
                      <a:pt x="37" y="11"/>
                      <a:pt x="53" y="11"/>
                    </a:cubicBezTo>
                    <a:cubicBezTo>
                      <a:pt x="77" y="11"/>
                      <a:pt x="98" y="26"/>
                      <a:pt x="98" y="50"/>
                    </a:cubicBezTo>
                    <a:cubicBezTo>
                      <a:pt x="98" y="71"/>
                      <a:pt x="83" y="87"/>
                      <a:pt x="64" y="103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8"/>
                    </a:cubicBezTo>
                    <a:lnTo>
                      <a:pt x="0" y="166"/>
                    </a:lnTo>
                    <a:lnTo>
                      <a:pt x="116" y="166"/>
                    </a:lnTo>
                    <a:lnTo>
                      <a:pt x="124" y="11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31">
                <a:extLst>
                  <a:ext uri="{FF2B5EF4-FFF2-40B4-BE49-F238E27FC236}">
                    <a16:creationId xmlns:a16="http://schemas.microsoft.com/office/drawing/2014/main" id="{D7AE9B28-38EA-4721-8D06-452FEA01A80B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7851776" y="4094163"/>
                <a:ext cx="125413" cy="593725"/>
              </a:xfrm>
              <a:custGeom>
                <a:avLst/>
                <a:gdLst>
                  <a:gd name="T0" fmla="*/ 190 w 190"/>
                  <a:gd name="T1" fmla="*/ 448 h 896"/>
                  <a:gd name="T2" fmla="*/ 58 w 190"/>
                  <a:gd name="T3" fmla="*/ 40 h 896"/>
                  <a:gd name="T4" fmla="*/ 21 w 190"/>
                  <a:gd name="T5" fmla="*/ 2 h 896"/>
                  <a:gd name="T6" fmla="*/ 10 w 190"/>
                  <a:gd name="T7" fmla="*/ 0 h 896"/>
                  <a:gd name="T8" fmla="*/ 0 w 190"/>
                  <a:gd name="T9" fmla="*/ 4 h 896"/>
                  <a:gd name="T10" fmla="*/ 3 w 190"/>
                  <a:gd name="T11" fmla="*/ 9 h 896"/>
                  <a:gd name="T12" fmla="*/ 78 w 190"/>
                  <a:gd name="T13" fmla="*/ 109 h 896"/>
                  <a:gd name="T14" fmla="*/ 152 w 190"/>
                  <a:gd name="T15" fmla="*/ 448 h 896"/>
                  <a:gd name="T16" fmla="*/ 2 w 190"/>
                  <a:gd name="T17" fmla="*/ 888 h 896"/>
                  <a:gd name="T18" fmla="*/ 0 w 190"/>
                  <a:gd name="T19" fmla="*/ 891 h 896"/>
                  <a:gd name="T20" fmla="*/ 10 w 190"/>
                  <a:gd name="T21" fmla="*/ 896 h 896"/>
                  <a:gd name="T22" fmla="*/ 22 w 190"/>
                  <a:gd name="T23" fmla="*/ 892 h 896"/>
                  <a:gd name="T24" fmla="*/ 157 w 190"/>
                  <a:gd name="T25" fmla="*/ 677 h 896"/>
                  <a:gd name="T26" fmla="*/ 190 w 190"/>
                  <a:gd name="T27" fmla="*/ 448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6">
                    <a:moveTo>
                      <a:pt x="190" y="448"/>
                    </a:moveTo>
                    <a:cubicBezTo>
                      <a:pt x="190" y="305"/>
                      <a:pt x="156" y="153"/>
                      <a:pt x="58" y="40"/>
                    </a:cubicBezTo>
                    <a:cubicBezTo>
                      <a:pt x="51" y="32"/>
                      <a:pt x="32" y="13"/>
                      <a:pt x="21" y="2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20" y="27"/>
                      <a:pt x="47" y="54"/>
                      <a:pt x="78" y="109"/>
                    </a:cubicBezTo>
                    <a:cubicBezTo>
                      <a:pt x="132" y="205"/>
                      <a:pt x="152" y="328"/>
                      <a:pt x="152" y="448"/>
                    </a:cubicBezTo>
                    <a:cubicBezTo>
                      <a:pt x="152" y="664"/>
                      <a:pt x="92" y="796"/>
                      <a:pt x="2" y="888"/>
                    </a:cubicBezTo>
                    <a:cubicBezTo>
                      <a:pt x="1" y="889"/>
                      <a:pt x="0" y="890"/>
                      <a:pt x="0" y="891"/>
                    </a:cubicBezTo>
                    <a:cubicBezTo>
                      <a:pt x="0" y="896"/>
                      <a:pt x="5" y="896"/>
                      <a:pt x="10" y="896"/>
                    </a:cubicBezTo>
                    <a:cubicBezTo>
                      <a:pt x="16" y="896"/>
                      <a:pt x="17" y="896"/>
                      <a:pt x="22" y="892"/>
                    </a:cubicBezTo>
                    <a:cubicBezTo>
                      <a:pt x="69" y="852"/>
                      <a:pt x="122" y="782"/>
                      <a:pt x="157" y="677"/>
                    </a:cubicBezTo>
                    <a:cubicBezTo>
                      <a:pt x="179" y="609"/>
                      <a:pt x="190" y="528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15616A0F-CBED-4D97-86EA-A9011BF3A92B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6103938" y="3608388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65" name="任意多边形: 形状 864">
                <a:extLst>
                  <a:ext uri="{FF2B5EF4-FFF2-40B4-BE49-F238E27FC236}">
                    <a16:creationId xmlns:a16="http://schemas.microsoft.com/office/drawing/2014/main" id="{5ED68A45-5578-4A32-B2D3-F1AB2BD47F2D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6103938" y="4384675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515C6D4E-88EF-ED60-17E4-9EEEF020F22C}"/>
              </a:ext>
            </a:extLst>
          </p:cNvPr>
          <p:cNvSpPr/>
          <p:nvPr/>
        </p:nvSpPr>
        <p:spPr>
          <a:xfrm>
            <a:off x="1275152" y="1880750"/>
            <a:ext cx="1760848" cy="425706"/>
          </a:xfrm>
          <a:prstGeom prst="roundRect">
            <a:avLst/>
          </a:prstGeom>
          <a:solidFill>
            <a:srgbClr val="C00000">
              <a:alpha val="30000"/>
            </a:srgbClr>
          </a:solidFill>
          <a:ln w="19050"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2DE8AAC-9454-1962-6DD8-781973C2219A}"/>
              </a:ext>
            </a:extLst>
          </p:cNvPr>
          <p:cNvSpPr txBox="1"/>
          <p:nvPr/>
        </p:nvSpPr>
        <p:spPr>
          <a:xfrm>
            <a:off x="1415366" y="5254592"/>
            <a:ext cx="63132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Can be generalized to </a:t>
            </a:r>
            <a:r>
              <a:rPr lang="en-US" altLang="zh-CN" sz="2400" b="1" dirty="0">
                <a:solidFill>
                  <a:srgbClr val="C00000"/>
                </a:solidFill>
              </a:rPr>
              <a:t>negatively associated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75000"/>
                  </a:schemeClr>
                </a:solidFill>
              </a:rPr>
              <a:t>r.v.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!</a:t>
            </a:r>
            <a:endParaRPr lang="zh-CN" altLang="en-US" sz="2400" b="1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62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81C92CD-C09E-4A85-B2BB-657B962AD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CN" sz="4200" dirty="0"/>
              <a:t>(Convenient) </a:t>
            </a:r>
            <a:r>
              <a:rPr lang="en-US" altLang="zh-CN" sz="4200" dirty="0" err="1"/>
              <a:t>Hoeffding’s</a:t>
            </a:r>
            <a:r>
              <a:rPr lang="en-US" altLang="zh-CN" sz="4200" dirty="0"/>
              <a:t> Inequality</a:t>
            </a:r>
            <a:endParaRPr lang="zh-CN" altLang="en-US" sz="4200" dirty="0"/>
          </a:p>
        </p:txBody>
      </p:sp>
      <p:grpSp>
        <p:nvGrpSpPr>
          <p:cNvPr id="1272" name="组合 1271">
            <a:extLst>
              <a:ext uri="{FF2B5EF4-FFF2-40B4-BE49-F238E27FC236}">
                <a16:creationId xmlns:a16="http://schemas.microsoft.com/office/drawing/2014/main" id="{64CE4139-1572-47D3-BE3C-0BF5F472D756}"/>
              </a:ext>
            </a:extLst>
          </p:cNvPr>
          <p:cNvGrpSpPr/>
          <p:nvPr/>
        </p:nvGrpSpPr>
        <p:grpSpPr>
          <a:xfrm>
            <a:off x="572172" y="1690689"/>
            <a:ext cx="7999656" cy="3311402"/>
            <a:chOff x="529310" y="1642330"/>
            <a:chExt cx="7999656" cy="3311402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858693F5-CB0F-4AC0-A4DB-2541C188CFBE}"/>
                </a:ext>
              </a:extLst>
            </p:cNvPr>
            <p:cNvSpPr/>
            <p:nvPr/>
          </p:nvSpPr>
          <p:spPr>
            <a:xfrm>
              <a:off x="529310" y="1642330"/>
              <a:ext cx="7999656" cy="3311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248" name="组合 1247">
              <a:extLst>
                <a:ext uri="{FF2B5EF4-FFF2-40B4-BE49-F238E27FC236}">
                  <a16:creationId xmlns:a16="http://schemas.microsoft.com/office/drawing/2014/main" id="{44A2058F-B7D6-4E98-B3FF-9D00F5F68EB7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830263" y="1954213"/>
              <a:ext cx="7505700" cy="2811462"/>
              <a:chOff x="830263" y="1954213"/>
              <a:chExt cx="7505700" cy="2811462"/>
            </a:xfrm>
          </p:grpSpPr>
          <p:sp>
            <p:nvSpPr>
              <p:cNvPr id="1136" name="Freeform 255">
                <a:extLst>
                  <a:ext uri="{FF2B5EF4-FFF2-40B4-BE49-F238E27FC236}">
                    <a16:creationId xmlns:a16="http://schemas.microsoft.com/office/drawing/2014/main" id="{E6A3E586-7CBA-4F5E-9221-C7782A2759F0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830263" y="1982788"/>
                <a:ext cx="173038" cy="219075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256">
                <a:extLst>
                  <a:ext uri="{FF2B5EF4-FFF2-40B4-BE49-F238E27FC236}">
                    <a16:creationId xmlns:a16="http://schemas.microsoft.com/office/drawing/2014/main" id="{52236AE8-1BE6-4B0A-A067-2E81B9FF353C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011238" y="2049463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257">
                <a:extLst>
                  <a:ext uri="{FF2B5EF4-FFF2-40B4-BE49-F238E27FC236}">
                    <a16:creationId xmlns:a16="http://schemas.microsoft.com/office/drawing/2014/main" id="{6C0DCF56-CE4C-413C-B3B5-5D93104DC63A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166813" y="2049463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258">
                <a:extLst>
                  <a:ext uri="{FF2B5EF4-FFF2-40B4-BE49-F238E27FC236}">
                    <a16:creationId xmlns:a16="http://schemas.microsoft.com/office/drawing/2014/main" id="{58DCF422-643F-4F19-AC0B-E24DBD346FB8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1360488" y="1974850"/>
                <a:ext cx="77788" cy="227012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259">
                <a:extLst>
                  <a:ext uri="{FF2B5EF4-FFF2-40B4-BE49-F238E27FC236}">
                    <a16:creationId xmlns:a16="http://schemas.microsoft.com/office/drawing/2014/main" id="{C1DEA02B-3B42-43E1-9516-04A8F0710268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452563" y="2049463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260">
                <a:extLst>
                  <a:ext uri="{FF2B5EF4-FFF2-40B4-BE49-F238E27FC236}">
                    <a16:creationId xmlns:a16="http://schemas.microsoft.com/office/drawing/2014/main" id="{DFCEF409-0206-47D2-86DC-932346DC642E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1619251" y="1974850"/>
                <a:ext cx="150813" cy="230187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261">
                <a:extLst>
                  <a:ext uri="{FF2B5EF4-FFF2-40B4-BE49-F238E27FC236}">
                    <a16:creationId xmlns:a16="http://schemas.microsoft.com/office/drawing/2014/main" id="{FEE6C20F-76D2-496E-B877-82EF5BAFE285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1781176" y="2049463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262">
                <a:extLst>
                  <a:ext uri="{FF2B5EF4-FFF2-40B4-BE49-F238E27FC236}">
                    <a16:creationId xmlns:a16="http://schemas.microsoft.com/office/drawing/2014/main" id="{B17026E4-9746-4A01-A98B-470BA6ECD014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1919288" y="2049463"/>
                <a:ext cx="152400" cy="223837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263">
                <a:extLst>
                  <a:ext uri="{FF2B5EF4-FFF2-40B4-BE49-F238E27FC236}">
                    <a16:creationId xmlns:a16="http://schemas.microsoft.com/office/drawing/2014/main" id="{D3CED362-81BB-4279-AD0B-E8BFD44EDEC8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089151" y="2049463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264">
                <a:extLst>
                  <a:ext uri="{FF2B5EF4-FFF2-40B4-BE49-F238E27FC236}">
                    <a16:creationId xmlns:a16="http://schemas.microsoft.com/office/drawing/2014/main" id="{E4611678-00A3-4A6E-B4C4-07C4E54A9829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230438" y="2049463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265">
                <a:extLst>
                  <a:ext uri="{FF2B5EF4-FFF2-40B4-BE49-F238E27FC236}">
                    <a16:creationId xmlns:a16="http://schemas.microsoft.com/office/drawing/2014/main" id="{25AD301B-963A-4926-83F5-EAE4C8A84FB0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2398713" y="1974850"/>
                <a:ext cx="150813" cy="230187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266">
                <a:extLst>
                  <a:ext uri="{FF2B5EF4-FFF2-40B4-BE49-F238E27FC236}">
                    <a16:creationId xmlns:a16="http://schemas.microsoft.com/office/drawing/2014/main" id="{9277DC2B-E60B-4168-AA36-2931C2590BC4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2560638" y="2049463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267">
                <a:extLst>
                  <a:ext uri="{FF2B5EF4-FFF2-40B4-BE49-F238E27FC236}">
                    <a16:creationId xmlns:a16="http://schemas.microsoft.com/office/drawing/2014/main" id="{38791B07-9019-4A91-9BB4-D0992A3156AE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2701926" y="2049463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6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268">
                <a:extLst>
                  <a:ext uri="{FF2B5EF4-FFF2-40B4-BE49-F238E27FC236}">
                    <a16:creationId xmlns:a16="http://schemas.microsoft.com/office/drawing/2014/main" id="{23EF45BF-2584-4430-AB5C-BCDC8DDF4D53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2865438" y="2009775"/>
                <a:ext cx="85725" cy="195262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269">
                <a:extLst>
                  <a:ext uri="{FF2B5EF4-FFF2-40B4-BE49-F238E27FC236}">
                    <a16:creationId xmlns:a16="http://schemas.microsoft.com/office/drawing/2014/main" id="{FD1113BE-572A-4F34-854B-166155DC780E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033713" y="2049463"/>
                <a:ext cx="109538" cy="152400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Oval 270">
                <a:extLst>
                  <a:ext uri="{FF2B5EF4-FFF2-40B4-BE49-F238E27FC236}">
                    <a16:creationId xmlns:a16="http://schemas.microsoft.com/office/drawing/2014/main" id="{3FDA0177-581B-4883-A5F8-6BB4CB8C8411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146426" y="2168525"/>
                <a:ext cx="36513" cy="36512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1">
                <a:extLst>
                  <a:ext uri="{FF2B5EF4-FFF2-40B4-BE49-F238E27FC236}">
                    <a16:creationId xmlns:a16="http://schemas.microsoft.com/office/drawing/2014/main" id="{D9EE4849-8CD0-403F-B513-C4F9E7F58F26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211513" y="2052638"/>
                <a:ext cx="149225" cy="153987"/>
              </a:xfrm>
              <a:custGeom>
                <a:avLst/>
                <a:gdLst>
                  <a:gd name="T0" fmla="*/ 228 w 228"/>
                  <a:gd name="T1" fmla="*/ 0 h 232"/>
                  <a:gd name="T2" fmla="*/ 159 w 228"/>
                  <a:gd name="T3" fmla="*/ 0 h 232"/>
                  <a:gd name="T4" fmla="*/ 159 w 228"/>
                  <a:gd name="T5" fmla="*/ 8 h 232"/>
                  <a:gd name="T6" fmla="*/ 182 w 228"/>
                  <a:gd name="T7" fmla="*/ 24 h 232"/>
                  <a:gd name="T8" fmla="*/ 179 w 228"/>
                  <a:gd name="T9" fmla="*/ 39 h 232"/>
                  <a:gd name="T10" fmla="*/ 130 w 228"/>
                  <a:gd name="T11" fmla="*/ 168 h 232"/>
                  <a:gd name="T12" fmla="*/ 79 w 228"/>
                  <a:gd name="T13" fmla="*/ 40 h 232"/>
                  <a:gd name="T14" fmla="*/ 75 w 228"/>
                  <a:gd name="T15" fmla="*/ 22 h 232"/>
                  <a:gd name="T16" fmla="*/ 98 w 228"/>
                  <a:gd name="T17" fmla="*/ 8 h 232"/>
                  <a:gd name="T18" fmla="*/ 98 w 228"/>
                  <a:gd name="T19" fmla="*/ 0 h 232"/>
                  <a:gd name="T20" fmla="*/ 0 w 228"/>
                  <a:gd name="T21" fmla="*/ 0 h 232"/>
                  <a:gd name="T22" fmla="*/ 0 w 228"/>
                  <a:gd name="T23" fmla="*/ 8 h 232"/>
                  <a:gd name="T24" fmla="*/ 45 w 228"/>
                  <a:gd name="T25" fmla="*/ 65 h 232"/>
                  <a:gd name="T26" fmla="*/ 105 w 228"/>
                  <a:gd name="T27" fmla="*/ 208 h 232"/>
                  <a:gd name="T28" fmla="*/ 109 w 228"/>
                  <a:gd name="T29" fmla="*/ 219 h 232"/>
                  <a:gd name="T30" fmla="*/ 118 w 228"/>
                  <a:gd name="T31" fmla="*/ 232 h 232"/>
                  <a:gd name="T32" fmla="*/ 132 w 228"/>
                  <a:gd name="T33" fmla="*/ 207 h 232"/>
                  <a:gd name="T34" fmla="*/ 196 w 228"/>
                  <a:gd name="T35" fmla="*/ 47 h 232"/>
                  <a:gd name="T36" fmla="*/ 228 w 228"/>
                  <a:gd name="T37" fmla="*/ 8 h 232"/>
                  <a:gd name="T38" fmla="*/ 228 w 22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8" h="232">
                    <a:moveTo>
                      <a:pt x="228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2" y="14"/>
                      <a:pt x="182" y="24"/>
                    </a:cubicBezTo>
                    <a:cubicBezTo>
                      <a:pt x="182" y="29"/>
                      <a:pt x="181" y="34"/>
                      <a:pt x="179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2" y="14"/>
                      <a:pt x="45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0" y="13"/>
                      <a:pt x="213" y="9"/>
                      <a:pt x="228" y="8"/>
                    </a:cubicBezTo>
                    <a:lnTo>
                      <a:pt x="22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272">
                <a:extLst>
                  <a:ext uri="{FF2B5EF4-FFF2-40B4-BE49-F238E27FC236}">
                    <a16:creationId xmlns:a16="http://schemas.microsoft.com/office/drawing/2014/main" id="{6A40B244-A5A5-4424-9804-58636D84CDB6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3370263" y="2168525"/>
                <a:ext cx="34925" cy="36512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3">
                <a:extLst>
                  <a:ext uri="{FF2B5EF4-FFF2-40B4-BE49-F238E27FC236}">
                    <a16:creationId xmlns:a16="http://schemas.microsoft.com/office/drawing/2014/main" id="{1F044DE0-4640-42F2-99CC-BE12887AA875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538538" y="1974850"/>
                <a:ext cx="269875" cy="227012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1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4">
                <a:extLst>
                  <a:ext uri="{FF2B5EF4-FFF2-40B4-BE49-F238E27FC236}">
                    <a16:creationId xmlns:a16="http://schemas.microsoft.com/office/drawing/2014/main" id="{7A35718B-8AB5-4607-B135-7ED018EA644E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825876" y="2097088"/>
                <a:ext cx="82550" cy="153987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5">
                <a:extLst>
                  <a:ext uri="{FF2B5EF4-FFF2-40B4-BE49-F238E27FC236}">
                    <a16:creationId xmlns:a16="http://schemas.microsoft.com/office/drawing/2014/main" id="{9491EECA-95BA-4E5F-B3B2-D7BA68485C94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3975101" y="2166938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6">
                <a:extLst>
                  <a:ext uri="{FF2B5EF4-FFF2-40B4-BE49-F238E27FC236}">
                    <a16:creationId xmlns:a16="http://schemas.microsoft.com/office/drawing/2014/main" id="{5FE3BE9B-F189-474E-B232-53F118C6531F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100513" y="1974850"/>
                <a:ext cx="269875" cy="227012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7">
                <a:extLst>
                  <a:ext uri="{FF2B5EF4-FFF2-40B4-BE49-F238E27FC236}">
                    <a16:creationId xmlns:a16="http://schemas.microsoft.com/office/drawing/2014/main" id="{B69CD379-1A44-4F89-BC36-2D5DB744EACF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376738" y="2097088"/>
                <a:ext cx="101600" cy="153987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199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6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199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5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6" y="76"/>
                      <a:pt x="36" y="63"/>
                    </a:cubicBezTo>
                    <a:cubicBezTo>
                      <a:pt x="36" y="57"/>
                      <a:pt x="34" y="45"/>
                      <a:pt x="16" y="45"/>
                    </a:cubicBezTo>
                    <a:cubicBezTo>
                      <a:pt x="27" y="20"/>
                      <a:pt x="50" y="12"/>
                      <a:pt x="67" y="12"/>
                    </a:cubicBezTo>
                    <a:cubicBezTo>
                      <a:pt x="102" y="12"/>
                      <a:pt x="120" y="39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1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8">
                <a:extLst>
                  <a:ext uri="{FF2B5EF4-FFF2-40B4-BE49-F238E27FC236}">
                    <a16:creationId xmlns:a16="http://schemas.microsoft.com/office/drawing/2014/main" id="{C5824A5E-AFC1-4BB1-BF08-84B9E78ECE6E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537076" y="2166938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Oval 279">
                <a:extLst>
                  <a:ext uri="{FF2B5EF4-FFF2-40B4-BE49-F238E27FC236}">
                    <a16:creationId xmlns:a16="http://schemas.microsoft.com/office/drawing/2014/main" id="{65DB9F6D-C84A-4B69-A7B2-1CC2D656CD5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4681538" y="210026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Oval 280">
                <a:extLst>
                  <a:ext uri="{FF2B5EF4-FFF2-40B4-BE49-F238E27FC236}">
                    <a16:creationId xmlns:a16="http://schemas.microsoft.com/office/drawing/2014/main" id="{580AC2D0-6342-46B5-8929-21DFFAA3FC0A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4827588" y="210026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Oval 281">
                <a:extLst>
                  <a:ext uri="{FF2B5EF4-FFF2-40B4-BE49-F238E27FC236}">
                    <a16:creationId xmlns:a16="http://schemas.microsoft.com/office/drawing/2014/main" id="{C957B061-58FF-4C1E-8D59-A04D68314EF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4972051" y="2100263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282">
                <a:extLst>
                  <a:ext uri="{FF2B5EF4-FFF2-40B4-BE49-F238E27FC236}">
                    <a16:creationId xmlns:a16="http://schemas.microsoft.com/office/drawing/2014/main" id="{30BFAFC1-392A-42E1-89BB-93ECD32A6BEA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170488" y="2166938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283">
                <a:extLst>
                  <a:ext uri="{FF2B5EF4-FFF2-40B4-BE49-F238E27FC236}">
                    <a16:creationId xmlns:a16="http://schemas.microsoft.com/office/drawing/2014/main" id="{9F33C386-C2AB-4D9A-913E-A44081F545FD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97488" y="1974850"/>
                <a:ext cx="268288" cy="227012"/>
              </a:xfrm>
              <a:custGeom>
                <a:avLst/>
                <a:gdLst>
                  <a:gd name="T0" fmla="*/ 228 w 410"/>
                  <a:gd name="T1" fmla="*/ 136 h 341"/>
                  <a:gd name="T2" fmla="*/ 186 w 410"/>
                  <a:gd name="T3" fmla="*/ 36 h 341"/>
                  <a:gd name="T4" fmla="*/ 184 w 410"/>
                  <a:gd name="T5" fmla="*/ 30 h 341"/>
                  <a:gd name="T6" fmla="*/ 213 w 410"/>
                  <a:gd name="T7" fmla="*/ 15 h 341"/>
                  <a:gd name="T8" fmla="*/ 223 w 410"/>
                  <a:gd name="T9" fmla="*/ 6 h 341"/>
                  <a:gd name="T10" fmla="*/ 215 w 410"/>
                  <a:gd name="T11" fmla="*/ 0 h 341"/>
                  <a:gd name="T12" fmla="*/ 153 w 410"/>
                  <a:gd name="T13" fmla="*/ 1 h 341"/>
                  <a:gd name="T14" fmla="*/ 97 w 410"/>
                  <a:gd name="T15" fmla="*/ 0 h 341"/>
                  <a:gd name="T16" fmla="*/ 88 w 410"/>
                  <a:gd name="T17" fmla="*/ 10 h 341"/>
                  <a:gd name="T18" fmla="*/ 99 w 410"/>
                  <a:gd name="T19" fmla="*/ 15 h 341"/>
                  <a:gd name="T20" fmla="*/ 137 w 410"/>
                  <a:gd name="T21" fmla="*/ 31 h 341"/>
                  <a:gd name="T22" fmla="*/ 196 w 410"/>
                  <a:gd name="T23" fmla="*/ 171 h 341"/>
                  <a:gd name="T24" fmla="*/ 90 w 410"/>
                  <a:gd name="T25" fmla="*/ 284 h 341"/>
                  <a:gd name="T26" fmla="*/ 84 w 410"/>
                  <a:gd name="T27" fmla="*/ 289 h 341"/>
                  <a:gd name="T28" fmla="*/ 11 w 410"/>
                  <a:gd name="T29" fmla="*/ 325 h 341"/>
                  <a:gd name="T30" fmla="*/ 0 w 410"/>
                  <a:gd name="T31" fmla="*/ 335 h 341"/>
                  <a:gd name="T32" fmla="*/ 6 w 410"/>
                  <a:gd name="T33" fmla="*/ 341 h 341"/>
                  <a:gd name="T34" fmla="*/ 53 w 410"/>
                  <a:gd name="T35" fmla="*/ 339 h 341"/>
                  <a:gd name="T36" fmla="*/ 109 w 410"/>
                  <a:gd name="T37" fmla="*/ 341 h 341"/>
                  <a:gd name="T38" fmla="*/ 118 w 410"/>
                  <a:gd name="T39" fmla="*/ 331 h 341"/>
                  <a:gd name="T40" fmla="*/ 112 w 410"/>
                  <a:gd name="T41" fmla="*/ 325 h 341"/>
                  <a:gd name="T42" fmla="*/ 92 w 410"/>
                  <a:gd name="T43" fmla="*/ 310 h 341"/>
                  <a:gd name="T44" fmla="*/ 105 w 410"/>
                  <a:gd name="T45" fmla="*/ 287 h 341"/>
                  <a:gd name="T46" fmla="*/ 156 w 410"/>
                  <a:gd name="T47" fmla="*/ 233 h 341"/>
                  <a:gd name="T48" fmla="*/ 201 w 410"/>
                  <a:gd name="T49" fmla="*/ 184 h 341"/>
                  <a:gd name="T50" fmla="*/ 251 w 410"/>
                  <a:gd name="T51" fmla="*/ 304 h 341"/>
                  <a:gd name="T52" fmla="*/ 254 w 410"/>
                  <a:gd name="T53" fmla="*/ 311 h 341"/>
                  <a:gd name="T54" fmla="*/ 225 w 410"/>
                  <a:gd name="T55" fmla="*/ 325 h 341"/>
                  <a:gd name="T56" fmla="*/ 215 w 410"/>
                  <a:gd name="T57" fmla="*/ 335 h 341"/>
                  <a:gd name="T58" fmla="*/ 222 w 410"/>
                  <a:gd name="T59" fmla="*/ 341 h 341"/>
                  <a:gd name="T60" fmla="*/ 285 w 410"/>
                  <a:gd name="T61" fmla="*/ 339 h 341"/>
                  <a:gd name="T62" fmla="*/ 341 w 410"/>
                  <a:gd name="T63" fmla="*/ 341 h 341"/>
                  <a:gd name="T64" fmla="*/ 350 w 410"/>
                  <a:gd name="T65" fmla="*/ 331 h 341"/>
                  <a:gd name="T66" fmla="*/ 341 w 410"/>
                  <a:gd name="T67" fmla="*/ 325 h 341"/>
                  <a:gd name="T68" fmla="*/ 298 w 410"/>
                  <a:gd name="T69" fmla="*/ 303 h 341"/>
                  <a:gd name="T70" fmla="*/ 234 w 410"/>
                  <a:gd name="T71" fmla="*/ 149 h 341"/>
                  <a:gd name="T72" fmla="*/ 336 w 410"/>
                  <a:gd name="T73" fmla="*/ 41 h 341"/>
                  <a:gd name="T74" fmla="*/ 399 w 410"/>
                  <a:gd name="T75" fmla="*/ 15 h 341"/>
                  <a:gd name="T76" fmla="*/ 410 w 410"/>
                  <a:gd name="T77" fmla="*/ 5 h 341"/>
                  <a:gd name="T78" fmla="*/ 404 w 410"/>
                  <a:gd name="T79" fmla="*/ 0 h 341"/>
                  <a:gd name="T80" fmla="*/ 357 w 410"/>
                  <a:gd name="T81" fmla="*/ 1 h 341"/>
                  <a:gd name="T82" fmla="*/ 302 w 410"/>
                  <a:gd name="T83" fmla="*/ 0 h 341"/>
                  <a:gd name="T84" fmla="*/ 292 w 410"/>
                  <a:gd name="T85" fmla="*/ 10 h 341"/>
                  <a:gd name="T86" fmla="*/ 298 w 410"/>
                  <a:gd name="T87" fmla="*/ 15 h 341"/>
                  <a:gd name="T88" fmla="*/ 318 w 410"/>
                  <a:gd name="T89" fmla="*/ 31 h 341"/>
                  <a:gd name="T90" fmla="*/ 309 w 410"/>
                  <a:gd name="T91" fmla="*/ 49 h 341"/>
                  <a:gd name="T92" fmla="*/ 228 w 410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7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19" y="326"/>
                      <a:pt x="215" y="326"/>
                      <a:pt x="215" y="335"/>
                    </a:cubicBezTo>
                    <a:cubicBezTo>
                      <a:pt x="215" y="341"/>
                      <a:pt x="220" y="341"/>
                      <a:pt x="222" y="341"/>
                    </a:cubicBezTo>
                    <a:cubicBezTo>
                      <a:pt x="236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284">
                <a:extLst>
                  <a:ext uri="{FF2B5EF4-FFF2-40B4-BE49-F238E27FC236}">
                    <a16:creationId xmlns:a16="http://schemas.microsoft.com/office/drawing/2014/main" id="{93049264-4E28-46E6-9E1A-17C55FF6FF63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5568951" y="2147888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8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285">
                <a:extLst>
                  <a:ext uri="{FF2B5EF4-FFF2-40B4-BE49-F238E27FC236}">
                    <a16:creationId xmlns:a16="http://schemas.microsoft.com/office/drawing/2014/main" id="{384AB2D8-9A38-49D9-8D9B-56B87CD77804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5824538" y="2052638"/>
                <a:ext cx="220663" cy="153987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8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90 w 335"/>
                  <a:gd name="T33" fmla="*/ 8 h 232"/>
                  <a:gd name="T34" fmla="*/ 90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4 w 335"/>
                  <a:gd name="T43" fmla="*/ 210 h 232"/>
                  <a:gd name="T44" fmla="*/ 107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286">
                <a:extLst>
                  <a:ext uri="{FF2B5EF4-FFF2-40B4-BE49-F238E27FC236}">
                    <a16:creationId xmlns:a16="http://schemas.microsoft.com/office/drawing/2014/main" id="{BFFE89AB-9EEB-43CD-9E5D-43B1E1AC79F2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056313" y="1974850"/>
                <a:ext cx="157163" cy="227012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8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5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8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287">
                <a:extLst>
                  <a:ext uri="{FF2B5EF4-FFF2-40B4-BE49-F238E27FC236}">
                    <a16:creationId xmlns:a16="http://schemas.microsoft.com/office/drawing/2014/main" id="{0D4AED43-F9E3-4CBF-A0D9-D67B587BFE1B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6224588" y="2049463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1 h 235"/>
                  <a:gd name="T8" fmla="*/ 189 w 198"/>
                  <a:gd name="T9" fmla="*/ 91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5 h 235"/>
                  <a:gd name="T26" fmla="*/ 89 w 198"/>
                  <a:gd name="T27" fmla="*/ 18 h 235"/>
                  <a:gd name="T28" fmla="*/ 138 w 198"/>
                  <a:gd name="T29" fmla="*/ 75 h 235"/>
                  <a:gd name="T30" fmla="*/ 36 w 198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288">
                <a:extLst>
                  <a:ext uri="{FF2B5EF4-FFF2-40B4-BE49-F238E27FC236}">
                    <a16:creationId xmlns:a16="http://schemas.microsoft.com/office/drawing/2014/main" id="{AB80CEA1-576A-465F-B87A-445893763C03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6364288" y="2049463"/>
                <a:ext cx="106363" cy="152400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289">
                <a:extLst>
                  <a:ext uri="{FF2B5EF4-FFF2-40B4-BE49-F238E27FC236}">
                    <a16:creationId xmlns:a16="http://schemas.microsoft.com/office/drawing/2014/main" id="{1E1CAEF1-515D-4DE3-B8B8-BDE824C66246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6478588" y="2049463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290">
                <a:extLst>
                  <a:ext uri="{FF2B5EF4-FFF2-40B4-BE49-F238E27FC236}">
                    <a16:creationId xmlns:a16="http://schemas.microsoft.com/office/drawing/2014/main" id="{655F09FA-6681-4E69-A6F5-6BE0EC1ABADB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6705601" y="1974850"/>
                <a:ext cx="269875" cy="227012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2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291">
                <a:extLst>
                  <a:ext uri="{FF2B5EF4-FFF2-40B4-BE49-F238E27FC236}">
                    <a16:creationId xmlns:a16="http://schemas.microsoft.com/office/drawing/2014/main" id="{44E78AD5-A9B5-425A-B636-D54771FBFFA9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6978651" y="2097088"/>
                <a:ext cx="68263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292">
                <a:extLst>
                  <a:ext uri="{FF2B5EF4-FFF2-40B4-BE49-F238E27FC236}">
                    <a16:creationId xmlns:a16="http://schemas.microsoft.com/office/drawing/2014/main" id="{FC5A2667-0B53-495D-A1EC-90B29A2DCE6C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7192963" y="2022475"/>
                <a:ext cx="165100" cy="192087"/>
              </a:xfrm>
              <a:custGeom>
                <a:avLst/>
                <a:gdLst>
                  <a:gd name="T0" fmla="*/ 232 w 250"/>
                  <a:gd name="T1" fmla="*/ 155 h 289"/>
                  <a:gd name="T2" fmla="*/ 250 w 250"/>
                  <a:gd name="T3" fmla="*/ 145 h 289"/>
                  <a:gd name="T4" fmla="*/ 232 w 250"/>
                  <a:gd name="T5" fmla="*/ 135 h 289"/>
                  <a:gd name="T6" fmla="*/ 21 w 250"/>
                  <a:gd name="T7" fmla="*/ 135 h 289"/>
                  <a:gd name="T8" fmla="*/ 154 w 250"/>
                  <a:gd name="T9" fmla="*/ 20 h 289"/>
                  <a:gd name="T10" fmla="*/ 232 w 250"/>
                  <a:gd name="T11" fmla="*/ 20 h 289"/>
                  <a:gd name="T12" fmla="*/ 250 w 250"/>
                  <a:gd name="T13" fmla="*/ 10 h 289"/>
                  <a:gd name="T14" fmla="*/ 232 w 250"/>
                  <a:gd name="T15" fmla="*/ 0 h 289"/>
                  <a:gd name="T16" fmla="*/ 153 w 250"/>
                  <a:gd name="T17" fmla="*/ 0 h 289"/>
                  <a:gd name="T18" fmla="*/ 0 w 250"/>
                  <a:gd name="T19" fmla="*/ 145 h 289"/>
                  <a:gd name="T20" fmla="*/ 153 w 250"/>
                  <a:gd name="T21" fmla="*/ 289 h 289"/>
                  <a:gd name="T22" fmla="*/ 232 w 250"/>
                  <a:gd name="T23" fmla="*/ 289 h 289"/>
                  <a:gd name="T24" fmla="*/ 250 w 250"/>
                  <a:gd name="T25" fmla="*/ 279 h 289"/>
                  <a:gd name="T26" fmla="*/ 232 w 250"/>
                  <a:gd name="T27" fmla="*/ 270 h 289"/>
                  <a:gd name="T28" fmla="*/ 154 w 250"/>
                  <a:gd name="T29" fmla="*/ 270 h 289"/>
                  <a:gd name="T30" fmla="*/ 21 w 250"/>
                  <a:gd name="T31" fmla="*/ 155 h 289"/>
                  <a:gd name="T32" fmla="*/ 232 w 250"/>
                  <a:gd name="T33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89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89"/>
                      <a:pt x="153" y="289"/>
                    </a:cubicBezTo>
                    <a:lnTo>
                      <a:pt x="232" y="289"/>
                    </a:lnTo>
                    <a:cubicBezTo>
                      <a:pt x="241" y="289"/>
                      <a:pt x="250" y="289"/>
                      <a:pt x="250" y="279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293">
                <a:extLst>
                  <a:ext uri="{FF2B5EF4-FFF2-40B4-BE49-F238E27FC236}">
                    <a16:creationId xmlns:a16="http://schemas.microsoft.com/office/drawing/2014/main" id="{C8A3033C-75F1-46F2-B537-05BBC6B2898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7497763" y="1954213"/>
                <a:ext cx="115888" cy="330200"/>
              </a:xfrm>
              <a:custGeom>
                <a:avLst/>
                <a:gdLst>
                  <a:gd name="T0" fmla="*/ 106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7 h 498"/>
                  <a:gd name="T14" fmla="*/ 5 w 177"/>
                  <a:gd name="T15" fmla="*/ 243 h 498"/>
                  <a:gd name="T16" fmla="*/ 0 w 177"/>
                  <a:gd name="T17" fmla="*/ 249 h 498"/>
                  <a:gd name="T18" fmla="*/ 8 w 177"/>
                  <a:gd name="T19" fmla="*/ 254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6 w 177"/>
                  <a:gd name="T37" fmla="*/ 420 h 498"/>
                  <a:gd name="T38" fmla="*/ 106 w 177"/>
                  <a:gd name="T39" fmla="*/ 316 h 498"/>
                  <a:gd name="T40" fmla="*/ 86 w 177"/>
                  <a:gd name="T41" fmla="*/ 268 h 498"/>
                  <a:gd name="T42" fmla="*/ 47 w 177"/>
                  <a:gd name="T43" fmla="*/ 249 h 498"/>
                  <a:gd name="T44" fmla="*/ 106 w 177"/>
                  <a:gd name="T45" fmla="*/ 186 h 498"/>
                  <a:gd name="T46" fmla="*/ 106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6" y="66"/>
                    </a:moveTo>
                    <a:cubicBezTo>
                      <a:pt x="106" y="46"/>
                      <a:pt x="119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7"/>
                    </a:cubicBezTo>
                    <a:cubicBezTo>
                      <a:pt x="35" y="242"/>
                      <a:pt x="16" y="243"/>
                      <a:pt x="5" y="243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4"/>
                    </a:cubicBezTo>
                    <a:cubicBezTo>
                      <a:pt x="41" y="256"/>
                      <a:pt x="65" y="274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6" y="493"/>
                      <a:pt x="149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4" y="469"/>
                      <a:pt x="107" y="444"/>
                    </a:cubicBezTo>
                    <a:cubicBezTo>
                      <a:pt x="106" y="439"/>
                      <a:pt x="106" y="438"/>
                      <a:pt x="106" y="420"/>
                    </a:cubicBezTo>
                    <a:lnTo>
                      <a:pt x="106" y="316"/>
                    </a:lnTo>
                    <a:cubicBezTo>
                      <a:pt x="106" y="293"/>
                      <a:pt x="102" y="284"/>
                      <a:pt x="86" y="268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8" y="237"/>
                      <a:pt x="106" y="214"/>
                      <a:pt x="106" y="186"/>
                    </a:cubicBezTo>
                    <a:lnTo>
                      <a:pt x="106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294">
                <a:extLst>
                  <a:ext uri="{FF2B5EF4-FFF2-40B4-BE49-F238E27FC236}">
                    <a16:creationId xmlns:a16="http://schemas.microsoft.com/office/drawing/2014/main" id="{CD0518BB-B13C-424E-B384-3E88C1837D01}"/>
                  </a:ext>
                </a:extLst>
              </p:cNvPr>
              <p:cNvSpPr>
                <a:spLocks noEditPoint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7651751" y="1981200"/>
                <a:ext cx="136525" cy="227012"/>
              </a:xfrm>
              <a:custGeom>
                <a:avLst/>
                <a:gdLst>
                  <a:gd name="T0" fmla="*/ 210 w 210"/>
                  <a:gd name="T1" fmla="*/ 173 h 344"/>
                  <a:gd name="T2" fmla="*/ 190 w 210"/>
                  <a:gd name="T3" fmla="*/ 56 h 344"/>
                  <a:gd name="T4" fmla="*/ 105 w 210"/>
                  <a:gd name="T5" fmla="*/ 0 h 344"/>
                  <a:gd name="T6" fmla="*/ 18 w 210"/>
                  <a:gd name="T7" fmla="*/ 60 h 344"/>
                  <a:gd name="T8" fmla="*/ 0 w 210"/>
                  <a:gd name="T9" fmla="*/ 173 h 344"/>
                  <a:gd name="T10" fmla="*/ 22 w 210"/>
                  <a:gd name="T11" fmla="*/ 293 h 344"/>
                  <a:gd name="T12" fmla="*/ 105 w 210"/>
                  <a:gd name="T13" fmla="*/ 344 h 344"/>
                  <a:gd name="T14" fmla="*/ 191 w 210"/>
                  <a:gd name="T15" fmla="*/ 286 h 344"/>
                  <a:gd name="T16" fmla="*/ 210 w 210"/>
                  <a:gd name="T17" fmla="*/ 173 h 344"/>
                  <a:gd name="T18" fmla="*/ 105 w 210"/>
                  <a:gd name="T19" fmla="*/ 333 h 344"/>
                  <a:gd name="T20" fmla="*/ 47 w 210"/>
                  <a:gd name="T21" fmla="*/ 272 h 344"/>
                  <a:gd name="T22" fmla="*/ 41 w 210"/>
                  <a:gd name="T23" fmla="*/ 167 h 344"/>
                  <a:gd name="T24" fmla="*/ 45 w 210"/>
                  <a:gd name="T25" fmla="*/ 75 h 344"/>
                  <a:gd name="T26" fmla="*/ 105 w 210"/>
                  <a:gd name="T27" fmla="*/ 11 h 344"/>
                  <a:gd name="T28" fmla="*/ 163 w 210"/>
                  <a:gd name="T29" fmla="*/ 70 h 344"/>
                  <a:gd name="T30" fmla="*/ 168 w 210"/>
                  <a:gd name="T31" fmla="*/ 167 h 344"/>
                  <a:gd name="T32" fmla="*/ 163 w 210"/>
                  <a:gd name="T33" fmla="*/ 270 h 344"/>
                  <a:gd name="T34" fmla="*/ 105 w 210"/>
                  <a:gd name="T35" fmla="*/ 33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4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60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4"/>
                      <a:pt x="80" y="344"/>
                      <a:pt x="105" y="344"/>
                    </a:cubicBezTo>
                    <a:cubicBezTo>
                      <a:pt x="132" y="344"/>
                      <a:pt x="169" y="333"/>
                      <a:pt x="191" y="286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3"/>
                    </a:moveTo>
                    <a:cubicBezTo>
                      <a:pt x="85" y="333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6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70"/>
                    </a:cubicBezTo>
                    <a:cubicBezTo>
                      <a:pt x="168" y="98"/>
                      <a:pt x="168" y="136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5" y="318"/>
                      <a:pt x="127" y="333"/>
                      <a:pt x="105" y="33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295">
                <a:extLst>
                  <a:ext uri="{FF2B5EF4-FFF2-40B4-BE49-F238E27FC236}">
                    <a16:creationId xmlns:a16="http://schemas.microsoft.com/office/drawing/2014/main" id="{764F17B7-4D71-419B-A675-5F68964D4C8F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7829551" y="2166938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296">
                <a:extLst>
                  <a:ext uri="{FF2B5EF4-FFF2-40B4-BE49-F238E27FC236}">
                    <a16:creationId xmlns:a16="http://schemas.microsoft.com/office/drawing/2014/main" id="{5ECA0250-08AF-43DB-B88A-231CFDB5DFE5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7975601" y="1981200"/>
                <a:ext cx="107950" cy="220662"/>
              </a:xfrm>
              <a:custGeom>
                <a:avLst/>
                <a:gdLst>
                  <a:gd name="T0" fmla="*/ 103 w 165"/>
                  <a:gd name="T1" fmla="*/ 13 h 333"/>
                  <a:gd name="T2" fmla="*/ 91 w 165"/>
                  <a:gd name="T3" fmla="*/ 0 h 333"/>
                  <a:gd name="T4" fmla="*/ 0 w 165"/>
                  <a:gd name="T5" fmla="*/ 32 h 333"/>
                  <a:gd name="T6" fmla="*/ 0 w 165"/>
                  <a:gd name="T7" fmla="*/ 48 h 333"/>
                  <a:gd name="T8" fmla="*/ 66 w 165"/>
                  <a:gd name="T9" fmla="*/ 35 h 333"/>
                  <a:gd name="T10" fmla="*/ 66 w 165"/>
                  <a:gd name="T11" fmla="*/ 293 h 333"/>
                  <a:gd name="T12" fmla="*/ 19 w 165"/>
                  <a:gd name="T13" fmla="*/ 317 h 333"/>
                  <a:gd name="T14" fmla="*/ 3 w 165"/>
                  <a:gd name="T15" fmla="*/ 317 h 333"/>
                  <a:gd name="T16" fmla="*/ 3 w 165"/>
                  <a:gd name="T17" fmla="*/ 333 h 333"/>
                  <a:gd name="T18" fmla="*/ 84 w 165"/>
                  <a:gd name="T19" fmla="*/ 331 h 333"/>
                  <a:gd name="T20" fmla="*/ 165 w 165"/>
                  <a:gd name="T21" fmla="*/ 333 h 333"/>
                  <a:gd name="T22" fmla="*/ 165 w 165"/>
                  <a:gd name="T23" fmla="*/ 317 h 333"/>
                  <a:gd name="T24" fmla="*/ 149 w 165"/>
                  <a:gd name="T25" fmla="*/ 317 h 333"/>
                  <a:gd name="T26" fmla="*/ 103 w 165"/>
                  <a:gd name="T27" fmla="*/ 293 h 333"/>
                  <a:gd name="T28" fmla="*/ 103 w 165"/>
                  <a:gd name="T29" fmla="*/ 1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3">
                    <a:moveTo>
                      <a:pt x="103" y="13"/>
                    </a:moveTo>
                    <a:cubicBezTo>
                      <a:pt x="103" y="1"/>
                      <a:pt x="103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40" y="48"/>
                      <a:pt x="66" y="35"/>
                    </a:cubicBezTo>
                    <a:lnTo>
                      <a:pt x="66" y="293"/>
                    </a:lnTo>
                    <a:cubicBezTo>
                      <a:pt x="66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3"/>
                    </a:lnTo>
                    <a:cubicBezTo>
                      <a:pt x="21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5" y="333"/>
                    </a:cubicBezTo>
                    <a:lnTo>
                      <a:pt x="165" y="317"/>
                    </a:lnTo>
                    <a:lnTo>
                      <a:pt x="149" y="317"/>
                    </a:lnTo>
                    <a:cubicBezTo>
                      <a:pt x="104" y="317"/>
                      <a:pt x="103" y="312"/>
                      <a:pt x="103" y="293"/>
                    </a:cubicBezTo>
                    <a:lnTo>
                      <a:pt x="103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297">
                <a:extLst>
                  <a:ext uri="{FF2B5EF4-FFF2-40B4-BE49-F238E27FC236}">
                    <a16:creationId xmlns:a16="http://schemas.microsoft.com/office/drawing/2014/main" id="{3C7459D5-BF78-4EB7-A19C-455530687EC0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8132763" y="1954213"/>
                <a:ext cx="115888" cy="330200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0 h 498"/>
                  <a:gd name="T14" fmla="*/ 172 w 177"/>
                  <a:gd name="T15" fmla="*/ 254 h 498"/>
                  <a:gd name="T16" fmla="*/ 177 w 177"/>
                  <a:gd name="T17" fmla="*/ 249 h 498"/>
                  <a:gd name="T18" fmla="*/ 169 w 177"/>
                  <a:gd name="T19" fmla="*/ 243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7 h 498"/>
                  <a:gd name="T38" fmla="*/ 72 w 177"/>
                  <a:gd name="T39" fmla="*/ 182 h 498"/>
                  <a:gd name="T40" fmla="*/ 92 w 177"/>
                  <a:gd name="T41" fmla="*/ 229 h 498"/>
                  <a:gd name="T42" fmla="*/ 131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0"/>
                    </a:cubicBezTo>
                    <a:cubicBezTo>
                      <a:pt x="143" y="256"/>
                      <a:pt x="161" y="255"/>
                      <a:pt x="172" y="254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3"/>
                    </a:cubicBezTo>
                    <a:cubicBezTo>
                      <a:pt x="136" y="241"/>
                      <a:pt x="112" y="223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8"/>
                      <a:pt x="70" y="54"/>
                    </a:cubicBezTo>
                    <a:cubicBezTo>
                      <a:pt x="72" y="58"/>
                      <a:pt x="72" y="59"/>
                      <a:pt x="72" y="77"/>
                    </a:cubicBezTo>
                    <a:lnTo>
                      <a:pt x="72" y="182"/>
                    </a:lnTo>
                    <a:cubicBezTo>
                      <a:pt x="72" y="205"/>
                      <a:pt x="76" y="213"/>
                      <a:pt x="92" y="229"/>
                    </a:cubicBezTo>
                    <a:cubicBezTo>
                      <a:pt x="102" y="240"/>
                      <a:pt x="117" y="245"/>
                      <a:pt x="131" y="249"/>
                    </a:cubicBezTo>
                    <a:cubicBezTo>
                      <a:pt x="90" y="260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298">
                <a:extLst>
                  <a:ext uri="{FF2B5EF4-FFF2-40B4-BE49-F238E27FC236}">
                    <a16:creationId xmlns:a16="http://schemas.microsoft.com/office/drawing/2014/main" id="{BF0EE09A-E969-426B-8B95-03BFA7F5B8CA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8291513" y="2166938"/>
                <a:ext cx="44450" cy="80962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4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299">
                <a:extLst>
                  <a:ext uri="{FF2B5EF4-FFF2-40B4-BE49-F238E27FC236}">
                    <a16:creationId xmlns:a16="http://schemas.microsoft.com/office/drawing/2014/main" id="{CB83B581-009B-4149-A84E-A335414A6B98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831851" y="2371725"/>
                <a:ext cx="77788" cy="225425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300">
                <a:extLst>
                  <a:ext uri="{FF2B5EF4-FFF2-40B4-BE49-F238E27FC236}">
                    <a16:creationId xmlns:a16="http://schemas.microsoft.com/office/drawing/2014/main" id="{FD4DC148-E698-46A0-973F-B098435456CD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923926" y="2444750"/>
                <a:ext cx="131763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301">
                <a:extLst>
                  <a:ext uri="{FF2B5EF4-FFF2-40B4-BE49-F238E27FC236}">
                    <a16:creationId xmlns:a16="http://schemas.microsoft.com/office/drawing/2014/main" id="{9A0EFC15-7B3B-4858-9C77-960F68404D52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1065213" y="2406650"/>
                <a:ext cx="87313" cy="193675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3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6 w 133"/>
                  <a:gd name="T25" fmla="*/ 250 h 293"/>
                  <a:gd name="T26" fmla="*/ 96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8"/>
                      <a:pt x="57" y="13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5"/>
                    </a:cubicBezTo>
                    <a:lnTo>
                      <a:pt x="126" y="250"/>
                    </a:lnTo>
                    <a:cubicBezTo>
                      <a:pt x="116" y="262"/>
                      <a:pt x="107" y="267"/>
                      <a:pt x="96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302">
                <a:extLst>
                  <a:ext uri="{FF2B5EF4-FFF2-40B4-BE49-F238E27FC236}">
                    <a16:creationId xmlns:a16="http://schemas.microsoft.com/office/drawing/2014/main" id="{FB955231-0DFB-4923-819B-D153D4418799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243013" y="2371725"/>
                <a:ext cx="268288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303">
                <a:extLst>
                  <a:ext uri="{FF2B5EF4-FFF2-40B4-BE49-F238E27FC236}">
                    <a16:creationId xmlns:a16="http://schemas.microsoft.com/office/drawing/2014/main" id="{36690B26-8E3F-41C3-9D37-4FAFC2A67322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638301" y="2476500"/>
                <a:ext cx="217488" cy="77787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304">
                <a:extLst>
                  <a:ext uri="{FF2B5EF4-FFF2-40B4-BE49-F238E27FC236}">
                    <a16:creationId xmlns:a16="http://schemas.microsoft.com/office/drawing/2014/main" id="{94626B71-B0A5-44E2-97E3-230652269FC3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1982788" y="2349500"/>
                <a:ext cx="307975" cy="330200"/>
              </a:xfrm>
              <a:custGeom>
                <a:avLst/>
                <a:gdLst>
                  <a:gd name="T0" fmla="*/ 182 w 470"/>
                  <a:gd name="T1" fmla="*/ 266 h 498"/>
                  <a:gd name="T2" fmla="*/ 4 w 470"/>
                  <a:gd name="T3" fmla="*/ 485 h 498"/>
                  <a:gd name="T4" fmla="*/ 0 w 470"/>
                  <a:gd name="T5" fmla="*/ 493 h 498"/>
                  <a:gd name="T6" fmla="*/ 13 w 470"/>
                  <a:gd name="T7" fmla="*/ 498 h 498"/>
                  <a:gd name="T8" fmla="*/ 427 w 470"/>
                  <a:gd name="T9" fmla="*/ 498 h 498"/>
                  <a:gd name="T10" fmla="*/ 470 w 470"/>
                  <a:gd name="T11" fmla="*/ 374 h 498"/>
                  <a:gd name="T12" fmla="*/ 457 w 470"/>
                  <a:gd name="T13" fmla="*/ 374 h 498"/>
                  <a:gd name="T14" fmla="*/ 369 w 470"/>
                  <a:gd name="T15" fmla="*/ 456 h 498"/>
                  <a:gd name="T16" fmla="*/ 253 w 470"/>
                  <a:gd name="T17" fmla="*/ 471 h 498"/>
                  <a:gd name="T18" fmla="*/ 41 w 470"/>
                  <a:gd name="T19" fmla="*/ 471 h 498"/>
                  <a:gd name="T20" fmla="*/ 214 w 470"/>
                  <a:gd name="T21" fmla="*/ 257 h 498"/>
                  <a:gd name="T22" fmla="*/ 219 w 470"/>
                  <a:gd name="T23" fmla="*/ 249 h 498"/>
                  <a:gd name="T24" fmla="*/ 215 w 470"/>
                  <a:gd name="T25" fmla="*/ 242 h 498"/>
                  <a:gd name="T26" fmla="*/ 53 w 470"/>
                  <a:gd name="T27" fmla="*/ 20 h 498"/>
                  <a:gd name="T28" fmla="*/ 251 w 470"/>
                  <a:gd name="T29" fmla="*/ 20 h 498"/>
                  <a:gd name="T30" fmla="*/ 457 w 470"/>
                  <a:gd name="T31" fmla="*/ 116 h 498"/>
                  <a:gd name="T32" fmla="*/ 470 w 470"/>
                  <a:gd name="T33" fmla="*/ 116 h 498"/>
                  <a:gd name="T34" fmla="*/ 427 w 470"/>
                  <a:gd name="T35" fmla="*/ 0 h 498"/>
                  <a:gd name="T36" fmla="*/ 13 w 470"/>
                  <a:gd name="T37" fmla="*/ 0 h 498"/>
                  <a:gd name="T38" fmla="*/ 0 w 470"/>
                  <a:gd name="T39" fmla="*/ 16 h 498"/>
                  <a:gd name="T40" fmla="*/ 182 w 470"/>
                  <a:gd name="T41" fmla="*/ 2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8">
                    <a:moveTo>
                      <a:pt x="182" y="266"/>
                    </a:moveTo>
                    <a:lnTo>
                      <a:pt x="4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8"/>
                      <a:pt x="4" y="498"/>
                      <a:pt x="13" y="498"/>
                    </a:cubicBezTo>
                    <a:lnTo>
                      <a:pt x="427" y="498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1"/>
                      <a:pt x="411" y="442"/>
                      <a:pt x="369" y="456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1" y="471"/>
                    </a:lnTo>
                    <a:lnTo>
                      <a:pt x="214" y="257"/>
                    </a:lnTo>
                    <a:cubicBezTo>
                      <a:pt x="218" y="252"/>
                      <a:pt x="219" y="251"/>
                      <a:pt x="219" y="249"/>
                    </a:cubicBezTo>
                    <a:cubicBezTo>
                      <a:pt x="219" y="247"/>
                      <a:pt x="218" y="246"/>
                      <a:pt x="215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6"/>
                    </a:cubicBezTo>
                    <a:lnTo>
                      <a:pt x="470" y="116"/>
                    </a:lnTo>
                    <a:lnTo>
                      <a:pt x="427" y="0"/>
                    </a:lnTo>
                    <a:lnTo>
                      <a:pt x="13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305">
                <a:extLst>
                  <a:ext uri="{FF2B5EF4-FFF2-40B4-BE49-F238E27FC236}">
                    <a16:creationId xmlns:a16="http://schemas.microsoft.com/office/drawing/2014/main" id="{0D9E707C-E31C-4545-91B5-D1AA2B1B19D5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320926" y="2328863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8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7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6"/>
                      <a:pt x="45" y="56"/>
                    </a:cubicBezTo>
                    <a:cubicBezTo>
                      <a:pt x="42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306">
                <a:extLst>
                  <a:ext uri="{FF2B5EF4-FFF2-40B4-BE49-F238E27FC236}">
                    <a16:creationId xmlns:a16="http://schemas.microsoft.com/office/drawing/2014/main" id="{6304314B-ADD5-49B2-B403-728CE88AEEAF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320926" y="2543175"/>
                <a:ext cx="68263" cy="155575"/>
              </a:xfrm>
              <a:custGeom>
                <a:avLst/>
                <a:gdLst>
                  <a:gd name="T0" fmla="*/ 96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6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4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1 w 106"/>
                  <a:gd name="T31" fmla="*/ 118 h 234"/>
                  <a:gd name="T32" fmla="*/ 84 w 106"/>
                  <a:gd name="T33" fmla="*/ 107 h 234"/>
                  <a:gd name="T34" fmla="*/ 50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6" y="13"/>
                    </a:moveTo>
                    <a:cubicBezTo>
                      <a:pt x="96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6" y="22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4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8"/>
                      <a:pt x="93" y="182"/>
                    </a:cubicBezTo>
                    <a:cubicBezTo>
                      <a:pt x="85" y="210"/>
                      <a:pt x="70" y="224"/>
                      <a:pt x="56" y="224"/>
                    </a:cubicBezTo>
                    <a:cubicBezTo>
                      <a:pt x="49" y="224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0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1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0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6" y="87"/>
                      <a:pt x="49" y="87"/>
                    </a:cubicBezTo>
                    <a:cubicBezTo>
                      <a:pt x="55" y="87"/>
                      <a:pt x="58" y="89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307">
                <a:extLst>
                  <a:ext uri="{FF2B5EF4-FFF2-40B4-BE49-F238E27FC236}">
                    <a16:creationId xmlns:a16="http://schemas.microsoft.com/office/drawing/2014/main" id="{5F123FB5-2D7B-4678-84BE-46655FC63859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17763" y="2606675"/>
                <a:ext cx="168275" cy="63500"/>
              </a:xfrm>
              <a:custGeom>
                <a:avLst/>
                <a:gdLst>
                  <a:gd name="T0" fmla="*/ 243 w 257"/>
                  <a:gd name="T1" fmla="*/ 18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8 h 94"/>
                  <a:gd name="T12" fmla="*/ 243 w 257"/>
                  <a:gd name="T13" fmla="*/ 18 h 94"/>
                  <a:gd name="T14" fmla="*/ 244 w 257"/>
                  <a:gd name="T15" fmla="*/ 94 h 94"/>
                  <a:gd name="T16" fmla="*/ 257 w 257"/>
                  <a:gd name="T17" fmla="*/ 86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8"/>
                    </a:moveTo>
                    <a:cubicBezTo>
                      <a:pt x="249" y="18"/>
                      <a:pt x="257" y="18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8" y="18"/>
                      <a:pt x="13" y="18"/>
                    </a:cubicBezTo>
                    <a:lnTo>
                      <a:pt x="243" y="18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308">
                <a:extLst>
                  <a:ext uri="{FF2B5EF4-FFF2-40B4-BE49-F238E27FC236}">
                    <a16:creationId xmlns:a16="http://schemas.microsoft.com/office/drawing/2014/main" id="{783933EC-7F53-48A9-8B2A-40F8EF8DEC46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2627313" y="2543175"/>
                <a:ext cx="82550" cy="153987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309">
                <a:extLst>
                  <a:ext uri="{FF2B5EF4-FFF2-40B4-BE49-F238E27FC236}">
                    <a16:creationId xmlns:a16="http://schemas.microsoft.com/office/drawing/2014/main" id="{7D92F9AE-14A6-46EC-B990-72C6123085BA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2811463" y="2371725"/>
                <a:ext cx="269875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310">
                <a:extLst>
                  <a:ext uri="{FF2B5EF4-FFF2-40B4-BE49-F238E27FC236}">
                    <a16:creationId xmlns:a16="http://schemas.microsoft.com/office/drawing/2014/main" id="{8BDEEF4A-496D-4D4F-8597-5F907FF8BBEE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084513" y="2493963"/>
                <a:ext cx="69850" cy="155575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311">
                <a:extLst>
                  <a:ext uri="{FF2B5EF4-FFF2-40B4-BE49-F238E27FC236}">
                    <a16:creationId xmlns:a16="http://schemas.microsoft.com/office/drawing/2014/main" id="{99943F53-56E1-4D32-9EF1-FFF20835717E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200401" y="2563813"/>
                <a:ext cx="44450" cy="79375"/>
              </a:xfrm>
              <a:custGeom>
                <a:avLst/>
                <a:gdLst>
                  <a:gd name="T0" fmla="*/ 14 w 69"/>
                  <a:gd name="T1" fmla="*/ 121 h 121"/>
                  <a:gd name="T2" fmla="*/ 69 w 69"/>
                  <a:gd name="T3" fmla="*/ 45 h 121"/>
                  <a:gd name="T4" fmla="*/ 30 w 69"/>
                  <a:gd name="T5" fmla="*/ 0 h 121"/>
                  <a:gd name="T6" fmla="*/ 0 w 69"/>
                  <a:gd name="T7" fmla="*/ 29 h 121"/>
                  <a:gd name="T8" fmla="*/ 30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4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4" y="121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312">
                <a:extLst>
                  <a:ext uri="{FF2B5EF4-FFF2-40B4-BE49-F238E27FC236}">
                    <a16:creationId xmlns:a16="http://schemas.microsoft.com/office/drawing/2014/main" id="{0309EF0F-2380-42AC-8BD9-301A72F3CA72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349626" y="2406650"/>
                <a:ext cx="85725" cy="193675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7 w 132"/>
                  <a:gd name="T7" fmla="*/ 0 h 293"/>
                  <a:gd name="T8" fmla="*/ 57 w 132"/>
                  <a:gd name="T9" fmla="*/ 13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3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8"/>
                      <a:pt x="57" y="13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8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313">
                <a:extLst>
                  <a:ext uri="{FF2B5EF4-FFF2-40B4-BE49-F238E27FC236}">
                    <a16:creationId xmlns:a16="http://schemas.microsoft.com/office/drawing/2014/main" id="{F5344916-83C4-404C-A3B5-68AF7A648D06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438526" y="2371725"/>
                <a:ext cx="157163" cy="22542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2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314">
                <a:extLst>
                  <a:ext uri="{FF2B5EF4-FFF2-40B4-BE49-F238E27FC236}">
                    <a16:creationId xmlns:a16="http://schemas.microsoft.com/office/drawing/2014/main" id="{EA939AA3-028B-44FF-A972-86280B32D26C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606801" y="2444750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5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4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6" y="200"/>
                      <a:pt x="64" y="185"/>
                      <a:pt x="50" y="157"/>
                    </a:cubicBezTo>
                    <a:cubicBezTo>
                      <a:pt x="41" y="138"/>
                      <a:pt x="37" y="121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4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315">
                <a:extLst>
                  <a:ext uri="{FF2B5EF4-FFF2-40B4-BE49-F238E27FC236}">
                    <a16:creationId xmlns:a16="http://schemas.microsoft.com/office/drawing/2014/main" id="{6113BD76-E4F4-49B7-903A-4EB72A7A7FF5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749676" y="2444750"/>
                <a:ext cx="152400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316">
                <a:extLst>
                  <a:ext uri="{FF2B5EF4-FFF2-40B4-BE49-F238E27FC236}">
                    <a16:creationId xmlns:a16="http://schemas.microsoft.com/office/drawing/2014/main" id="{57FD03FF-D7FA-4F88-AFA2-7DDC35DC7CA4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933826" y="2444750"/>
                <a:ext cx="36513" cy="157162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317">
                <a:extLst>
                  <a:ext uri="{FF2B5EF4-FFF2-40B4-BE49-F238E27FC236}">
                    <a16:creationId xmlns:a16="http://schemas.microsoft.com/office/drawing/2014/main" id="{DA589B76-63D7-46D5-A9B5-2FA7397DEAB9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831851" y="3065463"/>
                <a:ext cx="119063" cy="225425"/>
              </a:xfrm>
              <a:custGeom>
                <a:avLst/>
                <a:gdLst>
                  <a:gd name="T0" fmla="*/ 144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1 w 181"/>
                  <a:gd name="T7" fmla="*/ 14 h 340"/>
                  <a:gd name="T8" fmla="*/ 138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9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3 w 181"/>
                  <a:gd name="T37" fmla="*/ 288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8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3" y="326"/>
                      <a:pt x="83" y="288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318">
                <a:extLst>
                  <a:ext uri="{FF2B5EF4-FFF2-40B4-BE49-F238E27FC236}">
                    <a16:creationId xmlns:a16="http://schemas.microsoft.com/office/drawing/2014/main" id="{C56E0EF4-E600-41CF-8F8C-359FDF76DC46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942976" y="3138488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319">
                <a:extLst>
                  <a:ext uri="{FF2B5EF4-FFF2-40B4-BE49-F238E27FC236}">
                    <a16:creationId xmlns:a16="http://schemas.microsoft.com/office/drawing/2014/main" id="{3A7E3D7A-8301-4BAB-B06D-8408A0FB7EE8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1098551" y="3138488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320">
                <a:extLst>
                  <a:ext uri="{FF2B5EF4-FFF2-40B4-BE49-F238E27FC236}">
                    <a16:creationId xmlns:a16="http://schemas.microsoft.com/office/drawing/2014/main" id="{4083CCD5-48E9-4844-AA3D-146EFA7FA8AD}"/>
                  </a:ext>
                </a:extLst>
              </p:cNvPr>
              <p:cNvSpPr>
                <a:spLocks noEditPoint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300163" y="3138488"/>
                <a:ext cx="131763" cy="155575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321">
                <a:extLst>
                  <a:ext uri="{FF2B5EF4-FFF2-40B4-BE49-F238E27FC236}">
                    <a16:creationId xmlns:a16="http://schemas.microsoft.com/office/drawing/2014/main" id="{95C6FBE7-BFAE-48C1-ACC7-10D3AD53780D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438276" y="3138488"/>
                <a:ext cx="152400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322">
                <a:extLst>
                  <a:ext uri="{FF2B5EF4-FFF2-40B4-BE49-F238E27FC236}">
                    <a16:creationId xmlns:a16="http://schemas.microsoft.com/office/drawing/2014/main" id="{AE9C5244-DBAD-467E-BB89-A4B1123EB27C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595438" y="3141663"/>
                <a:ext cx="150813" cy="220662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7 h 333"/>
                  <a:gd name="T6" fmla="*/ 187 w 230"/>
                  <a:gd name="T7" fmla="*/ 20 h 333"/>
                  <a:gd name="T8" fmla="*/ 185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7"/>
                    </a:lnTo>
                    <a:cubicBezTo>
                      <a:pt x="179" y="7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4"/>
                      <a:pt x="26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323">
                <a:extLst>
                  <a:ext uri="{FF2B5EF4-FFF2-40B4-BE49-F238E27FC236}">
                    <a16:creationId xmlns:a16="http://schemas.microsoft.com/office/drawing/2014/main" id="{50D7010A-A239-4A93-B276-4B56B928077E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843088" y="3084513"/>
                <a:ext cx="100013" cy="209550"/>
              </a:xfrm>
              <a:custGeom>
                <a:avLst/>
                <a:gdLst>
                  <a:gd name="T0" fmla="*/ 92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6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324">
                <a:extLst>
                  <a:ext uri="{FF2B5EF4-FFF2-40B4-BE49-F238E27FC236}">
                    <a16:creationId xmlns:a16="http://schemas.microsoft.com/office/drawing/2014/main" id="{98AC4214-6AEA-49B1-A454-DE67400E2220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071688" y="3113088"/>
                <a:ext cx="200025" cy="190500"/>
              </a:xfrm>
              <a:custGeom>
                <a:avLst/>
                <a:gdLst>
                  <a:gd name="T0" fmla="*/ 295 w 304"/>
                  <a:gd name="T1" fmla="*/ 156 h 289"/>
                  <a:gd name="T2" fmla="*/ 304 w 304"/>
                  <a:gd name="T3" fmla="*/ 145 h 289"/>
                  <a:gd name="T4" fmla="*/ 295 w 304"/>
                  <a:gd name="T5" fmla="*/ 134 h 289"/>
                  <a:gd name="T6" fmla="*/ 19 w 304"/>
                  <a:gd name="T7" fmla="*/ 3 h 289"/>
                  <a:gd name="T8" fmla="*/ 10 w 304"/>
                  <a:gd name="T9" fmla="*/ 0 h 289"/>
                  <a:gd name="T10" fmla="*/ 0 w 304"/>
                  <a:gd name="T11" fmla="*/ 10 h 289"/>
                  <a:gd name="T12" fmla="*/ 9 w 304"/>
                  <a:gd name="T13" fmla="*/ 21 h 289"/>
                  <a:gd name="T14" fmla="*/ 271 w 304"/>
                  <a:gd name="T15" fmla="*/ 145 h 289"/>
                  <a:gd name="T16" fmla="*/ 9 w 304"/>
                  <a:gd name="T17" fmla="*/ 268 h 289"/>
                  <a:gd name="T18" fmla="*/ 0 w 304"/>
                  <a:gd name="T19" fmla="*/ 279 h 289"/>
                  <a:gd name="T20" fmla="*/ 10 w 304"/>
                  <a:gd name="T21" fmla="*/ 289 h 289"/>
                  <a:gd name="T22" fmla="*/ 19 w 304"/>
                  <a:gd name="T23" fmla="*/ 286 h 289"/>
                  <a:gd name="T24" fmla="*/ 295 w 304"/>
                  <a:gd name="T25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156"/>
                    </a:moveTo>
                    <a:cubicBezTo>
                      <a:pt x="300" y="153"/>
                      <a:pt x="304" y="151"/>
                      <a:pt x="304" y="145"/>
                    </a:cubicBezTo>
                    <a:cubicBezTo>
                      <a:pt x="304" y="139"/>
                      <a:pt x="300" y="136"/>
                      <a:pt x="295" y="134"/>
                    </a:cubicBezTo>
                    <a:lnTo>
                      <a:pt x="19" y="3"/>
                    </a:lnTo>
                    <a:cubicBezTo>
                      <a:pt x="12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9" y="21"/>
                    </a:cubicBezTo>
                    <a:lnTo>
                      <a:pt x="271" y="145"/>
                    </a:lnTo>
                    <a:lnTo>
                      <a:pt x="9" y="268"/>
                    </a:lnTo>
                    <a:cubicBezTo>
                      <a:pt x="2" y="272"/>
                      <a:pt x="0" y="275"/>
                      <a:pt x="0" y="279"/>
                    </a:cubicBezTo>
                    <a:cubicBezTo>
                      <a:pt x="0" y="285"/>
                      <a:pt x="4" y="289"/>
                      <a:pt x="10" y="289"/>
                    </a:cubicBezTo>
                    <a:cubicBezTo>
                      <a:pt x="11" y="289"/>
                      <a:pt x="12" y="289"/>
                      <a:pt x="19" y="286"/>
                    </a:cubicBezTo>
                    <a:lnTo>
                      <a:pt x="29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325">
                <a:extLst>
                  <a:ext uri="{FF2B5EF4-FFF2-40B4-BE49-F238E27FC236}">
                    <a16:creationId xmlns:a16="http://schemas.microsoft.com/office/drawing/2014/main" id="{1F350C04-B52E-40F1-8E3C-972EEFEB2B3F}"/>
                  </a:ext>
                </a:extLst>
              </p:cNvPr>
              <p:cNvSpPr>
                <a:spLocks noEditPoint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401888" y="3070225"/>
                <a:ext cx="136525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6 w 210"/>
                  <a:gd name="T5" fmla="*/ 0 h 343"/>
                  <a:gd name="T6" fmla="*/ 19 w 210"/>
                  <a:gd name="T7" fmla="*/ 60 h 343"/>
                  <a:gd name="T8" fmla="*/ 0 w 210"/>
                  <a:gd name="T9" fmla="*/ 173 h 343"/>
                  <a:gd name="T10" fmla="*/ 23 w 210"/>
                  <a:gd name="T11" fmla="*/ 293 h 343"/>
                  <a:gd name="T12" fmla="*/ 105 w 210"/>
                  <a:gd name="T13" fmla="*/ 343 h 343"/>
                  <a:gd name="T14" fmla="*/ 192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2 w 210"/>
                  <a:gd name="T23" fmla="*/ 167 h 343"/>
                  <a:gd name="T24" fmla="*/ 46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3"/>
                      <a:pt x="81" y="343"/>
                      <a:pt x="105" y="343"/>
                    </a:cubicBezTo>
                    <a:cubicBezTo>
                      <a:pt x="132" y="343"/>
                      <a:pt x="170" y="333"/>
                      <a:pt x="192" y="285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6" y="332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8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326">
                <a:extLst>
                  <a:ext uri="{FF2B5EF4-FFF2-40B4-BE49-F238E27FC236}">
                    <a16:creationId xmlns:a16="http://schemas.microsoft.com/office/drawing/2014/main" id="{97E3A041-A08A-41E1-97E4-62AA8A3E9364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70163" y="3257550"/>
                <a:ext cx="46038" cy="80962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327">
                <a:extLst>
                  <a:ext uri="{FF2B5EF4-FFF2-40B4-BE49-F238E27FC236}">
                    <a16:creationId xmlns:a16="http://schemas.microsoft.com/office/drawing/2014/main" id="{5B45DF69-9861-4EAD-9B4D-FCDCB55A4B6C}"/>
                  </a:ext>
                </a:extLst>
              </p:cNvPr>
              <p:cNvSpPr>
                <a:spLocks noEditPoint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2136776" y="3548063"/>
                <a:ext cx="190500" cy="227012"/>
              </a:xfrm>
              <a:custGeom>
                <a:avLst/>
                <a:gdLst>
                  <a:gd name="T0" fmla="*/ 122 w 290"/>
                  <a:gd name="T1" fmla="*/ 188 h 342"/>
                  <a:gd name="T2" fmla="*/ 136 w 290"/>
                  <a:gd name="T3" fmla="*/ 189 h 342"/>
                  <a:gd name="T4" fmla="*/ 153 w 290"/>
                  <a:gd name="T5" fmla="*/ 189 h 342"/>
                  <a:gd name="T6" fmla="*/ 290 w 290"/>
                  <a:gd name="T7" fmla="*/ 94 h 342"/>
                  <a:gd name="T8" fmla="*/ 162 w 290"/>
                  <a:gd name="T9" fmla="*/ 0 h 342"/>
                  <a:gd name="T10" fmla="*/ 16 w 290"/>
                  <a:gd name="T11" fmla="*/ 0 h 342"/>
                  <a:gd name="T12" fmla="*/ 0 w 290"/>
                  <a:gd name="T13" fmla="*/ 9 h 342"/>
                  <a:gd name="T14" fmla="*/ 13 w 290"/>
                  <a:gd name="T15" fmla="*/ 18 h 342"/>
                  <a:gd name="T16" fmla="*/ 41 w 290"/>
                  <a:gd name="T17" fmla="*/ 46 h 342"/>
                  <a:gd name="T18" fmla="*/ 41 w 290"/>
                  <a:gd name="T19" fmla="*/ 296 h 342"/>
                  <a:gd name="T20" fmla="*/ 13 w 290"/>
                  <a:gd name="T21" fmla="*/ 324 h 342"/>
                  <a:gd name="T22" fmla="*/ 0 w 290"/>
                  <a:gd name="T23" fmla="*/ 333 h 342"/>
                  <a:gd name="T24" fmla="*/ 16 w 290"/>
                  <a:gd name="T25" fmla="*/ 342 h 342"/>
                  <a:gd name="T26" fmla="*/ 150 w 290"/>
                  <a:gd name="T27" fmla="*/ 342 h 342"/>
                  <a:gd name="T28" fmla="*/ 167 w 290"/>
                  <a:gd name="T29" fmla="*/ 333 h 342"/>
                  <a:gd name="T30" fmla="*/ 153 w 290"/>
                  <a:gd name="T31" fmla="*/ 324 h 342"/>
                  <a:gd name="T32" fmla="*/ 122 w 290"/>
                  <a:gd name="T33" fmla="*/ 296 h 342"/>
                  <a:gd name="T34" fmla="*/ 122 w 290"/>
                  <a:gd name="T35" fmla="*/ 188 h 342"/>
                  <a:gd name="T36" fmla="*/ 204 w 290"/>
                  <a:gd name="T37" fmla="*/ 166 h 342"/>
                  <a:gd name="T38" fmla="*/ 222 w 290"/>
                  <a:gd name="T39" fmla="*/ 94 h 342"/>
                  <a:gd name="T40" fmla="*/ 206 w 290"/>
                  <a:gd name="T41" fmla="*/ 22 h 342"/>
                  <a:gd name="T42" fmla="*/ 273 w 290"/>
                  <a:gd name="T43" fmla="*/ 94 h 342"/>
                  <a:gd name="T44" fmla="*/ 204 w 290"/>
                  <a:gd name="T45" fmla="*/ 166 h 342"/>
                  <a:gd name="T46" fmla="*/ 122 w 290"/>
                  <a:gd name="T47" fmla="*/ 45 h 342"/>
                  <a:gd name="T48" fmla="*/ 152 w 290"/>
                  <a:gd name="T49" fmla="*/ 18 h 342"/>
                  <a:gd name="T50" fmla="*/ 204 w 290"/>
                  <a:gd name="T51" fmla="*/ 94 h 342"/>
                  <a:gd name="T52" fmla="*/ 147 w 290"/>
                  <a:gd name="T53" fmla="*/ 171 h 342"/>
                  <a:gd name="T54" fmla="*/ 122 w 290"/>
                  <a:gd name="T55" fmla="*/ 171 h 342"/>
                  <a:gd name="T56" fmla="*/ 122 w 290"/>
                  <a:gd name="T57" fmla="*/ 45 h 342"/>
                  <a:gd name="T58" fmla="*/ 54 w 290"/>
                  <a:gd name="T59" fmla="*/ 324 h 342"/>
                  <a:gd name="T60" fmla="*/ 58 w 290"/>
                  <a:gd name="T61" fmla="*/ 297 h 342"/>
                  <a:gd name="T62" fmla="*/ 58 w 290"/>
                  <a:gd name="T63" fmla="*/ 45 h 342"/>
                  <a:gd name="T64" fmla="*/ 54 w 290"/>
                  <a:gd name="T65" fmla="*/ 18 h 342"/>
                  <a:gd name="T66" fmla="*/ 111 w 290"/>
                  <a:gd name="T67" fmla="*/ 18 h 342"/>
                  <a:gd name="T68" fmla="*/ 105 w 290"/>
                  <a:gd name="T69" fmla="*/ 43 h 342"/>
                  <a:gd name="T70" fmla="*/ 105 w 290"/>
                  <a:gd name="T71" fmla="*/ 297 h 342"/>
                  <a:gd name="T72" fmla="*/ 109 w 290"/>
                  <a:gd name="T73" fmla="*/ 324 h 342"/>
                  <a:gd name="T74" fmla="*/ 54 w 290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2">
                    <a:moveTo>
                      <a:pt x="122" y="188"/>
                    </a:moveTo>
                    <a:cubicBezTo>
                      <a:pt x="124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4" y="189"/>
                      <a:pt x="290" y="141"/>
                      <a:pt x="290" y="94"/>
                    </a:cubicBezTo>
                    <a:cubicBezTo>
                      <a:pt x="290" y="23"/>
                      <a:pt x="226" y="0"/>
                      <a:pt x="162" y="0"/>
                    </a:cubicBezTo>
                    <a:lnTo>
                      <a:pt x="16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39" y="18"/>
                      <a:pt x="41" y="22"/>
                      <a:pt x="41" y="46"/>
                    </a:cubicBezTo>
                    <a:lnTo>
                      <a:pt x="41" y="296"/>
                    </a:lnTo>
                    <a:cubicBezTo>
                      <a:pt x="41" y="320"/>
                      <a:pt x="39" y="324"/>
                      <a:pt x="13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6" y="342"/>
                    </a:cubicBezTo>
                    <a:lnTo>
                      <a:pt x="150" y="342"/>
                    </a:lnTo>
                    <a:cubicBezTo>
                      <a:pt x="159" y="342"/>
                      <a:pt x="167" y="342"/>
                      <a:pt x="167" y="333"/>
                    </a:cubicBezTo>
                    <a:cubicBezTo>
                      <a:pt x="167" y="324"/>
                      <a:pt x="158" y="324"/>
                      <a:pt x="153" y="324"/>
                    </a:cubicBezTo>
                    <a:cubicBezTo>
                      <a:pt x="124" y="324"/>
                      <a:pt x="122" y="320"/>
                      <a:pt x="122" y="296"/>
                    </a:cubicBezTo>
                    <a:lnTo>
                      <a:pt x="122" y="188"/>
                    </a:lnTo>
                    <a:close/>
                    <a:moveTo>
                      <a:pt x="204" y="166"/>
                    </a:moveTo>
                    <a:cubicBezTo>
                      <a:pt x="220" y="145"/>
                      <a:pt x="222" y="113"/>
                      <a:pt x="222" y="94"/>
                    </a:cubicBezTo>
                    <a:cubicBezTo>
                      <a:pt x="222" y="67"/>
                      <a:pt x="219" y="41"/>
                      <a:pt x="206" y="22"/>
                    </a:cubicBezTo>
                    <a:cubicBezTo>
                      <a:pt x="234" y="29"/>
                      <a:pt x="273" y="44"/>
                      <a:pt x="273" y="94"/>
                    </a:cubicBezTo>
                    <a:cubicBezTo>
                      <a:pt x="273" y="129"/>
                      <a:pt x="250" y="154"/>
                      <a:pt x="204" y="166"/>
                    </a:cubicBezTo>
                    <a:close/>
                    <a:moveTo>
                      <a:pt x="122" y="45"/>
                    </a:moveTo>
                    <a:cubicBezTo>
                      <a:pt x="122" y="35"/>
                      <a:pt x="122" y="18"/>
                      <a:pt x="152" y="18"/>
                    </a:cubicBezTo>
                    <a:cubicBezTo>
                      <a:pt x="188" y="18"/>
                      <a:pt x="204" y="31"/>
                      <a:pt x="204" y="94"/>
                    </a:cubicBezTo>
                    <a:cubicBezTo>
                      <a:pt x="204" y="165"/>
                      <a:pt x="178" y="171"/>
                      <a:pt x="147" y="171"/>
                    </a:cubicBezTo>
                    <a:lnTo>
                      <a:pt x="122" y="171"/>
                    </a:lnTo>
                    <a:lnTo>
                      <a:pt x="122" y="45"/>
                    </a:lnTo>
                    <a:close/>
                    <a:moveTo>
                      <a:pt x="54" y="324"/>
                    </a:moveTo>
                    <a:cubicBezTo>
                      <a:pt x="58" y="315"/>
                      <a:pt x="58" y="303"/>
                      <a:pt x="58" y="297"/>
                    </a:cubicBezTo>
                    <a:lnTo>
                      <a:pt x="58" y="45"/>
                    </a:lnTo>
                    <a:cubicBezTo>
                      <a:pt x="58" y="39"/>
                      <a:pt x="58" y="27"/>
                      <a:pt x="54" y="18"/>
                    </a:cubicBezTo>
                    <a:lnTo>
                      <a:pt x="111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4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328">
                <a:extLst>
                  <a:ext uri="{FF2B5EF4-FFF2-40B4-BE49-F238E27FC236}">
                    <a16:creationId xmlns:a16="http://schemas.microsoft.com/office/drawing/2014/main" id="{9ED3AFCB-6107-43FD-B6EC-F3AC26B6D7EF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2362201" y="3527425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3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329">
                <a:extLst>
                  <a:ext uri="{FF2B5EF4-FFF2-40B4-BE49-F238E27FC236}">
                    <a16:creationId xmlns:a16="http://schemas.microsoft.com/office/drawing/2014/main" id="{3F4414E6-518E-4709-A2F4-160D9E9B6968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466976" y="3549650"/>
                <a:ext cx="268288" cy="225425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330">
                <a:extLst>
                  <a:ext uri="{FF2B5EF4-FFF2-40B4-BE49-F238E27FC236}">
                    <a16:creationId xmlns:a16="http://schemas.microsoft.com/office/drawing/2014/main" id="{267A61C6-A034-45D6-9F6E-075E2231E09D}"/>
                  </a:ext>
                </a:extLst>
              </p:cNvPr>
              <p:cNvSpPr>
                <a:spLocks noEditPoint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871788" y="3565525"/>
                <a:ext cx="200025" cy="255587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2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8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8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2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3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8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8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331">
                <a:extLst>
                  <a:ext uri="{FF2B5EF4-FFF2-40B4-BE49-F238E27FC236}">
                    <a16:creationId xmlns:a16="http://schemas.microsoft.com/office/drawing/2014/main" id="{BB80EB8C-F838-420E-92F5-E2190B7A4C81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3194051" y="3548063"/>
                <a:ext cx="203200" cy="227012"/>
              </a:xfrm>
              <a:custGeom>
                <a:avLst/>
                <a:gdLst>
                  <a:gd name="T0" fmla="*/ 122 w 311"/>
                  <a:gd name="T1" fmla="*/ 174 h 342"/>
                  <a:gd name="T2" fmla="*/ 176 w 311"/>
                  <a:gd name="T3" fmla="*/ 185 h 342"/>
                  <a:gd name="T4" fmla="*/ 202 w 311"/>
                  <a:gd name="T5" fmla="*/ 230 h 342"/>
                  <a:gd name="T6" fmla="*/ 211 w 311"/>
                  <a:gd name="T7" fmla="*/ 244 h 342"/>
                  <a:gd name="T8" fmla="*/ 219 w 311"/>
                  <a:gd name="T9" fmla="*/ 228 h 342"/>
                  <a:gd name="T10" fmla="*/ 219 w 311"/>
                  <a:gd name="T11" fmla="*/ 93 h 342"/>
                  <a:gd name="T12" fmla="*/ 211 w 311"/>
                  <a:gd name="T13" fmla="*/ 77 h 342"/>
                  <a:gd name="T14" fmla="*/ 202 w 311"/>
                  <a:gd name="T15" fmla="*/ 88 h 342"/>
                  <a:gd name="T16" fmla="*/ 122 w 311"/>
                  <a:gd name="T17" fmla="*/ 156 h 342"/>
                  <a:gd name="T18" fmla="*/ 122 w 311"/>
                  <a:gd name="T19" fmla="*/ 51 h 342"/>
                  <a:gd name="T20" fmla="*/ 143 w 311"/>
                  <a:gd name="T21" fmla="*/ 18 h 342"/>
                  <a:gd name="T22" fmla="*/ 167 w 311"/>
                  <a:gd name="T23" fmla="*/ 18 h 342"/>
                  <a:gd name="T24" fmla="*/ 271 w 311"/>
                  <a:gd name="T25" fmla="*/ 87 h 342"/>
                  <a:gd name="T26" fmla="*/ 280 w 311"/>
                  <a:gd name="T27" fmla="*/ 98 h 342"/>
                  <a:gd name="T28" fmla="*/ 289 w 311"/>
                  <a:gd name="T29" fmla="*/ 82 h 342"/>
                  <a:gd name="T30" fmla="*/ 289 w 311"/>
                  <a:gd name="T31" fmla="*/ 17 h 342"/>
                  <a:gd name="T32" fmla="*/ 272 w 311"/>
                  <a:gd name="T33" fmla="*/ 0 h 342"/>
                  <a:gd name="T34" fmla="*/ 17 w 311"/>
                  <a:gd name="T35" fmla="*/ 0 h 342"/>
                  <a:gd name="T36" fmla="*/ 0 w 311"/>
                  <a:gd name="T37" fmla="*/ 9 h 342"/>
                  <a:gd name="T38" fmla="*/ 13 w 311"/>
                  <a:gd name="T39" fmla="*/ 18 h 342"/>
                  <a:gd name="T40" fmla="*/ 44 w 311"/>
                  <a:gd name="T41" fmla="*/ 46 h 342"/>
                  <a:gd name="T42" fmla="*/ 44 w 311"/>
                  <a:gd name="T43" fmla="*/ 296 h 342"/>
                  <a:gd name="T44" fmla="*/ 16 w 311"/>
                  <a:gd name="T45" fmla="*/ 324 h 342"/>
                  <a:gd name="T46" fmla="*/ 0 w 311"/>
                  <a:gd name="T47" fmla="*/ 333 h 342"/>
                  <a:gd name="T48" fmla="*/ 17 w 311"/>
                  <a:gd name="T49" fmla="*/ 342 h 342"/>
                  <a:gd name="T50" fmla="*/ 281 w 311"/>
                  <a:gd name="T51" fmla="*/ 342 h 342"/>
                  <a:gd name="T52" fmla="*/ 297 w 311"/>
                  <a:gd name="T53" fmla="*/ 335 h 342"/>
                  <a:gd name="T54" fmla="*/ 311 w 311"/>
                  <a:gd name="T55" fmla="*/ 249 h 342"/>
                  <a:gd name="T56" fmla="*/ 303 w 311"/>
                  <a:gd name="T57" fmla="*/ 240 h 342"/>
                  <a:gd name="T58" fmla="*/ 294 w 311"/>
                  <a:gd name="T59" fmla="*/ 247 h 342"/>
                  <a:gd name="T60" fmla="*/ 250 w 311"/>
                  <a:gd name="T61" fmla="*/ 302 h 342"/>
                  <a:gd name="T62" fmla="*/ 171 w 311"/>
                  <a:gd name="T63" fmla="*/ 324 h 342"/>
                  <a:gd name="T64" fmla="*/ 143 w 311"/>
                  <a:gd name="T65" fmla="*/ 324 h 342"/>
                  <a:gd name="T66" fmla="*/ 122 w 311"/>
                  <a:gd name="T67" fmla="*/ 291 h 342"/>
                  <a:gd name="T68" fmla="*/ 122 w 311"/>
                  <a:gd name="T69" fmla="*/ 174 h 342"/>
                  <a:gd name="T70" fmla="*/ 271 w 311"/>
                  <a:gd name="T71" fmla="*/ 18 h 342"/>
                  <a:gd name="T72" fmla="*/ 271 w 311"/>
                  <a:gd name="T73" fmla="*/ 42 h 342"/>
                  <a:gd name="T74" fmla="*/ 243 w 311"/>
                  <a:gd name="T75" fmla="*/ 18 h 342"/>
                  <a:gd name="T76" fmla="*/ 271 w 311"/>
                  <a:gd name="T77" fmla="*/ 18 h 342"/>
                  <a:gd name="T78" fmla="*/ 174 w 311"/>
                  <a:gd name="T79" fmla="*/ 164 h 342"/>
                  <a:gd name="T80" fmla="*/ 202 w 311"/>
                  <a:gd name="T81" fmla="*/ 142 h 342"/>
                  <a:gd name="T82" fmla="*/ 202 w 311"/>
                  <a:gd name="T83" fmla="*/ 184 h 342"/>
                  <a:gd name="T84" fmla="*/ 174 w 311"/>
                  <a:gd name="T85" fmla="*/ 164 h 342"/>
                  <a:gd name="T86" fmla="*/ 174 w 311"/>
                  <a:gd name="T87" fmla="*/ 164 h 342"/>
                  <a:gd name="T88" fmla="*/ 61 w 311"/>
                  <a:gd name="T89" fmla="*/ 45 h 342"/>
                  <a:gd name="T90" fmla="*/ 57 w 311"/>
                  <a:gd name="T91" fmla="*/ 18 h 342"/>
                  <a:gd name="T92" fmla="*/ 110 w 311"/>
                  <a:gd name="T93" fmla="*/ 18 h 342"/>
                  <a:gd name="T94" fmla="*/ 105 w 311"/>
                  <a:gd name="T95" fmla="*/ 50 h 342"/>
                  <a:gd name="T96" fmla="*/ 105 w 311"/>
                  <a:gd name="T97" fmla="*/ 292 h 342"/>
                  <a:gd name="T98" fmla="*/ 110 w 311"/>
                  <a:gd name="T99" fmla="*/ 324 h 342"/>
                  <a:gd name="T100" fmla="*/ 57 w 311"/>
                  <a:gd name="T101" fmla="*/ 324 h 342"/>
                  <a:gd name="T102" fmla="*/ 61 w 311"/>
                  <a:gd name="T103" fmla="*/ 297 h 342"/>
                  <a:gd name="T104" fmla="*/ 61 w 311"/>
                  <a:gd name="T105" fmla="*/ 45 h 342"/>
                  <a:gd name="T106" fmla="*/ 247 w 311"/>
                  <a:gd name="T107" fmla="*/ 324 h 342"/>
                  <a:gd name="T108" fmla="*/ 247 w 311"/>
                  <a:gd name="T109" fmla="*/ 324 h 342"/>
                  <a:gd name="T110" fmla="*/ 286 w 311"/>
                  <a:gd name="T111" fmla="*/ 296 h 342"/>
                  <a:gd name="T112" fmla="*/ 282 w 311"/>
                  <a:gd name="T113" fmla="*/ 324 h 342"/>
                  <a:gd name="T114" fmla="*/ 247 w 311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2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4"/>
                      <a:pt x="211" y="244"/>
                    </a:cubicBezTo>
                    <a:cubicBezTo>
                      <a:pt x="219" y="244"/>
                      <a:pt x="219" y="237"/>
                      <a:pt x="219" y="228"/>
                    </a:cubicBezTo>
                    <a:lnTo>
                      <a:pt x="219" y="93"/>
                    </a:lnTo>
                    <a:cubicBezTo>
                      <a:pt x="219" y="85"/>
                      <a:pt x="219" y="77"/>
                      <a:pt x="211" y="77"/>
                    </a:cubicBezTo>
                    <a:cubicBezTo>
                      <a:pt x="202" y="77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1" y="18"/>
                      <a:pt x="143" y="18"/>
                    </a:cubicBezTo>
                    <a:lnTo>
                      <a:pt x="167" y="18"/>
                    </a:lnTo>
                    <a:cubicBezTo>
                      <a:pt x="235" y="18"/>
                      <a:pt x="268" y="52"/>
                      <a:pt x="271" y="87"/>
                    </a:cubicBezTo>
                    <a:cubicBezTo>
                      <a:pt x="272" y="91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2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9" y="18"/>
                      <a:pt x="13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5" y="342"/>
                      <a:pt x="297" y="335"/>
                    </a:cubicBezTo>
                    <a:cubicBezTo>
                      <a:pt x="297" y="334"/>
                      <a:pt x="311" y="251"/>
                      <a:pt x="311" y="249"/>
                    </a:cubicBezTo>
                    <a:cubicBezTo>
                      <a:pt x="311" y="243"/>
                      <a:pt x="307" y="240"/>
                      <a:pt x="303" y="240"/>
                    </a:cubicBezTo>
                    <a:cubicBezTo>
                      <a:pt x="296" y="240"/>
                      <a:pt x="294" y="246"/>
                      <a:pt x="294" y="247"/>
                    </a:cubicBezTo>
                    <a:cubicBezTo>
                      <a:pt x="291" y="260"/>
                      <a:pt x="286" y="280"/>
                      <a:pt x="250" y="302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2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4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6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332">
                <a:extLst>
                  <a:ext uri="{FF2B5EF4-FFF2-40B4-BE49-F238E27FC236}">
                    <a16:creationId xmlns:a16="http://schemas.microsoft.com/office/drawing/2014/main" id="{FCC29CB1-B8A4-4849-85B4-2999421B0441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3438526" y="3527425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333">
                <a:extLst>
                  <a:ext uri="{FF2B5EF4-FFF2-40B4-BE49-F238E27FC236}">
                    <a16:creationId xmlns:a16="http://schemas.microsoft.com/office/drawing/2014/main" id="{8302F298-013F-4FEF-A893-34892DD45E1B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3541713" y="3549650"/>
                <a:ext cx="269875" cy="225425"/>
              </a:xfrm>
              <a:custGeom>
                <a:avLst/>
                <a:gdLst>
                  <a:gd name="T0" fmla="*/ 228 w 411"/>
                  <a:gd name="T1" fmla="*/ 136 h 341"/>
                  <a:gd name="T2" fmla="*/ 187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7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334">
                <a:extLst>
                  <a:ext uri="{FF2B5EF4-FFF2-40B4-BE49-F238E27FC236}">
                    <a16:creationId xmlns:a16="http://schemas.microsoft.com/office/drawing/2014/main" id="{B97AAF49-4E69-42D3-9CDE-7C1CFB7ED2E0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3848101" y="3527425"/>
                <a:ext cx="76200" cy="330200"/>
              </a:xfrm>
              <a:custGeom>
                <a:avLst/>
                <a:gdLst>
                  <a:gd name="T0" fmla="*/ 115 w 115"/>
                  <a:gd name="T1" fmla="*/ 249 h 498"/>
                  <a:gd name="T2" fmla="*/ 83 w 115"/>
                  <a:gd name="T3" fmla="*/ 94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7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335">
                <a:extLst>
                  <a:ext uri="{FF2B5EF4-FFF2-40B4-BE49-F238E27FC236}">
                    <a16:creationId xmlns:a16="http://schemas.microsoft.com/office/drawing/2014/main" id="{6194FCB7-44FF-4B53-802A-12EB8BE3692A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4048126" y="3582988"/>
                <a:ext cx="215900" cy="219075"/>
              </a:xfrm>
              <a:custGeom>
                <a:avLst/>
                <a:gdLst>
                  <a:gd name="T0" fmla="*/ 176 w 331"/>
                  <a:gd name="T1" fmla="*/ 176 h 332"/>
                  <a:gd name="T2" fmla="*/ 315 w 331"/>
                  <a:gd name="T3" fmla="*/ 176 h 332"/>
                  <a:gd name="T4" fmla="*/ 331 w 331"/>
                  <a:gd name="T5" fmla="*/ 166 h 332"/>
                  <a:gd name="T6" fmla="*/ 315 w 331"/>
                  <a:gd name="T7" fmla="*/ 156 h 332"/>
                  <a:gd name="T8" fmla="*/ 176 w 331"/>
                  <a:gd name="T9" fmla="*/ 156 h 332"/>
                  <a:gd name="T10" fmla="*/ 176 w 331"/>
                  <a:gd name="T11" fmla="*/ 17 h 332"/>
                  <a:gd name="T12" fmla="*/ 166 w 331"/>
                  <a:gd name="T13" fmla="*/ 0 h 332"/>
                  <a:gd name="T14" fmla="*/ 156 w 331"/>
                  <a:gd name="T15" fmla="*/ 17 h 332"/>
                  <a:gd name="T16" fmla="*/ 156 w 331"/>
                  <a:gd name="T17" fmla="*/ 156 h 332"/>
                  <a:gd name="T18" fmla="*/ 16 w 331"/>
                  <a:gd name="T19" fmla="*/ 156 h 332"/>
                  <a:gd name="T20" fmla="*/ 0 w 331"/>
                  <a:gd name="T21" fmla="*/ 166 h 332"/>
                  <a:gd name="T22" fmla="*/ 16 w 331"/>
                  <a:gd name="T23" fmla="*/ 176 h 332"/>
                  <a:gd name="T24" fmla="*/ 156 w 331"/>
                  <a:gd name="T25" fmla="*/ 176 h 332"/>
                  <a:gd name="T26" fmla="*/ 156 w 331"/>
                  <a:gd name="T27" fmla="*/ 316 h 332"/>
                  <a:gd name="T28" fmla="*/ 166 w 331"/>
                  <a:gd name="T29" fmla="*/ 332 h 332"/>
                  <a:gd name="T30" fmla="*/ 176 w 331"/>
                  <a:gd name="T31" fmla="*/ 316 h 332"/>
                  <a:gd name="T32" fmla="*/ 176 w 331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1" y="176"/>
                      <a:pt x="331" y="166"/>
                    </a:cubicBezTo>
                    <a:cubicBezTo>
                      <a:pt x="331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336">
                <a:extLst>
                  <a:ext uri="{FF2B5EF4-FFF2-40B4-BE49-F238E27FC236}">
                    <a16:creationId xmlns:a16="http://schemas.microsoft.com/office/drawing/2014/main" id="{284D8710-EE93-4440-95A5-6BB9BCD532F8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4362451" y="3568700"/>
                <a:ext cx="100013" cy="209550"/>
              </a:xfrm>
              <a:custGeom>
                <a:avLst/>
                <a:gdLst>
                  <a:gd name="T0" fmla="*/ 92 w 153"/>
                  <a:gd name="T1" fmla="*/ 112 h 317"/>
                  <a:gd name="T2" fmla="*/ 139 w 153"/>
                  <a:gd name="T3" fmla="*/ 112 h 317"/>
                  <a:gd name="T4" fmla="*/ 153 w 153"/>
                  <a:gd name="T5" fmla="*/ 102 h 317"/>
                  <a:gd name="T6" fmla="*/ 140 w 153"/>
                  <a:gd name="T7" fmla="*/ 97 h 317"/>
                  <a:gd name="T8" fmla="*/ 96 w 153"/>
                  <a:gd name="T9" fmla="*/ 97 h 317"/>
                  <a:gd name="T10" fmla="*/ 116 w 153"/>
                  <a:gd name="T11" fmla="*/ 13 h 317"/>
                  <a:gd name="T12" fmla="*/ 102 w 153"/>
                  <a:gd name="T13" fmla="*/ 0 h 317"/>
                  <a:gd name="T14" fmla="*/ 82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40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2 w 153"/>
                  <a:gd name="T39" fmla="*/ 283 h 317"/>
                  <a:gd name="T40" fmla="*/ 55 w 153"/>
                  <a:gd name="T41" fmla="*/ 259 h 317"/>
                  <a:gd name="T42" fmla="*/ 92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2" y="112"/>
                    </a:moveTo>
                    <a:lnTo>
                      <a:pt x="139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40" y="97"/>
                    </a:cubicBezTo>
                    <a:lnTo>
                      <a:pt x="96" y="97"/>
                    </a:lnTo>
                    <a:cubicBezTo>
                      <a:pt x="114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2" y="0"/>
                    </a:cubicBezTo>
                    <a:cubicBezTo>
                      <a:pt x="100" y="0"/>
                      <a:pt x="86" y="0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2" y="236"/>
                      <a:pt x="140" y="236"/>
                    </a:cubicBezTo>
                    <a:cubicBezTo>
                      <a:pt x="135" y="236"/>
                      <a:pt x="135" y="237"/>
                      <a:pt x="132" y="243"/>
                    </a:cubicBezTo>
                    <a:cubicBezTo>
                      <a:pt x="111" y="294"/>
                      <a:pt x="84" y="306"/>
                      <a:pt x="67" y="306"/>
                    </a:cubicBezTo>
                    <a:cubicBezTo>
                      <a:pt x="57" y="306"/>
                      <a:pt x="52" y="300"/>
                      <a:pt x="52" y="283"/>
                    </a:cubicBezTo>
                    <a:cubicBezTo>
                      <a:pt x="52" y="271"/>
                      <a:pt x="53" y="268"/>
                      <a:pt x="55" y="259"/>
                    </a:cubicBezTo>
                    <a:lnTo>
                      <a:pt x="92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337">
                <a:extLst>
                  <a:ext uri="{FF2B5EF4-FFF2-40B4-BE49-F238E27FC236}">
                    <a16:creationId xmlns:a16="http://schemas.microsoft.com/office/drawing/2014/main" id="{B66F558F-F492-4FDE-8E81-C2C5A18C113E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4491038" y="3527425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4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4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338">
                <a:extLst>
                  <a:ext uri="{FF2B5EF4-FFF2-40B4-BE49-F238E27FC236}">
                    <a16:creationId xmlns:a16="http://schemas.microsoft.com/office/drawing/2014/main" id="{1FF04EFE-FE00-46A0-BB76-5F4189D0A563}"/>
                  </a:ext>
                </a:extLst>
              </p:cNvPr>
              <p:cNvSpPr>
                <a:spLocks noEditPoint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718051" y="3565525"/>
                <a:ext cx="200025" cy="255587"/>
              </a:xfrm>
              <a:custGeom>
                <a:avLst/>
                <a:gdLst>
                  <a:gd name="T0" fmla="*/ 296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5 w 305"/>
                  <a:gd name="T21" fmla="*/ 267 h 385"/>
                  <a:gd name="T22" fmla="*/ 34 w 305"/>
                  <a:gd name="T23" fmla="*/ 144 h 385"/>
                  <a:gd name="T24" fmla="*/ 296 w 305"/>
                  <a:gd name="T25" fmla="*/ 21 h 385"/>
                  <a:gd name="T26" fmla="*/ 288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8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6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3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3" y="288"/>
                      <a:pt x="294" y="288"/>
                      <a:pt x="295" y="288"/>
                    </a:cubicBezTo>
                    <a:cubicBezTo>
                      <a:pt x="301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5" y="267"/>
                    </a:cubicBezTo>
                    <a:lnTo>
                      <a:pt x="34" y="144"/>
                    </a:lnTo>
                    <a:lnTo>
                      <a:pt x="296" y="21"/>
                    </a:lnTo>
                    <a:close/>
                    <a:moveTo>
                      <a:pt x="288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5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8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339">
                <a:extLst>
                  <a:ext uri="{FF2B5EF4-FFF2-40B4-BE49-F238E27FC236}">
                    <a16:creationId xmlns:a16="http://schemas.microsoft.com/office/drawing/2014/main" id="{59D8A16C-7A64-4442-B3F1-A26A313CD7B5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045076" y="3627438"/>
                <a:ext cx="125413" cy="150812"/>
              </a:xfrm>
              <a:custGeom>
                <a:avLst/>
                <a:gdLst>
                  <a:gd name="T0" fmla="*/ 42 w 193"/>
                  <a:gd name="T1" fmla="*/ 98 h 229"/>
                  <a:gd name="T2" fmla="*/ 103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1 w 193"/>
                  <a:gd name="T9" fmla="*/ 109 h 229"/>
                  <a:gd name="T10" fmla="*/ 180 w 193"/>
                  <a:gd name="T11" fmla="*/ 109 h 229"/>
                  <a:gd name="T12" fmla="*/ 193 w 193"/>
                  <a:gd name="T13" fmla="*/ 98 h 229"/>
                  <a:gd name="T14" fmla="*/ 103 w 193"/>
                  <a:gd name="T15" fmla="*/ 0 h 229"/>
                  <a:gd name="T16" fmla="*/ 0 w 193"/>
                  <a:gd name="T17" fmla="*/ 114 h 229"/>
                  <a:gd name="T18" fmla="*/ 109 w 193"/>
                  <a:gd name="T19" fmla="*/ 229 h 229"/>
                  <a:gd name="T20" fmla="*/ 193 w 193"/>
                  <a:gd name="T21" fmla="*/ 164 h 229"/>
                  <a:gd name="T22" fmla="*/ 186 w 193"/>
                  <a:gd name="T23" fmla="*/ 158 h 229"/>
                  <a:gd name="T24" fmla="*/ 180 w 193"/>
                  <a:gd name="T25" fmla="*/ 165 h 229"/>
                  <a:gd name="T26" fmla="*/ 112 w 193"/>
                  <a:gd name="T27" fmla="*/ 217 h 229"/>
                  <a:gd name="T28" fmla="*/ 56 w 193"/>
                  <a:gd name="T29" fmla="*/ 183 h 229"/>
                  <a:gd name="T30" fmla="*/ 41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6" y="11"/>
                      <a:pt x="103" y="11"/>
                    </a:cubicBezTo>
                    <a:cubicBezTo>
                      <a:pt x="155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1" y="109"/>
                    </a:moveTo>
                    <a:lnTo>
                      <a:pt x="180" y="109"/>
                    </a:lnTo>
                    <a:cubicBezTo>
                      <a:pt x="191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3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2" y="229"/>
                      <a:pt x="109" y="229"/>
                    </a:cubicBezTo>
                    <a:cubicBezTo>
                      <a:pt x="170" y="229"/>
                      <a:pt x="193" y="174"/>
                      <a:pt x="193" y="164"/>
                    </a:cubicBezTo>
                    <a:cubicBezTo>
                      <a:pt x="193" y="159"/>
                      <a:pt x="189" y="158"/>
                      <a:pt x="186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2" y="217"/>
                      <a:pt x="117" y="217"/>
                      <a:pt x="112" y="217"/>
                    </a:cubicBezTo>
                    <a:cubicBezTo>
                      <a:pt x="87" y="217"/>
                      <a:pt x="68" y="202"/>
                      <a:pt x="56" y="183"/>
                    </a:cubicBezTo>
                    <a:cubicBezTo>
                      <a:pt x="41" y="159"/>
                      <a:pt x="41" y="127"/>
                      <a:pt x="41" y="10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340">
                <a:extLst>
                  <a:ext uri="{FF2B5EF4-FFF2-40B4-BE49-F238E27FC236}">
                    <a16:creationId xmlns:a16="http://schemas.microsoft.com/office/drawing/2014/main" id="{6D9FEC66-DF30-4424-BBB1-9BF99EAF5E7C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184776" y="3632200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1 h 215"/>
                  <a:gd name="T4" fmla="*/ 243 w 251"/>
                  <a:gd name="T5" fmla="*/ 15 h 215"/>
                  <a:gd name="T6" fmla="*/ 243 w 251"/>
                  <a:gd name="T7" fmla="*/ 0 h 215"/>
                  <a:gd name="T8" fmla="*/ 202 w 251"/>
                  <a:gd name="T9" fmla="*/ 1 h 215"/>
                  <a:gd name="T10" fmla="*/ 154 w 251"/>
                  <a:gd name="T11" fmla="*/ 0 h 215"/>
                  <a:gd name="T12" fmla="*/ 154 w 251"/>
                  <a:gd name="T13" fmla="*/ 15 h 215"/>
                  <a:gd name="T14" fmla="*/ 168 w 251"/>
                  <a:gd name="T15" fmla="*/ 31 h 215"/>
                  <a:gd name="T16" fmla="*/ 161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3 w 251"/>
                  <a:gd name="T31" fmla="*/ 0 h 215"/>
                  <a:gd name="T32" fmla="*/ 3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2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0 h 215"/>
                  <a:gd name="T56" fmla="*/ 168 w 251"/>
                  <a:gd name="T57" fmla="*/ 187 h 215"/>
                  <a:gd name="T58" fmla="*/ 150 w 251"/>
                  <a:gd name="T59" fmla="*/ 199 h 215"/>
                  <a:gd name="T60" fmla="*/ 150 w 251"/>
                  <a:gd name="T61" fmla="*/ 215 h 215"/>
                  <a:gd name="T62" fmla="*/ 204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9" y="23"/>
                      <a:pt x="219" y="16"/>
                      <a:pt x="243" y="15"/>
                    </a:cubicBezTo>
                    <a:lnTo>
                      <a:pt x="243" y="0"/>
                    </a:lnTo>
                    <a:cubicBezTo>
                      <a:pt x="230" y="1"/>
                      <a:pt x="215" y="1"/>
                      <a:pt x="202" y="1"/>
                    </a:cubicBezTo>
                    <a:cubicBezTo>
                      <a:pt x="187" y="1"/>
                      <a:pt x="160" y="0"/>
                      <a:pt x="154" y="0"/>
                    </a:cubicBezTo>
                    <a:lnTo>
                      <a:pt x="154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1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40" y="1"/>
                      <a:pt x="16" y="1"/>
                      <a:pt x="3" y="0"/>
                    </a:cubicBezTo>
                    <a:lnTo>
                      <a:pt x="3" y="15"/>
                    </a:lnTo>
                    <a:cubicBezTo>
                      <a:pt x="38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1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9" y="213"/>
                      <a:pt x="42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1"/>
                    </a:cubicBezTo>
                    <a:lnTo>
                      <a:pt x="157" y="170"/>
                    </a:lnTo>
                    <a:cubicBezTo>
                      <a:pt x="161" y="176"/>
                      <a:pt x="168" y="184"/>
                      <a:pt x="168" y="187"/>
                    </a:cubicBezTo>
                    <a:cubicBezTo>
                      <a:pt x="168" y="191"/>
                      <a:pt x="163" y="199"/>
                      <a:pt x="150" y="199"/>
                    </a:cubicBezTo>
                    <a:lnTo>
                      <a:pt x="150" y="215"/>
                    </a:lnTo>
                    <a:cubicBezTo>
                      <a:pt x="165" y="214"/>
                      <a:pt x="193" y="213"/>
                      <a:pt x="204" y="213"/>
                    </a:cubicBezTo>
                    <a:cubicBezTo>
                      <a:pt x="217" y="213"/>
                      <a:pt x="237" y="214"/>
                      <a:pt x="251" y="215"/>
                    </a:cubicBezTo>
                    <a:lnTo>
                      <a:pt x="251" y="199"/>
                    </a:lnTo>
                    <a:cubicBezTo>
                      <a:pt x="225" y="199"/>
                      <a:pt x="216" y="198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341">
                <a:extLst>
                  <a:ext uri="{FF2B5EF4-FFF2-40B4-BE49-F238E27FC236}">
                    <a16:creationId xmlns:a16="http://schemas.microsoft.com/office/drawing/2014/main" id="{65D9CD8A-8A8F-440C-AB04-44EA02796337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360988" y="3629025"/>
                <a:ext cx="161925" cy="211137"/>
              </a:xfrm>
              <a:custGeom>
                <a:avLst/>
                <a:gdLst>
                  <a:gd name="T0" fmla="*/ 72 w 246"/>
                  <a:gd name="T1" fmla="*/ 33 h 318"/>
                  <a:gd name="T2" fmla="*/ 72 w 246"/>
                  <a:gd name="T3" fmla="*/ 0 h 318"/>
                  <a:gd name="T4" fmla="*/ 0 w 246"/>
                  <a:gd name="T5" fmla="*/ 6 h 318"/>
                  <a:gd name="T6" fmla="*/ 0 w 246"/>
                  <a:gd name="T7" fmla="*/ 21 h 318"/>
                  <a:gd name="T8" fmla="*/ 39 w 246"/>
                  <a:gd name="T9" fmla="*/ 46 h 318"/>
                  <a:gd name="T10" fmla="*/ 39 w 246"/>
                  <a:gd name="T11" fmla="*/ 280 h 318"/>
                  <a:gd name="T12" fmla="*/ 0 w 246"/>
                  <a:gd name="T13" fmla="*/ 302 h 318"/>
                  <a:gd name="T14" fmla="*/ 0 w 246"/>
                  <a:gd name="T15" fmla="*/ 318 h 318"/>
                  <a:gd name="T16" fmla="*/ 56 w 246"/>
                  <a:gd name="T17" fmla="*/ 316 h 318"/>
                  <a:gd name="T18" fmla="*/ 112 w 246"/>
                  <a:gd name="T19" fmla="*/ 318 h 318"/>
                  <a:gd name="T20" fmla="*/ 112 w 246"/>
                  <a:gd name="T21" fmla="*/ 302 h 318"/>
                  <a:gd name="T22" fmla="*/ 73 w 246"/>
                  <a:gd name="T23" fmla="*/ 280 h 318"/>
                  <a:gd name="T24" fmla="*/ 73 w 246"/>
                  <a:gd name="T25" fmla="*/ 196 h 318"/>
                  <a:gd name="T26" fmla="*/ 73 w 246"/>
                  <a:gd name="T27" fmla="*/ 191 h 318"/>
                  <a:gd name="T28" fmla="*/ 135 w 246"/>
                  <a:gd name="T29" fmla="*/ 226 h 318"/>
                  <a:gd name="T30" fmla="*/ 246 w 246"/>
                  <a:gd name="T31" fmla="*/ 113 h 318"/>
                  <a:gd name="T32" fmla="*/ 142 w 246"/>
                  <a:gd name="T33" fmla="*/ 0 h 318"/>
                  <a:gd name="T34" fmla="*/ 72 w 246"/>
                  <a:gd name="T35" fmla="*/ 33 h 318"/>
                  <a:gd name="T36" fmla="*/ 73 w 246"/>
                  <a:gd name="T37" fmla="*/ 164 h 318"/>
                  <a:gd name="T38" fmla="*/ 73 w 246"/>
                  <a:gd name="T39" fmla="*/ 53 h 318"/>
                  <a:gd name="T40" fmla="*/ 138 w 246"/>
                  <a:gd name="T41" fmla="*/ 13 h 318"/>
                  <a:gd name="T42" fmla="*/ 205 w 246"/>
                  <a:gd name="T43" fmla="*/ 113 h 318"/>
                  <a:gd name="T44" fmla="*/ 133 w 246"/>
                  <a:gd name="T45" fmla="*/ 215 h 318"/>
                  <a:gd name="T46" fmla="*/ 80 w 246"/>
                  <a:gd name="T47" fmla="*/ 185 h 318"/>
                  <a:gd name="T48" fmla="*/ 73 w 246"/>
                  <a:gd name="T49" fmla="*/ 16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8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6" y="21"/>
                      <a:pt x="39" y="24"/>
                      <a:pt x="39" y="46"/>
                    </a:cubicBezTo>
                    <a:lnTo>
                      <a:pt x="39" y="280"/>
                    </a:lnTo>
                    <a:cubicBezTo>
                      <a:pt x="39" y="302"/>
                      <a:pt x="34" y="302"/>
                      <a:pt x="0" y="302"/>
                    </a:cubicBezTo>
                    <a:lnTo>
                      <a:pt x="0" y="318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8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80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5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8" y="0"/>
                      <a:pt x="142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8" y="27"/>
                      <a:pt x="112" y="13"/>
                      <a:pt x="138" y="13"/>
                    </a:cubicBezTo>
                    <a:cubicBezTo>
                      <a:pt x="174" y="13"/>
                      <a:pt x="205" y="57"/>
                      <a:pt x="205" y="113"/>
                    </a:cubicBezTo>
                    <a:cubicBezTo>
                      <a:pt x="205" y="173"/>
                      <a:pt x="170" y="215"/>
                      <a:pt x="133" y="215"/>
                    </a:cubicBezTo>
                    <a:cubicBezTo>
                      <a:pt x="113" y="215"/>
                      <a:pt x="94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342">
                <a:extLst>
                  <a:ext uri="{FF2B5EF4-FFF2-40B4-BE49-F238E27FC236}">
                    <a16:creationId xmlns:a16="http://schemas.microsoft.com/office/drawing/2014/main" id="{E9DABE3B-E5E9-4B2B-91C3-E3B44EC23CEE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646738" y="3395663"/>
                <a:ext cx="123825" cy="595312"/>
              </a:xfrm>
              <a:custGeom>
                <a:avLst/>
                <a:gdLst>
                  <a:gd name="T0" fmla="*/ 167 w 189"/>
                  <a:gd name="T1" fmla="*/ 891 h 897"/>
                  <a:gd name="T2" fmla="*/ 173 w 189"/>
                  <a:gd name="T3" fmla="*/ 897 h 897"/>
                  <a:gd name="T4" fmla="*/ 184 w 189"/>
                  <a:gd name="T5" fmla="*/ 897 h 897"/>
                  <a:gd name="T6" fmla="*/ 189 w 189"/>
                  <a:gd name="T7" fmla="*/ 892 h 897"/>
                  <a:gd name="T8" fmla="*/ 187 w 189"/>
                  <a:gd name="T9" fmla="*/ 887 h 897"/>
                  <a:gd name="T10" fmla="*/ 111 w 189"/>
                  <a:gd name="T11" fmla="*/ 787 h 897"/>
                  <a:gd name="T12" fmla="*/ 38 w 189"/>
                  <a:gd name="T13" fmla="*/ 449 h 897"/>
                  <a:gd name="T14" fmla="*/ 188 w 189"/>
                  <a:gd name="T15" fmla="*/ 9 h 897"/>
                  <a:gd name="T16" fmla="*/ 189 w 189"/>
                  <a:gd name="T17" fmla="*/ 5 h 897"/>
                  <a:gd name="T18" fmla="*/ 180 w 189"/>
                  <a:gd name="T19" fmla="*/ 0 h 897"/>
                  <a:gd name="T20" fmla="*/ 168 w 189"/>
                  <a:gd name="T21" fmla="*/ 4 h 897"/>
                  <a:gd name="T22" fmla="*/ 33 w 189"/>
                  <a:gd name="T23" fmla="*/ 219 h 897"/>
                  <a:gd name="T24" fmla="*/ 0 w 189"/>
                  <a:gd name="T25" fmla="*/ 448 h 897"/>
                  <a:gd name="T26" fmla="*/ 99 w 189"/>
                  <a:gd name="T27" fmla="*/ 816 h 897"/>
                  <a:gd name="T28" fmla="*/ 131 w 189"/>
                  <a:gd name="T29" fmla="*/ 856 h 897"/>
                  <a:gd name="T30" fmla="*/ 147 w 189"/>
                  <a:gd name="T31" fmla="*/ 874 h 897"/>
                  <a:gd name="T32" fmla="*/ 167 w 189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9" h="897">
                    <a:moveTo>
                      <a:pt x="167" y="891"/>
                    </a:moveTo>
                    <a:cubicBezTo>
                      <a:pt x="168" y="892"/>
                      <a:pt x="172" y="897"/>
                      <a:pt x="173" y="897"/>
                    </a:cubicBezTo>
                    <a:lnTo>
                      <a:pt x="184" y="897"/>
                    </a:lnTo>
                    <a:cubicBezTo>
                      <a:pt x="185" y="897"/>
                      <a:pt x="189" y="896"/>
                      <a:pt x="189" y="892"/>
                    </a:cubicBezTo>
                    <a:cubicBezTo>
                      <a:pt x="189" y="890"/>
                      <a:pt x="188" y="889"/>
                      <a:pt x="187" y="887"/>
                    </a:cubicBezTo>
                    <a:cubicBezTo>
                      <a:pt x="169" y="870"/>
                      <a:pt x="142" y="842"/>
                      <a:pt x="111" y="787"/>
                    </a:cubicBezTo>
                    <a:cubicBezTo>
                      <a:pt x="57" y="692"/>
                      <a:pt x="38" y="568"/>
                      <a:pt x="38" y="449"/>
                    </a:cubicBezTo>
                    <a:cubicBezTo>
                      <a:pt x="38" y="227"/>
                      <a:pt x="100" y="97"/>
                      <a:pt x="188" y="9"/>
                    </a:cubicBezTo>
                    <a:cubicBezTo>
                      <a:pt x="189" y="7"/>
                      <a:pt x="189" y="6"/>
                      <a:pt x="189" y="5"/>
                    </a:cubicBezTo>
                    <a:cubicBezTo>
                      <a:pt x="189" y="0"/>
                      <a:pt x="186" y="0"/>
                      <a:pt x="180" y="0"/>
                    </a:cubicBezTo>
                    <a:cubicBezTo>
                      <a:pt x="173" y="0"/>
                      <a:pt x="172" y="0"/>
                      <a:pt x="168" y="4"/>
                    </a:cubicBezTo>
                    <a:cubicBezTo>
                      <a:pt x="120" y="45"/>
                      <a:pt x="67" y="114"/>
                      <a:pt x="33" y="219"/>
                    </a:cubicBezTo>
                    <a:cubicBezTo>
                      <a:pt x="11" y="285"/>
                      <a:pt x="0" y="365"/>
                      <a:pt x="0" y="448"/>
                    </a:cubicBezTo>
                    <a:cubicBezTo>
                      <a:pt x="0" y="566"/>
                      <a:pt x="21" y="700"/>
                      <a:pt x="99" y="816"/>
                    </a:cubicBezTo>
                    <a:cubicBezTo>
                      <a:pt x="113" y="835"/>
                      <a:pt x="131" y="856"/>
                      <a:pt x="131" y="856"/>
                    </a:cubicBezTo>
                    <a:cubicBezTo>
                      <a:pt x="136" y="862"/>
                      <a:pt x="143" y="870"/>
                      <a:pt x="147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343">
                <a:extLst>
                  <a:ext uri="{FF2B5EF4-FFF2-40B4-BE49-F238E27FC236}">
                    <a16:creationId xmlns:a16="http://schemas.microsoft.com/office/drawing/2014/main" id="{A61BB405-C8CF-499B-AB25-0D2E0912F118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810251" y="3686175"/>
                <a:ext cx="200025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344">
                <a:extLst>
                  <a:ext uri="{FF2B5EF4-FFF2-40B4-BE49-F238E27FC236}">
                    <a16:creationId xmlns:a16="http://schemas.microsoft.com/office/drawing/2014/main" id="{22A0ED06-A66C-4AFA-9983-88EFBFC27A17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6091238" y="3492500"/>
                <a:ext cx="100013" cy="152400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345">
                <a:extLst>
                  <a:ext uri="{FF2B5EF4-FFF2-40B4-BE49-F238E27FC236}">
                    <a16:creationId xmlns:a16="http://schemas.microsoft.com/office/drawing/2014/main" id="{4D4067E9-EEF3-40BA-A0DA-EB415663C90A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6216651" y="3500438"/>
                <a:ext cx="76200" cy="147637"/>
              </a:xfrm>
              <a:custGeom>
                <a:avLst/>
                <a:gdLst>
                  <a:gd name="T0" fmla="*/ 71 w 118"/>
                  <a:gd name="T1" fmla="*/ 80 h 221"/>
                  <a:gd name="T2" fmla="*/ 107 w 118"/>
                  <a:gd name="T3" fmla="*/ 80 h 221"/>
                  <a:gd name="T4" fmla="*/ 118 w 118"/>
                  <a:gd name="T5" fmla="*/ 72 h 221"/>
                  <a:gd name="T6" fmla="*/ 107 w 118"/>
                  <a:gd name="T7" fmla="*/ 67 h 221"/>
                  <a:gd name="T8" fmla="*/ 74 w 118"/>
                  <a:gd name="T9" fmla="*/ 67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7 w 118"/>
                  <a:gd name="T19" fmla="*/ 67 h 221"/>
                  <a:gd name="T20" fmla="*/ 11 w 118"/>
                  <a:gd name="T21" fmla="*/ 67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8 w 118"/>
                  <a:gd name="T31" fmla="*/ 188 h 221"/>
                  <a:gd name="T32" fmla="*/ 55 w 118"/>
                  <a:gd name="T33" fmla="*/ 221 h 221"/>
                  <a:gd name="T34" fmla="*/ 116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7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8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7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8" y="183"/>
                      <a:pt x="18" y="188"/>
                    </a:cubicBezTo>
                    <a:cubicBezTo>
                      <a:pt x="18" y="209"/>
                      <a:pt x="35" y="221"/>
                      <a:pt x="55" y="221"/>
                    </a:cubicBezTo>
                    <a:cubicBezTo>
                      <a:pt x="94" y="221"/>
                      <a:pt x="116" y="172"/>
                      <a:pt x="116" y="168"/>
                    </a:cubicBezTo>
                    <a:cubicBezTo>
                      <a:pt x="116" y="163"/>
                      <a:pt x="111" y="163"/>
                      <a:pt x="110" y="163"/>
                    </a:cubicBezTo>
                    <a:cubicBezTo>
                      <a:pt x="106" y="163"/>
                      <a:pt x="106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9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346">
                <a:extLst>
                  <a:ext uri="{FF2B5EF4-FFF2-40B4-BE49-F238E27FC236}">
                    <a16:creationId xmlns:a16="http://schemas.microsoft.com/office/drawing/2014/main" id="{1E66088E-10F2-4F9A-978A-A04F3BF3FB7F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319838" y="3435350"/>
                <a:ext cx="80963" cy="109537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4 h 165"/>
                  <a:gd name="T18" fmla="*/ 15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5" y="59"/>
                    </a:cubicBezTo>
                    <a:cubicBezTo>
                      <a:pt x="22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348">
                <a:extLst>
                  <a:ext uri="{FF2B5EF4-FFF2-40B4-BE49-F238E27FC236}">
                    <a16:creationId xmlns:a16="http://schemas.microsoft.com/office/drawing/2014/main" id="{0F50FC15-1A98-4441-B635-B3B70B5114ED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184901" y="3787775"/>
                <a:ext cx="139700" cy="103187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9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50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5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5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4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1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349">
                <a:extLst>
                  <a:ext uri="{FF2B5EF4-FFF2-40B4-BE49-F238E27FC236}">
                    <a16:creationId xmlns:a16="http://schemas.microsoft.com/office/drawing/2014/main" id="{73ABF0B8-8AE2-42D2-9133-1A9EC57987C4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6483351" y="3395663"/>
                <a:ext cx="123825" cy="595312"/>
              </a:xfrm>
              <a:custGeom>
                <a:avLst/>
                <a:gdLst>
                  <a:gd name="T0" fmla="*/ 189 w 189"/>
                  <a:gd name="T1" fmla="*/ 448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8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8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2" y="205"/>
                      <a:pt x="151" y="329"/>
                      <a:pt x="151" y="448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09"/>
                      <a:pt x="189" y="529"/>
                      <a:pt x="189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350">
                <a:extLst>
                  <a:ext uri="{FF2B5EF4-FFF2-40B4-BE49-F238E27FC236}">
                    <a16:creationId xmlns:a16="http://schemas.microsoft.com/office/drawing/2014/main" id="{AA99B937-E5F5-4469-ACD8-01210AAB088F}"/>
                  </a:ext>
                </a:extLst>
              </p:cNvPr>
              <p:cNvSpPr>
                <a:spLocks noEditPoint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2136776" y="4325938"/>
                <a:ext cx="190500" cy="225425"/>
              </a:xfrm>
              <a:custGeom>
                <a:avLst/>
                <a:gdLst>
                  <a:gd name="T0" fmla="*/ 122 w 290"/>
                  <a:gd name="T1" fmla="*/ 188 h 341"/>
                  <a:gd name="T2" fmla="*/ 136 w 290"/>
                  <a:gd name="T3" fmla="*/ 188 h 341"/>
                  <a:gd name="T4" fmla="*/ 153 w 290"/>
                  <a:gd name="T5" fmla="*/ 188 h 341"/>
                  <a:gd name="T6" fmla="*/ 290 w 290"/>
                  <a:gd name="T7" fmla="*/ 94 h 341"/>
                  <a:gd name="T8" fmla="*/ 162 w 290"/>
                  <a:gd name="T9" fmla="*/ 0 h 341"/>
                  <a:gd name="T10" fmla="*/ 16 w 290"/>
                  <a:gd name="T11" fmla="*/ 0 h 341"/>
                  <a:gd name="T12" fmla="*/ 0 w 290"/>
                  <a:gd name="T13" fmla="*/ 9 h 341"/>
                  <a:gd name="T14" fmla="*/ 13 w 290"/>
                  <a:gd name="T15" fmla="*/ 17 h 341"/>
                  <a:gd name="T16" fmla="*/ 41 w 290"/>
                  <a:gd name="T17" fmla="*/ 46 h 341"/>
                  <a:gd name="T18" fmla="*/ 41 w 290"/>
                  <a:gd name="T19" fmla="*/ 295 h 341"/>
                  <a:gd name="T20" fmla="*/ 13 w 290"/>
                  <a:gd name="T21" fmla="*/ 324 h 341"/>
                  <a:gd name="T22" fmla="*/ 0 w 290"/>
                  <a:gd name="T23" fmla="*/ 332 h 341"/>
                  <a:gd name="T24" fmla="*/ 16 w 290"/>
                  <a:gd name="T25" fmla="*/ 341 h 341"/>
                  <a:gd name="T26" fmla="*/ 150 w 290"/>
                  <a:gd name="T27" fmla="*/ 341 h 341"/>
                  <a:gd name="T28" fmla="*/ 167 w 290"/>
                  <a:gd name="T29" fmla="*/ 332 h 341"/>
                  <a:gd name="T30" fmla="*/ 153 w 290"/>
                  <a:gd name="T31" fmla="*/ 324 h 341"/>
                  <a:gd name="T32" fmla="*/ 122 w 290"/>
                  <a:gd name="T33" fmla="*/ 295 h 341"/>
                  <a:gd name="T34" fmla="*/ 122 w 290"/>
                  <a:gd name="T35" fmla="*/ 188 h 341"/>
                  <a:gd name="T36" fmla="*/ 204 w 290"/>
                  <a:gd name="T37" fmla="*/ 165 h 341"/>
                  <a:gd name="T38" fmla="*/ 222 w 290"/>
                  <a:gd name="T39" fmla="*/ 93 h 341"/>
                  <a:gd name="T40" fmla="*/ 206 w 290"/>
                  <a:gd name="T41" fmla="*/ 22 h 341"/>
                  <a:gd name="T42" fmla="*/ 273 w 290"/>
                  <a:gd name="T43" fmla="*/ 94 h 341"/>
                  <a:gd name="T44" fmla="*/ 204 w 290"/>
                  <a:gd name="T45" fmla="*/ 165 h 341"/>
                  <a:gd name="T46" fmla="*/ 122 w 290"/>
                  <a:gd name="T47" fmla="*/ 44 h 341"/>
                  <a:gd name="T48" fmla="*/ 152 w 290"/>
                  <a:gd name="T49" fmla="*/ 17 h 341"/>
                  <a:gd name="T50" fmla="*/ 204 w 290"/>
                  <a:gd name="T51" fmla="*/ 93 h 341"/>
                  <a:gd name="T52" fmla="*/ 147 w 290"/>
                  <a:gd name="T53" fmla="*/ 170 h 341"/>
                  <a:gd name="T54" fmla="*/ 122 w 290"/>
                  <a:gd name="T55" fmla="*/ 170 h 341"/>
                  <a:gd name="T56" fmla="*/ 122 w 290"/>
                  <a:gd name="T57" fmla="*/ 44 h 341"/>
                  <a:gd name="T58" fmla="*/ 54 w 290"/>
                  <a:gd name="T59" fmla="*/ 324 h 341"/>
                  <a:gd name="T60" fmla="*/ 58 w 290"/>
                  <a:gd name="T61" fmla="*/ 296 h 341"/>
                  <a:gd name="T62" fmla="*/ 58 w 290"/>
                  <a:gd name="T63" fmla="*/ 45 h 341"/>
                  <a:gd name="T64" fmla="*/ 54 w 290"/>
                  <a:gd name="T65" fmla="*/ 17 h 341"/>
                  <a:gd name="T66" fmla="*/ 111 w 290"/>
                  <a:gd name="T67" fmla="*/ 17 h 341"/>
                  <a:gd name="T68" fmla="*/ 105 w 290"/>
                  <a:gd name="T69" fmla="*/ 43 h 341"/>
                  <a:gd name="T70" fmla="*/ 105 w 290"/>
                  <a:gd name="T71" fmla="*/ 296 h 341"/>
                  <a:gd name="T72" fmla="*/ 109 w 290"/>
                  <a:gd name="T73" fmla="*/ 324 h 341"/>
                  <a:gd name="T74" fmla="*/ 54 w 290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341">
                    <a:moveTo>
                      <a:pt x="122" y="188"/>
                    </a:moveTo>
                    <a:cubicBezTo>
                      <a:pt x="124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4" y="188"/>
                      <a:pt x="290" y="141"/>
                      <a:pt x="290" y="94"/>
                    </a:cubicBezTo>
                    <a:cubicBezTo>
                      <a:pt x="290" y="23"/>
                      <a:pt x="226" y="0"/>
                      <a:pt x="162" y="0"/>
                    </a:cubicBezTo>
                    <a:lnTo>
                      <a:pt x="16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39" y="17"/>
                      <a:pt x="41" y="21"/>
                      <a:pt x="41" y="46"/>
                    </a:cubicBezTo>
                    <a:lnTo>
                      <a:pt x="41" y="295"/>
                    </a:lnTo>
                    <a:cubicBezTo>
                      <a:pt x="41" y="320"/>
                      <a:pt x="39" y="324"/>
                      <a:pt x="13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6" y="341"/>
                    </a:cubicBezTo>
                    <a:lnTo>
                      <a:pt x="150" y="341"/>
                    </a:lnTo>
                    <a:cubicBezTo>
                      <a:pt x="159" y="341"/>
                      <a:pt x="167" y="341"/>
                      <a:pt x="167" y="332"/>
                    </a:cubicBezTo>
                    <a:cubicBezTo>
                      <a:pt x="167" y="324"/>
                      <a:pt x="158" y="324"/>
                      <a:pt x="153" y="324"/>
                    </a:cubicBezTo>
                    <a:cubicBezTo>
                      <a:pt x="124" y="324"/>
                      <a:pt x="122" y="320"/>
                      <a:pt x="122" y="295"/>
                    </a:cubicBezTo>
                    <a:lnTo>
                      <a:pt x="122" y="188"/>
                    </a:lnTo>
                    <a:close/>
                    <a:moveTo>
                      <a:pt x="204" y="165"/>
                    </a:moveTo>
                    <a:cubicBezTo>
                      <a:pt x="220" y="144"/>
                      <a:pt x="222" y="113"/>
                      <a:pt x="222" y="93"/>
                    </a:cubicBezTo>
                    <a:cubicBezTo>
                      <a:pt x="222" y="67"/>
                      <a:pt x="219" y="40"/>
                      <a:pt x="206" y="22"/>
                    </a:cubicBezTo>
                    <a:cubicBezTo>
                      <a:pt x="234" y="28"/>
                      <a:pt x="273" y="43"/>
                      <a:pt x="273" y="94"/>
                    </a:cubicBezTo>
                    <a:cubicBezTo>
                      <a:pt x="273" y="128"/>
                      <a:pt x="250" y="154"/>
                      <a:pt x="204" y="165"/>
                    </a:cubicBezTo>
                    <a:close/>
                    <a:moveTo>
                      <a:pt x="122" y="44"/>
                    </a:moveTo>
                    <a:cubicBezTo>
                      <a:pt x="122" y="34"/>
                      <a:pt x="122" y="17"/>
                      <a:pt x="152" y="17"/>
                    </a:cubicBezTo>
                    <a:cubicBezTo>
                      <a:pt x="188" y="17"/>
                      <a:pt x="204" y="31"/>
                      <a:pt x="204" y="93"/>
                    </a:cubicBezTo>
                    <a:cubicBezTo>
                      <a:pt x="204" y="164"/>
                      <a:pt x="178" y="170"/>
                      <a:pt x="147" y="170"/>
                    </a:cubicBezTo>
                    <a:lnTo>
                      <a:pt x="122" y="170"/>
                    </a:lnTo>
                    <a:lnTo>
                      <a:pt x="122" y="44"/>
                    </a:lnTo>
                    <a:close/>
                    <a:moveTo>
                      <a:pt x="54" y="324"/>
                    </a:moveTo>
                    <a:cubicBezTo>
                      <a:pt x="58" y="315"/>
                      <a:pt x="58" y="303"/>
                      <a:pt x="58" y="296"/>
                    </a:cubicBezTo>
                    <a:lnTo>
                      <a:pt x="58" y="45"/>
                    </a:lnTo>
                    <a:cubicBezTo>
                      <a:pt x="58" y="38"/>
                      <a:pt x="58" y="26"/>
                      <a:pt x="54" y="17"/>
                    </a:cubicBezTo>
                    <a:lnTo>
                      <a:pt x="111" y="17"/>
                    </a:lnTo>
                    <a:cubicBezTo>
                      <a:pt x="105" y="25"/>
                      <a:pt x="105" y="35"/>
                      <a:pt x="105" y="43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4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351">
                <a:extLst>
                  <a:ext uri="{FF2B5EF4-FFF2-40B4-BE49-F238E27FC236}">
                    <a16:creationId xmlns:a16="http://schemas.microsoft.com/office/drawing/2014/main" id="{E4831D41-EA5F-4B8D-B156-7366754A011E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2362201" y="4303713"/>
                <a:ext cx="76200" cy="330200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50 h 499"/>
                  <a:gd name="T6" fmla="*/ 110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8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10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352">
                <a:extLst>
                  <a:ext uri="{FF2B5EF4-FFF2-40B4-BE49-F238E27FC236}">
                    <a16:creationId xmlns:a16="http://schemas.microsoft.com/office/drawing/2014/main" id="{4EB2ABA5-9505-4B2E-9019-410706B55F70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2466976" y="4325938"/>
                <a:ext cx="268288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353">
                <a:extLst>
                  <a:ext uri="{FF2B5EF4-FFF2-40B4-BE49-F238E27FC236}">
                    <a16:creationId xmlns:a16="http://schemas.microsoft.com/office/drawing/2014/main" id="{F7BD34BC-79B7-4371-928D-4A75511071C3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2871788" y="4341813"/>
                <a:ext cx="200025" cy="255587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8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8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8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8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354">
                <a:extLst>
                  <a:ext uri="{FF2B5EF4-FFF2-40B4-BE49-F238E27FC236}">
                    <a16:creationId xmlns:a16="http://schemas.microsoft.com/office/drawing/2014/main" id="{9CE03474-0BC0-434F-86CF-D3FEB97BF3A5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3194051" y="4325938"/>
                <a:ext cx="203200" cy="225425"/>
              </a:xfrm>
              <a:custGeom>
                <a:avLst/>
                <a:gdLst>
                  <a:gd name="T0" fmla="*/ 122 w 311"/>
                  <a:gd name="T1" fmla="*/ 174 h 341"/>
                  <a:gd name="T2" fmla="*/ 176 w 311"/>
                  <a:gd name="T3" fmla="*/ 184 h 341"/>
                  <a:gd name="T4" fmla="*/ 202 w 311"/>
                  <a:gd name="T5" fmla="*/ 230 h 341"/>
                  <a:gd name="T6" fmla="*/ 211 w 311"/>
                  <a:gd name="T7" fmla="*/ 243 h 341"/>
                  <a:gd name="T8" fmla="*/ 219 w 311"/>
                  <a:gd name="T9" fmla="*/ 227 h 341"/>
                  <a:gd name="T10" fmla="*/ 219 w 311"/>
                  <a:gd name="T11" fmla="*/ 92 h 341"/>
                  <a:gd name="T12" fmla="*/ 211 w 311"/>
                  <a:gd name="T13" fmla="*/ 76 h 341"/>
                  <a:gd name="T14" fmla="*/ 202 w 311"/>
                  <a:gd name="T15" fmla="*/ 88 h 341"/>
                  <a:gd name="T16" fmla="*/ 122 w 311"/>
                  <a:gd name="T17" fmla="*/ 156 h 341"/>
                  <a:gd name="T18" fmla="*/ 122 w 311"/>
                  <a:gd name="T19" fmla="*/ 51 h 341"/>
                  <a:gd name="T20" fmla="*/ 143 w 311"/>
                  <a:gd name="T21" fmla="*/ 17 h 341"/>
                  <a:gd name="T22" fmla="*/ 167 w 311"/>
                  <a:gd name="T23" fmla="*/ 17 h 341"/>
                  <a:gd name="T24" fmla="*/ 271 w 311"/>
                  <a:gd name="T25" fmla="*/ 86 h 341"/>
                  <a:gd name="T26" fmla="*/ 280 w 311"/>
                  <a:gd name="T27" fmla="*/ 98 h 341"/>
                  <a:gd name="T28" fmla="*/ 289 w 311"/>
                  <a:gd name="T29" fmla="*/ 81 h 341"/>
                  <a:gd name="T30" fmla="*/ 289 w 311"/>
                  <a:gd name="T31" fmla="*/ 16 h 341"/>
                  <a:gd name="T32" fmla="*/ 272 w 311"/>
                  <a:gd name="T33" fmla="*/ 0 h 341"/>
                  <a:gd name="T34" fmla="*/ 17 w 311"/>
                  <a:gd name="T35" fmla="*/ 0 h 341"/>
                  <a:gd name="T36" fmla="*/ 0 w 311"/>
                  <a:gd name="T37" fmla="*/ 9 h 341"/>
                  <a:gd name="T38" fmla="*/ 13 w 311"/>
                  <a:gd name="T39" fmla="*/ 17 h 341"/>
                  <a:gd name="T40" fmla="*/ 44 w 311"/>
                  <a:gd name="T41" fmla="*/ 46 h 341"/>
                  <a:gd name="T42" fmla="*/ 44 w 311"/>
                  <a:gd name="T43" fmla="*/ 295 h 341"/>
                  <a:gd name="T44" fmla="*/ 16 w 311"/>
                  <a:gd name="T45" fmla="*/ 324 h 341"/>
                  <a:gd name="T46" fmla="*/ 0 w 311"/>
                  <a:gd name="T47" fmla="*/ 332 h 341"/>
                  <a:gd name="T48" fmla="*/ 17 w 311"/>
                  <a:gd name="T49" fmla="*/ 341 h 341"/>
                  <a:gd name="T50" fmla="*/ 281 w 311"/>
                  <a:gd name="T51" fmla="*/ 341 h 341"/>
                  <a:gd name="T52" fmla="*/ 297 w 311"/>
                  <a:gd name="T53" fmla="*/ 334 h 341"/>
                  <a:gd name="T54" fmla="*/ 311 w 311"/>
                  <a:gd name="T55" fmla="*/ 248 h 341"/>
                  <a:gd name="T56" fmla="*/ 303 w 311"/>
                  <a:gd name="T57" fmla="*/ 239 h 341"/>
                  <a:gd name="T58" fmla="*/ 294 w 311"/>
                  <a:gd name="T59" fmla="*/ 246 h 341"/>
                  <a:gd name="T60" fmla="*/ 250 w 311"/>
                  <a:gd name="T61" fmla="*/ 301 h 341"/>
                  <a:gd name="T62" fmla="*/ 171 w 311"/>
                  <a:gd name="T63" fmla="*/ 324 h 341"/>
                  <a:gd name="T64" fmla="*/ 143 w 311"/>
                  <a:gd name="T65" fmla="*/ 324 h 341"/>
                  <a:gd name="T66" fmla="*/ 122 w 311"/>
                  <a:gd name="T67" fmla="*/ 290 h 341"/>
                  <a:gd name="T68" fmla="*/ 122 w 311"/>
                  <a:gd name="T69" fmla="*/ 174 h 341"/>
                  <a:gd name="T70" fmla="*/ 271 w 311"/>
                  <a:gd name="T71" fmla="*/ 17 h 341"/>
                  <a:gd name="T72" fmla="*/ 271 w 311"/>
                  <a:gd name="T73" fmla="*/ 41 h 341"/>
                  <a:gd name="T74" fmla="*/ 243 w 311"/>
                  <a:gd name="T75" fmla="*/ 17 h 341"/>
                  <a:gd name="T76" fmla="*/ 271 w 311"/>
                  <a:gd name="T77" fmla="*/ 17 h 341"/>
                  <a:gd name="T78" fmla="*/ 174 w 311"/>
                  <a:gd name="T79" fmla="*/ 163 h 341"/>
                  <a:gd name="T80" fmla="*/ 202 w 311"/>
                  <a:gd name="T81" fmla="*/ 142 h 341"/>
                  <a:gd name="T82" fmla="*/ 202 w 311"/>
                  <a:gd name="T83" fmla="*/ 184 h 341"/>
                  <a:gd name="T84" fmla="*/ 174 w 311"/>
                  <a:gd name="T85" fmla="*/ 164 h 341"/>
                  <a:gd name="T86" fmla="*/ 174 w 311"/>
                  <a:gd name="T87" fmla="*/ 163 h 341"/>
                  <a:gd name="T88" fmla="*/ 61 w 311"/>
                  <a:gd name="T89" fmla="*/ 45 h 341"/>
                  <a:gd name="T90" fmla="*/ 57 w 311"/>
                  <a:gd name="T91" fmla="*/ 17 h 341"/>
                  <a:gd name="T92" fmla="*/ 110 w 311"/>
                  <a:gd name="T93" fmla="*/ 17 h 341"/>
                  <a:gd name="T94" fmla="*/ 105 w 311"/>
                  <a:gd name="T95" fmla="*/ 50 h 341"/>
                  <a:gd name="T96" fmla="*/ 105 w 311"/>
                  <a:gd name="T97" fmla="*/ 291 h 341"/>
                  <a:gd name="T98" fmla="*/ 110 w 311"/>
                  <a:gd name="T99" fmla="*/ 324 h 341"/>
                  <a:gd name="T100" fmla="*/ 57 w 311"/>
                  <a:gd name="T101" fmla="*/ 324 h 341"/>
                  <a:gd name="T102" fmla="*/ 61 w 311"/>
                  <a:gd name="T103" fmla="*/ 296 h 341"/>
                  <a:gd name="T104" fmla="*/ 61 w 311"/>
                  <a:gd name="T105" fmla="*/ 45 h 341"/>
                  <a:gd name="T106" fmla="*/ 247 w 311"/>
                  <a:gd name="T107" fmla="*/ 324 h 341"/>
                  <a:gd name="T108" fmla="*/ 247 w 311"/>
                  <a:gd name="T109" fmla="*/ 323 h 341"/>
                  <a:gd name="T110" fmla="*/ 286 w 311"/>
                  <a:gd name="T111" fmla="*/ 296 h 341"/>
                  <a:gd name="T112" fmla="*/ 282 w 311"/>
                  <a:gd name="T113" fmla="*/ 324 h 341"/>
                  <a:gd name="T114" fmla="*/ 247 w 311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1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5" y="17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5" y="341"/>
                      <a:pt x="297" y="334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1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355">
                <a:extLst>
                  <a:ext uri="{FF2B5EF4-FFF2-40B4-BE49-F238E27FC236}">
                    <a16:creationId xmlns:a16="http://schemas.microsoft.com/office/drawing/2014/main" id="{4C6B519F-561D-418F-AF83-122F25113698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438526" y="4303713"/>
                <a:ext cx="76200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356">
                <a:extLst>
                  <a:ext uri="{FF2B5EF4-FFF2-40B4-BE49-F238E27FC236}">
                    <a16:creationId xmlns:a16="http://schemas.microsoft.com/office/drawing/2014/main" id="{A2E45641-87EC-477A-8015-7F699F4D1130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541713" y="4325938"/>
                <a:ext cx="269875" cy="225425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357">
                <a:extLst>
                  <a:ext uri="{FF2B5EF4-FFF2-40B4-BE49-F238E27FC236}">
                    <a16:creationId xmlns:a16="http://schemas.microsoft.com/office/drawing/2014/main" id="{91B1A05C-288D-40AC-8F24-7B82BCD4D6C0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848101" y="4303713"/>
                <a:ext cx="76200" cy="330200"/>
              </a:xfrm>
              <a:custGeom>
                <a:avLst/>
                <a:gdLst>
                  <a:gd name="T0" fmla="*/ 115 w 115"/>
                  <a:gd name="T1" fmla="*/ 250 h 499"/>
                  <a:gd name="T2" fmla="*/ 83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7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358">
                <a:extLst>
                  <a:ext uri="{FF2B5EF4-FFF2-40B4-BE49-F238E27FC236}">
                    <a16:creationId xmlns:a16="http://schemas.microsoft.com/office/drawing/2014/main" id="{A40188F2-E7F6-4BEC-8306-3E82F19EBB68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4056063" y="4462463"/>
                <a:ext cx="200025" cy="12700"/>
              </a:xfrm>
              <a:custGeom>
                <a:avLst/>
                <a:gdLst>
                  <a:gd name="T0" fmla="*/ 287 w 305"/>
                  <a:gd name="T1" fmla="*/ 20 h 20"/>
                  <a:gd name="T2" fmla="*/ 305 w 305"/>
                  <a:gd name="T3" fmla="*/ 10 h 20"/>
                  <a:gd name="T4" fmla="*/ 287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7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7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7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359">
                <a:extLst>
                  <a:ext uri="{FF2B5EF4-FFF2-40B4-BE49-F238E27FC236}">
                    <a16:creationId xmlns:a16="http://schemas.microsoft.com/office/drawing/2014/main" id="{8829D3CF-A841-4EB0-AB6E-1CDDE8B80340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4362451" y="4344988"/>
                <a:ext cx="100013" cy="209550"/>
              </a:xfrm>
              <a:custGeom>
                <a:avLst/>
                <a:gdLst>
                  <a:gd name="T0" fmla="*/ 92 w 153"/>
                  <a:gd name="T1" fmla="*/ 113 h 318"/>
                  <a:gd name="T2" fmla="*/ 139 w 153"/>
                  <a:gd name="T3" fmla="*/ 113 h 318"/>
                  <a:gd name="T4" fmla="*/ 153 w 153"/>
                  <a:gd name="T5" fmla="*/ 103 h 318"/>
                  <a:gd name="T6" fmla="*/ 140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2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40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9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40" y="97"/>
                    </a:cubicBezTo>
                    <a:lnTo>
                      <a:pt x="96" y="97"/>
                    </a:lnTo>
                    <a:cubicBezTo>
                      <a:pt x="114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2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2" y="236"/>
                      <a:pt x="140" y="236"/>
                    </a:cubicBezTo>
                    <a:cubicBezTo>
                      <a:pt x="135" y="236"/>
                      <a:pt x="135" y="238"/>
                      <a:pt x="132" y="243"/>
                    </a:cubicBezTo>
                    <a:cubicBezTo>
                      <a:pt x="111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360">
                <a:extLst>
                  <a:ext uri="{FF2B5EF4-FFF2-40B4-BE49-F238E27FC236}">
                    <a16:creationId xmlns:a16="http://schemas.microsoft.com/office/drawing/2014/main" id="{6DD71816-63F1-483F-B10D-B5BFECB42E79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4491038" y="4303713"/>
                <a:ext cx="76200" cy="330200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5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361">
                <a:extLst>
                  <a:ext uri="{FF2B5EF4-FFF2-40B4-BE49-F238E27FC236}">
                    <a16:creationId xmlns:a16="http://schemas.microsoft.com/office/drawing/2014/main" id="{B101F80D-08DC-41FB-A982-DE32EFE39CCE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4718051" y="4341813"/>
                <a:ext cx="200025" cy="255587"/>
              </a:xfrm>
              <a:custGeom>
                <a:avLst/>
                <a:gdLst>
                  <a:gd name="T0" fmla="*/ 296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5 w 305"/>
                  <a:gd name="T21" fmla="*/ 267 h 386"/>
                  <a:gd name="T22" fmla="*/ 34 w 305"/>
                  <a:gd name="T23" fmla="*/ 145 h 386"/>
                  <a:gd name="T24" fmla="*/ 296 w 305"/>
                  <a:gd name="T25" fmla="*/ 21 h 386"/>
                  <a:gd name="T26" fmla="*/ 288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8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6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3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5" y="267"/>
                    </a:cubicBezTo>
                    <a:lnTo>
                      <a:pt x="34" y="145"/>
                    </a:lnTo>
                    <a:lnTo>
                      <a:pt x="296" y="21"/>
                    </a:lnTo>
                    <a:close/>
                    <a:moveTo>
                      <a:pt x="288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5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8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362">
                <a:extLst>
                  <a:ext uri="{FF2B5EF4-FFF2-40B4-BE49-F238E27FC236}">
                    <a16:creationId xmlns:a16="http://schemas.microsoft.com/office/drawing/2014/main" id="{A61E44EB-23E2-42CD-8BDF-0EC20091CC89}"/>
                  </a:ext>
                </a:extLst>
              </p:cNvPr>
              <p:cNvSpPr>
                <a:spLocks noEditPoint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5045076" y="4403725"/>
                <a:ext cx="125413" cy="150812"/>
              </a:xfrm>
              <a:custGeom>
                <a:avLst/>
                <a:gdLst>
                  <a:gd name="T0" fmla="*/ 42 w 193"/>
                  <a:gd name="T1" fmla="*/ 98 h 229"/>
                  <a:gd name="T2" fmla="*/ 103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1 w 193"/>
                  <a:gd name="T9" fmla="*/ 108 h 229"/>
                  <a:gd name="T10" fmla="*/ 180 w 193"/>
                  <a:gd name="T11" fmla="*/ 108 h 229"/>
                  <a:gd name="T12" fmla="*/ 193 w 193"/>
                  <a:gd name="T13" fmla="*/ 98 h 229"/>
                  <a:gd name="T14" fmla="*/ 103 w 193"/>
                  <a:gd name="T15" fmla="*/ 0 h 229"/>
                  <a:gd name="T16" fmla="*/ 0 w 193"/>
                  <a:gd name="T17" fmla="*/ 114 h 229"/>
                  <a:gd name="T18" fmla="*/ 109 w 193"/>
                  <a:gd name="T19" fmla="*/ 229 h 229"/>
                  <a:gd name="T20" fmla="*/ 193 w 193"/>
                  <a:gd name="T21" fmla="*/ 164 h 229"/>
                  <a:gd name="T22" fmla="*/ 186 w 193"/>
                  <a:gd name="T23" fmla="*/ 158 h 229"/>
                  <a:gd name="T24" fmla="*/ 180 w 193"/>
                  <a:gd name="T25" fmla="*/ 165 h 229"/>
                  <a:gd name="T26" fmla="*/ 112 w 193"/>
                  <a:gd name="T27" fmla="*/ 216 h 229"/>
                  <a:gd name="T28" fmla="*/ 56 w 193"/>
                  <a:gd name="T29" fmla="*/ 183 h 229"/>
                  <a:gd name="T30" fmla="*/ 41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6" y="11"/>
                      <a:pt x="103" y="11"/>
                    </a:cubicBezTo>
                    <a:cubicBezTo>
                      <a:pt x="155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1" y="108"/>
                    </a:moveTo>
                    <a:lnTo>
                      <a:pt x="180" y="108"/>
                    </a:lnTo>
                    <a:cubicBezTo>
                      <a:pt x="191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3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2" y="229"/>
                      <a:pt x="109" y="229"/>
                    </a:cubicBezTo>
                    <a:cubicBezTo>
                      <a:pt x="170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6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2" y="216"/>
                      <a:pt x="117" y="216"/>
                      <a:pt x="112" y="216"/>
                    </a:cubicBezTo>
                    <a:cubicBezTo>
                      <a:pt x="87" y="216"/>
                      <a:pt x="68" y="201"/>
                      <a:pt x="56" y="183"/>
                    </a:cubicBezTo>
                    <a:cubicBezTo>
                      <a:pt x="41" y="159"/>
                      <a:pt x="41" y="126"/>
                      <a:pt x="41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363">
                <a:extLst>
                  <a:ext uri="{FF2B5EF4-FFF2-40B4-BE49-F238E27FC236}">
                    <a16:creationId xmlns:a16="http://schemas.microsoft.com/office/drawing/2014/main" id="{F49B7175-180F-4B9B-B0F1-BFD819776933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5184776" y="4408488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3 w 251"/>
                  <a:gd name="T5" fmla="*/ 16 h 215"/>
                  <a:gd name="T6" fmla="*/ 243 w 251"/>
                  <a:gd name="T7" fmla="*/ 0 h 215"/>
                  <a:gd name="T8" fmla="*/ 202 w 251"/>
                  <a:gd name="T9" fmla="*/ 2 h 215"/>
                  <a:gd name="T10" fmla="*/ 154 w 251"/>
                  <a:gd name="T11" fmla="*/ 0 h 215"/>
                  <a:gd name="T12" fmla="*/ 154 w 251"/>
                  <a:gd name="T13" fmla="*/ 16 h 215"/>
                  <a:gd name="T14" fmla="*/ 168 w 251"/>
                  <a:gd name="T15" fmla="*/ 31 h 215"/>
                  <a:gd name="T16" fmla="*/ 161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3 w 251"/>
                  <a:gd name="T31" fmla="*/ 0 h 215"/>
                  <a:gd name="T32" fmla="*/ 3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1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2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8 w 251"/>
                  <a:gd name="T57" fmla="*/ 187 h 215"/>
                  <a:gd name="T58" fmla="*/ 150 w 251"/>
                  <a:gd name="T59" fmla="*/ 200 h 215"/>
                  <a:gd name="T60" fmla="*/ 150 w 251"/>
                  <a:gd name="T61" fmla="*/ 215 h 215"/>
                  <a:gd name="T62" fmla="*/ 204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9" y="24"/>
                      <a:pt x="219" y="16"/>
                      <a:pt x="243" y="16"/>
                    </a:cubicBezTo>
                    <a:lnTo>
                      <a:pt x="243" y="0"/>
                    </a:lnTo>
                    <a:cubicBezTo>
                      <a:pt x="230" y="1"/>
                      <a:pt x="215" y="2"/>
                      <a:pt x="202" y="2"/>
                    </a:cubicBezTo>
                    <a:cubicBezTo>
                      <a:pt x="187" y="2"/>
                      <a:pt x="160" y="1"/>
                      <a:pt x="154" y="0"/>
                    </a:cubicBezTo>
                    <a:lnTo>
                      <a:pt x="154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1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40" y="2"/>
                      <a:pt x="16" y="1"/>
                      <a:pt x="3" y="0"/>
                    </a:cubicBezTo>
                    <a:lnTo>
                      <a:pt x="3" y="16"/>
                    </a:lnTo>
                    <a:cubicBezTo>
                      <a:pt x="38" y="16"/>
                      <a:pt x="38" y="16"/>
                      <a:pt x="61" y="46"/>
                    </a:cubicBezTo>
                    <a:lnTo>
                      <a:pt x="111" y="111"/>
                    </a:lnTo>
                    <a:lnTo>
                      <a:pt x="64" y="170"/>
                    </a:lnTo>
                    <a:cubicBezTo>
                      <a:pt x="40" y="199"/>
                      <a:pt x="11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9" y="214"/>
                      <a:pt x="42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8" y="184"/>
                      <a:pt x="168" y="187"/>
                    </a:cubicBezTo>
                    <a:cubicBezTo>
                      <a:pt x="168" y="192"/>
                      <a:pt x="163" y="199"/>
                      <a:pt x="150" y="200"/>
                    </a:cubicBezTo>
                    <a:lnTo>
                      <a:pt x="150" y="215"/>
                    </a:lnTo>
                    <a:cubicBezTo>
                      <a:pt x="165" y="215"/>
                      <a:pt x="193" y="214"/>
                      <a:pt x="204" y="214"/>
                    </a:cubicBezTo>
                    <a:cubicBezTo>
                      <a:pt x="217" y="214"/>
                      <a:pt x="237" y="214"/>
                      <a:pt x="251" y="215"/>
                    </a:cubicBezTo>
                    <a:lnTo>
                      <a:pt x="251" y="200"/>
                    </a:lnTo>
                    <a:cubicBezTo>
                      <a:pt x="225" y="200"/>
                      <a:pt x="216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364">
                <a:extLst>
                  <a:ext uri="{FF2B5EF4-FFF2-40B4-BE49-F238E27FC236}">
                    <a16:creationId xmlns:a16="http://schemas.microsoft.com/office/drawing/2014/main" id="{ADE6DEDA-7AAF-43E6-A98D-7480CE9E4900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5360988" y="4405313"/>
                <a:ext cx="161925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5 w 246"/>
                  <a:gd name="T29" fmla="*/ 226 h 317"/>
                  <a:gd name="T30" fmla="*/ 246 w 246"/>
                  <a:gd name="T31" fmla="*/ 113 h 317"/>
                  <a:gd name="T32" fmla="*/ 142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8 w 246"/>
                  <a:gd name="T41" fmla="*/ 12 h 317"/>
                  <a:gd name="T42" fmla="*/ 205 w 246"/>
                  <a:gd name="T43" fmla="*/ 113 h 317"/>
                  <a:gd name="T44" fmla="*/ 133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6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4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5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8" y="0"/>
                      <a:pt x="142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8" y="12"/>
                    </a:cubicBezTo>
                    <a:cubicBezTo>
                      <a:pt x="174" y="12"/>
                      <a:pt x="205" y="56"/>
                      <a:pt x="205" y="113"/>
                    </a:cubicBezTo>
                    <a:cubicBezTo>
                      <a:pt x="205" y="173"/>
                      <a:pt x="170" y="215"/>
                      <a:pt x="133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365">
                <a:extLst>
                  <a:ext uri="{FF2B5EF4-FFF2-40B4-BE49-F238E27FC236}">
                    <a16:creationId xmlns:a16="http://schemas.microsoft.com/office/drawing/2014/main" id="{A391EB33-D60F-40B7-8DC9-E9862CDE6BFA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5646738" y="4171950"/>
                <a:ext cx="123825" cy="593725"/>
              </a:xfrm>
              <a:custGeom>
                <a:avLst/>
                <a:gdLst>
                  <a:gd name="T0" fmla="*/ 167 w 189"/>
                  <a:gd name="T1" fmla="*/ 891 h 896"/>
                  <a:gd name="T2" fmla="*/ 173 w 189"/>
                  <a:gd name="T3" fmla="*/ 896 h 896"/>
                  <a:gd name="T4" fmla="*/ 184 w 189"/>
                  <a:gd name="T5" fmla="*/ 896 h 896"/>
                  <a:gd name="T6" fmla="*/ 189 w 189"/>
                  <a:gd name="T7" fmla="*/ 891 h 896"/>
                  <a:gd name="T8" fmla="*/ 187 w 189"/>
                  <a:gd name="T9" fmla="*/ 887 h 896"/>
                  <a:gd name="T10" fmla="*/ 111 w 189"/>
                  <a:gd name="T11" fmla="*/ 787 h 896"/>
                  <a:gd name="T12" fmla="*/ 38 w 189"/>
                  <a:gd name="T13" fmla="*/ 448 h 896"/>
                  <a:gd name="T14" fmla="*/ 188 w 189"/>
                  <a:gd name="T15" fmla="*/ 8 h 896"/>
                  <a:gd name="T16" fmla="*/ 189 w 189"/>
                  <a:gd name="T17" fmla="*/ 4 h 896"/>
                  <a:gd name="T18" fmla="*/ 180 w 189"/>
                  <a:gd name="T19" fmla="*/ 0 h 896"/>
                  <a:gd name="T20" fmla="*/ 168 w 189"/>
                  <a:gd name="T21" fmla="*/ 3 h 896"/>
                  <a:gd name="T22" fmla="*/ 33 w 189"/>
                  <a:gd name="T23" fmla="*/ 219 h 896"/>
                  <a:gd name="T24" fmla="*/ 0 w 189"/>
                  <a:gd name="T25" fmla="*/ 448 h 896"/>
                  <a:gd name="T26" fmla="*/ 99 w 189"/>
                  <a:gd name="T27" fmla="*/ 815 h 896"/>
                  <a:gd name="T28" fmla="*/ 131 w 189"/>
                  <a:gd name="T29" fmla="*/ 856 h 896"/>
                  <a:gd name="T30" fmla="*/ 147 w 189"/>
                  <a:gd name="T31" fmla="*/ 873 h 896"/>
                  <a:gd name="T32" fmla="*/ 167 w 189"/>
                  <a:gd name="T33" fmla="*/ 891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9" h="896">
                    <a:moveTo>
                      <a:pt x="167" y="891"/>
                    </a:moveTo>
                    <a:cubicBezTo>
                      <a:pt x="168" y="891"/>
                      <a:pt x="172" y="896"/>
                      <a:pt x="173" y="896"/>
                    </a:cubicBezTo>
                    <a:lnTo>
                      <a:pt x="184" y="896"/>
                    </a:lnTo>
                    <a:cubicBezTo>
                      <a:pt x="185" y="896"/>
                      <a:pt x="189" y="896"/>
                      <a:pt x="189" y="891"/>
                    </a:cubicBezTo>
                    <a:cubicBezTo>
                      <a:pt x="189" y="890"/>
                      <a:pt x="188" y="889"/>
                      <a:pt x="187" y="887"/>
                    </a:cubicBezTo>
                    <a:cubicBezTo>
                      <a:pt x="169" y="869"/>
                      <a:pt x="142" y="842"/>
                      <a:pt x="111" y="787"/>
                    </a:cubicBezTo>
                    <a:cubicBezTo>
                      <a:pt x="57" y="691"/>
                      <a:pt x="38" y="568"/>
                      <a:pt x="38" y="448"/>
                    </a:cubicBezTo>
                    <a:cubicBezTo>
                      <a:pt x="38" y="227"/>
                      <a:pt x="100" y="97"/>
                      <a:pt x="188" y="8"/>
                    </a:cubicBezTo>
                    <a:cubicBezTo>
                      <a:pt x="189" y="7"/>
                      <a:pt x="189" y="5"/>
                      <a:pt x="189" y="4"/>
                    </a:cubicBezTo>
                    <a:cubicBezTo>
                      <a:pt x="189" y="0"/>
                      <a:pt x="186" y="0"/>
                      <a:pt x="180" y="0"/>
                    </a:cubicBezTo>
                    <a:cubicBezTo>
                      <a:pt x="173" y="0"/>
                      <a:pt x="172" y="0"/>
                      <a:pt x="168" y="3"/>
                    </a:cubicBezTo>
                    <a:cubicBezTo>
                      <a:pt x="120" y="44"/>
                      <a:pt x="67" y="114"/>
                      <a:pt x="33" y="219"/>
                    </a:cubicBezTo>
                    <a:cubicBezTo>
                      <a:pt x="11" y="285"/>
                      <a:pt x="0" y="365"/>
                      <a:pt x="0" y="448"/>
                    </a:cubicBezTo>
                    <a:cubicBezTo>
                      <a:pt x="0" y="566"/>
                      <a:pt x="21" y="700"/>
                      <a:pt x="99" y="815"/>
                    </a:cubicBezTo>
                    <a:cubicBezTo>
                      <a:pt x="113" y="835"/>
                      <a:pt x="131" y="855"/>
                      <a:pt x="131" y="856"/>
                    </a:cubicBezTo>
                    <a:cubicBezTo>
                      <a:pt x="136" y="862"/>
                      <a:pt x="143" y="870"/>
                      <a:pt x="147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366">
                <a:extLst>
                  <a:ext uri="{FF2B5EF4-FFF2-40B4-BE49-F238E27FC236}">
                    <a16:creationId xmlns:a16="http://schemas.microsoft.com/office/drawing/2014/main" id="{46563BE6-8DCA-4D8C-98FA-3EE1513F45D0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5810251" y="4462463"/>
                <a:ext cx="200025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367">
                <a:extLst>
                  <a:ext uri="{FF2B5EF4-FFF2-40B4-BE49-F238E27FC236}">
                    <a16:creationId xmlns:a16="http://schemas.microsoft.com/office/drawing/2014/main" id="{A2677C56-7E57-495E-BB7C-1BBF70D7EC48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6091238" y="4268788"/>
                <a:ext cx="100013" cy="152400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368">
                <a:extLst>
                  <a:ext uri="{FF2B5EF4-FFF2-40B4-BE49-F238E27FC236}">
                    <a16:creationId xmlns:a16="http://schemas.microsoft.com/office/drawing/2014/main" id="{59CB7DAB-716E-449B-A584-36EC9658E293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6216651" y="4276725"/>
                <a:ext cx="76200" cy="147637"/>
              </a:xfrm>
              <a:custGeom>
                <a:avLst/>
                <a:gdLst>
                  <a:gd name="T0" fmla="*/ 71 w 118"/>
                  <a:gd name="T1" fmla="*/ 81 h 222"/>
                  <a:gd name="T2" fmla="*/ 107 w 118"/>
                  <a:gd name="T3" fmla="*/ 81 h 222"/>
                  <a:gd name="T4" fmla="*/ 118 w 118"/>
                  <a:gd name="T5" fmla="*/ 73 h 222"/>
                  <a:gd name="T6" fmla="*/ 107 w 118"/>
                  <a:gd name="T7" fmla="*/ 68 h 222"/>
                  <a:gd name="T8" fmla="*/ 74 w 118"/>
                  <a:gd name="T9" fmla="*/ 68 h 222"/>
                  <a:gd name="T10" fmla="*/ 87 w 118"/>
                  <a:gd name="T11" fmla="*/ 16 h 222"/>
                  <a:gd name="T12" fmla="*/ 88 w 118"/>
                  <a:gd name="T13" fmla="*/ 12 h 222"/>
                  <a:gd name="T14" fmla="*/ 76 w 118"/>
                  <a:gd name="T15" fmla="*/ 0 h 222"/>
                  <a:gd name="T16" fmla="*/ 60 w 118"/>
                  <a:gd name="T17" fmla="*/ 15 h 222"/>
                  <a:gd name="T18" fmla="*/ 47 w 118"/>
                  <a:gd name="T19" fmla="*/ 68 h 222"/>
                  <a:gd name="T20" fmla="*/ 11 w 118"/>
                  <a:gd name="T21" fmla="*/ 68 h 222"/>
                  <a:gd name="T22" fmla="*/ 0 w 118"/>
                  <a:gd name="T23" fmla="*/ 76 h 222"/>
                  <a:gd name="T24" fmla="*/ 10 w 118"/>
                  <a:gd name="T25" fmla="*/ 81 h 222"/>
                  <a:gd name="T26" fmla="*/ 43 w 118"/>
                  <a:gd name="T27" fmla="*/ 81 h 222"/>
                  <a:gd name="T28" fmla="*/ 23 w 118"/>
                  <a:gd name="T29" fmla="*/ 163 h 222"/>
                  <a:gd name="T30" fmla="*/ 18 w 118"/>
                  <a:gd name="T31" fmla="*/ 189 h 222"/>
                  <a:gd name="T32" fmla="*/ 55 w 118"/>
                  <a:gd name="T33" fmla="*/ 222 h 222"/>
                  <a:gd name="T34" fmla="*/ 116 w 118"/>
                  <a:gd name="T35" fmla="*/ 168 h 222"/>
                  <a:gd name="T36" fmla="*/ 110 w 118"/>
                  <a:gd name="T37" fmla="*/ 164 h 222"/>
                  <a:gd name="T38" fmla="*/ 103 w 118"/>
                  <a:gd name="T39" fmla="*/ 171 h 222"/>
                  <a:gd name="T40" fmla="*/ 56 w 118"/>
                  <a:gd name="T41" fmla="*/ 212 h 222"/>
                  <a:gd name="T42" fmla="*/ 44 w 118"/>
                  <a:gd name="T43" fmla="*/ 195 h 222"/>
                  <a:gd name="T44" fmla="*/ 46 w 118"/>
                  <a:gd name="T45" fmla="*/ 181 h 222"/>
                  <a:gd name="T46" fmla="*/ 71 w 118"/>
                  <a:gd name="T47" fmla="*/ 8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2">
                    <a:moveTo>
                      <a:pt x="71" y="81"/>
                    </a:moveTo>
                    <a:lnTo>
                      <a:pt x="107" y="81"/>
                    </a:lnTo>
                    <a:cubicBezTo>
                      <a:pt x="113" y="81"/>
                      <a:pt x="118" y="81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5"/>
                      <a:pt x="88" y="13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8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7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6"/>
                    </a:cubicBezTo>
                    <a:cubicBezTo>
                      <a:pt x="0" y="81"/>
                      <a:pt x="4" y="81"/>
                      <a:pt x="10" y="81"/>
                    </a:cubicBezTo>
                    <a:lnTo>
                      <a:pt x="43" y="81"/>
                    </a:lnTo>
                    <a:lnTo>
                      <a:pt x="23" y="163"/>
                    </a:lnTo>
                    <a:cubicBezTo>
                      <a:pt x="21" y="172"/>
                      <a:pt x="18" y="184"/>
                      <a:pt x="18" y="189"/>
                    </a:cubicBezTo>
                    <a:cubicBezTo>
                      <a:pt x="18" y="209"/>
                      <a:pt x="35" y="222"/>
                      <a:pt x="55" y="222"/>
                    </a:cubicBezTo>
                    <a:cubicBezTo>
                      <a:pt x="94" y="222"/>
                      <a:pt x="116" y="173"/>
                      <a:pt x="116" y="168"/>
                    </a:cubicBezTo>
                    <a:cubicBezTo>
                      <a:pt x="116" y="164"/>
                      <a:pt x="111" y="164"/>
                      <a:pt x="110" y="164"/>
                    </a:cubicBezTo>
                    <a:cubicBezTo>
                      <a:pt x="106" y="164"/>
                      <a:pt x="106" y="165"/>
                      <a:pt x="103" y="171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9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1"/>
                    </a:cubicBezTo>
                    <a:lnTo>
                      <a:pt x="71" y="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369">
                <a:extLst>
                  <a:ext uri="{FF2B5EF4-FFF2-40B4-BE49-F238E27FC236}">
                    <a16:creationId xmlns:a16="http://schemas.microsoft.com/office/drawing/2014/main" id="{8DF29098-FB33-4F57-9F9A-F2C58A80428B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6319838" y="4213225"/>
                <a:ext cx="80963" cy="107950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3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2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3"/>
                    </a:lnTo>
                    <a:cubicBezTo>
                      <a:pt x="1" y="156"/>
                      <a:pt x="1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371">
                <a:extLst>
                  <a:ext uri="{FF2B5EF4-FFF2-40B4-BE49-F238E27FC236}">
                    <a16:creationId xmlns:a16="http://schemas.microsoft.com/office/drawing/2014/main" id="{C7E620E5-702F-4275-A42E-2D1FBC89BB99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6184901" y="4562475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2 w 213"/>
                  <a:gd name="T3" fmla="*/ 146 h 158"/>
                  <a:gd name="T4" fmla="*/ 34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2 w 213"/>
                  <a:gd name="T15" fmla="*/ 42 h 158"/>
                  <a:gd name="T16" fmla="*/ 135 w 213"/>
                  <a:gd name="T17" fmla="*/ 10 h 158"/>
                  <a:gd name="T18" fmla="*/ 155 w 213"/>
                  <a:gd name="T19" fmla="*/ 35 h 158"/>
                  <a:gd name="T20" fmla="*/ 135 w 213"/>
                  <a:gd name="T21" fmla="*/ 109 h 158"/>
                  <a:gd name="T22" fmla="*/ 129 w 213"/>
                  <a:gd name="T23" fmla="*/ 128 h 158"/>
                  <a:gd name="T24" fmla="*/ 162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0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1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2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3 w 213"/>
                  <a:gd name="T53" fmla="*/ 48 h 158"/>
                  <a:gd name="T54" fmla="*/ 39 w 213"/>
                  <a:gd name="T55" fmla="*/ 10 h 158"/>
                  <a:gd name="T56" fmla="*/ 50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4" y="137"/>
                      <a:pt x="22" y="145"/>
                      <a:pt x="22" y="146"/>
                    </a:cubicBezTo>
                    <a:cubicBezTo>
                      <a:pt x="22" y="154"/>
                      <a:pt x="29" y="158"/>
                      <a:pt x="34" y="158"/>
                    </a:cubicBezTo>
                    <a:cubicBezTo>
                      <a:pt x="40" y="158"/>
                      <a:pt x="46" y="153"/>
                      <a:pt x="48" y="150"/>
                    </a:cubicBezTo>
                    <a:cubicBezTo>
                      <a:pt x="50" y="147"/>
                      <a:pt x="52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5" y="10"/>
                    </a:cubicBezTo>
                    <a:cubicBezTo>
                      <a:pt x="155" y="10"/>
                      <a:pt x="155" y="28"/>
                      <a:pt x="155" y="35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9"/>
                      <a:pt x="129" y="122"/>
                      <a:pt x="129" y="128"/>
                    </a:cubicBezTo>
                    <a:cubicBezTo>
                      <a:pt x="129" y="146"/>
                      <a:pt x="145" y="158"/>
                      <a:pt x="162" y="158"/>
                    </a:cubicBezTo>
                    <a:cubicBezTo>
                      <a:pt x="197" y="158"/>
                      <a:pt x="213" y="109"/>
                      <a:pt x="213" y="104"/>
                    </a:cubicBezTo>
                    <a:cubicBezTo>
                      <a:pt x="213" y="100"/>
                      <a:pt x="208" y="100"/>
                      <a:pt x="207" y="100"/>
                    </a:cubicBezTo>
                    <a:cubicBezTo>
                      <a:pt x="202" y="100"/>
                      <a:pt x="202" y="102"/>
                      <a:pt x="200" y="106"/>
                    </a:cubicBezTo>
                    <a:cubicBezTo>
                      <a:pt x="192" y="134"/>
                      <a:pt x="177" y="148"/>
                      <a:pt x="164" y="148"/>
                    </a:cubicBezTo>
                    <a:cubicBezTo>
                      <a:pt x="156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1" y="60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0" y="58"/>
                      <a:pt x="11" y="57"/>
                      <a:pt x="13" y="48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7"/>
                      <a:pt x="45" y="56"/>
                    </a:cubicBezTo>
                    <a:cubicBezTo>
                      <a:pt x="42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372">
                <a:extLst>
                  <a:ext uri="{FF2B5EF4-FFF2-40B4-BE49-F238E27FC236}">
                    <a16:creationId xmlns:a16="http://schemas.microsoft.com/office/drawing/2014/main" id="{F258BE18-3410-43B2-BE9B-43B249CC224A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6483351" y="4171950"/>
                <a:ext cx="123825" cy="593725"/>
              </a:xfrm>
              <a:custGeom>
                <a:avLst/>
                <a:gdLst>
                  <a:gd name="T0" fmla="*/ 189 w 189"/>
                  <a:gd name="T1" fmla="*/ 448 h 896"/>
                  <a:gd name="T2" fmla="*/ 58 w 189"/>
                  <a:gd name="T3" fmla="*/ 40 h 896"/>
                  <a:gd name="T4" fmla="*/ 20 w 189"/>
                  <a:gd name="T5" fmla="*/ 2 h 896"/>
                  <a:gd name="T6" fmla="*/ 9 w 189"/>
                  <a:gd name="T7" fmla="*/ 0 h 896"/>
                  <a:gd name="T8" fmla="*/ 0 w 189"/>
                  <a:gd name="T9" fmla="*/ 4 h 896"/>
                  <a:gd name="T10" fmla="*/ 3 w 189"/>
                  <a:gd name="T11" fmla="*/ 9 h 896"/>
                  <a:gd name="T12" fmla="*/ 78 w 189"/>
                  <a:gd name="T13" fmla="*/ 109 h 896"/>
                  <a:gd name="T14" fmla="*/ 151 w 189"/>
                  <a:gd name="T15" fmla="*/ 448 h 896"/>
                  <a:gd name="T16" fmla="*/ 2 w 189"/>
                  <a:gd name="T17" fmla="*/ 888 h 896"/>
                  <a:gd name="T18" fmla="*/ 0 w 189"/>
                  <a:gd name="T19" fmla="*/ 891 h 896"/>
                  <a:gd name="T20" fmla="*/ 9 w 189"/>
                  <a:gd name="T21" fmla="*/ 896 h 896"/>
                  <a:gd name="T22" fmla="*/ 21 w 189"/>
                  <a:gd name="T23" fmla="*/ 892 h 896"/>
                  <a:gd name="T24" fmla="*/ 156 w 189"/>
                  <a:gd name="T25" fmla="*/ 677 h 896"/>
                  <a:gd name="T26" fmla="*/ 189 w 189"/>
                  <a:gd name="T27" fmla="*/ 448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6">
                    <a:moveTo>
                      <a:pt x="189" y="448"/>
                    </a:moveTo>
                    <a:cubicBezTo>
                      <a:pt x="189" y="305"/>
                      <a:pt x="156" y="153"/>
                      <a:pt x="58" y="40"/>
                    </a:cubicBezTo>
                    <a:cubicBezTo>
                      <a:pt x="51" y="32"/>
                      <a:pt x="32" y="13"/>
                      <a:pt x="20" y="2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20" y="27"/>
                      <a:pt x="47" y="54"/>
                      <a:pt x="78" y="109"/>
                    </a:cubicBezTo>
                    <a:cubicBezTo>
                      <a:pt x="132" y="205"/>
                      <a:pt x="151" y="328"/>
                      <a:pt x="151" y="448"/>
                    </a:cubicBezTo>
                    <a:cubicBezTo>
                      <a:pt x="151" y="664"/>
                      <a:pt x="92" y="796"/>
                      <a:pt x="2" y="888"/>
                    </a:cubicBezTo>
                    <a:cubicBezTo>
                      <a:pt x="1" y="889"/>
                      <a:pt x="0" y="890"/>
                      <a:pt x="0" y="891"/>
                    </a:cubicBezTo>
                    <a:cubicBezTo>
                      <a:pt x="0" y="896"/>
                      <a:pt x="4" y="896"/>
                      <a:pt x="9" y="896"/>
                    </a:cubicBezTo>
                    <a:cubicBezTo>
                      <a:pt x="16" y="896"/>
                      <a:pt x="17" y="896"/>
                      <a:pt x="21" y="892"/>
                    </a:cubicBezTo>
                    <a:cubicBezTo>
                      <a:pt x="69" y="852"/>
                      <a:pt x="122" y="782"/>
                      <a:pt x="156" y="677"/>
                    </a:cubicBezTo>
                    <a:cubicBezTo>
                      <a:pt x="178" y="609"/>
                      <a:pt x="189" y="528"/>
                      <a:pt x="189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任意多边形: 形状 1245">
                <a:extLst>
                  <a:ext uri="{FF2B5EF4-FFF2-40B4-BE49-F238E27FC236}">
                    <a16:creationId xmlns:a16="http://schemas.microsoft.com/office/drawing/2014/main" id="{47237AB8-D0A8-4397-82BC-59F53D463FCF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6076951" y="3686175"/>
                <a:ext cx="355601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355601" h="12701">
                    <a:moveTo>
                      <a:pt x="0" y="12700"/>
                    </a:moveTo>
                    <a:lnTo>
                      <a:pt x="355600" y="12700"/>
                    </a:lnTo>
                    <a:lnTo>
                      <a:pt x="355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47" name="任意多边形: 形状 1246">
                <a:extLst>
                  <a:ext uri="{FF2B5EF4-FFF2-40B4-BE49-F238E27FC236}">
                    <a16:creationId xmlns:a16="http://schemas.microsoft.com/office/drawing/2014/main" id="{DD1601F6-8F74-4712-93AC-F1417166E420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6076951" y="4462463"/>
                <a:ext cx="355601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355601" h="12701">
                    <a:moveTo>
                      <a:pt x="0" y="12700"/>
                    </a:moveTo>
                    <a:lnTo>
                      <a:pt x="355600" y="12700"/>
                    </a:lnTo>
                    <a:lnTo>
                      <a:pt x="355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898663F7-E4E5-2552-2417-D995F5CB622C}"/>
              </a:ext>
            </a:extLst>
          </p:cNvPr>
          <p:cNvSpPr/>
          <p:nvPr/>
        </p:nvSpPr>
        <p:spPr>
          <a:xfrm>
            <a:off x="1309377" y="1939610"/>
            <a:ext cx="1760848" cy="425706"/>
          </a:xfrm>
          <a:prstGeom prst="roundRect">
            <a:avLst/>
          </a:prstGeom>
          <a:solidFill>
            <a:srgbClr val="C00000">
              <a:alpha val="30000"/>
            </a:srgbClr>
          </a:solidFill>
          <a:ln w="19050"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1B0A0E6-D474-CE9F-5D87-02E0B7657BAE}"/>
              </a:ext>
            </a:extLst>
          </p:cNvPr>
          <p:cNvSpPr txBox="1"/>
          <p:nvPr/>
        </p:nvSpPr>
        <p:spPr>
          <a:xfrm>
            <a:off x="1415366" y="5254592"/>
            <a:ext cx="63132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Can be generalized to </a:t>
            </a:r>
            <a:r>
              <a:rPr lang="en-US" altLang="zh-CN" sz="2400" b="1" dirty="0">
                <a:solidFill>
                  <a:srgbClr val="C00000"/>
                </a:solidFill>
              </a:rPr>
              <a:t>negatively associated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75000"/>
                  </a:schemeClr>
                </a:solidFill>
              </a:rPr>
              <a:t>r.v.</a:t>
            </a:r>
            <a:r>
              <a:rPr lang="en-US" altLang="zh-CN" sz="2400" b="1" dirty="0">
                <a:solidFill>
                  <a:schemeClr val="accent1">
                    <a:lumMod val="75000"/>
                  </a:schemeClr>
                </a:solidFill>
              </a:rPr>
              <a:t>!</a:t>
            </a:r>
            <a:endParaRPr lang="zh-CN" altLang="en-US" sz="2400" b="1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930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38E06F0-5BC0-47F2-95FB-E6CFD46BA5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Birthday Problem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4BF3B81-E7EE-4EF8-9E02-4ADB8BC9C2F9}"/>
              </a:ext>
            </a:extLst>
          </p:cNvPr>
          <p:cNvSpPr txBox="1"/>
          <p:nvPr/>
        </p:nvSpPr>
        <p:spPr>
          <a:xfrm>
            <a:off x="491145" y="1653432"/>
            <a:ext cx="83442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</a:rPr>
              <a:t>Question: probability that each ball lands in its own bin (</a:t>
            </a:r>
            <a:r>
              <a:rPr lang="en-US" altLang="zh-CN" sz="2400" i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>
                <a:solidFill>
                  <a:schemeClr val="accent1"/>
                </a:solidFill>
              </a:rPr>
              <a:t> is 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1-1</a:t>
            </a:r>
            <a:r>
              <a:rPr lang="en-US" altLang="zh-CN" sz="2400" dirty="0">
                <a:solidFill>
                  <a:schemeClr val="accent1"/>
                </a:solidFill>
              </a:rPr>
              <a:t>)?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8DB93B2A-57C8-4E6E-9C59-146394CE98B7}"/>
              </a:ext>
            </a:extLst>
          </p:cNvPr>
          <p:cNvGrpSpPr/>
          <p:nvPr/>
        </p:nvGrpSpPr>
        <p:grpSpPr>
          <a:xfrm>
            <a:off x="1410801" y="4445987"/>
            <a:ext cx="6161515" cy="2105914"/>
            <a:chOff x="2982485" y="4752086"/>
            <a:chExt cx="6161515" cy="2105914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008C52EF-19CF-42A9-8654-60B30FA1EFBC}"/>
                </a:ext>
              </a:extLst>
            </p:cNvPr>
            <p:cNvGrpSpPr/>
            <p:nvPr/>
          </p:nvGrpSpPr>
          <p:grpSpPr>
            <a:xfrm>
              <a:off x="2982485" y="5537974"/>
              <a:ext cx="6161515" cy="1320026"/>
              <a:chOff x="2982485" y="5537974"/>
              <a:chExt cx="6161515" cy="1320026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id="{BB4346D0-B09E-4DEA-8D53-17D526F2B30C}"/>
                  </a:ext>
                </a:extLst>
              </p:cNvPr>
              <p:cNvGrpSpPr/>
              <p:nvPr/>
            </p:nvGrpSpPr>
            <p:grpSpPr>
              <a:xfrm>
                <a:off x="2982485" y="5566947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22" name="Line 1" descr="Line">
                  <a:extLst>
                    <a:ext uri="{FF2B5EF4-FFF2-40B4-BE49-F238E27FC236}">
                      <a16:creationId xmlns:a16="http://schemas.microsoft.com/office/drawing/2014/main" id="{DA2CCB95-A15D-4DDF-B547-F7D76A9CFFAE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" name="Line 2" descr="Line">
                  <a:extLst>
                    <a:ext uri="{FF2B5EF4-FFF2-40B4-BE49-F238E27FC236}">
                      <a16:creationId xmlns:a16="http://schemas.microsoft.com/office/drawing/2014/main" id="{E38BC326-768C-47B4-A078-354FB95F2B9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" name="Line 3" descr="Line">
                  <a:extLst>
                    <a:ext uri="{FF2B5EF4-FFF2-40B4-BE49-F238E27FC236}">
                      <a16:creationId xmlns:a16="http://schemas.microsoft.com/office/drawing/2014/main" id="{3814E83B-C807-4B22-8B72-D599E2A2F54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id="{C80D4048-1490-4BBB-9E48-E0BF5A78527C}"/>
                  </a:ext>
                </a:extLst>
              </p:cNvPr>
              <p:cNvGrpSpPr/>
              <p:nvPr/>
            </p:nvGrpSpPr>
            <p:grpSpPr>
              <a:xfrm>
                <a:off x="3858267" y="5566948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19" name="Line 4" descr="Line">
                  <a:extLst>
                    <a:ext uri="{FF2B5EF4-FFF2-40B4-BE49-F238E27FC236}">
                      <a16:creationId xmlns:a16="http://schemas.microsoft.com/office/drawing/2014/main" id="{FBF6A028-8EB0-4139-9150-B4C092099C0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" name="Line 5" descr="Line">
                  <a:extLst>
                    <a:ext uri="{FF2B5EF4-FFF2-40B4-BE49-F238E27FC236}">
                      <a16:creationId xmlns:a16="http://schemas.microsoft.com/office/drawing/2014/main" id="{AE0FACEF-BB12-4903-A788-9347C6E5162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" name="Line 6" descr="Line">
                  <a:extLst>
                    <a:ext uri="{FF2B5EF4-FFF2-40B4-BE49-F238E27FC236}">
                      <a16:creationId xmlns:a16="http://schemas.microsoft.com/office/drawing/2014/main" id="{0A7C34B0-8546-46D5-B32A-620604D20F4D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id="{CBB7ACBB-2DA3-45CE-B363-495FAFC2DFA4}"/>
                  </a:ext>
                </a:extLst>
              </p:cNvPr>
              <p:cNvGrpSpPr/>
              <p:nvPr/>
            </p:nvGrpSpPr>
            <p:grpSpPr>
              <a:xfrm>
                <a:off x="4726211" y="5562825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16" name="Line 7" descr="Line">
                  <a:extLst>
                    <a:ext uri="{FF2B5EF4-FFF2-40B4-BE49-F238E27FC236}">
                      <a16:creationId xmlns:a16="http://schemas.microsoft.com/office/drawing/2014/main" id="{781CC9BA-B2C9-48F3-ACB7-510716C8F2DB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7" name="Line 8" descr="Line">
                  <a:extLst>
                    <a:ext uri="{FF2B5EF4-FFF2-40B4-BE49-F238E27FC236}">
                      <a16:creationId xmlns:a16="http://schemas.microsoft.com/office/drawing/2014/main" id="{14CD73FF-3E35-4DC3-9A46-76F7ED76F5F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8" name="Line 9" descr="Line">
                  <a:extLst>
                    <a:ext uri="{FF2B5EF4-FFF2-40B4-BE49-F238E27FC236}">
                      <a16:creationId xmlns:a16="http://schemas.microsoft.com/office/drawing/2014/main" id="{DF6A238F-6C4A-40A1-A4D9-005A1EC4E9D6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230AB042-5ECD-4330-B1EF-4C4E2533107D}"/>
                  </a:ext>
                </a:extLst>
              </p:cNvPr>
              <p:cNvGrpSpPr/>
              <p:nvPr/>
            </p:nvGrpSpPr>
            <p:grpSpPr>
              <a:xfrm>
                <a:off x="6067540" y="5542096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13" name="Line 10 1" descr="Line">
                  <a:extLst>
                    <a:ext uri="{FF2B5EF4-FFF2-40B4-BE49-F238E27FC236}">
                      <a16:creationId xmlns:a16="http://schemas.microsoft.com/office/drawing/2014/main" id="{40EC575F-6CD2-4587-9AFA-6F0FE5748D7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4" name="Line 11 1" descr="Line">
                  <a:extLst>
                    <a:ext uri="{FF2B5EF4-FFF2-40B4-BE49-F238E27FC236}">
                      <a16:creationId xmlns:a16="http://schemas.microsoft.com/office/drawing/2014/main" id="{258A88E2-8A11-4BD1-92DD-A478D3F1DC4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5" name="Line 12 1" descr="Line">
                  <a:extLst>
                    <a:ext uri="{FF2B5EF4-FFF2-40B4-BE49-F238E27FC236}">
                      <a16:creationId xmlns:a16="http://schemas.microsoft.com/office/drawing/2014/main" id="{3F2FA4AB-FBF6-4EF4-856C-869C52A8532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B3383F08-7061-4453-8DC2-AF093CF54165}"/>
                  </a:ext>
                </a:extLst>
              </p:cNvPr>
              <p:cNvGrpSpPr/>
              <p:nvPr/>
            </p:nvGrpSpPr>
            <p:grpSpPr>
              <a:xfrm>
                <a:off x="6990135" y="5537975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10" name="Line 13" descr="Line">
                  <a:extLst>
                    <a:ext uri="{FF2B5EF4-FFF2-40B4-BE49-F238E27FC236}">
                      <a16:creationId xmlns:a16="http://schemas.microsoft.com/office/drawing/2014/main" id="{41CB70DB-0022-400E-A438-ED37E9558B8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1" name="Line 14" descr="Line">
                  <a:extLst>
                    <a:ext uri="{FF2B5EF4-FFF2-40B4-BE49-F238E27FC236}">
                      <a16:creationId xmlns:a16="http://schemas.microsoft.com/office/drawing/2014/main" id="{FCA4D059-719F-403B-89F1-C58ADFCFA53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2" name="Line 15" descr="Line">
                  <a:extLst>
                    <a:ext uri="{FF2B5EF4-FFF2-40B4-BE49-F238E27FC236}">
                      <a16:creationId xmlns:a16="http://schemas.microsoft.com/office/drawing/2014/main" id="{045618FC-2E59-4189-826D-6FA5CE6335D6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0D62B113-490B-424C-B583-BB3AA4D81417}"/>
                  </a:ext>
                </a:extLst>
              </p:cNvPr>
              <p:cNvSpPr txBox="1"/>
              <p:nvPr/>
            </p:nvSpPr>
            <p:spPr>
              <a:xfrm>
                <a:off x="3016278" y="6519446"/>
                <a:ext cx="75302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Jan 1st</a:t>
                </a:r>
                <a:endParaRPr lang="zh-CN" altLang="en-US" sz="1600" dirty="0"/>
              </a:p>
            </p:txBody>
          </p:sp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A57BEDA5-C035-48E5-8035-798545E591BD}"/>
                  </a:ext>
                </a:extLst>
              </p:cNvPr>
              <p:cNvSpPr txBox="1"/>
              <p:nvPr/>
            </p:nvSpPr>
            <p:spPr>
              <a:xfrm>
                <a:off x="3852722" y="6519446"/>
                <a:ext cx="82105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Jan 2nd</a:t>
                </a:r>
                <a:endParaRPr lang="zh-CN" altLang="en-US" sz="1600" dirty="0"/>
              </a:p>
            </p:txBody>
          </p: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712E704D-E129-4819-BD8D-19102657768F}"/>
                  </a:ext>
                </a:extLst>
              </p:cNvPr>
              <p:cNvSpPr txBox="1"/>
              <p:nvPr/>
            </p:nvSpPr>
            <p:spPr>
              <a:xfrm>
                <a:off x="4747743" y="6519446"/>
                <a:ext cx="78297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Jan 3rd</a:t>
                </a:r>
                <a:endParaRPr lang="zh-CN" altLang="en-US" sz="1600" dirty="0"/>
              </a:p>
            </p:txBody>
          </p:sp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A0B4B994-AB19-47DF-92E6-9482721D34E0}"/>
                  </a:ext>
                </a:extLst>
              </p:cNvPr>
              <p:cNvSpPr txBox="1"/>
              <p:nvPr/>
            </p:nvSpPr>
            <p:spPr>
              <a:xfrm>
                <a:off x="6046573" y="6490528"/>
                <a:ext cx="85722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Jan 31st</a:t>
                </a:r>
                <a:endParaRPr lang="zh-CN" altLang="en-US" sz="1600" dirty="0"/>
              </a:p>
            </p:txBody>
          </p:sp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EBD7202C-3BB5-4253-AD15-BC563D169F23}"/>
                  </a:ext>
                </a:extLst>
              </p:cNvPr>
              <p:cNvSpPr txBox="1"/>
              <p:nvPr/>
            </p:nvSpPr>
            <p:spPr>
              <a:xfrm>
                <a:off x="7014256" y="6490528"/>
                <a:ext cx="78367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Feb 1st</a:t>
                </a:r>
                <a:endParaRPr lang="zh-CN" altLang="en-US" sz="1600" dirty="0"/>
              </a:p>
            </p:txBody>
          </p:sp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AF40FDF5-AF07-44E2-9FDD-119792B8A3D9}"/>
                  </a:ext>
                </a:extLst>
              </p:cNvPr>
              <p:cNvSpPr txBox="1"/>
              <p:nvPr/>
            </p:nvSpPr>
            <p:spPr>
              <a:xfrm>
                <a:off x="5553766" y="5537974"/>
                <a:ext cx="51328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/>
                  <a:t>…</a:t>
                </a:r>
                <a:endParaRPr lang="zh-CN" altLang="en-US" sz="3600" b="1" dirty="0"/>
              </a:p>
            </p:txBody>
          </p:sp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A4A24A12-3658-4F2A-BFAD-D1FDC7E94CFC}"/>
                  </a:ext>
                </a:extLst>
              </p:cNvPr>
              <p:cNvSpPr txBox="1"/>
              <p:nvPr/>
            </p:nvSpPr>
            <p:spPr>
              <a:xfrm>
                <a:off x="7770978" y="5537974"/>
                <a:ext cx="51328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/>
                  <a:t>…</a:t>
                </a:r>
                <a:endParaRPr lang="zh-CN" altLang="en-US" sz="3600" b="1" dirty="0"/>
              </a:p>
            </p:txBody>
          </p: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A4CD869F-980B-4844-8CC9-3D613724C001}"/>
                  </a:ext>
                </a:extLst>
              </p:cNvPr>
              <p:cNvGrpSpPr/>
              <p:nvPr/>
            </p:nvGrpSpPr>
            <p:grpSpPr>
              <a:xfrm>
                <a:off x="8262861" y="5537975"/>
                <a:ext cx="820615" cy="977350"/>
                <a:chOff x="1764323" y="2507456"/>
                <a:chExt cx="1320869" cy="1573151"/>
              </a:xfrm>
            </p:grpSpPr>
            <p:pic>
              <p:nvPicPr>
                <p:cNvPr id="33" name="Line 10 2" descr="Line">
                  <a:extLst>
                    <a:ext uri="{FF2B5EF4-FFF2-40B4-BE49-F238E27FC236}">
                      <a16:creationId xmlns:a16="http://schemas.microsoft.com/office/drawing/2014/main" id="{80D0BA5A-6F1A-4980-91F7-BDB01D97E2E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4323" y="3763107"/>
                  <a:ext cx="1320869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4" name="Line 11 2" descr="Line">
                  <a:extLst>
                    <a:ext uri="{FF2B5EF4-FFF2-40B4-BE49-F238E27FC236}">
                      <a16:creationId xmlns:a16="http://schemas.microsoft.com/office/drawing/2014/main" id="{F4DC9194-C709-4FDB-B7BE-6422D87A990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1219047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" name="Line 12 2" descr="Line">
                  <a:extLst>
                    <a:ext uri="{FF2B5EF4-FFF2-40B4-BE49-F238E27FC236}">
                      <a16:creationId xmlns:a16="http://schemas.microsoft.com/office/drawing/2014/main" id="{D9DB42E3-DAC9-4B90-A98B-B2A98A94253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 rot="16200000">
                  <a:off x="2044548" y="3230532"/>
                  <a:ext cx="1573151" cy="12700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9E6B6F4C-A823-4DF3-9B5C-17B0AAA39766}"/>
                  </a:ext>
                </a:extLst>
              </p:cNvPr>
              <p:cNvSpPr txBox="1"/>
              <p:nvPr/>
            </p:nvSpPr>
            <p:spPr>
              <a:xfrm>
                <a:off x="8241894" y="6486407"/>
                <a:ext cx="90210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/>
                  <a:t>Dec 31st</a:t>
                </a:r>
                <a:endParaRPr lang="zh-CN" altLang="en-US" sz="1600" dirty="0"/>
              </a:p>
            </p:txBody>
          </p:sp>
        </p:grp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F462806F-4DCF-4E01-9AC3-14BD9DD5FB1E}"/>
                </a:ext>
              </a:extLst>
            </p:cNvPr>
            <p:cNvGrpSpPr/>
            <p:nvPr/>
          </p:nvGrpSpPr>
          <p:grpSpPr>
            <a:xfrm>
              <a:off x="3580019" y="4752086"/>
              <a:ext cx="4903090" cy="648000"/>
              <a:chOff x="3580019" y="4752086"/>
              <a:chExt cx="4903090" cy="648000"/>
            </a:xfrm>
          </p:grpSpPr>
          <p:pic>
            <p:nvPicPr>
              <p:cNvPr id="40" name="图片 39">
                <a:extLst>
                  <a:ext uri="{FF2B5EF4-FFF2-40B4-BE49-F238E27FC236}">
                    <a16:creationId xmlns:a16="http://schemas.microsoft.com/office/drawing/2014/main" id="{C4515A79-9CE8-404E-9B88-B9B15FCCEB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705723" y="4752086"/>
                <a:ext cx="648000" cy="648000"/>
              </a:xfrm>
              <a:prstGeom prst="rect">
                <a:avLst/>
              </a:prstGeom>
            </p:spPr>
          </p:pic>
          <p:pic>
            <p:nvPicPr>
              <p:cNvPr id="42" name="图片 41">
                <a:extLst>
                  <a:ext uri="{FF2B5EF4-FFF2-40B4-BE49-F238E27FC236}">
                    <a16:creationId xmlns:a16="http://schemas.microsoft.com/office/drawing/2014/main" id="{1307108E-CB4F-45D2-B60E-1F85DC6124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642871" y="4752086"/>
                <a:ext cx="648000" cy="648000"/>
              </a:xfrm>
              <a:prstGeom prst="rect">
                <a:avLst/>
              </a:prstGeom>
            </p:spPr>
          </p:pic>
          <p:pic>
            <p:nvPicPr>
              <p:cNvPr id="44" name="图片 43">
                <a:extLst>
                  <a:ext uri="{FF2B5EF4-FFF2-40B4-BE49-F238E27FC236}">
                    <a16:creationId xmlns:a16="http://schemas.microsoft.com/office/drawing/2014/main" id="{75BAAC5A-B93F-44C6-8C9F-B94974E7BF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768575" y="4752086"/>
                <a:ext cx="648000" cy="648000"/>
              </a:xfrm>
              <a:prstGeom prst="rect">
                <a:avLst/>
              </a:prstGeom>
            </p:spPr>
          </p:pic>
          <p:pic>
            <p:nvPicPr>
              <p:cNvPr id="46" name="图片 45">
                <a:extLst>
                  <a:ext uri="{FF2B5EF4-FFF2-40B4-BE49-F238E27FC236}">
                    <a16:creationId xmlns:a16="http://schemas.microsoft.com/office/drawing/2014/main" id="{C541F854-3589-4D2E-9C99-4453984453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580019" y="4752086"/>
                <a:ext cx="648000" cy="648000"/>
              </a:xfrm>
              <a:prstGeom prst="rect">
                <a:avLst/>
              </a:prstGeom>
            </p:spPr>
          </p:pic>
          <p:pic>
            <p:nvPicPr>
              <p:cNvPr id="48" name="图片 47">
                <a:extLst>
                  <a:ext uri="{FF2B5EF4-FFF2-40B4-BE49-F238E27FC236}">
                    <a16:creationId xmlns:a16="http://schemas.microsoft.com/office/drawing/2014/main" id="{7DC96B29-7312-42FE-A5F4-21ECC33282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840132" y="4752086"/>
                <a:ext cx="642977" cy="648000"/>
              </a:xfrm>
              <a:prstGeom prst="rect">
                <a:avLst/>
              </a:prstGeom>
            </p:spPr>
          </p:pic>
        </p:grpSp>
      </p:grpSp>
      <p:grpSp>
        <p:nvGrpSpPr>
          <p:cNvPr id="548" name="组合 547">
            <a:extLst>
              <a:ext uri="{FF2B5EF4-FFF2-40B4-BE49-F238E27FC236}">
                <a16:creationId xmlns:a16="http://schemas.microsoft.com/office/drawing/2014/main" id="{6D05143C-7911-4C17-989C-6712DC32E16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030412" y="2282825"/>
            <a:ext cx="5083176" cy="854076"/>
            <a:chOff x="2032000" y="2282825"/>
            <a:chExt cx="5083176" cy="854076"/>
          </a:xfrm>
        </p:grpSpPr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306074BB-7AFB-4FC7-82F8-A8A9D9A25F5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032000" y="2328863"/>
              <a:ext cx="180975" cy="92075"/>
            </a:xfrm>
            <a:custGeom>
              <a:avLst/>
              <a:gdLst>
                <a:gd name="T0" fmla="*/ 135 w 320"/>
                <a:gd name="T1" fmla="*/ 125 h 157"/>
                <a:gd name="T2" fmla="*/ 130 w 320"/>
                <a:gd name="T3" fmla="*/ 146 h 157"/>
                <a:gd name="T4" fmla="*/ 142 w 320"/>
                <a:gd name="T5" fmla="*/ 157 h 157"/>
                <a:gd name="T6" fmla="*/ 155 w 320"/>
                <a:gd name="T7" fmla="*/ 150 h 157"/>
                <a:gd name="T8" fmla="*/ 161 w 320"/>
                <a:gd name="T9" fmla="*/ 128 h 157"/>
                <a:gd name="T10" fmla="*/ 169 w 320"/>
                <a:gd name="T11" fmla="*/ 97 h 157"/>
                <a:gd name="T12" fmla="*/ 175 w 320"/>
                <a:gd name="T13" fmla="*/ 73 h 157"/>
                <a:gd name="T14" fmla="*/ 186 w 320"/>
                <a:gd name="T15" fmla="*/ 47 h 157"/>
                <a:gd name="T16" fmla="*/ 242 w 320"/>
                <a:gd name="T17" fmla="*/ 10 h 157"/>
                <a:gd name="T18" fmla="*/ 262 w 320"/>
                <a:gd name="T19" fmla="*/ 34 h 157"/>
                <a:gd name="T20" fmla="*/ 242 w 320"/>
                <a:gd name="T21" fmla="*/ 108 h 157"/>
                <a:gd name="T22" fmla="*/ 236 w 320"/>
                <a:gd name="T23" fmla="*/ 127 h 157"/>
                <a:gd name="T24" fmla="*/ 269 w 320"/>
                <a:gd name="T25" fmla="*/ 157 h 157"/>
                <a:gd name="T26" fmla="*/ 320 w 320"/>
                <a:gd name="T27" fmla="*/ 104 h 157"/>
                <a:gd name="T28" fmla="*/ 314 w 320"/>
                <a:gd name="T29" fmla="*/ 99 h 157"/>
                <a:gd name="T30" fmla="*/ 307 w 320"/>
                <a:gd name="T31" fmla="*/ 105 h 157"/>
                <a:gd name="T32" fmla="*/ 271 w 320"/>
                <a:gd name="T33" fmla="*/ 147 h 157"/>
                <a:gd name="T34" fmla="*/ 262 w 320"/>
                <a:gd name="T35" fmla="*/ 135 h 157"/>
                <a:gd name="T36" fmla="*/ 270 w 320"/>
                <a:gd name="T37" fmla="*/ 107 h 157"/>
                <a:gd name="T38" fmla="*/ 288 w 320"/>
                <a:gd name="T39" fmla="*/ 40 h 157"/>
                <a:gd name="T40" fmla="*/ 275 w 320"/>
                <a:gd name="T41" fmla="*/ 9 h 157"/>
                <a:gd name="T42" fmla="*/ 243 w 320"/>
                <a:gd name="T43" fmla="*/ 0 h 157"/>
                <a:gd name="T44" fmla="*/ 181 w 320"/>
                <a:gd name="T45" fmla="*/ 35 h 157"/>
                <a:gd name="T46" fmla="*/ 136 w 320"/>
                <a:gd name="T47" fmla="*/ 0 h 157"/>
                <a:gd name="T48" fmla="*/ 77 w 320"/>
                <a:gd name="T49" fmla="*/ 32 h 157"/>
                <a:gd name="T50" fmla="*/ 40 w 320"/>
                <a:gd name="T51" fmla="*/ 0 h 157"/>
                <a:gd name="T52" fmla="*/ 12 w 320"/>
                <a:gd name="T53" fmla="*/ 19 h 157"/>
                <a:gd name="T54" fmla="*/ 0 w 320"/>
                <a:gd name="T55" fmla="*/ 53 h 157"/>
                <a:gd name="T56" fmla="*/ 6 w 320"/>
                <a:gd name="T57" fmla="*/ 58 h 157"/>
                <a:gd name="T58" fmla="*/ 13 w 320"/>
                <a:gd name="T59" fmla="*/ 47 h 157"/>
                <a:gd name="T60" fmla="*/ 39 w 320"/>
                <a:gd name="T61" fmla="*/ 10 h 157"/>
                <a:gd name="T62" fmla="*/ 50 w 320"/>
                <a:gd name="T63" fmla="*/ 27 h 157"/>
                <a:gd name="T64" fmla="*/ 45 w 320"/>
                <a:gd name="T65" fmla="*/ 56 h 157"/>
                <a:gd name="T66" fmla="*/ 37 w 320"/>
                <a:gd name="T67" fmla="*/ 87 h 157"/>
                <a:gd name="T68" fmla="*/ 26 w 320"/>
                <a:gd name="T69" fmla="*/ 132 h 157"/>
                <a:gd name="T70" fmla="*/ 22 w 320"/>
                <a:gd name="T71" fmla="*/ 146 h 157"/>
                <a:gd name="T72" fmla="*/ 34 w 320"/>
                <a:gd name="T73" fmla="*/ 157 h 157"/>
                <a:gd name="T74" fmla="*/ 48 w 320"/>
                <a:gd name="T75" fmla="*/ 150 h 157"/>
                <a:gd name="T76" fmla="*/ 54 w 320"/>
                <a:gd name="T77" fmla="*/ 128 h 157"/>
                <a:gd name="T78" fmla="*/ 62 w 320"/>
                <a:gd name="T79" fmla="*/ 97 h 157"/>
                <a:gd name="T80" fmla="*/ 68 w 320"/>
                <a:gd name="T81" fmla="*/ 73 h 157"/>
                <a:gd name="T82" fmla="*/ 82 w 320"/>
                <a:gd name="T83" fmla="*/ 42 h 157"/>
                <a:gd name="T84" fmla="*/ 135 w 320"/>
                <a:gd name="T85" fmla="*/ 10 h 157"/>
                <a:gd name="T86" fmla="*/ 155 w 320"/>
                <a:gd name="T87" fmla="*/ 34 h 157"/>
                <a:gd name="T88" fmla="*/ 149 w 320"/>
                <a:gd name="T89" fmla="*/ 67 h 157"/>
                <a:gd name="T90" fmla="*/ 135 w 320"/>
                <a:gd name="T91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7">
                  <a:moveTo>
                    <a:pt x="135" y="125"/>
                  </a:moveTo>
                  <a:cubicBezTo>
                    <a:pt x="133" y="132"/>
                    <a:pt x="130" y="144"/>
                    <a:pt x="130" y="146"/>
                  </a:cubicBezTo>
                  <a:cubicBezTo>
                    <a:pt x="130" y="154"/>
                    <a:pt x="136" y="157"/>
                    <a:pt x="142" y="157"/>
                  </a:cubicBezTo>
                  <a:cubicBezTo>
                    <a:pt x="148" y="157"/>
                    <a:pt x="153" y="153"/>
                    <a:pt x="155" y="150"/>
                  </a:cubicBezTo>
                  <a:cubicBezTo>
                    <a:pt x="157" y="146"/>
                    <a:pt x="160" y="135"/>
                    <a:pt x="161" y="128"/>
                  </a:cubicBezTo>
                  <a:cubicBezTo>
                    <a:pt x="163" y="121"/>
                    <a:pt x="167" y="105"/>
                    <a:pt x="169" y="97"/>
                  </a:cubicBezTo>
                  <a:cubicBezTo>
                    <a:pt x="171" y="89"/>
                    <a:pt x="173" y="81"/>
                    <a:pt x="175" y="73"/>
                  </a:cubicBezTo>
                  <a:cubicBezTo>
                    <a:pt x="179" y="58"/>
                    <a:pt x="179" y="57"/>
                    <a:pt x="186" y="47"/>
                  </a:cubicBezTo>
                  <a:cubicBezTo>
                    <a:pt x="197" y="30"/>
                    <a:pt x="214" y="10"/>
                    <a:pt x="242" y="10"/>
                  </a:cubicBezTo>
                  <a:cubicBezTo>
                    <a:pt x="261" y="10"/>
                    <a:pt x="262" y="26"/>
                    <a:pt x="262" y="34"/>
                  </a:cubicBezTo>
                  <a:cubicBezTo>
                    <a:pt x="262" y="55"/>
                    <a:pt x="247" y="94"/>
                    <a:pt x="242" y="108"/>
                  </a:cubicBezTo>
                  <a:cubicBezTo>
                    <a:pt x="238" y="118"/>
                    <a:pt x="236" y="121"/>
                    <a:pt x="236" y="127"/>
                  </a:cubicBezTo>
                  <a:cubicBezTo>
                    <a:pt x="236" y="146"/>
                    <a:pt x="252" y="157"/>
                    <a:pt x="269" y="157"/>
                  </a:cubicBezTo>
                  <a:cubicBezTo>
                    <a:pt x="304" y="157"/>
                    <a:pt x="320" y="109"/>
                    <a:pt x="320" y="104"/>
                  </a:cubicBezTo>
                  <a:cubicBezTo>
                    <a:pt x="320" y="99"/>
                    <a:pt x="315" y="99"/>
                    <a:pt x="314" y="99"/>
                  </a:cubicBezTo>
                  <a:cubicBezTo>
                    <a:pt x="309" y="99"/>
                    <a:pt x="309" y="101"/>
                    <a:pt x="307" y="105"/>
                  </a:cubicBezTo>
                  <a:cubicBezTo>
                    <a:pt x="299" y="133"/>
                    <a:pt x="284" y="147"/>
                    <a:pt x="271" y="147"/>
                  </a:cubicBezTo>
                  <a:cubicBezTo>
                    <a:pt x="263" y="147"/>
                    <a:pt x="262" y="143"/>
                    <a:pt x="262" y="135"/>
                  </a:cubicBezTo>
                  <a:cubicBezTo>
                    <a:pt x="262" y="127"/>
                    <a:pt x="264" y="123"/>
                    <a:pt x="270" y="107"/>
                  </a:cubicBezTo>
                  <a:cubicBezTo>
                    <a:pt x="274" y="96"/>
                    <a:pt x="288" y="59"/>
                    <a:pt x="288" y="40"/>
                  </a:cubicBezTo>
                  <a:cubicBezTo>
                    <a:pt x="288" y="34"/>
                    <a:pt x="288" y="19"/>
                    <a:pt x="275" y="9"/>
                  </a:cubicBezTo>
                  <a:cubicBezTo>
                    <a:pt x="269" y="5"/>
                    <a:pt x="259" y="0"/>
                    <a:pt x="243" y="0"/>
                  </a:cubicBezTo>
                  <a:cubicBezTo>
                    <a:pt x="212" y="0"/>
                    <a:pt x="192" y="21"/>
                    <a:pt x="181" y="35"/>
                  </a:cubicBezTo>
                  <a:cubicBezTo>
                    <a:pt x="178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3"/>
                  </a:cubicBezTo>
                  <a:cubicBezTo>
                    <a:pt x="0" y="58"/>
                    <a:pt x="4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49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43"/>
                    <a:pt x="154" y="47"/>
                    <a:pt x="149" y="67"/>
                  </a:cubicBezTo>
                  <a:lnTo>
                    <a:pt x="135" y="1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7DF6B042-03BE-424A-8318-8FC60A957534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243138" y="2362200"/>
              <a:ext cx="133350" cy="11113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D0224425-7778-4EA5-B14B-F4C51E5DE40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419350" y="2282825"/>
              <a:ext cx="7143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A432C016-52CF-4889-ABAB-24D5994679D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101850" y="2508250"/>
              <a:ext cx="328613" cy="412750"/>
            </a:xfrm>
            <a:custGeom>
              <a:avLst/>
              <a:gdLst>
                <a:gd name="T0" fmla="*/ 581 w 581"/>
                <a:gd name="T1" fmla="*/ 699 h 699"/>
                <a:gd name="T2" fmla="*/ 581 w 581"/>
                <a:gd name="T3" fmla="*/ 672 h 699"/>
                <a:gd name="T4" fmla="*/ 500 w 581"/>
                <a:gd name="T5" fmla="*/ 617 h 699"/>
                <a:gd name="T6" fmla="*/ 500 w 581"/>
                <a:gd name="T7" fmla="*/ 82 h 699"/>
                <a:gd name="T8" fmla="*/ 581 w 581"/>
                <a:gd name="T9" fmla="*/ 27 h 699"/>
                <a:gd name="T10" fmla="*/ 581 w 581"/>
                <a:gd name="T11" fmla="*/ 0 h 699"/>
                <a:gd name="T12" fmla="*/ 0 w 581"/>
                <a:gd name="T13" fmla="*/ 0 h 699"/>
                <a:gd name="T14" fmla="*/ 0 w 581"/>
                <a:gd name="T15" fmla="*/ 27 h 699"/>
                <a:gd name="T16" fmla="*/ 82 w 581"/>
                <a:gd name="T17" fmla="*/ 82 h 699"/>
                <a:gd name="T18" fmla="*/ 82 w 581"/>
                <a:gd name="T19" fmla="*/ 617 h 699"/>
                <a:gd name="T20" fmla="*/ 0 w 581"/>
                <a:gd name="T21" fmla="*/ 672 h 699"/>
                <a:gd name="T22" fmla="*/ 0 w 581"/>
                <a:gd name="T23" fmla="*/ 699 h 699"/>
                <a:gd name="T24" fmla="*/ 240 w 581"/>
                <a:gd name="T25" fmla="*/ 699 h 699"/>
                <a:gd name="T26" fmla="*/ 240 w 581"/>
                <a:gd name="T27" fmla="*/ 672 h 699"/>
                <a:gd name="T28" fmla="*/ 159 w 581"/>
                <a:gd name="T29" fmla="*/ 617 h 699"/>
                <a:gd name="T30" fmla="*/ 159 w 581"/>
                <a:gd name="T31" fmla="*/ 27 h 699"/>
                <a:gd name="T32" fmla="*/ 423 w 581"/>
                <a:gd name="T33" fmla="*/ 27 h 699"/>
                <a:gd name="T34" fmla="*/ 423 w 581"/>
                <a:gd name="T35" fmla="*/ 617 h 699"/>
                <a:gd name="T36" fmla="*/ 342 w 581"/>
                <a:gd name="T37" fmla="*/ 672 h 699"/>
                <a:gd name="T38" fmla="*/ 342 w 581"/>
                <a:gd name="T39" fmla="*/ 699 h 699"/>
                <a:gd name="T40" fmla="*/ 581 w 581"/>
                <a:gd name="T41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1" h="699">
                  <a:moveTo>
                    <a:pt x="581" y="699"/>
                  </a:moveTo>
                  <a:lnTo>
                    <a:pt x="581" y="672"/>
                  </a:lnTo>
                  <a:cubicBezTo>
                    <a:pt x="515" y="672"/>
                    <a:pt x="500" y="649"/>
                    <a:pt x="500" y="617"/>
                  </a:cubicBezTo>
                  <a:lnTo>
                    <a:pt x="500" y="82"/>
                  </a:lnTo>
                  <a:cubicBezTo>
                    <a:pt x="500" y="50"/>
                    <a:pt x="516" y="27"/>
                    <a:pt x="581" y="27"/>
                  </a:cubicBezTo>
                  <a:lnTo>
                    <a:pt x="581" y="0"/>
                  </a:lnTo>
                  <a:lnTo>
                    <a:pt x="0" y="0"/>
                  </a:lnTo>
                  <a:lnTo>
                    <a:pt x="0" y="27"/>
                  </a:lnTo>
                  <a:cubicBezTo>
                    <a:pt x="67" y="27"/>
                    <a:pt x="82" y="50"/>
                    <a:pt x="82" y="82"/>
                  </a:cubicBezTo>
                  <a:lnTo>
                    <a:pt x="82" y="617"/>
                  </a:lnTo>
                  <a:cubicBezTo>
                    <a:pt x="82" y="649"/>
                    <a:pt x="66" y="672"/>
                    <a:pt x="0" y="672"/>
                  </a:cubicBezTo>
                  <a:lnTo>
                    <a:pt x="0" y="699"/>
                  </a:lnTo>
                  <a:lnTo>
                    <a:pt x="240" y="699"/>
                  </a:lnTo>
                  <a:lnTo>
                    <a:pt x="240" y="672"/>
                  </a:lnTo>
                  <a:cubicBezTo>
                    <a:pt x="174" y="672"/>
                    <a:pt x="159" y="649"/>
                    <a:pt x="159" y="617"/>
                  </a:cubicBezTo>
                  <a:lnTo>
                    <a:pt x="159" y="27"/>
                  </a:lnTo>
                  <a:lnTo>
                    <a:pt x="423" y="27"/>
                  </a:lnTo>
                  <a:lnTo>
                    <a:pt x="423" y="617"/>
                  </a:lnTo>
                  <a:cubicBezTo>
                    <a:pt x="423" y="649"/>
                    <a:pt x="407" y="672"/>
                    <a:pt x="342" y="672"/>
                  </a:cubicBezTo>
                  <a:lnTo>
                    <a:pt x="342" y="699"/>
                  </a:lnTo>
                  <a:lnTo>
                    <a:pt x="581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1">
              <a:extLst>
                <a:ext uri="{FF2B5EF4-FFF2-40B4-BE49-F238E27FC236}">
                  <a16:creationId xmlns:a16="http://schemas.microsoft.com/office/drawing/2014/main" id="{0242F1AF-705D-4A01-A2A9-57859084470B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2093913" y="2998788"/>
              <a:ext cx="58738" cy="1381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2">
              <a:extLst>
                <a:ext uri="{FF2B5EF4-FFF2-40B4-BE49-F238E27FC236}">
                  <a16:creationId xmlns:a16="http://schemas.microsoft.com/office/drawing/2014/main" id="{7B71B210-51D7-4536-8F7B-8497948BE54D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178050" y="3055938"/>
              <a:ext cx="144463" cy="55563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9 h 94"/>
                <a:gd name="T4" fmla="*/ 243 w 256"/>
                <a:gd name="T5" fmla="*/ 0 h 94"/>
                <a:gd name="T6" fmla="*/ 13 w 256"/>
                <a:gd name="T7" fmla="*/ 0 h 94"/>
                <a:gd name="T8" fmla="*/ 0 w 256"/>
                <a:gd name="T9" fmla="*/ 9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3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9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90D95D1A-9464-4D09-9B3D-263A8398A319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357438" y="2998788"/>
              <a:ext cx="7143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4">
              <a:extLst>
                <a:ext uri="{FF2B5EF4-FFF2-40B4-BE49-F238E27FC236}">
                  <a16:creationId xmlns:a16="http://schemas.microsoft.com/office/drawing/2014/main" id="{26D75EA5-D972-43D0-BE18-A5B1B38555E8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614613" y="2360613"/>
              <a:ext cx="139700" cy="708025"/>
            </a:xfrm>
            <a:custGeom>
              <a:avLst/>
              <a:gdLst>
                <a:gd name="T0" fmla="*/ 246 w 246"/>
                <a:gd name="T1" fmla="*/ 1192 h 1197"/>
                <a:gd name="T2" fmla="*/ 244 w 246"/>
                <a:gd name="T3" fmla="*/ 1187 h 1197"/>
                <a:gd name="T4" fmla="*/ 159 w 246"/>
                <a:gd name="T5" fmla="*/ 1081 h 1197"/>
                <a:gd name="T6" fmla="*/ 42 w 246"/>
                <a:gd name="T7" fmla="*/ 599 h 1197"/>
                <a:gd name="T8" fmla="*/ 142 w 246"/>
                <a:gd name="T9" fmla="*/ 143 h 1197"/>
                <a:gd name="T10" fmla="*/ 244 w 246"/>
                <a:gd name="T11" fmla="*/ 9 h 1197"/>
                <a:gd name="T12" fmla="*/ 246 w 246"/>
                <a:gd name="T13" fmla="*/ 5 h 1197"/>
                <a:gd name="T14" fmla="*/ 235 w 246"/>
                <a:gd name="T15" fmla="*/ 0 h 1197"/>
                <a:gd name="T16" fmla="*/ 220 w 246"/>
                <a:gd name="T17" fmla="*/ 8 h 1197"/>
                <a:gd name="T18" fmla="*/ 0 w 246"/>
                <a:gd name="T19" fmla="*/ 598 h 1197"/>
                <a:gd name="T20" fmla="*/ 172 w 246"/>
                <a:gd name="T21" fmla="*/ 1141 h 1197"/>
                <a:gd name="T22" fmla="*/ 221 w 246"/>
                <a:gd name="T23" fmla="*/ 1191 h 1197"/>
                <a:gd name="T24" fmla="*/ 235 w 246"/>
                <a:gd name="T25" fmla="*/ 1197 h 1197"/>
                <a:gd name="T26" fmla="*/ 246 w 246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1192"/>
                  </a:moveTo>
                  <a:cubicBezTo>
                    <a:pt x="246" y="1190"/>
                    <a:pt x="245" y="1189"/>
                    <a:pt x="244" y="1187"/>
                  </a:cubicBezTo>
                  <a:cubicBezTo>
                    <a:pt x="225" y="1169"/>
                    <a:pt x="192" y="1135"/>
                    <a:pt x="159" y="1081"/>
                  </a:cubicBezTo>
                  <a:cubicBezTo>
                    <a:pt x="78" y="953"/>
                    <a:pt x="42" y="791"/>
                    <a:pt x="42" y="599"/>
                  </a:cubicBezTo>
                  <a:cubicBezTo>
                    <a:pt x="42" y="464"/>
                    <a:pt x="60" y="291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6" y="8"/>
                    <a:pt x="246" y="7"/>
                    <a:pt x="246" y="5"/>
                  </a:cubicBezTo>
                  <a:cubicBezTo>
                    <a:pt x="246" y="0"/>
                    <a:pt x="242" y="0"/>
                    <a:pt x="235" y="0"/>
                  </a:cubicBezTo>
                  <a:cubicBezTo>
                    <a:pt x="228" y="0"/>
                    <a:pt x="227" y="0"/>
                    <a:pt x="220" y="8"/>
                  </a:cubicBezTo>
                  <a:cubicBezTo>
                    <a:pt x="53" y="160"/>
                    <a:pt x="0" y="388"/>
                    <a:pt x="0" y="598"/>
                  </a:cubicBezTo>
                  <a:cubicBezTo>
                    <a:pt x="0" y="794"/>
                    <a:pt x="45" y="992"/>
                    <a:pt x="172" y="1141"/>
                  </a:cubicBezTo>
                  <a:cubicBezTo>
                    <a:pt x="182" y="1152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6" y="1197"/>
                    <a:pt x="246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5">
              <a:extLst>
                <a:ext uri="{FF2B5EF4-FFF2-40B4-BE49-F238E27FC236}">
                  <a16:creationId xmlns:a16="http://schemas.microsoft.com/office/drawing/2014/main" id="{57F1E606-2014-4305-8E30-4F07AC03AA53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89238" y="2590800"/>
              <a:ext cx="92075" cy="196850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3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3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">
              <a:extLst>
                <a:ext uri="{FF2B5EF4-FFF2-40B4-BE49-F238E27FC236}">
                  <a16:creationId xmlns:a16="http://schemas.microsoft.com/office/drawing/2014/main" id="{ED2F9125-4E77-45FF-AA94-4BD71E7760D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989263" y="2708275"/>
              <a:ext cx="171450" cy="11113"/>
            </a:xfrm>
            <a:custGeom>
              <a:avLst/>
              <a:gdLst>
                <a:gd name="T0" fmla="*/ 287 w 304"/>
                <a:gd name="T1" fmla="*/ 20 h 20"/>
                <a:gd name="T2" fmla="*/ 304 w 304"/>
                <a:gd name="T3" fmla="*/ 10 h 20"/>
                <a:gd name="T4" fmla="*/ 287 w 304"/>
                <a:gd name="T5" fmla="*/ 0 h 20"/>
                <a:gd name="T6" fmla="*/ 17 w 304"/>
                <a:gd name="T7" fmla="*/ 0 h 20"/>
                <a:gd name="T8" fmla="*/ 0 w 304"/>
                <a:gd name="T9" fmla="*/ 10 h 20"/>
                <a:gd name="T10" fmla="*/ 17 w 304"/>
                <a:gd name="T11" fmla="*/ 20 h 20"/>
                <a:gd name="T12" fmla="*/ 287 w 30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0">
                  <a:moveTo>
                    <a:pt x="287" y="20"/>
                  </a:moveTo>
                  <a:cubicBezTo>
                    <a:pt x="295" y="20"/>
                    <a:pt x="304" y="20"/>
                    <a:pt x="304" y="10"/>
                  </a:cubicBezTo>
                  <a:cubicBezTo>
                    <a:pt x="304" y="0"/>
                    <a:pt x="295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7">
              <a:extLst>
                <a:ext uri="{FF2B5EF4-FFF2-40B4-BE49-F238E27FC236}">
                  <a16:creationId xmlns:a16="http://schemas.microsoft.com/office/drawing/2014/main" id="{280B8430-3508-4C29-AFA8-900175D9DAD4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3324225" y="2393950"/>
              <a:ext cx="74613" cy="1984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8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9">
              <a:extLst>
                <a:ext uri="{FF2B5EF4-FFF2-40B4-BE49-F238E27FC236}">
                  <a16:creationId xmlns:a16="http://schemas.microsoft.com/office/drawing/2014/main" id="{70882357-1345-4BB6-AA58-D7996D7029A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289300" y="2859088"/>
              <a:ext cx="152400" cy="134938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8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8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0">
              <a:extLst>
                <a:ext uri="{FF2B5EF4-FFF2-40B4-BE49-F238E27FC236}">
                  <a16:creationId xmlns:a16="http://schemas.microsoft.com/office/drawing/2014/main" id="{D41826CF-A6FE-4678-A55D-2DA3154A10A6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92500" y="2360613"/>
              <a:ext cx="138113" cy="708025"/>
            </a:xfrm>
            <a:custGeom>
              <a:avLst/>
              <a:gdLst>
                <a:gd name="T0" fmla="*/ 246 w 246"/>
                <a:gd name="T1" fmla="*/ 599 h 1197"/>
                <a:gd name="T2" fmla="*/ 74 w 246"/>
                <a:gd name="T3" fmla="*/ 56 h 1197"/>
                <a:gd name="T4" fmla="*/ 25 w 246"/>
                <a:gd name="T5" fmla="*/ 6 h 1197"/>
                <a:gd name="T6" fmla="*/ 11 w 246"/>
                <a:gd name="T7" fmla="*/ 0 h 1197"/>
                <a:gd name="T8" fmla="*/ 0 w 246"/>
                <a:gd name="T9" fmla="*/ 5 h 1197"/>
                <a:gd name="T10" fmla="*/ 3 w 246"/>
                <a:gd name="T11" fmla="*/ 10 h 1197"/>
                <a:gd name="T12" fmla="*/ 88 w 246"/>
                <a:gd name="T13" fmla="*/ 115 h 1197"/>
                <a:gd name="T14" fmla="*/ 204 w 246"/>
                <a:gd name="T15" fmla="*/ 598 h 1197"/>
                <a:gd name="T16" fmla="*/ 104 w 246"/>
                <a:gd name="T17" fmla="*/ 1054 h 1197"/>
                <a:gd name="T18" fmla="*/ 2 w 246"/>
                <a:gd name="T19" fmla="*/ 1187 h 1197"/>
                <a:gd name="T20" fmla="*/ 0 w 246"/>
                <a:gd name="T21" fmla="*/ 1192 h 1197"/>
                <a:gd name="T22" fmla="*/ 11 w 246"/>
                <a:gd name="T23" fmla="*/ 1197 h 1197"/>
                <a:gd name="T24" fmla="*/ 26 w 246"/>
                <a:gd name="T25" fmla="*/ 1189 h 1197"/>
                <a:gd name="T26" fmla="*/ 246 w 246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599"/>
                  </a:moveTo>
                  <a:cubicBezTo>
                    <a:pt x="246" y="403"/>
                    <a:pt x="201" y="205"/>
                    <a:pt x="74" y="56"/>
                  </a:cubicBezTo>
                  <a:cubicBezTo>
                    <a:pt x="64" y="44"/>
                    <a:pt x="45" y="24"/>
                    <a:pt x="25" y="6"/>
                  </a:cubicBezTo>
                  <a:cubicBezTo>
                    <a:pt x="19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1" y="28"/>
                    <a:pt x="54" y="61"/>
                    <a:pt x="88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2"/>
                    <a:pt x="186" y="905"/>
                    <a:pt x="104" y="1054"/>
                  </a:cubicBezTo>
                  <a:cubicBezTo>
                    <a:pt x="65" y="1125"/>
                    <a:pt x="23" y="1166"/>
                    <a:pt x="2" y="1187"/>
                  </a:cubicBezTo>
                  <a:cubicBezTo>
                    <a:pt x="1" y="1189"/>
                    <a:pt x="0" y="1190"/>
                    <a:pt x="0" y="1192"/>
                  </a:cubicBezTo>
                  <a:cubicBezTo>
                    <a:pt x="0" y="1197"/>
                    <a:pt x="5" y="1197"/>
                    <a:pt x="11" y="1197"/>
                  </a:cubicBezTo>
                  <a:cubicBezTo>
                    <a:pt x="18" y="1197"/>
                    <a:pt x="19" y="1197"/>
                    <a:pt x="26" y="1189"/>
                  </a:cubicBezTo>
                  <a:cubicBezTo>
                    <a:pt x="193" y="1037"/>
                    <a:pt x="246" y="809"/>
                    <a:pt x="246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1">
              <a:extLst>
                <a:ext uri="{FF2B5EF4-FFF2-40B4-BE49-F238E27FC236}">
                  <a16:creationId xmlns:a16="http://schemas.microsoft.com/office/drawing/2014/main" id="{25E559E5-E84B-4BEF-8DF0-72559664B8BD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783013" y="2644775"/>
              <a:ext cx="187325" cy="127000"/>
            </a:xfrm>
            <a:custGeom>
              <a:avLst/>
              <a:gdLst>
                <a:gd name="T0" fmla="*/ 332 w 332"/>
                <a:gd name="T1" fmla="*/ 15 h 213"/>
                <a:gd name="T2" fmla="*/ 325 w 332"/>
                <a:gd name="T3" fmla="*/ 0 h 213"/>
                <a:gd name="T4" fmla="*/ 318 w 332"/>
                <a:gd name="T5" fmla="*/ 14 h 213"/>
                <a:gd name="T6" fmla="*/ 249 w 332"/>
                <a:gd name="T7" fmla="*/ 69 h 213"/>
                <a:gd name="T8" fmla="*/ 169 w 332"/>
                <a:gd name="T9" fmla="*/ 36 h 213"/>
                <a:gd name="T10" fmla="*/ 83 w 332"/>
                <a:gd name="T11" fmla="*/ 0 h 213"/>
                <a:gd name="T12" fmla="*/ 0 w 332"/>
                <a:gd name="T13" fmla="*/ 81 h 213"/>
                <a:gd name="T14" fmla="*/ 7 w 332"/>
                <a:gd name="T15" fmla="*/ 96 h 213"/>
                <a:gd name="T16" fmla="*/ 14 w 332"/>
                <a:gd name="T17" fmla="*/ 84 h 213"/>
                <a:gd name="T18" fmla="*/ 83 w 332"/>
                <a:gd name="T19" fmla="*/ 28 h 213"/>
                <a:gd name="T20" fmla="*/ 163 w 332"/>
                <a:gd name="T21" fmla="*/ 61 h 213"/>
                <a:gd name="T22" fmla="*/ 249 w 332"/>
                <a:gd name="T23" fmla="*/ 96 h 213"/>
                <a:gd name="T24" fmla="*/ 332 w 332"/>
                <a:gd name="T25" fmla="*/ 15 h 213"/>
                <a:gd name="T26" fmla="*/ 332 w 332"/>
                <a:gd name="T27" fmla="*/ 132 h 213"/>
                <a:gd name="T28" fmla="*/ 325 w 332"/>
                <a:gd name="T29" fmla="*/ 116 h 213"/>
                <a:gd name="T30" fmla="*/ 318 w 332"/>
                <a:gd name="T31" fmla="*/ 130 h 213"/>
                <a:gd name="T32" fmla="*/ 249 w 332"/>
                <a:gd name="T33" fmla="*/ 185 h 213"/>
                <a:gd name="T34" fmla="*/ 169 w 332"/>
                <a:gd name="T35" fmla="*/ 152 h 213"/>
                <a:gd name="T36" fmla="*/ 83 w 332"/>
                <a:gd name="T37" fmla="*/ 116 h 213"/>
                <a:gd name="T38" fmla="*/ 0 w 332"/>
                <a:gd name="T39" fmla="*/ 197 h 213"/>
                <a:gd name="T40" fmla="*/ 7 w 332"/>
                <a:gd name="T41" fmla="*/ 212 h 213"/>
                <a:gd name="T42" fmla="*/ 14 w 332"/>
                <a:gd name="T43" fmla="*/ 201 h 213"/>
                <a:gd name="T44" fmla="*/ 83 w 332"/>
                <a:gd name="T45" fmla="*/ 144 h 213"/>
                <a:gd name="T46" fmla="*/ 163 w 332"/>
                <a:gd name="T47" fmla="*/ 177 h 213"/>
                <a:gd name="T48" fmla="*/ 249 w 332"/>
                <a:gd name="T49" fmla="*/ 213 h 213"/>
                <a:gd name="T50" fmla="*/ 332 w 332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2" h="213">
                  <a:moveTo>
                    <a:pt x="332" y="15"/>
                  </a:moveTo>
                  <a:cubicBezTo>
                    <a:pt x="332" y="5"/>
                    <a:pt x="329" y="0"/>
                    <a:pt x="325" y="0"/>
                  </a:cubicBezTo>
                  <a:cubicBezTo>
                    <a:pt x="323" y="0"/>
                    <a:pt x="319" y="2"/>
                    <a:pt x="318" y="14"/>
                  </a:cubicBezTo>
                  <a:cubicBezTo>
                    <a:pt x="316" y="48"/>
                    <a:pt x="281" y="69"/>
                    <a:pt x="249" y="69"/>
                  </a:cubicBezTo>
                  <a:cubicBezTo>
                    <a:pt x="220" y="69"/>
                    <a:pt x="195" y="53"/>
                    <a:pt x="169" y="36"/>
                  </a:cubicBezTo>
                  <a:cubicBezTo>
                    <a:pt x="142" y="18"/>
                    <a:pt x="115" y="0"/>
                    <a:pt x="83" y="0"/>
                  </a:cubicBezTo>
                  <a:cubicBezTo>
                    <a:pt x="36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6" y="43"/>
                    <a:pt x="57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7" y="96"/>
                    <a:pt x="249" y="96"/>
                  </a:cubicBezTo>
                  <a:cubicBezTo>
                    <a:pt x="295" y="96"/>
                    <a:pt x="332" y="61"/>
                    <a:pt x="332" y="15"/>
                  </a:cubicBezTo>
                  <a:close/>
                  <a:moveTo>
                    <a:pt x="332" y="132"/>
                  </a:moveTo>
                  <a:cubicBezTo>
                    <a:pt x="332" y="117"/>
                    <a:pt x="326" y="116"/>
                    <a:pt x="325" y="116"/>
                  </a:cubicBezTo>
                  <a:cubicBezTo>
                    <a:pt x="323" y="116"/>
                    <a:pt x="319" y="119"/>
                    <a:pt x="318" y="130"/>
                  </a:cubicBezTo>
                  <a:cubicBezTo>
                    <a:pt x="316" y="164"/>
                    <a:pt x="281" y="185"/>
                    <a:pt x="249" y="185"/>
                  </a:cubicBezTo>
                  <a:cubicBezTo>
                    <a:pt x="220" y="185"/>
                    <a:pt x="195" y="169"/>
                    <a:pt x="169" y="152"/>
                  </a:cubicBezTo>
                  <a:cubicBezTo>
                    <a:pt x="142" y="134"/>
                    <a:pt x="115" y="116"/>
                    <a:pt x="83" y="116"/>
                  </a:cubicBezTo>
                  <a:cubicBezTo>
                    <a:pt x="36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6" y="159"/>
                    <a:pt x="57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6" y="213"/>
                    <a:pt x="332" y="176"/>
                    <a:pt x="332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2">
              <a:extLst>
                <a:ext uri="{FF2B5EF4-FFF2-40B4-BE49-F238E27FC236}">
                  <a16:creationId xmlns:a16="http://schemas.microsoft.com/office/drawing/2014/main" id="{0E80CAD4-F995-401C-AA34-AC8D64BE1501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4073525" y="2328863"/>
              <a:ext cx="179388" cy="92075"/>
            </a:xfrm>
            <a:custGeom>
              <a:avLst/>
              <a:gdLst>
                <a:gd name="T0" fmla="*/ 135 w 320"/>
                <a:gd name="T1" fmla="*/ 125 h 157"/>
                <a:gd name="T2" fmla="*/ 130 w 320"/>
                <a:gd name="T3" fmla="*/ 146 h 157"/>
                <a:gd name="T4" fmla="*/ 142 w 320"/>
                <a:gd name="T5" fmla="*/ 157 h 157"/>
                <a:gd name="T6" fmla="*/ 156 w 320"/>
                <a:gd name="T7" fmla="*/ 150 h 157"/>
                <a:gd name="T8" fmla="*/ 162 w 320"/>
                <a:gd name="T9" fmla="*/ 128 h 157"/>
                <a:gd name="T10" fmla="*/ 170 w 320"/>
                <a:gd name="T11" fmla="*/ 97 h 157"/>
                <a:gd name="T12" fmla="*/ 176 w 320"/>
                <a:gd name="T13" fmla="*/ 73 h 157"/>
                <a:gd name="T14" fmla="*/ 187 w 320"/>
                <a:gd name="T15" fmla="*/ 47 h 157"/>
                <a:gd name="T16" fmla="*/ 242 w 320"/>
                <a:gd name="T17" fmla="*/ 10 h 157"/>
                <a:gd name="T18" fmla="*/ 263 w 320"/>
                <a:gd name="T19" fmla="*/ 34 h 157"/>
                <a:gd name="T20" fmla="*/ 242 w 320"/>
                <a:gd name="T21" fmla="*/ 108 h 157"/>
                <a:gd name="T22" fmla="*/ 237 w 320"/>
                <a:gd name="T23" fmla="*/ 127 h 157"/>
                <a:gd name="T24" fmla="*/ 270 w 320"/>
                <a:gd name="T25" fmla="*/ 157 h 157"/>
                <a:gd name="T26" fmla="*/ 320 w 320"/>
                <a:gd name="T27" fmla="*/ 104 h 157"/>
                <a:gd name="T28" fmla="*/ 315 w 320"/>
                <a:gd name="T29" fmla="*/ 99 h 157"/>
                <a:gd name="T30" fmla="*/ 308 w 320"/>
                <a:gd name="T31" fmla="*/ 105 h 157"/>
                <a:gd name="T32" fmla="*/ 271 w 320"/>
                <a:gd name="T33" fmla="*/ 147 h 157"/>
                <a:gd name="T34" fmla="*/ 263 w 320"/>
                <a:gd name="T35" fmla="*/ 135 h 157"/>
                <a:gd name="T36" fmla="*/ 271 w 320"/>
                <a:gd name="T37" fmla="*/ 107 h 157"/>
                <a:gd name="T38" fmla="*/ 289 w 320"/>
                <a:gd name="T39" fmla="*/ 40 h 157"/>
                <a:gd name="T40" fmla="*/ 276 w 320"/>
                <a:gd name="T41" fmla="*/ 9 h 157"/>
                <a:gd name="T42" fmla="*/ 244 w 320"/>
                <a:gd name="T43" fmla="*/ 0 h 157"/>
                <a:gd name="T44" fmla="*/ 182 w 320"/>
                <a:gd name="T45" fmla="*/ 35 h 157"/>
                <a:gd name="T46" fmla="*/ 137 w 320"/>
                <a:gd name="T47" fmla="*/ 0 h 157"/>
                <a:gd name="T48" fmla="*/ 78 w 320"/>
                <a:gd name="T49" fmla="*/ 32 h 157"/>
                <a:gd name="T50" fmla="*/ 40 w 320"/>
                <a:gd name="T51" fmla="*/ 0 h 157"/>
                <a:gd name="T52" fmla="*/ 13 w 320"/>
                <a:gd name="T53" fmla="*/ 19 h 157"/>
                <a:gd name="T54" fmla="*/ 0 w 320"/>
                <a:gd name="T55" fmla="*/ 53 h 157"/>
                <a:gd name="T56" fmla="*/ 6 w 320"/>
                <a:gd name="T57" fmla="*/ 58 h 157"/>
                <a:gd name="T58" fmla="*/ 14 w 320"/>
                <a:gd name="T59" fmla="*/ 47 h 157"/>
                <a:gd name="T60" fmla="*/ 39 w 320"/>
                <a:gd name="T61" fmla="*/ 10 h 157"/>
                <a:gd name="T62" fmla="*/ 51 w 320"/>
                <a:gd name="T63" fmla="*/ 27 h 157"/>
                <a:gd name="T64" fmla="*/ 45 w 320"/>
                <a:gd name="T65" fmla="*/ 56 h 157"/>
                <a:gd name="T66" fmla="*/ 38 w 320"/>
                <a:gd name="T67" fmla="*/ 87 h 157"/>
                <a:gd name="T68" fmla="*/ 27 w 320"/>
                <a:gd name="T69" fmla="*/ 132 h 157"/>
                <a:gd name="T70" fmla="*/ 23 w 320"/>
                <a:gd name="T71" fmla="*/ 146 h 157"/>
                <a:gd name="T72" fmla="*/ 35 w 320"/>
                <a:gd name="T73" fmla="*/ 157 h 157"/>
                <a:gd name="T74" fmla="*/ 48 w 320"/>
                <a:gd name="T75" fmla="*/ 150 h 157"/>
                <a:gd name="T76" fmla="*/ 55 w 320"/>
                <a:gd name="T77" fmla="*/ 128 h 157"/>
                <a:gd name="T78" fmla="*/ 62 w 320"/>
                <a:gd name="T79" fmla="*/ 97 h 157"/>
                <a:gd name="T80" fmla="*/ 68 w 320"/>
                <a:gd name="T81" fmla="*/ 73 h 157"/>
                <a:gd name="T82" fmla="*/ 83 w 320"/>
                <a:gd name="T83" fmla="*/ 42 h 157"/>
                <a:gd name="T84" fmla="*/ 135 w 320"/>
                <a:gd name="T85" fmla="*/ 10 h 157"/>
                <a:gd name="T86" fmla="*/ 156 w 320"/>
                <a:gd name="T87" fmla="*/ 34 h 157"/>
                <a:gd name="T88" fmla="*/ 150 w 320"/>
                <a:gd name="T89" fmla="*/ 67 h 157"/>
                <a:gd name="T90" fmla="*/ 135 w 320"/>
                <a:gd name="T91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7">
                  <a:moveTo>
                    <a:pt x="135" y="125"/>
                  </a:moveTo>
                  <a:cubicBezTo>
                    <a:pt x="134" y="132"/>
                    <a:pt x="130" y="144"/>
                    <a:pt x="130" y="146"/>
                  </a:cubicBezTo>
                  <a:cubicBezTo>
                    <a:pt x="130" y="154"/>
                    <a:pt x="137" y="157"/>
                    <a:pt x="142" y="157"/>
                  </a:cubicBezTo>
                  <a:cubicBezTo>
                    <a:pt x="149" y="157"/>
                    <a:pt x="154" y="153"/>
                    <a:pt x="156" y="150"/>
                  </a:cubicBezTo>
                  <a:cubicBezTo>
                    <a:pt x="158" y="146"/>
                    <a:pt x="160" y="135"/>
                    <a:pt x="162" y="128"/>
                  </a:cubicBezTo>
                  <a:cubicBezTo>
                    <a:pt x="164" y="121"/>
                    <a:pt x="168" y="105"/>
                    <a:pt x="170" y="97"/>
                  </a:cubicBezTo>
                  <a:cubicBezTo>
                    <a:pt x="172" y="89"/>
                    <a:pt x="174" y="81"/>
                    <a:pt x="176" y="73"/>
                  </a:cubicBezTo>
                  <a:cubicBezTo>
                    <a:pt x="180" y="58"/>
                    <a:pt x="180" y="57"/>
                    <a:pt x="187" y="47"/>
                  </a:cubicBezTo>
                  <a:cubicBezTo>
                    <a:pt x="198" y="30"/>
                    <a:pt x="215" y="10"/>
                    <a:pt x="242" y="10"/>
                  </a:cubicBezTo>
                  <a:cubicBezTo>
                    <a:pt x="262" y="10"/>
                    <a:pt x="263" y="26"/>
                    <a:pt x="263" y="34"/>
                  </a:cubicBezTo>
                  <a:cubicBezTo>
                    <a:pt x="263" y="55"/>
                    <a:pt x="248" y="94"/>
                    <a:pt x="242" y="108"/>
                  </a:cubicBezTo>
                  <a:cubicBezTo>
                    <a:pt x="238" y="118"/>
                    <a:pt x="237" y="121"/>
                    <a:pt x="237" y="127"/>
                  </a:cubicBezTo>
                  <a:cubicBezTo>
                    <a:pt x="237" y="146"/>
                    <a:pt x="252" y="157"/>
                    <a:pt x="270" y="157"/>
                  </a:cubicBezTo>
                  <a:cubicBezTo>
                    <a:pt x="305" y="157"/>
                    <a:pt x="320" y="109"/>
                    <a:pt x="320" y="104"/>
                  </a:cubicBezTo>
                  <a:cubicBezTo>
                    <a:pt x="320" y="99"/>
                    <a:pt x="316" y="99"/>
                    <a:pt x="315" y="99"/>
                  </a:cubicBezTo>
                  <a:cubicBezTo>
                    <a:pt x="310" y="99"/>
                    <a:pt x="310" y="101"/>
                    <a:pt x="308" y="105"/>
                  </a:cubicBezTo>
                  <a:cubicBezTo>
                    <a:pt x="300" y="133"/>
                    <a:pt x="285" y="147"/>
                    <a:pt x="271" y="147"/>
                  </a:cubicBezTo>
                  <a:cubicBezTo>
                    <a:pt x="264" y="147"/>
                    <a:pt x="263" y="143"/>
                    <a:pt x="263" y="135"/>
                  </a:cubicBezTo>
                  <a:cubicBezTo>
                    <a:pt x="263" y="127"/>
                    <a:pt x="264" y="123"/>
                    <a:pt x="271" y="107"/>
                  </a:cubicBezTo>
                  <a:cubicBezTo>
                    <a:pt x="275" y="96"/>
                    <a:pt x="289" y="59"/>
                    <a:pt x="289" y="40"/>
                  </a:cubicBezTo>
                  <a:cubicBezTo>
                    <a:pt x="289" y="34"/>
                    <a:pt x="289" y="19"/>
                    <a:pt x="276" y="9"/>
                  </a:cubicBezTo>
                  <a:cubicBezTo>
                    <a:pt x="270" y="5"/>
                    <a:pt x="260" y="0"/>
                    <a:pt x="244" y="0"/>
                  </a:cubicBezTo>
                  <a:cubicBezTo>
                    <a:pt x="212" y="0"/>
                    <a:pt x="193" y="21"/>
                    <a:pt x="182" y="35"/>
                  </a:cubicBezTo>
                  <a:cubicBezTo>
                    <a:pt x="179" y="6"/>
                    <a:pt x="154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7" y="132"/>
                  </a:ln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43"/>
                    <a:pt x="155" y="47"/>
                    <a:pt x="150" y="67"/>
                  </a:cubicBezTo>
                  <a:lnTo>
                    <a:pt x="135" y="1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3">
              <a:extLst>
                <a:ext uri="{FF2B5EF4-FFF2-40B4-BE49-F238E27FC236}">
                  <a16:creationId xmlns:a16="http://schemas.microsoft.com/office/drawing/2014/main" id="{37E0393F-BF1E-4044-B5BD-59D8EE172BBA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4284663" y="2362200"/>
              <a:ext cx="133350" cy="11113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4">
              <a:extLst>
                <a:ext uri="{FF2B5EF4-FFF2-40B4-BE49-F238E27FC236}">
                  <a16:creationId xmlns:a16="http://schemas.microsoft.com/office/drawing/2014/main" id="{F3102AE7-59E3-4DF1-8546-6AA65D15F3F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4460875" y="2282825"/>
              <a:ext cx="7143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5">
              <a:extLst>
                <a:ext uri="{FF2B5EF4-FFF2-40B4-BE49-F238E27FC236}">
                  <a16:creationId xmlns:a16="http://schemas.microsoft.com/office/drawing/2014/main" id="{6E0A0ABC-24E1-4EFC-82CB-F02B5B918EF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143375" y="2508250"/>
              <a:ext cx="327025" cy="412750"/>
            </a:xfrm>
            <a:custGeom>
              <a:avLst/>
              <a:gdLst>
                <a:gd name="T0" fmla="*/ 581 w 581"/>
                <a:gd name="T1" fmla="*/ 699 h 699"/>
                <a:gd name="T2" fmla="*/ 581 w 581"/>
                <a:gd name="T3" fmla="*/ 672 h 699"/>
                <a:gd name="T4" fmla="*/ 500 w 581"/>
                <a:gd name="T5" fmla="*/ 617 h 699"/>
                <a:gd name="T6" fmla="*/ 500 w 581"/>
                <a:gd name="T7" fmla="*/ 82 h 699"/>
                <a:gd name="T8" fmla="*/ 581 w 581"/>
                <a:gd name="T9" fmla="*/ 27 h 699"/>
                <a:gd name="T10" fmla="*/ 581 w 581"/>
                <a:gd name="T11" fmla="*/ 0 h 699"/>
                <a:gd name="T12" fmla="*/ 0 w 581"/>
                <a:gd name="T13" fmla="*/ 0 h 699"/>
                <a:gd name="T14" fmla="*/ 0 w 581"/>
                <a:gd name="T15" fmla="*/ 27 h 699"/>
                <a:gd name="T16" fmla="*/ 82 w 581"/>
                <a:gd name="T17" fmla="*/ 82 h 699"/>
                <a:gd name="T18" fmla="*/ 82 w 581"/>
                <a:gd name="T19" fmla="*/ 617 h 699"/>
                <a:gd name="T20" fmla="*/ 0 w 581"/>
                <a:gd name="T21" fmla="*/ 672 h 699"/>
                <a:gd name="T22" fmla="*/ 0 w 581"/>
                <a:gd name="T23" fmla="*/ 699 h 699"/>
                <a:gd name="T24" fmla="*/ 240 w 581"/>
                <a:gd name="T25" fmla="*/ 699 h 699"/>
                <a:gd name="T26" fmla="*/ 240 w 581"/>
                <a:gd name="T27" fmla="*/ 672 h 699"/>
                <a:gd name="T28" fmla="*/ 158 w 581"/>
                <a:gd name="T29" fmla="*/ 617 h 699"/>
                <a:gd name="T30" fmla="*/ 158 w 581"/>
                <a:gd name="T31" fmla="*/ 27 h 699"/>
                <a:gd name="T32" fmla="*/ 423 w 581"/>
                <a:gd name="T33" fmla="*/ 27 h 699"/>
                <a:gd name="T34" fmla="*/ 423 w 581"/>
                <a:gd name="T35" fmla="*/ 617 h 699"/>
                <a:gd name="T36" fmla="*/ 341 w 581"/>
                <a:gd name="T37" fmla="*/ 672 h 699"/>
                <a:gd name="T38" fmla="*/ 341 w 581"/>
                <a:gd name="T39" fmla="*/ 699 h 699"/>
                <a:gd name="T40" fmla="*/ 581 w 581"/>
                <a:gd name="T41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1" h="699">
                  <a:moveTo>
                    <a:pt x="581" y="699"/>
                  </a:moveTo>
                  <a:lnTo>
                    <a:pt x="581" y="672"/>
                  </a:lnTo>
                  <a:cubicBezTo>
                    <a:pt x="515" y="672"/>
                    <a:pt x="500" y="649"/>
                    <a:pt x="500" y="617"/>
                  </a:cubicBezTo>
                  <a:lnTo>
                    <a:pt x="500" y="82"/>
                  </a:lnTo>
                  <a:cubicBezTo>
                    <a:pt x="500" y="50"/>
                    <a:pt x="515" y="27"/>
                    <a:pt x="581" y="27"/>
                  </a:cubicBezTo>
                  <a:lnTo>
                    <a:pt x="581" y="0"/>
                  </a:lnTo>
                  <a:lnTo>
                    <a:pt x="0" y="0"/>
                  </a:lnTo>
                  <a:lnTo>
                    <a:pt x="0" y="27"/>
                  </a:lnTo>
                  <a:cubicBezTo>
                    <a:pt x="67" y="27"/>
                    <a:pt x="82" y="50"/>
                    <a:pt x="82" y="82"/>
                  </a:cubicBezTo>
                  <a:lnTo>
                    <a:pt x="82" y="617"/>
                  </a:lnTo>
                  <a:cubicBezTo>
                    <a:pt x="82" y="649"/>
                    <a:pt x="66" y="672"/>
                    <a:pt x="0" y="672"/>
                  </a:cubicBezTo>
                  <a:lnTo>
                    <a:pt x="0" y="699"/>
                  </a:lnTo>
                  <a:lnTo>
                    <a:pt x="240" y="699"/>
                  </a:lnTo>
                  <a:lnTo>
                    <a:pt x="240" y="672"/>
                  </a:lnTo>
                  <a:cubicBezTo>
                    <a:pt x="174" y="672"/>
                    <a:pt x="158" y="649"/>
                    <a:pt x="158" y="617"/>
                  </a:cubicBezTo>
                  <a:lnTo>
                    <a:pt x="158" y="27"/>
                  </a:lnTo>
                  <a:lnTo>
                    <a:pt x="423" y="27"/>
                  </a:lnTo>
                  <a:lnTo>
                    <a:pt x="423" y="617"/>
                  </a:lnTo>
                  <a:cubicBezTo>
                    <a:pt x="423" y="649"/>
                    <a:pt x="407" y="672"/>
                    <a:pt x="341" y="672"/>
                  </a:cubicBezTo>
                  <a:lnTo>
                    <a:pt x="341" y="699"/>
                  </a:lnTo>
                  <a:lnTo>
                    <a:pt x="581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6">
              <a:extLst>
                <a:ext uri="{FF2B5EF4-FFF2-40B4-BE49-F238E27FC236}">
                  <a16:creationId xmlns:a16="http://schemas.microsoft.com/office/drawing/2014/main" id="{467A8AA5-E3ED-43E7-A958-32F38FE46EF4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4133850" y="2998788"/>
              <a:ext cx="60325" cy="1381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7">
              <a:extLst>
                <a:ext uri="{FF2B5EF4-FFF2-40B4-BE49-F238E27FC236}">
                  <a16:creationId xmlns:a16="http://schemas.microsoft.com/office/drawing/2014/main" id="{DC29CA9F-03CB-4D43-8DAA-2CCE4A05C17C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4217988" y="3055938"/>
              <a:ext cx="146050" cy="55563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4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4 w 257"/>
                <a:gd name="T19" fmla="*/ 77 h 94"/>
                <a:gd name="T20" fmla="*/ 14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9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9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4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8">
              <a:extLst>
                <a:ext uri="{FF2B5EF4-FFF2-40B4-BE49-F238E27FC236}">
                  <a16:creationId xmlns:a16="http://schemas.microsoft.com/office/drawing/2014/main" id="{8C6A62CF-E427-471D-8497-B201677584DC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398963" y="2998788"/>
              <a:ext cx="7143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9">
              <a:extLst>
                <a:ext uri="{FF2B5EF4-FFF2-40B4-BE49-F238E27FC236}">
                  <a16:creationId xmlns:a16="http://schemas.microsoft.com/office/drawing/2014/main" id="{12E9C5FB-BEAD-4C7A-BCD3-217B6FAA5021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4610100" y="2657475"/>
              <a:ext cx="107950" cy="133350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0">
              <a:extLst>
                <a:ext uri="{FF2B5EF4-FFF2-40B4-BE49-F238E27FC236}">
                  <a16:creationId xmlns:a16="http://schemas.microsoft.com/office/drawing/2014/main" id="{296E3690-09CF-49E9-ACA6-B21B808C6CD2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749800" y="2609850"/>
              <a:ext cx="133350" cy="9525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1">
              <a:extLst>
                <a:ext uri="{FF2B5EF4-FFF2-40B4-BE49-F238E27FC236}">
                  <a16:creationId xmlns:a16="http://schemas.microsoft.com/office/drawing/2014/main" id="{31B461B4-C110-4AD8-B0D1-D12C396446AD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4913313" y="2528888"/>
              <a:ext cx="58738" cy="139700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2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4 w 106"/>
                <a:gd name="T21" fmla="*/ 182 h 234"/>
                <a:gd name="T22" fmla="*/ 57 w 106"/>
                <a:gd name="T23" fmla="*/ 224 h 234"/>
                <a:gd name="T24" fmla="*/ 48 w 106"/>
                <a:gd name="T25" fmla="*/ 212 h 234"/>
                <a:gd name="T26" fmla="*/ 53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6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4" y="182"/>
                  </a:cubicBezTo>
                  <a:cubicBezTo>
                    <a:pt x="86" y="210"/>
                    <a:pt x="70" y="224"/>
                    <a:pt x="57" y="224"/>
                  </a:cubicBezTo>
                  <a:cubicBezTo>
                    <a:pt x="50" y="224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2">
              <a:extLst>
                <a:ext uri="{FF2B5EF4-FFF2-40B4-BE49-F238E27FC236}">
                  <a16:creationId xmlns:a16="http://schemas.microsoft.com/office/drawing/2014/main" id="{8CA3C1D4-FFED-4267-9B89-7F94943861A9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999038" y="2511425"/>
              <a:ext cx="84138" cy="206375"/>
            </a:xfrm>
            <a:custGeom>
              <a:avLst/>
              <a:gdLst>
                <a:gd name="T0" fmla="*/ 147 w 150"/>
                <a:gd name="T1" fmla="*/ 16 h 349"/>
                <a:gd name="T2" fmla="*/ 150 w 150"/>
                <a:gd name="T3" fmla="*/ 9 h 349"/>
                <a:gd name="T4" fmla="*/ 141 w 150"/>
                <a:gd name="T5" fmla="*/ 0 h 349"/>
                <a:gd name="T6" fmla="*/ 132 w 150"/>
                <a:gd name="T7" fmla="*/ 9 h 349"/>
                <a:gd name="T8" fmla="*/ 2 w 150"/>
                <a:gd name="T9" fmla="*/ 334 h 349"/>
                <a:gd name="T10" fmla="*/ 0 w 150"/>
                <a:gd name="T11" fmla="*/ 340 h 349"/>
                <a:gd name="T12" fmla="*/ 8 w 150"/>
                <a:gd name="T13" fmla="*/ 349 h 349"/>
                <a:gd name="T14" fmla="*/ 17 w 150"/>
                <a:gd name="T15" fmla="*/ 340 h 349"/>
                <a:gd name="T16" fmla="*/ 147 w 150"/>
                <a:gd name="T17" fmla="*/ 1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349">
                  <a:moveTo>
                    <a:pt x="147" y="16"/>
                  </a:moveTo>
                  <a:cubicBezTo>
                    <a:pt x="150" y="11"/>
                    <a:pt x="150" y="10"/>
                    <a:pt x="150" y="9"/>
                  </a:cubicBezTo>
                  <a:cubicBezTo>
                    <a:pt x="150" y="3"/>
                    <a:pt x="145" y="0"/>
                    <a:pt x="141" y="0"/>
                  </a:cubicBezTo>
                  <a:cubicBezTo>
                    <a:pt x="135" y="0"/>
                    <a:pt x="133" y="4"/>
                    <a:pt x="132" y="9"/>
                  </a:cubicBezTo>
                  <a:lnTo>
                    <a:pt x="2" y="334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6"/>
                    <a:pt x="4" y="349"/>
                    <a:pt x="8" y="349"/>
                  </a:cubicBezTo>
                  <a:cubicBezTo>
                    <a:pt x="14" y="349"/>
                    <a:pt x="16" y="345"/>
                    <a:pt x="17" y="340"/>
                  </a:cubicBezTo>
                  <a:lnTo>
                    <a:pt x="147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3">
              <a:extLst>
                <a:ext uri="{FF2B5EF4-FFF2-40B4-BE49-F238E27FC236}">
                  <a16:creationId xmlns:a16="http://schemas.microsoft.com/office/drawing/2014/main" id="{5BB56532-327E-4511-94F1-B04F6D3602C6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5106988" y="2574925"/>
              <a:ext cx="120650" cy="93663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4">
              <a:extLst>
                <a:ext uri="{FF2B5EF4-FFF2-40B4-BE49-F238E27FC236}">
                  <a16:creationId xmlns:a16="http://schemas.microsoft.com/office/drawing/2014/main" id="{3A7EDA8A-AFCE-4F6B-A80E-0B88634E2B48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5345113" y="2644775"/>
              <a:ext cx="187325" cy="127000"/>
            </a:xfrm>
            <a:custGeom>
              <a:avLst/>
              <a:gdLst>
                <a:gd name="T0" fmla="*/ 332 w 332"/>
                <a:gd name="T1" fmla="*/ 15 h 213"/>
                <a:gd name="T2" fmla="*/ 325 w 332"/>
                <a:gd name="T3" fmla="*/ 0 h 213"/>
                <a:gd name="T4" fmla="*/ 318 w 332"/>
                <a:gd name="T5" fmla="*/ 14 h 213"/>
                <a:gd name="T6" fmla="*/ 249 w 332"/>
                <a:gd name="T7" fmla="*/ 69 h 213"/>
                <a:gd name="T8" fmla="*/ 169 w 332"/>
                <a:gd name="T9" fmla="*/ 36 h 213"/>
                <a:gd name="T10" fmla="*/ 83 w 332"/>
                <a:gd name="T11" fmla="*/ 0 h 213"/>
                <a:gd name="T12" fmla="*/ 0 w 332"/>
                <a:gd name="T13" fmla="*/ 81 h 213"/>
                <a:gd name="T14" fmla="*/ 7 w 332"/>
                <a:gd name="T15" fmla="*/ 96 h 213"/>
                <a:gd name="T16" fmla="*/ 14 w 332"/>
                <a:gd name="T17" fmla="*/ 84 h 213"/>
                <a:gd name="T18" fmla="*/ 83 w 332"/>
                <a:gd name="T19" fmla="*/ 28 h 213"/>
                <a:gd name="T20" fmla="*/ 163 w 332"/>
                <a:gd name="T21" fmla="*/ 61 h 213"/>
                <a:gd name="T22" fmla="*/ 249 w 332"/>
                <a:gd name="T23" fmla="*/ 96 h 213"/>
                <a:gd name="T24" fmla="*/ 332 w 332"/>
                <a:gd name="T25" fmla="*/ 15 h 213"/>
                <a:gd name="T26" fmla="*/ 332 w 332"/>
                <a:gd name="T27" fmla="*/ 132 h 213"/>
                <a:gd name="T28" fmla="*/ 325 w 332"/>
                <a:gd name="T29" fmla="*/ 116 h 213"/>
                <a:gd name="T30" fmla="*/ 318 w 332"/>
                <a:gd name="T31" fmla="*/ 130 h 213"/>
                <a:gd name="T32" fmla="*/ 249 w 332"/>
                <a:gd name="T33" fmla="*/ 185 h 213"/>
                <a:gd name="T34" fmla="*/ 169 w 332"/>
                <a:gd name="T35" fmla="*/ 152 h 213"/>
                <a:gd name="T36" fmla="*/ 83 w 332"/>
                <a:gd name="T37" fmla="*/ 116 h 213"/>
                <a:gd name="T38" fmla="*/ 0 w 332"/>
                <a:gd name="T39" fmla="*/ 197 h 213"/>
                <a:gd name="T40" fmla="*/ 7 w 332"/>
                <a:gd name="T41" fmla="*/ 212 h 213"/>
                <a:gd name="T42" fmla="*/ 14 w 332"/>
                <a:gd name="T43" fmla="*/ 201 h 213"/>
                <a:gd name="T44" fmla="*/ 83 w 332"/>
                <a:gd name="T45" fmla="*/ 144 h 213"/>
                <a:gd name="T46" fmla="*/ 163 w 332"/>
                <a:gd name="T47" fmla="*/ 177 h 213"/>
                <a:gd name="T48" fmla="*/ 249 w 332"/>
                <a:gd name="T49" fmla="*/ 213 h 213"/>
                <a:gd name="T50" fmla="*/ 332 w 332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2" h="213">
                  <a:moveTo>
                    <a:pt x="332" y="15"/>
                  </a:moveTo>
                  <a:cubicBezTo>
                    <a:pt x="332" y="5"/>
                    <a:pt x="329" y="0"/>
                    <a:pt x="325" y="0"/>
                  </a:cubicBezTo>
                  <a:cubicBezTo>
                    <a:pt x="323" y="0"/>
                    <a:pt x="319" y="2"/>
                    <a:pt x="318" y="14"/>
                  </a:cubicBezTo>
                  <a:cubicBezTo>
                    <a:pt x="316" y="48"/>
                    <a:pt x="282" y="69"/>
                    <a:pt x="249" y="69"/>
                  </a:cubicBezTo>
                  <a:cubicBezTo>
                    <a:pt x="220" y="69"/>
                    <a:pt x="195" y="53"/>
                    <a:pt x="169" y="36"/>
                  </a:cubicBezTo>
                  <a:cubicBezTo>
                    <a:pt x="142" y="18"/>
                    <a:pt x="116" y="0"/>
                    <a:pt x="83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6" y="43"/>
                    <a:pt x="57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7" y="96"/>
                    <a:pt x="249" y="96"/>
                  </a:cubicBezTo>
                  <a:cubicBezTo>
                    <a:pt x="296" y="96"/>
                    <a:pt x="332" y="61"/>
                    <a:pt x="332" y="15"/>
                  </a:cubicBezTo>
                  <a:close/>
                  <a:moveTo>
                    <a:pt x="332" y="132"/>
                  </a:moveTo>
                  <a:cubicBezTo>
                    <a:pt x="332" y="117"/>
                    <a:pt x="326" y="116"/>
                    <a:pt x="325" y="116"/>
                  </a:cubicBezTo>
                  <a:cubicBezTo>
                    <a:pt x="323" y="116"/>
                    <a:pt x="319" y="119"/>
                    <a:pt x="318" y="130"/>
                  </a:cubicBezTo>
                  <a:cubicBezTo>
                    <a:pt x="316" y="164"/>
                    <a:pt x="282" y="185"/>
                    <a:pt x="249" y="185"/>
                  </a:cubicBezTo>
                  <a:cubicBezTo>
                    <a:pt x="220" y="185"/>
                    <a:pt x="195" y="169"/>
                    <a:pt x="169" y="152"/>
                  </a:cubicBezTo>
                  <a:cubicBezTo>
                    <a:pt x="142" y="134"/>
                    <a:pt x="116" y="116"/>
                    <a:pt x="83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6" y="159"/>
                    <a:pt x="57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7" y="213"/>
                    <a:pt x="332" y="176"/>
                    <a:pt x="332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5">
              <a:extLst>
                <a:ext uri="{FF2B5EF4-FFF2-40B4-BE49-F238E27FC236}">
                  <a16:creationId xmlns:a16="http://schemas.microsoft.com/office/drawing/2014/main" id="{3DD5C448-5233-4C16-8E1F-721909A3E5CE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5634038" y="2655888"/>
              <a:ext cx="107950" cy="1349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6">
              <a:extLst>
                <a:ext uri="{FF2B5EF4-FFF2-40B4-BE49-F238E27FC236}">
                  <a16:creationId xmlns:a16="http://schemas.microsoft.com/office/drawing/2014/main" id="{048F0904-0451-47A3-9BE6-8C1048C48BE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754688" y="2660650"/>
              <a:ext cx="141288" cy="127000"/>
            </a:xfrm>
            <a:custGeom>
              <a:avLst/>
              <a:gdLst>
                <a:gd name="T0" fmla="*/ 137 w 251"/>
                <a:gd name="T1" fmla="*/ 97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3 w 251"/>
                <a:gd name="T11" fmla="*/ 0 h 215"/>
                <a:gd name="T12" fmla="*/ 153 w 251"/>
                <a:gd name="T13" fmla="*/ 15 h 215"/>
                <a:gd name="T14" fmla="*/ 168 w 251"/>
                <a:gd name="T15" fmla="*/ 31 h 215"/>
                <a:gd name="T16" fmla="*/ 160 w 251"/>
                <a:gd name="T17" fmla="*/ 48 h 215"/>
                <a:gd name="T18" fmla="*/ 129 w 251"/>
                <a:gd name="T19" fmla="*/ 87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5 h 215"/>
                <a:gd name="T26" fmla="*/ 103 w 251"/>
                <a:gd name="T27" fmla="*/ 0 h 215"/>
                <a:gd name="T28" fmla="*/ 49 w 251"/>
                <a:gd name="T29" fmla="*/ 1 h 215"/>
                <a:gd name="T30" fmla="*/ 2 w 251"/>
                <a:gd name="T31" fmla="*/ 0 h 215"/>
                <a:gd name="T32" fmla="*/ 2 w 251"/>
                <a:gd name="T33" fmla="*/ 15 h 215"/>
                <a:gd name="T34" fmla="*/ 61 w 251"/>
                <a:gd name="T35" fmla="*/ 46 h 215"/>
                <a:gd name="T36" fmla="*/ 110 w 251"/>
                <a:gd name="T37" fmla="*/ 110 h 215"/>
                <a:gd name="T38" fmla="*/ 63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8 w 251"/>
                <a:gd name="T47" fmla="*/ 215 h 215"/>
                <a:gd name="T48" fmla="*/ 88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7 w 251"/>
                <a:gd name="T57" fmla="*/ 187 h 215"/>
                <a:gd name="T58" fmla="*/ 149 w 251"/>
                <a:gd name="T59" fmla="*/ 199 h 215"/>
                <a:gd name="T60" fmla="*/ 149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7"/>
                  </a:moveTo>
                  <a:cubicBezTo>
                    <a:pt x="152" y="78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3" y="0"/>
                  </a:cubicBezTo>
                  <a:lnTo>
                    <a:pt x="153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0" y="48"/>
                  </a:cubicBezTo>
                  <a:lnTo>
                    <a:pt x="129" y="87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3" y="16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9" y="1"/>
                    <a:pt x="16" y="1"/>
                    <a:pt x="2" y="0"/>
                  </a:cubicBezTo>
                  <a:lnTo>
                    <a:pt x="2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0" y="110"/>
                  </a:lnTo>
                  <a:lnTo>
                    <a:pt x="63" y="169"/>
                  </a:lnTo>
                  <a:cubicBezTo>
                    <a:pt x="40" y="198"/>
                    <a:pt x="10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5" y="213"/>
                    <a:pt x="76" y="214"/>
                    <a:pt x="88" y="215"/>
                  </a:cubicBezTo>
                  <a:lnTo>
                    <a:pt x="88" y="199"/>
                  </a:lnTo>
                  <a:cubicBezTo>
                    <a:pt x="77" y="198"/>
                    <a:pt x="74" y="191"/>
                    <a:pt x="74" y="184"/>
                  </a:cubicBezTo>
                  <a:cubicBezTo>
                    <a:pt x="74" y="173"/>
                    <a:pt x="88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7" y="184"/>
                    <a:pt x="167" y="187"/>
                  </a:cubicBezTo>
                  <a:cubicBezTo>
                    <a:pt x="167" y="191"/>
                    <a:pt x="163" y="199"/>
                    <a:pt x="149" y="199"/>
                  </a:cubicBezTo>
                  <a:lnTo>
                    <a:pt x="149" y="215"/>
                  </a:lnTo>
                  <a:cubicBezTo>
                    <a:pt x="164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7">
              <a:extLst>
                <a:ext uri="{FF2B5EF4-FFF2-40B4-BE49-F238E27FC236}">
                  <a16:creationId xmlns:a16="http://schemas.microsoft.com/office/drawing/2014/main" id="{D7A0FF82-120E-4E90-9BCD-1DFD6DB08525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5907088" y="2657475"/>
              <a:ext cx="138113" cy="187325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3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50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8">
              <a:extLst>
                <a:ext uri="{FF2B5EF4-FFF2-40B4-BE49-F238E27FC236}">
                  <a16:creationId xmlns:a16="http://schemas.microsoft.com/office/drawing/2014/main" id="{A3FC4360-B82F-473D-9A03-978DD332F677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6159500" y="2360613"/>
              <a:ext cx="138113" cy="708025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7 h 1197"/>
                <a:gd name="T4" fmla="*/ 158 w 245"/>
                <a:gd name="T5" fmla="*/ 1081 h 1197"/>
                <a:gd name="T6" fmla="*/ 41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2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7"/>
                  </a:cubicBezTo>
                  <a:cubicBezTo>
                    <a:pt x="225" y="1169"/>
                    <a:pt x="192" y="1135"/>
                    <a:pt x="158" y="1081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4"/>
                    <a:pt x="59" y="291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4"/>
                    <a:pt x="45" y="992"/>
                    <a:pt x="172" y="1141"/>
                  </a:cubicBezTo>
                  <a:cubicBezTo>
                    <a:pt x="182" y="1152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9">
              <a:extLst>
                <a:ext uri="{FF2B5EF4-FFF2-40B4-BE49-F238E27FC236}">
                  <a16:creationId xmlns:a16="http://schemas.microsoft.com/office/drawing/2014/main" id="{4585D752-493E-422C-A777-248E7E98331E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6330950" y="2708275"/>
              <a:ext cx="171450" cy="11113"/>
            </a:xfrm>
            <a:custGeom>
              <a:avLst/>
              <a:gdLst>
                <a:gd name="T0" fmla="*/ 287 w 304"/>
                <a:gd name="T1" fmla="*/ 20 h 20"/>
                <a:gd name="T2" fmla="*/ 304 w 304"/>
                <a:gd name="T3" fmla="*/ 10 h 20"/>
                <a:gd name="T4" fmla="*/ 287 w 304"/>
                <a:gd name="T5" fmla="*/ 0 h 20"/>
                <a:gd name="T6" fmla="*/ 17 w 304"/>
                <a:gd name="T7" fmla="*/ 0 h 20"/>
                <a:gd name="T8" fmla="*/ 0 w 304"/>
                <a:gd name="T9" fmla="*/ 10 h 20"/>
                <a:gd name="T10" fmla="*/ 17 w 304"/>
                <a:gd name="T11" fmla="*/ 20 h 20"/>
                <a:gd name="T12" fmla="*/ 287 w 30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0">
                  <a:moveTo>
                    <a:pt x="287" y="20"/>
                  </a:moveTo>
                  <a:cubicBezTo>
                    <a:pt x="295" y="20"/>
                    <a:pt x="304" y="20"/>
                    <a:pt x="304" y="10"/>
                  </a:cubicBezTo>
                  <a:cubicBezTo>
                    <a:pt x="304" y="0"/>
                    <a:pt x="295" y="0"/>
                    <a:pt x="287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10"/>
                  </a:cubicBezTo>
                  <a:cubicBezTo>
                    <a:pt x="0" y="20"/>
                    <a:pt x="8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40">
              <a:extLst>
                <a:ext uri="{FF2B5EF4-FFF2-40B4-BE49-F238E27FC236}">
                  <a16:creationId xmlns:a16="http://schemas.microsoft.com/office/drawing/2014/main" id="{FE446194-F5A7-4854-81CA-301C6D6F18F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6569075" y="2457450"/>
              <a:ext cx="228600" cy="1349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2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2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3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8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41">
              <a:extLst>
                <a:ext uri="{FF2B5EF4-FFF2-40B4-BE49-F238E27FC236}">
                  <a16:creationId xmlns:a16="http://schemas.microsoft.com/office/drawing/2014/main" id="{1414FACC-FBA2-4A63-931C-C6BB13B4A16C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6819900" y="2344738"/>
              <a:ext cx="85725" cy="13652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8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7" y="197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8" y="123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43">
              <a:extLst>
                <a:ext uri="{FF2B5EF4-FFF2-40B4-BE49-F238E27FC236}">
                  <a16:creationId xmlns:a16="http://schemas.microsoft.com/office/drawing/2014/main" id="{22AF3EFC-733E-46CB-B1A6-3544B55B61F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605588" y="2794000"/>
              <a:ext cx="112713" cy="195263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1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7 h 332"/>
                <a:gd name="T18" fmla="*/ 87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6 w 199"/>
                <a:gd name="T33" fmla="*/ 246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1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3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7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44">
              <a:extLst>
                <a:ext uri="{FF2B5EF4-FFF2-40B4-BE49-F238E27FC236}">
                  <a16:creationId xmlns:a16="http://schemas.microsoft.com/office/drawing/2014/main" id="{D60C16D2-0569-444B-ACAC-1EE74A067EA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740525" y="2859088"/>
              <a:ext cx="152400" cy="13493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45">
              <a:extLst>
                <a:ext uri="{FF2B5EF4-FFF2-40B4-BE49-F238E27FC236}">
                  <a16:creationId xmlns:a16="http://schemas.microsoft.com/office/drawing/2014/main" id="{11C73E52-2A21-4740-989E-47EE51DCF995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6977063" y="2360613"/>
              <a:ext cx="138113" cy="708025"/>
            </a:xfrm>
            <a:custGeom>
              <a:avLst/>
              <a:gdLst>
                <a:gd name="T0" fmla="*/ 245 w 245"/>
                <a:gd name="T1" fmla="*/ 599 h 1197"/>
                <a:gd name="T2" fmla="*/ 73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3 w 245"/>
                <a:gd name="T15" fmla="*/ 598 h 1197"/>
                <a:gd name="T16" fmla="*/ 103 w 245"/>
                <a:gd name="T17" fmla="*/ 1054 h 1197"/>
                <a:gd name="T18" fmla="*/ 2 w 245"/>
                <a:gd name="T19" fmla="*/ 1187 h 1197"/>
                <a:gd name="T20" fmla="*/ 0 w 245"/>
                <a:gd name="T21" fmla="*/ 1192 h 1197"/>
                <a:gd name="T22" fmla="*/ 10 w 245"/>
                <a:gd name="T23" fmla="*/ 1197 h 1197"/>
                <a:gd name="T24" fmla="*/ 25 w 245"/>
                <a:gd name="T25" fmla="*/ 1189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3" y="56"/>
                  </a:cubicBezTo>
                  <a:cubicBezTo>
                    <a:pt x="63" y="44"/>
                    <a:pt x="44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3" y="61"/>
                    <a:pt x="87" y="115"/>
                  </a:cubicBezTo>
                  <a:cubicBezTo>
                    <a:pt x="167" y="244"/>
                    <a:pt x="203" y="406"/>
                    <a:pt x="203" y="598"/>
                  </a:cubicBezTo>
                  <a:cubicBezTo>
                    <a:pt x="203" y="732"/>
                    <a:pt x="186" y="905"/>
                    <a:pt x="103" y="1054"/>
                  </a:cubicBezTo>
                  <a:cubicBezTo>
                    <a:pt x="64" y="1125"/>
                    <a:pt x="22" y="1166"/>
                    <a:pt x="2" y="1187"/>
                  </a:cubicBezTo>
                  <a:cubicBezTo>
                    <a:pt x="1" y="1189"/>
                    <a:pt x="0" y="1190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5" y="1189"/>
                  </a:cubicBezTo>
                  <a:cubicBezTo>
                    <a:pt x="192" y="1037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D4E1DFD1-B09B-4A96-A847-5B0B7EA5CC2D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3281363" y="2709069"/>
              <a:ext cx="168276" cy="11113"/>
            </a:xfrm>
            <a:custGeom>
              <a:avLst/>
              <a:gdLst/>
              <a:ahLst/>
              <a:cxnLst/>
              <a:rect l="0" t="0" r="0" b="0"/>
              <a:pathLst>
                <a:path w="168276" h="11113">
                  <a:moveTo>
                    <a:pt x="0" y="11112"/>
                  </a:moveTo>
                  <a:lnTo>
                    <a:pt x="168275" y="11112"/>
                  </a:lnTo>
                  <a:lnTo>
                    <a:pt x="1682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05F8BA72-37E0-4DED-8F5D-79AD88F4DE27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559550" y="2709069"/>
              <a:ext cx="373064" cy="11113"/>
            </a:xfrm>
            <a:custGeom>
              <a:avLst/>
              <a:gdLst/>
              <a:ahLst/>
              <a:cxnLst/>
              <a:rect l="0" t="0" r="0" b="0"/>
              <a:pathLst>
                <a:path w="373064" h="11113">
                  <a:moveTo>
                    <a:pt x="0" y="11112"/>
                  </a:moveTo>
                  <a:lnTo>
                    <a:pt x="373063" y="11112"/>
                  </a:lnTo>
                  <a:lnTo>
                    <a:pt x="3730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571" name="文本框 570">
            <a:extLst>
              <a:ext uri="{FF2B5EF4-FFF2-40B4-BE49-F238E27FC236}">
                <a16:creationId xmlns:a16="http://schemas.microsoft.com/office/drawing/2014/main" id="{F1307202-69E5-40F0-BAE0-F56B6ECA383E}"/>
              </a:ext>
            </a:extLst>
          </p:cNvPr>
          <p:cNvSpPr txBox="1"/>
          <p:nvPr/>
        </p:nvSpPr>
        <p:spPr>
          <a:xfrm>
            <a:off x="1294328" y="3326986"/>
            <a:ext cx="50289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/>
              <a:t>This probability is some constant when</a:t>
            </a:r>
            <a:endParaRPr lang="zh-CN" altLang="en-US" sz="2400" dirty="0"/>
          </a:p>
        </p:txBody>
      </p:sp>
      <p:grpSp>
        <p:nvGrpSpPr>
          <p:cNvPr id="607" name="组合 606">
            <a:extLst>
              <a:ext uri="{FF2B5EF4-FFF2-40B4-BE49-F238E27FC236}">
                <a16:creationId xmlns:a16="http://schemas.microsoft.com/office/drawing/2014/main" id="{9D2F867D-213C-4699-9981-AAE3AD79A4C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38525" y="3430899"/>
            <a:ext cx="1206501" cy="282575"/>
            <a:chOff x="5540378" y="3632200"/>
            <a:chExt cx="1206501" cy="282575"/>
          </a:xfrm>
        </p:grpSpPr>
        <p:sp>
          <p:nvSpPr>
            <p:cNvPr id="597" name="Freeform 301">
              <a:extLst>
                <a:ext uri="{FF2B5EF4-FFF2-40B4-BE49-F238E27FC236}">
                  <a16:creationId xmlns:a16="http://schemas.microsoft.com/office/drawing/2014/main" id="{FD57BD54-C399-434C-B855-60B61668FA24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5540378" y="3721100"/>
              <a:ext cx="195263" cy="12700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2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2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3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8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02">
              <a:extLst>
                <a:ext uri="{FF2B5EF4-FFF2-40B4-BE49-F238E27FC236}">
                  <a16:creationId xmlns:a16="http://schemas.microsoft.com/office/drawing/2014/main" id="{A2DD7F57-D9D4-4B18-AB81-39A4B76D9F64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5821366" y="3741738"/>
              <a:ext cx="158750" cy="6508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03">
              <a:extLst>
                <a:ext uri="{FF2B5EF4-FFF2-40B4-BE49-F238E27FC236}">
                  <a16:creationId xmlns:a16="http://schemas.microsoft.com/office/drawing/2014/main" id="{2756752F-1ACE-4276-B78D-98E397071CB8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6072191" y="3648075"/>
              <a:ext cx="158750" cy="201613"/>
            </a:xfrm>
            <a:custGeom>
              <a:avLst/>
              <a:gdLst>
                <a:gd name="T0" fmla="*/ 332 w 332"/>
                <a:gd name="T1" fmla="*/ 183 h 363"/>
                <a:gd name="T2" fmla="*/ 166 w 332"/>
                <a:gd name="T3" fmla="*/ 0 h 363"/>
                <a:gd name="T4" fmla="*/ 0 w 332"/>
                <a:gd name="T5" fmla="*/ 183 h 363"/>
                <a:gd name="T6" fmla="*/ 166 w 332"/>
                <a:gd name="T7" fmla="*/ 363 h 363"/>
                <a:gd name="T8" fmla="*/ 332 w 332"/>
                <a:gd name="T9" fmla="*/ 183 h 363"/>
                <a:gd name="T10" fmla="*/ 166 w 332"/>
                <a:gd name="T11" fmla="*/ 352 h 363"/>
                <a:gd name="T12" fmla="*/ 48 w 332"/>
                <a:gd name="T13" fmla="*/ 183 h 363"/>
                <a:gd name="T14" fmla="*/ 166 w 332"/>
                <a:gd name="T15" fmla="*/ 11 h 363"/>
                <a:gd name="T16" fmla="*/ 283 w 332"/>
                <a:gd name="T17" fmla="*/ 183 h 363"/>
                <a:gd name="T18" fmla="*/ 166 w 332"/>
                <a:gd name="T19" fmla="*/ 352 h 363"/>
                <a:gd name="T20" fmla="*/ 255 w 332"/>
                <a:gd name="T21" fmla="*/ 146 h 363"/>
                <a:gd name="T22" fmla="*/ 243 w 332"/>
                <a:gd name="T23" fmla="*/ 146 h 363"/>
                <a:gd name="T24" fmla="*/ 243 w 332"/>
                <a:gd name="T25" fmla="*/ 163 h 363"/>
                <a:gd name="T26" fmla="*/ 89 w 332"/>
                <a:gd name="T27" fmla="*/ 163 h 363"/>
                <a:gd name="T28" fmla="*/ 89 w 332"/>
                <a:gd name="T29" fmla="*/ 146 h 363"/>
                <a:gd name="T30" fmla="*/ 77 w 332"/>
                <a:gd name="T31" fmla="*/ 146 h 363"/>
                <a:gd name="T32" fmla="*/ 77 w 332"/>
                <a:gd name="T33" fmla="*/ 218 h 363"/>
                <a:gd name="T34" fmla="*/ 89 w 332"/>
                <a:gd name="T35" fmla="*/ 218 h 363"/>
                <a:gd name="T36" fmla="*/ 89 w 332"/>
                <a:gd name="T37" fmla="*/ 201 h 363"/>
                <a:gd name="T38" fmla="*/ 243 w 332"/>
                <a:gd name="T39" fmla="*/ 201 h 363"/>
                <a:gd name="T40" fmla="*/ 243 w 332"/>
                <a:gd name="T41" fmla="*/ 218 h 363"/>
                <a:gd name="T42" fmla="*/ 255 w 332"/>
                <a:gd name="T43" fmla="*/ 218 h 363"/>
                <a:gd name="T44" fmla="*/ 255 w 332"/>
                <a:gd name="T45" fmla="*/ 14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2" h="363">
                  <a:moveTo>
                    <a:pt x="332" y="183"/>
                  </a:moveTo>
                  <a:cubicBezTo>
                    <a:pt x="332" y="81"/>
                    <a:pt x="256" y="0"/>
                    <a:pt x="166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6"/>
                    <a:pt x="77" y="363"/>
                    <a:pt x="166" y="363"/>
                  </a:cubicBezTo>
                  <a:cubicBezTo>
                    <a:pt x="256" y="363"/>
                    <a:pt x="332" y="284"/>
                    <a:pt x="332" y="183"/>
                  </a:cubicBezTo>
                  <a:close/>
                  <a:moveTo>
                    <a:pt x="166" y="352"/>
                  </a:moveTo>
                  <a:cubicBezTo>
                    <a:pt x="117" y="352"/>
                    <a:pt x="48" y="309"/>
                    <a:pt x="48" y="183"/>
                  </a:cubicBezTo>
                  <a:cubicBezTo>
                    <a:pt x="48" y="55"/>
                    <a:pt x="118" y="11"/>
                    <a:pt x="166" y="11"/>
                  </a:cubicBezTo>
                  <a:cubicBezTo>
                    <a:pt x="216" y="11"/>
                    <a:pt x="283" y="57"/>
                    <a:pt x="283" y="183"/>
                  </a:cubicBezTo>
                  <a:cubicBezTo>
                    <a:pt x="283" y="311"/>
                    <a:pt x="213" y="352"/>
                    <a:pt x="166" y="352"/>
                  </a:cubicBezTo>
                  <a:close/>
                  <a:moveTo>
                    <a:pt x="255" y="146"/>
                  </a:moveTo>
                  <a:lnTo>
                    <a:pt x="243" y="146"/>
                  </a:lnTo>
                  <a:lnTo>
                    <a:pt x="243" y="163"/>
                  </a:lnTo>
                  <a:lnTo>
                    <a:pt x="89" y="163"/>
                  </a:lnTo>
                  <a:lnTo>
                    <a:pt x="89" y="146"/>
                  </a:lnTo>
                  <a:lnTo>
                    <a:pt x="77" y="146"/>
                  </a:lnTo>
                  <a:lnTo>
                    <a:pt x="77" y="218"/>
                  </a:lnTo>
                  <a:lnTo>
                    <a:pt x="89" y="218"/>
                  </a:lnTo>
                  <a:lnTo>
                    <a:pt x="89" y="201"/>
                  </a:lnTo>
                  <a:lnTo>
                    <a:pt x="243" y="201"/>
                  </a:lnTo>
                  <a:lnTo>
                    <a:pt x="243" y="218"/>
                  </a:lnTo>
                  <a:lnTo>
                    <a:pt x="255" y="218"/>
                  </a:lnTo>
                  <a:lnTo>
                    <a:pt x="255" y="14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600" name="Freeform 304">
              <a:extLst>
                <a:ext uri="{FF2B5EF4-FFF2-40B4-BE49-F238E27FC236}">
                  <a16:creationId xmlns:a16="http://schemas.microsoft.com/office/drawing/2014/main" id="{A4FCBD56-0A2F-449B-892D-37D2B43A464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67453" y="3635375"/>
              <a:ext cx="55563" cy="2794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05">
              <a:extLst>
                <a:ext uri="{FF2B5EF4-FFF2-40B4-BE49-F238E27FC236}">
                  <a16:creationId xmlns:a16="http://schemas.microsoft.com/office/drawing/2014/main" id="{A36A4AA7-4116-4836-A209-659E287A771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354766" y="3632200"/>
              <a:ext cx="185738" cy="279400"/>
            </a:xfrm>
            <a:custGeom>
              <a:avLst/>
              <a:gdLst>
                <a:gd name="T0" fmla="*/ 158 w 389"/>
                <a:gd name="T1" fmla="*/ 447 h 500"/>
                <a:gd name="T2" fmla="*/ 70 w 389"/>
                <a:gd name="T3" fmla="*/ 253 h 500"/>
                <a:gd name="T4" fmla="*/ 62 w 389"/>
                <a:gd name="T5" fmla="*/ 245 h 500"/>
                <a:gd name="T6" fmla="*/ 54 w 389"/>
                <a:gd name="T7" fmla="*/ 249 h 500"/>
                <a:gd name="T8" fmla="*/ 6 w 389"/>
                <a:gd name="T9" fmla="*/ 285 h 500"/>
                <a:gd name="T10" fmla="*/ 0 w 389"/>
                <a:gd name="T11" fmla="*/ 293 h 500"/>
                <a:gd name="T12" fmla="*/ 5 w 389"/>
                <a:gd name="T13" fmla="*/ 298 h 500"/>
                <a:gd name="T14" fmla="*/ 22 w 389"/>
                <a:gd name="T15" fmla="*/ 287 h 500"/>
                <a:gd name="T16" fmla="*/ 38 w 389"/>
                <a:gd name="T17" fmla="*/ 275 h 500"/>
                <a:gd name="T18" fmla="*/ 136 w 389"/>
                <a:gd name="T19" fmla="*/ 492 h 500"/>
                <a:gd name="T20" fmla="*/ 147 w 389"/>
                <a:gd name="T21" fmla="*/ 500 h 500"/>
                <a:gd name="T22" fmla="*/ 159 w 389"/>
                <a:gd name="T23" fmla="*/ 490 h 500"/>
                <a:gd name="T24" fmla="*/ 386 w 389"/>
                <a:gd name="T25" fmla="*/ 20 h 500"/>
                <a:gd name="T26" fmla="*/ 389 w 389"/>
                <a:gd name="T27" fmla="*/ 10 h 500"/>
                <a:gd name="T28" fmla="*/ 379 w 389"/>
                <a:gd name="T29" fmla="*/ 0 h 500"/>
                <a:gd name="T30" fmla="*/ 368 w 389"/>
                <a:gd name="T31" fmla="*/ 10 h 500"/>
                <a:gd name="T32" fmla="*/ 158 w 389"/>
                <a:gd name="T33" fmla="*/ 44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9" h="500">
                  <a:moveTo>
                    <a:pt x="158" y="447"/>
                  </a:moveTo>
                  <a:lnTo>
                    <a:pt x="70" y="253"/>
                  </a:lnTo>
                  <a:cubicBezTo>
                    <a:pt x="66" y="245"/>
                    <a:pt x="64" y="245"/>
                    <a:pt x="62" y="245"/>
                  </a:cubicBezTo>
                  <a:cubicBezTo>
                    <a:pt x="62" y="245"/>
                    <a:pt x="59" y="245"/>
                    <a:pt x="54" y="249"/>
                  </a:cubicBezTo>
                  <a:lnTo>
                    <a:pt x="6" y="285"/>
                  </a:lnTo>
                  <a:cubicBezTo>
                    <a:pt x="0" y="290"/>
                    <a:pt x="0" y="291"/>
                    <a:pt x="0" y="293"/>
                  </a:cubicBezTo>
                  <a:cubicBezTo>
                    <a:pt x="0" y="295"/>
                    <a:pt x="1" y="298"/>
                    <a:pt x="5" y="298"/>
                  </a:cubicBezTo>
                  <a:cubicBezTo>
                    <a:pt x="8" y="298"/>
                    <a:pt x="16" y="291"/>
                    <a:pt x="22" y="287"/>
                  </a:cubicBezTo>
                  <a:cubicBezTo>
                    <a:pt x="25" y="285"/>
                    <a:pt x="32" y="279"/>
                    <a:pt x="38" y="275"/>
                  </a:cubicBezTo>
                  <a:lnTo>
                    <a:pt x="136" y="492"/>
                  </a:lnTo>
                  <a:cubicBezTo>
                    <a:pt x="140" y="500"/>
                    <a:pt x="142" y="500"/>
                    <a:pt x="147" y="500"/>
                  </a:cubicBezTo>
                  <a:cubicBezTo>
                    <a:pt x="154" y="500"/>
                    <a:pt x="156" y="497"/>
                    <a:pt x="159" y="490"/>
                  </a:cubicBezTo>
                  <a:lnTo>
                    <a:pt x="386" y="20"/>
                  </a:lnTo>
                  <a:cubicBezTo>
                    <a:pt x="389" y="13"/>
                    <a:pt x="389" y="11"/>
                    <a:pt x="389" y="10"/>
                  </a:cubicBezTo>
                  <a:cubicBezTo>
                    <a:pt x="389" y="5"/>
                    <a:pt x="385" y="0"/>
                    <a:pt x="379" y="0"/>
                  </a:cubicBezTo>
                  <a:cubicBezTo>
                    <a:pt x="375" y="0"/>
                    <a:pt x="372" y="2"/>
                    <a:pt x="368" y="10"/>
                  </a:cubicBezTo>
                  <a:lnTo>
                    <a:pt x="158" y="4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07">
              <a:extLst>
                <a:ext uri="{FF2B5EF4-FFF2-40B4-BE49-F238E27FC236}">
                  <a16:creationId xmlns:a16="http://schemas.microsoft.com/office/drawing/2014/main" id="{B0682765-E0FE-4DC2-A748-84FDCEA00847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542091" y="3721100"/>
              <a:ext cx="130175" cy="127000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08">
              <a:extLst>
                <a:ext uri="{FF2B5EF4-FFF2-40B4-BE49-F238E27FC236}">
                  <a16:creationId xmlns:a16="http://schemas.microsoft.com/office/drawing/2014/main" id="{03B2F6CC-FCEA-4EB3-AAE5-63B74502B31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6691316" y="3635375"/>
              <a:ext cx="55563" cy="27940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3465973-B901-4F9F-BC19-DA785587049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535741" y="3633788"/>
              <a:ext cx="142876" cy="9526"/>
            </a:xfrm>
            <a:custGeom>
              <a:avLst/>
              <a:gdLst/>
              <a:ahLst/>
              <a:cxnLst/>
              <a:rect l="0" t="0" r="0" b="0"/>
              <a:pathLst>
                <a:path w="142876" h="9526">
                  <a:moveTo>
                    <a:pt x="0" y="9525"/>
                  </a:moveTo>
                  <a:lnTo>
                    <a:pt x="142875" y="9525"/>
                  </a:lnTo>
                  <a:lnTo>
                    <a:pt x="1428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6695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7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489B201-3C42-4BD3-A7CD-1A6609F18A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 err="1"/>
              <a:t>Hoeffding’s</a:t>
            </a:r>
            <a:r>
              <a:rPr lang="en-US" altLang="zh-CN" dirty="0"/>
              <a:t> Lemma</a:t>
            </a:r>
            <a:endParaRPr lang="zh-CN" altLang="en-US" dirty="0"/>
          </a:p>
        </p:txBody>
      </p:sp>
      <p:grpSp>
        <p:nvGrpSpPr>
          <p:cNvPr id="302" name="组合 301">
            <a:extLst>
              <a:ext uri="{FF2B5EF4-FFF2-40B4-BE49-F238E27FC236}">
                <a16:creationId xmlns:a16="http://schemas.microsoft.com/office/drawing/2014/main" id="{0FF26BCA-1178-476F-A0F4-7110AEE2334B}"/>
              </a:ext>
            </a:extLst>
          </p:cNvPr>
          <p:cNvGrpSpPr/>
          <p:nvPr/>
        </p:nvGrpSpPr>
        <p:grpSpPr>
          <a:xfrm>
            <a:off x="1393581" y="2552336"/>
            <a:ext cx="6356838" cy="1538349"/>
            <a:chOff x="1793631" y="2919046"/>
            <a:chExt cx="6356838" cy="1538349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20D75132-1897-4276-919A-510F51F51600}"/>
                </a:ext>
              </a:extLst>
            </p:cNvPr>
            <p:cNvSpPr/>
            <p:nvPr/>
          </p:nvSpPr>
          <p:spPr>
            <a:xfrm>
              <a:off x="1793631" y="2919046"/>
              <a:ext cx="6356838" cy="153834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40" name="组合 239">
              <a:extLst>
                <a:ext uri="{FF2B5EF4-FFF2-40B4-BE49-F238E27FC236}">
                  <a16:creationId xmlns:a16="http://schemas.microsoft.com/office/drawing/2014/main" id="{1BD9F81A-AF5F-4844-BF7B-F5A718864CEE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957388" y="3119438"/>
              <a:ext cx="6062663" cy="1177926"/>
              <a:chOff x="1957388" y="3119438"/>
              <a:chExt cx="6062663" cy="1177926"/>
            </a:xfrm>
          </p:grpSpPr>
          <p:sp>
            <p:nvSpPr>
              <p:cNvPr id="178" name="Freeform 73">
                <a:extLst>
                  <a:ext uri="{FF2B5EF4-FFF2-40B4-BE49-F238E27FC236}">
                    <a16:creationId xmlns:a16="http://schemas.microsoft.com/office/drawing/2014/main" id="{596FB6E0-2908-4612-855C-FC4FD3160966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957388" y="3144838"/>
                <a:ext cx="157163" cy="200025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74">
                <a:extLst>
                  <a:ext uri="{FF2B5EF4-FFF2-40B4-BE49-F238E27FC236}">
                    <a16:creationId xmlns:a16="http://schemas.microsoft.com/office/drawing/2014/main" id="{388C0F42-F0A2-4802-8AE0-D43501CBD2A5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120901" y="3206751"/>
                <a:ext cx="128588" cy="141288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75">
                <a:extLst>
                  <a:ext uri="{FF2B5EF4-FFF2-40B4-BE49-F238E27FC236}">
                    <a16:creationId xmlns:a16="http://schemas.microsoft.com/office/drawing/2014/main" id="{3F48B380-BE4D-4271-9129-6F1EF6381B24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2259013" y="3206751"/>
                <a:ext cx="96838" cy="138113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76">
                <a:extLst>
                  <a:ext uri="{FF2B5EF4-FFF2-40B4-BE49-F238E27FC236}">
                    <a16:creationId xmlns:a16="http://schemas.microsoft.com/office/drawing/2014/main" id="{409301A2-551B-4FDC-9AC4-80E1DDADC094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439988" y="3206751"/>
                <a:ext cx="117475" cy="141288"/>
              </a:xfrm>
              <a:custGeom>
                <a:avLst/>
                <a:gdLst>
                  <a:gd name="T0" fmla="*/ 201 w 201"/>
                  <a:gd name="T1" fmla="*/ 197 h 235"/>
                  <a:gd name="T2" fmla="*/ 180 w 201"/>
                  <a:gd name="T3" fmla="*/ 206 h 235"/>
                  <a:gd name="T4" fmla="*/ 165 w 201"/>
                  <a:gd name="T5" fmla="*/ 177 h 235"/>
                  <a:gd name="T6" fmla="*/ 165 w 201"/>
                  <a:gd name="T7" fmla="*/ 80 h 235"/>
                  <a:gd name="T8" fmla="*/ 155 w 201"/>
                  <a:gd name="T9" fmla="*/ 28 h 235"/>
                  <a:gd name="T10" fmla="*/ 93 w 201"/>
                  <a:gd name="T11" fmla="*/ 0 h 235"/>
                  <a:gd name="T12" fmla="*/ 9 w 201"/>
                  <a:gd name="T13" fmla="*/ 56 h 235"/>
                  <a:gd name="T14" fmla="*/ 30 w 201"/>
                  <a:gd name="T15" fmla="*/ 77 h 235"/>
                  <a:gd name="T16" fmla="*/ 53 w 201"/>
                  <a:gd name="T17" fmla="*/ 57 h 235"/>
                  <a:gd name="T18" fmla="*/ 52 w 201"/>
                  <a:gd name="T19" fmla="*/ 49 h 235"/>
                  <a:gd name="T20" fmla="*/ 50 w 201"/>
                  <a:gd name="T21" fmla="*/ 37 h 235"/>
                  <a:gd name="T22" fmla="*/ 86 w 201"/>
                  <a:gd name="T23" fmla="*/ 12 h 235"/>
                  <a:gd name="T24" fmla="*/ 124 w 201"/>
                  <a:gd name="T25" fmla="*/ 54 h 235"/>
                  <a:gd name="T26" fmla="*/ 124 w 201"/>
                  <a:gd name="T27" fmla="*/ 84 h 235"/>
                  <a:gd name="T28" fmla="*/ 18 w 201"/>
                  <a:gd name="T29" fmla="*/ 138 h 235"/>
                  <a:gd name="T30" fmla="*/ 0 w 201"/>
                  <a:gd name="T31" fmla="*/ 181 h 235"/>
                  <a:gd name="T32" fmla="*/ 52 w 201"/>
                  <a:gd name="T33" fmla="*/ 235 h 235"/>
                  <a:gd name="T34" fmla="*/ 125 w 201"/>
                  <a:gd name="T35" fmla="*/ 198 h 235"/>
                  <a:gd name="T36" fmla="*/ 157 w 201"/>
                  <a:gd name="T37" fmla="*/ 235 h 235"/>
                  <a:gd name="T38" fmla="*/ 201 w 201"/>
                  <a:gd name="T39" fmla="*/ 210 h 235"/>
                  <a:gd name="T40" fmla="*/ 201 w 201"/>
                  <a:gd name="T41" fmla="*/ 197 h 235"/>
                  <a:gd name="T42" fmla="*/ 124 w 201"/>
                  <a:gd name="T43" fmla="*/ 168 h 235"/>
                  <a:gd name="T44" fmla="*/ 111 w 201"/>
                  <a:gd name="T45" fmla="*/ 194 h 235"/>
                  <a:gd name="T46" fmla="*/ 75 w 201"/>
                  <a:gd name="T47" fmla="*/ 206 h 235"/>
                  <a:gd name="T48" fmla="*/ 43 w 201"/>
                  <a:gd name="T49" fmla="*/ 167 h 235"/>
                  <a:gd name="T50" fmla="*/ 43 w 201"/>
                  <a:gd name="T51" fmla="*/ 165 h 235"/>
                  <a:gd name="T52" fmla="*/ 124 w 201"/>
                  <a:gd name="T53" fmla="*/ 96 h 235"/>
                  <a:gd name="T54" fmla="*/ 124 w 201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1" h="235">
                    <a:moveTo>
                      <a:pt x="201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7"/>
                      <a:pt x="30" y="77"/>
                    </a:cubicBezTo>
                    <a:cubicBezTo>
                      <a:pt x="42" y="77"/>
                      <a:pt x="53" y="68"/>
                      <a:pt x="53" y="57"/>
                    </a:cubicBezTo>
                    <a:cubicBezTo>
                      <a:pt x="53" y="55"/>
                      <a:pt x="52" y="52"/>
                      <a:pt x="52" y="49"/>
                    </a:cubicBezTo>
                    <a:cubicBezTo>
                      <a:pt x="51" y="44"/>
                      <a:pt x="50" y="40"/>
                      <a:pt x="50" y="37"/>
                    </a:cubicBezTo>
                    <a:cubicBezTo>
                      <a:pt x="50" y="23"/>
                      <a:pt x="66" y="12"/>
                      <a:pt x="86" y="12"/>
                    </a:cubicBezTo>
                    <a:cubicBezTo>
                      <a:pt x="111" y="12"/>
                      <a:pt x="124" y="27"/>
                      <a:pt x="124" y="54"/>
                    </a:cubicBezTo>
                    <a:lnTo>
                      <a:pt x="124" y="84"/>
                    </a:lnTo>
                    <a:cubicBezTo>
                      <a:pt x="47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1" y="235"/>
                      <a:pt x="52" y="235"/>
                    </a:cubicBezTo>
                    <a:cubicBezTo>
                      <a:pt x="74" y="235"/>
                      <a:pt x="94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1" y="210"/>
                    </a:cubicBezTo>
                    <a:lnTo>
                      <a:pt x="201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99" y="201"/>
                      <a:pt x="85" y="206"/>
                      <a:pt x="75" y="206"/>
                    </a:cubicBezTo>
                    <a:cubicBezTo>
                      <a:pt x="57" y="206"/>
                      <a:pt x="43" y="189"/>
                      <a:pt x="43" y="167"/>
                    </a:cubicBezTo>
                    <a:lnTo>
                      <a:pt x="43" y="165"/>
                    </a:lnTo>
                    <a:cubicBezTo>
                      <a:pt x="43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7">
                <a:extLst>
                  <a:ext uri="{FF2B5EF4-FFF2-40B4-BE49-F238E27FC236}">
                    <a16:creationId xmlns:a16="http://schemas.microsoft.com/office/drawing/2014/main" id="{0DC29442-4CBF-4E4B-8A29-606CC82D9951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562226" y="3206751"/>
                <a:ext cx="136525" cy="138113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78">
                <a:extLst>
                  <a:ext uri="{FF2B5EF4-FFF2-40B4-BE49-F238E27FC236}">
                    <a16:creationId xmlns:a16="http://schemas.microsoft.com/office/drawing/2014/main" id="{9DEB47A3-9209-4FF4-BAE2-A74249ACD155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703513" y="3209926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8 h 333"/>
                  <a:gd name="T6" fmla="*/ 186 w 230"/>
                  <a:gd name="T7" fmla="*/ 20 h 333"/>
                  <a:gd name="T8" fmla="*/ 184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4 w 230"/>
                  <a:gd name="T29" fmla="*/ 150 h 333"/>
                  <a:gd name="T30" fmla="*/ 91 w 230"/>
                  <a:gd name="T31" fmla="*/ 165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1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4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1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9">
                <a:extLst>
                  <a:ext uri="{FF2B5EF4-FFF2-40B4-BE49-F238E27FC236}">
                    <a16:creationId xmlns:a16="http://schemas.microsoft.com/office/drawing/2014/main" id="{93845468-6076-4757-8788-0CFDD38D4844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919413" y="3206751"/>
                <a:ext cx="96838" cy="138113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0">
                <a:extLst>
                  <a:ext uri="{FF2B5EF4-FFF2-40B4-BE49-F238E27FC236}">
                    <a16:creationId xmlns:a16="http://schemas.microsoft.com/office/drawing/2014/main" id="{E4432AF5-858A-4FAD-B366-DB77C63803D4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025776" y="3206751"/>
                <a:ext cx="119063" cy="14128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7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4 w 202"/>
                  <a:gd name="T25" fmla="*/ 54 h 235"/>
                  <a:gd name="T26" fmla="*/ 124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4 w 202"/>
                  <a:gd name="T43" fmla="*/ 168 h 235"/>
                  <a:gd name="T44" fmla="*/ 111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4 w 202"/>
                  <a:gd name="T53" fmla="*/ 96 h 235"/>
                  <a:gd name="T54" fmla="*/ 124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7"/>
                      <a:pt x="31" y="77"/>
                    </a:cubicBezTo>
                    <a:cubicBezTo>
                      <a:pt x="43" y="77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4" y="27"/>
                      <a:pt x="124" y="54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1">
                <a:extLst>
                  <a:ext uri="{FF2B5EF4-FFF2-40B4-BE49-F238E27FC236}">
                    <a16:creationId xmlns:a16="http://schemas.microsoft.com/office/drawing/2014/main" id="{EF7298BB-E641-4569-8726-E69D333AAE4D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3149601" y="3206751"/>
                <a:ext cx="136525" cy="138113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2">
                <a:extLst>
                  <a:ext uri="{FF2B5EF4-FFF2-40B4-BE49-F238E27FC236}">
                    <a16:creationId xmlns:a16="http://schemas.microsoft.com/office/drawing/2014/main" id="{CBE1CF7B-AF9C-4B56-989A-6AA7FCEBB743}"/>
                  </a:ext>
                </a:extLst>
              </p:cNvPr>
              <p:cNvSpPr>
                <a:spLocks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3298826" y="3138488"/>
                <a:ext cx="134938" cy="209550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2 w 232"/>
                  <a:gd name="T15" fmla="*/ 22 h 346"/>
                  <a:gd name="T16" fmla="*/ 122 w 232"/>
                  <a:gd name="T17" fmla="*/ 30 h 346"/>
                  <a:gd name="T18" fmla="*/ 133 w 232"/>
                  <a:gd name="T19" fmla="*/ 29 h 346"/>
                  <a:gd name="T20" fmla="*/ 156 w 232"/>
                  <a:gd name="T21" fmla="*/ 55 h 346"/>
                  <a:gd name="T22" fmla="*/ 156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2 w 232"/>
                  <a:gd name="T29" fmla="*/ 346 h 346"/>
                  <a:gd name="T30" fmla="*/ 156 w 232"/>
                  <a:gd name="T31" fmla="*/ 312 h 346"/>
                  <a:gd name="T32" fmla="*/ 156 w 232"/>
                  <a:gd name="T33" fmla="*/ 344 h 346"/>
                  <a:gd name="T34" fmla="*/ 158 w 232"/>
                  <a:gd name="T35" fmla="*/ 346 h 346"/>
                  <a:gd name="T36" fmla="*/ 156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5 w 232"/>
                  <a:gd name="T45" fmla="*/ 125 h 346"/>
                  <a:gd name="T46" fmla="*/ 156 w 232"/>
                  <a:gd name="T47" fmla="*/ 175 h 346"/>
                  <a:gd name="T48" fmla="*/ 156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">
                <a:extLst>
                  <a:ext uri="{FF2B5EF4-FFF2-40B4-BE49-F238E27FC236}">
                    <a16:creationId xmlns:a16="http://schemas.microsoft.com/office/drawing/2014/main" id="{EA57DFC9-6D42-4C2D-9CA0-FF2C7E98BFDE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444876" y="3206751"/>
                <a:ext cx="128588" cy="141288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4">
                <a:extLst>
                  <a:ext uri="{FF2B5EF4-FFF2-40B4-BE49-F238E27FC236}">
                    <a16:creationId xmlns:a16="http://schemas.microsoft.com/office/drawing/2014/main" id="{08C22AEA-A0A9-4CAE-889A-23A77981BA91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586163" y="3206751"/>
                <a:ext cx="222250" cy="138113"/>
              </a:xfrm>
              <a:custGeom>
                <a:avLst/>
                <a:gdLst>
                  <a:gd name="T0" fmla="*/ 1 w 378"/>
                  <a:gd name="T1" fmla="*/ 31 h 230"/>
                  <a:gd name="T2" fmla="*/ 17 w 378"/>
                  <a:gd name="T3" fmla="*/ 29 h 230"/>
                  <a:gd name="T4" fmla="*/ 35 w 378"/>
                  <a:gd name="T5" fmla="*/ 61 h 230"/>
                  <a:gd name="T6" fmla="*/ 35 w 378"/>
                  <a:gd name="T7" fmla="*/ 187 h 230"/>
                  <a:gd name="T8" fmla="*/ 0 w 378"/>
                  <a:gd name="T9" fmla="*/ 222 h 230"/>
                  <a:gd name="T10" fmla="*/ 0 w 378"/>
                  <a:gd name="T11" fmla="*/ 230 h 230"/>
                  <a:gd name="T12" fmla="*/ 110 w 378"/>
                  <a:gd name="T13" fmla="*/ 230 h 230"/>
                  <a:gd name="T14" fmla="*/ 110 w 378"/>
                  <a:gd name="T15" fmla="*/ 222 h 230"/>
                  <a:gd name="T16" fmla="*/ 77 w 378"/>
                  <a:gd name="T17" fmla="*/ 196 h 230"/>
                  <a:gd name="T18" fmla="*/ 77 w 378"/>
                  <a:gd name="T19" fmla="*/ 56 h 230"/>
                  <a:gd name="T20" fmla="*/ 84 w 378"/>
                  <a:gd name="T21" fmla="*/ 46 h 230"/>
                  <a:gd name="T22" fmla="*/ 135 w 378"/>
                  <a:gd name="T23" fmla="*/ 26 h 230"/>
                  <a:gd name="T24" fmla="*/ 168 w 378"/>
                  <a:gd name="T25" fmla="*/ 78 h 230"/>
                  <a:gd name="T26" fmla="*/ 168 w 378"/>
                  <a:gd name="T27" fmla="*/ 187 h 230"/>
                  <a:gd name="T28" fmla="*/ 134 w 378"/>
                  <a:gd name="T29" fmla="*/ 222 h 230"/>
                  <a:gd name="T30" fmla="*/ 134 w 378"/>
                  <a:gd name="T31" fmla="*/ 230 h 230"/>
                  <a:gd name="T32" fmla="*/ 246 w 378"/>
                  <a:gd name="T33" fmla="*/ 230 h 230"/>
                  <a:gd name="T34" fmla="*/ 246 w 378"/>
                  <a:gd name="T35" fmla="*/ 222 h 230"/>
                  <a:gd name="T36" fmla="*/ 210 w 378"/>
                  <a:gd name="T37" fmla="*/ 182 h 230"/>
                  <a:gd name="T38" fmla="*/ 210 w 378"/>
                  <a:gd name="T39" fmla="*/ 57 h 230"/>
                  <a:gd name="T40" fmla="*/ 265 w 378"/>
                  <a:gd name="T41" fmla="*/ 26 h 230"/>
                  <a:gd name="T42" fmla="*/ 302 w 378"/>
                  <a:gd name="T43" fmla="*/ 81 h 230"/>
                  <a:gd name="T44" fmla="*/ 302 w 378"/>
                  <a:gd name="T45" fmla="*/ 186 h 230"/>
                  <a:gd name="T46" fmla="*/ 269 w 378"/>
                  <a:gd name="T47" fmla="*/ 222 h 230"/>
                  <a:gd name="T48" fmla="*/ 269 w 378"/>
                  <a:gd name="T49" fmla="*/ 230 h 230"/>
                  <a:gd name="T50" fmla="*/ 378 w 378"/>
                  <a:gd name="T51" fmla="*/ 230 h 230"/>
                  <a:gd name="T52" fmla="*/ 378 w 378"/>
                  <a:gd name="T53" fmla="*/ 222 h 230"/>
                  <a:gd name="T54" fmla="*/ 365 w 378"/>
                  <a:gd name="T55" fmla="*/ 221 h 230"/>
                  <a:gd name="T56" fmla="*/ 344 w 378"/>
                  <a:gd name="T57" fmla="*/ 192 h 230"/>
                  <a:gd name="T58" fmla="*/ 344 w 378"/>
                  <a:gd name="T59" fmla="*/ 89 h 230"/>
                  <a:gd name="T60" fmla="*/ 286 w 378"/>
                  <a:gd name="T61" fmla="*/ 0 h 230"/>
                  <a:gd name="T62" fmla="*/ 205 w 378"/>
                  <a:gd name="T63" fmla="*/ 42 h 230"/>
                  <a:gd name="T64" fmla="*/ 152 w 378"/>
                  <a:gd name="T65" fmla="*/ 0 h 230"/>
                  <a:gd name="T66" fmla="*/ 75 w 378"/>
                  <a:gd name="T67" fmla="*/ 39 h 230"/>
                  <a:gd name="T68" fmla="*/ 75 w 378"/>
                  <a:gd name="T69" fmla="*/ 1 h 230"/>
                  <a:gd name="T70" fmla="*/ 71 w 378"/>
                  <a:gd name="T71" fmla="*/ 0 h 230"/>
                  <a:gd name="T72" fmla="*/ 1 w 378"/>
                  <a:gd name="T73" fmla="*/ 23 h 230"/>
                  <a:gd name="T74" fmla="*/ 1 w 378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8" h="230">
                    <a:moveTo>
                      <a:pt x="1" y="31"/>
                    </a:moveTo>
                    <a:cubicBezTo>
                      <a:pt x="8" y="30"/>
                      <a:pt x="12" y="29"/>
                      <a:pt x="17" y="29"/>
                    </a:cubicBezTo>
                    <a:cubicBezTo>
                      <a:pt x="30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0" y="230"/>
                    </a:lnTo>
                    <a:lnTo>
                      <a:pt x="110" y="222"/>
                    </a:lnTo>
                    <a:cubicBezTo>
                      <a:pt x="84" y="221"/>
                      <a:pt x="77" y="216"/>
                      <a:pt x="77" y="196"/>
                    </a:cubicBezTo>
                    <a:lnTo>
                      <a:pt x="77" y="56"/>
                    </a:lnTo>
                    <a:cubicBezTo>
                      <a:pt x="77" y="55"/>
                      <a:pt x="81" y="50"/>
                      <a:pt x="84" y="46"/>
                    </a:cubicBezTo>
                    <a:cubicBezTo>
                      <a:pt x="97" y="35"/>
                      <a:pt x="118" y="26"/>
                      <a:pt x="135" y="26"/>
                    </a:cubicBezTo>
                    <a:cubicBezTo>
                      <a:pt x="157" y="26"/>
                      <a:pt x="168" y="44"/>
                      <a:pt x="168" y="78"/>
                    </a:cubicBezTo>
                    <a:lnTo>
                      <a:pt x="168" y="187"/>
                    </a:lnTo>
                    <a:cubicBezTo>
                      <a:pt x="168" y="215"/>
                      <a:pt x="163" y="220"/>
                      <a:pt x="134" y="222"/>
                    </a:cubicBezTo>
                    <a:lnTo>
                      <a:pt x="134" y="230"/>
                    </a:lnTo>
                    <a:lnTo>
                      <a:pt x="246" y="230"/>
                    </a:lnTo>
                    <a:lnTo>
                      <a:pt x="246" y="222"/>
                    </a:lnTo>
                    <a:cubicBezTo>
                      <a:pt x="218" y="222"/>
                      <a:pt x="210" y="213"/>
                      <a:pt x="210" y="182"/>
                    </a:cubicBezTo>
                    <a:lnTo>
                      <a:pt x="210" y="57"/>
                    </a:lnTo>
                    <a:cubicBezTo>
                      <a:pt x="225" y="35"/>
                      <a:pt x="242" y="26"/>
                      <a:pt x="265" y="26"/>
                    </a:cubicBezTo>
                    <a:cubicBezTo>
                      <a:pt x="293" y="26"/>
                      <a:pt x="302" y="40"/>
                      <a:pt x="302" y="81"/>
                    </a:cubicBezTo>
                    <a:lnTo>
                      <a:pt x="302" y="186"/>
                    </a:lnTo>
                    <a:cubicBezTo>
                      <a:pt x="302" y="215"/>
                      <a:pt x="298" y="219"/>
                      <a:pt x="269" y="222"/>
                    </a:cubicBezTo>
                    <a:lnTo>
                      <a:pt x="269" y="230"/>
                    </a:lnTo>
                    <a:lnTo>
                      <a:pt x="378" y="230"/>
                    </a:lnTo>
                    <a:lnTo>
                      <a:pt x="378" y="222"/>
                    </a:lnTo>
                    <a:lnTo>
                      <a:pt x="365" y="221"/>
                    </a:lnTo>
                    <a:cubicBezTo>
                      <a:pt x="350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4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9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10"/>
                      <a:pt x="29" y="15"/>
                      <a:pt x="1" y="23"/>
                    </a:cubicBezTo>
                    <a:lnTo>
                      <a:pt x="1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5">
                <a:extLst>
                  <a:ext uri="{FF2B5EF4-FFF2-40B4-BE49-F238E27FC236}">
                    <a16:creationId xmlns:a16="http://schemas.microsoft.com/office/drawing/2014/main" id="{DAA6EFC4-AD08-411D-8E51-5C3F060C4AE5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887788" y="3209926"/>
                <a:ext cx="133350" cy="139700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1 w 229"/>
                  <a:gd name="T11" fmla="*/ 168 h 232"/>
                  <a:gd name="T12" fmla="*/ 80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6 w 229"/>
                  <a:gd name="T27" fmla="*/ 208 h 232"/>
                  <a:gd name="T28" fmla="*/ 110 w 229"/>
                  <a:gd name="T29" fmla="*/ 219 h 232"/>
                  <a:gd name="T30" fmla="*/ 119 w 229"/>
                  <a:gd name="T31" fmla="*/ 232 h 232"/>
                  <a:gd name="T32" fmla="*/ 133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1" y="168"/>
                    </a:lnTo>
                    <a:lnTo>
                      <a:pt x="80" y="40"/>
                    </a:lnTo>
                    <a:cubicBezTo>
                      <a:pt x="77" y="33"/>
                      <a:pt x="75" y="26"/>
                      <a:pt x="75" y="22"/>
                    </a:cubicBezTo>
                    <a:cubicBezTo>
                      <a:pt x="75" y="13"/>
                      <a:pt x="81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6" y="208"/>
                    </a:lnTo>
                    <a:cubicBezTo>
                      <a:pt x="107" y="211"/>
                      <a:pt x="108" y="215"/>
                      <a:pt x="110" y="219"/>
                    </a:cubicBezTo>
                    <a:cubicBezTo>
                      <a:pt x="113" y="228"/>
                      <a:pt x="116" y="232"/>
                      <a:pt x="119" y="232"/>
                    </a:cubicBezTo>
                    <a:cubicBezTo>
                      <a:pt x="122" y="232"/>
                      <a:pt x="125" y="225"/>
                      <a:pt x="133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6">
                <a:extLst>
                  <a:ext uri="{FF2B5EF4-FFF2-40B4-BE49-F238E27FC236}">
                    <a16:creationId xmlns:a16="http://schemas.microsoft.com/office/drawing/2014/main" id="{0425DC9D-2D4B-4398-AFC0-CFF06F3CC423}"/>
                  </a:ext>
                </a:extLst>
              </p:cNvPr>
              <p:cNvSpPr>
                <a:spLocks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030663" y="3206751"/>
                <a:ext cx="119063" cy="14128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7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10" y="25"/>
                      <a:pt x="10" y="56"/>
                    </a:cubicBezTo>
                    <a:cubicBezTo>
                      <a:pt x="10" y="68"/>
                      <a:pt x="20" y="77"/>
                      <a:pt x="31" y="77"/>
                    </a:cubicBezTo>
                    <a:cubicBezTo>
                      <a:pt x="43" y="77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7">
                <a:extLst>
                  <a:ext uri="{FF2B5EF4-FFF2-40B4-BE49-F238E27FC236}">
                    <a16:creationId xmlns:a16="http://schemas.microsoft.com/office/drawing/2014/main" id="{8A8B1D0A-695E-4145-968D-A0A3E51BF023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151313" y="3206751"/>
                <a:ext cx="96838" cy="138113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2 h 230"/>
                  <a:gd name="T20" fmla="*/ 113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2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">
                <a:extLst>
                  <a:ext uri="{FF2B5EF4-FFF2-40B4-BE49-F238E27FC236}">
                    <a16:creationId xmlns:a16="http://schemas.microsoft.com/office/drawing/2014/main" id="{766B8538-6C72-4CF0-9A77-2D712C0992A3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251326" y="3138488"/>
                <a:ext cx="69850" cy="2063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1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9">
                <a:extLst>
                  <a:ext uri="{FF2B5EF4-FFF2-40B4-BE49-F238E27FC236}">
                    <a16:creationId xmlns:a16="http://schemas.microsoft.com/office/drawing/2014/main" id="{923C45CB-82FA-4250-A578-38018C744CE5}"/>
                  </a:ext>
                </a:extLst>
              </p:cNvPr>
              <p:cNvSpPr>
                <a:spLocks noEditPoint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38638" y="3206751"/>
                <a:ext cx="119063" cy="14128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7 h 235"/>
                  <a:gd name="T16" fmla="*/ 53 w 202"/>
                  <a:gd name="T17" fmla="*/ 57 h 235"/>
                  <a:gd name="T18" fmla="*/ 52 w 202"/>
                  <a:gd name="T19" fmla="*/ 49 h 235"/>
                  <a:gd name="T20" fmla="*/ 50 w 202"/>
                  <a:gd name="T21" fmla="*/ 37 h 235"/>
                  <a:gd name="T22" fmla="*/ 86 w 202"/>
                  <a:gd name="T23" fmla="*/ 12 h 235"/>
                  <a:gd name="T24" fmla="*/ 124 w 202"/>
                  <a:gd name="T25" fmla="*/ 54 h 235"/>
                  <a:gd name="T26" fmla="*/ 124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4 w 202"/>
                  <a:gd name="T43" fmla="*/ 168 h 235"/>
                  <a:gd name="T44" fmla="*/ 111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4 w 202"/>
                  <a:gd name="T53" fmla="*/ 96 h 235"/>
                  <a:gd name="T54" fmla="*/ 124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7"/>
                      <a:pt x="31" y="77"/>
                    </a:cubicBezTo>
                    <a:cubicBezTo>
                      <a:pt x="43" y="77"/>
                      <a:pt x="53" y="68"/>
                      <a:pt x="53" y="57"/>
                    </a:cubicBezTo>
                    <a:cubicBezTo>
                      <a:pt x="53" y="55"/>
                      <a:pt x="52" y="52"/>
                      <a:pt x="52" y="49"/>
                    </a:cubicBezTo>
                    <a:cubicBezTo>
                      <a:pt x="51" y="44"/>
                      <a:pt x="50" y="40"/>
                      <a:pt x="50" y="37"/>
                    </a:cubicBezTo>
                    <a:cubicBezTo>
                      <a:pt x="50" y="23"/>
                      <a:pt x="66" y="12"/>
                      <a:pt x="86" y="12"/>
                    </a:cubicBezTo>
                    <a:cubicBezTo>
                      <a:pt x="111" y="12"/>
                      <a:pt x="124" y="27"/>
                      <a:pt x="124" y="54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4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99" y="201"/>
                      <a:pt x="85" y="206"/>
                      <a:pt x="75" y="206"/>
                    </a:cubicBezTo>
                    <a:cubicBezTo>
                      <a:pt x="57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90">
                <a:extLst>
                  <a:ext uri="{FF2B5EF4-FFF2-40B4-BE49-F238E27FC236}">
                    <a16:creationId xmlns:a16="http://schemas.microsoft.com/office/drawing/2014/main" id="{451414CA-A532-4327-919A-BBCFD8C532A3}"/>
                  </a:ext>
                </a:extLst>
              </p:cNvPr>
              <p:cNvSpPr>
                <a:spLocks noEditPoint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457701" y="3138488"/>
                <a:ext cx="136525" cy="209550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19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91">
                <a:extLst>
                  <a:ext uri="{FF2B5EF4-FFF2-40B4-BE49-F238E27FC236}">
                    <a16:creationId xmlns:a16="http://schemas.microsoft.com/office/drawing/2014/main" id="{18CCA12E-EBB7-485C-BC9E-D1B2A0C221BB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608513" y="31384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59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2">
                <a:extLst>
                  <a:ext uri="{FF2B5EF4-FFF2-40B4-BE49-F238E27FC236}">
                    <a16:creationId xmlns:a16="http://schemas.microsoft.com/office/drawing/2014/main" id="{A53D9341-FDA0-40D4-92A8-C969CE2C8697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691063" y="3206751"/>
                <a:ext cx="117475" cy="141288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93">
                <a:extLst>
                  <a:ext uri="{FF2B5EF4-FFF2-40B4-BE49-F238E27FC236}">
                    <a16:creationId xmlns:a16="http://schemas.microsoft.com/office/drawing/2014/main" id="{794EE356-7097-4FD5-BA72-F437345490CE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894263" y="3138488"/>
                <a:ext cx="241300" cy="206375"/>
              </a:xfrm>
              <a:custGeom>
                <a:avLst/>
                <a:gdLst>
                  <a:gd name="T0" fmla="*/ 228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8 w 411"/>
                  <a:gd name="T81" fmla="*/ 1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4">
                <a:extLst>
                  <a:ext uri="{FF2B5EF4-FFF2-40B4-BE49-F238E27FC236}">
                    <a16:creationId xmlns:a16="http://schemas.microsoft.com/office/drawing/2014/main" id="{4906650B-5422-447E-B596-73CD39611C43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5256213" y="3181351"/>
                <a:ext cx="146050" cy="176213"/>
              </a:xfrm>
              <a:custGeom>
                <a:avLst/>
                <a:gdLst>
                  <a:gd name="T0" fmla="*/ 232 w 250"/>
                  <a:gd name="T1" fmla="*/ 155 h 290"/>
                  <a:gd name="T2" fmla="*/ 250 w 250"/>
                  <a:gd name="T3" fmla="*/ 145 h 290"/>
                  <a:gd name="T4" fmla="*/ 232 w 250"/>
                  <a:gd name="T5" fmla="*/ 135 h 290"/>
                  <a:gd name="T6" fmla="*/ 21 w 250"/>
                  <a:gd name="T7" fmla="*/ 135 h 290"/>
                  <a:gd name="T8" fmla="*/ 154 w 250"/>
                  <a:gd name="T9" fmla="*/ 20 h 290"/>
                  <a:gd name="T10" fmla="*/ 232 w 250"/>
                  <a:gd name="T11" fmla="*/ 20 h 290"/>
                  <a:gd name="T12" fmla="*/ 250 w 250"/>
                  <a:gd name="T13" fmla="*/ 10 h 290"/>
                  <a:gd name="T14" fmla="*/ 232 w 250"/>
                  <a:gd name="T15" fmla="*/ 0 h 290"/>
                  <a:gd name="T16" fmla="*/ 153 w 250"/>
                  <a:gd name="T17" fmla="*/ 0 h 290"/>
                  <a:gd name="T18" fmla="*/ 0 w 250"/>
                  <a:gd name="T19" fmla="*/ 145 h 290"/>
                  <a:gd name="T20" fmla="*/ 153 w 250"/>
                  <a:gd name="T21" fmla="*/ 290 h 290"/>
                  <a:gd name="T22" fmla="*/ 232 w 250"/>
                  <a:gd name="T23" fmla="*/ 290 h 290"/>
                  <a:gd name="T24" fmla="*/ 250 w 250"/>
                  <a:gd name="T25" fmla="*/ 280 h 290"/>
                  <a:gd name="T26" fmla="*/ 232 w 250"/>
                  <a:gd name="T27" fmla="*/ 270 h 290"/>
                  <a:gd name="T28" fmla="*/ 154 w 250"/>
                  <a:gd name="T29" fmla="*/ 270 h 290"/>
                  <a:gd name="T30" fmla="*/ 21 w 250"/>
                  <a:gd name="T31" fmla="*/ 155 h 290"/>
                  <a:gd name="T32" fmla="*/ 232 w 250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90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1" y="290"/>
                      <a:pt x="250" y="290"/>
                      <a:pt x="250" y="280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95">
                <a:extLst>
                  <a:ext uri="{FF2B5EF4-FFF2-40B4-BE49-F238E27FC236}">
                    <a16:creationId xmlns:a16="http://schemas.microsoft.com/office/drawing/2014/main" id="{889CCB0B-E696-40B9-8902-6A3C2E012CEF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541963" y="3119438"/>
                <a:ext cx="39688" cy="301625"/>
              </a:xfrm>
              <a:custGeom>
                <a:avLst/>
                <a:gdLst>
                  <a:gd name="T0" fmla="*/ 68 w 68"/>
                  <a:gd name="T1" fmla="*/ 498 h 498"/>
                  <a:gd name="T2" fmla="*/ 68 w 68"/>
                  <a:gd name="T3" fmla="*/ 478 h 498"/>
                  <a:gd name="T4" fmla="*/ 20 w 68"/>
                  <a:gd name="T5" fmla="*/ 478 h 498"/>
                  <a:gd name="T6" fmla="*/ 20 w 68"/>
                  <a:gd name="T7" fmla="*/ 19 h 498"/>
                  <a:gd name="T8" fmla="*/ 68 w 68"/>
                  <a:gd name="T9" fmla="*/ 19 h 498"/>
                  <a:gd name="T10" fmla="*/ 68 w 68"/>
                  <a:gd name="T11" fmla="*/ 0 h 498"/>
                  <a:gd name="T12" fmla="*/ 0 w 68"/>
                  <a:gd name="T13" fmla="*/ 0 h 498"/>
                  <a:gd name="T14" fmla="*/ 0 w 68"/>
                  <a:gd name="T15" fmla="*/ 498 h 498"/>
                  <a:gd name="T16" fmla="*/ 68 w 68"/>
                  <a:gd name="T17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498"/>
                    </a:moveTo>
                    <a:lnTo>
                      <a:pt x="68" y="478"/>
                    </a:lnTo>
                    <a:lnTo>
                      <a:pt x="20" y="478"/>
                    </a:lnTo>
                    <a:lnTo>
                      <a:pt x="20" y="19"/>
                    </a:lnTo>
                    <a:lnTo>
                      <a:pt x="68" y="19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498"/>
                    </a:lnTo>
                    <a:lnTo>
                      <a:pt x="68" y="4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6">
                <a:extLst>
                  <a:ext uri="{FF2B5EF4-FFF2-40B4-BE49-F238E27FC236}">
                    <a16:creationId xmlns:a16="http://schemas.microsoft.com/office/drawing/2014/main" id="{9E88CB22-077A-4756-A5E0-2B9A2613B717}"/>
                  </a:ext>
                </a:extLst>
              </p:cNvPr>
              <p:cNvSpPr>
                <a:spLocks noEditPoint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600701" y="3211513"/>
                <a:ext cx="133350" cy="136525"/>
              </a:xfrm>
              <a:custGeom>
                <a:avLst/>
                <a:gdLst>
                  <a:gd name="T0" fmla="*/ 166 w 228"/>
                  <a:gd name="T1" fmla="*/ 32 h 226"/>
                  <a:gd name="T2" fmla="*/ 120 w 228"/>
                  <a:gd name="T3" fmla="*/ 0 h 226"/>
                  <a:gd name="T4" fmla="*/ 0 w 228"/>
                  <a:gd name="T5" fmla="*/ 146 h 226"/>
                  <a:gd name="T6" fmla="*/ 66 w 228"/>
                  <a:gd name="T7" fmla="*/ 226 h 226"/>
                  <a:gd name="T8" fmla="*/ 131 w 228"/>
                  <a:gd name="T9" fmla="*/ 189 h 226"/>
                  <a:gd name="T10" fmla="*/ 176 w 228"/>
                  <a:gd name="T11" fmla="*/ 226 h 226"/>
                  <a:gd name="T12" fmla="*/ 213 w 228"/>
                  <a:gd name="T13" fmla="*/ 199 h 226"/>
                  <a:gd name="T14" fmla="*/ 228 w 228"/>
                  <a:gd name="T15" fmla="*/ 149 h 226"/>
                  <a:gd name="T16" fmla="*/ 222 w 228"/>
                  <a:gd name="T17" fmla="*/ 144 h 226"/>
                  <a:gd name="T18" fmla="*/ 215 w 228"/>
                  <a:gd name="T19" fmla="*/ 153 h 226"/>
                  <a:gd name="T20" fmla="*/ 177 w 228"/>
                  <a:gd name="T21" fmla="*/ 215 h 226"/>
                  <a:gd name="T22" fmla="*/ 162 w 228"/>
                  <a:gd name="T23" fmla="*/ 192 h 226"/>
                  <a:gd name="T24" fmla="*/ 169 w 228"/>
                  <a:gd name="T25" fmla="*/ 155 h 226"/>
                  <a:gd name="T26" fmla="*/ 180 w 228"/>
                  <a:gd name="T27" fmla="*/ 110 h 226"/>
                  <a:gd name="T28" fmla="*/ 198 w 228"/>
                  <a:gd name="T29" fmla="*/ 41 h 226"/>
                  <a:gd name="T30" fmla="*/ 201 w 228"/>
                  <a:gd name="T31" fmla="*/ 24 h 226"/>
                  <a:gd name="T32" fmla="*/ 187 w 228"/>
                  <a:gd name="T33" fmla="*/ 10 h 226"/>
                  <a:gd name="T34" fmla="*/ 166 w 228"/>
                  <a:gd name="T35" fmla="*/ 32 h 226"/>
                  <a:gd name="T36" fmla="*/ 133 w 228"/>
                  <a:gd name="T37" fmla="*/ 161 h 226"/>
                  <a:gd name="T38" fmla="*/ 123 w 228"/>
                  <a:gd name="T39" fmla="*/ 180 h 226"/>
                  <a:gd name="T40" fmla="*/ 67 w 228"/>
                  <a:gd name="T41" fmla="*/ 215 h 226"/>
                  <a:gd name="T42" fmla="*/ 35 w 228"/>
                  <a:gd name="T43" fmla="*/ 168 h 226"/>
                  <a:gd name="T44" fmla="*/ 63 w 228"/>
                  <a:gd name="T45" fmla="*/ 59 h 226"/>
                  <a:gd name="T46" fmla="*/ 120 w 228"/>
                  <a:gd name="T47" fmla="*/ 11 h 226"/>
                  <a:gd name="T48" fmla="*/ 160 w 228"/>
                  <a:gd name="T49" fmla="*/ 55 h 226"/>
                  <a:gd name="T50" fmla="*/ 158 w 228"/>
                  <a:gd name="T51" fmla="*/ 63 h 226"/>
                  <a:gd name="T52" fmla="*/ 133 w 228"/>
                  <a:gd name="T53" fmla="*/ 16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226">
                    <a:moveTo>
                      <a:pt x="166" y="32"/>
                    </a:moveTo>
                    <a:cubicBezTo>
                      <a:pt x="157" y="14"/>
                      <a:pt x="142" y="0"/>
                      <a:pt x="120" y="0"/>
                    </a:cubicBezTo>
                    <a:cubicBezTo>
                      <a:pt x="62" y="0"/>
                      <a:pt x="0" y="73"/>
                      <a:pt x="0" y="146"/>
                    </a:cubicBezTo>
                    <a:cubicBezTo>
                      <a:pt x="0" y="193"/>
                      <a:pt x="27" y="226"/>
                      <a:pt x="66" y="226"/>
                    </a:cubicBezTo>
                    <a:cubicBezTo>
                      <a:pt x="76" y="226"/>
                      <a:pt x="101" y="224"/>
                      <a:pt x="131" y="189"/>
                    </a:cubicBezTo>
                    <a:cubicBezTo>
                      <a:pt x="135" y="210"/>
                      <a:pt x="152" y="226"/>
                      <a:pt x="176" y="226"/>
                    </a:cubicBezTo>
                    <a:cubicBezTo>
                      <a:pt x="194" y="226"/>
                      <a:pt x="205" y="215"/>
                      <a:pt x="213" y="199"/>
                    </a:cubicBezTo>
                    <a:cubicBezTo>
                      <a:pt x="222" y="181"/>
                      <a:pt x="228" y="150"/>
                      <a:pt x="228" y="149"/>
                    </a:cubicBezTo>
                    <a:cubicBezTo>
                      <a:pt x="228" y="144"/>
                      <a:pt x="224" y="144"/>
                      <a:pt x="222" y="144"/>
                    </a:cubicBezTo>
                    <a:cubicBezTo>
                      <a:pt x="217" y="144"/>
                      <a:pt x="217" y="146"/>
                      <a:pt x="215" y="153"/>
                    </a:cubicBezTo>
                    <a:cubicBezTo>
                      <a:pt x="207" y="186"/>
                      <a:pt x="198" y="215"/>
                      <a:pt x="177" y="215"/>
                    </a:cubicBezTo>
                    <a:cubicBezTo>
                      <a:pt x="164" y="215"/>
                      <a:pt x="162" y="202"/>
                      <a:pt x="162" y="192"/>
                    </a:cubicBezTo>
                    <a:cubicBezTo>
                      <a:pt x="162" y="181"/>
                      <a:pt x="163" y="177"/>
                      <a:pt x="169" y="155"/>
                    </a:cubicBezTo>
                    <a:cubicBezTo>
                      <a:pt x="174" y="134"/>
                      <a:pt x="175" y="129"/>
                      <a:pt x="180" y="110"/>
                    </a:cubicBezTo>
                    <a:lnTo>
                      <a:pt x="198" y="41"/>
                    </a:lnTo>
                    <a:cubicBezTo>
                      <a:pt x="201" y="27"/>
                      <a:pt x="201" y="26"/>
                      <a:pt x="201" y="24"/>
                    </a:cubicBezTo>
                    <a:cubicBezTo>
                      <a:pt x="201" y="15"/>
                      <a:pt x="195" y="10"/>
                      <a:pt x="187" y="10"/>
                    </a:cubicBezTo>
                    <a:cubicBezTo>
                      <a:pt x="175" y="10"/>
                      <a:pt x="167" y="21"/>
                      <a:pt x="166" y="32"/>
                    </a:cubicBezTo>
                    <a:close/>
                    <a:moveTo>
                      <a:pt x="133" y="161"/>
                    </a:moveTo>
                    <a:cubicBezTo>
                      <a:pt x="131" y="170"/>
                      <a:pt x="131" y="171"/>
                      <a:pt x="123" y="180"/>
                    </a:cubicBezTo>
                    <a:cubicBezTo>
                      <a:pt x="102" y="207"/>
                      <a:pt x="81" y="215"/>
                      <a:pt x="67" y="215"/>
                    </a:cubicBezTo>
                    <a:cubicBezTo>
                      <a:pt x="42" y="215"/>
                      <a:pt x="35" y="188"/>
                      <a:pt x="35" y="168"/>
                    </a:cubicBezTo>
                    <a:cubicBezTo>
                      <a:pt x="35" y="143"/>
                      <a:pt x="51" y="82"/>
                      <a:pt x="63" y="59"/>
                    </a:cubicBezTo>
                    <a:cubicBezTo>
                      <a:pt x="78" y="30"/>
                      <a:pt x="101" y="11"/>
                      <a:pt x="120" y="11"/>
                    </a:cubicBezTo>
                    <a:cubicBezTo>
                      <a:pt x="153" y="11"/>
                      <a:pt x="160" y="52"/>
                      <a:pt x="160" y="55"/>
                    </a:cubicBezTo>
                    <a:cubicBezTo>
                      <a:pt x="160" y="58"/>
                      <a:pt x="159" y="61"/>
                      <a:pt x="158" y="63"/>
                    </a:cubicBezTo>
                    <a:lnTo>
                      <a:pt x="133" y="1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7">
                <a:extLst>
                  <a:ext uri="{FF2B5EF4-FFF2-40B4-BE49-F238E27FC236}">
                    <a16:creationId xmlns:a16="http://schemas.microsoft.com/office/drawing/2014/main" id="{6BF1CCAA-CD2B-4670-A81D-09DCEDEF6691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767388" y="3313113"/>
                <a:ext cx="34925" cy="90488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8">
                <a:extLst>
                  <a:ext uri="{FF2B5EF4-FFF2-40B4-BE49-F238E27FC236}">
                    <a16:creationId xmlns:a16="http://schemas.microsoft.com/office/drawing/2014/main" id="{1364C16D-91E6-42ED-970F-E86FE6717AE5}"/>
                  </a:ext>
                </a:extLst>
              </p:cNvPr>
              <p:cNvSpPr>
                <a:spLocks noEditPoint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886451" y="3135313"/>
                <a:ext cx="107950" cy="212725"/>
              </a:xfrm>
              <a:custGeom>
                <a:avLst/>
                <a:gdLst>
                  <a:gd name="T0" fmla="*/ 96 w 184"/>
                  <a:gd name="T1" fmla="*/ 6 h 352"/>
                  <a:gd name="T2" fmla="*/ 89 w 184"/>
                  <a:gd name="T3" fmla="*/ 0 h 352"/>
                  <a:gd name="T4" fmla="*/ 29 w 184"/>
                  <a:gd name="T5" fmla="*/ 5 h 352"/>
                  <a:gd name="T6" fmla="*/ 19 w 184"/>
                  <a:gd name="T7" fmla="*/ 15 h 352"/>
                  <a:gd name="T8" fmla="*/ 31 w 184"/>
                  <a:gd name="T9" fmla="*/ 21 h 352"/>
                  <a:gd name="T10" fmla="*/ 56 w 184"/>
                  <a:gd name="T11" fmla="*/ 30 h 352"/>
                  <a:gd name="T12" fmla="*/ 49 w 184"/>
                  <a:gd name="T13" fmla="*/ 61 h 352"/>
                  <a:gd name="T14" fmla="*/ 8 w 184"/>
                  <a:gd name="T15" fmla="*/ 223 h 352"/>
                  <a:gd name="T16" fmla="*/ 0 w 184"/>
                  <a:gd name="T17" fmla="*/ 274 h 352"/>
                  <a:gd name="T18" fmla="*/ 64 w 184"/>
                  <a:gd name="T19" fmla="*/ 352 h 352"/>
                  <a:gd name="T20" fmla="*/ 184 w 184"/>
                  <a:gd name="T21" fmla="*/ 206 h 352"/>
                  <a:gd name="T22" fmla="*/ 117 w 184"/>
                  <a:gd name="T23" fmla="*/ 126 h 352"/>
                  <a:gd name="T24" fmla="*/ 59 w 184"/>
                  <a:gd name="T25" fmla="*/ 156 h 352"/>
                  <a:gd name="T26" fmla="*/ 96 w 184"/>
                  <a:gd name="T27" fmla="*/ 6 h 352"/>
                  <a:gd name="T28" fmla="*/ 49 w 184"/>
                  <a:gd name="T29" fmla="*/ 194 h 352"/>
                  <a:gd name="T30" fmla="*/ 57 w 184"/>
                  <a:gd name="T31" fmla="*/ 177 h 352"/>
                  <a:gd name="T32" fmla="*/ 116 w 184"/>
                  <a:gd name="T33" fmla="*/ 137 h 352"/>
                  <a:gd name="T34" fmla="*/ 148 w 184"/>
                  <a:gd name="T35" fmla="*/ 184 h 352"/>
                  <a:gd name="T36" fmla="*/ 122 w 184"/>
                  <a:gd name="T37" fmla="*/ 290 h 352"/>
                  <a:gd name="T38" fmla="*/ 64 w 184"/>
                  <a:gd name="T39" fmla="*/ 341 h 352"/>
                  <a:gd name="T40" fmla="*/ 30 w 184"/>
                  <a:gd name="T41" fmla="*/ 291 h 352"/>
                  <a:gd name="T42" fmla="*/ 38 w 184"/>
                  <a:gd name="T43" fmla="*/ 240 h 352"/>
                  <a:gd name="T44" fmla="*/ 49 w 184"/>
                  <a:gd name="T45" fmla="*/ 194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4" h="352">
                    <a:moveTo>
                      <a:pt x="96" y="6"/>
                    </a:moveTo>
                    <a:cubicBezTo>
                      <a:pt x="96" y="5"/>
                      <a:pt x="96" y="0"/>
                      <a:pt x="89" y="0"/>
                    </a:cubicBezTo>
                    <a:cubicBezTo>
                      <a:pt x="78" y="0"/>
                      <a:pt x="42" y="4"/>
                      <a:pt x="29" y="5"/>
                    </a:cubicBezTo>
                    <a:cubicBezTo>
                      <a:pt x="25" y="6"/>
                      <a:pt x="19" y="6"/>
                      <a:pt x="19" y="15"/>
                    </a:cubicBezTo>
                    <a:cubicBezTo>
                      <a:pt x="19" y="21"/>
                      <a:pt x="24" y="21"/>
                      <a:pt x="31" y="21"/>
                    </a:cubicBezTo>
                    <a:cubicBezTo>
                      <a:pt x="55" y="21"/>
                      <a:pt x="56" y="25"/>
                      <a:pt x="56" y="30"/>
                    </a:cubicBezTo>
                    <a:cubicBezTo>
                      <a:pt x="56" y="33"/>
                      <a:pt x="52" y="50"/>
                      <a:pt x="49" y="61"/>
                    </a:cubicBezTo>
                    <a:lnTo>
                      <a:pt x="8" y="223"/>
                    </a:lnTo>
                    <a:cubicBezTo>
                      <a:pt x="2" y="248"/>
                      <a:pt x="0" y="256"/>
                      <a:pt x="0" y="274"/>
                    </a:cubicBezTo>
                    <a:cubicBezTo>
                      <a:pt x="0" y="321"/>
                      <a:pt x="27" y="352"/>
                      <a:pt x="64" y="352"/>
                    </a:cubicBezTo>
                    <a:cubicBezTo>
                      <a:pt x="122" y="352"/>
                      <a:pt x="184" y="278"/>
                      <a:pt x="184" y="206"/>
                    </a:cubicBezTo>
                    <a:cubicBezTo>
                      <a:pt x="184" y="161"/>
                      <a:pt x="157" y="126"/>
                      <a:pt x="117" y="126"/>
                    </a:cubicBezTo>
                    <a:cubicBezTo>
                      <a:pt x="94" y="126"/>
                      <a:pt x="74" y="141"/>
                      <a:pt x="59" y="156"/>
                    </a:cubicBezTo>
                    <a:lnTo>
                      <a:pt x="96" y="6"/>
                    </a:lnTo>
                    <a:close/>
                    <a:moveTo>
                      <a:pt x="49" y="194"/>
                    </a:moveTo>
                    <a:cubicBezTo>
                      <a:pt x="52" y="184"/>
                      <a:pt x="52" y="183"/>
                      <a:pt x="57" y="177"/>
                    </a:cubicBezTo>
                    <a:cubicBezTo>
                      <a:pt x="81" y="145"/>
                      <a:pt x="103" y="137"/>
                      <a:pt x="116" y="137"/>
                    </a:cubicBezTo>
                    <a:cubicBezTo>
                      <a:pt x="134" y="137"/>
                      <a:pt x="148" y="152"/>
                      <a:pt x="148" y="184"/>
                    </a:cubicBezTo>
                    <a:cubicBezTo>
                      <a:pt x="148" y="213"/>
                      <a:pt x="131" y="271"/>
                      <a:pt x="122" y="290"/>
                    </a:cubicBezTo>
                    <a:cubicBezTo>
                      <a:pt x="106" y="323"/>
                      <a:pt x="83" y="341"/>
                      <a:pt x="64" y="341"/>
                    </a:cubicBezTo>
                    <a:cubicBezTo>
                      <a:pt x="47" y="341"/>
                      <a:pt x="30" y="328"/>
                      <a:pt x="30" y="291"/>
                    </a:cubicBezTo>
                    <a:cubicBezTo>
                      <a:pt x="30" y="281"/>
                      <a:pt x="30" y="272"/>
                      <a:pt x="38" y="240"/>
                    </a:cubicBezTo>
                    <a:lnTo>
                      <a:pt x="49" y="1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">
                <a:extLst>
                  <a:ext uri="{FF2B5EF4-FFF2-40B4-BE49-F238E27FC236}">
                    <a16:creationId xmlns:a16="http://schemas.microsoft.com/office/drawing/2014/main" id="{5C8B3AA1-3CC8-43AB-A7FB-F06992B77B2F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6003926" y="3119438"/>
                <a:ext cx="39688" cy="301625"/>
              </a:xfrm>
              <a:custGeom>
                <a:avLst/>
                <a:gdLst>
                  <a:gd name="T0" fmla="*/ 69 w 69"/>
                  <a:gd name="T1" fmla="*/ 0 h 498"/>
                  <a:gd name="T2" fmla="*/ 0 w 69"/>
                  <a:gd name="T3" fmla="*/ 0 h 498"/>
                  <a:gd name="T4" fmla="*/ 0 w 69"/>
                  <a:gd name="T5" fmla="*/ 19 h 498"/>
                  <a:gd name="T6" fmla="*/ 49 w 69"/>
                  <a:gd name="T7" fmla="*/ 19 h 498"/>
                  <a:gd name="T8" fmla="*/ 49 w 69"/>
                  <a:gd name="T9" fmla="*/ 478 h 498"/>
                  <a:gd name="T10" fmla="*/ 0 w 69"/>
                  <a:gd name="T11" fmla="*/ 478 h 498"/>
                  <a:gd name="T12" fmla="*/ 0 w 69"/>
                  <a:gd name="T13" fmla="*/ 498 h 498"/>
                  <a:gd name="T14" fmla="*/ 69 w 69"/>
                  <a:gd name="T15" fmla="*/ 498 h 498"/>
                  <a:gd name="T16" fmla="*/ 69 w 69"/>
                  <a:gd name="T17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498">
                    <a:moveTo>
                      <a:pt x="6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49" y="19"/>
                    </a:lnTo>
                    <a:lnTo>
                      <a:pt x="49" y="478"/>
                    </a:lnTo>
                    <a:lnTo>
                      <a:pt x="0" y="478"/>
                    </a:lnTo>
                    <a:lnTo>
                      <a:pt x="0" y="498"/>
                    </a:lnTo>
                    <a:lnTo>
                      <a:pt x="69" y="498"/>
                    </a:lnTo>
                    <a:lnTo>
                      <a:pt x="6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00">
                <a:extLst>
                  <a:ext uri="{FF2B5EF4-FFF2-40B4-BE49-F238E27FC236}">
                    <a16:creationId xmlns:a16="http://schemas.microsoft.com/office/drawing/2014/main" id="{03AE692F-B40B-4A44-9EA6-4847CEA7B852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6157913" y="3209926"/>
                <a:ext cx="196850" cy="139700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7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89 w 335"/>
                  <a:gd name="T33" fmla="*/ 8 h 232"/>
                  <a:gd name="T34" fmla="*/ 89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3 w 335"/>
                  <a:gd name="T43" fmla="*/ 210 h 232"/>
                  <a:gd name="T44" fmla="*/ 106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7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7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89" y="8"/>
                    </a:cubicBezTo>
                    <a:lnTo>
                      <a:pt x="89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3" y="210"/>
                    </a:lnTo>
                    <a:cubicBezTo>
                      <a:pt x="99" y="225"/>
                      <a:pt x="103" y="232"/>
                      <a:pt x="106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01">
                <a:extLst>
                  <a:ext uri="{FF2B5EF4-FFF2-40B4-BE49-F238E27FC236}">
                    <a16:creationId xmlns:a16="http://schemas.microsoft.com/office/drawing/2014/main" id="{747504B6-60EA-4915-A920-3AEDA88167D6}"/>
                  </a:ext>
                </a:extLst>
              </p:cNvPr>
              <p:cNvSpPr>
                <a:spLocks noEditPoint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6367463" y="3138488"/>
                <a:ext cx="68263" cy="2063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02">
                <a:extLst>
                  <a:ext uri="{FF2B5EF4-FFF2-40B4-BE49-F238E27FC236}">
                    <a16:creationId xmlns:a16="http://schemas.microsoft.com/office/drawing/2014/main" id="{EE6B7DAC-3ABA-4F18-948E-F434BCABC561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446838" y="31702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03">
                <a:extLst>
                  <a:ext uri="{FF2B5EF4-FFF2-40B4-BE49-F238E27FC236}">
                    <a16:creationId xmlns:a16="http://schemas.microsoft.com/office/drawing/2014/main" id="{A7D6E419-D4BC-40EB-9383-F341AAC32071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527801" y="3138488"/>
                <a:ext cx="138113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1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04">
                <a:extLst>
                  <a:ext uri="{FF2B5EF4-FFF2-40B4-BE49-F238E27FC236}">
                    <a16:creationId xmlns:a16="http://schemas.microsoft.com/office/drawing/2014/main" id="{879BAD89-DFAE-465C-86F6-EBE67504A951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746876" y="3138488"/>
                <a:ext cx="182563" cy="206375"/>
              </a:xfrm>
              <a:custGeom>
                <a:avLst/>
                <a:gdLst>
                  <a:gd name="T0" fmla="*/ 122 w 311"/>
                  <a:gd name="T1" fmla="*/ 174 h 342"/>
                  <a:gd name="T2" fmla="*/ 176 w 311"/>
                  <a:gd name="T3" fmla="*/ 184 h 342"/>
                  <a:gd name="T4" fmla="*/ 202 w 311"/>
                  <a:gd name="T5" fmla="*/ 230 h 342"/>
                  <a:gd name="T6" fmla="*/ 211 w 311"/>
                  <a:gd name="T7" fmla="*/ 243 h 342"/>
                  <a:gd name="T8" fmla="*/ 219 w 311"/>
                  <a:gd name="T9" fmla="*/ 227 h 342"/>
                  <a:gd name="T10" fmla="*/ 219 w 311"/>
                  <a:gd name="T11" fmla="*/ 92 h 342"/>
                  <a:gd name="T12" fmla="*/ 211 w 311"/>
                  <a:gd name="T13" fmla="*/ 76 h 342"/>
                  <a:gd name="T14" fmla="*/ 202 w 311"/>
                  <a:gd name="T15" fmla="*/ 88 h 342"/>
                  <a:gd name="T16" fmla="*/ 122 w 311"/>
                  <a:gd name="T17" fmla="*/ 156 h 342"/>
                  <a:gd name="T18" fmla="*/ 122 w 311"/>
                  <a:gd name="T19" fmla="*/ 51 h 342"/>
                  <a:gd name="T20" fmla="*/ 143 w 311"/>
                  <a:gd name="T21" fmla="*/ 17 h 342"/>
                  <a:gd name="T22" fmla="*/ 167 w 311"/>
                  <a:gd name="T23" fmla="*/ 17 h 342"/>
                  <a:gd name="T24" fmla="*/ 271 w 311"/>
                  <a:gd name="T25" fmla="*/ 86 h 342"/>
                  <a:gd name="T26" fmla="*/ 280 w 311"/>
                  <a:gd name="T27" fmla="*/ 98 h 342"/>
                  <a:gd name="T28" fmla="*/ 288 w 311"/>
                  <a:gd name="T29" fmla="*/ 81 h 342"/>
                  <a:gd name="T30" fmla="*/ 288 w 311"/>
                  <a:gd name="T31" fmla="*/ 16 h 342"/>
                  <a:gd name="T32" fmla="*/ 272 w 311"/>
                  <a:gd name="T33" fmla="*/ 0 h 342"/>
                  <a:gd name="T34" fmla="*/ 17 w 311"/>
                  <a:gd name="T35" fmla="*/ 0 h 342"/>
                  <a:gd name="T36" fmla="*/ 0 w 311"/>
                  <a:gd name="T37" fmla="*/ 9 h 342"/>
                  <a:gd name="T38" fmla="*/ 13 w 311"/>
                  <a:gd name="T39" fmla="*/ 17 h 342"/>
                  <a:gd name="T40" fmla="*/ 43 w 311"/>
                  <a:gd name="T41" fmla="*/ 46 h 342"/>
                  <a:gd name="T42" fmla="*/ 43 w 311"/>
                  <a:gd name="T43" fmla="*/ 296 h 342"/>
                  <a:gd name="T44" fmla="*/ 16 w 311"/>
                  <a:gd name="T45" fmla="*/ 324 h 342"/>
                  <a:gd name="T46" fmla="*/ 0 w 311"/>
                  <a:gd name="T47" fmla="*/ 333 h 342"/>
                  <a:gd name="T48" fmla="*/ 17 w 311"/>
                  <a:gd name="T49" fmla="*/ 342 h 342"/>
                  <a:gd name="T50" fmla="*/ 281 w 311"/>
                  <a:gd name="T51" fmla="*/ 342 h 342"/>
                  <a:gd name="T52" fmla="*/ 297 w 311"/>
                  <a:gd name="T53" fmla="*/ 335 h 342"/>
                  <a:gd name="T54" fmla="*/ 311 w 311"/>
                  <a:gd name="T55" fmla="*/ 248 h 342"/>
                  <a:gd name="T56" fmla="*/ 303 w 311"/>
                  <a:gd name="T57" fmla="*/ 239 h 342"/>
                  <a:gd name="T58" fmla="*/ 294 w 311"/>
                  <a:gd name="T59" fmla="*/ 246 h 342"/>
                  <a:gd name="T60" fmla="*/ 249 w 311"/>
                  <a:gd name="T61" fmla="*/ 302 h 342"/>
                  <a:gd name="T62" fmla="*/ 171 w 311"/>
                  <a:gd name="T63" fmla="*/ 324 h 342"/>
                  <a:gd name="T64" fmla="*/ 143 w 311"/>
                  <a:gd name="T65" fmla="*/ 324 h 342"/>
                  <a:gd name="T66" fmla="*/ 122 w 311"/>
                  <a:gd name="T67" fmla="*/ 291 h 342"/>
                  <a:gd name="T68" fmla="*/ 122 w 311"/>
                  <a:gd name="T69" fmla="*/ 174 h 342"/>
                  <a:gd name="T70" fmla="*/ 271 w 311"/>
                  <a:gd name="T71" fmla="*/ 17 h 342"/>
                  <a:gd name="T72" fmla="*/ 271 w 311"/>
                  <a:gd name="T73" fmla="*/ 41 h 342"/>
                  <a:gd name="T74" fmla="*/ 242 w 311"/>
                  <a:gd name="T75" fmla="*/ 17 h 342"/>
                  <a:gd name="T76" fmla="*/ 271 w 311"/>
                  <a:gd name="T77" fmla="*/ 17 h 342"/>
                  <a:gd name="T78" fmla="*/ 174 w 311"/>
                  <a:gd name="T79" fmla="*/ 164 h 342"/>
                  <a:gd name="T80" fmla="*/ 202 w 311"/>
                  <a:gd name="T81" fmla="*/ 142 h 342"/>
                  <a:gd name="T82" fmla="*/ 202 w 311"/>
                  <a:gd name="T83" fmla="*/ 184 h 342"/>
                  <a:gd name="T84" fmla="*/ 174 w 311"/>
                  <a:gd name="T85" fmla="*/ 164 h 342"/>
                  <a:gd name="T86" fmla="*/ 174 w 311"/>
                  <a:gd name="T87" fmla="*/ 164 h 342"/>
                  <a:gd name="T88" fmla="*/ 61 w 311"/>
                  <a:gd name="T89" fmla="*/ 45 h 342"/>
                  <a:gd name="T90" fmla="*/ 57 w 311"/>
                  <a:gd name="T91" fmla="*/ 17 h 342"/>
                  <a:gd name="T92" fmla="*/ 110 w 311"/>
                  <a:gd name="T93" fmla="*/ 17 h 342"/>
                  <a:gd name="T94" fmla="*/ 104 w 311"/>
                  <a:gd name="T95" fmla="*/ 50 h 342"/>
                  <a:gd name="T96" fmla="*/ 104 w 311"/>
                  <a:gd name="T97" fmla="*/ 292 h 342"/>
                  <a:gd name="T98" fmla="*/ 110 w 311"/>
                  <a:gd name="T99" fmla="*/ 324 h 342"/>
                  <a:gd name="T100" fmla="*/ 57 w 311"/>
                  <a:gd name="T101" fmla="*/ 324 h 342"/>
                  <a:gd name="T102" fmla="*/ 61 w 311"/>
                  <a:gd name="T103" fmla="*/ 297 h 342"/>
                  <a:gd name="T104" fmla="*/ 61 w 311"/>
                  <a:gd name="T105" fmla="*/ 45 h 342"/>
                  <a:gd name="T106" fmla="*/ 246 w 311"/>
                  <a:gd name="T107" fmla="*/ 324 h 342"/>
                  <a:gd name="T108" fmla="*/ 246 w 311"/>
                  <a:gd name="T109" fmla="*/ 324 h 342"/>
                  <a:gd name="T110" fmla="*/ 286 w 311"/>
                  <a:gd name="T111" fmla="*/ 296 h 342"/>
                  <a:gd name="T112" fmla="*/ 281 w 311"/>
                  <a:gd name="T113" fmla="*/ 324 h 342"/>
                  <a:gd name="T114" fmla="*/ 246 w 311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342">
                    <a:moveTo>
                      <a:pt x="122" y="174"/>
                    </a:moveTo>
                    <a:cubicBezTo>
                      <a:pt x="134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7"/>
                      <a:pt x="131" y="17"/>
                      <a:pt x="143" y="17"/>
                    </a:cubicBezTo>
                    <a:lnTo>
                      <a:pt x="167" y="17"/>
                    </a:lnTo>
                    <a:cubicBezTo>
                      <a:pt x="234" y="17"/>
                      <a:pt x="268" y="52"/>
                      <a:pt x="271" y="86"/>
                    </a:cubicBezTo>
                    <a:cubicBezTo>
                      <a:pt x="271" y="90"/>
                      <a:pt x="272" y="98"/>
                      <a:pt x="280" y="98"/>
                    </a:cubicBezTo>
                    <a:cubicBezTo>
                      <a:pt x="288" y="98"/>
                      <a:pt x="288" y="90"/>
                      <a:pt x="288" y="81"/>
                    </a:cubicBezTo>
                    <a:lnTo>
                      <a:pt x="288" y="16"/>
                    </a:lnTo>
                    <a:cubicBezTo>
                      <a:pt x="288" y="1"/>
                      <a:pt x="287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1" y="17"/>
                      <a:pt x="43" y="21"/>
                      <a:pt x="43" y="46"/>
                    </a:cubicBezTo>
                    <a:lnTo>
                      <a:pt x="43" y="296"/>
                    </a:lnTo>
                    <a:cubicBezTo>
                      <a:pt x="43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0" y="342"/>
                      <a:pt x="295" y="342"/>
                      <a:pt x="297" y="335"/>
                    </a:cubicBezTo>
                    <a:cubicBezTo>
                      <a:pt x="297" y="334"/>
                      <a:pt x="311" y="251"/>
                      <a:pt x="311" y="248"/>
                    </a:cubicBezTo>
                    <a:cubicBezTo>
                      <a:pt x="311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49" y="302"/>
                    </a:cubicBezTo>
                    <a:cubicBezTo>
                      <a:pt x="223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1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2" y="32"/>
                      <a:pt x="253" y="24"/>
                      <a:pt x="242" y="17"/>
                    </a:cubicBezTo>
                    <a:lnTo>
                      <a:pt x="271" y="17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4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4" y="29"/>
                      <a:pt x="104" y="45"/>
                      <a:pt x="104" y="50"/>
                    </a:cubicBezTo>
                    <a:lnTo>
                      <a:pt x="104" y="292"/>
                    </a:lnTo>
                    <a:cubicBezTo>
                      <a:pt x="104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6" y="324"/>
                    </a:moveTo>
                    <a:lnTo>
                      <a:pt x="246" y="324"/>
                    </a:lnTo>
                    <a:cubicBezTo>
                      <a:pt x="262" y="316"/>
                      <a:pt x="276" y="305"/>
                      <a:pt x="286" y="296"/>
                    </a:cubicBezTo>
                    <a:cubicBezTo>
                      <a:pt x="285" y="298"/>
                      <a:pt x="282" y="320"/>
                      <a:pt x="281" y="324"/>
                    </a:cubicBezTo>
                    <a:lnTo>
                      <a:pt x="246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05">
                <a:extLst>
                  <a:ext uri="{FF2B5EF4-FFF2-40B4-BE49-F238E27FC236}">
                    <a16:creationId xmlns:a16="http://schemas.microsoft.com/office/drawing/2014/main" id="{447D8FC2-1F0A-4059-8D94-D71A71BCF6A8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6965951" y="3119438"/>
                <a:ext cx="68263" cy="301625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19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3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06">
                <a:extLst>
                  <a:ext uri="{FF2B5EF4-FFF2-40B4-BE49-F238E27FC236}">
                    <a16:creationId xmlns:a16="http://schemas.microsoft.com/office/drawing/2014/main" id="{654DA2E2-5A50-442E-BC7C-437A9467CB41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059613" y="3138488"/>
                <a:ext cx="239713" cy="20637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07">
                <a:extLst>
                  <a:ext uri="{FF2B5EF4-FFF2-40B4-BE49-F238E27FC236}">
                    <a16:creationId xmlns:a16="http://schemas.microsoft.com/office/drawing/2014/main" id="{2F6224ED-B46C-4504-993F-8CAF759204F5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332663" y="3119438"/>
                <a:ext cx="66675" cy="301625"/>
              </a:xfrm>
              <a:custGeom>
                <a:avLst/>
                <a:gdLst>
                  <a:gd name="T0" fmla="*/ 115 w 115"/>
                  <a:gd name="T1" fmla="*/ 249 h 498"/>
                  <a:gd name="T2" fmla="*/ 82 w 115"/>
                  <a:gd name="T3" fmla="*/ 93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6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2" y="93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5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4" y="464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08">
                <a:extLst>
                  <a:ext uri="{FF2B5EF4-FFF2-40B4-BE49-F238E27FC236}">
                    <a16:creationId xmlns:a16="http://schemas.microsoft.com/office/drawing/2014/main" id="{E6BDDD8A-49E4-434B-88EE-FE65D01C56FB}"/>
                  </a:ext>
                </a:extLst>
              </p:cNvPr>
              <p:cNvSpPr>
                <a:spLocks noEditPoint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526338" y="3235326"/>
                <a:ext cx="193675" cy="69850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7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7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7" y="0"/>
                    </a:lnTo>
                    <a:cubicBezTo>
                      <a:pt x="10" y="0"/>
                      <a:pt x="0" y="0"/>
                      <a:pt x="0" y="10"/>
                    </a:cubicBezTo>
                    <a:cubicBezTo>
                      <a:pt x="0" y="20"/>
                      <a:pt x="10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10" y="96"/>
                      <a:pt x="0" y="96"/>
                      <a:pt x="0" y="106"/>
                    </a:cubicBezTo>
                    <a:cubicBezTo>
                      <a:pt x="0" y="116"/>
                      <a:pt x="10" y="116"/>
                      <a:pt x="17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09">
                <a:extLst>
                  <a:ext uri="{FF2B5EF4-FFF2-40B4-BE49-F238E27FC236}">
                    <a16:creationId xmlns:a16="http://schemas.microsoft.com/office/drawing/2014/main" id="{EBC96BD8-90CF-4927-8921-652B4284C4CB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827963" y="3143251"/>
                <a:ext cx="123825" cy="209550"/>
              </a:xfrm>
              <a:custGeom>
                <a:avLst/>
                <a:gdLst>
                  <a:gd name="T0" fmla="*/ 210 w 210"/>
                  <a:gd name="T1" fmla="*/ 173 h 344"/>
                  <a:gd name="T2" fmla="*/ 190 w 210"/>
                  <a:gd name="T3" fmla="*/ 56 h 344"/>
                  <a:gd name="T4" fmla="*/ 106 w 210"/>
                  <a:gd name="T5" fmla="*/ 0 h 344"/>
                  <a:gd name="T6" fmla="*/ 19 w 210"/>
                  <a:gd name="T7" fmla="*/ 60 h 344"/>
                  <a:gd name="T8" fmla="*/ 0 w 210"/>
                  <a:gd name="T9" fmla="*/ 173 h 344"/>
                  <a:gd name="T10" fmla="*/ 23 w 210"/>
                  <a:gd name="T11" fmla="*/ 293 h 344"/>
                  <a:gd name="T12" fmla="*/ 105 w 210"/>
                  <a:gd name="T13" fmla="*/ 344 h 344"/>
                  <a:gd name="T14" fmla="*/ 192 w 210"/>
                  <a:gd name="T15" fmla="*/ 286 h 344"/>
                  <a:gd name="T16" fmla="*/ 210 w 210"/>
                  <a:gd name="T17" fmla="*/ 173 h 344"/>
                  <a:gd name="T18" fmla="*/ 105 w 210"/>
                  <a:gd name="T19" fmla="*/ 333 h 344"/>
                  <a:gd name="T20" fmla="*/ 47 w 210"/>
                  <a:gd name="T21" fmla="*/ 272 h 344"/>
                  <a:gd name="T22" fmla="*/ 42 w 210"/>
                  <a:gd name="T23" fmla="*/ 167 h 344"/>
                  <a:gd name="T24" fmla="*/ 46 w 210"/>
                  <a:gd name="T25" fmla="*/ 75 h 344"/>
                  <a:gd name="T26" fmla="*/ 105 w 210"/>
                  <a:gd name="T27" fmla="*/ 11 h 344"/>
                  <a:gd name="T28" fmla="*/ 164 w 210"/>
                  <a:gd name="T29" fmla="*/ 70 h 344"/>
                  <a:gd name="T30" fmla="*/ 169 w 210"/>
                  <a:gd name="T31" fmla="*/ 167 h 344"/>
                  <a:gd name="T32" fmla="*/ 164 w 210"/>
                  <a:gd name="T33" fmla="*/ 270 h 344"/>
                  <a:gd name="T34" fmla="*/ 105 w 210"/>
                  <a:gd name="T35" fmla="*/ 33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4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4"/>
                      <a:pt x="81" y="344"/>
                      <a:pt x="105" y="344"/>
                    </a:cubicBezTo>
                    <a:cubicBezTo>
                      <a:pt x="132" y="344"/>
                      <a:pt x="170" y="333"/>
                      <a:pt x="192" y="286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3"/>
                    </a:moveTo>
                    <a:cubicBezTo>
                      <a:pt x="86" y="333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5" y="20"/>
                      <a:pt x="164" y="70"/>
                    </a:cubicBezTo>
                    <a:cubicBezTo>
                      <a:pt x="169" y="98"/>
                      <a:pt x="169" y="136"/>
                      <a:pt x="169" y="167"/>
                    </a:cubicBezTo>
                    <a:cubicBezTo>
                      <a:pt x="169" y="204"/>
                      <a:pt x="169" y="238"/>
                      <a:pt x="164" y="270"/>
                    </a:cubicBezTo>
                    <a:cubicBezTo>
                      <a:pt x="156" y="318"/>
                      <a:pt x="128" y="333"/>
                      <a:pt x="105" y="33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10">
                <a:extLst>
                  <a:ext uri="{FF2B5EF4-FFF2-40B4-BE49-F238E27FC236}">
                    <a16:creationId xmlns:a16="http://schemas.microsoft.com/office/drawing/2014/main" id="{47F7CC2D-CFB8-419B-BB2E-C3AB0EC42880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7980363" y="3314701"/>
                <a:ext cx="39688" cy="73025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11">
                <a:extLst>
                  <a:ext uri="{FF2B5EF4-FFF2-40B4-BE49-F238E27FC236}">
                    <a16:creationId xmlns:a16="http://schemas.microsoft.com/office/drawing/2014/main" id="{F240BFF9-9887-49B7-8879-2906D4698B6A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3416301" y="3894138"/>
                <a:ext cx="182563" cy="206375"/>
              </a:xfrm>
              <a:custGeom>
                <a:avLst/>
                <a:gdLst>
                  <a:gd name="T0" fmla="*/ 122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19 w 312"/>
                  <a:gd name="T9" fmla="*/ 227 h 341"/>
                  <a:gd name="T10" fmla="*/ 219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7 h 341"/>
                  <a:gd name="T16" fmla="*/ 122 w 312"/>
                  <a:gd name="T17" fmla="*/ 156 h 341"/>
                  <a:gd name="T18" fmla="*/ 122 w 312"/>
                  <a:gd name="T19" fmla="*/ 50 h 341"/>
                  <a:gd name="T20" fmla="*/ 143 w 312"/>
                  <a:gd name="T21" fmla="*/ 17 h 341"/>
                  <a:gd name="T22" fmla="*/ 167 w 312"/>
                  <a:gd name="T23" fmla="*/ 17 h 341"/>
                  <a:gd name="T24" fmla="*/ 271 w 312"/>
                  <a:gd name="T25" fmla="*/ 86 h 341"/>
                  <a:gd name="T26" fmla="*/ 280 w 312"/>
                  <a:gd name="T27" fmla="*/ 97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2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3 w 312"/>
                  <a:gd name="T39" fmla="*/ 17 h 341"/>
                  <a:gd name="T40" fmla="*/ 44 w 312"/>
                  <a:gd name="T41" fmla="*/ 45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1 w 312"/>
                  <a:gd name="T51" fmla="*/ 341 h 341"/>
                  <a:gd name="T52" fmla="*/ 297 w 312"/>
                  <a:gd name="T53" fmla="*/ 334 h 341"/>
                  <a:gd name="T54" fmla="*/ 312 w 312"/>
                  <a:gd name="T55" fmla="*/ 248 h 341"/>
                  <a:gd name="T56" fmla="*/ 303 w 312"/>
                  <a:gd name="T57" fmla="*/ 239 h 341"/>
                  <a:gd name="T58" fmla="*/ 294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3 w 312"/>
                  <a:gd name="T65" fmla="*/ 324 h 341"/>
                  <a:gd name="T66" fmla="*/ 122 w 312"/>
                  <a:gd name="T67" fmla="*/ 290 h 341"/>
                  <a:gd name="T68" fmla="*/ 122 w 312"/>
                  <a:gd name="T69" fmla="*/ 174 h 341"/>
                  <a:gd name="T70" fmla="*/ 271 w 312"/>
                  <a:gd name="T71" fmla="*/ 17 h 341"/>
                  <a:gd name="T72" fmla="*/ 271 w 312"/>
                  <a:gd name="T73" fmla="*/ 41 h 341"/>
                  <a:gd name="T74" fmla="*/ 243 w 312"/>
                  <a:gd name="T75" fmla="*/ 17 h 341"/>
                  <a:gd name="T76" fmla="*/ 271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1 w 312"/>
                  <a:gd name="T89" fmla="*/ 44 h 341"/>
                  <a:gd name="T90" fmla="*/ 57 w 312"/>
                  <a:gd name="T91" fmla="*/ 17 h 341"/>
                  <a:gd name="T92" fmla="*/ 110 w 312"/>
                  <a:gd name="T93" fmla="*/ 17 h 341"/>
                  <a:gd name="T94" fmla="*/ 105 w 312"/>
                  <a:gd name="T95" fmla="*/ 49 h 341"/>
                  <a:gd name="T96" fmla="*/ 105 w 312"/>
                  <a:gd name="T97" fmla="*/ 291 h 341"/>
                  <a:gd name="T98" fmla="*/ 110 w 312"/>
                  <a:gd name="T99" fmla="*/ 324 h 341"/>
                  <a:gd name="T100" fmla="*/ 57 w 312"/>
                  <a:gd name="T101" fmla="*/ 324 h 341"/>
                  <a:gd name="T102" fmla="*/ 61 w 312"/>
                  <a:gd name="T103" fmla="*/ 296 h 341"/>
                  <a:gd name="T104" fmla="*/ 61 w 312"/>
                  <a:gd name="T105" fmla="*/ 44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6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2" y="174"/>
                    </a:moveTo>
                    <a:cubicBezTo>
                      <a:pt x="135" y="174"/>
                      <a:pt x="158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6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3"/>
                      <a:pt x="202" y="87"/>
                    </a:cubicBezTo>
                    <a:cubicBezTo>
                      <a:pt x="199" y="152"/>
                      <a:pt x="148" y="155"/>
                      <a:pt x="122" y="156"/>
                    </a:cubicBezTo>
                    <a:lnTo>
                      <a:pt x="122" y="50"/>
                    </a:lnTo>
                    <a:cubicBezTo>
                      <a:pt x="122" y="17"/>
                      <a:pt x="132" y="17"/>
                      <a:pt x="143" y="17"/>
                    </a:cubicBezTo>
                    <a:lnTo>
                      <a:pt x="167" y="17"/>
                    </a:lnTo>
                    <a:cubicBezTo>
                      <a:pt x="235" y="17"/>
                      <a:pt x="268" y="51"/>
                      <a:pt x="271" y="86"/>
                    </a:cubicBezTo>
                    <a:cubicBezTo>
                      <a:pt x="272" y="90"/>
                      <a:pt x="272" y="97"/>
                      <a:pt x="280" y="97"/>
                    </a:cubicBezTo>
                    <a:cubicBezTo>
                      <a:pt x="289" y="97"/>
                      <a:pt x="289" y="89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9" y="17"/>
                      <a:pt x="13" y="17"/>
                    </a:cubicBezTo>
                    <a:cubicBezTo>
                      <a:pt x="42" y="17"/>
                      <a:pt x="44" y="21"/>
                      <a:pt x="44" y="45"/>
                    </a:cubicBezTo>
                    <a:lnTo>
                      <a:pt x="44" y="295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8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1" y="341"/>
                    </a:lnTo>
                    <a:cubicBezTo>
                      <a:pt x="291" y="341"/>
                      <a:pt x="296" y="341"/>
                      <a:pt x="297" y="334"/>
                    </a:cubicBezTo>
                    <a:cubicBezTo>
                      <a:pt x="298" y="334"/>
                      <a:pt x="312" y="250"/>
                      <a:pt x="312" y="248"/>
                    </a:cubicBezTo>
                    <a:cubicBezTo>
                      <a:pt x="312" y="242"/>
                      <a:pt x="307" y="239"/>
                      <a:pt x="303" y="239"/>
                    </a:cubicBezTo>
                    <a:cubicBezTo>
                      <a:pt x="296" y="239"/>
                      <a:pt x="294" y="245"/>
                      <a:pt x="294" y="246"/>
                    </a:cubicBezTo>
                    <a:cubicBezTo>
                      <a:pt x="291" y="259"/>
                      <a:pt x="286" y="280"/>
                      <a:pt x="250" y="301"/>
                    </a:cubicBezTo>
                    <a:cubicBezTo>
                      <a:pt x="224" y="317"/>
                      <a:pt x="198" y="324"/>
                      <a:pt x="171" y="324"/>
                    </a:cubicBezTo>
                    <a:lnTo>
                      <a:pt x="143" y="324"/>
                    </a:lnTo>
                    <a:cubicBezTo>
                      <a:pt x="132" y="324"/>
                      <a:pt x="122" y="324"/>
                      <a:pt x="122" y="290"/>
                    </a:cubicBezTo>
                    <a:lnTo>
                      <a:pt x="122" y="174"/>
                    </a:lnTo>
                    <a:close/>
                    <a:moveTo>
                      <a:pt x="271" y="17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7"/>
                    </a:cubicBezTo>
                    <a:lnTo>
                      <a:pt x="271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4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1" y="44"/>
                    </a:moveTo>
                    <a:cubicBezTo>
                      <a:pt x="61" y="38"/>
                      <a:pt x="61" y="26"/>
                      <a:pt x="57" y="17"/>
                    </a:cubicBezTo>
                    <a:lnTo>
                      <a:pt x="110" y="17"/>
                    </a:lnTo>
                    <a:cubicBezTo>
                      <a:pt x="105" y="29"/>
                      <a:pt x="105" y="45"/>
                      <a:pt x="105" y="49"/>
                    </a:cubicBezTo>
                    <a:lnTo>
                      <a:pt x="105" y="291"/>
                    </a:lnTo>
                    <a:cubicBezTo>
                      <a:pt x="105" y="309"/>
                      <a:pt x="108" y="319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2"/>
                      <a:pt x="61" y="296"/>
                    </a:cubicBezTo>
                    <a:lnTo>
                      <a:pt x="61" y="44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12">
                <a:extLst>
                  <a:ext uri="{FF2B5EF4-FFF2-40B4-BE49-F238E27FC236}">
                    <a16:creationId xmlns:a16="http://schemas.microsoft.com/office/drawing/2014/main" id="{6A5CC6CF-1B9C-427F-B092-695F6C3CAF3C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3635376" y="3873501"/>
                <a:ext cx="68263" cy="303213"/>
              </a:xfrm>
              <a:custGeom>
                <a:avLst/>
                <a:gdLst>
                  <a:gd name="T0" fmla="*/ 116 w 116"/>
                  <a:gd name="T1" fmla="*/ 494 h 499"/>
                  <a:gd name="T2" fmla="*/ 108 w 116"/>
                  <a:gd name="T3" fmla="*/ 483 h 499"/>
                  <a:gd name="T4" fmla="*/ 29 w 116"/>
                  <a:gd name="T5" fmla="*/ 250 h 499"/>
                  <a:gd name="T6" fmla="*/ 110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8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10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13">
                <a:extLst>
                  <a:ext uri="{FF2B5EF4-FFF2-40B4-BE49-F238E27FC236}">
                    <a16:creationId xmlns:a16="http://schemas.microsoft.com/office/drawing/2014/main" id="{42107089-240D-48DC-AC3A-0FF6C17F7709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3733801" y="3967163"/>
                <a:ext cx="112713" cy="136525"/>
              </a:xfrm>
              <a:custGeom>
                <a:avLst/>
                <a:gdLst>
                  <a:gd name="T0" fmla="*/ 70 w 191"/>
                  <a:gd name="T1" fmla="*/ 105 h 226"/>
                  <a:gd name="T2" fmla="*/ 146 w 191"/>
                  <a:gd name="T3" fmla="*/ 94 h 226"/>
                  <a:gd name="T4" fmla="*/ 184 w 191"/>
                  <a:gd name="T5" fmla="*/ 42 h 226"/>
                  <a:gd name="T6" fmla="*/ 130 w 191"/>
                  <a:gd name="T7" fmla="*/ 0 h 226"/>
                  <a:gd name="T8" fmla="*/ 0 w 191"/>
                  <a:gd name="T9" fmla="*/ 135 h 226"/>
                  <a:gd name="T10" fmla="*/ 78 w 191"/>
                  <a:gd name="T11" fmla="*/ 226 h 226"/>
                  <a:gd name="T12" fmla="*/ 191 w 191"/>
                  <a:gd name="T13" fmla="*/ 167 h 226"/>
                  <a:gd name="T14" fmla="*/ 185 w 191"/>
                  <a:gd name="T15" fmla="*/ 160 h 226"/>
                  <a:gd name="T16" fmla="*/ 179 w 191"/>
                  <a:gd name="T17" fmla="*/ 165 h 226"/>
                  <a:gd name="T18" fmla="*/ 79 w 191"/>
                  <a:gd name="T19" fmla="*/ 215 h 226"/>
                  <a:gd name="T20" fmla="*/ 36 w 191"/>
                  <a:gd name="T21" fmla="*/ 157 h 226"/>
                  <a:gd name="T22" fmla="*/ 44 w 191"/>
                  <a:gd name="T23" fmla="*/ 105 h 226"/>
                  <a:gd name="T24" fmla="*/ 70 w 191"/>
                  <a:gd name="T25" fmla="*/ 105 h 226"/>
                  <a:gd name="T26" fmla="*/ 47 w 191"/>
                  <a:gd name="T27" fmla="*/ 94 h 226"/>
                  <a:gd name="T28" fmla="*/ 130 w 191"/>
                  <a:gd name="T29" fmla="*/ 11 h 226"/>
                  <a:gd name="T30" fmla="*/ 167 w 191"/>
                  <a:gd name="T31" fmla="*/ 42 h 226"/>
                  <a:gd name="T32" fmla="*/ 67 w 191"/>
                  <a:gd name="T33" fmla="*/ 94 h 226"/>
                  <a:gd name="T34" fmla="*/ 47 w 191"/>
                  <a:gd name="T35" fmla="*/ 9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26">
                    <a:moveTo>
                      <a:pt x="70" y="105"/>
                    </a:moveTo>
                    <a:cubicBezTo>
                      <a:pt x="85" y="105"/>
                      <a:pt x="121" y="104"/>
                      <a:pt x="146" y="94"/>
                    </a:cubicBezTo>
                    <a:cubicBezTo>
                      <a:pt x="181" y="79"/>
                      <a:pt x="184" y="49"/>
                      <a:pt x="184" y="42"/>
                    </a:cubicBezTo>
                    <a:cubicBezTo>
                      <a:pt x="184" y="20"/>
                      <a:pt x="165" y="0"/>
                      <a:pt x="130" y="0"/>
                    </a:cubicBezTo>
                    <a:cubicBezTo>
                      <a:pt x="75" y="0"/>
                      <a:pt x="0" y="48"/>
                      <a:pt x="0" y="135"/>
                    </a:cubicBezTo>
                    <a:cubicBezTo>
                      <a:pt x="0" y="186"/>
                      <a:pt x="29" y="226"/>
                      <a:pt x="78" y="226"/>
                    </a:cubicBezTo>
                    <a:cubicBezTo>
                      <a:pt x="149" y="226"/>
                      <a:pt x="191" y="173"/>
                      <a:pt x="191" y="167"/>
                    </a:cubicBezTo>
                    <a:cubicBezTo>
                      <a:pt x="191" y="164"/>
                      <a:pt x="188" y="160"/>
                      <a:pt x="185" y="160"/>
                    </a:cubicBezTo>
                    <a:cubicBezTo>
                      <a:pt x="183" y="160"/>
                      <a:pt x="182" y="161"/>
                      <a:pt x="179" y="165"/>
                    </a:cubicBezTo>
                    <a:cubicBezTo>
                      <a:pt x="139" y="215"/>
                      <a:pt x="85" y="215"/>
                      <a:pt x="79" y="215"/>
                    </a:cubicBezTo>
                    <a:cubicBezTo>
                      <a:pt x="40" y="215"/>
                      <a:pt x="36" y="173"/>
                      <a:pt x="36" y="157"/>
                    </a:cubicBezTo>
                    <a:cubicBezTo>
                      <a:pt x="36" y="151"/>
                      <a:pt x="36" y="135"/>
                      <a:pt x="44" y="105"/>
                    </a:cubicBezTo>
                    <a:lnTo>
                      <a:pt x="70" y="105"/>
                    </a:lnTo>
                    <a:close/>
                    <a:moveTo>
                      <a:pt x="47" y="94"/>
                    </a:moveTo>
                    <a:cubicBezTo>
                      <a:pt x="66" y="18"/>
                      <a:pt x="117" y="11"/>
                      <a:pt x="130" y="11"/>
                    </a:cubicBezTo>
                    <a:cubicBezTo>
                      <a:pt x="154" y="11"/>
                      <a:pt x="167" y="25"/>
                      <a:pt x="167" y="42"/>
                    </a:cubicBezTo>
                    <a:cubicBezTo>
                      <a:pt x="167" y="94"/>
                      <a:pt x="88" y="94"/>
                      <a:pt x="67" y="94"/>
                    </a:cubicBezTo>
                    <a:lnTo>
                      <a:pt x="47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14">
                <a:extLst>
                  <a:ext uri="{FF2B5EF4-FFF2-40B4-BE49-F238E27FC236}">
                    <a16:creationId xmlns:a16="http://schemas.microsoft.com/office/drawing/2014/main" id="{BE1A6ECE-10A6-4ADF-8A4B-D483563FD145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3871913" y="3843338"/>
                <a:ext cx="111125" cy="150813"/>
              </a:xfrm>
              <a:custGeom>
                <a:avLst/>
                <a:gdLst>
                  <a:gd name="T0" fmla="*/ 115 w 191"/>
                  <a:gd name="T1" fmla="*/ 143 h 247"/>
                  <a:gd name="T2" fmla="*/ 156 w 191"/>
                  <a:gd name="T3" fmla="*/ 238 h 247"/>
                  <a:gd name="T4" fmla="*/ 174 w 191"/>
                  <a:gd name="T5" fmla="*/ 246 h 247"/>
                  <a:gd name="T6" fmla="*/ 181 w 191"/>
                  <a:gd name="T7" fmla="*/ 246 h 247"/>
                  <a:gd name="T8" fmla="*/ 191 w 191"/>
                  <a:gd name="T9" fmla="*/ 242 h 247"/>
                  <a:gd name="T10" fmla="*/ 190 w 191"/>
                  <a:gd name="T11" fmla="*/ 238 h 247"/>
                  <a:gd name="T12" fmla="*/ 180 w 191"/>
                  <a:gd name="T13" fmla="*/ 223 h 247"/>
                  <a:gd name="T14" fmla="*/ 95 w 191"/>
                  <a:gd name="T15" fmla="*/ 22 h 247"/>
                  <a:gd name="T16" fmla="*/ 49 w 191"/>
                  <a:gd name="T17" fmla="*/ 0 h 247"/>
                  <a:gd name="T18" fmla="*/ 40 w 191"/>
                  <a:gd name="T19" fmla="*/ 5 h 247"/>
                  <a:gd name="T20" fmla="*/ 45 w 191"/>
                  <a:gd name="T21" fmla="*/ 10 h 247"/>
                  <a:gd name="T22" fmla="*/ 68 w 191"/>
                  <a:gd name="T23" fmla="*/ 32 h 247"/>
                  <a:gd name="T24" fmla="*/ 109 w 191"/>
                  <a:gd name="T25" fmla="*/ 130 h 247"/>
                  <a:gd name="T26" fmla="*/ 6 w 191"/>
                  <a:gd name="T27" fmla="*/ 223 h 247"/>
                  <a:gd name="T28" fmla="*/ 0 w 191"/>
                  <a:gd name="T29" fmla="*/ 235 h 247"/>
                  <a:gd name="T30" fmla="*/ 11 w 191"/>
                  <a:gd name="T31" fmla="*/ 247 h 247"/>
                  <a:gd name="T32" fmla="*/ 23 w 191"/>
                  <a:gd name="T33" fmla="*/ 241 h 247"/>
                  <a:gd name="T34" fmla="*/ 115 w 191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47">
                    <a:moveTo>
                      <a:pt x="115" y="143"/>
                    </a:moveTo>
                    <a:cubicBezTo>
                      <a:pt x="132" y="182"/>
                      <a:pt x="152" y="233"/>
                      <a:pt x="156" y="238"/>
                    </a:cubicBezTo>
                    <a:cubicBezTo>
                      <a:pt x="162" y="246"/>
                      <a:pt x="169" y="246"/>
                      <a:pt x="174" y="246"/>
                    </a:cubicBezTo>
                    <a:lnTo>
                      <a:pt x="181" y="246"/>
                    </a:lnTo>
                    <a:cubicBezTo>
                      <a:pt x="188" y="246"/>
                      <a:pt x="191" y="246"/>
                      <a:pt x="191" y="242"/>
                    </a:cubicBezTo>
                    <a:cubicBezTo>
                      <a:pt x="191" y="240"/>
                      <a:pt x="190" y="239"/>
                      <a:pt x="190" y="238"/>
                    </a:cubicBezTo>
                    <a:cubicBezTo>
                      <a:pt x="185" y="234"/>
                      <a:pt x="182" y="226"/>
                      <a:pt x="180" y="223"/>
                    </a:cubicBezTo>
                    <a:lnTo>
                      <a:pt x="95" y="22"/>
                    </a:lnTo>
                    <a:cubicBezTo>
                      <a:pt x="93" y="16"/>
                      <a:pt x="86" y="0"/>
                      <a:pt x="49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9"/>
                      <a:pt x="43" y="10"/>
                      <a:pt x="45" y="10"/>
                    </a:cubicBezTo>
                    <a:cubicBezTo>
                      <a:pt x="53" y="11"/>
                      <a:pt x="59" y="12"/>
                      <a:pt x="68" y="32"/>
                    </a:cubicBezTo>
                    <a:lnTo>
                      <a:pt x="109" y="130"/>
                    </a:lnTo>
                    <a:lnTo>
                      <a:pt x="6" y="223"/>
                    </a:lnTo>
                    <a:cubicBezTo>
                      <a:pt x="2" y="226"/>
                      <a:pt x="0" y="229"/>
                      <a:pt x="0" y="235"/>
                    </a:cubicBezTo>
                    <a:cubicBezTo>
                      <a:pt x="0" y="243"/>
                      <a:pt x="6" y="247"/>
                      <a:pt x="11" y="247"/>
                    </a:cubicBezTo>
                    <a:cubicBezTo>
                      <a:pt x="18" y="247"/>
                      <a:pt x="22" y="242"/>
                      <a:pt x="23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15">
                <a:extLst>
                  <a:ext uri="{FF2B5EF4-FFF2-40B4-BE49-F238E27FC236}">
                    <a16:creationId xmlns:a16="http://schemas.microsoft.com/office/drawing/2014/main" id="{7A9DB8A0-009B-44BB-9509-2D1C258446A2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005263" y="3846513"/>
                <a:ext cx="179388" cy="144463"/>
              </a:xfrm>
              <a:custGeom>
                <a:avLst/>
                <a:gdLst>
                  <a:gd name="T0" fmla="*/ 177 w 308"/>
                  <a:gd name="T1" fmla="*/ 105 h 238"/>
                  <a:gd name="T2" fmla="*/ 210 w 308"/>
                  <a:gd name="T3" fmla="*/ 72 h 238"/>
                  <a:gd name="T4" fmla="*/ 300 w 308"/>
                  <a:gd name="T5" fmla="*/ 13 h 238"/>
                  <a:gd name="T6" fmla="*/ 308 w 308"/>
                  <a:gd name="T7" fmla="*/ 5 h 238"/>
                  <a:gd name="T8" fmla="*/ 303 w 308"/>
                  <a:gd name="T9" fmla="*/ 0 h 238"/>
                  <a:gd name="T10" fmla="*/ 271 w 308"/>
                  <a:gd name="T11" fmla="*/ 2 h 238"/>
                  <a:gd name="T12" fmla="*/ 230 w 308"/>
                  <a:gd name="T13" fmla="*/ 0 h 238"/>
                  <a:gd name="T14" fmla="*/ 223 w 308"/>
                  <a:gd name="T15" fmla="*/ 8 h 238"/>
                  <a:gd name="T16" fmla="*/ 229 w 308"/>
                  <a:gd name="T17" fmla="*/ 13 h 238"/>
                  <a:gd name="T18" fmla="*/ 240 w 308"/>
                  <a:gd name="T19" fmla="*/ 22 h 238"/>
                  <a:gd name="T20" fmla="*/ 232 w 308"/>
                  <a:gd name="T21" fmla="*/ 36 h 238"/>
                  <a:gd name="T22" fmla="*/ 172 w 308"/>
                  <a:gd name="T23" fmla="*/ 95 h 238"/>
                  <a:gd name="T24" fmla="*/ 136 w 308"/>
                  <a:gd name="T25" fmla="*/ 26 h 238"/>
                  <a:gd name="T26" fmla="*/ 135 w 308"/>
                  <a:gd name="T27" fmla="*/ 22 h 238"/>
                  <a:gd name="T28" fmla="*/ 153 w 308"/>
                  <a:gd name="T29" fmla="*/ 13 h 238"/>
                  <a:gd name="T30" fmla="*/ 161 w 308"/>
                  <a:gd name="T31" fmla="*/ 5 h 238"/>
                  <a:gd name="T32" fmla="*/ 155 w 308"/>
                  <a:gd name="T33" fmla="*/ 0 h 238"/>
                  <a:gd name="T34" fmla="*/ 131 w 308"/>
                  <a:gd name="T35" fmla="*/ 1 h 238"/>
                  <a:gd name="T36" fmla="*/ 109 w 308"/>
                  <a:gd name="T37" fmla="*/ 2 h 238"/>
                  <a:gd name="T38" fmla="*/ 88 w 308"/>
                  <a:gd name="T39" fmla="*/ 1 h 238"/>
                  <a:gd name="T40" fmla="*/ 69 w 308"/>
                  <a:gd name="T41" fmla="*/ 0 h 238"/>
                  <a:gd name="T42" fmla="*/ 62 w 308"/>
                  <a:gd name="T43" fmla="*/ 8 h 238"/>
                  <a:gd name="T44" fmla="*/ 72 w 308"/>
                  <a:gd name="T45" fmla="*/ 13 h 238"/>
                  <a:gd name="T46" fmla="*/ 97 w 308"/>
                  <a:gd name="T47" fmla="*/ 23 h 238"/>
                  <a:gd name="T48" fmla="*/ 146 w 308"/>
                  <a:gd name="T49" fmla="*/ 120 h 238"/>
                  <a:gd name="T50" fmla="*/ 127 w 308"/>
                  <a:gd name="T51" fmla="*/ 139 h 238"/>
                  <a:gd name="T52" fmla="*/ 97 w 308"/>
                  <a:gd name="T53" fmla="*/ 168 h 238"/>
                  <a:gd name="T54" fmla="*/ 9 w 308"/>
                  <a:gd name="T55" fmla="*/ 226 h 238"/>
                  <a:gd name="T56" fmla="*/ 0 w 308"/>
                  <a:gd name="T57" fmla="*/ 234 h 238"/>
                  <a:gd name="T58" fmla="*/ 5 w 308"/>
                  <a:gd name="T59" fmla="*/ 238 h 238"/>
                  <a:gd name="T60" fmla="*/ 38 w 308"/>
                  <a:gd name="T61" fmla="*/ 237 h 238"/>
                  <a:gd name="T62" fmla="*/ 58 w 308"/>
                  <a:gd name="T63" fmla="*/ 237 h 238"/>
                  <a:gd name="T64" fmla="*/ 78 w 308"/>
                  <a:gd name="T65" fmla="*/ 238 h 238"/>
                  <a:gd name="T66" fmla="*/ 86 w 308"/>
                  <a:gd name="T67" fmla="*/ 231 h 238"/>
                  <a:gd name="T68" fmla="*/ 79 w 308"/>
                  <a:gd name="T69" fmla="*/ 226 h 238"/>
                  <a:gd name="T70" fmla="*/ 68 w 308"/>
                  <a:gd name="T71" fmla="*/ 217 h 238"/>
                  <a:gd name="T72" fmla="*/ 81 w 308"/>
                  <a:gd name="T73" fmla="*/ 199 h 238"/>
                  <a:gd name="T74" fmla="*/ 151 w 308"/>
                  <a:gd name="T75" fmla="*/ 130 h 238"/>
                  <a:gd name="T76" fmla="*/ 194 w 308"/>
                  <a:gd name="T77" fmla="*/ 213 h 238"/>
                  <a:gd name="T78" fmla="*/ 196 w 308"/>
                  <a:gd name="T79" fmla="*/ 217 h 238"/>
                  <a:gd name="T80" fmla="*/ 177 w 308"/>
                  <a:gd name="T81" fmla="*/ 226 h 238"/>
                  <a:gd name="T82" fmla="*/ 170 w 308"/>
                  <a:gd name="T83" fmla="*/ 234 h 238"/>
                  <a:gd name="T84" fmla="*/ 176 w 308"/>
                  <a:gd name="T85" fmla="*/ 238 h 238"/>
                  <a:gd name="T86" fmla="*/ 199 w 308"/>
                  <a:gd name="T87" fmla="*/ 237 h 238"/>
                  <a:gd name="T88" fmla="*/ 222 w 308"/>
                  <a:gd name="T89" fmla="*/ 237 h 238"/>
                  <a:gd name="T90" fmla="*/ 242 w 308"/>
                  <a:gd name="T91" fmla="*/ 237 h 238"/>
                  <a:gd name="T92" fmla="*/ 261 w 308"/>
                  <a:gd name="T93" fmla="*/ 238 h 238"/>
                  <a:gd name="T94" fmla="*/ 268 w 308"/>
                  <a:gd name="T95" fmla="*/ 231 h 238"/>
                  <a:gd name="T96" fmla="*/ 258 w 308"/>
                  <a:gd name="T97" fmla="*/ 226 h 238"/>
                  <a:gd name="T98" fmla="*/ 233 w 308"/>
                  <a:gd name="T99" fmla="*/ 216 h 238"/>
                  <a:gd name="T100" fmla="*/ 177 w 308"/>
                  <a:gd name="T101" fmla="*/ 10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238">
                    <a:moveTo>
                      <a:pt x="177" y="105"/>
                    </a:moveTo>
                    <a:lnTo>
                      <a:pt x="210" y="72"/>
                    </a:lnTo>
                    <a:cubicBezTo>
                      <a:pt x="255" y="28"/>
                      <a:pt x="268" y="15"/>
                      <a:pt x="300" y="13"/>
                    </a:cubicBezTo>
                    <a:cubicBezTo>
                      <a:pt x="304" y="12"/>
                      <a:pt x="308" y="12"/>
                      <a:pt x="308" y="5"/>
                    </a:cubicBezTo>
                    <a:cubicBezTo>
                      <a:pt x="308" y="1"/>
                      <a:pt x="305" y="0"/>
                      <a:pt x="303" y="0"/>
                    </a:cubicBezTo>
                    <a:cubicBezTo>
                      <a:pt x="293" y="0"/>
                      <a:pt x="281" y="2"/>
                      <a:pt x="271" y="2"/>
                    </a:cubicBezTo>
                    <a:cubicBezTo>
                      <a:pt x="262" y="2"/>
                      <a:pt x="239" y="0"/>
                      <a:pt x="230" y="0"/>
                    </a:cubicBezTo>
                    <a:cubicBezTo>
                      <a:pt x="227" y="0"/>
                      <a:pt x="223" y="1"/>
                      <a:pt x="223" y="8"/>
                    </a:cubicBezTo>
                    <a:cubicBezTo>
                      <a:pt x="223" y="8"/>
                      <a:pt x="223" y="12"/>
                      <a:pt x="229" y="13"/>
                    </a:cubicBezTo>
                    <a:cubicBezTo>
                      <a:pt x="232" y="13"/>
                      <a:pt x="240" y="14"/>
                      <a:pt x="240" y="22"/>
                    </a:cubicBezTo>
                    <a:cubicBezTo>
                      <a:pt x="240" y="27"/>
                      <a:pt x="235" y="32"/>
                      <a:pt x="232" y="36"/>
                    </a:cubicBezTo>
                    <a:cubicBezTo>
                      <a:pt x="229" y="38"/>
                      <a:pt x="185" y="82"/>
                      <a:pt x="172" y="95"/>
                    </a:cubicBezTo>
                    <a:lnTo>
                      <a:pt x="136" y="26"/>
                    </a:lnTo>
                    <a:cubicBezTo>
                      <a:pt x="136" y="25"/>
                      <a:pt x="135" y="23"/>
                      <a:pt x="135" y="22"/>
                    </a:cubicBezTo>
                    <a:cubicBezTo>
                      <a:pt x="135" y="19"/>
                      <a:pt x="141" y="14"/>
                      <a:pt x="153" y="13"/>
                    </a:cubicBezTo>
                    <a:cubicBezTo>
                      <a:pt x="156" y="13"/>
                      <a:pt x="161" y="12"/>
                      <a:pt x="161" y="5"/>
                    </a:cubicBezTo>
                    <a:cubicBezTo>
                      <a:pt x="161" y="5"/>
                      <a:pt x="160" y="0"/>
                      <a:pt x="155" y="0"/>
                    </a:cubicBezTo>
                    <a:cubicBezTo>
                      <a:pt x="147" y="0"/>
                      <a:pt x="139" y="1"/>
                      <a:pt x="131" y="1"/>
                    </a:cubicBezTo>
                    <a:cubicBezTo>
                      <a:pt x="124" y="1"/>
                      <a:pt x="116" y="2"/>
                      <a:pt x="109" y="2"/>
                    </a:cubicBezTo>
                    <a:cubicBezTo>
                      <a:pt x="103" y="2"/>
                      <a:pt x="94" y="2"/>
                      <a:pt x="88" y="1"/>
                    </a:cubicBezTo>
                    <a:cubicBezTo>
                      <a:pt x="82" y="1"/>
                      <a:pt x="75" y="0"/>
                      <a:pt x="69" y="0"/>
                    </a:cubicBezTo>
                    <a:cubicBezTo>
                      <a:pt x="67" y="0"/>
                      <a:pt x="62" y="0"/>
                      <a:pt x="62" y="8"/>
                    </a:cubicBezTo>
                    <a:cubicBezTo>
                      <a:pt x="62" y="13"/>
                      <a:pt x="66" y="13"/>
                      <a:pt x="72" y="13"/>
                    </a:cubicBezTo>
                    <a:cubicBezTo>
                      <a:pt x="92" y="13"/>
                      <a:pt x="94" y="16"/>
                      <a:pt x="97" y="23"/>
                    </a:cubicBezTo>
                    <a:lnTo>
                      <a:pt x="146" y="120"/>
                    </a:lnTo>
                    <a:lnTo>
                      <a:pt x="127" y="139"/>
                    </a:lnTo>
                    <a:cubicBezTo>
                      <a:pt x="120" y="145"/>
                      <a:pt x="104" y="161"/>
                      <a:pt x="97" y="168"/>
                    </a:cubicBezTo>
                    <a:cubicBezTo>
                      <a:pt x="55" y="210"/>
                      <a:pt x="41" y="224"/>
                      <a:pt x="9" y="226"/>
                    </a:cubicBezTo>
                    <a:cubicBezTo>
                      <a:pt x="4" y="226"/>
                      <a:pt x="0" y="226"/>
                      <a:pt x="0" y="234"/>
                    </a:cubicBezTo>
                    <a:cubicBezTo>
                      <a:pt x="0" y="235"/>
                      <a:pt x="2" y="238"/>
                      <a:pt x="5" y="238"/>
                    </a:cubicBezTo>
                    <a:cubicBezTo>
                      <a:pt x="15" y="238"/>
                      <a:pt x="27" y="237"/>
                      <a:pt x="38" y="237"/>
                    </a:cubicBezTo>
                    <a:cubicBezTo>
                      <a:pt x="44" y="237"/>
                      <a:pt x="52" y="237"/>
                      <a:pt x="58" y="237"/>
                    </a:cubicBezTo>
                    <a:cubicBezTo>
                      <a:pt x="65" y="238"/>
                      <a:pt x="72" y="238"/>
                      <a:pt x="78" y="238"/>
                    </a:cubicBezTo>
                    <a:cubicBezTo>
                      <a:pt x="80" y="238"/>
                      <a:pt x="86" y="238"/>
                      <a:pt x="86" y="231"/>
                    </a:cubicBezTo>
                    <a:cubicBezTo>
                      <a:pt x="86" y="226"/>
                      <a:pt x="81" y="226"/>
                      <a:pt x="79" y="226"/>
                    </a:cubicBezTo>
                    <a:cubicBezTo>
                      <a:pt x="76" y="226"/>
                      <a:pt x="68" y="224"/>
                      <a:pt x="68" y="217"/>
                    </a:cubicBezTo>
                    <a:cubicBezTo>
                      <a:pt x="68" y="212"/>
                      <a:pt x="73" y="207"/>
                      <a:pt x="81" y="199"/>
                    </a:cubicBezTo>
                    <a:lnTo>
                      <a:pt x="151" y="130"/>
                    </a:lnTo>
                    <a:lnTo>
                      <a:pt x="194" y="213"/>
                    </a:lnTo>
                    <a:cubicBezTo>
                      <a:pt x="195" y="216"/>
                      <a:pt x="196" y="217"/>
                      <a:pt x="196" y="217"/>
                    </a:cubicBezTo>
                    <a:cubicBezTo>
                      <a:pt x="196" y="219"/>
                      <a:pt x="189" y="225"/>
                      <a:pt x="177" y="226"/>
                    </a:cubicBezTo>
                    <a:cubicBezTo>
                      <a:pt x="174" y="226"/>
                      <a:pt x="170" y="226"/>
                      <a:pt x="170" y="234"/>
                    </a:cubicBezTo>
                    <a:cubicBezTo>
                      <a:pt x="170" y="234"/>
                      <a:pt x="170" y="238"/>
                      <a:pt x="176" y="238"/>
                    </a:cubicBezTo>
                    <a:cubicBezTo>
                      <a:pt x="183" y="238"/>
                      <a:pt x="192" y="237"/>
                      <a:pt x="199" y="237"/>
                    </a:cubicBezTo>
                    <a:cubicBezTo>
                      <a:pt x="206" y="237"/>
                      <a:pt x="214" y="237"/>
                      <a:pt x="222" y="237"/>
                    </a:cubicBezTo>
                    <a:cubicBezTo>
                      <a:pt x="227" y="237"/>
                      <a:pt x="236" y="237"/>
                      <a:pt x="242" y="237"/>
                    </a:cubicBezTo>
                    <a:cubicBezTo>
                      <a:pt x="248" y="238"/>
                      <a:pt x="255" y="238"/>
                      <a:pt x="261" y="238"/>
                    </a:cubicBezTo>
                    <a:cubicBezTo>
                      <a:pt x="263" y="238"/>
                      <a:pt x="268" y="238"/>
                      <a:pt x="268" y="231"/>
                    </a:cubicBezTo>
                    <a:cubicBezTo>
                      <a:pt x="268" y="226"/>
                      <a:pt x="264" y="226"/>
                      <a:pt x="258" y="226"/>
                    </a:cubicBezTo>
                    <a:cubicBezTo>
                      <a:pt x="238" y="226"/>
                      <a:pt x="236" y="222"/>
                      <a:pt x="233" y="216"/>
                    </a:cubicBezTo>
                    <a:lnTo>
                      <a:pt x="177" y="10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16">
                <a:extLst>
                  <a:ext uri="{FF2B5EF4-FFF2-40B4-BE49-F238E27FC236}">
                    <a16:creationId xmlns:a16="http://schemas.microsoft.com/office/drawing/2014/main" id="{9260A9CA-6CD0-491E-99F3-EC83D08C4565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233863" y="3873501"/>
                <a:ext cx="66675" cy="303213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17">
                <a:extLst>
                  <a:ext uri="{FF2B5EF4-FFF2-40B4-BE49-F238E27FC236}">
                    <a16:creationId xmlns:a16="http://schemas.microsoft.com/office/drawing/2014/main" id="{50DB9D4D-9621-44E7-9208-CCFB43DF552E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435476" y="3908426"/>
                <a:ext cx="177800" cy="233363"/>
              </a:xfrm>
              <a:custGeom>
                <a:avLst/>
                <a:gdLst>
                  <a:gd name="T0" fmla="*/ 296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5 w 305"/>
                  <a:gd name="T21" fmla="*/ 267 h 386"/>
                  <a:gd name="T22" fmla="*/ 34 w 305"/>
                  <a:gd name="T23" fmla="*/ 145 h 386"/>
                  <a:gd name="T24" fmla="*/ 296 w 305"/>
                  <a:gd name="T25" fmla="*/ 21 h 386"/>
                  <a:gd name="T26" fmla="*/ 288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8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6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3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5" y="267"/>
                    </a:cubicBezTo>
                    <a:lnTo>
                      <a:pt x="34" y="145"/>
                    </a:lnTo>
                    <a:lnTo>
                      <a:pt x="296" y="21"/>
                    </a:lnTo>
                    <a:close/>
                    <a:moveTo>
                      <a:pt x="288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5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8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18">
                <a:extLst>
                  <a:ext uri="{FF2B5EF4-FFF2-40B4-BE49-F238E27FC236}">
                    <a16:creationId xmlns:a16="http://schemas.microsoft.com/office/drawing/2014/main" id="{50C238D7-C24A-4FBC-A673-C5E41070BC4A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27576" y="3965576"/>
                <a:ext cx="112713" cy="138113"/>
              </a:xfrm>
              <a:custGeom>
                <a:avLst/>
                <a:gdLst>
                  <a:gd name="T0" fmla="*/ 42 w 193"/>
                  <a:gd name="T1" fmla="*/ 98 h 229"/>
                  <a:gd name="T2" fmla="*/ 103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1 w 193"/>
                  <a:gd name="T9" fmla="*/ 108 h 229"/>
                  <a:gd name="T10" fmla="*/ 180 w 193"/>
                  <a:gd name="T11" fmla="*/ 108 h 229"/>
                  <a:gd name="T12" fmla="*/ 193 w 193"/>
                  <a:gd name="T13" fmla="*/ 98 h 229"/>
                  <a:gd name="T14" fmla="*/ 103 w 193"/>
                  <a:gd name="T15" fmla="*/ 0 h 229"/>
                  <a:gd name="T16" fmla="*/ 0 w 193"/>
                  <a:gd name="T17" fmla="*/ 114 h 229"/>
                  <a:gd name="T18" fmla="*/ 109 w 193"/>
                  <a:gd name="T19" fmla="*/ 229 h 229"/>
                  <a:gd name="T20" fmla="*/ 193 w 193"/>
                  <a:gd name="T21" fmla="*/ 164 h 229"/>
                  <a:gd name="T22" fmla="*/ 186 w 193"/>
                  <a:gd name="T23" fmla="*/ 158 h 229"/>
                  <a:gd name="T24" fmla="*/ 180 w 193"/>
                  <a:gd name="T25" fmla="*/ 165 h 229"/>
                  <a:gd name="T26" fmla="*/ 112 w 193"/>
                  <a:gd name="T27" fmla="*/ 216 h 229"/>
                  <a:gd name="T28" fmla="*/ 56 w 193"/>
                  <a:gd name="T29" fmla="*/ 183 h 229"/>
                  <a:gd name="T30" fmla="*/ 41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6" y="11"/>
                      <a:pt x="103" y="11"/>
                    </a:cubicBezTo>
                    <a:cubicBezTo>
                      <a:pt x="155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1" y="108"/>
                    </a:moveTo>
                    <a:lnTo>
                      <a:pt x="180" y="108"/>
                    </a:lnTo>
                    <a:cubicBezTo>
                      <a:pt x="191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3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2" y="229"/>
                      <a:pt x="109" y="229"/>
                    </a:cubicBezTo>
                    <a:cubicBezTo>
                      <a:pt x="170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6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2" y="216"/>
                      <a:pt x="117" y="216"/>
                      <a:pt x="112" y="216"/>
                    </a:cubicBezTo>
                    <a:cubicBezTo>
                      <a:pt x="87" y="216"/>
                      <a:pt x="67" y="201"/>
                      <a:pt x="56" y="183"/>
                    </a:cubicBezTo>
                    <a:cubicBezTo>
                      <a:pt x="41" y="159"/>
                      <a:pt x="41" y="126"/>
                      <a:pt x="41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19">
                <a:extLst>
                  <a:ext uri="{FF2B5EF4-FFF2-40B4-BE49-F238E27FC236}">
                    <a16:creationId xmlns:a16="http://schemas.microsoft.com/office/drawing/2014/main" id="{71DDAA1A-085F-4E13-B1F6-FF55E1838D43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851401" y="3970338"/>
                <a:ext cx="147638" cy="1301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2 w 251"/>
                  <a:gd name="T9" fmla="*/ 2 h 215"/>
                  <a:gd name="T10" fmla="*/ 154 w 251"/>
                  <a:gd name="T11" fmla="*/ 0 h 215"/>
                  <a:gd name="T12" fmla="*/ 154 w 251"/>
                  <a:gd name="T13" fmla="*/ 16 h 215"/>
                  <a:gd name="T14" fmla="*/ 168 w 251"/>
                  <a:gd name="T15" fmla="*/ 31 h 215"/>
                  <a:gd name="T16" fmla="*/ 161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3 w 251"/>
                  <a:gd name="T31" fmla="*/ 0 h 215"/>
                  <a:gd name="T32" fmla="*/ 3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2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8 w 251"/>
                  <a:gd name="T57" fmla="*/ 187 h 215"/>
                  <a:gd name="T58" fmla="*/ 150 w 251"/>
                  <a:gd name="T59" fmla="*/ 200 h 215"/>
                  <a:gd name="T60" fmla="*/ 150 w 251"/>
                  <a:gd name="T61" fmla="*/ 215 h 215"/>
                  <a:gd name="T62" fmla="*/ 204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9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2" y="2"/>
                    </a:cubicBezTo>
                    <a:cubicBezTo>
                      <a:pt x="187" y="2"/>
                      <a:pt x="160" y="1"/>
                      <a:pt x="154" y="0"/>
                    </a:cubicBezTo>
                    <a:lnTo>
                      <a:pt x="154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1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3" y="0"/>
                    </a:cubicBezTo>
                    <a:lnTo>
                      <a:pt x="3" y="16"/>
                    </a:lnTo>
                    <a:cubicBezTo>
                      <a:pt x="38" y="16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70"/>
                    </a:lnTo>
                    <a:cubicBezTo>
                      <a:pt x="40" y="199"/>
                      <a:pt x="11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9" y="214"/>
                      <a:pt x="42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8" y="184"/>
                      <a:pt x="168" y="187"/>
                    </a:cubicBezTo>
                    <a:cubicBezTo>
                      <a:pt x="168" y="192"/>
                      <a:pt x="163" y="199"/>
                      <a:pt x="150" y="200"/>
                    </a:cubicBezTo>
                    <a:lnTo>
                      <a:pt x="150" y="215"/>
                    </a:lnTo>
                    <a:cubicBezTo>
                      <a:pt x="165" y="215"/>
                      <a:pt x="193" y="214"/>
                      <a:pt x="204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6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20">
                <a:extLst>
                  <a:ext uri="{FF2B5EF4-FFF2-40B4-BE49-F238E27FC236}">
                    <a16:creationId xmlns:a16="http://schemas.microsoft.com/office/drawing/2014/main" id="{3BAC9072-8411-4FD5-982E-58D6B19C2D22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5010151" y="3967163"/>
                <a:ext cx="144463" cy="192088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5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5 w 246"/>
                  <a:gd name="T29" fmla="*/ 226 h 317"/>
                  <a:gd name="T30" fmla="*/ 246 w 246"/>
                  <a:gd name="T31" fmla="*/ 113 h 317"/>
                  <a:gd name="T32" fmla="*/ 142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8 w 246"/>
                  <a:gd name="T41" fmla="*/ 12 h 317"/>
                  <a:gd name="T42" fmla="*/ 204 w 246"/>
                  <a:gd name="T43" fmla="*/ 113 h 317"/>
                  <a:gd name="T44" fmla="*/ 133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4" y="302"/>
                      <a:pt x="0" y="302"/>
                    </a:cubicBezTo>
                    <a:lnTo>
                      <a:pt x="0" y="317"/>
                    </a:lnTo>
                    <a:cubicBezTo>
                      <a:pt x="17" y="316"/>
                      <a:pt x="43" y="315"/>
                      <a:pt x="56" y="315"/>
                    </a:cubicBezTo>
                    <a:cubicBezTo>
                      <a:pt x="69" y="315"/>
                      <a:pt x="95" y="316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5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8" y="0"/>
                      <a:pt x="142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8" y="12"/>
                    </a:cubicBezTo>
                    <a:cubicBezTo>
                      <a:pt x="174" y="12"/>
                      <a:pt x="204" y="56"/>
                      <a:pt x="204" y="113"/>
                    </a:cubicBezTo>
                    <a:cubicBezTo>
                      <a:pt x="204" y="173"/>
                      <a:pt x="170" y="215"/>
                      <a:pt x="133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21">
                <a:extLst>
                  <a:ext uri="{FF2B5EF4-FFF2-40B4-BE49-F238E27FC236}">
                    <a16:creationId xmlns:a16="http://schemas.microsoft.com/office/drawing/2014/main" id="{F24646F7-2F71-49D4-9C2E-FAAA4C16DC0E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5265738" y="3752851"/>
                <a:ext cx="111125" cy="544513"/>
              </a:xfrm>
              <a:custGeom>
                <a:avLst/>
                <a:gdLst>
                  <a:gd name="T0" fmla="*/ 167 w 189"/>
                  <a:gd name="T1" fmla="*/ 892 h 897"/>
                  <a:gd name="T2" fmla="*/ 173 w 189"/>
                  <a:gd name="T3" fmla="*/ 897 h 897"/>
                  <a:gd name="T4" fmla="*/ 184 w 189"/>
                  <a:gd name="T5" fmla="*/ 897 h 897"/>
                  <a:gd name="T6" fmla="*/ 189 w 189"/>
                  <a:gd name="T7" fmla="*/ 892 h 897"/>
                  <a:gd name="T8" fmla="*/ 187 w 189"/>
                  <a:gd name="T9" fmla="*/ 888 h 897"/>
                  <a:gd name="T10" fmla="*/ 111 w 189"/>
                  <a:gd name="T11" fmla="*/ 788 h 897"/>
                  <a:gd name="T12" fmla="*/ 37 w 189"/>
                  <a:gd name="T13" fmla="*/ 449 h 897"/>
                  <a:gd name="T14" fmla="*/ 188 w 189"/>
                  <a:gd name="T15" fmla="*/ 9 h 897"/>
                  <a:gd name="T16" fmla="*/ 189 w 189"/>
                  <a:gd name="T17" fmla="*/ 5 h 897"/>
                  <a:gd name="T18" fmla="*/ 180 w 189"/>
                  <a:gd name="T19" fmla="*/ 0 h 897"/>
                  <a:gd name="T20" fmla="*/ 168 w 189"/>
                  <a:gd name="T21" fmla="*/ 4 h 897"/>
                  <a:gd name="T22" fmla="*/ 33 w 189"/>
                  <a:gd name="T23" fmla="*/ 220 h 897"/>
                  <a:gd name="T24" fmla="*/ 0 w 189"/>
                  <a:gd name="T25" fmla="*/ 449 h 897"/>
                  <a:gd name="T26" fmla="*/ 99 w 189"/>
                  <a:gd name="T27" fmla="*/ 816 h 897"/>
                  <a:gd name="T28" fmla="*/ 131 w 189"/>
                  <a:gd name="T29" fmla="*/ 857 h 897"/>
                  <a:gd name="T30" fmla="*/ 147 w 189"/>
                  <a:gd name="T31" fmla="*/ 874 h 897"/>
                  <a:gd name="T32" fmla="*/ 167 w 189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9" h="897">
                    <a:moveTo>
                      <a:pt x="167" y="892"/>
                    </a:moveTo>
                    <a:cubicBezTo>
                      <a:pt x="168" y="892"/>
                      <a:pt x="172" y="897"/>
                      <a:pt x="173" y="897"/>
                    </a:cubicBezTo>
                    <a:lnTo>
                      <a:pt x="184" y="897"/>
                    </a:lnTo>
                    <a:cubicBezTo>
                      <a:pt x="185" y="897"/>
                      <a:pt x="189" y="897"/>
                      <a:pt x="189" y="892"/>
                    </a:cubicBezTo>
                    <a:cubicBezTo>
                      <a:pt x="189" y="891"/>
                      <a:pt x="188" y="890"/>
                      <a:pt x="187" y="888"/>
                    </a:cubicBezTo>
                    <a:cubicBezTo>
                      <a:pt x="169" y="870"/>
                      <a:pt x="142" y="843"/>
                      <a:pt x="111" y="788"/>
                    </a:cubicBezTo>
                    <a:cubicBezTo>
                      <a:pt x="57" y="692"/>
                      <a:pt x="37" y="569"/>
                      <a:pt x="37" y="449"/>
                    </a:cubicBezTo>
                    <a:cubicBezTo>
                      <a:pt x="37" y="228"/>
                      <a:pt x="100" y="98"/>
                      <a:pt x="188" y="9"/>
                    </a:cubicBezTo>
                    <a:cubicBezTo>
                      <a:pt x="189" y="8"/>
                      <a:pt x="189" y="6"/>
                      <a:pt x="189" y="5"/>
                    </a:cubicBezTo>
                    <a:cubicBezTo>
                      <a:pt x="189" y="0"/>
                      <a:pt x="186" y="0"/>
                      <a:pt x="180" y="0"/>
                    </a:cubicBezTo>
                    <a:cubicBezTo>
                      <a:pt x="173" y="0"/>
                      <a:pt x="172" y="0"/>
                      <a:pt x="168" y="4"/>
                    </a:cubicBezTo>
                    <a:cubicBezTo>
                      <a:pt x="120" y="45"/>
                      <a:pt x="67" y="114"/>
                      <a:pt x="33" y="220"/>
                    </a:cubicBezTo>
                    <a:cubicBezTo>
                      <a:pt x="11" y="286"/>
                      <a:pt x="0" y="366"/>
                      <a:pt x="0" y="449"/>
                    </a:cubicBezTo>
                    <a:cubicBezTo>
                      <a:pt x="0" y="567"/>
                      <a:pt x="21" y="700"/>
                      <a:pt x="99" y="816"/>
                    </a:cubicBezTo>
                    <a:cubicBezTo>
                      <a:pt x="113" y="836"/>
                      <a:pt x="131" y="856"/>
                      <a:pt x="131" y="857"/>
                    </a:cubicBezTo>
                    <a:cubicBezTo>
                      <a:pt x="136" y="863"/>
                      <a:pt x="143" y="871"/>
                      <a:pt x="147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22">
                <a:extLst>
                  <a:ext uri="{FF2B5EF4-FFF2-40B4-BE49-F238E27FC236}">
                    <a16:creationId xmlns:a16="http://schemas.microsoft.com/office/drawing/2014/main" id="{B6F108BF-22FC-44BD-8632-020D7C1C9B5C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5437188" y="3806826"/>
                <a:ext cx="112713" cy="149225"/>
              </a:xfrm>
              <a:custGeom>
                <a:avLst/>
                <a:gdLst>
                  <a:gd name="T0" fmla="*/ 115 w 192"/>
                  <a:gd name="T1" fmla="*/ 143 h 247"/>
                  <a:gd name="T2" fmla="*/ 156 w 192"/>
                  <a:gd name="T3" fmla="*/ 238 h 247"/>
                  <a:gd name="T4" fmla="*/ 175 w 192"/>
                  <a:gd name="T5" fmla="*/ 246 h 247"/>
                  <a:gd name="T6" fmla="*/ 182 w 192"/>
                  <a:gd name="T7" fmla="*/ 246 h 247"/>
                  <a:gd name="T8" fmla="*/ 192 w 192"/>
                  <a:gd name="T9" fmla="*/ 242 h 247"/>
                  <a:gd name="T10" fmla="*/ 190 w 192"/>
                  <a:gd name="T11" fmla="*/ 238 h 247"/>
                  <a:gd name="T12" fmla="*/ 181 w 192"/>
                  <a:gd name="T13" fmla="*/ 223 h 247"/>
                  <a:gd name="T14" fmla="*/ 96 w 192"/>
                  <a:gd name="T15" fmla="*/ 22 h 247"/>
                  <a:gd name="T16" fmla="*/ 50 w 192"/>
                  <a:gd name="T17" fmla="*/ 0 h 247"/>
                  <a:gd name="T18" fmla="*/ 40 w 192"/>
                  <a:gd name="T19" fmla="*/ 5 h 247"/>
                  <a:gd name="T20" fmla="*/ 46 w 192"/>
                  <a:gd name="T21" fmla="*/ 10 h 247"/>
                  <a:gd name="T22" fmla="*/ 68 w 192"/>
                  <a:gd name="T23" fmla="*/ 32 h 247"/>
                  <a:gd name="T24" fmla="*/ 110 w 192"/>
                  <a:gd name="T25" fmla="*/ 130 h 247"/>
                  <a:gd name="T26" fmla="*/ 7 w 192"/>
                  <a:gd name="T27" fmla="*/ 223 h 247"/>
                  <a:gd name="T28" fmla="*/ 0 w 192"/>
                  <a:gd name="T29" fmla="*/ 235 h 247"/>
                  <a:gd name="T30" fmla="*/ 12 w 192"/>
                  <a:gd name="T31" fmla="*/ 247 h 247"/>
                  <a:gd name="T32" fmla="*/ 24 w 192"/>
                  <a:gd name="T33" fmla="*/ 241 h 247"/>
                  <a:gd name="T34" fmla="*/ 115 w 192"/>
                  <a:gd name="T35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7">
                    <a:moveTo>
                      <a:pt x="115" y="143"/>
                    </a:moveTo>
                    <a:cubicBezTo>
                      <a:pt x="133" y="182"/>
                      <a:pt x="152" y="233"/>
                      <a:pt x="156" y="238"/>
                    </a:cubicBezTo>
                    <a:cubicBezTo>
                      <a:pt x="163" y="246"/>
                      <a:pt x="169" y="246"/>
                      <a:pt x="175" y="246"/>
                    </a:cubicBezTo>
                    <a:lnTo>
                      <a:pt x="182" y="246"/>
                    </a:lnTo>
                    <a:cubicBezTo>
                      <a:pt x="188" y="246"/>
                      <a:pt x="192" y="246"/>
                      <a:pt x="192" y="242"/>
                    </a:cubicBezTo>
                    <a:cubicBezTo>
                      <a:pt x="192" y="240"/>
                      <a:pt x="191" y="239"/>
                      <a:pt x="190" y="238"/>
                    </a:cubicBezTo>
                    <a:cubicBezTo>
                      <a:pt x="186" y="234"/>
                      <a:pt x="182" y="226"/>
                      <a:pt x="181" y="223"/>
                    </a:cubicBezTo>
                    <a:lnTo>
                      <a:pt x="96" y="22"/>
                    </a:lnTo>
                    <a:cubicBezTo>
                      <a:pt x="93" y="16"/>
                      <a:pt x="87" y="0"/>
                      <a:pt x="50" y="0"/>
                    </a:cubicBezTo>
                    <a:cubicBezTo>
                      <a:pt x="45" y="0"/>
                      <a:pt x="40" y="0"/>
                      <a:pt x="40" y="5"/>
                    </a:cubicBezTo>
                    <a:cubicBezTo>
                      <a:pt x="40" y="9"/>
                      <a:pt x="44" y="10"/>
                      <a:pt x="46" y="10"/>
                    </a:cubicBezTo>
                    <a:cubicBezTo>
                      <a:pt x="53" y="11"/>
                      <a:pt x="60" y="12"/>
                      <a:pt x="68" y="32"/>
                    </a:cubicBezTo>
                    <a:lnTo>
                      <a:pt x="110" y="130"/>
                    </a:lnTo>
                    <a:lnTo>
                      <a:pt x="7" y="223"/>
                    </a:lnTo>
                    <a:cubicBezTo>
                      <a:pt x="3" y="226"/>
                      <a:pt x="0" y="229"/>
                      <a:pt x="0" y="235"/>
                    </a:cubicBezTo>
                    <a:cubicBezTo>
                      <a:pt x="0" y="243"/>
                      <a:pt x="7" y="247"/>
                      <a:pt x="12" y="247"/>
                    </a:cubicBezTo>
                    <a:cubicBezTo>
                      <a:pt x="19" y="247"/>
                      <a:pt x="23" y="242"/>
                      <a:pt x="24" y="241"/>
                    </a:cubicBezTo>
                    <a:lnTo>
                      <a:pt x="115" y="14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23">
                <a:extLst>
                  <a:ext uri="{FF2B5EF4-FFF2-40B4-BE49-F238E27FC236}">
                    <a16:creationId xmlns:a16="http://schemas.microsoft.com/office/drawing/2014/main" id="{AAC000A6-99A8-48ED-84C6-A5AFE4D438CF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5573713" y="3762376"/>
                <a:ext cx="73025" cy="100013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4 h 165"/>
                  <a:gd name="T18" fmla="*/ 14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4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0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24">
                <a:extLst>
                  <a:ext uri="{FF2B5EF4-FFF2-40B4-BE49-F238E27FC236}">
                    <a16:creationId xmlns:a16="http://schemas.microsoft.com/office/drawing/2014/main" id="{343B4DA2-6B5F-45D7-A874-D316D4BC9A89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5697538" y="3795713"/>
                <a:ext cx="53975" cy="21113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5">
                <a:extLst>
                  <a:ext uri="{FF2B5EF4-FFF2-40B4-BE49-F238E27FC236}">
                    <a16:creationId xmlns:a16="http://schemas.microsoft.com/office/drawing/2014/main" id="{AB1A1819-B986-4AD3-86CF-5C7AC8208AFD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5778501" y="3806826"/>
                <a:ext cx="82550" cy="149225"/>
              </a:xfrm>
              <a:custGeom>
                <a:avLst/>
                <a:gdLst>
                  <a:gd name="T0" fmla="*/ 69 w 141"/>
                  <a:gd name="T1" fmla="*/ 11 h 246"/>
                  <a:gd name="T2" fmla="*/ 70 w 141"/>
                  <a:gd name="T3" fmla="*/ 5 h 246"/>
                  <a:gd name="T4" fmla="*/ 64 w 141"/>
                  <a:gd name="T5" fmla="*/ 0 h 246"/>
                  <a:gd name="T6" fmla="*/ 20 w 141"/>
                  <a:gd name="T7" fmla="*/ 4 h 246"/>
                  <a:gd name="T8" fmla="*/ 12 w 141"/>
                  <a:gd name="T9" fmla="*/ 12 h 246"/>
                  <a:gd name="T10" fmla="*/ 21 w 141"/>
                  <a:gd name="T11" fmla="*/ 17 h 246"/>
                  <a:gd name="T12" fmla="*/ 38 w 141"/>
                  <a:gd name="T13" fmla="*/ 22 h 246"/>
                  <a:gd name="T14" fmla="*/ 32 w 141"/>
                  <a:gd name="T15" fmla="*/ 46 h 246"/>
                  <a:gd name="T16" fmla="*/ 24 w 141"/>
                  <a:gd name="T17" fmla="*/ 79 h 246"/>
                  <a:gd name="T18" fmla="*/ 1 w 141"/>
                  <a:gd name="T19" fmla="*/ 171 h 246"/>
                  <a:gd name="T20" fmla="*/ 0 w 141"/>
                  <a:gd name="T21" fmla="*/ 188 h 246"/>
                  <a:gd name="T22" fmla="*/ 51 w 141"/>
                  <a:gd name="T23" fmla="*/ 246 h 246"/>
                  <a:gd name="T24" fmla="*/ 141 w 141"/>
                  <a:gd name="T25" fmla="*/ 147 h 246"/>
                  <a:gd name="T26" fmla="*/ 89 w 141"/>
                  <a:gd name="T27" fmla="*/ 89 h 246"/>
                  <a:gd name="T28" fmla="*/ 45 w 141"/>
                  <a:gd name="T29" fmla="*/ 108 h 246"/>
                  <a:gd name="T30" fmla="*/ 69 w 141"/>
                  <a:gd name="T31" fmla="*/ 11 h 246"/>
                  <a:gd name="T32" fmla="*/ 51 w 141"/>
                  <a:gd name="T33" fmla="*/ 236 h 246"/>
                  <a:gd name="T34" fmla="*/ 24 w 141"/>
                  <a:gd name="T35" fmla="*/ 201 h 246"/>
                  <a:gd name="T36" fmla="*/ 37 w 141"/>
                  <a:gd name="T37" fmla="*/ 136 h 246"/>
                  <a:gd name="T38" fmla="*/ 46 w 141"/>
                  <a:gd name="T39" fmla="*/ 121 h 246"/>
                  <a:gd name="T40" fmla="*/ 87 w 141"/>
                  <a:gd name="T41" fmla="*/ 98 h 246"/>
                  <a:gd name="T42" fmla="*/ 113 w 141"/>
                  <a:gd name="T43" fmla="*/ 132 h 246"/>
                  <a:gd name="T44" fmla="*/ 95 w 141"/>
                  <a:gd name="T45" fmla="*/ 202 h 246"/>
                  <a:gd name="T46" fmla="*/ 51 w 141"/>
                  <a:gd name="T47" fmla="*/ 2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6">
                    <a:moveTo>
                      <a:pt x="69" y="11"/>
                    </a:moveTo>
                    <a:cubicBezTo>
                      <a:pt x="69" y="10"/>
                      <a:pt x="70" y="6"/>
                      <a:pt x="70" y="5"/>
                    </a:cubicBezTo>
                    <a:cubicBezTo>
                      <a:pt x="70" y="4"/>
                      <a:pt x="69" y="0"/>
                      <a:pt x="64" y="0"/>
                    </a:cubicBezTo>
                    <a:cubicBezTo>
                      <a:pt x="58" y="0"/>
                      <a:pt x="29" y="3"/>
                      <a:pt x="20" y="4"/>
                    </a:cubicBezTo>
                    <a:cubicBezTo>
                      <a:pt x="17" y="4"/>
                      <a:pt x="12" y="5"/>
                      <a:pt x="12" y="12"/>
                    </a:cubicBezTo>
                    <a:cubicBezTo>
                      <a:pt x="12" y="17"/>
                      <a:pt x="17" y="17"/>
                      <a:pt x="21" y="17"/>
                    </a:cubicBezTo>
                    <a:cubicBezTo>
                      <a:pt x="38" y="17"/>
                      <a:pt x="38" y="19"/>
                      <a:pt x="38" y="22"/>
                    </a:cubicBezTo>
                    <a:cubicBezTo>
                      <a:pt x="38" y="24"/>
                      <a:pt x="35" y="38"/>
                      <a:pt x="32" y="46"/>
                    </a:cubicBezTo>
                    <a:lnTo>
                      <a:pt x="24" y="79"/>
                    </a:lnTo>
                    <a:cubicBezTo>
                      <a:pt x="21" y="90"/>
                      <a:pt x="2" y="167"/>
                      <a:pt x="1" y="171"/>
                    </a:cubicBezTo>
                    <a:cubicBezTo>
                      <a:pt x="0" y="180"/>
                      <a:pt x="0" y="184"/>
                      <a:pt x="0" y="188"/>
                    </a:cubicBezTo>
                    <a:cubicBezTo>
                      <a:pt x="0" y="224"/>
                      <a:pt x="22" y="246"/>
                      <a:pt x="51" y="246"/>
                    </a:cubicBezTo>
                    <a:cubicBezTo>
                      <a:pt x="94" y="246"/>
                      <a:pt x="141" y="198"/>
                      <a:pt x="141" y="147"/>
                    </a:cubicBezTo>
                    <a:cubicBezTo>
                      <a:pt x="141" y="106"/>
                      <a:pt x="113" y="89"/>
                      <a:pt x="89" y="89"/>
                    </a:cubicBezTo>
                    <a:cubicBezTo>
                      <a:pt x="70" y="89"/>
                      <a:pt x="55" y="99"/>
                      <a:pt x="45" y="108"/>
                    </a:cubicBezTo>
                    <a:lnTo>
                      <a:pt x="69" y="11"/>
                    </a:lnTo>
                    <a:close/>
                    <a:moveTo>
                      <a:pt x="51" y="236"/>
                    </a:moveTo>
                    <a:cubicBezTo>
                      <a:pt x="34" y="236"/>
                      <a:pt x="24" y="221"/>
                      <a:pt x="24" y="201"/>
                    </a:cubicBezTo>
                    <a:cubicBezTo>
                      <a:pt x="24" y="188"/>
                      <a:pt x="28" y="176"/>
                      <a:pt x="37" y="136"/>
                    </a:cubicBezTo>
                    <a:cubicBezTo>
                      <a:pt x="39" y="130"/>
                      <a:pt x="39" y="129"/>
                      <a:pt x="46" y="121"/>
                    </a:cubicBezTo>
                    <a:cubicBezTo>
                      <a:pt x="59" y="106"/>
                      <a:pt x="75" y="98"/>
                      <a:pt x="87" y="98"/>
                    </a:cubicBezTo>
                    <a:cubicBezTo>
                      <a:pt x="101" y="98"/>
                      <a:pt x="113" y="109"/>
                      <a:pt x="113" y="132"/>
                    </a:cubicBezTo>
                    <a:cubicBezTo>
                      <a:pt x="113" y="147"/>
                      <a:pt x="105" y="182"/>
                      <a:pt x="95" y="202"/>
                    </a:cubicBezTo>
                    <a:cubicBezTo>
                      <a:pt x="86" y="219"/>
                      <a:pt x="69" y="236"/>
                      <a:pt x="51" y="23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26">
                <a:extLst>
                  <a:ext uri="{FF2B5EF4-FFF2-40B4-BE49-F238E27FC236}">
                    <a16:creationId xmlns:a16="http://schemas.microsoft.com/office/drawing/2014/main" id="{4B5B61CE-A9FB-4389-BF86-EF313676F929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5889626" y="3895726"/>
                <a:ext cx="138113" cy="11113"/>
              </a:xfrm>
              <a:custGeom>
                <a:avLst/>
                <a:gdLst>
                  <a:gd name="T0" fmla="*/ 222 w 236"/>
                  <a:gd name="T1" fmla="*/ 17 h 17"/>
                  <a:gd name="T2" fmla="*/ 236 w 236"/>
                  <a:gd name="T3" fmla="*/ 8 h 17"/>
                  <a:gd name="T4" fmla="*/ 222 w 236"/>
                  <a:gd name="T5" fmla="*/ 0 h 17"/>
                  <a:gd name="T6" fmla="*/ 14 w 236"/>
                  <a:gd name="T7" fmla="*/ 0 h 17"/>
                  <a:gd name="T8" fmla="*/ 0 w 236"/>
                  <a:gd name="T9" fmla="*/ 8 h 17"/>
                  <a:gd name="T10" fmla="*/ 14 w 236"/>
                  <a:gd name="T11" fmla="*/ 17 h 17"/>
                  <a:gd name="T12" fmla="*/ 222 w 23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6" h="17">
                    <a:moveTo>
                      <a:pt x="222" y="17"/>
                    </a:moveTo>
                    <a:cubicBezTo>
                      <a:pt x="228" y="17"/>
                      <a:pt x="236" y="17"/>
                      <a:pt x="236" y="8"/>
                    </a:cubicBezTo>
                    <a:cubicBezTo>
                      <a:pt x="236" y="0"/>
                      <a:pt x="228" y="0"/>
                      <a:pt x="222" y="0"/>
                    </a:cubicBezTo>
                    <a:lnTo>
                      <a:pt x="14" y="0"/>
                    </a:lnTo>
                    <a:cubicBezTo>
                      <a:pt x="9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27">
                <a:extLst>
                  <a:ext uri="{FF2B5EF4-FFF2-40B4-BE49-F238E27FC236}">
                    <a16:creationId xmlns:a16="http://schemas.microsoft.com/office/drawing/2014/main" id="{27747341-9AB1-40ED-8371-603F86AB5B2A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6062663" y="3860801"/>
                <a:ext cx="104775" cy="95250"/>
              </a:xfrm>
              <a:custGeom>
                <a:avLst/>
                <a:gdLst>
                  <a:gd name="T0" fmla="*/ 126 w 178"/>
                  <a:gd name="T1" fmla="*/ 20 h 157"/>
                  <a:gd name="T2" fmla="*/ 90 w 178"/>
                  <a:gd name="T3" fmla="*/ 0 h 157"/>
                  <a:gd name="T4" fmla="*/ 0 w 178"/>
                  <a:gd name="T5" fmla="*/ 99 h 157"/>
                  <a:gd name="T6" fmla="*/ 53 w 178"/>
                  <a:gd name="T7" fmla="*/ 157 h 157"/>
                  <a:gd name="T8" fmla="*/ 103 w 178"/>
                  <a:gd name="T9" fmla="*/ 133 h 157"/>
                  <a:gd name="T10" fmla="*/ 139 w 178"/>
                  <a:gd name="T11" fmla="*/ 157 h 157"/>
                  <a:gd name="T12" fmla="*/ 166 w 178"/>
                  <a:gd name="T13" fmla="*/ 138 h 157"/>
                  <a:gd name="T14" fmla="*/ 178 w 178"/>
                  <a:gd name="T15" fmla="*/ 104 h 157"/>
                  <a:gd name="T16" fmla="*/ 173 w 178"/>
                  <a:gd name="T17" fmla="*/ 99 h 157"/>
                  <a:gd name="T18" fmla="*/ 165 w 178"/>
                  <a:gd name="T19" fmla="*/ 110 h 157"/>
                  <a:gd name="T20" fmla="*/ 140 w 178"/>
                  <a:gd name="T21" fmla="*/ 147 h 157"/>
                  <a:gd name="T22" fmla="*/ 128 w 178"/>
                  <a:gd name="T23" fmla="*/ 130 h 157"/>
                  <a:gd name="T24" fmla="*/ 133 w 178"/>
                  <a:gd name="T25" fmla="*/ 103 h 157"/>
                  <a:gd name="T26" fmla="*/ 141 w 178"/>
                  <a:gd name="T27" fmla="*/ 71 h 157"/>
                  <a:gd name="T28" fmla="*/ 148 w 178"/>
                  <a:gd name="T29" fmla="*/ 45 h 157"/>
                  <a:gd name="T30" fmla="*/ 154 w 178"/>
                  <a:gd name="T31" fmla="*/ 17 h 157"/>
                  <a:gd name="T32" fmla="*/ 142 w 178"/>
                  <a:gd name="T33" fmla="*/ 6 h 157"/>
                  <a:gd name="T34" fmla="*/ 126 w 178"/>
                  <a:gd name="T35" fmla="*/ 20 h 157"/>
                  <a:gd name="T36" fmla="*/ 104 w 178"/>
                  <a:gd name="T37" fmla="*/ 110 h 157"/>
                  <a:gd name="T38" fmla="*/ 86 w 178"/>
                  <a:gd name="T39" fmla="*/ 133 h 157"/>
                  <a:gd name="T40" fmla="*/ 54 w 178"/>
                  <a:gd name="T41" fmla="*/ 147 h 157"/>
                  <a:gd name="T42" fmla="*/ 29 w 178"/>
                  <a:gd name="T43" fmla="*/ 113 h 157"/>
                  <a:gd name="T44" fmla="*/ 47 w 178"/>
                  <a:gd name="T45" fmla="*/ 43 h 157"/>
                  <a:gd name="T46" fmla="*/ 90 w 178"/>
                  <a:gd name="T47" fmla="*/ 9 h 157"/>
                  <a:gd name="T48" fmla="*/ 121 w 178"/>
                  <a:gd name="T49" fmla="*/ 40 h 157"/>
                  <a:gd name="T50" fmla="*/ 120 w 178"/>
                  <a:gd name="T51" fmla="*/ 45 h 157"/>
                  <a:gd name="T52" fmla="*/ 104 w 178"/>
                  <a:gd name="T53" fmla="*/ 11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8" h="157">
                    <a:moveTo>
                      <a:pt x="126" y="20"/>
                    </a:moveTo>
                    <a:cubicBezTo>
                      <a:pt x="119" y="9"/>
                      <a:pt x="107" y="0"/>
                      <a:pt x="90" y="0"/>
                    </a:cubicBezTo>
                    <a:cubicBezTo>
                      <a:pt x="46" y="0"/>
                      <a:pt x="0" y="49"/>
                      <a:pt x="0" y="99"/>
                    </a:cubicBezTo>
                    <a:cubicBezTo>
                      <a:pt x="0" y="133"/>
                      <a:pt x="23" y="157"/>
                      <a:pt x="53" y="157"/>
                    </a:cubicBezTo>
                    <a:cubicBezTo>
                      <a:pt x="72" y="157"/>
                      <a:pt x="89" y="146"/>
                      <a:pt x="103" y="133"/>
                    </a:cubicBezTo>
                    <a:cubicBezTo>
                      <a:pt x="109" y="153"/>
                      <a:pt x="129" y="157"/>
                      <a:pt x="139" y="157"/>
                    </a:cubicBezTo>
                    <a:cubicBezTo>
                      <a:pt x="151" y="157"/>
                      <a:pt x="160" y="149"/>
                      <a:pt x="166" y="138"/>
                    </a:cubicBezTo>
                    <a:cubicBezTo>
                      <a:pt x="174" y="125"/>
                      <a:pt x="178" y="105"/>
                      <a:pt x="178" y="104"/>
                    </a:cubicBezTo>
                    <a:cubicBezTo>
                      <a:pt x="178" y="99"/>
                      <a:pt x="174" y="99"/>
                      <a:pt x="173" y="99"/>
                    </a:cubicBezTo>
                    <a:cubicBezTo>
                      <a:pt x="168" y="99"/>
                      <a:pt x="167" y="100"/>
                      <a:pt x="165" y="110"/>
                    </a:cubicBezTo>
                    <a:cubicBezTo>
                      <a:pt x="161" y="127"/>
                      <a:pt x="154" y="147"/>
                      <a:pt x="140" y="147"/>
                    </a:cubicBezTo>
                    <a:cubicBezTo>
                      <a:pt x="131" y="147"/>
                      <a:pt x="128" y="140"/>
                      <a:pt x="128" y="130"/>
                    </a:cubicBezTo>
                    <a:cubicBezTo>
                      <a:pt x="128" y="124"/>
                      <a:pt x="131" y="112"/>
                      <a:pt x="133" y="103"/>
                    </a:cubicBezTo>
                    <a:cubicBezTo>
                      <a:pt x="136" y="93"/>
                      <a:pt x="139" y="79"/>
                      <a:pt x="141" y="71"/>
                    </a:cubicBezTo>
                    <a:lnTo>
                      <a:pt x="148" y="45"/>
                    </a:lnTo>
                    <a:cubicBezTo>
                      <a:pt x="150" y="36"/>
                      <a:pt x="154" y="19"/>
                      <a:pt x="154" y="17"/>
                    </a:cubicBezTo>
                    <a:cubicBezTo>
                      <a:pt x="154" y="10"/>
                      <a:pt x="148" y="6"/>
                      <a:pt x="142" y="6"/>
                    </a:cubicBezTo>
                    <a:cubicBezTo>
                      <a:pt x="136" y="6"/>
                      <a:pt x="128" y="10"/>
                      <a:pt x="126" y="20"/>
                    </a:cubicBezTo>
                    <a:close/>
                    <a:moveTo>
                      <a:pt x="104" y="110"/>
                    </a:moveTo>
                    <a:cubicBezTo>
                      <a:pt x="102" y="120"/>
                      <a:pt x="94" y="127"/>
                      <a:pt x="86" y="133"/>
                    </a:cubicBezTo>
                    <a:cubicBezTo>
                      <a:pt x="83" y="136"/>
                      <a:pt x="69" y="147"/>
                      <a:pt x="54" y="147"/>
                    </a:cubicBezTo>
                    <a:cubicBezTo>
                      <a:pt x="41" y="147"/>
                      <a:pt x="29" y="138"/>
                      <a:pt x="29" y="113"/>
                    </a:cubicBezTo>
                    <a:cubicBezTo>
                      <a:pt x="29" y="95"/>
                      <a:pt x="39" y="56"/>
                      <a:pt x="47" y="43"/>
                    </a:cubicBezTo>
                    <a:cubicBezTo>
                      <a:pt x="63" y="15"/>
                      <a:pt x="81" y="9"/>
                      <a:pt x="90" y="9"/>
                    </a:cubicBezTo>
                    <a:cubicBezTo>
                      <a:pt x="115" y="9"/>
                      <a:pt x="121" y="36"/>
                      <a:pt x="121" y="40"/>
                    </a:cubicBezTo>
                    <a:cubicBezTo>
                      <a:pt x="121" y="41"/>
                      <a:pt x="121" y="44"/>
                      <a:pt x="120" y="45"/>
                    </a:cubicBezTo>
                    <a:lnTo>
                      <a:pt x="104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28">
                <a:extLst>
                  <a:ext uri="{FF2B5EF4-FFF2-40B4-BE49-F238E27FC236}">
                    <a16:creationId xmlns:a16="http://schemas.microsoft.com/office/drawing/2014/main" id="{59BA92C1-DFA7-4DED-9BBB-38F66143301B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6191251" y="3795713"/>
                <a:ext cx="52388" cy="21113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29">
                <a:extLst>
                  <a:ext uri="{FF2B5EF4-FFF2-40B4-BE49-F238E27FC236}">
                    <a16:creationId xmlns:a16="http://schemas.microsoft.com/office/drawing/2014/main" id="{6DA5DB01-8DCE-474F-A84C-4A8C8D570831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6281738" y="3762376"/>
                <a:ext cx="71438" cy="100013"/>
              </a:xfrm>
              <a:custGeom>
                <a:avLst/>
                <a:gdLst>
                  <a:gd name="T0" fmla="*/ 123 w 123"/>
                  <a:gd name="T1" fmla="*/ 117 h 165"/>
                  <a:gd name="T2" fmla="*/ 113 w 123"/>
                  <a:gd name="T3" fmla="*/ 117 h 165"/>
                  <a:gd name="T4" fmla="*/ 106 w 123"/>
                  <a:gd name="T5" fmla="*/ 140 h 165"/>
                  <a:gd name="T6" fmla="*/ 79 w 123"/>
                  <a:gd name="T7" fmla="*/ 141 h 165"/>
                  <a:gd name="T8" fmla="*/ 30 w 123"/>
                  <a:gd name="T9" fmla="*/ 141 h 165"/>
                  <a:gd name="T10" fmla="*/ 80 w 123"/>
                  <a:gd name="T11" fmla="*/ 105 h 165"/>
                  <a:gd name="T12" fmla="*/ 123 w 123"/>
                  <a:gd name="T13" fmla="*/ 49 h 165"/>
                  <a:gd name="T14" fmla="*/ 58 w 123"/>
                  <a:gd name="T15" fmla="*/ 0 h 165"/>
                  <a:gd name="T16" fmla="*/ 0 w 123"/>
                  <a:gd name="T17" fmla="*/ 44 h 165"/>
                  <a:gd name="T18" fmla="*/ 14 w 123"/>
                  <a:gd name="T19" fmla="*/ 59 h 165"/>
                  <a:gd name="T20" fmla="*/ 29 w 123"/>
                  <a:gd name="T21" fmla="*/ 44 h 165"/>
                  <a:gd name="T22" fmla="*/ 15 w 123"/>
                  <a:gd name="T23" fmla="*/ 29 h 165"/>
                  <a:gd name="T24" fmla="*/ 53 w 123"/>
                  <a:gd name="T25" fmla="*/ 11 h 165"/>
                  <a:gd name="T26" fmla="*/ 97 w 123"/>
                  <a:gd name="T27" fmla="*/ 49 h 165"/>
                  <a:gd name="T28" fmla="*/ 63 w 123"/>
                  <a:gd name="T29" fmla="*/ 102 h 165"/>
                  <a:gd name="T30" fmla="*/ 3 w 123"/>
                  <a:gd name="T31" fmla="*/ 154 h 165"/>
                  <a:gd name="T32" fmla="*/ 0 w 123"/>
                  <a:gd name="T33" fmla="*/ 158 h 165"/>
                  <a:gd name="T34" fmla="*/ 0 w 123"/>
                  <a:gd name="T35" fmla="*/ 165 h 165"/>
                  <a:gd name="T36" fmla="*/ 115 w 123"/>
                  <a:gd name="T37" fmla="*/ 165 h 165"/>
                  <a:gd name="T38" fmla="*/ 123 w 123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165">
                    <a:moveTo>
                      <a:pt x="123" y="117"/>
                    </a:moveTo>
                    <a:lnTo>
                      <a:pt x="113" y="117"/>
                    </a:lnTo>
                    <a:cubicBezTo>
                      <a:pt x="112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79" y="141"/>
                    </a:cubicBezTo>
                    <a:lnTo>
                      <a:pt x="30" y="141"/>
                    </a:lnTo>
                    <a:cubicBezTo>
                      <a:pt x="47" y="129"/>
                      <a:pt x="65" y="115"/>
                      <a:pt x="80" y="105"/>
                    </a:cubicBezTo>
                    <a:cubicBezTo>
                      <a:pt x="102" y="90"/>
                      <a:pt x="123" y="76"/>
                      <a:pt x="123" y="49"/>
                    </a:cubicBezTo>
                    <a:cubicBezTo>
                      <a:pt x="123" y="17"/>
                      <a:pt x="93" y="0"/>
                      <a:pt x="58" y="0"/>
                    </a:cubicBezTo>
                    <a:cubicBezTo>
                      <a:pt x="24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4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2" y="30"/>
                      <a:pt x="15" y="29"/>
                    </a:cubicBezTo>
                    <a:cubicBezTo>
                      <a:pt x="21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2" y="86"/>
                      <a:pt x="63" y="102"/>
                    </a:cubicBezTo>
                    <a:lnTo>
                      <a:pt x="3" y="154"/>
                    </a:lnTo>
                    <a:cubicBezTo>
                      <a:pt x="0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5" y="165"/>
                    </a:lnTo>
                    <a:lnTo>
                      <a:pt x="123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31">
                <a:extLst>
                  <a:ext uri="{FF2B5EF4-FFF2-40B4-BE49-F238E27FC236}">
                    <a16:creationId xmlns:a16="http://schemas.microsoft.com/office/drawing/2014/main" id="{DB4DEB60-75C3-4CBF-8306-3AFCDBCBAC14}"/>
                  </a:ext>
                </a:extLst>
              </p:cNvPr>
              <p:cNvSpPr>
                <a:spLocks noEditPoint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854701" y="4064001"/>
                <a:ext cx="93663" cy="144463"/>
              </a:xfrm>
              <a:custGeom>
                <a:avLst/>
                <a:gdLst>
                  <a:gd name="T0" fmla="*/ 105 w 161"/>
                  <a:gd name="T1" fmla="*/ 106 h 239"/>
                  <a:gd name="T2" fmla="*/ 150 w 161"/>
                  <a:gd name="T3" fmla="*/ 52 h 239"/>
                  <a:gd name="T4" fmla="*/ 81 w 161"/>
                  <a:gd name="T5" fmla="*/ 0 h 239"/>
                  <a:gd name="T6" fmla="*/ 11 w 161"/>
                  <a:gd name="T7" fmla="*/ 59 h 239"/>
                  <a:gd name="T8" fmla="*/ 25 w 161"/>
                  <a:gd name="T9" fmla="*/ 94 h 239"/>
                  <a:gd name="T10" fmla="*/ 54 w 161"/>
                  <a:gd name="T11" fmla="*/ 115 h 239"/>
                  <a:gd name="T12" fmla="*/ 0 w 161"/>
                  <a:gd name="T13" fmla="*/ 179 h 239"/>
                  <a:gd name="T14" fmla="*/ 80 w 161"/>
                  <a:gd name="T15" fmla="*/ 239 h 239"/>
                  <a:gd name="T16" fmla="*/ 161 w 161"/>
                  <a:gd name="T17" fmla="*/ 173 h 239"/>
                  <a:gd name="T18" fmla="*/ 127 w 161"/>
                  <a:gd name="T19" fmla="*/ 119 h 239"/>
                  <a:gd name="T20" fmla="*/ 105 w 161"/>
                  <a:gd name="T21" fmla="*/ 106 h 239"/>
                  <a:gd name="T22" fmla="*/ 48 w 161"/>
                  <a:gd name="T23" fmla="*/ 73 h 239"/>
                  <a:gd name="T24" fmla="*/ 30 w 161"/>
                  <a:gd name="T25" fmla="*/ 45 h 239"/>
                  <a:gd name="T26" fmla="*/ 80 w 161"/>
                  <a:gd name="T27" fmla="*/ 11 h 239"/>
                  <a:gd name="T28" fmla="*/ 131 w 161"/>
                  <a:gd name="T29" fmla="*/ 52 h 239"/>
                  <a:gd name="T30" fmla="*/ 94 w 161"/>
                  <a:gd name="T31" fmla="*/ 99 h 239"/>
                  <a:gd name="T32" fmla="*/ 91 w 161"/>
                  <a:gd name="T33" fmla="*/ 97 h 239"/>
                  <a:gd name="T34" fmla="*/ 48 w 161"/>
                  <a:gd name="T35" fmla="*/ 73 h 239"/>
                  <a:gd name="T36" fmla="*/ 65 w 161"/>
                  <a:gd name="T37" fmla="*/ 121 h 239"/>
                  <a:gd name="T38" fmla="*/ 113 w 161"/>
                  <a:gd name="T39" fmla="*/ 149 h 239"/>
                  <a:gd name="T40" fmla="*/ 140 w 161"/>
                  <a:gd name="T41" fmla="*/ 185 h 239"/>
                  <a:gd name="T42" fmla="*/ 81 w 161"/>
                  <a:gd name="T43" fmla="*/ 228 h 239"/>
                  <a:gd name="T44" fmla="*/ 21 w 161"/>
                  <a:gd name="T45" fmla="*/ 179 h 239"/>
                  <a:gd name="T46" fmla="*/ 65 w 161"/>
                  <a:gd name="T47" fmla="*/ 12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39">
                    <a:moveTo>
                      <a:pt x="105" y="106"/>
                    </a:moveTo>
                    <a:cubicBezTo>
                      <a:pt x="132" y="93"/>
                      <a:pt x="150" y="77"/>
                      <a:pt x="150" y="52"/>
                    </a:cubicBezTo>
                    <a:cubicBezTo>
                      <a:pt x="150" y="19"/>
                      <a:pt x="115" y="0"/>
                      <a:pt x="81" y="0"/>
                    </a:cubicBezTo>
                    <a:cubicBezTo>
                      <a:pt x="42" y="0"/>
                      <a:pt x="11" y="26"/>
                      <a:pt x="11" y="59"/>
                    </a:cubicBezTo>
                    <a:cubicBezTo>
                      <a:pt x="11" y="75"/>
                      <a:pt x="19" y="87"/>
                      <a:pt x="25" y="94"/>
                    </a:cubicBezTo>
                    <a:cubicBezTo>
                      <a:pt x="31" y="101"/>
                      <a:pt x="34" y="103"/>
                      <a:pt x="54" y="115"/>
                    </a:cubicBezTo>
                    <a:cubicBezTo>
                      <a:pt x="35" y="123"/>
                      <a:pt x="0" y="142"/>
                      <a:pt x="0" y="179"/>
                    </a:cubicBezTo>
                    <a:cubicBezTo>
                      <a:pt x="0" y="217"/>
                      <a:pt x="40" y="239"/>
                      <a:pt x="80" y="239"/>
                    </a:cubicBezTo>
                    <a:cubicBezTo>
                      <a:pt x="124" y="239"/>
                      <a:pt x="161" y="211"/>
                      <a:pt x="161" y="173"/>
                    </a:cubicBezTo>
                    <a:cubicBezTo>
                      <a:pt x="161" y="150"/>
                      <a:pt x="147" y="131"/>
                      <a:pt x="127" y="119"/>
                    </a:cubicBezTo>
                    <a:cubicBezTo>
                      <a:pt x="122" y="116"/>
                      <a:pt x="110" y="109"/>
                      <a:pt x="105" y="106"/>
                    </a:cubicBezTo>
                    <a:close/>
                    <a:moveTo>
                      <a:pt x="48" y="73"/>
                    </a:moveTo>
                    <a:cubicBezTo>
                      <a:pt x="39" y="68"/>
                      <a:pt x="30" y="58"/>
                      <a:pt x="30" y="45"/>
                    </a:cubicBezTo>
                    <a:cubicBezTo>
                      <a:pt x="30" y="24"/>
                      <a:pt x="55" y="11"/>
                      <a:pt x="80" y="11"/>
                    </a:cubicBezTo>
                    <a:cubicBezTo>
                      <a:pt x="107" y="11"/>
                      <a:pt x="131" y="28"/>
                      <a:pt x="131" y="52"/>
                    </a:cubicBezTo>
                    <a:cubicBezTo>
                      <a:pt x="131" y="83"/>
                      <a:pt x="95" y="99"/>
                      <a:pt x="94" y="99"/>
                    </a:cubicBezTo>
                    <a:cubicBezTo>
                      <a:pt x="94" y="99"/>
                      <a:pt x="93" y="99"/>
                      <a:pt x="91" y="97"/>
                    </a:cubicBezTo>
                    <a:lnTo>
                      <a:pt x="48" y="73"/>
                    </a:lnTo>
                    <a:close/>
                    <a:moveTo>
                      <a:pt x="65" y="121"/>
                    </a:moveTo>
                    <a:lnTo>
                      <a:pt x="113" y="149"/>
                    </a:lnTo>
                    <a:cubicBezTo>
                      <a:pt x="122" y="154"/>
                      <a:pt x="140" y="165"/>
                      <a:pt x="140" y="185"/>
                    </a:cubicBezTo>
                    <a:cubicBezTo>
                      <a:pt x="140" y="211"/>
                      <a:pt x="111" y="228"/>
                      <a:pt x="81" y="228"/>
                    </a:cubicBezTo>
                    <a:cubicBezTo>
                      <a:pt x="49" y="228"/>
                      <a:pt x="21" y="207"/>
                      <a:pt x="21" y="179"/>
                    </a:cubicBezTo>
                    <a:cubicBezTo>
                      <a:pt x="21" y="153"/>
                      <a:pt x="40" y="133"/>
                      <a:pt x="65" y="121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2">
                <a:extLst>
                  <a:ext uri="{FF2B5EF4-FFF2-40B4-BE49-F238E27FC236}">
                    <a16:creationId xmlns:a16="http://schemas.microsoft.com/office/drawing/2014/main" id="{84298C9B-D58B-4F21-A4A5-74BCDFCD1046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6427788" y="3752851"/>
                <a:ext cx="111125" cy="544513"/>
              </a:xfrm>
              <a:custGeom>
                <a:avLst/>
                <a:gdLst>
                  <a:gd name="T0" fmla="*/ 190 w 190"/>
                  <a:gd name="T1" fmla="*/ 448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8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8"/>
                    </a:moveTo>
                    <a:cubicBezTo>
                      <a:pt x="190" y="305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8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2"/>
                      <a:pt x="122" y="783"/>
                      <a:pt x="157" y="678"/>
                    </a:cubicBezTo>
                    <a:cubicBezTo>
                      <a:pt x="179" y="610"/>
                      <a:pt x="190" y="529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C5ABDD60-356A-49AF-960D-1255718A223F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5421313" y="4020345"/>
                <a:ext cx="960439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960439" h="11114">
                    <a:moveTo>
                      <a:pt x="0" y="11113"/>
                    </a:moveTo>
                    <a:lnTo>
                      <a:pt x="960438" y="11113"/>
                    </a:lnTo>
                    <a:lnTo>
                      <a:pt x="9604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83128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2884CC3E-DF2B-441B-A714-D181256C1E8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8775" y="403225"/>
            <a:ext cx="6380163" cy="307975"/>
            <a:chOff x="358775" y="403225"/>
            <a:chExt cx="6380163" cy="307975"/>
          </a:xfrm>
        </p:grpSpPr>
        <p:sp>
          <p:nvSpPr>
            <p:cNvPr id="63" name="Freeform 7">
              <a:extLst>
                <a:ext uri="{FF2B5EF4-FFF2-40B4-BE49-F238E27FC236}">
                  <a16:creationId xmlns:a16="http://schemas.microsoft.com/office/drawing/2014/main" id="{4563CC8C-5B40-4F7F-9434-832FAF6726BB}"/>
                </a:ext>
              </a:extLst>
            </p:cNvPr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auto">
            <a:xfrm>
              <a:off x="358775" y="438150"/>
              <a:ext cx="53975" cy="188913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8 h 341"/>
                <a:gd name="T4" fmla="*/ 2 w 118"/>
                <a:gd name="T5" fmla="*/ 146 h 341"/>
                <a:gd name="T6" fmla="*/ 6 w 118"/>
                <a:gd name="T7" fmla="*/ 145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2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0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0"/>
                    <a:pt x="56" y="50"/>
                  </a:cubicBezTo>
                  <a:cubicBezTo>
                    <a:pt x="70" y="50"/>
                    <a:pt x="82" y="39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>
              <a:extLst>
                <a:ext uri="{FF2B5EF4-FFF2-40B4-BE49-F238E27FC236}">
                  <a16:creationId xmlns:a16="http://schemas.microsoft.com/office/drawing/2014/main" id="{C1BC81B4-84E6-46FF-BBE3-C33413550A4D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422275" y="500063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6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FC2BDAD3-DBCF-4ADF-AFE3-A7832895CEC9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541338" y="438150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6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4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8 w 231"/>
                <a:gd name="T39" fmla="*/ 305 h 346"/>
                <a:gd name="T40" fmla="*/ 112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2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4" y="111"/>
                    <a:pt x="104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3" y="299"/>
                    <a:pt x="148" y="305"/>
                  </a:cubicBezTo>
                  <a:cubicBezTo>
                    <a:pt x="139" y="315"/>
                    <a:pt x="126" y="320"/>
                    <a:pt x="112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2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>
              <a:extLst>
                <a:ext uri="{FF2B5EF4-FFF2-40B4-BE49-F238E27FC236}">
                  <a16:creationId xmlns:a16="http://schemas.microsoft.com/office/drawing/2014/main" id="{1EE85971-D54F-4494-BA2E-27BDE9E690B3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657225" y="500063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1">
              <a:extLst>
                <a:ext uri="{FF2B5EF4-FFF2-40B4-BE49-F238E27FC236}">
                  <a16:creationId xmlns:a16="http://schemas.microsoft.com/office/drawing/2014/main" id="{2CCA5D5C-2582-49C6-A9A7-48CF074E1CE8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755650" y="500063"/>
              <a:ext cx="107950" cy="185738"/>
            </a:xfrm>
            <a:custGeom>
              <a:avLst/>
              <a:gdLst>
                <a:gd name="T0" fmla="*/ 2 w 232"/>
                <a:gd name="T1" fmla="*/ 33 h 338"/>
                <a:gd name="T2" fmla="*/ 15 w 232"/>
                <a:gd name="T3" fmla="*/ 33 h 338"/>
                <a:gd name="T4" fmla="*/ 35 w 232"/>
                <a:gd name="T5" fmla="*/ 61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6 h 338"/>
                <a:gd name="T24" fmla="*/ 149 w 232"/>
                <a:gd name="T25" fmla="*/ 0 h 338"/>
                <a:gd name="T26" fmla="*/ 77 w 232"/>
                <a:gd name="T27" fmla="*/ 39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5 h 338"/>
                <a:gd name="T34" fmla="*/ 2 w 232"/>
                <a:gd name="T35" fmla="*/ 33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3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1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5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6"/>
                  </a:cubicBezTo>
                  <a:cubicBezTo>
                    <a:pt x="232" y="44"/>
                    <a:pt x="197" y="0"/>
                    <a:pt x="149" y="0"/>
                  </a:cubicBezTo>
                  <a:cubicBezTo>
                    <a:pt x="121" y="0"/>
                    <a:pt x="99" y="12"/>
                    <a:pt x="77" y="39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0"/>
                    <a:pt x="30" y="17"/>
                    <a:pt x="2" y="25"/>
                  </a:cubicBezTo>
                  <a:lnTo>
                    <a:pt x="2" y="33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1"/>
                    <a:pt x="165" y="219"/>
                    <a:pt x="129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>
              <a:extLst>
                <a:ext uri="{FF2B5EF4-FFF2-40B4-BE49-F238E27FC236}">
                  <a16:creationId xmlns:a16="http://schemas.microsoft.com/office/drawing/2014/main" id="{20546E86-3AE0-45F2-8FA1-897756A0FEA1}"/>
                </a:ext>
              </a:extLst>
            </p:cNvPr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auto">
            <a:xfrm>
              <a:off x="876300" y="500063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>
              <a:extLst>
                <a:ext uri="{FF2B5EF4-FFF2-40B4-BE49-F238E27FC236}">
                  <a16:creationId xmlns:a16="http://schemas.microsoft.com/office/drawing/2014/main" id="{1525C88D-EA61-417F-B5C9-22CBFBB50136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977900" y="500063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>
              <a:extLst>
                <a:ext uri="{FF2B5EF4-FFF2-40B4-BE49-F238E27FC236}">
                  <a16:creationId xmlns:a16="http://schemas.microsoft.com/office/drawing/2014/main" id="{A7A81027-17B8-47B9-969D-25AB6D10E28F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1096963" y="438150"/>
              <a:ext cx="107950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19 w 231"/>
                <a:gd name="T7" fmla="*/ 312 h 346"/>
                <a:gd name="T8" fmla="*/ 197 w 231"/>
                <a:gd name="T9" fmla="*/ 284 h 346"/>
                <a:gd name="T10" fmla="*/ 197 w 231"/>
                <a:gd name="T11" fmla="*/ 1 h 346"/>
                <a:gd name="T12" fmla="*/ 195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2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19" y="312"/>
                  </a:cubicBezTo>
                  <a:cubicBezTo>
                    <a:pt x="201" y="312"/>
                    <a:pt x="197" y="307"/>
                    <a:pt x="197" y="284"/>
                  </a:cubicBezTo>
                  <a:lnTo>
                    <a:pt x="197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2" y="280"/>
                    <a:pt x="42" y="218"/>
                  </a:cubicBezTo>
                  <a:cubicBezTo>
                    <a:pt x="42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>
              <a:extLst>
                <a:ext uri="{FF2B5EF4-FFF2-40B4-BE49-F238E27FC236}">
                  <a16:creationId xmlns:a16="http://schemas.microsoft.com/office/drawing/2014/main" id="{DBC0CDC7-E065-42BB-8F30-EC8FD842820F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1212850" y="500063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">
              <a:extLst>
                <a:ext uri="{FF2B5EF4-FFF2-40B4-BE49-F238E27FC236}">
                  <a16:creationId xmlns:a16="http://schemas.microsoft.com/office/drawing/2014/main" id="{5A9A452E-929D-451D-AD53-53BE30D237B6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1312863" y="500063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>
              <a:extLst>
                <a:ext uri="{FF2B5EF4-FFF2-40B4-BE49-F238E27FC236}">
                  <a16:creationId xmlns:a16="http://schemas.microsoft.com/office/drawing/2014/main" id="{435E4361-42D3-4E2D-8956-A034A44A200A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1428750" y="466725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8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">
              <a:extLst>
                <a:ext uri="{FF2B5EF4-FFF2-40B4-BE49-F238E27FC236}">
                  <a16:creationId xmlns:a16="http://schemas.microsoft.com/office/drawing/2014/main" id="{4BF4120A-7EFA-4C05-BB4A-89650F093693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1554163" y="438150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">
              <a:extLst>
                <a:ext uri="{FF2B5EF4-FFF2-40B4-BE49-F238E27FC236}">
                  <a16:creationId xmlns:a16="http://schemas.microsoft.com/office/drawing/2014/main" id="{FDA4856B-EFC0-4071-A431-2C6F30FD6314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1758950" y="539750"/>
              <a:ext cx="58738" cy="127000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">
              <a:extLst>
                <a:ext uri="{FF2B5EF4-FFF2-40B4-BE49-F238E27FC236}">
                  <a16:creationId xmlns:a16="http://schemas.microsoft.com/office/drawing/2014/main" id="{664C8A21-BACE-42E2-8602-CAE6A2E2F08B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1865313" y="596900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1">
              <a:extLst>
                <a:ext uri="{FF2B5EF4-FFF2-40B4-BE49-F238E27FC236}">
                  <a16:creationId xmlns:a16="http://schemas.microsoft.com/office/drawing/2014/main" id="{2E94A8E9-191D-4C9A-B490-F9C6550C1A5A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1954213" y="438150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0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1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2">
              <a:extLst>
                <a:ext uri="{FF2B5EF4-FFF2-40B4-BE49-F238E27FC236}">
                  <a16:creationId xmlns:a16="http://schemas.microsoft.com/office/drawing/2014/main" id="{4B339F4C-3553-4666-8346-5EE73B0ED9A3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2151063" y="539750"/>
              <a:ext cx="71438" cy="127000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2"/>
                    <a:pt x="154" y="101"/>
                    <a:pt x="154" y="68"/>
                  </a:cubicBezTo>
                  <a:cubicBezTo>
                    <a:pt x="154" y="25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39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">
              <a:extLst>
                <a:ext uri="{FF2B5EF4-FFF2-40B4-BE49-F238E27FC236}">
                  <a16:creationId xmlns:a16="http://schemas.microsoft.com/office/drawing/2014/main" id="{E48150CB-B67A-46EB-8ADF-9D05102BB1E8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2265363" y="596900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24">
              <a:extLst>
                <a:ext uri="{FF2B5EF4-FFF2-40B4-BE49-F238E27FC236}">
                  <a16:creationId xmlns:a16="http://schemas.microsoft.com/office/drawing/2014/main" id="{CC554EE6-D841-4F52-B9EB-0CB896678DDF}"/>
                </a:ext>
              </a:extLst>
            </p:cNvPr>
            <p:cNvSpPr>
              <a:spLocks noChangeArrowheads="1"/>
            </p:cNvSpPr>
            <p:nvPr>
              <p:custDataLst>
                <p:tags r:id="rId253"/>
              </p:custDataLst>
            </p:nvPr>
          </p:nvSpPr>
          <p:spPr bwMode="auto">
            <a:xfrm>
              <a:off x="2368550" y="5429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25">
              <a:extLst>
                <a:ext uri="{FF2B5EF4-FFF2-40B4-BE49-F238E27FC236}">
                  <a16:creationId xmlns:a16="http://schemas.microsoft.com/office/drawing/2014/main" id="{05EE5A5A-0B44-43A3-9B49-97C4068D85E6}"/>
                </a:ext>
              </a:extLst>
            </p:cNvPr>
            <p:cNvSpPr>
              <a:spLocks noChangeArrowheads="1"/>
            </p:cNvSpPr>
            <p:nvPr>
              <p:custDataLst>
                <p:tags r:id="rId254"/>
              </p:custDataLst>
            </p:nvPr>
          </p:nvSpPr>
          <p:spPr bwMode="auto">
            <a:xfrm>
              <a:off x="2471738" y="5429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26">
              <a:extLst>
                <a:ext uri="{FF2B5EF4-FFF2-40B4-BE49-F238E27FC236}">
                  <a16:creationId xmlns:a16="http://schemas.microsoft.com/office/drawing/2014/main" id="{18C0E262-C3C5-4B82-AB19-1F38449C646F}"/>
                </a:ext>
              </a:extLst>
            </p:cNvPr>
            <p:cNvSpPr>
              <a:spLocks noChangeArrowheads="1"/>
            </p:cNvSpPr>
            <p:nvPr>
              <p:custDataLst>
                <p:tags r:id="rId255"/>
              </p:custDataLst>
            </p:nvPr>
          </p:nvSpPr>
          <p:spPr bwMode="auto">
            <a:xfrm>
              <a:off x="2574925" y="5429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7">
              <a:extLst>
                <a:ext uri="{FF2B5EF4-FFF2-40B4-BE49-F238E27FC236}">
                  <a16:creationId xmlns:a16="http://schemas.microsoft.com/office/drawing/2014/main" id="{7ADAE6A2-6111-4D95-9D17-97EB309966BA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2716213" y="596900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">
              <a:extLst>
                <a:ext uri="{FF2B5EF4-FFF2-40B4-BE49-F238E27FC236}">
                  <a16:creationId xmlns:a16="http://schemas.microsoft.com/office/drawing/2014/main" id="{FEA6B349-6B1E-42B1-953F-2ECB1CE94A65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2806700" y="438150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10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9">
              <a:extLst>
                <a:ext uri="{FF2B5EF4-FFF2-40B4-BE49-F238E27FC236}">
                  <a16:creationId xmlns:a16="http://schemas.microsoft.com/office/drawing/2014/main" id="{705019A9-1CDD-4BE8-BABF-91130807EA31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3000375" y="582613"/>
              <a:ext cx="98425" cy="87313"/>
            </a:xfrm>
            <a:custGeom>
              <a:avLst/>
              <a:gdLst>
                <a:gd name="T0" fmla="*/ 27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6 w 213"/>
                <a:gd name="T35" fmla="*/ 136 h 158"/>
                <a:gd name="T36" fmla="*/ 164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7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7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7" y="122"/>
                    <a:pt x="60" y="106"/>
                    <a:pt x="62" y="97"/>
                  </a:cubicBezTo>
                  <a:cubicBezTo>
                    <a:pt x="65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6"/>
                  </a:cubicBezTo>
                  <a:cubicBezTo>
                    <a:pt x="156" y="128"/>
                    <a:pt x="157" y="123"/>
                    <a:pt x="164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0">
              <a:extLst>
                <a:ext uri="{FF2B5EF4-FFF2-40B4-BE49-F238E27FC236}">
                  <a16:creationId xmlns:a16="http://schemas.microsoft.com/office/drawing/2014/main" id="{F2D9DA6C-A589-4958-9712-2CEFEDEA7EDF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181350" y="501650"/>
              <a:ext cx="157163" cy="128588"/>
            </a:xfrm>
            <a:custGeom>
              <a:avLst/>
              <a:gdLst>
                <a:gd name="T0" fmla="*/ 274 w 336"/>
                <a:gd name="T1" fmla="*/ 0 h 232"/>
                <a:gd name="T2" fmla="*/ 274 w 336"/>
                <a:gd name="T3" fmla="*/ 7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5 h 232"/>
                <a:gd name="T14" fmla="*/ 222 w 336"/>
                <a:gd name="T15" fmla="*/ 7 h 232"/>
                <a:gd name="T16" fmla="*/ 222 w 336"/>
                <a:gd name="T17" fmla="*/ 0 h 232"/>
                <a:gd name="T18" fmla="*/ 120 w 336"/>
                <a:gd name="T19" fmla="*/ 0 h 232"/>
                <a:gd name="T20" fmla="*/ 120 w 336"/>
                <a:gd name="T21" fmla="*/ 7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7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7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2 h 232"/>
                <a:gd name="T48" fmla="*/ 175 w 336"/>
                <a:gd name="T49" fmla="*/ 92 h 232"/>
                <a:gd name="T50" fmla="*/ 221 w 336"/>
                <a:gd name="T51" fmla="*/ 210 h 232"/>
                <a:gd name="T52" fmla="*/ 233 w 336"/>
                <a:gd name="T53" fmla="*/ 232 h 232"/>
                <a:gd name="T54" fmla="*/ 246 w 336"/>
                <a:gd name="T55" fmla="*/ 207 h 232"/>
                <a:gd name="T56" fmla="*/ 315 w 336"/>
                <a:gd name="T57" fmla="*/ 34 h 232"/>
                <a:gd name="T58" fmla="*/ 336 w 336"/>
                <a:gd name="T59" fmla="*/ 7 h 232"/>
                <a:gd name="T60" fmla="*/ 336 w 336"/>
                <a:gd name="T61" fmla="*/ 0 h 232"/>
                <a:gd name="T62" fmla="*/ 274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4" y="0"/>
                  </a:moveTo>
                  <a:lnTo>
                    <a:pt x="274" y="7"/>
                  </a:lnTo>
                  <a:cubicBezTo>
                    <a:pt x="291" y="11"/>
                    <a:pt x="296" y="14"/>
                    <a:pt x="296" y="23"/>
                  </a:cubicBezTo>
                  <a:cubicBezTo>
                    <a:pt x="296" y="30"/>
                    <a:pt x="293" y="42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5"/>
                  </a:cubicBezTo>
                  <a:cubicBezTo>
                    <a:pt x="193" y="14"/>
                    <a:pt x="198" y="11"/>
                    <a:pt x="222" y="7"/>
                  </a:cubicBezTo>
                  <a:lnTo>
                    <a:pt x="222" y="0"/>
                  </a:lnTo>
                  <a:lnTo>
                    <a:pt x="120" y="0"/>
                  </a:lnTo>
                  <a:lnTo>
                    <a:pt x="120" y="7"/>
                  </a:lnTo>
                  <a:cubicBezTo>
                    <a:pt x="139" y="9"/>
                    <a:pt x="145" y="15"/>
                    <a:pt x="155" y="42"/>
                  </a:cubicBezTo>
                  <a:cubicBezTo>
                    <a:pt x="158" y="51"/>
                    <a:pt x="162" y="61"/>
                    <a:pt x="165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3"/>
                    <a:pt x="73" y="9"/>
                    <a:pt x="90" y="7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2" y="8"/>
                    <a:pt x="16" y="13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1" y="210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3"/>
                    <a:pt x="326" y="11"/>
                    <a:pt x="336" y="7"/>
                  </a:cubicBezTo>
                  <a:lnTo>
                    <a:pt x="336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1">
              <a:extLst>
                <a:ext uri="{FF2B5EF4-FFF2-40B4-BE49-F238E27FC236}">
                  <a16:creationId xmlns:a16="http://schemas.microsoft.com/office/drawing/2014/main" id="{81CE4A9C-6EF8-49BB-B943-D70DF91AB187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3346450" y="438150"/>
              <a:ext cx="111125" cy="188913"/>
            </a:xfrm>
            <a:custGeom>
              <a:avLst/>
              <a:gdLst>
                <a:gd name="T0" fmla="*/ 74 w 238"/>
                <a:gd name="T1" fmla="*/ 169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3 w 238"/>
                <a:gd name="T9" fmla="*/ 333 h 341"/>
                <a:gd name="T10" fmla="*/ 133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0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1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1 h 341"/>
                <a:gd name="T32" fmla="*/ 0 w 238"/>
                <a:gd name="T33" fmla="*/ 29 h 341"/>
                <a:gd name="T34" fmla="*/ 6 w 238"/>
                <a:gd name="T35" fmla="*/ 29 h 341"/>
                <a:gd name="T36" fmla="*/ 32 w 238"/>
                <a:gd name="T37" fmla="*/ 54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6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3" y="333"/>
                  </a:cubicBezTo>
                  <a:lnTo>
                    <a:pt x="133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54" y="6"/>
                    <a:pt x="42" y="9"/>
                    <a:pt x="14" y="18"/>
                  </a:cubicBezTo>
                  <a:lnTo>
                    <a:pt x="0" y="21"/>
                  </a:lnTo>
                  <a:lnTo>
                    <a:pt x="0" y="29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8" y="29"/>
                    <a:pt x="32" y="33"/>
                    <a:pt x="32" y="54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2">
              <a:extLst>
                <a:ext uri="{FF2B5EF4-FFF2-40B4-BE49-F238E27FC236}">
                  <a16:creationId xmlns:a16="http://schemas.microsoft.com/office/drawing/2014/main" id="{96707CED-C09D-4CC2-A2E4-72024261E898}"/>
                </a:ext>
              </a:extLst>
            </p:cNvPr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auto">
            <a:xfrm>
              <a:off x="3467100" y="500063"/>
              <a:ext cx="92075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3">
              <a:extLst>
                <a:ext uri="{FF2B5EF4-FFF2-40B4-BE49-F238E27FC236}">
                  <a16:creationId xmlns:a16="http://schemas.microsoft.com/office/drawing/2014/main" id="{A9C3ACEE-EE56-4900-950E-1C40DB3593BB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3565525" y="500063"/>
              <a:ext cx="76200" cy="127000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5 w 165"/>
                <a:gd name="T5" fmla="*/ 63 h 230"/>
                <a:gd name="T6" fmla="*/ 35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2 h 230"/>
                <a:gd name="T20" fmla="*/ 112 w 165"/>
                <a:gd name="T21" fmla="*/ 31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6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3"/>
                    <a:pt x="13" y="33"/>
                    <a:pt x="19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0"/>
                    <a:pt x="165" y="26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1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4">
              <a:extLst>
                <a:ext uri="{FF2B5EF4-FFF2-40B4-BE49-F238E27FC236}">
                  <a16:creationId xmlns:a16="http://schemas.microsoft.com/office/drawing/2014/main" id="{53A2B4F8-283E-49A8-B80F-18A15F8EE970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3646488" y="500063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5">
              <a:extLst>
                <a:ext uri="{FF2B5EF4-FFF2-40B4-BE49-F238E27FC236}">
                  <a16:creationId xmlns:a16="http://schemas.microsoft.com/office/drawing/2014/main" id="{7F3D5F9D-7ADA-4798-BF55-9846015B671A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808413" y="438150"/>
              <a:ext cx="192088" cy="188913"/>
            </a:xfrm>
            <a:custGeom>
              <a:avLst/>
              <a:gdLst>
                <a:gd name="T0" fmla="*/ 228 w 410"/>
                <a:gd name="T1" fmla="*/ 135 h 341"/>
                <a:gd name="T2" fmla="*/ 186 w 410"/>
                <a:gd name="T3" fmla="*/ 36 h 341"/>
                <a:gd name="T4" fmla="*/ 184 w 410"/>
                <a:gd name="T5" fmla="*/ 29 h 341"/>
                <a:gd name="T6" fmla="*/ 213 w 410"/>
                <a:gd name="T7" fmla="*/ 15 h 341"/>
                <a:gd name="T8" fmla="*/ 223 w 410"/>
                <a:gd name="T9" fmla="*/ 6 h 341"/>
                <a:gd name="T10" fmla="*/ 215 w 410"/>
                <a:gd name="T11" fmla="*/ 0 h 341"/>
                <a:gd name="T12" fmla="*/ 153 w 410"/>
                <a:gd name="T13" fmla="*/ 1 h 341"/>
                <a:gd name="T14" fmla="*/ 97 w 410"/>
                <a:gd name="T15" fmla="*/ 0 h 341"/>
                <a:gd name="T16" fmla="*/ 88 w 410"/>
                <a:gd name="T17" fmla="*/ 9 h 341"/>
                <a:gd name="T18" fmla="*/ 99 w 410"/>
                <a:gd name="T19" fmla="*/ 15 h 341"/>
                <a:gd name="T20" fmla="*/ 137 w 410"/>
                <a:gd name="T21" fmla="*/ 31 h 341"/>
                <a:gd name="T22" fmla="*/ 196 w 410"/>
                <a:gd name="T23" fmla="*/ 170 h 341"/>
                <a:gd name="T24" fmla="*/ 90 w 410"/>
                <a:gd name="T25" fmla="*/ 284 h 341"/>
                <a:gd name="T26" fmla="*/ 84 w 410"/>
                <a:gd name="T27" fmla="*/ 289 h 341"/>
                <a:gd name="T28" fmla="*/ 11 w 410"/>
                <a:gd name="T29" fmla="*/ 325 h 341"/>
                <a:gd name="T30" fmla="*/ 0 w 410"/>
                <a:gd name="T31" fmla="*/ 335 h 341"/>
                <a:gd name="T32" fmla="*/ 6 w 410"/>
                <a:gd name="T33" fmla="*/ 341 h 341"/>
                <a:gd name="T34" fmla="*/ 53 w 410"/>
                <a:gd name="T35" fmla="*/ 339 h 341"/>
                <a:gd name="T36" fmla="*/ 109 w 410"/>
                <a:gd name="T37" fmla="*/ 341 h 341"/>
                <a:gd name="T38" fmla="*/ 118 w 410"/>
                <a:gd name="T39" fmla="*/ 331 h 341"/>
                <a:gd name="T40" fmla="*/ 112 w 410"/>
                <a:gd name="T41" fmla="*/ 325 h 341"/>
                <a:gd name="T42" fmla="*/ 92 w 410"/>
                <a:gd name="T43" fmla="*/ 310 h 341"/>
                <a:gd name="T44" fmla="*/ 105 w 410"/>
                <a:gd name="T45" fmla="*/ 287 h 341"/>
                <a:gd name="T46" fmla="*/ 156 w 410"/>
                <a:gd name="T47" fmla="*/ 233 h 341"/>
                <a:gd name="T48" fmla="*/ 201 w 410"/>
                <a:gd name="T49" fmla="*/ 184 h 341"/>
                <a:gd name="T50" fmla="*/ 251 w 410"/>
                <a:gd name="T51" fmla="*/ 304 h 341"/>
                <a:gd name="T52" fmla="*/ 254 w 410"/>
                <a:gd name="T53" fmla="*/ 311 h 341"/>
                <a:gd name="T54" fmla="*/ 225 w 410"/>
                <a:gd name="T55" fmla="*/ 325 h 341"/>
                <a:gd name="T56" fmla="*/ 215 w 410"/>
                <a:gd name="T57" fmla="*/ 335 h 341"/>
                <a:gd name="T58" fmla="*/ 222 w 410"/>
                <a:gd name="T59" fmla="*/ 341 h 341"/>
                <a:gd name="T60" fmla="*/ 285 w 410"/>
                <a:gd name="T61" fmla="*/ 339 h 341"/>
                <a:gd name="T62" fmla="*/ 341 w 410"/>
                <a:gd name="T63" fmla="*/ 341 h 341"/>
                <a:gd name="T64" fmla="*/ 350 w 410"/>
                <a:gd name="T65" fmla="*/ 331 h 341"/>
                <a:gd name="T66" fmla="*/ 341 w 410"/>
                <a:gd name="T67" fmla="*/ 325 h 341"/>
                <a:gd name="T68" fmla="*/ 298 w 410"/>
                <a:gd name="T69" fmla="*/ 303 h 341"/>
                <a:gd name="T70" fmla="*/ 234 w 410"/>
                <a:gd name="T71" fmla="*/ 149 h 341"/>
                <a:gd name="T72" fmla="*/ 336 w 410"/>
                <a:gd name="T73" fmla="*/ 40 h 341"/>
                <a:gd name="T74" fmla="*/ 399 w 410"/>
                <a:gd name="T75" fmla="*/ 15 h 341"/>
                <a:gd name="T76" fmla="*/ 410 w 410"/>
                <a:gd name="T77" fmla="*/ 5 h 341"/>
                <a:gd name="T78" fmla="*/ 404 w 410"/>
                <a:gd name="T79" fmla="*/ 0 h 341"/>
                <a:gd name="T80" fmla="*/ 357 w 410"/>
                <a:gd name="T81" fmla="*/ 1 h 341"/>
                <a:gd name="T82" fmla="*/ 302 w 410"/>
                <a:gd name="T83" fmla="*/ 0 h 341"/>
                <a:gd name="T84" fmla="*/ 292 w 410"/>
                <a:gd name="T85" fmla="*/ 9 h 341"/>
                <a:gd name="T86" fmla="*/ 298 w 410"/>
                <a:gd name="T87" fmla="*/ 15 h 341"/>
                <a:gd name="T88" fmla="*/ 318 w 410"/>
                <a:gd name="T89" fmla="*/ 30 h 341"/>
                <a:gd name="T90" fmla="*/ 309 w 410"/>
                <a:gd name="T91" fmla="*/ 48 h 341"/>
                <a:gd name="T92" fmla="*/ 228 w 410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0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5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7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19" y="326"/>
                    <a:pt x="215" y="326"/>
                    <a:pt x="215" y="335"/>
                  </a:cubicBezTo>
                  <a:cubicBezTo>
                    <a:pt x="215" y="341"/>
                    <a:pt x="220" y="341"/>
                    <a:pt x="222" y="341"/>
                  </a:cubicBezTo>
                  <a:cubicBezTo>
                    <a:pt x="236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399" y="15"/>
                  </a:cubicBezTo>
                  <a:cubicBezTo>
                    <a:pt x="406" y="14"/>
                    <a:pt x="410" y="14"/>
                    <a:pt x="410" y="5"/>
                  </a:cubicBezTo>
                  <a:cubicBezTo>
                    <a:pt x="410" y="5"/>
                    <a:pt x="410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6">
              <a:extLst>
                <a:ext uri="{FF2B5EF4-FFF2-40B4-BE49-F238E27FC236}">
                  <a16:creationId xmlns:a16="http://schemas.microsoft.com/office/drawing/2014/main" id="{C5A47614-BA09-45B2-96AC-66BC1288A79A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002088" y="539750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7">
              <a:extLst>
                <a:ext uri="{FF2B5EF4-FFF2-40B4-BE49-F238E27FC236}">
                  <a16:creationId xmlns:a16="http://schemas.microsoft.com/office/drawing/2014/main" id="{D3F3D626-753D-48F1-B7D5-0D60375558A2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156075" y="477838"/>
              <a:ext cx="115888" cy="160338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5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4 w 250"/>
                <a:gd name="T17" fmla="*/ 0 h 290"/>
                <a:gd name="T18" fmla="*/ 0 w 250"/>
                <a:gd name="T19" fmla="*/ 145 h 290"/>
                <a:gd name="T20" fmla="*/ 154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5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5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4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4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5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38">
              <a:extLst>
                <a:ext uri="{FF2B5EF4-FFF2-40B4-BE49-F238E27FC236}">
                  <a16:creationId xmlns:a16="http://schemas.microsoft.com/office/drawing/2014/main" id="{F6F23545-C065-4C65-989F-57B4676C4A4B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4383088" y="419100"/>
              <a:ext cx="31750" cy="276225"/>
            </a:xfrm>
            <a:custGeom>
              <a:avLst/>
              <a:gdLst>
                <a:gd name="T0" fmla="*/ 69 w 69"/>
                <a:gd name="T1" fmla="*/ 500 h 500"/>
                <a:gd name="T2" fmla="*/ 69 w 69"/>
                <a:gd name="T3" fmla="*/ 480 h 500"/>
                <a:gd name="T4" fmla="*/ 20 w 69"/>
                <a:gd name="T5" fmla="*/ 480 h 500"/>
                <a:gd name="T6" fmla="*/ 20 w 69"/>
                <a:gd name="T7" fmla="*/ 20 h 500"/>
                <a:gd name="T8" fmla="*/ 69 w 69"/>
                <a:gd name="T9" fmla="*/ 20 h 500"/>
                <a:gd name="T10" fmla="*/ 69 w 69"/>
                <a:gd name="T11" fmla="*/ 0 h 500"/>
                <a:gd name="T12" fmla="*/ 0 w 69"/>
                <a:gd name="T13" fmla="*/ 0 h 500"/>
                <a:gd name="T14" fmla="*/ 0 w 69"/>
                <a:gd name="T15" fmla="*/ 500 h 500"/>
                <a:gd name="T16" fmla="*/ 69 w 69"/>
                <a:gd name="T1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500">
                  <a:moveTo>
                    <a:pt x="69" y="500"/>
                  </a:moveTo>
                  <a:lnTo>
                    <a:pt x="69" y="480"/>
                  </a:lnTo>
                  <a:lnTo>
                    <a:pt x="20" y="480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500"/>
                  </a:lnTo>
                  <a:lnTo>
                    <a:pt x="69" y="5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9">
              <a:extLst>
                <a:ext uri="{FF2B5EF4-FFF2-40B4-BE49-F238E27FC236}">
                  <a16:creationId xmlns:a16="http://schemas.microsoft.com/office/drawing/2014/main" id="{76789EA8-F585-45A2-BCD4-D7F86F126F59}"/>
                </a:ext>
              </a:extLst>
            </p:cNvPr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auto">
            <a:xfrm>
              <a:off x="4430713" y="504825"/>
              <a:ext cx="106363" cy="123825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7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3 w 228"/>
                <a:gd name="T23" fmla="*/ 192 h 226"/>
                <a:gd name="T24" fmla="*/ 169 w 228"/>
                <a:gd name="T25" fmla="*/ 155 h 226"/>
                <a:gd name="T26" fmla="*/ 180 w 228"/>
                <a:gd name="T27" fmla="*/ 110 h 226"/>
                <a:gd name="T28" fmla="*/ 198 w 228"/>
                <a:gd name="T29" fmla="*/ 40 h 226"/>
                <a:gd name="T30" fmla="*/ 201 w 228"/>
                <a:gd name="T31" fmla="*/ 23 h 226"/>
                <a:gd name="T32" fmla="*/ 187 w 228"/>
                <a:gd name="T33" fmla="*/ 10 h 226"/>
                <a:gd name="T34" fmla="*/ 166 w 228"/>
                <a:gd name="T35" fmla="*/ 32 h 226"/>
                <a:gd name="T36" fmla="*/ 134 w 228"/>
                <a:gd name="T37" fmla="*/ 161 h 226"/>
                <a:gd name="T38" fmla="*/ 124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3 w 228"/>
                <a:gd name="T45" fmla="*/ 59 h 226"/>
                <a:gd name="T46" fmla="*/ 121 w 228"/>
                <a:gd name="T47" fmla="*/ 11 h 226"/>
                <a:gd name="T48" fmla="*/ 160 w 228"/>
                <a:gd name="T49" fmla="*/ 55 h 226"/>
                <a:gd name="T50" fmla="*/ 159 w 228"/>
                <a:gd name="T51" fmla="*/ 63 h 226"/>
                <a:gd name="T52" fmla="*/ 134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3"/>
                    <a:pt x="143" y="0"/>
                    <a:pt x="120" y="0"/>
                  </a:cubicBezTo>
                  <a:cubicBezTo>
                    <a:pt x="62" y="0"/>
                    <a:pt x="0" y="73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3" y="226"/>
                    <a:pt x="177" y="226"/>
                  </a:cubicBezTo>
                  <a:cubicBezTo>
                    <a:pt x="194" y="226"/>
                    <a:pt x="205" y="215"/>
                    <a:pt x="213" y="199"/>
                  </a:cubicBezTo>
                  <a:cubicBezTo>
                    <a:pt x="222" y="181"/>
                    <a:pt x="228" y="150"/>
                    <a:pt x="228" y="149"/>
                  </a:cubicBezTo>
                  <a:cubicBezTo>
                    <a:pt x="228" y="144"/>
                    <a:pt x="224" y="144"/>
                    <a:pt x="222" y="144"/>
                  </a:cubicBezTo>
                  <a:cubicBezTo>
                    <a:pt x="217" y="144"/>
                    <a:pt x="217" y="146"/>
                    <a:pt x="215" y="153"/>
                  </a:cubicBezTo>
                  <a:cubicBezTo>
                    <a:pt x="207" y="186"/>
                    <a:pt x="198" y="215"/>
                    <a:pt x="177" y="215"/>
                  </a:cubicBezTo>
                  <a:cubicBezTo>
                    <a:pt x="164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69" y="155"/>
                  </a:cubicBezTo>
                  <a:cubicBezTo>
                    <a:pt x="175" y="134"/>
                    <a:pt x="175" y="129"/>
                    <a:pt x="180" y="110"/>
                  </a:cubicBezTo>
                  <a:lnTo>
                    <a:pt x="198" y="40"/>
                  </a:lnTo>
                  <a:cubicBezTo>
                    <a:pt x="201" y="26"/>
                    <a:pt x="201" y="25"/>
                    <a:pt x="201" y="23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8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3" y="59"/>
                  </a:cubicBezTo>
                  <a:cubicBezTo>
                    <a:pt x="78" y="29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9" y="63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0">
              <a:extLst>
                <a:ext uri="{FF2B5EF4-FFF2-40B4-BE49-F238E27FC236}">
                  <a16:creationId xmlns:a16="http://schemas.microsoft.com/office/drawing/2014/main" id="{268F0B1A-2481-42D5-9C6E-7002249164C7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4551363" y="539750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1">
              <a:extLst>
                <a:ext uri="{FF2B5EF4-FFF2-40B4-BE49-F238E27FC236}">
                  <a16:creationId xmlns:a16="http://schemas.microsoft.com/office/drawing/2014/main" id="{9E60DA3A-7DB3-43FE-A8E7-327870078A69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4640263" y="596900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">
              <a:extLst>
                <a:ext uri="{FF2B5EF4-FFF2-40B4-BE49-F238E27FC236}">
                  <a16:creationId xmlns:a16="http://schemas.microsoft.com/office/drawing/2014/main" id="{154C7075-88F8-4BFA-81D9-C9DD501BF42E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4735513" y="434975"/>
              <a:ext cx="85725" cy="193675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29 h 352"/>
                <a:gd name="T12" fmla="*/ 49 w 184"/>
                <a:gd name="T13" fmla="*/ 60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2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">
              <a:extLst>
                <a:ext uri="{FF2B5EF4-FFF2-40B4-BE49-F238E27FC236}">
                  <a16:creationId xmlns:a16="http://schemas.microsoft.com/office/drawing/2014/main" id="{EC84C700-E023-4C3E-978D-FFA6C928F532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4832350" y="539750"/>
              <a:ext cx="47625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">
              <a:extLst>
                <a:ext uri="{FF2B5EF4-FFF2-40B4-BE49-F238E27FC236}">
                  <a16:creationId xmlns:a16="http://schemas.microsoft.com/office/drawing/2014/main" id="{1ADF9E4E-ACAB-4FC1-8E49-8AB4C342D2F3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4906963" y="419100"/>
              <a:ext cx="30163" cy="276225"/>
            </a:xfrm>
            <a:custGeom>
              <a:avLst/>
              <a:gdLst>
                <a:gd name="T0" fmla="*/ 68 w 68"/>
                <a:gd name="T1" fmla="*/ 0 h 500"/>
                <a:gd name="T2" fmla="*/ 0 w 68"/>
                <a:gd name="T3" fmla="*/ 0 h 500"/>
                <a:gd name="T4" fmla="*/ 0 w 68"/>
                <a:gd name="T5" fmla="*/ 20 h 500"/>
                <a:gd name="T6" fmla="*/ 48 w 68"/>
                <a:gd name="T7" fmla="*/ 20 h 500"/>
                <a:gd name="T8" fmla="*/ 48 w 68"/>
                <a:gd name="T9" fmla="*/ 480 h 500"/>
                <a:gd name="T10" fmla="*/ 0 w 68"/>
                <a:gd name="T11" fmla="*/ 480 h 500"/>
                <a:gd name="T12" fmla="*/ 0 w 68"/>
                <a:gd name="T13" fmla="*/ 500 h 500"/>
                <a:gd name="T14" fmla="*/ 68 w 68"/>
                <a:gd name="T15" fmla="*/ 500 h 500"/>
                <a:gd name="T16" fmla="*/ 68 w 68"/>
                <a:gd name="T1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00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80"/>
                  </a:lnTo>
                  <a:lnTo>
                    <a:pt x="0" y="480"/>
                  </a:lnTo>
                  <a:lnTo>
                    <a:pt x="0" y="500"/>
                  </a:lnTo>
                  <a:lnTo>
                    <a:pt x="68" y="500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5">
              <a:extLst>
                <a:ext uri="{FF2B5EF4-FFF2-40B4-BE49-F238E27FC236}">
                  <a16:creationId xmlns:a16="http://schemas.microsoft.com/office/drawing/2014/main" id="{10745CA3-88E3-43DC-A060-70FCC0CA39F1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978400" y="598488"/>
              <a:ext cx="33338" cy="66675"/>
            </a:xfrm>
            <a:custGeom>
              <a:avLst/>
              <a:gdLst>
                <a:gd name="T0" fmla="*/ 14 w 70"/>
                <a:gd name="T1" fmla="*/ 121 h 121"/>
                <a:gd name="T2" fmla="*/ 70 w 70"/>
                <a:gd name="T3" fmla="*/ 44 h 121"/>
                <a:gd name="T4" fmla="*/ 30 w 70"/>
                <a:gd name="T5" fmla="*/ 0 h 121"/>
                <a:gd name="T6" fmla="*/ 0 w 70"/>
                <a:gd name="T7" fmla="*/ 28 h 121"/>
                <a:gd name="T8" fmla="*/ 30 w 70"/>
                <a:gd name="T9" fmla="*/ 54 h 121"/>
                <a:gd name="T10" fmla="*/ 39 w 70"/>
                <a:gd name="T11" fmla="*/ 53 h 121"/>
                <a:gd name="T12" fmla="*/ 43 w 70"/>
                <a:gd name="T13" fmla="*/ 52 h 121"/>
                <a:gd name="T14" fmla="*/ 50 w 70"/>
                <a:gd name="T15" fmla="*/ 59 h 121"/>
                <a:gd name="T16" fmla="*/ 9 w 70"/>
                <a:gd name="T17" fmla="*/ 112 h 121"/>
                <a:gd name="T18" fmla="*/ 14 w 70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21">
                  <a:moveTo>
                    <a:pt x="14" y="121"/>
                  </a:moveTo>
                  <a:cubicBezTo>
                    <a:pt x="47" y="105"/>
                    <a:pt x="70" y="74"/>
                    <a:pt x="70" y="44"/>
                  </a:cubicBezTo>
                  <a:cubicBezTo>
                    <a:pt x="70" y="19"/>
                    <a:pt x="52" y="0"/>
                    <a:pt x="30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6">
              <a:extLst>
                <a:ext uri="{FF2B5EF4-FFF2-40B4-BE49-F238E27FC236}">
                  <a16:creationId xmlns:a16="http://schemas.microsoft.com/office/drawing/2014/main" id="{20CC550C-6930-46CC-83AA-9BAB61F365E8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5086350" y="438150"/>
              <a:ext cx="55563" cy="188913"/>
            </a:xfrm>
            <a:custGeom>
              <a:avLst/>
              <a:gdLst>
                <a:gd name="T0" fmla="*/ 0 w 119"/>
                <a:gd name="T1" fmla="*/ 29 h 341"/>
                <a:gd name="T2" fmla="*/ 3 w 119"/>
                <a:gd name="T3" fmla="*/ 29 h 341"/>
                <a:gd name="T4" fmla="*/ 18 w 119"/>
                <a:gd name="T5" fmla="*/ 28 h 341"/>
                <a:gd name="T6" fmla="*/ 39 w 119"/>
                <a:gd name="T7" fmla="*/ 59 h 341"/>
                <a:gd name="T8" fmla="*/ 39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1 h 341"/>
                <a:gd name="T26" fmla="*/ 0 w 119"/>
                <a:gd name="T27" fmla="*/ 2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29"/>
                  </a:moveTo>
                  <a:lnTo>
                    <a:pt x="3" y="29"/>
                  </a:lnTo>
                  <a:cubicBezTo>
                    <a:pt x="8" y="29"/>
                    <a:pt x="14" y="28"/>
                    <a:pt x="18" y="28"/>
                  </a:cubicBezTo>
                  <a:cubicBezTo>
                    <a:pt x="34" y="28"/>
                    <a:pt x="39" y="35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1"/>
                  </a:cubicBezTo>
                  <a:lnTo>
                    <a:pt x="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7">
              <a:extLst>
                <a:ext uri="{FF2B5EF4-FFF2-40B4-BE49-F238E27FC236}">
                  <a16:creationId xmlns:a16="http://schemas.microsoft.com/office/drawing/2014/main" id="{68D5B345-7474-4605-85B4-141F44B61806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5151438" y="500063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9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8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9" y="28"/>
                  </a:cubicBezTo>
                  <a:cubicBezTo>
                    <a:pt x="154" y="10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9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8">
              <a:extLst>
                <a:ext uri="{FF2B5EF4-FFF2-40B4-BE49-F238E27FC236}">
                  <a16:creationId xmlns:a16="http://schemas.microsoft.com/office/drawing/2014/main" id="{3458969E-7CF0-4CD2-BF5F-AA761A24D1B6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5253038" y="466725"/>
              <a:ext cx="61913" cy="161925"/>
            </a:xfrm>
            <a:custGeom>
              <a:avLst/>
              <a:gdLst>
                <a:gd name="T0" fmla="*/ 120 w 132"/>
                <a:gd name="T1" fmla="*/ 65 h 295"/>
                <a:gd name="T2" fmla="*/ 70 w 132"/>
                <a:gd name="T3" fmla="*/ 65 h 295"/>
                <a:gd name="T4" fmla="*/ 70 w 132"/>
                <a:gd name="T5" fmla="*/ 7 h 295"/>
                <a:gd name="T6" fmla="*/ 67 w 132"/>
                <a:gd name="T7" fmla="*/ 0 h 295"/>
                <a:gd name="T8" fmla="*/ 57 w 132"/>
                <a:gd name="T9" fmla="*/ 14 h 295"/>
                <a:gd name="T10" fmla="*/ 8 w 132"/>
                <a:gd name="T11" fmla="*/ 68 h 295"/>
                <a:gd name="T12" fmla="*/ 0 w 132"/>
                <a:gd name="T13" fmla="*/ 77 h 295"/>
                <a:gd name="T14" fmla="*/ 2 w 132"/>
                <a:gd name="T15" fmla="*/ 81 h 295"/>
                <a:gd name="T16" fmla="*/ 28 w 132"/>
                <a:gd name="T17" fmla="*/ 81 h 295"/>
                <a:gd name="T18" fmla="*/ 28 w 132"/>
                <a:gd name="T19" fmla="*/ 231 h 295"/>
                <a:gd name="T20" fmla="*/ 73 w 132"/>
                <a:gd name="T21" fmla="*/ 295 h 295"/>
                <a:gd name="T22" fmla="*/ 132 w 132"/>
                <a:gd name="T23" fmla="*/ 257 h 295"/>
                <a:gd name="T24" fmla="*/ 126 w 132"/>
                <a:gd name="T25" fmla="*/ 251 h 295"/>
                <a:gd name="T26" fmla="*/ 96 w 132"/>
                <a:gd name="T27" fmla="*/ 269 h 295"/>
                <a:gd name="T28" fmla="*/ 70 w 132"/>
                <a:gd name="T29" fmla="*/ 224 h 295"/>
                <a:gd name="T30" fmla="*/ 70 w 132"/>
                <a:gd name="T31" fmla="*/ 81 h 295"/>
                <a:gd name="T32" fmla="*/ 120 w 132"/>
                <a:gd name="T33" fmla="*/ 81 h 295"/>
                <a:gd name="T34" fmla="*/ 120 w 132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5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2" y="257"/>
                  </a:cubicBezTo>
                  <a:lnTo>
                    <a:pt x="126" y="251"/>
                  </a:lnTo>
                  <a:cubicBezTo>
                    <a:pt x="115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9">
              <a:extLst>
                <a:ext uri="{FF2B5EF4-FFF2-40B4-BE49-F238E27FC236}">
                  <a16:creationId xmlns:a16="http://schemas.microsoft.com/office/drawing/2014/main" id="{13C0D1F8-8306-40CF-AC80-00AA5D6695B9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5378450" y="438150"/>
              <a:ext cx="192088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0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0">
              <a:extLst>
                <a:ext uri="{FF2B5EF4-FFF2-40B4-BE49-F238E27FC236}">
                  <a16:creationId xmlns:a16="http://schemas.microsoft.com/office/drawing/2014/main" id="{18792CF1-2570-4763-8FCC-8A44910C5CBA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5661025" y="525463"/>
              <a:ext cx="15398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1">
              <a:extLst>
                <a:ext uri="{FF2B5EF4-FFF2-40B4-BE49-F238E27FC236}">
                  <a16:creationId xmlns:a16="http://schemas.microsoft.com/office/drawing/2014/main" id="{4827B5A6-693A-4428-B0BB-D635018B2FB3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5905500" y="419100"/>
              <a:ext cx="219075" cy="276225"/>
            </a:xfrm>
            <a:custGeom>
              <a:avLst/>
              <a:gdLst>
                <a:gd name="T0" fmla="*/ 182 w 470"/>
                <a:gd name="T1" fmla="*/ 267 h 500"/>
                <a:gd name="T2" fmla="*/ 5 w 470"/>
                <a:gd name="T3" fmla="*/ 486 h 500"/>
                <a:gd name="T4" fmla="*/ 1 w 470"/>
                <a:gd name="T5" fmla="*/ 494 h 500"/>
                <a:gd name="T6" fmla="*/ 14 w 470"/>
                <a:gd name="T7" fmla="*/ 500 h 500"/>
                <a:gd name="T8" fmla="*/ 428 w 470"/>
                <a:gd name="T9" fmla="*/ 500 h 500"/>
                <a:gd name="T10" fmla="*/ 470 w 470"/>
                <a:gd name="T11" fmla="*/ 376 h 500"/>
                <a:gd name="T12" fmla="*/ 458 w 470"/>
                <a:gd name="T13" fmla="*/ 376 h 500"/>
                <a:gd name="T14" fmla="*/ 370 w 470"/>
                <a:gd name="T15" fmla="*/ 458 h 500"/>
                <a:gd name="T16" fmla="*/ 254 w 470"/>
                <a:gd name="T17" fmla="*/ 472 h 500"/>
                <a:gd name="T18" fmla="*/ 42 w 470"/>
                <a:gd name="T19" fmla="*/ 472 h 500"/>
                <a:gd name="T20" fmla="*/ 215 w 470"/>
                <a:gd name="T21" fmla="*/ 258 h 500"/>
                <a:gd name="T22" fmla="*/ 220 w 470"/>
                <a:gd name="T23" fmla="*/ 250 h 500"/>
                <a:gd name="T24" fmla="*/ 216 w 470"/>
                <a:gd name="T25" fmla="*/ 243 h 500"/>
                <a:gd name="T26" fmla="*/ 54 w 470"/>
                <a:gd name="T27" fmla="*/ 20 h 500"/>
                <a:gd name="T28" fmla="*/ 251 w 470"/>
                <a:gd name="T29" fmla="*/ 20 h 500"/>
                <a:gd name="T30" fmla="*/ 458 w 470"/>
                <a:gd name="T31" fmla="*/ 117 h 500"/>
                <a:gd name="T32" fmla="*/ 470 w 470"/>
                <a:gd name="T33" fmla="*/ 117 h 500"/>
                <a:gd name="T34" fmla="*/ 428 w 470"/>
                <a:gd name="T35" fmla="*/ 0 h 500"/>
                <a:gd name="T36" fmla="*/ 14 w 470"/>
                <a:gd name="T37" fmla="*/ 0 h 500"/>
                <a:gd name="T38" fmla="*/ 0 w 470"/>
                <a:gd name="T39" fmla="*/ 16 h 500"/>
                <a:gd name="T40" fmla="*/ 182 w 470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0" y="376"/>
                  </a:lnTo>
                  <a:lnTo>
                    <a:pt x="458" y="376"/>
                  </a:lnTo>
                  <a:cubicBezTo>
                    <a:pt x="445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1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0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2">
              <a:extLst>
                <a:ext uri="{FF2B5EF4-FFF2-40B4-BE49-F238E27FC236}">
                  <a16:creationId xmlns:a16="http://schemas.microsoft.com/office/drawing/2014/main" id="{8722022E-05B5-4AA7-9BD8-28332D479AB6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6145213" y="403225"/>
              <a:ext cx="100013" cy="85725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9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7" y="121"/>
                    <a:pt x="60" y="105"/>
                    <a:pt x="62" y="97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3">
              <a:extLst>
                <a:ext uri="{FF2B5EF4-FFF2-40B4-BE49-F238E27FC236}">
                  <a16:creationId xmlns:a16="http://schemas.microsoft.com/office/drawing/2014/main" id="{5E48CA09-41E8-4035-9036-4B0D3AD5F1D4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6145213" y="581025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4">
              <a:extLst>
                <a:ext uri="{FF2B5EF4-FFF2-40B4-BE49-F238E27FC236}">
                  <a16:creationId xmlns:a16="http://schemas.microsoft.com/office/drawing/2014/main" id="{9B4F273A-9684-471D-8665-B13D512BE9CD}"/>
                </a:ext>
              </a:extLst>
            </p:cNvPr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auto">
            <a:xfrm>
              <a:off x="6215063" y="635000"/>
              <a:ext cx="119063" cy="52388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8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8 h 94"/>
                <a:gd name="T10" fmla="*/ 14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4 w 257"/>
                <a:gd name="T19" fmla="*/ 77 h 94"/>
                <a:gd name="T20" fmla="*/ 14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9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4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5">
              <a:extLst>
                <a:ext uri="{FF2B5EF4-FFF2-40B4-BE49-F238E27FC236}">
                  <a16:creationId xmlns:a16="http://schemas.microsoft.com/office/drawing/2014/main" id="{8D2F159C-5C60-4637-982D-46239C866D6D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6364288" y="581025"/>
              <a:ext cx="58738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4 h 232"/>
                <a:gd name="T12" fmla="*/ 15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3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5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3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6">
              <a:extLst>
                <a:ext uri="{FF2B5EF4-FFF2-40B4-BE49-F238E27FC236}">
                  <a16:creationId xmlns:a16="http://schemas.microsoft.com/office/drawing/2014/main" id="{2DCC45C8-9C77-41AE-946F-CEB694229CB3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6496050" y="438150"/>
              <a:ext cx="190500" cy="188913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29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9 h 341"/>
                <a:gd name="T18" fmla="*/ 99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0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2 w 411"/>
                <a:gd name="T85" fmla="*/ 9 h 341"/>
                <a:gd name="T86" fmla="*/ 298 w 411"/>
                <a:gd name="T87" fmla="*/ 15 h 341"/>
                <a:gd name="T88" fmla="*/ 318 w 411"/>
                <a:gd name="T89" fmla="*/ 30 h 341"/>
                <a:gd name="T90" fmla="*/ 309 w 411"/>
                <a:gd name="T91" fmla="*/ 48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1" y="14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7">
              <a:extLst>
                <a:ext uri="{FF2B5EF4-FFF2-40B4-BE49-F238E27FC236}">
                  <a16:creationId xmlns:a16="http://schemas.microsoft.com/office/drawing/2014/main" id="{29632B20-C17C-4574-A1E0-FF64A628E9CF}"/>
                </a:ext>
              </a:extLst>
            </p:cNvPr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auto">
            <a:xfrm>
              <a:off x="6689725" y="539750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6" name="组合 215">
            <a:extLst>
              <a:ext uri="{FF2B5EF4-FFF2-40B4-BE49-F238E27FC236}">
                <a16:creationId xmlns:a16="http://schemas.microsoft.com/office/drawing/2014/main" id="{F91557E5-4FB0-40D5-AF5F-B833EC8E1CE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7187" y="947248"/>
            <a:ext cx="3265487" cy="274638"/>
            <a:chOff x="354013" y="1054102"/>
            <a:chExt cx="3265487" cy="274638"/>
          </a:xfrm>
        </p:grpSpPr>
        <p:sp>
          <p:nvSpPr>
            <p:cNvPr id="196" name="Freeform 64">
              <a:extLst>
                <a:ext uri="{FF2B5EF4-FFF2-40B4-BE49-F238E27FC236}">
                  <a16:creationId xmlns:a16="http://schemas.microsoft.com/office/drawing/2014/main" id="{07992BD6-037F-48BC-A1B5-15C30566C163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354013" y="1071565"/>
              <a:ext cx="136525" cy="18891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65">
              <a:extLst>
                <a:ext uri="{FF2B5EF4-FFF2-40B4-BE49-F238E27FC236}">
                  <a16:creationId xmlns:a16="http://schemas.microsoft.com/office/drawing/2014/main" id="{370A3713-EC15-4735-83B7-5F187F996B05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517525" y="1054102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66">
              <a:extLst>
                <a:ext uri="{FF2B5EF4-FFF2-40B4-BE49-F238E27FC236}">
                  <a16:creationId xmlns:a16="http://schemas.microsoft.com/office/drawing/2014/main" id="{8A64C60A-3C5A-4F9A-B489-B179EDC57E43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592138" y="1071565"/>
              <a:ext cx="193675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67">
              <a:extLst>
                <a:ext uri="{FF2B5EF4-FFF2-40B4-BE49-F238E27FC236}">
                  <a16:creationId xmlns:a16="http://schemas.microsoft.com/office/drawing/2014/main" id="{A5A55B43-E635-4B84-8711-C0B7DFDA717A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882650" y="1085852"/>
              <a:ext cx="144462" cy="2127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2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68">
              <a:extLst>
                <a:ext uri="{FF2B5EF4-FFF2-40B4-BE49-F238E27FC236}">
                  <a16:creationId xmlns:a16="http://schemas.microsoft.com/office/drawing/2014/main" id="{62D114B3-AD8F-4A73-AE98-36B1FA2E7EAC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1116013" y="1071565"/>
              <a:ext cx="146050" cy="188913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8 w 311"/>
                <a:gd name="T29" fmla="*/ 81 h 342"/>
                <a:gd name="T30" fmla="*/ 288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49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2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6 w 311"/>
                <a:gd name="T107" fmla="*/ 324 h 342"/>
                <a:gd name="T108" fmla="*/ 246 w 311"/>
                <a:gd name="T109" fmla="*/ 324 h 342"/>
                <a:gd name="T110" fmla="*/ 286 w 311"/>
                <a:gd name="T111" fmla="*/ 296 h 342"/>
                <a:gd name="T112" fmla="*/ 281 w 311"/>
                <a:gd name="T113" fmla="*/ 324 h 342"/>
                <a:gd name="T114" fmla="*/ 246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4" y="18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49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2" y="32"/>
                    <a:pt x="253" y="24"/>
                    <a:pt x="242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4"/>
                  </a:lnTo>
                  <a:cubicBezTo>
                    <a:pt x="262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69">
              <a:extLst>
                <a:ext uri="{FF2B5EF4-FFF2-40B4-BE49-F238E27FC236}">
                  <a16:creationId xmlns:a16="http://schemas.microsoft.com/office/drawing/2014/main" id="{B90A8A35-176A-481D-AF10-8AB9B471B755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1292225" y="1054102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70">
              <a:extLst>
                <a:ext uri="{FF2B5EF4-FFF2-40B4-BE49-F238E27FC236}">
                  <a16:creationId xmlns:a16="http://schemas.microsoft.com/office/drawing/2014/main" id="{B4E56937-0FA7-4093-AAE9-7D5487105F42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1366838" y="1071565"/>
              <a:ext cx="193675" cy="188913"/>
            </a:xfrm>
            <a:custGeom>
              <a:avLst/>
              <a:gdLst>
                <a:gd name="T0" fmla="*/ 228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1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7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1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71">
              <a:extLst>
                <a:ext uri="{FF2B5EF4-FFF2-40B4-BE49-F238E27FC236}">
                  <a16:creationId xmlns:a16="http://schemas.microsoft.com/office/drawing/2014/main" id="{33FF7D8A-AD37-4B1A-BEE5-9A226A1C59A7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1585913" y="1054102"/>
              <a:ext cx="55562" cy="274638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72">
              <a:extLst>
                <a:ext uri="{FF2B5EF4-FFF2-40B4-BE49-F238E27FC236}">
                  <a16:creationId xmlns:a16="http://schemas.microsoft.com/office/drawing/2014/main" id="{1C3C1D69-42BF-482C-B884-40AC0160DB8E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1730375" y="1100140"/>
              <a:ext cx="155575" cy="184150"/>
            </a:xfrm>
            <a:custGeom>
              <a:avLst/>
              <a:gdLst>
                <a:gd name="T0" fmla="*/ 176 w 331"/>
                <a:gd name="T1" fmla="*/ 176 h 332"/>
                <a:gd name="T2" fmla="*/ 315 w 331"/>
                <a:gd name="T3" fmla="*/ 176 h 332"/>
                <a:gd name="T4" fmla="*/ 331 w 331"/>
                <a:gd name="T5" fmla="*/ 166 h 332"/>
                <a:gd name="T6" fmla="*/ 315 w 331"/>
                <a:gd name="T7" fmla="*/ 156 h 332"/>
                <a:gd name="T8" fmla="*/ 176 w 331"/>
                <a:gd name="T9" fmla="*/ 156 h 332"/>
                <a:gd name="T10" fmla="*/ 176 w 331"/>
                <a:gd name="T11" fmla="*/ 16 h 332"/>
                <a:gd name="T12" fmla="*/ 166 w 331"/>
                <a:gd name="T13" fmla="*/ 0 h 332"/>
                <a:gd name="T14" fmla="*/ 156 w 331"/>
                <a:gd name="T15" fmla="*/ 16 h 332"/>
                <a:gd name="T16" fmla="*/ 156 w 331"/>
                <a:gd name="T17" fmla="*/ 156 h 332"/>
                <a:gd name="T18" fmla="*/ 16 w 331"/>
                <a:gd name="T19" fmla="*/ 156 h 332"/>
                <a:gd name="T20" fmla="*/ 0 w 331"/>
                <a:gd name="T21" fmla="*/ 166 h 332"/>
                <a:gd name="T22" fmla="*/ 16 w 331"/>
                <a:gd name="T23" fmla="*/ 176 h 332"/>
                <a:gd name="T24" fmla="*/ 156 w 331"/>
                <a:gd name="T25" fmla="*/ 176 h 332"/>
                <a:gd name="T26" fmla="*/ 156 w 331"/>
                <a:gd name="T27" fmla="*/ 316 h 332"/>
                <a:gd name="T28" fmla="*/ 166 w 331"/>
                <a:gd name="T29" fmla="*/ 332 h 332"/>
                <a:gd name="T30" fmla="*/ 176 w 331"/>
                <a:gd name="T31" fmla="*/ 316 h 332"/>
                <a:gd name="T32" fmla="*/ 176 w 331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1" y="176"/>
                    <a:pt x="331" y="166"/>
                  </a:cubicBezTo>
                  <a:cubicBezTo>
                    <a:pt x="331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73">
              <a:extLst>
                <a:ext uri="{FF2B5EF4-FFF2-40B4-BE49-F238E27FC236}">
                  <a16:creationId xmlns:a16="http://schemas.microsoft.com/office/drawing/2014/main" id="{21E1CC5C-7F2A-462F-81D3-9F89C5164E0A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1957388" y="1087440"/>
              <a:ext cx="71437" cy="176213"/>
            </a:xfrm>
            <a:custGeom>
              <a:avLst/>
              <a:gdLst>
                <a:gd name="T0" fmla="*/ 92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6 w 153"/>
                <a:gd name="T9" fmla="*/ 97 h 317"/>
                <a:gd name="T10" fmla="*/ 116 w 153"/>
                <a:gd name="T11" fmla="*/ 13 h 317"/>
                <a:gd name="T12" fmla="*/ 102 w 153"/>
                <a:gd name="T13" fmla="*/ 0 h 317"/>
                <a:gd name="T14" fmla="*/ 82 w 153"/>
                <a:gd name="T15" fmla="*/ 18 h 317"/>
                <a:gd name="T16" fmla="*/ 62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8 w 153"/>
                <a:gd name="T25" fmla="*/ 112 h 317"/>
                <a:gd name="T26" fmla="*/ 20 w 153"/>
                <a:gd name="T27" fmla="*/ 271 h 317"/>
                <a:gd name="T28" fmla="*/ 66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2 w 153"/>
                <a:gd name="T35" fmla="*/ 242 h 317"/>
                <a:gd name="T36" fmla="*/ 67 w 153"/>
                <a:gd name="T37" fmla="*/ 306 h 317"/>
                <a:gd name="T38" fmla="*/ 52 w 153"/>
                <a:gd name="T39" fmla="*/ 283 h 317"/>
                <a:gd name="T40" fmla="*/ 55 w 153"/>
                <a:gd name="T41" fmla="*/ 259 h 317"/>
                <a:gd name="T42" fmla="*/ 92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2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7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5" y="235"/>
                    <a:pt x="134" y="237"/>
                    <a:pt x="132" y="242"/>
                  </a:cubicBezTo>
                  <a:cubicBezTo>
                    <a:pt x="111" y="294"/>
                    <a:pt x="84" y="306"/>
                    <a:pt x="67" y="306"/>
                  </a:cubicBezTo>
                  <a:cubicBezTo>
                    <a:pt x="57" y="306"/>
                    <a:pt x="52" y="300"/>
                    <a:pt x="52" y="283"/>
                  </a:cubicBezTo>
                  <a:cubicBezTo>
                    <a:pt x="52" y="271"/>
                    <a:pt x="53" y="268"/>
                    <a:pt x="55" y="259"/>
                  </a:cubicBezTo>
                  <a:lnTo>
                    <a:pt x="92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74">
              <a:extLst>
                <a:ext uri="{FF2B5EF4-FFF2-40B4-BE49-F238E27FC236}">
                  <a16:creationId xmlns:a16="http://schemas.microsoft.com/office/drawing/2014/main" id="{7E2755D5-B977-4216-A0E7-BCFFD425A338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2049463" y="1054102"/>
              <a:ext cx="55562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75">
              <a:extLst>
                <a:ext uri="{FF2B5EF4-FFF2-40B4-BE49-F238E27FC236}">
                  <a16:creationId xmlns:a16="http://schemas.microsoft.com/office/drawing/2014/main" id="{4B9E7E55-30D3-40A8-A582-9276BC339D27}"/>
                </a:ext>
              </a:extLst>
            </p:cNvPr>
            <p:cNvSpPr>
              <a:spLocks noEditPoints="1"/>
            </p:cNvSpPr>
            <p:nvPr>
              <p:custDataLst>
                <p:tags r:id="rId228"/>
              </p:custDataLst>
            </p:nvPr>
          </p:nvSpPr>
          <p:spPr bwMode="auto">
            <a:xfrm>
              <a:off x="2212975" y="1085852"/>
              <a:ext cx="142875" cy="21272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76">
              <a:extLst>
                <a:ext uri="{FF2B5EF4-FFF2-40B4-BE49-F238E27FC236}">
                  <a16:creationId xmlns:a16="http://schemas.microsoft.com/office/drawing/2014/main" id="{3DAF8A7F-99A1-4047-AB85-E94D69EF201C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2389188" y="1065215"/>
              <a:ext cx="84137" cy="195263"/>
            </a:xfrm>
            <a:custGeom>
              <a:avLst/>
              <a:gdLst>
                <a:gd name="T0" fmla="*/ 89 w 179"/>
                <a:gd name="T1" fmla="*/ 228 h 352"/>
                <a:gd name="T2" fmla="*/ 155 w 179"/>
                <a:gd name="T3" fmla="*/ 116 h 352"/>
                <a:gd name="T4" fmla="*/ 179 w 179"/>
                <a:gd name="T5" fmla="*/ 68 h 352"/>
                <a:gd name="T6" fmla="*/ 85 w 179"/>
                <a:gd name="T7" fmla="*/ 0 h 352"/>
                <a:gd name="T8" fmla="*/ 0 w 179"/>
                <a:gd name="T9" fmla="*/ 67 h 352"/>
                <a:gd name="T10" fmla="*/ 23 w 179"/>
                <a:gd name="T11" fmla="*/ 90 h 352"/>
                <a:gd name="T12" fmla="*/ 46 w 179"/>
                <a:gd name="T13" fmla="*/ 68 h 352"/>
                <a:gd name="T14" fmla="*/ 18 w 179"/>
                <a:gd name="T15" fmla="*/ 45 h 352"/>
                <a:gd name="T16" fmla="*/ 84 w 179"/>
                <a:gd name="T17" fmla="*/ 11 h 352"/>
                <a:gd name="T18" fmla="*/ 138 w 179"/>
                <a:gd name="T19" fmla="*/ 65 h 352"/>
                <a:gd name="T20" fmla="*/ 121 w 179"/>
                <a:gd name="T21" fmla="*/ 112 h 352"/>
                <a:gd name="T22" fmla="*/ 77 w 179"/>
                <a:gd name="T23" fmla="*/ 224 h 352"/>
                <a:gd name="T24" fmla="*/ 77 w 179"/>
                <a:gd name="T25" fmla="*/ 247 h 352"/>
                <a:gd name="T26" fmla="*/ 83 w 179"/>
                <a:gd name="T27" fmla="*/ 258 h 352"/>
                <a:gd name="T28" fmla="*/ 89 w 179"/>
                <a:gd name="T29" fmla="*/ 245 h 352"/>
                <a:gd name="T30" fmla="*/ 89 w 179"/>
                <a:gd name="T31" fmla="*/ 228 h 352"/>
                <a:gd name="T32" fmla="*/ 109 w 179"/>
                <a:gd name="T33" fmla="*/ 325 h 352"/>
                <a:gd name="T34" fmla="*/ 83 w 179"/>
                <a:gd name="T35" fmla="*/ 299 h 352"/>
                <a:gd name="T36" fmla="*/ 57 w 179"/>
                <a:gd name="T37" fmla="*/ 325 h 352"/>
                <a:gd name="T38" fmla="*/ 83 w 179"/>
                <a:gd name="T39" fmla="*/ 352 h 352"/>
                <a:gd name="T40" fmla="*/ 109 w 179"/>
                <a:gd name="T41" fmla="*/ 32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352">
                  <a:moveTo>
                    <a:pt x="89" y="228"/>
                  </a:moveTo>
                  <a:cubicBezTo>
                    <a:pt x="89" y="165"/>
                    <a:pt x="138" y="129"/>
                    <a:pt x="155" y="116"/>
                  </a:cubicBezTo>
                  <a:cubicBezTo>
                    <a:pt x="169" y="106"/>
                    <a:pt x="179" y="88"/>
                    <a:pt x="179" y="68"/>
                  </a:cubicBezTo>
                  <a:cubicBezTo>
                    <a:pt x="179" y="39"/>
                    <a:pt x="159" y="0"/>
                    <a:pt x="85" y="0"/>
                  </a:cubicBezTo>
                  <a:cubicBezTo>
                    <a:pt x="31" y="0"/>
                    <a:pt x="0" y="34"/>
                    <a:pt x="0" y="67"/>
                  </a:cubicBezTo>
                  <a:cubicBezTo>
                    <a:pt x="0" y="83"/>
                    <a:pt x="12" y="90"/>
                    <a:pt x="23" y="90"/>
                  </a:cubicBezTo>
                  <a:cubicBezTo>
                    <a:pt x="37" y="90"/>
                    <a:pt x="46" y="80"/>
                    <a:pt x="46" y="68"/>
                  </a:cubicBezTo>
                  <a:cubicBezTo>
                    <a:pt x="46" y="45"/>
                    <a:pt x="25" y="45"/>
                    <a:pt x="18" y="45"/>
                  </a:cubicBezTo>
                  <a:cubicBezTo>
                    <a:pt x="34" y="19"/>
                    <a:pt x="63" y="11"/>
                    <a:pt x="84" y="11"/>
                  </a:cubicBezTo>
                  <a:cubicBezTo>
                    <a:pt x="138" y="11"/>
                    <a:pt x="138" y="45"/>
                    <a:pt x="138" y="65"/>
                  </a:cubicBezTo>
                  <a:cubicBezTo>
                    <a:pt x="138" y="94"/>
                    <a:pt x="130" y="103"/>
                    <a:pt x="121" y="112"/>
                  </a:cubicBezTo>
                  <a:cubicBezTo>
                    <a:pt x="88" y="148"/>
                    <a:pt x="77" y="194"/>
                    <a:pt x="77" y="224"/>
                  </a:cubicBezTo>
                  <a:lnTo>
                    <a:pt x="77" y="247"/>
                  </a:lnTo>
                  <a:cubicBezTo>
                    <a:pt x="77" y="255"/>
                    <a:pt x="77" y="258"/>
                    <a:pt x="83" y="258"/>
                  </a:cubicBezTo>
                  <a:cubicBezTo>
                    <a:pt x="89" y="258"/>
                    <a:pt x="89" y="254"/>
                    <a:pt x="89" y="245"/>
                  </a:cubicBezTo>
                  <a:lnTo>
                    <a:pt x="89" y="228"/>
                  </a:lnTo>
                  <a:close/>
                  <a:moveTo>
                    <a:pt x="109" y="325"/>
                  </a:moveTo>
                  <a:cubicBezTo>
                    <a:pt x="109" y="311"/>
                    <a:pt x="97" y="299"/>
                    <a:pt x="83" y="299"/>
                  </a:cubicBezTo>
                  <a:cubicBezTo>
                    <a:pt x="69" y="299"/>
                    <a:pt x="57" y="311"/>
                    <a:pt x="57" y="325"/>
                  </a:cubicBezTo>
                  <a:cubicBezTo>
                    <a:pt x="57" y="340"/>
                    <a:pt x="69" y="352"/>
                    <a:pt x="83" y="352"/>
                  </a:cubicBezTo>
                  <a:cubicBezTo>
                    <a:pt x="97" y="352"/>
                    <a:pt x="109" y="340"/>
                    <a:pt x="109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77">
              <a:extLst>
                <a:ext uri="{FF2B5EF4-FFF2-40B4-BE49-F238E27FC236}">
                  <a16:creationId xmlns:a16="http://schemas.microsoft.com/office/drawing/2014/main" id="{DF4ADBFF-4467-4A3D-AD96-97CA838F1F83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2667000" y="1071565"/>
              <a:ext cx="85725" cy="188913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9 h 341"/>
                <a:gd name="T6" fmla="*/ 111 w 181"/>
                <a:gd name="T7" fmla="*/ 14 h 341"/>
                <a:gd name="T8" fmla="*/ 138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7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9"/>
                  </a:lnTo>
                  <a:cubicBezTo>
                    <a:pt x="83" y="30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4"/>
                  </a:cubicBezTo>
                  <a:cubicBezTo>
                    <a:pt x="146" y="47"/>
                    <a:pt x="152" y="52"/>
                    <a:pt x="160" y="52"/>
                  </a:cubicBezTo>
                  <a:cubicBezTo>
                    <a:pt x="171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4"/>
                    <a:pt x="59" y="37"/>
                  </a:cubicBezTo>
                  <a:cubicBezTo>
                    <a:pt x="46" y="59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78">
              <a:extLst>
                <a:ext uri="{FF2B5EF4-FFF2-40B4-BE49-F238E27FC236}">
                  <a16:creationId xmlns:a16="http://schemas.microsoft.com/office/drawing/2014/main" id="{967B0546-2436-4C60-83FB-8EF5262F0D42}"/>
                </a:ext>
              </a:extLst>
            </p:cNvPr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auto">
            <a:xfrm>
              <a:off x="2747963" y="1133477"/>
              <a:ext cx="103187" cy="130175"/>
            </a:xfrm>
            <a:custGeom>
              <a:avLst/>
              <a:gdLst>
                <a:gd name="T0" fmla="*/ 111 w 220"/>
                <a:gd name="T1" fmla="*/ 0 h 235"/>
                <a:gd name="T2" fmla="*/ 0 w 220"/>
                <a:gd name="T3" fmla="*/ 117 h 235"/>
                <a:gd name="T4" fmla="*/ 110 w 220"/>
                <a:gd name="T5" fmla="*/ 235 h 235"/>
                <a:gd name="T6" fmla="*/ 220 w 220"/>
                <a:gd name="T7" fmla="*/ 113 h 235"/>
                <a:gd name="T8" fmla="*/ 111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6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10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6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79">
              <a:extLst>
                <a:ext uri="{FF2B5EF4-FFF2-40B4-BE49-F238E27FC236}">
                  <a16:creationId xmlns:a16="http://schemas.microsoft.com/office/drawing/2014/main" id="{84A795E6-CD36-4A22-B8B9-9E484F5E194C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2860675" y="1133477"/>
              <a:ext cx="76200" cy="127000"/>
            </a:xfrm>
            <a:custGeom>
              <a:avLst/>
              <a:gdLst>
                <a:gd name="T0" fmla="*/ 1 w 164"/>
                <a:gd name="T1" fmla="*/ 35 h 230"/>
                <a:gd name="T2" fmla="*/ 18 w 164"/>
                <a:gd name="T3" fmla="*/ 33 h 230"/>
                <a:gd name="T4" fmla="*/ 35 w 164"/>
                <a:gd name="T5" fmla="*/ 63 h 230"/>
                <a:gd name="T6" fmla="*/ 35 w 164"/>
                <a:gd name="T7" fmla="*/ 188 h 230"/>
                <a:gd name="T8" fmla="*/ 0 w 164"/>
                <a:gd name="T9" fmla="*/ 222 h 230"/>
                <a:gd name="T10" fmla="*/ 0 w 164"/>
                <a:gd name="T11" fmla="*/ 230 h 230"/>
                <a:gd name="T12" fmla="*/ 119 w 164"/>
                <a:gd name="T13" fmla="*/ 230 h 230"/>
                <a:gd name="T14" fmla="*/ 119 w 164"/>
                <a:gd name="T15" fmla="*/ 222 h 230"/>
                <a:gd name="T16" fmla="*/ 77 w 164"/>
                <a:gd name="T17" fmla="*/ 185 h 230"/>
                <a:gd name="T18" fmla="*/ 77 w 164"/>
                <a:gd name="T19" fmla="*/ 73 h 230"/>
                <a:gd name="T20" fmla="*/ 112 w 164"/>
                <a:gd name="T21" fmla="*/ 32 h 230"/>
                <a:gd name="T22" fmla="*/ 125 w 164"/>
                <a:gd name="T23" fmla="*/ 39 h 230"/>
                <a:gd name="T24" fmla="*/ 145 w 164"/>
                <a:gd name="T25" fmla="*/ 49 h 230"/>
                <a:gd name="T26" fmla="*/ 164 w 164"/>
                <a:gd name="T27" fmla="*/ 27 h 230"/>
                <a:gd name="T28" fmla="*/ 137 w 164"/>
                <a:gd name="T29" fmla="*/ 0 h 230"/>
                <a:gd name="T30" fmla="*/ 77 w 164"/>
                <a:gd name="T31" fmla="*/ 47 h 230"/>
                <a:gd name="T32" fmla="*/ 77 w 164"/>
                <a:gd name="T33" fmla="*/ 1 h 230"/>
                <a:gd name="T34" fmla="*/ 74 w 164"/>
                <a:gd name="T35" fmla="*/ 0 h 230"/>
                <a:gd name="T36" fmla="*/ 1 w 164"/>
                <a:gd name="T37" fmla="*/ 27 h 230"/>
                <a:gd name="T38" fmla="*/ 1 w 164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30">
                  <a:moveTo>
                    <a:pt x="1" y="35"/>
                  </a:moveTo>
                  <a:cubicBezTo>
                    <a:pt x="8" y="34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1" y="216"/>
                    <a:pt x="0" y="222"/>
                  </a:cubicBezTo>
                  <a:lnTo>
                    <a:pt x="0" y="230"/>
                  </a:lnTo>
                  <a:lnTo>
                    <a:pt x="119" y="230"/>
                  </a:lnTo>
                  <a:lnTo>
                    <a:pt x="119" y="222"/>
                  </a:lnTo>
                  <a:cubicBezTo>
                    <a:pt x="85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8" y="32"/>
                    <a:pt x="112" y="32"/>
                  </a:cubicBezTo>
                  <a:cubicBezTo>
                    <a:pt x="115" y="32"/>
                    <a:pt x="119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1"/>
                    <a:pt x="164" y="27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1" y="12"/>
                    <a:pt x="77" y="47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80">
              <a:extLst>
                <a:ext uri="{FF2B5EF4-FFF2-40B4-BE49-F238E27FC236}">
                  <a16:creationId xmlns:a16="http://schemas.microsoft.com/office/drawing/2014/main" id="{3F012EB0-4912-46B1-957C-A954E9E9C1EB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3119438" y="1087440"/>
              <a:ext cx="71437" cy="176213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6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2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8 w 153"/>
                <a:gd name="T25" fmla="*/ 112 h 317"/>
                <a:gd name="T26" fmla="*/ 20 w 153"/>
                <a:gd name="T27" fmla="*/ 271 h 317"/>
                <a:gd name="T28" fmla="*/ 66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2 w 153"/>
                <a:gd name="T35" fmla="*/ 242 h 317"/>
                <a:gd name="T36" fmla="*/ 67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7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5" y="235"/>
                    <a:pt x="134" y="237"/>
                    <a:pt x="132" y="242"/>
                  </a:cubicBezTo>
                  <a:cubicBezTo>
                    <a:pt x="110" y="294"/>
                    <a:pt x="84" y="306"/>
                    <a:pt x="67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81">
              <a:extLst>
                <a:ext uri="{FF2B5EF4-FFF2-40B4-BE49-F238E27FC236}">
                  <a16:creationId xmlns:a16="http://schemas.microsoft.com/office/drawing/2014/main" id="{DF907E31-70BE-465E-BBD3-7BAAE908DB95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3282950" y="1111252"/>
              <a:ext cx="144462" cy="160338"/>
            </a:xfrm>
            <a:custGeom>
              <a:avLst/>
              <a:gdLst>
                <a:gd name="T0" fmla="*/ 295 w 305"/>
                <a:gd name="T1" fmla="*/ 156 h 290"/>
                <a:gd name="T2" fmla="*/ 305 w 305"/>
                <a:gd name="T3" fmla="*/ 145 h 290"/>
                <a:gd name="T4" fmla="*/ 295 w 305"/>
                <a:gd name="T5" fmla="*/ 134 h 290"/>
                <a:gd name="T6" fmla="*/ 19 w 305"/>
                <a:gd name="T7" fmla="*/ 4 h 290"/>
                <a:gd name="T8" fmla="*/ 10 w 305"/>
                <a:gd name="T9" fmla="*/ 0 h 290"/>
                <a:gd name="T10" fmla="*/ 0 w 305"/>
                <a:gd name="T11" fmla="*/ 10 h 290"/>
                <a:gd name="T12" fmla="*/ 10 w 305"/>
                <a:gd name="T13" fmla="*/ 21 h 290"/>
                <a:gd name="T14" fmla="*/ 271 w 305"/>
                <a:gd name="T15" fmla="*/ 145 h 290"/>
                <a:gd name="T16" fmla="*/ 10 w 305"/>
                <a:gd name="T17" fmla="*/ 269 h 290"/>
                <a:gd name="T18" fmla="*/ 0 w 305"/>
                <a:gd name="T19" fmla="*/ 280 h 290"/>
                <a:gd name="T20" fmla="*/ 10 w 305"/>
                <a:gd name="T21" fmla="*/ 290 h 290"/>
                <a:gd name="T22" fmla="*/ 19 w 305"/>
                <a:gd name="T23" fmla="*/ 286 h 290"/>
                <a:gd name="T24" fmla="*/ 295 w 305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290">
                  <a:moveTo>
                    <a:pt x="295" y="156"/>
                  </a:moveTo>
                  <a:cubicBezTo>
                    <a:pt x="301" y="154"/>
                    <a:pt x="305" y="151"/>
                    <a:pt x="305" y="145"/>
                  </a:cubicBezTo>
                  <a:cubicBezTo>
                    <a:pt x="305" y="139"/>
                    <a:pt x="301" y="137"/>
                    <a:pt x="295" y="134"/>
                  </a:cubicBezTo>
                  <a:lnTo>
                    <a:pt x="19" y="4"/>
                  </a:lnTo>
                  <a:cubicBezTo>
                    <a:pt x="13" y="0"/>
                    <a:pt x="12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3" y="18"/>
                    <a:pt x="10" y="21"/>
                  </a:cubicBezTo>
                  <a:lnTo>
                    <a:pt x="271" y="145"/>
                  </a:lnTo>
                  <a:lnTo>
                    <a:pt x="10" y="269"/>
                  </a:lnTo>
                  <a:cubicBezTo>
                    <a:pt x="3" y="272"/>
                    <a:pt x="0" y="275"/>
                    <a:pt x="0" y="280"/>
                  </a:cubicBezTo>
                  <a:cubicBezTo>
                    <a:pt x="0" y="285"/>
                    <a:pt x="5" y="290"/>
                    <a:pt x="10" y="290"/>
                  </a:cubicBezTo>
                  <a:cubicBezTo>
                    <a:pt x="12" y="290"/>
                    <a:pt x="13" y="290"/>
                    <a:pt x="19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82">
              <a:extLst>
                <a:ext uri="{FF2B5EF4-FFF2-40B4-BE49-F238E27FC236}">
                  <a16:creationId xmlns:a16="http://schemas.microsoft.com/office/drawing/2014/main" id="{CD8179B3-77C6-4199-8D53-DE8D1307C50B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3521075" y="1076327"/>
              <a:ext cx="98425" cy="1905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3" name="组合 782">
            <a:extLst>
              <a:ext uri="{FF2B5EF4-FFF2-40B4-BE49-F238E27FC236}">
                <a16:creationId xmlns:a16="http://schemas.microsoft.com/office/drawing/2014/main" id="{19180CC8-F8ED-4B1B-BAE6-9F583E05771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62742" y="2476986"/>
            <a:ext cx="5519739" cy="387351"/>
            <a:chOff x="361950" y="3767138"/>
            <a:chExt cx="5519739" cy="387351"/>
          </a:xfrm>
        </p:grpSpPr>
        <p:sp>
          <p:nvSpPr>
            <p:cNvPr id="741" name="Freeform 351">
              <a:extLst>
                <a:ext uri="{FF2B5EF4-FFF2-40B4-BE49-F238E27FC236}">
                  <a16:creationId xmlns:a16="http://schemas.microsoft.com/office/drawing/2014/main" id="{20A7DDF5-18E4-4062-8478-A371936FEAFE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361950" y="3883026"/>
              <a:ext cx="136525" cy="177800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4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5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5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4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6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6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5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5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0" y="144"/>
                    <a:pt x="222" y="113"/>
                    <a:pt x="222" y="93"/>
                  </a:cubicBezTo>
                  <a:cubicBezTo>
                    <a:pt x="222" y="67"/>
                    <a:pt x="219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8"/>
                    <a:pt x="250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6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6"/>
                  </a:lnTo>
                  <a:cubicBezTo>
                    <a:pt x="105" y="301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352">
              <a:extLst>
                <a:ext uri="{FF2B5EF4-FFF2-40B4-BE49-F238E27FC236}">
                  <a16:creationId xmlns:a16="http://schemas.microsoft.com/office/drawing/2014/main" id="{D86A6959-CA09-408F-8C27-71B60898B1A9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523875" y="3865563"/>
              <a:ext cx="53975" cy="260350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353">
              <a:extLst>
                <a:ext uri="{FF2B5EF4-FFF2-40B4-BE49-F238E27FC236}">
                  <a16:creationId xmlns:a16="http://schemas.microsoft.com/office/drawing/2014/main" id="{07E0469D-04D3-44B7-AD90-E3039E55ABB0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596900" y="3883026"/>
              <a:ext cx="193675" cy="177800"/>
            </a:xfrm>
            <a:custGeom>
              <a:avLst/>
              <a:gdLst>
                <a:gd name="T0" fmla="*/ 229 w 411"/>
                <a:gd name="T1" fmla="*/ 135 h 340"/>
                <a:gd name="T2" fmla="*/ 187 w 411"/>
                <a:gd name="T3" fmla="*/ 36 h 340"/>
                <a:gd name="T4" fmla="*/ 184 w 411"/>
                <a:gd name="T5" fmla="*/ 30 h 340"/>
                <a:gd name="T6" fmla="*/ 214 w 411"/>
                <a:gd name="T7" fmla="*/ 15 h 340"/>
                <a:gd name="T8" fmla="*/ 224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8 w 411"/>
                <a:gd name="T15" fmla="*/ 0 h 340"/>
                <a:gd name="T16" fmla="*/ 89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5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7 w 411"/>
                <a:gd name="T33" fmla="*/ 340 h 340"/>
                <a:gd name="T34" fmla="*/ 54 w 411"/>
                <a:gd name="T35" fmla="*/ 339 h 340"/>
                <a:gd name="T36" fmla="*/ 110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3 w 411"/>
                <a:gd name="T43" fmla="*/ 309 h 340"/>
                <a:gd name="T44" fmla="*/ 106 w 411"/>
                <a:gd name="T45" fmla="*/ 287 h 340"/>
                <a:gd name="T46" fmla="*/ 157 w 411"/>
                <a:gd name="T47" fmla="*/ 233 h 340"/>
                <a:gd name="T48" fmla="*/ 202 w 411"/>
                <a:gd name="T49" fmla="*/ 184 h 340"/>
                <a:gd name="T50" fmla="*/ 252 w 411"/>
                <a:gd name="T51" fmla="*/ 303 h 340"/>
                <a:gd name="T52" fmla="*/ 255 w 411"/>
                <a:gd name="T53" fmla="*/ 310 h 340"/>
                <a:gd name="T54" fmla="*/ 226 w 411"/>
                <a:gd name="T55" fmla="*/ 325 h 340"/>
                <a:gd name="T56" fmla="*/ 216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5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5 w 411"/>
                <a:gd name="T79" fmla="*/ 0 h 340"/>
                <a:gd name="T80" fmla="*/ 358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9 w 411"/>
                <a:gd name="T93" fmla="*/ 1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5"/>
                    <a:pt x="37" y="323"/>
                    <a:pt x="11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35"/>
                    <a:pt x="0" y="340"/>
                    <a:pt x="7" y="340"/>
                  </a:cubicBezTo>
                  <a:cubicBezTo>
                    <a:pt x="22" y="340"/>
                    <a:pt x="38" y="339"/>
                    <a:pt x="54" y="339"/>
                  </a:cubicBezTo>
                  <a:cubicBezTo>
                    <a:pt x="72" y="339"/>
                    <a:pt x="92" y="340"/>
                    <a:pt x="110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4" y="325"/>
                    <a:pt x="112" y="325"/>
                  </a:cubicBezTo>
                  <a:cubicBezTo>
                    <a:pt x="108" y="324"/>
                    <a:pt x="93" y="323"/>
                    <a:pt x="93" y="309"/>
                  </a:cubicBezTo>
                  <a:cubicBezTo>
                    <a:pt x="93" y="301"/>
                    <a:pt x="100" y="293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3"/>
                  </a:lnTo>
                  <a:cubicBezTo>
                    <a:pt x="254" y="309"/>
                    <a:pt x="255" y="309"/>
                    <a:pt x="255" y="310"/>
                  </a:cubicBezTo>
                  <a:cubicBezTo>
                    <a:pt x="255" y="314"/>
                    <a:pt x="245" y="323"/>
                    <a:pt x="226" y="325"/>
                  </a:cubicBezTo>
                  <a:cubicBezTo>
                    <a:pt x="220" y="325"/>
                    <a:pt x="216" y="326"/>
                    <a:pt x="216" y="334"/>
                  </a:cubicBezTo>
                  <a:cubicBezTo>
                    <a:pt x="216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354">
              <a:extLst>
                <a:ext uri="{FF2B5EF4-FFF2-40B4-BE49-F238E27FC236}">
                  <a16:creationId xmlns:a16="http://schemas.microsoft.com/office/drawing/2014/main" id="{D1C0EE2D-D701-43CC-85A9-6D11BA335E3E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887413" y="3895726"/>
              <a:ext cx="141288" cy="20002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4 h 386"/>
                <a:gd name="T16" fmla="*/ 11 w 305"/>
                <a:gd name="T17" fmla="*/ 267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5 h 386"/>
                <a:gd name="T24" fmla="*/ 295 w 305"/>
                <a:gd name="T25" fmla="*/ 156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5"/>
                  </a:cubicBezTo>
                  <a:lnTo>
                    <a:pt x="295" y="156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5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355">
              <a:extLst>
                <a:ext uri="{FF2B5EF4-FFF2-40B4-BE49-F238E27FC236}">
                  <a16:creationId xmlns:a16="http://schemas.microsoft.com/office/drawing/2014/main" id="{F8DA72AF-58E5-4D35-97AF-E92DA90B8BD9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1116013" y="3883026"/>
              <a:ext cx="146050" cy="177800"/>
            </a:xfrm>
            <a:custGeom>
              <a:avLst/>
              <a:gdLst>
                <a:gd name="T0" fmla="*/ 122 w 311"/>
                <a:gd name="T1" fmla="*/ 174 h 341"/>
                <a:gd name="T2" fmla="*/ 176 w 311"/>
                <a:gd name="T3" fmla="*/ 184 h 341"/>
                <a:gd name="T4" fmla="*/ 202 w 311"/>
                <a:gd name="T5" fmla="*/ 230 h 341"/>
                <a:gd name="T6" fmla="*/ 211 w 311"/>
                <a:gd name="T7" fmla="*/ 243 h 341"/>
                <a:gd name="T8" fmla="*/ 219 w 311"/>
                <a:gd name="T9" fmla="*/ 227 h 341"/>
                <a:gd name="T10" fmla="*/ 219 w 311"/>
                <a:gd name="T11" fmla="*/ 92 h 341"/>
                <a:gd name="T12" fmla="*/ 211 w 311"/>
                <a:gd name="T13" fmla="*/ 76 h 341"/>
                <a:gd name="T14" fmla="*/ 202 w 311"/>
                <a:gd name="T15" fmla="*/ 88 h 341"/>
                <a:gd name="T16" fmla="*/ 122 w 311"/>
                <a:gd name="T17" fmla="*/ 156 h 341"/>
                <a:gd name="T18" fmla="*/ 122 w 311"/>
                <a:gd name="T19" fmla="*/ 51 h 341"/>
                <a:gd name="T20" fmla="*/ 143 w 311"/>
                <a:gd name="T21" fmla="*/ 17 h 341"/>
                <a:gd name="T22" fmla="*/ 167 w 311"/>
                <a:gd name="T23" fmla="*/ 17 h 341"/>
                <a:gd name="T24" fmla="*/ 271 w 311"/>
                <a:gd name="T25" fmla="*/ 86 h 341"/>
                <a:gd name="T26" fmla="*/ 280 w 311"/>
                <a:gd name="T27" fmla="*/ 98 h 341"/>
                <a:gd name="T28" fmla="*/ 288 w 311"/>
                <a:gd name="T29" fmla="*/ 81 h 341"/>
                <a:gd name="T30" fmla="*/ 288 w 311"/>
                <a:gd name="T31" fmla="*/ 16 h 341"/>
                <a:gd name="T32" fmla="*/ 272 w 311"/>
                <a:gd name="T33" fmla="*/ 0 h 341"/>
                <a:gd name="T34" fmla="*/ 17 w 311"/>
                <a:gd name="T35" fmla="*/ 0 h 341"/>
                <a:gd name="T36" fmla="*/ 0 w 311"/>
                <a:gd name="T37" fmla="*/ 9 h 341"/>
                <a:gd name="T38" fmla="*/ 13 w 311"/>
                <a:gd name="T39" fmla="*/ 17 h 341"/>
                <a:gd name="T40" fmla="*/ 44 w 311"/>
                <a:gd name="T41" fmla="*/ 46 h 341"/>
                <a:gd name="T42" fmla="*/ 44 w 311"/>
                <a:gd name="T43" fmla="*/ 295 h 341"/>
                <a:gd name="T44" fmla="*/ 16 w 311"/>
                <a:gd name="T45" fmla="*/ 324 h 341"/>
                <a:gd name="T46" fmla="*/ 0 w 311"/>
                <a:gd name="T47" fmla="*/ 332 h 341"/>
                <a:gd name="T48" fmla="*/ 17 w 311"/>
                <a:gd name="T49" fmla="*/ 341 h 341"/>
                <a:gd name="T50" fmla="*/ 281 w 311"/>
                <a:gd name="T51" fmla="*/ 341 h 341"/>
                <a:gd name="T52" fmla="*/ 297 w 311"/>
                <a:gd name="T53" fmla="*/ 334 h 341"/>
                <a:gd name="T54" fmla="*/ 311 w 311"/>
                <a:gd name="T55" fmla="*/ 248 h 341"/>
                <a:gd name="T56" fmla="*/ 303 w 311"/>
                <a:gd name="T57" fmla="*/ 239 h 341"/>
                <a:gd name="T58" fmla="*/ 294 w 311"/>
                <a:gd name="T59" fmla="*/ 246 h 341"/>
                <a:gd name="T60" fmla="*/ 250 w 311"/>
                <a:gd name="T61" fmla="*/ 301 h 341"/>
                <a:gd name="T62" fmla="*/ 171 w 311"/>
                <a:gd name="T63" fmla="*/ 324 h 341"/>
                <a:gd name="T64" fmla="*/ 143 w 311"/>
                <a:gd name="T65" fmla="*/ 324 h 341"/>
                <a:gd name="T66" fmla="*/ 122 w 311"/>
                <a:gd name="T67" fmla="*/ 290 h 341"/>
                <a:gd name="T68" fmla="*/ 122 w 311"/>
                <a:gd name="T69" fmla="*/ 174 h 341"/>
                <a:gd name="T70" fmla="*/ 271 w 311"/>
                <a:gd name="T71" fmla="*/ 17 h 341"/>
                <a:gd name="T72" fmla="*/ 271 w 311"/>
                <a:gd name="T73" fmla="*/ 41 h 341"/>
                <a:gd name="T74" fmla="*/ 243 w 311"/>
                <a:gd name="T75" fmla="*/ 17 h 341"/>
                <a:gd name="T76" fmla="*/ 271 w 311"/>
                <a:gd name="T77" fmla="*/ 17 h 341"/>
                <a:gd name="T78" fmla="*/ 174 w 311"/>
                <a:gd name="T79" fmla="*/ 163 h 341"/>
                <a:gd name="T80" fmla="*/ 202 w 311"/>
                <a:gd name="T81" fmla="*/ 142 h 341"/>
                <a:gd name="T82" fmla="*/ 202 w 311"/>
                <a:gd name="T83" fmla="*/ 184 h 341"/>
                <a:gd name="T84" fmla="*/ 174 w 311"/>
                <a:gd name="T85" fmla="*/ 164 h 341"/>
                <a:gd name="T86" fmla="*/ 174 w 311"/>
                <a:gd name="T87" fmla="*/ 163 h 341"/>
                <a:gd name="T88" fmla="*/ 61 w 311"/>
                <a:gd name="T89" fmla="*/ 45 h 341"/>
                <a:gd name="T90" fmla="*/ 57 w 311"/>
                <a:gd name="T91" fmla="*/ 17 h 341"/>
                <a:gd name="T92" fmla="*/ 110 w 311"/>
                <a:gd name="T93" fmla="*/ 17 h 341"/>
                <a:gd name="T94" fmla="*/ 104 w 311"/>
                <a:gd name="T95" fmla="*/ 50 h 341"/>
                <a:gd name="T96" fmla="*/ 104 w 311"/>
                <a:gd name="T97" fmla="*/ 291 h 341"/>
                <a:gd name="T98" fmla="*/ 110 w 311"/>
                <a:gd name="T99" fmla="*/ 324 h 341"/>
                <a:gd name="T100" fmla="*/ 57 w 311"/>
                <a:gd name="T101" fmla="*/ 324 h 341"/>
                <a:gd name="T102" fmla="*/ 61 w 311"/>
                <a:gd name="T103" fmla="*/ 296 h 341"/>
                <a:gd name="T104" fmla="*/ 61 w 311"/>
                <a:gd name="T105" fmla="*/ 45 h 341"/>
                <a:gd name="T106" fmla="*/ 247 w 311"/>
                <a:gd name="T107" fmla="*/ 324 h 341"/>
                <a:gd name="T108" fmla="*/ 247 w 311"/>
                <a:gd name="T109" fmla="*/ 323 h 341"/>
                <a:gd name="T110" fmla="*/ 286 w 311"/>
                <a:gd name="T111" fmla="*/ 296 h 341"/>
                <a:gd name="T112" fmla="*/ 281 w 311"/>
                <a:gd name="T113" fmla="*/ 324 h 341"/>
                <a:gd name="T114" fmla="*/ 247 w 311"/>
                <a:gd name="T11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1">
                  <a:moveTo>
                    <a:pt x="122" y="174"/>
                  </a:moveTo>
                  <a:cubicBezTo>
                    <a:pt x="134" y="174"/>
                    <a:pt x="158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1" y="17"/>
                    <a:pt x="143" y="17"/>
                  </a:cubicBezTo>
                  <a:lnTo>
                    <a:pt x="167" y="17"/>
                  </a:lnTo>
                  <a:cubicBezTo>
                    <a:pt x="235" y="17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6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5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281" y="341"/>
                  </a:lnTo>
                  <a:cubicBezTo>
                    <a:pt x="290" y="341"/>
                    <a:pt x="295" y="341"/>
                    <a:pt x="297" y="334"/>
                  </a:cubicBezTo>
                  <a:cubicBezTo>
                    <a:pt x="297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1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0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2" y="32"/>
                    <a:pt x="253" y="24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4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4" y="29"/>
                    <a:pt x="104" y="45"/>
                    <a:pt x="104" y="50"/>
                  </a:cubicBezTo>
                  <a:lnTo>
                    <a:pt x="104" y="291"/>
                  </a:lnTo>
                  <a:cubicBezTo>
                    <a:pt x="104" y="309"/>
                    <a:pt x="108" y="319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2"/>
                    <a:pt x="61" y="296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3"/>
                  </a:lnTo>
                  <a:cubicBezTo>
                    <a:pt x="262" y="315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356">
              <a:extLst>
                <a:ext uri="{FF2B5EF4-FFF2-40B4-BE49-F238E27FC236}">
                  <a16:creationId xmlns:a16="http://schemas.microsoft.com/office/drawing/2014/main" id="{DFFD4243-3675-4FF1-BE65-D0C8C2B8B3FC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1292225" y="3865563"/>
              <a:ext cx="53975" cy="2603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357">
              <a:extLst>
                <a:ext uri="{FF2B5EF4-FFF2-40B4-BE49-F238E27FC236}">
                  <a16:creationId xmlns:a16="http://schemas.microsoft.com/office/drawing/2014/main" id="{5D339071-FCD1-407F-ACB1-9B55FA83EB8F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1365250" y="3883026"/>
              <a:ext cx="192088" cy="177800"/>
            </a:xfrm>
            <a:custGeom>
              <a:avLst/>
              <a:gdLst>
                <a:gd name="T0" fmla="*/ 228 w 411"/>
                <a:gd name="T1" fmla="*/ 135 h 340"/>
                <a:gd name="T2" fmla="*/ 187 w 411"/>
                <a:gd name="T3" fmla="*/ 36 h 340"/>
                <a:gd name="T4" fmla="*/ 184 w 411"/>
                <a:gd name="T5" fmla="*/ 30 h 340"/>
                <a:gd name="T6" fmla="*/ 214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7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09 h 340"/>
                <a:gd name="T44" fmla="*/ 106 w 411"/>
                <a:gd name="T45" fmla="*/ 287 h 340"/>
                <a:gd name="T46" fmla="*/ 157 w 411"/>
                <a:gd name="T47" fmla="*/ 233 h 340"/>
                <a:gd name="T48" fmla="*/ 202 w 411"/>
                <a:gd name="T49" fmla="*/ 184 h 340"/>
                <a:gd name="T50" fmla="*/ 252 w 411"/>
                <a:gd name="T51" fmla="*/ 303 h 340"/>
                <a:gd name="T52" fmla="*/ 254 w 411"/>
                <a:gd name="T53" fmla="*/ 310 h 340"/>
                <a:gd name="T54" fmla="*/ 225 w 411"/>
                <a:gd name="T55" fmla="*/ 325 h 340"/>
                <a:gd name="T56" fmla="*/ 216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4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8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8 w 411"/>
                <a:gd name="T93" fmla="*/ 1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3" y="14"/>
                    <a:pt x="223" y="6"/>
                  </a:cubicBezTo>
                  <a:cubicBezTo>
                    <a:pt x="223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5"/>
                    <a:pt x="36" y="323"/>
                    <a:pt x="11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35"/>
                    <a:pt x="0" y="340"/>
                    <a:pt x="7" y="340"/>
                  </a:cubicBezTo>
                  <a:cubicBezTo>
                    <a:pt x="22" y="340"/>
                    <a:pt x="38" y="339"/>
                    <a:pt x="53" y="339"/>
                  </a:cubicBezTo>
                  <a:cubicBezTo>
                    <a:pt x="72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8" y="324"/>
                    <a:pt x="92" y="323"/>
                    <a:pt x="92" y="309"/>
                  </a:cubicBezTo>
                  <a:cubicBezTo>
                    <a:pt x="92" y="301"/>
                    <a:pt x="100" y="293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3"/>
                  </a:lnTo>
                  <a:cubicBezTo>
                    <a:pt x="254" y="309"/>
                    <a:pt x="254" y="309"/>
                    <a:pt x="254" y="310"/>
                  </a:cubicBezTo>
                  <a:cubicBezTo>
                    <a:pt x="254" y="314"/>
                    <a:pt x="245" y="323"/>
                    <a:pt x="225" y="325"/>
                  </a:cubicBezTo>
                  <a:cubicBezTo>
                    <a:pt x="220" y="325"/>
                    <a:pt x="216" y="326"/>
                    <a:pt x="216" y="334"/>
                  </a:cubicBezTo>
                  <a:cubicBezTo>
                    <a:pt x="216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4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358">
              <a:extLst>
                <a:ext uri="{FF2B5EF4-FFF2-40B4-BE49-F238E27FC236}">
                  <a16:creationId xmlns:a16="http://schemas.microsoft.com/office/drawing/2014/main" id="{FFFE873E-2DF6-42F6-B290-C7C427209002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1584325" y="3865563"/>
              <a:ext cx="53975" cy="2603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59">
              <a:extLst>
                <a:ext uri="{FF2B5EF4-FFF2-40B4-BE49-F238E27FC236}">
                  <a16:creationId xmlns:a16="http://schemas.microsoft.com/office/drawing/2014/main" id="{CBBDC935-1CEE-4F6A-82D7-01D698DD425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1725613" y="3910013"/>
              <a:ext cx="155575" cy="173038"/>
            </a:xfrm>
            <a:custGeom>
              <a:avLst/>
              <a:gdLst>
                <a:gd name="T0" fmla="*/ 176 w 331"/>
                <a:gd name="T1" fmla="*/ 176 h 332"/>
                <a:gd name="T2" fmla="*/ 315 w 331"/>
                <a:gd name="T3" fmla="*/ 176 h 332"/>
                <a:gd name="T4" fmla="*/ 331 w 331"/>
                <a:gd name="T5" fmla="*/ 166 h 332"/>
                <a:gd name="T6" fmla="*/ 315 w 331"/>
                <a:gd name="T7" fmla="*/ 156 h 332"/>
                <a:gd name="T8" fmla="*/ 176 w 331"/>
                <a:gd name="T9" fmla="*/ 156 h 332"/>
                <a:gd name="T10" fmla="*/ 176 w 331"/>
                <a:gd name="T11" fmla="*/ 16 h 332"/>
                <a:gd name="T12" fmla="*/ 166 w 331"/>
                <a:gd name="T13" fmla="*/ 0 h 332"/>
                <a:gd name="T14" fmla="*/ 156 w 331"/>
                <a:gd name="T15" fmla="*/ 16 h 332"/>
                <a:gd name="T16" fmla="*/ 156 w 331"/>
                <a:gd name="T17" fmla="*/ 156 h 332"/>
                <a:gd name="T18" fmla="*/ 16 w 331"/>
                <a:gd name="T19" fmla="*/ 156 h 332"/>
                <a:gd name="T20" fmla="*/ 0 w 331"/>
                <a:gd name="T21" fmla="*/ 166 h 332"/>
                <a:gd name="T22" fmla="*/ 16 w 331"/>
                <a:gd name="T23" fmla="*/ 176 h 332"/>
                <a:gd name="T24" fmla="*/ 156 w 331"/>
                <a:gd name="T25" fmla="*/ 176 h 332"/>
                <a:gd name="T26" fmla="*/ 156 w 331"/>
                <a:gd name="T27" fmla="*/ 315 h 332"/>
                <a:gd name="T28" fmla="*/ 166 w 331"/>
                <a:gd name="T29" fmla="*/ 332 h 332"/>
                <a:gd name="T30" fmla="*/ 176 w 331"/>
                <a:gd name="T31" fmla="*/ 315 h 332"/>
                <a:gd name="T32" fmla="*/ 176 w 331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1" y="176"/>
                    <a:pt x="331" y="166"/>
                  </a:cubicBezTo>
                  <a:cubicBezTo>
                    <a:pt x="331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5"/>
                  </a:lnTo>
                  <a:cubicBezTo>
                    <a:pt x="156" y="322"/>
                    <a:pt x="156" y="332"/>
                    <a:pt x="166" y="332"/>
                  </a:cubicBezTo>
                  <a:cubicBezTo>
                    <a:pt x="176" y="332"/>
                    <a:pt x="176" y="322"/>
                    <a:pt x="176" y="315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60">
              <a:extLst>
                <a:ext uri="{FF2B5EF4-FFF2-40B4-BE49-F238E27FC236}">
                  <a16:creationId xmlns:a16="http://schemas.microsoft.com/office/drawing/2014/main" id="{2D08A828-9C9C-4CCC-9E08-573B3C304B4D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1951038" y="3897313"/>
              <a:ext cx="71438" cy="16668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4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61">
              <a:extLst>
                <a:ext uri="{FF2B5EF4-FFF2-40B4-BE49-F238E27FC236}">
                  <a16:creationId xmlns:a16="http://schemas.microsoft.com/office/drawing/2014/main" id="{4BFFE879-2B82-43CC-9A8E-4D8D0F3C83AD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2043113" y="3865563"/>
              <a:ext cx="53975" cy="2603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62">
              <a:extLst>
                <a:ext uri="{FF2B5EF4-FFF2-40B4-BE49-F238E27FC236}">
                  <a16:creationId xmlns:a16="http://schemas.microsoft.com/office/drawing/2014/main" id="{FF322911-DF2F-4F83-AC7F-09E815684F4E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2198688" y="3965576"/>
              <a:ext cx="155575" cy="603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63">
              <a:extLst>
                <a:ext uri="{FF2B5EF4-FFF2-40B4-BE49-F238E27FC236}">
                  <a16:creationId xmlns:a16="http://schemas.microsoft.com/office/drawing/2014/main" id="{3C86122E-6EE1-4E39-8460-B9ADD4C4A9AB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2435225" y="3883026"/>
              <a:ext cx="136525" cy="177800"/>
            </a:xfrm>
            <a:custGeom>
              <a:avLst/>
              <a:gdLst>
                <a:gd name="T0" fmla="*/ 122 w 291"/>
                <a:gd name="T1" fmla="*/ 188 h 341"/>
                <a:gd name="T2" fmla="*/ 136 w 291"/>
                <a:gd name="T3" fmla="*/ 188 h 341"/>
                <a:gd name="T4" fmla="*/ 153 w 291"/>
                <a:gd name="T5" fmla="*/ 188 h 341"/>
                <a:gd name="T6" fmla="*/ 291 w 291"/>
                <a:gd name="T7" fmla="*/ 94 h 341"/>
                <a:gd name="T8" fmla="*/ 162 w 291"/>
                <a:gd name="T9" fmla="*/ 0 h 341"/>
                <a:gd name="T10" fmla="*/ 17 w 291"/>
                <a:gd name="T11" fmla="*/ 0 h 341"/>
                <a:gd name="T12" fmla="*/ 0 w 291"/>
                <a:gd name="T13" fmla="*/ 9 h 341"/>
                <a:gd name="T14" fmla="*/ 13 w 291"/>
                <a:gd name="T15" fmla="*/ 17 h 341"/>
                <a:gd name="T16" fmla="*/ 41 w 291"/>
                <a:gd name="T17" fmla="*/ 46 h 341"/>
                <a:gd name="T18" fmla="*/ 41 w 291"/>
                <a:gd name="T19" fmla="*/ 295 h 341"/>
                <a:gd name="T20" fmla="*/ 14 w 291"/>
                <a:gd name="T21" fmla="*/ 324 h 341"/>
                <a:gd name="T22" fmla="*/ 0 w 291"/>
                <a:gd name="T23" fmla="*/ 332 h 341"/>
                <a:gd name="T24" fmla="*/ 17 w 291"/>
                <a:gd name="T25" fmla="*/ 341 h 341"/>
                <a:gd name="T26" fmla="*/ 150 w 291"/>
                <a:gd name="T27" fmla="*/ 341 h 341"/>
                <a:gd name="T28" fmla="*/ 167 w 291"/>
                <a:gd name="T29" fmla="*/ 332 h 341"/>
                <a:gd name="T30" fmla="*/ 153 w 291"/>
                <a:gd name="T31" fmla="*/ 324 h 341"/>
                <a:gd name="T32" fmla="*/ 122 w 291"/>
                <a:gd name="T33" fmla="*/ 295 h 341"/>
                <a:gd name="T34" fmla="*/ 122 w 291"/>
                <a:gd name="T35" fmla="*/ 188 h 341"/>
                <a:gd name="T36" fmla="*/ 205 w 291"/>
                <a:gd name="T37" fmla="*/ 165 h 341"/>
                <a:gd name="T38" fmla="*/ 222 w 291"/>
                <a:gd name="T39" fmla="*/ 93 h 341"/>
                <a:gd name="T40" fmla="*/ 207 w 291"/>
                <a:gd name="T41" fmla="*/ 22 h 341"/>
                <a:gd name="T42" fmla="*/ 273 w 291"/>
                <a:gd name="T43" fmla="*/ 94 h 341"/>
                <a:gd name="T44" fmla="*/ 205 w 291"/>
                <a:gd name="T45" fmla="*/ 165 h 341"/>
                <a:gd name="T46" fmla="*/ 122 w 291"/>
                <a:gd name="T47" fmla="*/ 44 h 341"/>
                <a:gd name="T48" fmla="*/ 152 w 291"/>
                <a:gd name="T49" fmla="*/ 17 h 341"/>
                <a:gd name="T50" fmla="*/ 205 w 291"/>
                <a:gd name="T51" fmla="*/ 93 h 341"/>
                <a:gd name="T52" fmla="*/ 147 w 291"/>
                <a:gd name="T53" fmla="*/ 170 h 341"/>
                <a:gd name="T54" fmla="*/ 122 w 291"/>
                <a:gd name="T55" fmla="*/ 170 h 341"/>
                <a:gd name="T56" fmla="*/ 122 w 291"/>
                <a:gd name="T57" fmla="*/ 44 h 341"/>
                <a:gd name="T58" fmla="*/ 55 w 291"/>
                <a:gd name="T59" fmla="*/ 324 h 341"/>
                <a:gd name="T60" fmla="*/ 59 w 291"/>
                <a:gd name="T61" fmla="*/ 296 h 341"/>
                <a:gd name="T62" fmla="*/ 59 w 291"/>
                <a:gd name="T63" fmla="*/ 45 h 341"/>
                <a:gd name="T64" fmla="*/ 55 w 291"/>
                <a:gd name="T65" fmla="*/ 17 h 341"/>
                <a:gd name="T66" fmla="*/ 111 w 291"/>
                <a:gd name="T67" fmla="*/ 17 h 341"/>
                <a:gd name="T68" fmla="*/ 105 w 291"/>
                <a:gd name="T69" fmla="*/ 43 h 341"/>
                <a:gd name="T70" fmla="*/ 105 w 291"/>
                <a:gd name="T71" fmla="*/ 296 h 341"/>
                <a:gd name="T72" fmla="*/ 109 w 291"/>
                <a:gd name="T73" fmla="*/ 324 h 341"/>
                <a:gd name="T74" fmla="*/ 55 w 291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5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5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8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6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6"/>
                  </a:lnTo>
                  <a:cubicBezTo>
                    <a:pt x="105" y="301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64">
              <a:extLst>
                <a:ext uri="{FF2B5EF4-FFF2-40B4-BE49-F238E27FC236}">
                  <a16:creationId xmlns:a16="http://schemas.microsoft.com/office/drawing/2014/main" id="{08D5293B-8E36-49DA-B33F-49564517B588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2597150" y="3865563"/>
              <a:ext cx="53975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5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65">
              <a:extLst>
                <a:ext uri="{FF2B5EF4-FFF2-40B4-BE49-F238E27FC236}">
                  <a16:creationId xmlns:a16="http://schemas.microsoft.com/office/drawing/2014/main" id="{C7F1EF80-D880-4DC4-B991-F7B04E0DBF8B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2671763" y="3883026"/>
              <a:ext cx="169863" cy="177800"/>
            </a:xfrm>
            <a:custGeom>
              <a:avLst/>
              <a:gdLst>
                <a:gd name="T0" fmla="*/ 281 w 363"/>
                <a:gd name="T1" fmla="*/ 57 h 340"/>
                <a:gd name="T2" fmla="*/ 288 w 363"/>
                <a:gd name="T3" fmla="*/ 50 h 340"/>
                <a:gd name="T4" fmla="*/ 353 w 363"/>
                <a:gd name="T5" fmla="*/ 15 h 340"/>
                <a:gd name="T6" fmla="*/ 363 w 363"/>
                <a:gd name="T7" fmla="*/ 6 h 340"/>
                <a:gd name="T8" fmla="*/ 356 w 363"/>
                <a:gd name="T9" fmla="*/ 0 h 340"/>
                <a:gd name="T10" fmla="*/ 315 w 363"/>
                <a:gd name="T11" fmla="*/ 1 h 340"/>
                <a:gd name="T12" fmla="*/ 266 w 363"/>
                <a:gd name="T13" fmla="*/ 0 h 340"/>
                <a:gd name="T14" fmla="*/ 256 w 363"/>
                <a:gd name="T15" fmla="*/ 9 h 340"/>
                <a:gd name="T16" fmla="*/ 264 w 363"/>
                <a:gd name="T17" fmla="*/ 15 h 340"/>
                <a:gd name="T18" fmla="*/ 282 w 363"/>
                <a:gd name="T19" fmla="*/ 27 h 340"/>
                <a:gd name="T20" fmla="*/ 268 w 363"/>
                <a:gd name="T21" fmla="*/ 51 h 340"/>
                <a:gd name="T22" fmla="*/ 152 w 363"/>
                <a:gd name="T23" fmla="*/ 184 h 340"/>
                <a:gd name="T24" fmla="*/ 98 w 363"/>
                <a:gd name="T25" fmla="*/ 36 h 340"/>
                <a:gd name="T26" fmla="*/ 95 w 363"/>
                <a:gd name="T27" fmla="*/ 27 h 340"/>
                <a:gd name="T28" fmla="*/ 124 w 363"/>
                <a:gd name="T29" fmla="*/ 15 h 340"/>
                <a:gd name="T30" fmla="*/ 136 w 363"/>
                <a:gd name="T31" fmla="*/ 5 h 340"/>
                <a:gd name="T32" fmla="*/ 128 w 363"/>
                <a:gd name="T33" fmla="*/ 0 h 340"/>
                <a:gd name="T34" fmla="*/ 66 w 363"/>
                <a:gd name="T35" fmla="*/ 1 h 340"/>
                <a:gd name="T36" fmla="*/ 10 w 363"/>
                <a:gd name="T37" fmla="*/ 0 h 340"/>
                <a:gd name="T38" fmla="*/ 0 w 363"/>
                <a:gd name="T39" fmla="*/ 10 h 340"/>
                <a:gd name="T40" fmla="*/ 12 w 363"/>
                <a:gd name="T41" fmla="*/ 15 h 340"/>
                <a:gd name="T42" fmla="*/ 48 w 363"/>
                <a:gd name="T43" fmla="*/ 32 h 340"/>
                <a:gd name="T44" fmla="*/ 110 w 363"/>
                <a:gd name="T45" fmla="*/ 196 h 340"/>
                <a:gd name="T46" fmla="*/ 112 w 363"/>
                <a:gd name="T47" fmla="*/ 205 h 340"/>
                <a:gd name="T48" fmla="*/ 89 w 363"/>
                <a:gd name="T49" fmla="*/ 295 h 340"/>
                <a:gd name="T50" fmla="*/ 42 w 363"/>
                <a:gd name="T51" fmla="*/ 325 h 340"/>
                <a:gd name="T52" fmla="*/ 29 w 363"/>
                <a:gd name="T53" fmla="*/ 335 h 340"/>
                <a:gd name="T54" fmla="*/ 36 w 363"/>
                <a:gd name="T55" fmla="*/ 340 h 340"/>
                <a:gd name="T56" fmla="*/ 99 w 363"/>
                <a:gd name="T57" fmla="*/ 339 h 340"/>
                <a:gd name="T58" fmla="*/ 162 w 363"/>
                <a:gd name="T59" fmla="*/ 340 h 340"/>
                <a:gd name="T60" fmla="*/ 172 w 363"/>
                <a:gd name="T61" fmla="*/ 330 h 340"/>
                <a:gd name="T62" fmla="*/ 158 w 363"/>
                <a:gd name="T63" fmla="*/ 325 h 340"/>
                <a:gd name="T64" fmla="*/ 139 w 363"/>
                <a:gd name="T65" fmla="*/ 324 h 340"/>
                <a:gd name="T66" fmla="*/ 125 w 363"/>
                <a:gd name="T67" fmla="*/ 316 h 340"/>
                <a:gd name="T68" fmla="*/ 132 w 363"/>
                <a:gd name="T69" fmla="*/ 285 h 340"/>
                <a:gd name="T70" fmla="*/ 150 w 363"/>
                <a:gd name="T71" fmla="*/ 214 h 340"/>
                <a:gd name="T72" fmla="*/ 157 w 363"/>
                <a:gd name="T73" fmla="*/ 199 h 340"/>
                <a:gd name="T74" fmla="*/ 281 w 363"/>
                <a:gd name="T75" fmla="*/ 5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3" h="340">
                  <a:moveTo>
                    <a:pt x="281" y="57"/>
                  </a:moveTo>
                  <a:lnTo>
                    <a:pt x="288" y="50"/>
                  </a:lnTo>
                  <a:cubicBezTo>
                    <a:pt x="302" y="35"/>
                    <a:pt x="319" y="18"/>
                    <a:pt x="353" y="15"/>
                  </a:cubicBezTo>
                  <a:cubicBezTo>
                    <a:pt x="358" y="15"/>
                    <a:pt x="363" y="15"/>
                    <a:pt x="363" y="6"/>
                  </a:cubicBezTo>
                  <a:cubicBezTo>
                    <a:pt x="363" y="2"/>
                    <a:pt x="360" y="0"/>
                    <a:pt x="356" y="0"/>
                  </a:cubicBezTo>
                  <a:cubicBezTo>
                    <a:pt x="343" y="0"/>
                    <a:pt x="329" y="1"/>
                    <a:pt x="315" y="1"/>
                  </a:cubicBezTo>
                  <a:cubicBezTo>
                    <a:pt x="299" y="1"/>
                    <a:pt x="282" y="0"/>
                    <a:pt x="266" y="0"/>
                  </a:cubicBezTo>
                  <a:cubicBezTo>
                    <a:pt x="263" y="0"/>
                    <a:pt x="256" y="0"/>
                    <a:pt x="256" y="9"/>
                  </a:cubicBezTo>
                  <a:cubicBezTo>
                    <a:pt x="256" y="15"/>
                    <a:pt x="261" y="15"/>
                    <a:pt x="264" y="15"/>
                  </a:cubicBezTo>
                  <a:cubicBezTo>
                    <a:pt x="267" y="15"/>
                    <a:pt x="282" y="16"/>
                    <a:pt x="282" y="27"/>
                  </a:cubicBezTo>
                  <a:cubicBezTo>
                    <a:pt x="282" y="35"/>
                    <a:pt x="270" y="48"/>
                    <a:pt x="268" y="51"/>
                  </a:cubicBezTo>
                  <a:lnTo>
                    <a:pt x="152" y="184"/>
                  </a:lnTo>
                  <a:lnTo>
                    <a:pt x="98" y="36"/>
                  </a:lnTo>
                  <a:cubicBezTo>
                    <a:pt x="95" y="29"/>
                    <a:pt x="95" y="28"/>
                    <a:pt x="95" y="27"/>
                  </a:cubicBezTo>
                  <a:cubicBezTo>
                    <a:pt x="95" y="15"/>
                    <a:pt x="119" y="15"/>
                    <a:pt x="124" y="15"/>
                  </a:cubicBezTo>
                  <a:cubicBezTo>
                    <a:pt x="131" y="15"/>
                    <a:pt x="136" y="15"/>
                    <a:pt x="136" y="5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5" y="0"/>
                    <a:pt x="80" y="1"/>
                    <a:pt x="66" y="1"/>
                  </a:cubicBezTo>
                  <a:cubicBezTo>
                    <a:pt x="53" y="1"/>
                    <a:pt x="22" y="0"/>
                    <a:pt x="10" y="0"/>
                  </a:cubicBezTo>
                  <a:cubicBezTo>
                    <a:pt x="7" y="0"/>
                    <a:pt x="0" y="0"/>
                    <a:pt x="0" y="10"/>
                  </a:cubicBezTo>
                  <a:cubicBezTo>
                    <a:pt x="0" y="15"/>
                    <a:pt x="5" y="15"/>
                    <a:pt x="12" y="15"/>
                  </a:cubicBezTo>
                  <a:cubicBezTo>
                    <a:pt x="42" y="15"/>
                    <a:pt x="44" y="20"/>
                    <a:pt x="48" y="32"/>
                  </a:cubicBezTo>
                  <a:lnTo>
                    <a:pt x="110" y="196"/>
                  </a:lnTo>
                  <a:cubicBezTo>
                    <a:pt x="110" y="198"/>
                    <a:pt x="112" y="203"/>
                    <a:pt x="112" y="205"/>
                  </a:cubicBezTo>
                  <a:cubicBezTo>
                    <a:pt x="112" y="206"/>
                    <a:pt x="92" y="286"/>
                    <a:pt x="89" y="295"/>
                  </a:cubicBezTo>
                  <a:cubicBezTo>
                    <a:pt x="83" y="323"/>
                    <a:pt x="82" y="324"/>
                    <a:pt x="42" y="325"/>
                  </a:cubicBezTo>
                  <a:cubicBezTo>
                    <a:pt x="33" y="325"/>
                    <a:pt x="29" y="325"/>
                    <a:pt x="29" y="335"/>
                  </a:cubicBezTo>
                  <a:cubicBezTo>
                    <a:pt x="29" y="340"/>
                    <a:pt x="35" y="340"/>
                    <a:pt x="36" y="340"/>
                  </a:cubicBezTo>
                  <a:cubicBezTo>
                    <a:pt x="50" y="340"/>
                    <a:pt x="85" y="339"/>
                    <a:pt x="99" y="339"/>
                  </a:cubicBezTo>
                  <a:cubicBezTo>
                    <a:pt x="113" y="339"/>
                    <a:pt x="148" y="340"/>
                    <a:pt x="162" y="340"/>
                  </a:cubicBezTo>
                  <a:cubicBezTo>
                    <a:pt x="166" y="340"/>
                    <a:pt x="172" y="340"/>
                    <a:pt x="172" y="330"/>
                  </a:cubicBezTo>
                  <a:cubicBezTo>
                    <a:pt x="172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2"/>
                    <a:pt x="130" y="295"/>
                    <a:pt x="132" y="285"/>
                  </a:cubicBezTo>
                  <a:lnTo>
                    <a:pt x="150" y="214"/>
                  </a:lnTo>
                  <a:cubicBezTo>
                    <a:pt x="152" y="205"/>
                    <a:pt x="153" y="203"/>
                    <a:pt x="157" y="199"/>
                  </a:cubicBezTo>
                  <a:lnTo>
                    <a:pt x="281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66">
              <a:extLst>
                <a:ext uri="{FF2B5EF4-FFF2-40B4-BE49-F238E27FC236}">
                  <a16:creationId xmlns:a16="http://schemas.microsoft.com/office/drawing/2014/main" id="{166415C1-7054-441C-971D-76C37FDBE2A9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2935288" y="3895726"/>
              <a:ext cx="142875" cy="200025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7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5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4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4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5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67">
              <a:extLst>
                <a:ext uri="{FF2B5EF4-FFF2-40B4-BE49-F238E27FC236}">
                  <a16:creationId xmlns:a16="http://schemas.microsoft.com/office/drawing/2014/main" id="{3881F0B0-C1CF-4B8C-88F6-8FF01813C98F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3167063" y="3897313"/>
              <a:ext cx="71438" cy="1666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68">
              <a:extLst>
                <a:ext uri="{FF2B5EF4-FFF2-40B4-BE49-F238E27FC236}">
                  <a16:creationId xmlns:a16="http://schemas.microsoft.com/office/drawing/2014/main" id="{ECF6231C-9580-4351-BFBD-C97991E35E50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3259138" y="3865563"/>
              <a:ext cx="53975" cy="2603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369">
              <a:extLst>
                <a:ext uri="{FF2B5EF4-FFF2-40B4-BE49-F238E27FC236}">
                  <a16:creationId xmlns:a16="http://schemas.microsoft.com/office/drawing/2014/main" id="{7E31937C-6A30-4D43-BFE4-5D4C4469F530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3414713" y="3965576"/>
              <a:ext cx="155575" cy="603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370">
              <a:extLst>
                <a:ext uri="{FF2B5EF4-FFF2-40B4-BE49-F238E27FC236}">
                  <a16:creationId xmlns:a16="http://schemas.microsoft.com/office/drawing/2014/main" id="{1AB0F436-0E6E-4769-9A00-B13B22D98B7C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3651250" y="3883026"/>
              <a:ext cx="134938" cy="177800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4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5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5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4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5 w 290"/>
                <a:gd name="T59" fmla="*/ 324 h 341"/>
                <a:gd name="T60" fmla="*/ 59 w 290"/>
                <a:gd name="T61" fmla="*/ 296 h 341"/>
                <a:gd name="T62" fmla="*/ 59 w 290"/>
                <a:gd name="T63" fmla="*/ 45 h 341"/>
                <a:gd name="T64" fmla="*/ 55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6 h 341"/>
                <a:gd name="T72" fmla="*/ 109 w 290"/>
                <a:gd name="T73" fmla="*/ 324 h 341"/>
                <a:gd name="T74" fmla="*/ 55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5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5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8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6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6"/>
                  </a:lnTo>
                  <a:cubicBezTo>
                    <a:pt x="105" y="301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371">
              <a:extLst>
                <a:ext uri="{FF2B5EF4-FFF2-40B4-BE49-F238E27FC236}">
                  <a16:creationId xmlns:a16="http://schemas.microsoft.com/office/drawing/2014/main" id="{9507D9B5-673A-46DD-9898-790B4CBC9D65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3813175" y="3865563"/>
              <a:ext cx="53975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372">
              <a:extLst>
                <a:ext uri="{FF2B5EF4-FFF2-40B4-BE49-F238E27FC236}">
                  <a16:creationId xmlns:a16="http://schemas.microsoft.com/office/drawing/2014/main" id="{AFC43437-5AB4-403A-874E-763B9DC18A3A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3890963" y="3946526"/>
              <a:ext cx="88900" cy="117475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2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5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1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5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373">
              <a:extLst>
                <a:ext uri="{FF2B5EF4-FFF2-40B4-BE49-F238E27FC236}">
                  <a16:creationId xmlns:a16="http://schemas.microsoft.com/office/drawing/2014/main" id="{8E72FD5D-8218-48DC-9F2D-4476163D6807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4000500" y="3840163"/>
              <a:ext cx="90488" cy="128588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4 w 192"/>
                <a:gd name="T5" fmla="*/ 246 h 247"/>
                <a:gd name="T6" fmla="*/ 181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49 w 192"/>
                <a:gd name="T17" fmla="*/ 0 h 247"/>
                <a:gd name="T18" fmla="*/ 40 w 192"/>
                <a:gd name="T19" fmla="*/ 5 h 247"/>
                <a:gd name="T20" fmla="*/ 45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10"/>
                    <a:pt x="44" y="10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2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374">
              <a:extLst>
                <a:ext uri="{FF2B5EF4-FFF2-40B4-BE49-F238E27FC236}">
                  <a16:creationId xmlns:a16="http://schemas.microsoft.com/office/drawing/2014/main" id="{E5D71052-1300-4511-9101-2B339EFEC8EB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4108450" y="3841751"/>
              <a:ext cx="130175" cy="123825"/>
            </a:xfrm>
            <a:custGeom>
              <a:avLst/>
              <a:gdLst>
                <a:gd name="T0" fmla="*/ 216 w 277"/>
                <a:gd name="T1" fmla="*/ 42 h 238"/>
                <a:gd name="T2" fmla="*/ 237 w 277"/>
                <a:gd name="T3" fmla="*/ 24 h 238"/>
                <a:gd name="T4" fmla="*/ 269 w 277"/>
                <a:gd name="T5" fmla="*/ 13 h 238"/>
                <a:gd name="T6" fmla="*/ 277 w 277"/>
                <a:gd name="T7" fmla="*/ 5 h 238"/>
                <a:gd name="T8" fmla="*/ 272 w 277"/>
                <a:gd name="T9" fmla="*/ 0 h 238"/>
                <a:gd name="T10" fmla="*/ 244 w 277"/>
                <a:gd name="T11" fmla="*/ 2 h 238"/>
                <a:gd name="T12" fmla="*/ 207 w 277"/>
                <a:gd name="T13" fmla="*/ 0 h 238"/>
                <a:gd name="T14" fmla="*/ 200 w 277"/>
                <a:gd name="T15" fmla="*/ 8 h 238"/>
                <a:gd name="T16" fmla="*/ 207 w 277"/>
                <a:gd name="T17" fmla="*/ 13 h 238"/>
                <a:gd name="T18" fmla="*/ 217 w 277"/>
                <a:gd name="T19" fmla="*/ 19 h 238"/>
                <a:gd name="T20" fmla="*/ 212 w 277"/>
                <a:gd name="T21" fmla="*/ 29 h 238"/>
                <a:gd name="T22" fmla="*/ 206 w 277"/>
                <a:gd name="T23" fmla="*/ 36 h 238"/>
                <a:gd name="T24" fmla="*/ 119 w 277"/>
                <a:gd name="T25" fmla="*/ 127 h 238"/>
                <a:gd name="T26" fmla="*/ 73 w 277"/>
                <a:gd name="T27" fmla="*/ 25 h 238"/>
                <a:gd name="T28" fmla="*/ 71 w 277"/>
                <a:gd name="T29" fmla="*/ 19 h 238"/>
                <a:gd name="T30" fmla="*/ 89 w 277"/>
                <a:gd name="T31" fmla="*/ 13 h 238"/>
                <a:gd name="T32" fmla="*/ 99 w 277"/>
                <a:gd name="T33" fmla="*/ 5 h 238"/>
                <a:gd name="T34" fmla="*/ 93 w 277"/>
                <a:gd name="T35" fmla="*/ 0 h 238"/>
                <a:gd name="T36" fmla="*/ 46 w 277"/>
                <a:gd name="T37" fmla="*/ 2 h 238"/>
                <a:gd name="T38" fmla="*/ 7 w 277"/>
                <a:gd name="T39" fmla="*/ 0 h 238"/>
                <a:gd name="T40" fmla="*/ 0 w 277"/>
                <a:gd name="T41" fmla="*/ 8 h 238"/>
                <a:gd name="T42" fmla="*/ 9 w 277"/>
                <a:gd name="T43" fmla="*/ 13 h 238"/>
                <a:gd name="T44" fmla="*/ 34 w 277"/>
                <a:gd name="T45" fmla="*/ 24 h 238"/>
                <a:gd name="T46" fmla="*/ 88 w 277"/>
                <a:gd name="T47" fmla="*/ 143 h 238"/>
                <a:gd name="T48" fmla="*/ 72 w 277"/>
                <a:gd name="T49" fmla="*/ 207 h 238"/>
                <a:gd name="T50" fmla="*/ 40 w 277"/>
                <a:gd name="T51" fmla="*/ 226 h 238"/>
                <a:gd name="T52" fmla="*/ 30 w 277"/>
                <a:gd name="T53" fmla="*/ 233 h 238"/>
                <a:gd name="T54" fmla="*/ 35 w 277"/>
                <a:gd name="T55" fmla="*/ 238 h 238"/>
                <a:gd name="T56" fmla="*/ 57 w 277"/>
                <a:gd name="T57" fmla="*/ 237 h 238"/>
                <a:gd name="T58" fmla="*/ 80 w 277"/>
                <a:gd name="T59" fmla="*/ 237 h 238"/>
                <a:gd name="T60" fmla="*/ 102 w 277"/>
                <a:gd name="T61" fmla="*/ 237 h 238"/>
                <a:gd name="T62" fmla="*/ 126 w 277"/>
                <a:gd name="T63" fmla="*/ 238 h 238"/>
                <a:gd name="T64" fmla="*/ 133 w 277"/>
                <a:gd name="T65" fmla="*/ 231 h 238"/>
                <a:gd name="T66" fmla="*/ 122 w 277"/>
                <a:gd name="T67" fmla="*/ 226 h 238"/>
                <a:gd name="T68" fmla="*/ 108 w 277"/>
                <a:gd name="T69" fmla="*/ 225 h 238"/>
                <a:gd name="T70" fmla="*/ 101 w 277"/>
                <a:gd name="T71" fmla="*/ 220 h 238"/>
                <a:gd name="T72" fmla="*/ 107 w 277"/>
                <a:gd name="T73" fmla="*/ 192 h 238"/>
                <a:gd name="T74" fmla="*/ 118 w 277"/>
                <a:gd name="T75" fmla="*/ 149 h 238"/>
                <a:gd name="T76" fmla="*/ 123 w 277"/>
                <a:gd name="T77" fmla="*/ 140 h 238"/>
                <a:gd name="T78" fmla="*/ 216 w 277"/>
                <a:gd name="T79" fmla="*/ 4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238">
                  <a:moveTo>
                    <a:pt x="216" y="42"/>
                  </a:moveTo>
                  <a:cubicBezTo>
                    <a:pt x="222" y="35"/>
                    <a:pt x="229" y="29"/>
                    <a:pt x="237" y="24"/>
                  </a:cubicBezTo>
                  <a:cubicBezTo>
                    <a:pt x="251" y="14"/>
                    <a:pt x="264" y="13"/>
                    <a:pt x="269" y="13"/>
                  </a:cubicBezTo>
                  <a:cubicBezTo>
                    <a:pt x="273" y="12"/>
                    <a:pt x="277" y="12"/>
                    <a:pt x="277" y="5"/>
                  </a:cubicBezTo>
                  <a:cubicBezTo>
                    <a:pt x="277" y="3"/>
                    <a:pt x="275" y="0"/>
                    <a:pt x="272" y="0"/>
                  </a:cubicBezTo>
                  <a:cubicBezTo>
                    <a:pt x="263" y="0"/>
                    <a:pt x="253" y="2"/>
                    <a:pt x="244" y="2"/>
                  </a:cubicBezTo>
                  <a:cubicBezTo>
                    <a:pt x="232" y="2"/>
                    <a:pt x="218" y="0"/>
                    <a:pt x="207" y="0"/>
                  </a:cubicBezTo>
                  <a:cubicBezTo>
                    <a:pt x="206" y="0"/>
                    <a:pt x="200" y="0"/>
                    <a:pt x="200" y="8"/>
                  </a:cubicBezTo>
                  <a:cubicBezTo>
                    <a:pt x="200" y="12"/>
                    <a:pt x="205" y="13"/>
                    <a:pt x="207" y="13"/>
                  </a:cubicBezTo>
                  <a:cubicBezTo>
                    <a:pt x="217" y="14"/>
                    <a:pt x="217" y="17"/>
                    <a:pt x="217" y="19"/>
                  </a:cubicBezTo>
                  <a:cubicBezTo>
                    <a:pt x="217" y="23"/>
                    <a:pt x="215" y="25"/>
                    <a:pt x="212" y="29"/>
                  </a:cubicBezTo>
                  <a:cubicBezTo>
                    <a:pt x="210" y="32"/>
                    <a:pt x="208" y="34"/>
                    <a:pt x="206" y="36"/>
                  </a:cubicBezTo>
                  <a:lnTo>
                    <a:pt x="119" y="127"/>
                  </a:lnTo>
                  <a:lnTo>
                    <a:pt x="73" y="25"/>
                  </a:lnTo>
                  <a:cubicBezTo>
                    <a:pt x="71" y="20"/>
                    <a:pt x="71" y="19"/>
                    <a:pt x="71" y="19"/>
                  </a:cubicBezTo>
                  <a:cubicBezTo>
                    <a:pt x="71" y="13"/>
                    <a:pt x="87" y="13"/>
                    <a:pt x="89" y="13"/>
                  </a:cubicBezTo>
                  <a:cubicBezTo>
                    <a:pt x="94" y="13"/>
                    <a:pt x="99" y="13"/>
                    <a:pt x="99" y="5"/>
                  </a:cubicBezTo>
                  <a:cubicBezTo>
                    <a:pt x="99" y="5"/>
                    <a:pt x="99" y="0"/>
                    <a:pt x="93" y="0"/>
                  </a:cubicBezTo>
                  <a:cubicBezTo>
                    <a:pt x="83" y="0"/>
                    <a:pt x="57" y="2"/>
                    <a:pt x="46" y="2"/>
                  </a:cubicBezTo>
                  <a:cubicBezTo>
                    <a:pt x="38" y="2"/>
                    <a:pt x="15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3"/>
                    <a:pt x="4" y="13"/>
                    <a:pt x="9" y="13"/>
                  </a:cubicBezTo>
                  <a:cubicBezTo>
                    <a:pt x="29" y="13"/>
                    <a:pt x="31" y="16"/>
                    <a:pt x="34" y="24"/>
                  </a:cubicBezTo>
                  <a:lnTo>
                    <a:pt x="88" y="143"/>
                  </a:lnTo>
                  <a:lnTo>
                    <a:pt x="72" y="207"/>
                  </a:lnTo>
                  <a:cubicBezTo>
                    <a:pt x="68" y="224"/>
                    <a:pt x="68" y="226"/>
                    <a:pt x="40" y="226"/>
                  </a:cubicBezTo>
                  <a:cubicBezTo>
                    <a:pt x="34" y="226"/>
                    <a:pt x="30" y="226"/>
                    <a:pt x="30" y="233"/>
                  </a:cubicBezTo>
                  <a:cubicBezTo>
                    <a:pt x="30" y="237"/>
                    <a:pt x="32" y="238"/>
                    <a:pt x="35" y="238"/>
                  </a:cubicBezTo>
                  <a:cubicBezTo>
                    <a:pt x="42" y="238"/>
                    <a:pt x="50" y="237"/>
                    <a:pt x="57" y="237"/>
                  </a:cubicBezTo>
                  <a:cubicBezTo>
                    <a:pt x="64" y="237"/>
                    <a:pt x="74" y="237"/>
                    <a:pt x="80" y="237"/>
                  </a:cubicBezTo>
                  <a:cubicBezTo>
                    <a:pt x="87" y="237"/>
                    <a:pt x="95" y="237"/>
                    <a:pt x="102" y="237"/>
                  </a:cubicBezTo>
                  <a:cubicBezTo>
                    <a:pt x="110" y="237"/>
                    <a:pt x="118" y="238"/>
                    <a:pt x="126" y="238"/>
                  </a:cubicBezTo>
                  <a:cubicBezTo>
                    <a:pt x="128" y="238"/>
                    <a:pt x="133" y="238"/>
                    <a:pt x="133" y="231"/>
                  </a:cubicBezTo>
                  <a:cubicBezTo>
                    <a:pt x="133" y="226"/>
                    <a:pt x="129" y="226"/>
                    <a:pt x="122" y="226"/>
                  </a:cubicBezTo>
                  <a:cubicBezTo>
                    <a:pt x="116" y="226"/>
                    <a:pt x="115" y="226"/>
                    <a:pt x="108" y="225"/>
                  </a:cubicBezTo>
                  <a:cubicBezTo>
                    <a:pt x="102" y="224"/>
                    <a:pt x="101" y="224"/>
                    <a:pt x="101" y="220"/>
                  </a:cubicBezTo>
                  <a:cubicBezTo>
                    <a:pt x="101" y="218"/>
                    <a:pt x="105" y="201"/>
                    <a:pt x="107" y="192"/>
                  </a:cubicBezTo>
                  <a:cubicBezTo>
                    <a:pt x="110" y="181"/>
                    <a:pt x="117" y="151"/>
                    <a:pt x="118" y="149"/>
                  </a:cubicBezTo>
                  <a:cubicBezTo>
                    <a:pt x="119" y="144"/>
                    <a:pt x="119" y="143"/>
                    <a:pt x="123" y="140"/>
                  </a:cubicBezTo>
                  <a:lnTo>
                    <a:pt x="216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375">
              <a:extLst>
                <a:ext uri="{FF2B5EF4-FFF2-40B4-BE49-F238E27FC236}">
                  <a16:creationId xmlns:a16="http://schemas.microsoft.com/office/drawing/2014/main" id="{BF39C53C-4CC0-48C8-AF05-DD87B7577822}"/>
                </a:ext>
              </a:extLst>
            </p:cNvPr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auto">
            <a:xfrm>
              <a:off x="4344988" y="3895726"/>
              <a:ext cx="141288" cy="200025"/>
            </a:xfrm>
            <a:custGeom>
              <a:avLst/>
              <a:gdLst>
                <a:gd name="T0" fmla="*/ 295 w 304"/>
                <a:gd name="T1" fmla="*/ 156 h 386"/>
                <a:gd name="T2" fmla="*/ 304 w 304"/>
                <a:gd name="T3" fmla="*/ 145 h 386"/>
                <a:gd name="T4" fmla="*/ 295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7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5 h 386"/>
                <a:gd name="T24" fmla="*/ 295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156"/>
                  </a:moveTo>
                  <a:cubicBezTo>
                    <a:pt x="302" y="153"/>
                    <a:pt x="304" y="149"/>
                    <a:pt x="304" y="145"/>
                  </a:cubicBezTo>
                  <a:cubicBezTo>
                    <a:pt x="304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4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5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376">
              <a:extLst>
                <a:ext uri="{FF2B5EF4-FFF2-40B4-BE49-F238E27FC236}">
                  <a16:creationId xmlns:a16="http://schemas.microsoft.com/office/drawing/2014/main" id="{5F8C5A48-59DC-400E-9F84-99F4FD1F34F0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4581525" y="3946526"/>
              <a:ext cx="90488" cy="117475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5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6" y="0"/>
                    <a:pt x="0" y="48"/>
                    <a:pt x="0" y="136"/>
                  </a:cubicBezTo>
                  <a:cubicBezTo>
                    <a:pt x="0" y="186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5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377">
              <a:extLst>
                <a:ext uri="{FF2B5EF4-FFF2-40B4-BE49-F238E27FC236}">
                  <a16:creationId xmlns:a16="http://schemas.microsoft.com/office/drawing/2014/main" id="{178AB2FF-6522-4593-88F0-EFCF97C2A4F2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4691063" y="3840163"/>
              <a:ext cx="90488" cy="128588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0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50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10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378">
              <a:extLst>
                <a:ext uri="{FF2B5EF4-FFF2-40B4-BE49-F238E27FC236}">
                  <a16:creationId xmlns:a16="http://schemas.microsoft.com/office/drawing/2014/main" id="{F493F0E7-89DC-4EEC-A787-82C58EE36A0E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4797425" y="3852863"/>
              <a:ext cx="53975" cy="115888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8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7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7"/>
                    <a:pt x="114" y="67"/>
                    <a:pt x="108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4"/>
                    <a:pt x="84" y="0"/>
                    <a:pt x="77" y="0"/>
                  </a:cubicBezTo>
                  <a:cubicBezTo>
                    <a:pt x="68" y="0"/>
                    <a:pt x="63" y="5"/>
                    <a:pt x="60" y="15"/>
                  </a:cubicBezTo>
                  <a:cubicBezTo>
                    <a:pt x="58" y="23"/>
                    <a:pt x="62" y="6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6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6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379">
              <a:extLst>
                <a:ext uri="{FF2B5EF4-FFF2-40B4-BE49-F238E27FC236}">
                  <a16:creationId xmlns:a16="http://schemas.microsoft.com/office/drawing/2014/main" id="{5D8AD47B-E02D-483D-BB20-4603DDAF9468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4884738" y="3865563"/>
              <a:ext cx="55563" cy="2603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380">
              <a:extLst>
                <a:ext uri="{FF2B5EF4-FFF2-40B4-BE49-F238E27FC236}">
                  <a16:creationId xmlns:a16="http://schemas.microsoft.com/office/drawing/2014/main" id="{326B44C9-8CEC-42B0-8BE1-15D76D3E6F79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5046663" y="3895726"/>
              <a:ext cx="142875" cy="200025"/>
            </a:xfrm>
            <a:custGeom>
              <a:avLst/>
              <a:gdLst>
                <a:gd name="T0" fmla="*/ 296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5 w 305"/>
                <a:gd name="T21" fmla="*/ 267 h 386"/>
                <a:gd name="T22" fmla="*/ 34 w 305"/>
                <a:gd name="T23" fmla="*/ 145 h 386"/>
                <a:gd name="T24" fmla="*/ 296 w 305"/>
                <a:gd name="T25" fmla="*/ 21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6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3" y="289"/>
                    <a:pt x="294" y="289"/>
                    <a:pt x="295" y="289"/>
                  </a:cubicBezTo>
                  <a:cubicBezTo>
                    <a:pt x="301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5"/>
                  </a:lnTo>
                  <a:lnTo>
                    <a:pt x="296" y="21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5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381">
              <a:extLst>
                <a:ext uri="{FF2B5EF4-FFF2-40B4-BE49-F238E27FC236}">
                  <a16:creationId xmlns:a16="http://schemas.microsoft.com/office/drawing/2014/main" id="{FB676E75-8F3F-4678-854C-77A1803DF110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5303838" y="3810001"/>
              <a:ext cx="101600" cy="125413"/>
            </a:xfrm>
            <a:custGeom>
              <a:avLst/>
              <a:gdLst>
                <a:gd name="T0" fmla="*/ 86 w 218"/>
                <a:gd name="T1" fmla="*/ 121 h 239"/>
                <a:gd name="T2" fmla="*/ 124 w 218"/>
                <a:gd name="T3" fmla="*/ 129 h 239"/>
                <a:gd name="T4" fmla="*/ 142 w 218"/>
                <a:gd name="T5" fmla="*/ 161 h 239"/>
                <a:gd name="T6" fmla="*/ 148 w 218"/>
                <a:gd name="T7" fmla="*/ 170 h 239"/>
                <a:gd name="T8" fmla="*/ 154 w 218"/>
                <a:gd name="T9" fmla="*/ 159 h 239"/>
                <a:gd name="T10" fmla="*/ 154 w 218"/>
                <a:gd name="T11" fmla="*/ 64 h 239"/>
                <a:gd name="T12" fmla="*/ 148 w 218"/>
                <a:gd name="T13" fmla="*/ 53 h 239"/>
                <a:gd name="T14" fmla="*/ 142 w 218"/>
                <a:gd name="T15" fmla="*/ 61 h 239"/>
                <a:gd name="T16" fmla="*/ 86 w 218"/>
                <a:gd name="T17" fmla="*/ 109 h 239"/>
                <a:gd name="T18" fmla="*/ 86 w 218"/>
                <a:gd name="T19" fmla="*/ 35 h 239"/>
                <a:gd name="T20" fmla="*/ 101 w 218"/>
                <a:gd name="T21" fmla="*/ 12 h 239"/>
                <a:gd name="T22" fmla="*/ 118 w 218"/>
                <a:gd name="T23" fmla="*/ 12 h 239"/>
                <a:gd name="T24" fmla="*/ 190 w 218"/>
                <a:gd name="T25" fmla="*/ 60 h 239"/>
                <a:gd name="T26" fmla="*/ 196 w 218"/>
                <a:gd name="T27" fmla="*/ 68 h 239"/>
                <a:gd name="T28" fmla="*/ 202 w 218"/>
                <a:gd name="T29" fmla="*/ 57 h 239"/>
                <a:gd name="T30" fmla="*/ 202 w 218"/>
                <a:gd name="T31" fmla="*/ 11 h 239"/>
                <a:gd name="T32" fmla="*/ 191 w 218"/>
                <a:gd name="T33" fmla="*/ 0 h 239"/>
                <a:gd name="T34" fmla="*/ 12 w 218"/>
                <a:gd name="T35" fmla="*/ 0 h 239"/>
                <a:gd name="T36" fmla="*/ 0 w 218"/>
                <a:gd name="T37" fmla="*/ 6 h 239"/>
                <a:gd name="T38" fmla="*/ 10 w 218"/>
                <a:gd name="T39" fmla="*/ 12 h 239"/>
                <a:gd name="T40" fmla="*/ 31 w 218"/>
                <a:gd name="T41" fmla="*/ 32 h 239"/>
                <a:gd name="T42" fmla="*/ 31 w 218"/>
                <a:gd name="T43" fmla="*/ 207 h 239"/>
                <a:gd name="T44" fmla="*/ 12 w 218"/>
                <a:gd name="T45" fmla="*/ 226 h 239"/>
                <a:gd name="T46" fmla="*/ 0 w 218"/>
                <a:gd name="T47" fmla="*/ 232 h 239"/>
                <a:gd name="T48" fmla="*/ 12 w 218"/>
                <a:gd name="T49" fmla="*/ 239 h 239"/>
                <a:gd name="T50" fmla="*/ 197 w 218"/>
                <a:gd name="T51" fmla="*/ 239 h 239"/>
                <a:gd name="T52" fmla="*/ 208 w 218"/>
                <a:gd name="T53" fmla="*/ 234 h 239"/>
                <a:gd name="T54" fmla="*/ 218 w 218"/>
                <a:gd name="T55" fmla="*/ 173 h 239"/>
                <a:gd name="T56" fmla="*/ 212 w 218"/>
                <a:gd name="T57" fmla="*/ 167 h 239"/>
                <a:gd name="T58" fmla="*/ 206 w 218"/>
                <a:gd name="T59" fmla="*/ 172 h 239"/>
                <a:gd name="T60" fmla="*/ 175 w 218"/>
                <a:gd name="T61" fmla="*/ 211 h 239"/>
                <a:gd name="T62" fmla="*/ 120 w 218"/>
                <a:gd name="T63" fmla="*/ 226 h 239"/>
                <a:gd name="T64" fmla="*/ 101 w 218"/>
                <a:gd name="T65" fmla="*/ 226 h 239"/>
                <a:gd name="T66" fmla="*/ 86 w 218"/>
                <a:gd name="T67" fmla="*/ 203 h 239"/>
                <a:gd name="T68" fmla="*/ 86 w 218"/>
                <a:gd name="T69" fmla="*/ 121 h 239"/>
                <a:gd name="T70" fmla="*/ 190 w 218"/>
                <a:gd name="T71" fmla="*/ 12 h 239"/>
                <a:gd name="T72" fmla="*/ 190 w 218"/>
                <a:gd name="T73" fmla="*/ 29 h 239"/>
                <a:gd name="T74" fmla="*/ 170 w 218"/>
                <a:gd name="T75" fmla="*/ 12 h 239"/>
                <a:gd name="T76" fmla="*/ 190 w 218"/>
                <a:gd name="T77" fmla="*/ 12 h 239"/>
                <a:gd name="T78" fmla="*/ 123 w 218"/>
                <a:gd name="T79" fmla="*/ 115 h 239"/>
                <a:gd name="T80" fmla="*/ 142 w 218"/>
                <a:gd name="T81" fmla="*/ 99 h 239"/>
                <a:gd name="T82" fmla="*/ 142 w 218"/>
                <a:gd name="T83" fmla="*/ 128 h 239"/>
                <a:gd name="T84" fmla="*/ 123 w 218"/>
                <a:gd name="T85" fmla="*/ 115 h 239"/>
                <a:gd name="T86" fmla="*/ 43 w 218"/>
                <a:gd name="T87" fmla="*/ 31 h 239"/>
                <a:gd name="T88" fmla="*/ 41 w 218"/>
                <a:gd name="T89" fmla="*/ 12 h 239"/>
                <a:gd name="T90" fmla="*/ 78 w 218"/>
                <a:gd name="T91" fmla="*/ 12 h 239"/>
                <a:gd name="T92" fmla="*/ 74 w 218"/>
                <a:gd name="T93" fmla="*/ 35 h 239"/>
                <a:gd name="T94" fmla="*/ 74 w 218"/>
                <a:gd name="T95" fmla="*/ 204 h 239"/>
                <a:gd name="T96" fmla="*/ 78 w 218"/>
                <a:gd name="T97" fmla="*/ 226 h 239"/>
                <a:gd name="T98" fmla="*/ 41 w 218"/>
                <a:gd name="T99" fmla="*/ 226 h 239"/>
                <a:gd name="T100" fmla="*/ 43 w 218"/>
                <a:gd name="T101" fmla="*/ 207 h 239"/>
                <a:gd name="T102" fmla="*/ 43 w 218"/>
                <a:gd name="T103" fmla="*/ 31 h 239"/>
                <a:gd name="T104" fmla="*/ 173 w 218"/>
                <a:gd name="T105" fmla="*/ 226 h 239"/>
                <a:gd name="T106" fmla="*/ 173 w 218"/>
                <a:gd name="T107" fmla="*/ 226 h 239"/>
                <a:gd name="T108" fmla="*/ 201 w 218"/>
                <a:gd name="T109" fmla="*/ 207 h 239"/>
                <a:gd name="T110" fmla="*/ 197 w 218"/>
                <a:gd name="T111" fmla="*/ 226 h 239"/>
                <a:gd name="T112" fmla="*/ 173 w 218"/>
                <a:gd name="T113" fmla="*/ 22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39">
                  <a:moveTo>
                    <a:pt x="86" y="121"/>
                  </a:moveTo>
                  <a:cubicBezTo>
                    <a:pt x="95" y="121"/>
                    <a:pt x="111" y="121"/>
                    <a:pt x="124" y="129"/>
                  </a:cubicBezTo>
                  <a:cubicBezTo>
                    <a:pt x="140" y="140"/>
                    <a:pt x="142" y="158"/>
                    <a:pt x="142" y="161"/>
                  </a:cubicBezTo>
                  <a:cubicBezTo>
                    <a:pt x="142" y="165"/>
                    <a:pt x="142" y="170"/>
                    <a:pt x="148" y="170"/>
                  </a:cubicBezTo>
                  <a:cubicBezTo>
                    <a:pt x="154" y="170"/>
                    <a:pt x="154" y="165"/>
                    <a:pt x="154" y="159"/>
                  </a:cubicBezTo>
                  <a:lnTo>
                    <a:pt x="154" y="64"/>
                  </a:lnTo>
                  <a:cubicBezTo>
                    <a:pt x="154" y="59"/>
                    <a:pt x="154" y="53"/>
                    <a:pt x="148" y="53"/>
                  </a:cubicBezTo>
                  <a:cubicBezTo>
                    <a:pt x="142" y="53"/>
                    <a:pt x="142" y="58"/>
                    <a:pt x="142" y="61"/>
                  </a:cubicBezTo>
                  <a:cubicBezTo>
                    <a:pt x="140" y="106"/>
                    <a:pt x="104" y="109"/>
                    <a:pt x="86" y="109"/>
                  </a:cubicBezTo>
                  <a:lnTo>
                    <a:pt x="86" y="35"/>
                  </a:lnTo>
                  <a:cubicBezTo>
                    <a:pt x="86" y="12"/>
                    <a:pt x="93" y="12"/>
                    <a:pt x="101" y="12"/>
                  </a:cubicBezTo>
                  <a:lnTo>
                    <a:pt x="118" y="12"/>
                  </a:lnTo>
                  <a:cubicBezTo>
                    <a:pt x="165" y="12"/>
                    <a:pt x="188" y="36"/>
                    <a:pt x="190" y="60"/>
                  </a:cubicBezTo>
                  <a:cubicBezTo>
                    <a:pt x="191" y="63"/>
                    <a:pt x="191" y="68"/>
                    <a:pt x="196" y="68"/>
                  </a:cubicBezTo>
                  <a:cubicBezTo>
                    <a:pt x="202" y="68"/>
                    <a:pt x="202" y="63"/>
                    <a:pt x="202" y="57"/>
                  </a:cubicBezTo>
                  <a:lnTo>
                    <a:pt x="202" y="11"/>
                  </a:lnTo>
                  <a:cubicBezTo>
                    <a:pt x="202" y="0"/>
                    <a:pt x="202" y="0"/>
                    <a:pt x="191" y="0"/>
                  </a:cubicBezTo>
                  <a:lnTo>
                    <a:pt x="12" y="0"/>
                  </a:lnTo>
                  <a:cubicBezTo>
                    <a:pt x="6" y="0"/>
                    <a:pt x="0" y="0"/>
                    <a:pt x="0" y="6"/>
                  </a:cubicBezTo>
                  <a:cubicBezTo>
                    <a:pt x="0" y="12"/>
                    <a:pt x="7" y="12"/>
                    <a:pt x="10" y="12"/>
                  </a:cubicBezTo>
                  <a:cubicBezTo>
                    <a:pt x="30" y="12"/>
                    <a:pt x="31" y="15"/>
                    <a:pt x="31" y="32"/>
                  </a:cubicBezTo>
                  <a:lnTo>
                    <a:pt x="31" y="207"/>
                  </a:lnTo>
                  <a:cubicBezTo>
                    <a:pt x="31" y="223"/>
                    <a:pt x="30" y="226"/>
                    <a:pt x="12" y="226"/>
                  </a:cubicBezTo>
                  <a:cubicBezTo>
                    <a:pt x="6" y="226"/>
                    <a:pt x="0" y="226"/>
                    <a:pt x="0" y="232"/>
                  </a:cubicBezTo>
                  <a:cubicBezTo>
                    <a:pt x="0" y="239"/>
                    <a:pt x="6" y="239"/>
                    <a:pt x="12" y="239"/>
                  </a:cubicBezTo>
                  <a:lnTo>
                    <a:pt x="197" y="239"/>
                  </a:lnTo>
                  <a:cubicBezTo>
                    <a:pt x="204" y="239"/>
                    <a:pt x="207" y="239"/>
                    <a:pt x="208" y="234"/>
                  </a:cubicBezTo>
                  <a:cubicBezTo>
                    <a:pt x="209" y="233"/>
                    <a:pt x="218" y="175"/>
                    <a:pt x="218" y="173"/>
                  </a:cubicBezTo>
                  <a:cubicBezTo>
                    <a:pt x="218" y="170"/>
                    <a:pt x="215" y="167"/>
                    <a:pt x="212" y="167"/>
                  </a:cubicBezTo>
                  <a:cubicBezTo>
                    <a:pt x="208" y="167"/>
                    <a:pt x="206" y="172"/>
                    <a:pt x="206" y="172"/>
                  </a:cubicBezTo>
                  <a:cubicBezTo>
                    <a:pt x="204" y="181"/>
                    <a:pt x="201" y="196"/>
                    <a:pt x="175" y="211"/>
                  </a:cubicBezTo>
                  <a:cubicBezTo>
                    <a:pt x="157" y="222"/>
                    <a:pt x="139" y="226"/>
                    <a:pt x="120" y="226"/>
                  </a:cubicBezTo>
                  <a:lnTo>
                    <a:pt x="101" y="226"/>
                  </a:lnTo>
                  <a:cubicBezTo>
                    <a:pt x="93" y="226"/>
                    <a:pt x="86" y="226"/>
                    <a:pt x="86" y="203"/>
                  </a:cubicBezTo>
                  <a:lnTo>
                    <a:pt x="86" y="121"/>
                  </a:lnTo>
                  <a:close/>
                  <a:moveTo>
                    <a:pt x="190" y="12"/>
                  </a:moveTo>
                  <a:lnTo>
                    <a:pt x="190" y="29"/>
                  </a:lnTo>
                  <a:cubicBezTo>
                    <a:pt x="184" y="22"/>
                    <a:pt x="178" y="17"/>
                    <a:pt x="170" y="12"/>
                  </a:cubicBezTo>
                  <a:lnTo>
                    <a:pt x="190" y="12"/>
                  </a:lnTo>
                  <a:close/>
                  <a:moveTo>
                    <a:pt x="123" y="115"/>
                  </a:moveTo>
                  <a:cubicBezTo>
                    <a:pt x="128" y="112"/>
                    <a:pt x="135" y="106"/>
                    <a:pt x="142" y="99"/>
                  </a:cubicBezTo>
                  <a:lnTo>
                    <a:pt x="142" y="128"/>
                  </a:lnTo>
                  <a:cubicBezTo>
                    <a:pt x="133" y="119"/>
                    <a:pt x="123" y="115"/>
                    <a:pt x="123" y="115"/>
                  </a:cubicBezTo>
                  <a:close/>
                  <a:moveTo>
                    <a:pt x="43" y="31"/>
                  </a:moveTo>
                  <a:cubicBezTo>
                    <a:pt x="43" y="27"/>
                    <a:pt x="43" y="18"/>
                    <a:pt x="41" y="12"/>
                  </a:cubicBezTo>
                  <a:lnTo>
                    <a:pt x="78" y="12"/>
                  </a:lnTo>
                  <a:cubicBezTo>
                    <a:pt x="74" y="20"/>
                    <a:pt x="74" y="32"/>
                    <a:pt x="74" y="35"/>
                  </a:cubicBezTo>
                  <a:lnTo>
                    <a:pt x="74" y="204"/>
                  </a:lnTo>
                  <a:cubicBezTo>
                    <a:pt x="74" y="216"/>
                    <a:pt x="76" y="223"/>
                    <a:pt x="78" y="226"/>
                  </a:cubicBezTo>
                  <a:lnTo>
                    <a:pt x="41" y="226"/>
                  </a:lnTo>
                  <a:cubicBezTo>
                    <a:pt x="43" y="220"/>
                    <a:pt x="43" y="211"/>
                    <a:pt x="43" y="207"/>
                  </a:cubicBezTo>
                  <a:lnTo>
                    <a:pt x="43" y="31"/>
                  </a:lnTo>
                  <a:close/>
                  <a:moveTo>
                    <a:pt x="173" y="226"/>
                  </a:moveTo>
                  <a:lnTo>
                    <a:pt x="173" y="226"/>
                  </a:lnTo>
                  <a:cubicBezTo>
                    <a:pt x="184" y="220"/>
                    <a:pt x="194" y="213"/>
                    <a:pt x="201" y="207"/>
                  </a:cubicBezTo>
                  <a:cubicBezTo>
                    <a:pt x="200" y="208"/>
                    <a:pt x="198" y="224"/>
                    <a:pt x="197" y="226"/>
                  </a:cubicBezTo>
                  <a:lnTo>
                    <a:pt x="173" y="22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382">
              <a:extLst>
                <a:ext uri="{FF2B5EF4-FFF2-40B4-BE49-F238E27FC236}">
                  <a16:creationId xmlns:a16="http://schemas.microsoft.com/office/drawing/2014/main" id="{884BE103-635F-4E17-8114-7FED14210C9F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5429250" y="3798888"/>
              <a:ext cx="42863" cy="180975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9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8"/>
                  </a:cubicBezTo>
                  <a:cubicBezTo>
                    <a:pt x="87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383">
              <a:extLst>
                <a:ext uri="{FF2B5EF4-FFF2-40B4-BE49-F238E27FC236}">
                  <a16:creationId xmlns:a16="http://schemas.microsoft.com/office/drawing/2014/main" id="{7D8A0743-0B05-47D7-BDEF-D9F9685F251C}"/>
                </a:ext>
              </a:extLst>
            </p:cNvPr>
            <p:cNvSpPr>
              <a:spLocks noEditPoints="1"/>
            </p:cNvSpPr>
            <p:nvPr>
              <p:custDataLst>
                <p:tags r:id="rId209"/>
              </p:custDataLst>
            </p:nvPr>
          </p:nvSpPr>
          <p:spPr bwMode="auto">
            <a:xfrm>
              <a:off x="5494338" y="3854451"/>
              <a:ext cx="69850" cy="82550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2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8 w 149"/>
                <a:gd name="T17" fmla="*/ 115 h 157"/>
                <a:gd name="T18" fmla="*/ 64 w 149"/>
                <a:gd name="T19" fmla="*/ 147 h 157"/>
                <a:gd name="T20" fmla="*/ 29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6 w 149"/>
                <a:gd name="T27" fmla="*/ 64 h 157"/>
                <a:gd name="T28" fmla="*/ 98 w 149"/>
                <a:gd name="T29" fmla="*/ 10 h 157"/>
                <a:gd name="T30" fmla="*/ 127 w 149"/>
                <a:gd name="T31" fmla="*/ 31 h 157"/>
                <a:gd name="T32" fmla="*/ 53 w 149"/>
                <a:gd name="T33" fmla="*/ 64 h 157"/>
                <a:gd name="T34" fmla="*/ 36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5" y="74"/>
                    <a:pt x="92" y="73"/>
                    <a:pt x="111" y="67"/>
                  </a:cubicBezTo>
                  <a:cubicBezTo>
                    <a:pt x="137" y="58"/>
                    <a:pt x="142" y="41"/>
                    <a:pt x="142" y="31"/>
                  </a:cubicBezTo>
                  <a:cubicBezTo>
                    <a:pt x="142" y="11"/>
                    <a:pt x="122" y="0"/>
                    <a:pt x="98" y="0"/>
                  </a:cubicBezTo>
                  <a:cubicBezTo>
                    <a:pt x="57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2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1" y="112"/>
                    <a:pt x="138" y="115"/>
                  </a:cubicBezTo>
                  <a:cubicBezTo>
                    <a:pt x="111" y="147"/>
                    <a:pt x="70" y="147"/>
                    <a:pt x="64" y="147"/>
                  </a:cubicBezTo>
                  <a:cubicBezTo>
                    <a:pt x="43" y="147"/>
                    <a:pt x="29" y="133"/>
                    <a:pt x="29" y="105"/>
                  </a:cubicBezTo>
                  <a:cubicBezTo>
                    <a:pt x="29" y="100"/>
                    <a:pt x="29" y="93"/>
                    <a:pt x="33" y="74"/>
                  </a:cubicBezTo>
                  <a:lnTo>
                    <a:pt x="55" y="74"/>
                  </a:lnTo>
                  <a:close/>
                  <a:moveTo>
                    <a:pt x="36" y="64"/>
                  </a:moveTo>
                  <a:cubicBezTo>
                    <a:pt x="50" y="14"/>
                    <a:pt x="89" y="10"/>
                    <a:pt x="98" y="10"/>
                  </a:cubicBezTo>
                  <a:cubicBezTo>
                    <a:pt x="114" y="10"/>
                    <a:pt x="127" y="17"/>
                    <a:pt x="127" y="31"/>
                  </a:cubicBezTo>
                  <a:cubicBezTo>
                    <a:pt x="127" y="64"/>
                    <a:pt x="68" y="64"/>
                    <a:pt x="53" y="64"/>
                  </a:cubicBezTo>
                  <a:lnTo>
                    <a:pt x="36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384">
              <a:extLst>
                <a:ext uri="{FF2B5EF4-FFF2-40B4-BE49-F238E27FC236}">
                  <a16:creationId xmlns:a16="http://schemas.microsoft.com/office/drawing/2014/main" id="{C8FBE7BC-2BA6-4B19-85F0-897344FB1479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5584825" y="3767138"/>
              <a:ext cx="73025" cy="90488"/>
            </a:xfrm>
            <a:custGeom>
              <a:avLst/>
              <a:gdLst>
                <a:gd name="T0" fmla="*/ 90 w 154"/>
                <a:gd name="T1" fmla="*/ 102 h 176"/>
                <a:gd name="T2" fmla="*/ 124 w 154"/>
                <a:gd name="T3" fmla="*/ 168 h 176"/>
                <a:gd name="T4" fmla="*/ 130 w 154"/>
                <a:gd name="T5" fmla="*/ 173 h 176"/>
                <a:gd name="T6" fmla="*/ 140 w 154"/>
                <a:gd name="T7" fmla="*/ 175 h 176"/>
                <a:gd name="T8" fmla="*/ 146 w 154"/>
                <a:gd name="T9" fmla="*/ 175 h 176"/>
                <a:gd name="T10" fmla="*/ 154 w 154"/>
                <a:gd name="T11" fmla="*/ 172 h 176"/>
                <a:gd name="T12" fmla="*/ 152 w 154"/>
                <a:gd name="T13" fmla="*/ 168 h 176"/>
                <a:gd name="T14" fmla="*/ 145 w 154"/>
                <a:gd name="T15" fmla="*/ 158 h 176"/>
                <a:gd name="T16" fmla="*/ 72 w 154"/>
                <a:gd name="T17" fmla="*/ 15 h 176"/>
                <a:gd name="T18" fmla="*/ 36 w 154"/>
                <a:gd name="T19" fmla="*/ 0 h 176"/>
                <a:gd name="T20" fmla="*/ 27 w 154"/>
                <a:gd name="T21" fmla="*/ 5 h 176"/>
                <a:gd name="T22" fmla="*/ 33 w 154"/>
                <a:gd name="T23" fmla="*/ 9 h 176"/>
                <a:gd name="T24" fmla="*/ 52 w 154"/>
                <a:gd name="T25" fmla="*/ 26 h 176"/>
                <a:gd name="T26" fmla="*/ 64 w 154"/>
                <a:gd name="T27" fmla="*/ 50 h 176"/>
                <a:gd name="T28" fmla="*/ 85 w 154"/>
                <a:gd name="T29" fmla="*/ 92 h 176"/>
                <a:gd name="T30" fmla="*/ 6 w 154"/>
                <a:gd name="T31" fmla="*/ 156 h 176"/>
                <a:gd name="T32" fmla="*/ 0 w 154"/>
                <a:gd name="T33" fmla="*/ 166 h 176"/>
                <a:gd name="T34" fmla="*/ 10 w 154"/>
                <a:gd name="T35" fmla="*/ 176 h 176"/>
                <a:gd name="T36" fmla="*/ 19 w 154"/>
                <a:gd name="T37" fmla="*/ 171 h 176"/>
                <a:gd name="T38" fmla="*/ 90 w 154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30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1" y="175"/>
                    <a:pt x="154" y="175"/>
                    <a:pt x="154" y="172"/>
                  </a:cubicBezTo>
                  <a:cubicBezTo>
                    <a:pt x="154" y="170"/>
                    <a:pt x="153" y="169"/>
                    <a:pt x="152" y="168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7" y="6"/>
                    <a:pt x="60" y="0"/>
                    <a:pt x="36" y="0"/>
                  </a:cubicBezTo>
                  <a:cubicBezTo>
                    <a:pt x="31" y="0"/>
                    <a:pt x="27" y="0"/>
                    <a:pt x="27" y="5"/>
                  </a:cubicBezTo>
                  <a:cubicBezTo>
                    <a:pt x="27" y="8"/>
                    <a:pt x="30" y="8"/>
                    <a:pt x="33" y="9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59"/>
                    <a:pt x="81" y="82"/>
                    <a:pt x="85" y="92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6"/>
                    <a:pt x="10" y="176"/>
                  </a:cubicBezTo>
                  <a:cubicBezTo>
                    <a:pt x="14" y="176"/>
                    <a:pt x="16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385">
              <a:extLst>
                <a:ext uri="{FF2B5EF4-FFF2-40B4-BE49-F238E27FC236}">
                  <a16:creationId xmlns:a16="http://schemas.microsoft.com/office/drawing/2014/main" id="{19BCBD28-E702-4910-8E00-BEE509B03C1A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5681663" y="3768726"/>
              <a:ext cx="103188" cy="87313"/>
            </a:xfrm>
            <a:custGeom>
              <a:avLst/>
              <a:gdLst>
                <a:gd name="T0" fmla="*/ 172 w 220"/>
                <a:gd name="T1" fmla="*/ 31 h 169"/>
                <a:gd name="T2" fmla="*/ 179 w 220"/>
                <a:gd name="T3" fmla="*/ 25 h 169"/>
                <a:gd name="T4" fmla="*/ 213 w 220"/>
                <a:gd name="T5" fmla="*/ 11 h 169"/>
                <a:gd name="T6" fmla="*/ 220 w 220"/>
                <a:gd name="T7" fmla="*/ 4 h 169"/>
                <a:gd name="T8" fmla="*/ 216 w 220"/>
                <a:gd name="T9" fmla="*/ 0 h 169"/>
                <a:gd name="T10" fmla="*/ 205 w 220"/>
                <a:gd name="T11" fmla="*/ 1 h 169"/>
                <a:gd name="T12" fmla="*/ 193 w 220"/>
                <a:gd name="T13" fmla="*/ 1 h 169"/>
                <a:gd name="T14" fmla="*/ 178 w 220"/>
                <a:gd name="T15" fmla="*/ 1 h 169"/>
                <a:gd name="T16" fmla="*/ 165 w 220"/>
                <a:gd name="T17" fmla="*/ 0 h 169"/>
                <a:gd name="T18" fmla="*/ 159 w 220"/>
                <a:gd name="T19" fmla="*/ 7 h 169"/>
                <a:gd name="T20" fmla="*/ 164 w 220"/>
                <a:gd name="T21" fmla="*/ 11 h 169"/>
                <a:gd name="T22" fmla="*/ 171 w 220"/>
                <a:gd name="T23" fmla="*/ 14 h 169"/>
                <a:gd name="T24" fmla="*/ 163 w 220"/>
                <a:gd name="T25" fmla="*/ 25 h 169"/>
                <a:gd name="T26" fmla="*/ 98 w 220"/>
                <a:gd name="T27" fmla="*/ 88 h 169"/>
                <a:gd name="T28" fmla="*/ 59 w 220"/>
                <a:gd name="T29" fmla="*/ 17 h 169"/>
                <a:gd name="T30" fmla="*/ 58 w 220"/>
                <a:gd name="T31" fmla="*/ 14 h 169"/>
                <a:gd name="T32" fmla="*/ 70 w 220"/>
                <a:gd name="T33" fmla="*/ 11 h 169"/>
                <a:gd name="T34" fmla="*/ 78 w 220"/>
                <a:gd name="T35" fmla="*/ 4 h 169"/>
                <a:gd name="T36" fmla="*/ 74 w 220"/>
                <a:gd name="T37" fmla="*/ 0 h 169"/>
                <a:gd name="T38" fmla="*/ 56 w 220"/>
                <a:gd name="T39" fmla="*/ 1 h 169"/>
                <a:gd name="T40" fmla="*/ 38 w 220"/>
                <a:gd name="T41" fmla="*/ 1 h 169"/>
                <a:gd name="T42" fmla="*/ 22 w 220"/>
                <a:gd name="T43" fmla="*/ 1 h 169"/>
                <a:gd name="T44" fmla="*/ 6 w 220"/>
                <a:gd name="T45" fmla="*/ 0 h 169"/>
                <a:gd name="T46" fmla="*/ 0 w 220"/>
                <a:gd name="T47" fmla="*/ 7 h 169"/>
                <a:gd name="T48" fmla="*/ 8 w 220"/>
                <a:gd name="T49" fmla="*/ 11 h 169"/>
                <a:gd name="T50" fmla="*/ 28 w 220"/>
                <a:gd name="T51" fmla="*/ 18 h 169"/>
                <a:gd name="T52" fmla="*/ 73 w 220"/>
                <a:gd name="T53" fmla="*/ 101 h 169"/>
                <a:gd name="T54" fmla="*/ 62 w 220"/>
                <a:gd name="T55" fmla="*/ 147 h 169"/>
                <a:gd name="T56" fmla="*/ 40 w 220"/>
                <a:gd name="T57" fmla="*/ 158 h 169"/>
                <a:gd name="T58" fmla="*/ 30 w 220"/>
                <a:gd name="T59" fmla="*/ 165 h 169"/>
                <a:gd name="T60" fmla="*/ 34 w 220"/>
                <a:gd name="T61" fmla="*/ 169 h 169"/>
                <a:gd name="T62" fmla="*/ 51 w 220"/>
                <a:gd name="T63" fmla="*/ 169 h 169"/>
                <a:gd name="T64" fmla="*/ 69 w 220"/>
                <a:gd name="T65" fmla="*/ 168 h 169"/>
                <a:gd name="T66" fmla="*/ 87 w 220"/>
                <a:gd name="T67" fmla="*/ 169 h 169"/>
                <a:gd name="T68" fmla="*/ 104 w 220"/>
                <a:gd name="T69" fmla="*/ 169 h 169"/>
                <a:gd name="T70" fmla="*/ 110 w 220"/>
                <a:gd name="T71" fmla="*/ 162 h 169"/>
                <a:gd name="T72" fmla="*/ 102 w 220"/>
                <a:gd name="T73" fmla="*/ 158 h 169"/>
                <a:gd name="T74" fmla="*/ 92 w 220"/>
                <a:gd name="T75" fmla="*/ 158 h 169"/>
                <a:gd name="T76" fmla="*/ 85 w 220"/>
                <a:gd name="T77" fmla="*/ 155 h 169"/>
                <a:gd name="T78" fmla="*/ 88 w 220"/>
                <a:gd name="T79" fmla="*/ 142 h 169"/>
                <a:gd name="T80" fmla="*/ 98 w 220"/>
                <a:gd name="T81" fmla="*/ 102 h 169"/>
                <a:gd name="T82" fmla="*/ 172 w 220"/>
                <a:gd name="T83" fmla="*/ 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69">
                  <a:moveTo>
                    <a:pt x="172" y="31"/>
                  </a:moveTo>
                  <a:lnTo>
                    <a:pt x="179" y="25"/>
                  </a:lnTo>
                  <a:cubicBezTo>
                    <a:pt x="186" y="20"/>
                    <a:pt x="195" y="12"/>
                    <a:pt x="213" y="11"/>
                  </a:cubicBezTo>
                  <a:cubicBezTo>
                    <a:pt x="216" y="11"/>
                    <a:pt x="220" y="11"/>
                    <a:pt x="220" y="4"/>
                  </a:cubicBezTo>
                  <a:cubicBezTo>
                    <a:pt x="220" y="1"/>
                    <a:pt x="217" y="0"/>
                    <a:pt x="216" y="0"/>
                  </a:cubicBezTo>
                  <a:cubicBezTo>
                    <a:pt x="212" y="0"/>
                    <a:pt x="208" y="1"/>
                    <a:pt x="205" y="1"/>
                  </a:cubicBezTo>
                  <a:cubicBezTo>
                    <a:pt x="201" y="1"/>
                    <a:pt x="197" y="1"/>
                    <a:pt x="193" y="1"/>
                  </a:cubicBezTo>
                  <a:lnTo>
                    <a:pt x="178" y="1"/>
                  </a:lnTo>
                  <a:cubicBezTo>
                    <a:pt x="174" y="1"/>
                    <a:pt x="169" y="0"/>
                    <a:pt x="165" y="0"/>
                  </a:cubicBezTo>
                  <a:cubicBezTo>
                    <a:pt x="162" y="0"/>
                    <a:pt x="159" y="2"/>
                    <a:pt x="159" y="7"/>
                  </a:cubicBezTo>
                  <a:cubicBezTo>
                    <a:pt x="159" y="10"/>
                    <a:pt x="162" y="11"/>
                    <a:pt x="164" y="11"/>
                  </a:cubicBezTo>
                  <a:cubicBezTo>
                    <a:pt x="170" y="11"/>
                    <a:pt x="171" y="13"/>
                    <a:pt x="171" y="14"/>
                  </a:cubicBezTo>
                  <a:cubicBezTo>
                    <a:pt x="171" y="18"/>
                    <a:pt x="165" y="23"/>
                    <a:pt x="163" y="25"/>
                  </a:cubicBezTo>
                  <a:lnTo>
                    <a:pt x="98" y="88"/>
                  </a:lnTo>
                  <a:lnTo>
                    <a:pt x="59" y="17"/>
                  </a:lnTo>
                  <a:cubicBezTo>
                    <a:pt x="58" y="15"/>
                    <a:pt x="58" y="14"/>
                    <a:pt x="58" y="14"/>
                  </a:cubicBezTo>
                  <a:cubicBezTo>
                    <a:pt x="58" y="11"/>
                    <a:pt x="69" y="11"/>
                    <a:pt x="70" y="11"/>
                  </a:cubicBezTo>
                  <a:cubicBezTo>
                    <a:pt x="74" y="11"/>
                    <a:pt x="78" y="11"/>
                    <a:pt x="78" y="4"/>
                  </a:cubicBezTo>
                  <a:cubicBezTo>
                    <a:pt x="78" y="1"/>
                    <a:pt x="76" y="0"/>
                    <a:pt x="74" y="0"/>
                  </a:cubicBezTo>
                  <a:cubicBezTo>
                    <a:pt x="68" y="0"/>
                    <a:pt x="62" y="1"/>
                    <a:pt x="56" y="1"/>
                  </a:cubicBezTo>
                  <a:cubicBezTo>
                    <a:pt x="50" y="1"/>
                    <a:pt x="44" y="1"/>
                    <a:pt x="38" y="1"/>
                  </a:cubicBezTo>
                  <a:cubicBezTo>
                    <a:pt x="33" y="1"/>
                    <a:pt x="27" y="1"/>
                    <a:pt x="22" y="1"/>
                  </a:cubicBezTo>
                  <a:cubicBezTo>
                    <a:pt x="19" y="1"/>
                    <a:pt x="6" y="0"/>
                    <a:pt x="6" y="0"/>
                  </a:cubicBezTo>
                  <a:cubicBezTo>
                    <a:pt x="3" y="0"/>
                    <a:pt x="0" y="2"/>
                    <a:pt x="0" y="7"/>
                  </a:cubicBezTo>
                  <a:cubicBezTo>
                    <a:pt x="0" y="11"/>
                    <a:pt x="4" y="11"/>
                    <a:pt x="8" y="11"/>
                  </a:cubicBezTo>
                  <a:cubicBezTo>
                    <a:pt x="24" y="11"/>
                    <a:pt x="25" y="13"/>
                    <a:pt x="28" y="18"/>
                  </a:cubicBezTo>
                  <a:lnTo>
                    <a:pt x="73" y="101"/>
                  </a:lnTo>
                  <a:lnTo>
                    <a:pt x="62" y="147"/>
                  </a:lnTo>
                  <a:cubicBezTo>
                    <a:pt x="59" y="158"/>
                    <a:pt x="58" y="158"/>
                    <a:pt x="40" y="158"/>
                  </a:cubicBezTo>
                  <a:cubicBezTo>
                    <a:pt x="34" y="158"/>
                    <a:pt x="30" y="158"/>
                    <a:pt x="30" y="165"/>
                  </a:cubicBezTo>
                  <a:cubicBezTo>
                    <a:pt x="30" y="167"/>
                    <a:pt x="32" y="169"/>
                    <a:pt x="34" y="169"/>
                  </a:cubicBezTo>
                  <a:cubicBezTo>
                    <a:pt x="40" y="169"/>
                    <a:pt x="46" y="169"/>
                    <a:pt x="51" y="169"/>
                  </a:cubicBezTo>
                  <a:cubicBezTo>
                    <a:pt x="57" y="169"/>
                    <a:pt x="63" y="168"/>
                    <a:pt x="69" y="168"/>
                  </a:cubicBezTo>
                  <a:cubicBezTo>
                    <a:pt x="75" y="168"/>
                    <a:pt x="81" y="169"/>
                    <a:pt x="87" y="169"/>
                  </a:cubicBezTo>
                  <a:cubicBezTo>
                    <a:pt x="93" y="169"/>
                    <a:pt x="99" y="169"/>
                    <a:pt x="104" y="169"/>
                  </a:cubicBezTo>
                  <a:cubicBezTo>
                    <a:pt x="106" y="169"/>
                    <a:pt x="110" y="169"/>
                    <a:pt x="110" y="162"/>
                  </a:cubicBezTo>
                  <a:cubicBezTo>
                    <a:pt x="110" y="158"/>
                    <a:pt x="107" y="158"/>
                    <a:pt x="102" y="158"/>
                  </a:cubicBezTo>
                  <a:cubicBezTo>
                    <a:pt x="102" y="158"/>
                    <a:pt x="96" y="158"/>
                    <a:pt x="92" y="158"/>
                  </a:cubicBezTo>
                  <a:cubicBezTo>
                    <a:pt x="85" y="157"/>
                    <a:pt x="85" y="157"/>
                    <a:pt x="85" y="155"/>
                  </a:cubicBezTo>
                  <a:cubicBezTo>
                    <a:pt x="85" y="153"/>
                    <a:pt x="85" y="153"/>
                    <a:pt x="88" y="142"/>
                  </a:cubicBezTo>
                  <a:lnTo>
                    <a:pt x="98" y="102"/>
                  </a:lnTo>
                  <a:lnTo>
                    <a:pt x="17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386">
              <a:extLst>
                <a:ext uri="{FF2B5EF4-FFF2-40B4-BE49-F238E27FC236}">
                  <a16:creationId xmlns:a16="http://schemas.microsoft.com/office/drawing/2014/main" id="{BF92B0E5-48C5-44CF-B602-010BC548AB4C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5821363" y="3798888"/>
              <a:ext cx="41275" cy="180975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10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5 w 90"/>
                <a:gd name="T13" fmla="*/ 348 h 348"/>
                <a:gd name="T14" fmla="*/ 65 w 90"/>
                <a:gd name="T15" fmla="*/ 282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1" y="342"/>
                    <a:pt x="0" y="343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388">
              <a:extLst>
                <a:ext uri="{FF2B5EF4-FFF2-40B4-BE49-F238E27FC236}">
                  <a16:creationId xmlns:a16="http://schemas.microsoft.com/office/drawing/2014/main" id="{CB6922DC-C2CF-46E4-992A-BF67A463C3E0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5470525" y="4073526"/>
              <a:ext cx="69850" cy="80963"/>
            </a:xfrm>
            <a:custGeom>
              <a:avLst/>
              <a:gdLst>
                <a:gd name="T0" fmla="*/ 55 w 149"/>
                <a:gd name="T1" fmla="*/ 75 h 158"/>
                <a:gd name="T2" fmla="*/ 111 w 149"/>
                <a:gd name="T3" fmla="*/ 67 h 158"/>
                <a:gd name="T4" fmla="*/ 142 w 149"/>
                <a:gd name="T5" fmla="*/ 31 h 158"/>
                <a:gd name="T6" fmla="*/ 98 w 149"/>
                <a:gd name="T7" fmla="*/ 0 h 158"/>
                <a:gd name="T8" fmla="*/ 0 w 149"/>
                <a:gd name="T9" fmla="*/ 92 h 158"/>
                <a:gd name="T10" fmla="*/ 63 w 149"/>
                <a:gd name="T11" fmla="*/ 158 h 158"/>
                <a:gd name="T12" fmla="*/ 149 w 149"/>
                <a:gd name="T13" fmla="*/ 118 h 158"/>
                <a:gd name="T14" fmla="*/ 143 w 149"/>
                <a:gd name="T15" fmla="*/ 112 h 158"/>
                <a:gd name="T16" fmla="*/ 138 w 149"/>
                <a:gd name="T17" fmla="*/ 116 h 158"/>
                <a:gd name="T18" fmla="*/ 63 w 149"/>
                <a:gd name="T19" fmla="*/ 148 h 158"/>
                <a:gd name="T20" fmla="*/ 29 w 149"/>
                <a:gd name="T21" fmla="*/ 106 h 158"/>
                <a:gd name="T22" fmla="*/ 33 w 149"/>
                <a:gd name="T23" fmla="*/ 75 h 158"/>
                <a:gd name="T24" fmla="*/ 55 w 149"/>
                <a:gd name="T25" fmla="*/ 75 h 158"/>
                <a:gd name="T26" fmla="*/ 36 w 149"/>
                <a:gd name="T27" fmla="*/ 65 h 158"/>
                <a:gd name="T28" fmla="*/ 98 w 149"/>
                <a:gd name="T29" fmla="*/ 10 h 158"/>
                <a:gd name="T30" fmla="*/ 127 w 149"/>
                <a:gd name="T31" fmla="*/ 31 h 158"/>
                <a:gd name="T32" fmla="*/ 53 w 149"/>
                <a:gd name="T33" fmla="*/ 65 h 158"/>
                <a:gd name="T34" fmla="*/ 36 w 149"/>
                <a:gd name="T35" fmla="*/ 6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8">
                  <a:moveTo>
                    <a:pt x="55" y="75"/>
                  </a:moveTo>
                  <a:cubicBezTo>
                    <a:pt x="65" y="75"/>
                    <a:pt x="92" y="74"/>
                    <a:pt x="111" y="67"/>
                  </a:cubicBezTo>
                  <a:cubicBezTo>
                    <a:pt x="137" y="58"/>
                    <a:pt x="142" y="42"/>
                    <a:pt x="142" y="31"/>
                  </a:cubicBezTo>
                  <a:cubicBezTo>
                    <a:pt x="142" y="12"/>
                    <a:pt x="122" y="0"/>
                    <a:pt x="98" y="0"/>
                  </a:cubicBezTo>
                  <a:cubicBezTo>
                    <a:pt x="56" y="0"/>
                    <a:pt x="0" y="33"/>
                    <a:pt x="0" y="92"/>
                  </a:cubicBezTo>
                  <a:cubicBezTo>
                    <a:pt x="0" y="127"/>
                    <a:pt x="22" y="158"/>
                    <a:pt x="63" y="158"/>
                  </a:cubicBezTo>
                  <a:cubicBezTo>
                    <a:pt x="122" y="158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1" y="113"/>
                    <a:pt x="138" y="116"/>
                  </a:cubicBezTo>
                  <a:cubicBezTo>
                    <a:pt x="111" y="148"/>
                    <a:pt x="70" y="148"/>
                    <a:pt x="63" y="148"/>
                  </a:cubicBezTo>
                  <a:cubicBezTo>
                    <a:pt x="43" y="148"/>
                    <a:pt x="29" y="134"/>
                    <a:pt x="29" y="106"/>
                  </a:cubicBezTo>
                  <a:cubicBezTo>
                    <a:pt x="29" y="101"/>
                    <a:pt x="29" y="94"/>
                    <a:pt x="33" y="75"/>
                  </a:cubicBezTo>
                  <a:lnTo>
                    <a:pt x="55" y="75"/>
                  </a:lnTo>
                  <a:close/>
                  <a:moveTo>
                    <a:pt x="36" y="65"/>
                  </a:moveTo>
                  <a:cubicBezTo>
                    <a:pt x="50" y="14"/>
                    <a:pt x="89" y="10"/>
                    <a:pt x="98" y="10"/>
                  </a:cubicBezTo>
                  <a:cubicBezTo>
                    <a:pt x="114" y="10"/>
                    <a:pt x="127" y="18"/>
                    <a:pt x="127" y="31"/>
                  </a:cubicBezTo>
                  <a:cubicBezTo>
                    <a:pt x="127" y="65"/>
                    <a:pt x="68" y="65"/>
                    <a:pt x="53" y="65"/>
                  </a:cubicBezTo>
                  <a:lnTo>
                    <a:pt x="3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389">
              <a:extLst>
                <a:ext uri="{FF2B5EF4-FFF2-40B4-BE49-F238E27FC236}">
                  <a16:creationId xmlns:a16="http://schemas.microsoft.com/office/drawing/2014/main" id="{847C3169-1AC2-44AB-9B0B-BF9738BE310D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5562600" y="4011613"/>
              <a:ext cx="71438" cy="92075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8 h 176"/>
                <a:gd name="T4" fmla="*/ 130 w 153"/>
                <a:gd name="T5" fmla="*/ 173 h 176"/>
                <a:gd name="T6" fmla="*/ 140 w 153"/>
                <a:gd name="T7" fmla="*/ 175 h 176"/>
                <a:gd name="T8" fmla="*/ 146 w 153"/>
                <a:gd name="T9" fmla="*/ 175 h 176"/>
                <a:gd name="T10" fmla="*/ 153 w 153"/>
                <a:gd name="T11" fmla="*/ 172 h 176"/>
                <a:gd name="T12" fmla="*/ 152 w 153"/>
                <a:gd name="T13" fmla="*/ 169 h 176"/>
                <a:gd name="T14" fmla="*/ 145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7 w 153"/>
                <a:gd name="T21" fmla="*/ 5 h 176"/>
                <a:gd name="T22" fmla="*/ 33 w 153"/>
                <a:gd name="T23" fmla="*/ 9 h 176"/>
                <a:gd name="T24" fmla="*/ 52 w 153"/>
                <a:gd name="T25" fmla="*/ 26 h 176"/>
                <a:gd name="T26" fmla="*/ 64 w 153"/>
                <a:gd name="T27" fmla="*/ 50 h 176"/>
                <a:gd name="T28" fmla="*/ 85 w 153"/>
                <a:gd name="T29" fmla="*/ 92 h 176"/>
                <a:gd name="T30" fmla="*/ 6 w 153"/>
                <a:gd name="T31" fmla="*/ 156 h 176"/>
                <a:gd name="T32" fmla="*/ 0 w 153"/>
                <a:gd name="T33" fmla="*/ 166 h 176"/>
                <a:gd name="T34" fmla="*/ 9 w 153"/>
                <a:gd name="T35" fmla="*/ 176 h 176"/>
                <a:gd name="T36" fmla="*/ 19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4"/>
                    <a:pt x="122" y="165"/>
                    <a:pt x="124" y="168"/>
                  </a:cubicBezTo>
                  <a:cubicBezTo>
                    <a:pt x="126" y="171"/>
                    <a:pt x="130" y="173"/>
                    <a:pt x="130" y="173"/>
                  </a:cubicBezTo>
                  <a:cubicBezTo>
                    <a:pt x="134" y="175"/>
                    <a:pt x="135" y="175"/>
                    <a:pt x="140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3" y="169"/>
                    <a:pt x="152" y="169"/>
                  </a:cubicBezTo>
                  <a:cubicBezTo>
                    <a:pt x="149" y="166"/>
                    <a:pt x="147" y="162"/>
                    <a:pt x="145" y="158"/>
                  </a:cubicBezTo>
                  <a:lnTo>
                    <a:pt x="72" y="15"/>
                  </a:lnTo>
                  <a:cubicBezTo>
                    <a:pt x="67" y="6"/>
                    <a:pt x="60" y="0"/>
                    <a:pt x="36" y="0"/>
                  </a:cubicBezTo>
                  <a:cubicBezTo>
                    <a:pt x="31" y="0"/>
                    <a:pt x="27" y="0"/>
                    <a:pt x="27" y="5"/>
                  </a:cubicBezTo>
                  <a:cubicBezTo>
                    <a:pt x="27" y="8"/>
                    <a:pt x="30" y="8"/>
                    <a:pt x="33" y="9"/>
                  </a:cubicBezTo>
                  <a:cubicBezTo>
                    <a:pt x="43" y="10"/>
                    <a:pt x="48" y="19"/>
                    <a:pt x="52" y="26"/>
                  </a:cubicBezTo>
                  <a:lnTo>
                    <a:pt x="64" y="50"/>
                  </a:lnTo>
                  <a:cubicBezTo>
                    <a:pt x="69" y="60"/>
                    <a:pt x="81" y="82"/>
                    <a:pt x="85" y="92"/>
                  </a:cubicBezTo>
                  <a:lnTo>
                    <a:pt x="6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2"/>
                    <a:pt x="4" y="176"/>
                    <a:pt x="9" y="176"/>
                  </a:cubicBezTo>
                  <a:cubicBezTo>
                    <a:pt x="14" y="176"/>
                    <a:pt x="16" y="173"/>
                    <a:pt x="19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390">
              <a:extLst>
                <a:ext uri="{FF2B5EF4-FFF2-40B4-BE49-F238E27FC236}">
                  <a16:creationId xmlns:a16="http://schemas.microsoft.com/office/drawing/2014/main" id="{948E25AC-2836-45AF-94EB-3E0F7B75623A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5656263" y="4019551"/>
              <a:ext cx="44450" cy="82550"/>
            </a:xfrm>
            <a:custGeom>
              <a:avLst/>
              <a:gdLst>
                <a:gd name="T0" fmla="*/ 57 w 96"/>
                <a:gd name="T1" fmla="*/ 60 h 158"/>
                <a:gd name="T2" fmla="*/ 86 w 96"/>
                <a:gd name="T3" fmla="*/ 60 h 158"/>
                <a:gd name="T4" fmla="*/ 93 w 96"/>
                <a:gd name="T5" fmla="*/ 58 h 158"/>
                <a:gd name="T6" fmla="*/ 95 w 96"/>
                <a:gd name="T7" fmla="*/ 53 h 158"/>
                <a:gd name="T8" fmla="*/ 87 w 96"/>
                <a:gd name="T9" fmla="*/ 49 h 158"/>
                <a:gd name="T10" fmla="*/ 60 w 96"/>
                <a:gd name="T11" fmla="*/ 49 h 158"/>
                <a:gd name="T12" fmla="*/ 65 w 96"/>
                <a:gd name="T13" fmla="*/ 28 h 158"/>
                <a:gd name="T14" fmla="*/ 69 w 96"/>
                <a:gd name="T15" fmla="*/ 9 h 158"/>
                <a:gd name="T16" fmla="*/ 60 w 96"/>
                <a:gd name="T17" fmla="*/ 0 h 158"/>
                <a:gd name="T18" fmla="*/ 48 w 96"/>
                <a:gd name="T19" fmla="*/ 10 h 158"/>
                <a:gd name="T20" fmla="*/ 38 w 96"/>
                <a:gd name="T21" fmla="*/ 49 h 158"/>
                <a:gd name="T22" fmla="*/ 8 w 96"/>
                <a:gd name="T23" fmla="*/ 49 h 158"/>
                <a:gd name="T24" fmla="*/ 0 w 96"/>
                <a:gd name="T25" fmla="*/ 56 h 158"/>
                <a:gd name="T26" fmla="*/ 8 w 96"/>
                <a:gd name="T27" fmla="*/ 60 h 158"/>
                <a:gd name="T28" fmla="*/ 35 w 96"/>
                <a:gd name="T29" fmla="*/ 60 h 158"/>
                <a:gd name="T30" fmla="*/ 21 w 96"/>
                <a:gd name="T31" fmla="*/ 118 h 158"/>
                <a:gd name="T32" fmla="*/ 17 w 96"/>
                <a:gd name="T33" fmla="*/ 134 h 158"/>
                <a:gd name="T34" fmla="*/ 48 w 96"/>
                <a:gd name="T35" fmla="*/ 158 h 158"/>
                <a:gd name="T36" fmla="*/ 96 w 96"/>
                <a:gd name="T37" fmla="*/ 120 h 158"/>
                <a:gd name="T38" fmla="*/ 91 w 96"/>
                <a:gd name="T39" fmla="*/ 116 h 158"/>
                <a:gd name="T40" fmla="*/ 85 w 96"/>
                <a:gd name="T41" fmla="*/ 121 h 158"/>
                <a:gd name="T42" fmla="*/ 49 w 96"/>
                <a:gd name="T43" fmla="*/ 150 h 158"/>
                <a:gd name="T44" fmla="*/ 38 w 96"/>
                <a:gd name="T45" fmla="*/ 137 h 158"/>
                <a:gd name="T46" fmla="*/ 39 w 96"/>
                <a:gd name="T47" fmla="*/ 130 h 158"/>
                <a:gd name="T48" fmla="*/ 57 w 96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158">
                  <a:moveTo>
                    <a:pt x="57" y="60"/>
                  </a:moveTo>
                  <a:lnTo>
                    <a:pt x="86" y="60"/>
                  </a:lnTo>
                  <a:cubicBezTo>
                    <a:pt x="91" y="60"/>
                    <a:pt x="92" y="59"/>
                    <a:pt x="93" y="58"/>
                  </a:cubicBezTo>
                  <a:cubicBezTo>
                    <a:pt x="94" y="57"/>
                    <a:pt x="95" y="54"/>
                    <a:pt x="95" y="53"/>
                  </a:cubicBezTo>
                  <a:cubicBezTo>
                    <a:pt x="95" y="49"/>
                    <a:pt x="91" y="49"/>
                    <a:pt x="87" y="49"/>
                  </a:cubicBezTo>
                  <a:lnTo>
                    <a:pt x="60" y="49"/>
                  </a:lnTo>
                  <a:lnTo>
                    <a:pt x="65" y="28"/>
                  </a:lnTo>
                  <a:cubicBezTo>
                    <a:pt x="66" y="21"/>
                    <a:pt x="69" y="10"/>
                    <a:pt x="69" y="9"/>
                  </a:cubicBezTo>
                  <a:cubicBezTo>
                    <a:pt x="69" y="5"/>
                    <a:pt x="66" y="0"/>
                    <a:pt x="60" y="0"/>
                  </a:cubicBezTo>
                  <a:cubicBezTo>
                    <a:pt x="56" y="0"/>
                    <a:pt x="50" y="3"/>
                    <a:pt x="48" y="10"/>
                  </a:cubicBezTo>
                  <a:cubicBezTo>
                    <a:pt x="47" y="14"/>
                    <a:pt x="50" y="2"/>
                    <a:pt x="38" y="49"/>
                  </a:cubicBezTo>
                  <a:lnTo>
                    <a:pt x="8" y="49"/>
                  </a:lnTo>
                  <a:cubicBezTo>
                    <a:pt x="3" y="49"/>
                    <a:pt x="0" y="49"/>
                    <a:pt x="0" y="56"/>
                  </a:cubicBezTo>
                  <a:cubicBezTo>
                    <a:pt x="0" y="60"/>
                    <a:pt x="3" y="60"/>
                    <a:pt x="8" y="60"/>
                  </a:cubicBezTo>
                  <a:lnTo>
                    <a:pt x="35" y="60"/>
                  </a:lnTo>
                  <a:lnTo>
                    <a:pt x="21" y="118"/>
                  </a:lnTo>
                  <a:cubicBezTo>
                    <a:pt x="19" y="124"/>
                    <a:pt x="17" y="131"/>
                    <a:pt x="17" y="134"/>
                  </a:cubicBezTo>
                  <a:cubicBezTo>
                    <a:pt x="17" y="148"/>
                    <a:pt x="31" y="158"/>
                    <a:pt x="48" y="158"/>
                  </a:cubicBezTo>
                  <a:cubicBezTo>
                    <a:pt x="78" y="158"/>
                    <a:pt x="96" y="125"/>
                    <a:pt x="96" y="120"/>
                  </a:cubicBezTo>
                  <a:cubicBezTo>
                    <a:pt x="96" y="116"/>
                    <a:pt x="92" y="116"/>
                    <a:pt x="91" y="116"/>
                  </a:cubicBezTo>
                  <a:cubicBezTo>
                    <a:pt x="87" y="116"/>
                    <a:pt x="87" y="117"/>
                    <a:pt x="85" y="121"/>
                  </a:cubicBezTo>
                  <a:cubicBezTo>
                    <a:pt x="77" y="138"/>
                    <a:pt x="62" y="150"/>
                    <a:pt x="49" y="150"/>
                  </a:cubicBezTo>
                  <a:cubicBezTo>
                    <a:pt x="41" y="150"/>
                    <a:pt x="38" y="144"/>
                    <a:pt x="38" y="137"/>
                  </a:cubicBezTo>
                  <a:cubicBezTo>
                    <a:pt x="38" y="133"/>
                    <a:pt x="39" y="132"/>
                    <a:pt x="39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781 1">
              <a:extLst>
                <a:ext uri="{FF2B5EF4-FFF2-40B4-BE49-F238E27FC236}">
                  <a16:creationId xmlns:a16="http://schemas.microsoft.com/office/drawing/2014/main" id="{CCBCA6A4-851F-4365-82D7-AC6D76230128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5302250" y="3990975"/>
              <a:ext cx="579439" cy="9526"/>
            </a:xfrm>
            <a:custGeom>
              <a:avLst/>
              <a:gdLst/>
              <a:ahLst/>
              <a:cxnLst/>
              <a:rect l="0" t="0" r="0" b="0"/>
              <a:pathLst>
                <a:path w="579439" h="9526">
                  <a:moveTo>
                    <a:pt x="0" y="9525"/>
                  </a:moveTo>
                  <a:lnTo>
                    <a:pt x="579438" y="9525"/>
                  </a:lnTo>
                  <a:lnTo>
                    <a:pt x="5794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05" name="组合 704">
            <a:extLst>
              <a:ext uri="{FF2B5EF4-FFF2-40B4-BE49-F238E27FC236}">
                <a16:creationId xmlns:a16="http://schemas.microsoft.com/office/drawing/2014/main" id="{EE6A867C-0DCC-4866-AE1B-A4C095075684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58773" y="1886440"/>
            <a:ext cx="5127626" cy="307975"/>
            <a:chOff x="360363" y="1528763"/>
            <a:chExt cx="5127626" cy="307975"/>
          </a:xfrm>
        </p:grpSpPr>
        <p:sp>
          <p:nvSpPr>
            <p:cNvPr id="670" name="Freeform 311">
              <a:extLst>
                <a:ext uri="{FF2B5EF4-FFF2-40B4-BE49-F238E27FC236}">
                  <a16:creationId xmlns:a16="http://schemas.microsoft.com/office/drawing/2014/main" id="{F12B3F66-406B-4B5B-817B-13E747345F1A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60363" y="1563688"/>
              <a:ext cx="55563" cy="188913"/>
            </a:xfrm>
            <a:custGeom>
              <a:avLst/>
              <a:gdLst>
                <a:gd name="T0" fmla="*/ 0 w 119"/>
                <a:gd name="T1" fmla="*/ 29 h 341"/>
                <a:gd name="T2" fmla="*/ 3 w 119"/>
                <a:gd name="T3" fmla="*/ 29 h 341"/>
                <a:gd name="T4" fmla="*/ 19 w 119"/>
                <a:gd name="T5" fmla="*/ 28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1 h 341"/>
                <a:gd name="T26" fmla="*/ 0 w 119"/>
                <a:gd name="T27" fmla="*/ 2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29"/>
                  </a:moveTo>
                  <a:lnTo>
                    <a:pt x="3" y="29"/>
                  </a:lnTo>
                  <a:cubicBezTo>
                    <a:pt x="9" y="29"/>
                    <a:pt x="15" y="28"/>
                    <a:pt x="19" y="28"/>
                  </a:cubicBezTo>
                  <a:cubicBezTo>
                    <a:pt x="35" y="28"/>
                    <a:pt x="40" y="35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1"/>
                  </a:cubicBezTo>
                  <a:lnTo>
                    <a:pt x="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12">
              <a:extLst>
                <a:ext uri="{FF2B5EF4-FFF2-40B4-BE49-F238E27FC236}">
                  <a16:creationId xmlns:a16="http://schemas.microsoft.com/office/drawing/2014/main" id="{A07A78FE-927C-4B69-9F06-83E7F07F4F07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427038" y="1625601"/>
              <a:ext cx="93663" cy="128588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13">
              <a:extLst>
                <a:ext uri="{FF2B5EF4-FFF2-40B4-BE49-F238E27FC236}">
                  <a16:creationId xmlns:a16="http://schemas.microsoft.com/office/drawing/2014/main" id="{1060C7BB-6D07-45FE-A919-1EE0B6B01C43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527051" y="1592263"/>
              <a:ext cx="61913" cy="161925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14">
              <a:extLst>
                <a:ext uri="{FF2B5EF4-FFF2-40B4-BE49-F238E27FC236}">
                  <a16:creationId xmlns:a16="http://schemas.microsoft.com/office/drawing/2014/main" id="{7C4AC4B6-9812-4BD6-96E6-D4FE1FE8164C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655638" y="1563688"/>
              <a:ext cx="169863" cy="188913"/>
            </a:xfrm>
            <a:custGeom>
              <a:avLst/>
              <a:gdLst>
                <a:gd name="T0" fmla="*/ 280 w 362"/>
                <a:gd name="T1" fmla="*/ 56 h 341"/>
                <a:gd name="T2" fmla="*/ 287 w 362"/>
                <a:gd name="T3" fmla="*/ 49 h 341"/>
                <a:gd name="T4" fmla="*/ 353 w 362"/>
                <a:gd name="T5" fmla="*/ 15 h 341"/>
                <a:gd name="T6" fmla="*/ 362 w 362"/>
                <a:gd name="T7" fmla="*/ 6 h 341"/>
                <a:gd name="T8" fmla="*/ 356 w 362"/>
                <a:gd name="T9" fmla="*/ 0 h 341"/>
                <a:gd name="T10" fmla="*/ 315 w 362"/>
                <a:gd name="T11" fmla="*/ 1 h 341"/>
                <a:gd name="T12" fmla="*/ 265 w 362"/>
                <a:gd name="T13" fmla="*/ 0 h 341"/>
                <a:gd name="T14" fmla="*/ 256 w 362"/>
                <a:gd name="T15" fmla="*/ 9 h 341"/>
                <a:gd name="T16" fmla="*/ 263 w 362"/>
                <a:gd name="T17" fmla="*/ 15 h 341"/>
                <a:gd name="T18" fmla="*/ 281 w 362"/>
                <a:gd name="T19" fmla="*/ 26 h 341"/>
                <a:gd name="T20" fmla="*/ 268 w 362"/>
                <a:gd name="T21" fmla="*/ 50 h 341"/>
                <a:gd name="T22" fmla="*/ 152 w 362"/>
                <a:gd name="T23" fmla="*/ 184 h 341"/>
                <a:gd name="T24" fmla="*/ 97 w 362"/>
                <a:gd name="T25" fmla="*/ 35 h 341"/>
                <a:gd name="T26" fmla="*/ 94 w 362"/>
                <a:gd name="T27" fmla="*/ 27 h 341"/>
                <a:gd name="T28" fmla="*/ 124 w 362"/>
                <a:gd name="T29" fmla="*/ 15 h 341"/>
                <a:gd name="T30" fmla="*/ 136 w 362"/>
                <a:gd name="T31" fmla="*/ 5 h 341"/>
                <a:gd name="T32" fmla="*/ 128 w 362"/>
                <a:gd name="T33" fmla="*/ 0 h 341"/>
                <a:gd name="T34" fmla="*/ 65 w 362"/>
                <a:gd name="T35" fmla="*/ 1 h 341"/>
                <a:gd name="T36" fmla="*/ 9 w 362"/>
                <a:gd name="T37" fmla="*/ 0 h 341"/>
                <a:gd name="T38" fmla="*/ 0 w 362"/>
                <a:gd name="T39" fmla="*/ 9 h 341"/>
                <a:gd name="T40" fmla="*/ 11 w 362"/>
                <a:gd name="T41" fmla="*/ 15 h 341"/>
                <a:gd name="T42" fmla="*/ 48 w 362"/>
                <a:gd name="T43" fmla="*/ 32 h 341"/>
                <a:gd name="T44" fmla="*/ 109 w 362"/>
                <a:gd name="T45" fmla="*/ 196 h 341"/>
                <a:gd name="T46" fmla="*/ 111 w 362"/>
                <a:gd name="T47" fmla="*/ 205 h 341"/>
                <a:gd name="T48" fmla="*/ 89 w 362"/>
                <a:gd name="T49" fmla="*/ 296 h 341"/>
                <a:gd name="T50" fmla="*/ 42 w 362"/>
                <a:gd name="T51" fmla="*/ 325 h 341"/>
                <a:gd name="T52" fmla="*/ 28 w 362"/>
                <a:gd name="T53" fmla="*/ 335 h 341"/>
                <a:gd name="T54" fmla="*/ 35 w 362"/>
                <a:gd name="T55" fmla="*/ 341 h 341"/>
                <a:gd name="T56" fmla="*/ 98 w 362"/>
                <a:gd name="T57" fmla="*/ 339 h 341"/>
                <a:gd name="T58" fmla="*/ 162 w 362"/>
                <a:gd name="T59" fmla="*/ 341 h 341"/>
                <a:gd name="T60" fmla="*/ 171 w 362"/>
                <a:gd name="T61" fmla="*/ 331 h 341"/>
                <a:gd name="T62" fmla="*/ 158 w 362"/>
                <a:gd name="T63" fmla="*/ 325 h 341"/>
                <a:gd name="T64" fmla="*/ 139 w 362"/>
                <a:gd name="T65" fmla="*/ 324 h 341"/>
                <a:gd name="T66" fmla="*/ 125 w 362"/>
                <a:gd name="T67" fmla="*/ 316 h 341"/>
                <a:gd name="T68" fmla="*/ 132 w 362"/>
                <a:gd name="T69" fmla="*/ 285 h 341"/>
                <a:gd name="T70" fmla="*/ 150 w 362"/>
                <a:gd name="T71" fmla="*/ 214 h 341"/>
                <a:gd name="T72" fmla="*/ 157 w 362"/>
                <a:gd name="T73" fmla="*/ 199 h 341"/>
                <a:gd name="T74" fmla="*/ 280 w 362"/>
                <a:gd name="T75" fmla="*/ 5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41">
                  <a:moveTo>
                    <a:pt x="280" y="56"/>
                  </a:moveTo>
                  <a:lnTo>
                    <a:pt x="287" y="49"/>
                  </a:lnTo>
                  <a:cubicBezTo>
                    <a:pt x="302" y="34"/>
                    <a:pt x="319" y="18"/>
                    <a:pt x="353" y="15"/>
                  </a:cubicBezTo>
                  <a:cubicBezTo>
                    <a:pt x="358" y="14"/>
                    <a:pt x="362" y="14"/>
                    <a:pt x="362" y="6"/>
                  </a:cubicBezTo>
                  <a:cubicBezTo>
                    <a:pt x="362" y="2"/>
                    <a:pt x="360" y="0"/>
                    <a:pt x="356" y="0"/>
                  </a:cubicBezTo>
                  <a:cubicBezTo>
                    <a:pt x="343" y="0"/>
                    <a:pt x="329" y="1"/>
                    <a:pt x="315" y="1"/>
                  </a:cubicBezTo>
                  <a:cubicBezTo>
                    <a:pt x="299" y="1"/>
                    <a:pt x="281" y="0"/>
                    <a:pt x="265" y="0"/>
                  </a:cubicBezTo>
                  <a:cubicBezTo>
                    <a:pt x="262" y="0"/>
                    <a:pt x="256" y="0"/>
                    <a:pt x="256" y="9"/>
                  </a:cubicBezTo>
                  <a:cubicBezTo>
                    <a:pt x="256" y="14"/>
                    <a:pt x="261" y="15"/>
                    <a:pt x="263" y="15"/>
                  </a:cubicBezTo>
                  <a:cubicBezTo>
                    <a:pt x="267" y="15"/>
                    <a:pt x="281" y="16"/>
                    <a:pt x="281" y="26"/>
                  </a:cubicBezTo>
                  <a:cubicBezTo>
                    <a:pt x="281" y="35"/>
                    <a:pt x="270" y="48"/>
                    <a:pt x="268" y="50"/>
                  </a:cubicBezTo>
                  <a:lnTo>
                    <a:pt x="152" y="184"/>
                  </a:lnTo>
                  <a:lnTo>
                    <a:pt x="97" y="35"/>
                  </a:lnTo>
                  <a:cubicBezTo>
                    <a:pt x="94" y="28"/>
                    <a:pt x="94" y="27"/>
                    <a:pt x="94" y="27"/>
                  </a:cubicBezTo>
                  <a:cubicBezTo>
                    <a:pt x="94" y="15"/>
                    <a:pt x="119" y="15"/>
                    <a:pt x="124" y="15"/>
                  </a:cubicBezTo>
                  <a:cubicBezTo>
                    <a:pt x="131" y="15"/>
                    <a:pt x="136" y="15"/>
                    <a:pt x="136" y="5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79" y="1"/>
                    <a:pt x="65" y="1"/>
                  </a:cubicBezTo>
                  <a:cubicBezTo>
                    <a:pt x="53" y="1"/>
                    <a:pt x="22" y="0"/>
                    <a:pt x="9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5" y="15"/>
                    <a:pt x="11" y="15"/>
                  </a:cubicBezTo>
                  <a:cubicBezTo>
                    <a:pt x="41" y="15"/>
                    <a:pt x="43" y="19"/>
                    <a:pt x="48" y="32"/>
                  </a:cubicBezTo>
                  <a:lnTo>
                    <a:pt x="109" y="196"/>
                  </a:lnTo>
                  <a:cubicBezTo>
                    <a:pt x="110" y="198"/>
                    <a:pt x="111" y="203"/>
                    <a:pt x="111" y="205"/>
                  </a:cubicBezTo>
                  <a:cubicBezTo>
                    <a:pt x="111" y="206"/>
                    <a:pt x="91" y="287"/>
                    <a:pt x="89" y="296"/>
                  </a:cubicBezTo>
                  <a:cubicBezTo>
                    <a:pt x="82" y="323"/>
                    <a:pt x="82" y="325"/>
                    <a:pt x="42" y="325"/>
                  </a:cubicBezTo>
                  <a:cubicBezTo>
                    <a:pt x="32" y="325"/>
                    <a:pt x="28" y="325"/>
                    <a:pt x="28" y="335"/>
                  </a:cubicBezTo>
                  <a:cubicBezTo>
                    <a:pt x="28" y="341"/>
                    <a:pt x="34" y="341"/>
                    <a:pt x="35" y="341"/>
                  </a:cubicBezTo>
                  <a:cubicBezTo>
                    <a:pt x="49" y="341"/>
                    <a:pt x="84" y="339"/>
                    <a:pt x="98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6" y="341"/>
                    <a:pt x="171" y="341"/>
                    <a:pt x="171" y="331"/>
                  </a:cubicBezTo>
                  <a:cubicBezTo>
                    <a:pt x="171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30" y="295"/>
                    <a:pt x="132" y="285"/>
                  </a:cubicBezTo>
                  <a:lnTo>
                    <a:pt x="150" y="214"/>
                  </a:lnTo>
                  <a:cubicBezTo>
                    <a:pt x="152" y="205"/>
                    <a:pt x="153" y="203"/>
                    <a:pt x="157" y="199"/>
                  </a:cubicBezTo>
                  <a:lnTo>
                    <a:pt x="280" y="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15">
              <a:extLst>
                <a:ext uri="{FF2B5EF4-FFF2-40B4-BE49-F238E27FC236}">
                  <a16:creationId xmlns:a16="http://schemas.microsoft.com/office/drawing/2014/main" id="{B9FFDACB-C60B-4C77-986C-40E065731B0A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790576" y="1665288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16">
              <a:extLst>
                <a:ext uri="{FF2B5EF4-FFF2-40B4-BE49-F238E27FC236}">
                  <a16:creationId xmlns:a16="http://schemas.microsoft.com/office/drawing/2014/main" id="{920B4189-6C1A-4818-ADFC-A1A6E335DCE6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938213" y="1651001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17">
              <a:extLst>
                <a:ext uri="{FF2B5EF4-FFF2-40B4-BE49-F238E27FC236}">
                  <a16:creationId xmlns:a16="http://schemas.microsoft.com/office/drawing/2014/main" id="{DC6906AA-0117-4416-90EA-707CA22FD42C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1177926" y="1563688"/>
              <a:ext cx="192088" cy="188913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29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3" y="17"/>
                    <a:pt x="214" y="15"/>
                  </a:cubicBezTo>
                  <a:cubicBezTo>
                    <a:pt x="219" y="14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9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7" y="14"/>
                    <a:pt x="411" y="14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18">
              <a:extLst>
                <a:ext uri="{FF2B5EF4-FFF2-40B4-BE49-F238E27FC236}">
                  <a16:creationId xmlns:a16="http://schemas.microsoft.com/office/drawing/2014/main" id="{1C8B229A-6E03-49ED-B4A1-156CE55B88E1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1371601" y="1665288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19">
              <a:extLst>
                <a:ext uri="{FF2B5EF4-FFF2-40B4-BE49-F238E27FC236}">
                  <a16:creationId xmlns:a16="http://schemas.microsoft.com/office/drawing/2014/main" id="{11C62E6E-7F54-437F-B9D8-91A2EE8BD451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1512888" y="1677988"/>
              <a:ext cx="14287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20">
              <a:extLst>
                <a:ext uri="{FF2B5EF4-FFF2-40B4-BE49-F238E27FC236}">
                  <a16:creationId xmlns:a16="http://schemas.microsoft.com/office/drawing/2014/main" id="{BE0E778B-BD9D-4334-AF3E-D0ADB24FF603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1730376" y="1563688"/>
              <a:ext cx="146050" cy="188913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4 h 342"/>
                <a:gd name="T4" fmla="*/ 202 w 312"/>
                <a:gd name="T5" fmla="*/ 230 h 342"/>
                <a:gd name="T6" fmla="*/ 211 w 312"/>
                <a:gd name="T7" fmla="*/ 243 h 342"/>
                <a:gd name="T8" fmla="*/ 219 w 312"/>
                <a:gd name="T9" fmla="*/ 227 h 342"/>
                <a:gd name="T10" fmla="*/ 219 w 312"/>
                <a:gd name="T11" fmla="*/ 92 h 342"/>
                <a:gd name="T12" fmla="*/ 211 w 312"/>
                <a:gd name="T13" fmla="*/ 76 h 342"/>
                <a:gd name="T14" fmla="*/ 202 w 312"/>
                <a:gd name="T15" fmla="*/ 87 h 342"/>
                <a:gd name="T16" fmla="*/ 122 w 312"/>
                <a:gd name="T17" fmla="*/ 156 h 342"/>
                <a:gd name="T18" fmla="*/ 122 w 312"/>
                <a:gd name="T19" fmla="*/ 50 h 342"/>
                <a:gd name="T20" fmla="*/ 144 w 312"/>
                <a:gd name="T21" fmla="*/ 17 h 342"/>
                <a:gd name="T22" fmla="*/ 168 w 312"/>
                <a:gd name="T23" fmla="*/ 17 h 342"/>
                <a:gd name="T24" fmla="*/ 271 w 312"/>
                <a:gd name="T25" fmla="*/ 86 h 342"/>
                <a:gd name="T26" fmla="*/ 280 w 312"/>
                <a:gd name="T27" fmla="*/ 97 h 342"/>
                <a:gd name="T28" fmla="*/ 289 w 312"/>
                <a:gd name="T29" fmla="*/ 81 h 342"/>
                <a:gd name="T30" fmla="*/ 289 w 312"/>
                <a:gd name="T31" fmla="*/ 16 h 342"/>
                <a:gd name="T32" fmla="*/ 272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7 h 342"/>
                <a:gd name="T40" fmla="*/ 44 w 312"/>
                <a:gd name="T41" fmla="*/ 45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1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1 w 312"/>
                <a:gd name="T71" fmla="*/ 17 h 342"/>
                <a:gd name="T72" fmla="*/ 271 w 312"/>
                <a:gd name="T73" fmla="*/ 41 h 342"/>
                <a:gd name="T74" fmla="*/ 243 w 312"/>
                <a:gd name="T75" fmla="*/ 17 h 342"/>
                <a:gd name="T76" fmla="*/ 271 w 312"/>
                <a:gd name="T77" fmla="*/ 17 h 342"/>
                <a:gd name="T78" fmla="*/ 174 w 312"/>
                <a:gd name="T79" fmla="*/ 163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3 h 342"/>
                <a:gd name="T88" fmla="*/ 61 w 312"/>
                <a:gd name="T89" fmla="*/ 44 h 342"/>
                <a:gd name="T90" fmla="*/ 57 w 312"/>
                <a:gd name="T91" fmla="*/ 17 h 342"/>
                <a:gd name="T92" fmla="*/ 110 w 312"/>
                <a:gd name="T93" fmla="*/ 17 h 342"/>
                <a:gd name="T94" fmla="*/ 105 w 312"/>
                <a:gd name="T95" fmla="*/ 49 h 342"/>
                <a:gd name="T96" fmla="*/ 105 w 312"/>
                <a:gd name="T97" fmla="*/ 292 h 342"/>
                <a:gd name="T98" fmla="*/ 110 w 312"/>
                <a:gd name="T99" fmla="*/ 324 h 342"/>
                <a:gd name="T100" fmla="*/ 57 w 312"/>
                <a:gd name="T101" fmla="*/ 324 h 342"/>
                <a:gd name="T102" fmla="*/ 61 w 312"/>
                <a:gd name="T103" fmla="*/ 297 h 342"/>
                <a:gd name="T104" fmla="*/ 61 w 312"/>
                <a:gd name="T105" fmla="*/ 44 h 342"/>
                <a:gd name="T106" fmla="*/ 247 w 312"/>
                <a:gd name="T107" fmla="*/ 324 h 342"/>
                <a:gd name="T108" fmla="*/ 247 w 312"/>
                <a:gd name="T109" fmla="*/ 324 h 342"/>
                <a:gd name="T110" fmla="*/ 286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3" y="76"/>
                    <a:pt x="202" y="83"/>
                    <a:pt x="202" y="87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0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8" y="51"/>
                    <a:pt x="271" y="86"/>
                  </a:cubicBezTo>
                  <a:cubicBezTo>
                    <a:pt x="272" y="90"/>
                    <a:pt x="272" y="97"/>
                    <a:pt x="280" y="97"/>
                  </a:cubicBezTo>
                  <a:cubicBezTo>
                    <a:pt x="289" y="97"/>
                    <a:pt x="289" y="89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5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1"/>
                    <a:pt x="253" y="23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5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4"/>
                  </a:moveTo>
                  <a:cubicBezTo>
                    <a:pt x="61" y="38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5" y="28"/>
                    <a:pt x="105" y="45"/>
                    <a:pt x="105" y="49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4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21">
              <a:extLst>
                <a:ext uri="{FF2B5EF4-FFF2-40B4-BE49-F238E27FC236}">
                  <a16:creationId xmlns:a16="http://schemas.microsoft.com/office/drawing/2014/main" id="{D7831AEE-3752-447D-939D-412DCDAB8456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1905001" y="1544638"/>
              <a:ext cx="53975" cy="276225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7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22">
              <a:extLst>
                <a:ext uri="{FF2B5EF4-FFF2-40B4-BE49-F238E27FC236}">
                  <a16:creationId xmlns:a16="http://schemas.microsoft.com/office/drawing/2014/main" id="{65A24E15-AB03-45B2-B626-3B3C408D9204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1979613" y="1563688"/>
              <a:ext cx="192088" cy="188913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29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4 w 411"/>
                <a:gd name="T13" fmla="*/ 1 h 341"/>
                <a:gd name="T14" fmla="*/ 98 w 411"/>
                <a:gd name="T15" fmla="*/ 0 h 341"/>
                <a:gd name="T16" fmla="*/ 89 w 411"/>
                <a:gd name="T17" fmla="*/ 9 h 341"/>
                <a:gd name="T18" fmla="*/ 100 w 411"/>
                <a:gd name="T19" fmla="*/ 15 h 341"/>
                <a:gd name="T20" fmla="*/ 138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2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10 w 411"/>
                <a:gd name="T91" fmla="*/ 48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3" y="17"/>
                    <a:pt x="214" y="15"/>
                  </a:cubicBezTo>
                  <a:cubicBezTo>
                    <a:pt x="219" y="14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5" y="1"/>
                    <a:pt x="154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9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8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2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0"/>
                  </a:cubicBezTo>
                  <a:cubicBezTo>
                    <a:pt x="352" y="28"/>
                    <a:pt x="370" y="17"/>
                    <a:pt x="400" y="15"/>
                  </a:cubicBezTo>
                  <a:cubicBezTo>
                    <a:pt x="407" y="14"/>
                    <a:pt x="411" y="14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40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9"/>
                  </a:cubicBezTo>
                  <a:cubicBezTo>
                    <a:pt x="293" y="13"/>
                    <a:pt x="296" y="14"/>
                    <a:pt x="299" y="15"/>
                  </a:cubicBezTo>
                  <a:cubicBezTo>
                    <a:pt x="304" y="15"/>
                    <a:pt x="319" y="17"/>
                    <a:pt x="319" y="30"/>
                  </a:cubicBezTo>
                  <a:cubicBezTo>
                    <a:pt x="319" y="37"/>
                    <a:pt x="314" y="44"/>
                    <a:pt x="310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23">
              <a:extLst>
                <a:ext uri="{FF2B5EF4-FFF2-40B4-BE49-F238E27FC236}">
                  <a16:creationId xmlns:a16="http://schemas.microsoft.com/office/drawing/2014/main" id="{E67215AD-1027-4BC6-A441-8510BE47C9BF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2173288" y="1665288"/>
              <a:ext cx="49213" cy="1301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24">
              <a:extLst>
                <a:ext uri="{FF2B5EF4-FFF2-40B4-BE49-F238E27FC236}">
                  <a16:creationId xmlns:a16="http://schemas.microsoft.com/office/drawing/2014/main" id="{80ABA0FD-53E5-4A30-8660-A80FC08985B2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2257426" y="1544638"/>
              <a:ext cx="53975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25">
              <a:extLst>
                <a:ext uri="{FF2B5EF4-FFF2-40B4-BE49-F238E27FC236}">
                  <a16:creationId xmlns:a16="http://schemas.microsoft.com/office/drawing/2014/main" id="{80F8BF35-1636-4083-9FAD-42F5DE66E31A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2347913" y="1724026"/>
              <a:ext cx="31750" cy="66675"/>
            </a:xfrm>
            <a:custGeom>
              <a:avLst/>
              <a:gdLst>
                <a:gd name="T0" fmla="*/ 14 w 70"/>
                <a:gd name="T1" fmla="*/ 121 h 121"/>
                <a:gd name="T2" fmla="*/ 70 w 70"/>
                <a:gd name="T3" fmla="*/ 44 h 121"/>
                <a:gd name="T4" fmla="*/ 30 w 70"/>
                <a:gd name="T5" fmla="*/ 0 h 121"/>
                <a:gd name="T6" fmla="*/ 0 w 70"/>
                <a:gd name="T7" fmla="*/ 28 h 121"/>
                <a:gd name="T8" fmla="*/ 30 w 70"/>
                <a:gd name="T9" fmla="*/ 54 h 121"/>
                <a:gd name="T10" fmla="*/ 39 w 70"/>
                <a:gd name="T11" fmla="*/ 53 h 121"/>
                <a:gd name="T12" fmla="*/ 43 w 70"/>
                <a:gd name="T13" fmla="*/ 52 h 121"/>
                <a:gd name="T14" fmla="*/ 50 w 70"/>
                <a:gd name="T15" fmla="*/ 59 h 121"/>
                <a:gd name="T16" fmla="*/ 9 w 70"/>
                <a:gd name="T17" fmla="*/ 112 h 121"/>
                <a:gd name="T18" fmla="*/ 14 w 70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21">
                  <a:moveTo>
                    <a:pt x="14" y="121"/>
                  </a:moveTo>
                  <a:cubicBezTo>
                    <a:pt x="47" y="105"/>
                    <a:pt x="70" y="74"/>
                    <a:pt x="70" y="44"/>
                  </a:cubicBezTo>
                  <a:cubicBezTo>
                    <a:pt x="70" y="19"/>
                    <a:pt x="52" y="0"/>
                    <a:pt x="30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26">
              <a:extLst>
                <a:ext uri="{FF2B5EF4-FFF2-40B4-BE49-F238E27FC236}">
                  <a16:creationId xmlns:a16="http://schemas.microsoft.com/office/drawing/2014/main" id="{EBCCC4FD-60F7-4BC2-A00B-29E7DA47CE5E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2459038" y="1625601"/>
              <a:ext cx="95250" cy="128588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6 w 202"/>
                <a:gd name="T23" fmla="*/ 12 h 235"/>
                <a:gd name="T24" fmla="*/ 124 w 202"/>
                <a:gd name="T25" fmla="*/ 53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27">
              <a:extLst>
                <a:ext uri="{FF2B5EF4-FFF2-40B4-BE49-F238E27FC236}">
                  <a16:creationId xmlns:a16="http://schemas.microsoft.com/office/drawing/2014/main" id="{63D2BAD0-6B25-416E-96E4-B7649394FE2F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2559051" y="1625601"/>
              <a:ext cx="107950" cy="127000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1 w 233"/>
                <a:gd name="T5" fmla="*/ 61 h 230"/>
                <a:gd name="T6" fmla="*/ 31 w 233"/>
                <a:gd name="T7" fmla="*/ 185 h 230"/>
                <a:gd name="T8" fmla="*/ 0 w 233"/>
                <a:gd name="T9" fmla="*/ 222 h 230"/>
                <a:gd name="T10" fmla="*/ 0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6 h 230"/>
                <a:gd name="T18" fmla="*/ 73 w 233"/>
                <a:gd name="T19" fmla="*/ 56 h 230"/>
                <a:gd name="T20" fmla="*/ 125 w 233"/>
                <a:gd name="T21" fmla="*/ 27 h 230"/>
                <a:gd name="T22" fmla="*/ 161 w 233"/>
                <a:gd name="T23" fmla="*/ 76 h 230"/>
                <a:gd name="T24" fmla="*/ 161 w 233"/>
                <a:gd name="T25" fmla="*/ 180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89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0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2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2" y="29"/>
                    <a:pt x="7" y="29"/>
                    <a:pt x="13" y="29"/>
                  </a:cubicBezTo>
                  <a:cubicBezTo>
                    <a:pt x="27" y="29"/>
                    <a:pt x="31" y="36"/>
                    <a:pt x="31" y="61"/>
                  </a:cubicBezTo>
                  <a:lnTo>
                    <a:pt x="31" y="185"/>
                  </a:lnTo>
                  <a:cubicBezTo>
                    <a:pt x="31" y="213"/>
                    <a:pt x="26" y="220"/>
                    <a:pt x="0" y="222"/>
                  </a:cubicBezTo>
                  <a:lnTo>
                    <a:pt x="0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3"/>
                    <a:pt x="108" y="27"/>
                    <a:pt x="125" y="27"/>
                  </a:cubicBezTo>
                  <a:cubicBezTo>
                    <a:pt x="149" y="27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28">
              <a:extLst>
                <a:ext uri="{FF2B5EF4-FFF2-40B4-BE49-F238E27FC236}">
                  <a16:creationId xmlns:a16="http://schemas.microsoft.com/office/drawing/2014/main" id="{F6AFFD13-E46E-4F29-BBE7-CBB5B773B453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2676526" y="1563688"/>
              <a:ext cx="109538" cy="19050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6 w 231"/>
                <a:gd name="T13" fmla="*/ 0 h 346"/>
                <a:gd name="T14" fmla="*/ 122 w 231"/>
                <a:gd name="T15" fmla="*/ 21 h 346"/>
                <a:gd name="T16" fmla="*/ 122 w 231"/>
                <a:gd name="T17" fmla="*/ 29 h 346"/>
                <a:gd name="T18" fmla="*/ 133 w 231"/>
                <a:gd name="T19" fmla="*/ 29 h 346"/>
                <a:gd name="T20" fmla="*/ 156 w 231"/>
                <a:gd name="T21" fmla="*/ 54 h 346"/>
                <a:gd name="T22" fmla="*/ 156 w 231"/>
                <a:gd name="T23" fmla="*/ 132 h 346"/>
                <a:gd name="T24" fmla="*/ 104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8 w 231"/>
                <a:gd name="T39" fmla="*/ 305 h 346"/>
                <a:gd name="T40" fmla="*/ 112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4" y="13"/>
                    <a:pt x="122" y="21"/>
                  </a:cubicBezTo>
                  <a:lnTo>
                    <a:pt x="122" y="29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2" y="29"/>
                    <a:pt x="156" y="34"/>
                    <a:pt x="156" y="54"/>
                  </a:cubicBezTo>
                  <a:lnTo>
                    <a:pt x="156" y="132"/>
                  </a:lnTo>
                  <a:cubicBezTo>
                    <a:pt x="137" y="116"/>
                    <a:pt x="124" y="111"/>
                    <a:pt x="104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3" y="299"/>
                    <a:pt x="148" y="305"/>
                  </a:cubicBezTo>
                  <a:cubicBezTo>
                    <a:pt x="139" y="315"/>
                    <a:pt x="126" y="320"/>
                    <a:pt x="112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2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29">
              <a:extLst>
                <a:ext uri="{FF2B5EF4-FFF2-40B4-BE49-F238E27FC236}">
                  <a16:creationId xmlns:a16="http://schemas.microsoft.com/office/drawing/2014/main" id="{5F6A352B-99AE-4A49-9746-47E794EAD3E4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854326" y="1563688"/>
              <a:ext cx="169863" cy="188913"/>
            </a:xfrm>
            <a:custGeom>
              <a:avLst/>
              <a:gdLst>
                <a:gd name="T0" fmla="*/ 280 w 362"/>
                <a:gd name="T1" fmla="*/ 56 h 341"/>
                <a:gd name="T2" fmla="*/ 287 w 362"/>
                <a:gd name="T3" fmla="*/ 49 h 341"/>
                <a:gd name="T4" fmla="*/ 352 w 362"/>
                <a:gd name="T5" fmla="*/ 15 h 341"/>
                <a:gd name="T6" fmla="*/ 362 w 362"/>
                <a:gd name="T7" fmla="*/ 6 h 341"/>
                <a:gd name="T8" fmla="*/ 356 w 362"/>
                <a:gd name="T9" fmla="*/ 0 h 341"/>
                <a:gd name="T10" fmla="*/ 315 w 362"/>
                <a:gd name="T11" fmla="*/ 1 h 341"/>
                <a:gd name="T12" fmla="*/ 265 w 362"/>
                <a:gd name="T13" fmla="*/ 0 h 341"/>
                <a:gd name="T14" fmla="*/ 255 w 362"/>
                <a:gd name="T15" fmla="*/ 9 h 341"/>
                <a:gd name="T16" fmla="*/ 263 w 362"/>
                <a:gd name="T17" fmla="*/ 15 h 341"/>
                <a:gd name="T18" fmla="*/ 281 w 362"/>
                <a:gd name="T19" fmla="*/ 26 h 341"/>
                <a:gd name="T20" fmla="*/ 267 w 362"/>
                <a:gd name="T21" fmla="*/ 50 h 341"/>
                <a:gd name="T22" fmla="*/ 152 w 362"/>
                <a:gd name="T23" fmla="*/ 184 h 341"/>
                <a:gd name="T24" fmla="*/ 97 w 362"/>
                <a:gd name="T25" fmla="*/ 35 h 341"/>
                <a:gd name="T26" fmla="*/ 94 w 362"/>
                <a:gd name="T27" fmla="*/ 27 h 341"/>
                <a:gd name="T28" fmla="*/ 123 w 362"/>
                <a:gd name="T29" fmla="*/ 15 h 341"/>
                <a:gd name="T30" fmla="*/ 135 w 362"/>
                <a:gd name="T31" fmla="*/ 5 h 341"/>
                <a:gd name="T32" fmla="*/ 128 w 362"/>
                <a:gd name="T33" fmla="*/ 0 h 341"/>
                <a:gd name="T34" fmla="*/ 65 w 362"/>
                <a:gd name="T35" fmla="*/ 1 h 341"/>
                <a:gd name="T36" fmla="*/ 9 w 362"/>
                <a:gd name="T37" fmla="*/ 0 h 341"/>
                <a:gd name="T38" fmla="*/ 0 w 362"/>
                <a:gd name="T39" fmla="*/ 9 h 341"/>
                <a:gd name="T40" fmla="*/ 11 w 362"/>
                <a:gd name="T41" fmla="*/ 15 h 341"/>
                <a:gd name="T42" fmla="*/ 48 w 362"/>
                <a:gd name="T43" fmla="*/ 32 h 341"/>
                <a:gd name="T44" fmla="*/ 109 w 362"/>
                <a:gd name="T45" fmla="*/ 196 h 341"/>
                <a:gd name="T46" fmla="*/ 111 w 362"/>
                <a:gd name="T47" fmla="*/ 205 h 341"/>
                <a:gd name="T48" fmla="*/ 88 w 362"/>
                <a:gd name="T49" fmla="*/ 296 h 341"/>
                <a:gd name="T50" fmla="*/ 42 w 362"/>
                <a:gd name="T51" fmla="*/ 325 h 341"/>
                <a:gd name="T52" fmla="*/ 28 w 362"/>
                <a:gd name="T53" fmla="*/ 335 h 341"/>
                <a:gd name="T54" fmla="*/ 35 w 362"/>
                <a:gd name="T55" fmla="*/ 341 h 341"/>
                <a:gd name="T56" fmla="*/ 98 w 362"/>
                <a:gd name="T57" fmla="*/ 339 h 341"/>
                <a:gd name="T58" fmla="*/ 162 w 362"/>
                <a:gd name="T59" fmla="*/ 341 h 341"/>
                <a:gd name="T60" fmla="*/ 171 w 362"/>
                <a:gd name="T61" fmla="*/ 331 h 341"/>
                <a:gd name="T62" fmla="*/ 157 w 362"/>
                <a:gd name="T63" fmla="*/ 325 h 341"/>
                <a:gd name="T64" fmla="*/ 138 w 362"/>
                <a:gd name="T65" fmla="*/ 324 h 341"/>
                <a:gd name="T66" fmla="*/ 125 w 362"/>
                <a:gd name="T67" fmla="*/ 316 h 341"/>
                <a:gd name="T68" fmla="*/ 132 w 362"/>
                <a:gd name="T69" fmla="*/ 285 h 341"/>
                <a:gd name="T70" fmla="*/ 149 w 362"/>
                <a:gd name="T71" fmla="*/ 214 h 341"/>
                <a:gd name="T72" fmla="*/ 156 w 362"/>
                <a:gd name="T73" fmla="*/ 199 h 341"/>
                <a:gd name="T74" fmla="*/ 280 w 362"/>
                <a:gd name="T75" fmla="*/ 5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41">
                  <a:moveTo>
                    <a:pt x="280" y="56"/>
                  </a:moveTo>
                  <a:lnTo>
                    <a:pt x="287" y="49"/>
                  </a:lnTo>
                  <a:cubicBezTo>
                    <a:pt x="302" y="34"/>
                    <a:pt x="318" y="18"/>
                    <a:pt x="352" y="15"/>
                  </a:cubicBezTo>
                  <a:cubicBezTo>
                    <a:pt x="358" y="14"/>
                    <a:pt x="362" y="14"/>
                    <a:pt x="362" y="6"/>
                  </a:cubicBezTo>
                  <a:cubicBezTo>
                    <a:pt x="362" y="2"/>
                    <a:pt x="360" y="0"/>
                    <a:pt x="356" y="0"/>
                  </a:cubicBezTo>
                  <a:cubicBezTo>
                    <a:pt x="343" y="0"/>
                    <a:pt x="328" y="1"/>
                    <a:pt x="315" y="1"/>
                  </a:cubicBezTo>
                  <a:cubicBezTo>
                    <a:pt x="298" y="1"/>
                    <a:pt x="281" y="0"/>
                    <a:pt x="265" y="0"/>
                  </a:cubicBezTo>
                  <a:cubicBezTo>
                    <a:pt x="262" y="0"/>
                    <a:pt x="255" y="0"/>
                    <a:pt x="255" y="9"/>
                  </a:cubicBezTo>
                  <a:cubicBezTo>
                    <a:pt x="255" y="14"/>
                    <a:pt x="260" y="15"/>
                    <a:pt x="263" y="15"/>
                  </a:cubicBezTo>
                  <a:cubicBezTo>
                    <a:pt x="266" y="15"/>
                    <a:pt x="281" y="16"/>
                    <a:pt x="281" y="26"/>
                  </a:cubicBezTo>
                  <a:cubicBezTo>
                    <a:pt x="281" y="35"/>
                    <a:pt x="269" y="48"/>
                    <a:pt x="267" y="50"/>
                  </a:cubicBezTo>
                  <a:lnTo>
                    <a:pt x="152" y="184"/>
                  </a:lnTo>
                  <a:lnTo>
                    <a:pt x="97" y="35"/>
                  </a:lnTo>
                  <a:cubicBezTo>
                    <a:pt x="94" y="28"/>
                    <a:pt x="94" y="27"/>
                    <a:pt x="94" y="27"/>
                  </a:cubicBezTo>
                  <a:cubicBezTo>
                    <a:pt x="94" y="15"/>
                    <a:pt x="118" y="15"/>
                    <a:pt x="123" y="15"/>
                  </a:cubicBezTo>
                  <a:cubicBezTo>
                    <a:pt x="130" y="15"/>
                    <a:pt x="135" y="15"/>
                    <a:pt x="135" y="5"/>
                  </a:cubicBezTo>
                  <a:cubicBezTo>
                    <a:pt x="135" y="0"/>
                    <a:pt x="129" y="0"/>
                    <a:pt x="128" y="0"/>
                  </a:cubicBezTo>
                  <a:cubicBezTo>
                    <a:pt x="114" y="0"/>
                    <a:pt x="79" y="1"/>
                    <a:pt x="65" y="1"/>
                  </a:cubicBezTo>
                  <a:cubicBezTo>
                    <a:pt x="52" y="1"/>
                    <a:pt x="22" y="0"/>
                    <a:pt x="9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5" y="15"/>
                    <a:pt x="11" y="15"/>
                  </a:cubicBezTo>
                  <a:cubicBezTo>
                    <a:pt x="41" y="15"/>
                    <a:pt x="43" y="19"/>
                    <a:pt x="48" y="32"/>
                  </a:cubicBezTo>
                  <a:lnTo>
                    <a:pt x="109" y="196"/>
                  </a:lnTo>
                  <a:cubicBezTo>
                    <a:pt x="109" y="198"/>
                    <a:pt x="111" y="203"/>
                    <a:pt x="111" y="205"/>
                  </a:cubicBezTo>
                  <a:cubicBezTo>
                    <a:pt x="111" y="206"/>
                    <a:pt x="91" y="287"/>
                    <a:pt x="88" y="296"/>
                  </a:cubicBezTo>
                  <a:cubicBezTo>
                    <a:pt x="82" y="323"/>
                    <a:pt x="81" y="325"/>
                    <a:pt x="42" y="325"/>
                  </a:cubicBezTo>
                  <a:cubicBezTo>
                    <a:pt x="32" y="325"/>
                    <a:pt x="28" y="325"/>
                    <a:pt x="28" y="335"/>
                  </a:cubicBezTo>
                  <a:cubicBezTo>
                    <a:pt x="28" y="341"/>
                    <a:pt x="34" y="341"/>
                    <a:pt x="35" y="341"/>
                  </a:cubicBezTo>
                  <a:cubicBezTo>
                    <a:pt x="49" y="341"/>
                    <a:pt x="84" y="339"/>
                    <a:pt x="98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5" y="341"/>
                    <a:pt x="171" y="341"/>
                    <a:pt x="171" y="331"/>
                  </a:cubicBezTo>
                  <a:cubicBezTo>
                    <a:pt x="171" y="325"/>
                    <a:pt x="167" y="325"/>
                    <a:pt x="157" y="325"/>
                  </a:cubicBezTo>
                  <a:cubicBezTo>
                    <a:pt x="156" y="325"/>
                    <a:pt x="147" y="325"/>
                    <a:pt x="138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29" y="295"/>
                    <a:pt x="132" y="285"/>
                  </a:cubicBezTo>
                  <a:lnTo>
                    <a:pt x="149" y="214"/>
                  </a:lnTo>
                  <a:cubicBezTo>
                    <a:pt x="152" y="205"/>
                    <a:pt x="152" y="203"/>
                    <a:pt x="156" y="199"/>
                  </a:cubicBezTo>
                  <a:lnTo>
                    <a:pt x="280" y="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30">
              <a:extLst>
                <a:ext uri="{FF2B5EF4-FFF2-40B4-BE49-F238E27FC236}">
                  <a16:creationId xmlns:a16="http://schemas.microsoft.com/office/drawing/2014/main" id="{DA77D659-4A6C-45F9-8A17-D0654670E108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3109913" y="1651001"/>
              <a:ext cx="155575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331">
              <a:extLst>
                <a:ext uri="{FF2B5EF4-FFF2-40B4-BE49-F238E27FC236}">
                  <a16:creationId xmlns:a16="http://schemas.microsoft.com/office/drawing/2014/main" id="{25939FF1-0254-4CDE-AAA9-8A3DB601CF04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355976" y="1544638"/>
              <a:ext cx="220663" cy="276225"/>
            </a:xfrm>
            <a:custGeom>
              <a:avLst/>
              <a:gdLst>
                <a:gd name="T0" fmla="*/ 182 w 470"/>
                <a:gd name="T1" fmla="*/ 267 h 500"/>
                <a:gd name="T2" fmla="*/ 5 w 470"/>
                <a:gd name="T3" fmla="*/ 486 h 500"/>
                <a:gd name="T4" fmla="*/ 1 w 470"/>
                <a:gd name="T5" fmla="*/ 494 h 500"/>
                <a:gd name="T6" fmla="*/ 14 w 470"/>
                <a:gd name="T7" fmla="*/ 500 h 500"/>
                <a:gd name="T8" fmla="*/ 428 w 470"/>
                <a:gd name="T9" fmla="*/ 500 h 500"/>
                <a:gd name="T10" fmla="*/ 470 w 470"/>
                <a:gd name="T11" fmla="*/ 376 h 500"/>
                <a:gd name="T12" fmla="*/ 458 w 470"/>
                <a:gd name="T13" fmla="*/ 376 h 500"/>
                <a:gd name="T14" fmla="*/ 370 w 470"/>
                <a:gd name="T15" fmla="*/ 458 h 500"/>
                <a:gd name="T16" fmla="*/ 254 w 470"/>
                <a:gd name="T17" fmla="*/ 472 h 500"/>
                <a:gd name="T18" fmla="*/ 42 w 470"/>
                <a:gd name="T19" fmla="*/ 472 h 500"/>
                <a:gd name="T20" fmla="*/ 215 w 470"/>
                <a:gd name="T21" fmla="*/ 258 h 500"/>
                <a:gd name="T22" fmla="*/ 220 w 470"/>
                <a:gd name="T23" fmla="*/ 250 h 500"/>
                <a:gd name="T24" fmla="*/ 216 w 470"/>
                <a:gd name="T25" fmla="*/ 243 h 500"/>
                <a:gd name="T26" fmla="*/ 54 w 470"/>
                <a:gd name="T27" fmla="*/ 20 h 500"/>
                <a:gd name="T28" fmla="*/ 252 w 470"/>
                <a:gd name="T29" fmla="*/ 20 h 500"/>
                <a:gd name="T30" fmla="*/ 458 w 470"/>
                <a:gd name="T31" fmla="*/ 117 h 500"/>
                <a:gd name="T32" fmla="*/ 470 w 470"/>
                <a:gd name="T33" fmla="*/ 117 h 500"/>
                <a:gd name="T34" fmla="*/ 428 w 470"/>
                <a:gd name="T35" fmla="*/ 0 h 500"/>
                <a:gd name="T36" fmla="*/ 14 w 470"/>
                <a:gd name="T37" fmla="*/ 0 h 500"/>
                <a:gd name="T38" fmla="*/ 0 w 470"/>
                <a:gd name="T39" fmla="*/ 16 h 500"/>
                <a:gd name="T40" fmla="*/ 182 w 470"/>
                <a:gd name="T41" fmla="*/ 2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500">
                  <a:moveTo>
                    <a:pt x="182" y="267"/>
                  </a:moveTo>
                  <a:lnTo>
                    <a:pt x="5" y="486"/>
                  </a:lnTo>
                  <a:cubicBezTo>
                    <a:pt x="1" y="491"/>
                    <a:pt x="1" y="492"/>
                    <a:pt x="1" y="494"/>
                  </a:cubicBezTo>
                  <a:cubicBezTo>
                    <a:pt x="1" y="500"/>
                    <a:pt x="5" y="500"/>
                    <a:pt x="14" y="500"/>
                  </a:cubicBezTo>
                  <a:lnTo>
                    <a:pt x="428" y="500"/>
                  </a:lnTo>
                  <a:lnTo>
                    <a:pt x="470" y="376"/>
                  </a:lnTo>
                  <a:lnTo>
                    <a:pt x="458" y="376"/>
                  </a:lnTo>
                  <a:cubicBezTo>
                    <a:pt x="445" y="413"/>
                    <a:pt x="412" y="443"/>
                    <a:pt x="370" y="458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4"/>
                    <a:pt x="220" y="252"/>
                    <a:pt x="220" y="250"/>
                  </a:cubicBezTo>
                  <a:cubicBezTo>
                    <a:pt x="220" y="248"/>
                    <a:pt x="219" y="248"/>
                    <a:pt x="216" y="243"/>
                  </a:cubicBezTo>
                  <a:lnTo>
                    <a:pt x="54" y="20"/>
                  </a:lnTo>
                  <a:lnTo>
                    <a:pt x="252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0" y="117"/>
                  </a:lnTo>
                  <a:lnTo>
                    <a:pt x="428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32">
              <a:extLst>
                <a:ext uri="{FF2B5EF4-FFF2-40B4-BE49-F238E27FC236}">
                  <a16:creationId xmlns:a16="http://schemas.microsoft.com/office/drawing/2014/main" id="{1A1E0B3B-F6E6-4696-8BB5-AF69ACB3218C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597276" y="1528763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3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49" y="147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8"/>
                    <a:pt x="163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6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3"/>
                  </a:cubicBezTo>
                  <a:cubicBezTo>
                    <a:pt x="0" y="58"/>
                    <a:pt x="4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33">
              <a:extLst>
                <a:ext uri="{FF2B5EF4-FFF2-40B4-BE49-F238E27FC236}">
                  <a16:creationId xmlns:a16="http://schemas.microsoft.com/office/drawing/2014/main" id="{57C977CB-C159-47E9-BD67-FC34A8AFCC99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3597276" y="1706563"/>
              <a:ext cx="49213" cy="1301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34">
              <a:extLst>
                <a:ext uri="{FF2B5EF4-FFF2-40B4-BE49-F238E27FC236}">
                  <a16:creationId xmlns:a16="http://schemas.microsoft.com/office/drawing/2014/main" id="{5964D676-C4F6-4251-80A8-8545F7887CB5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3667126" y="1760538"/>
              <a:ext cx="120650" cy="52388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8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8 h 94"/>
                <a:gd name="T10" fmla="*/ 14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4 w 257"/>
                <a:gd name="T19" fmla="*/ 77 h 94"/>
                <a:gd name="T20" fmla="*/ 14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9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4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35">
              <a:extLst>
                <a:ext uri="{FF2B5EF4-FFF2-40B4-BE49-F238E27FC236}">
                  <a16:creationId xmlns:a16="http://schemas.microsoft.com/office/drawing/2014/main" id="{DA5F9E53-87EF-4EAE-81F2-3F5AFDEB12E6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3816351" y="1706563"/>
              <a:ext cx="60325" cy="1270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6"/>
                  </a:cubicBezTo>
                  <a:lnTo>
                    <a:pt x="51" y="204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2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36">
              <a:extLst>
                <a:ext uri="{FF2B5EF4-FFF2-40B4-BE49-F238E27FC236}">
                  <a16:creationId xmlns:a16="http://schemas.microsoft.com/office/drawing/2014/main" id="{6FD374AA-89CE-4DCF-91A3-0D42331301C0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3949701" y="1563688"/>
              <a:ext cx="169863" cy="188913"/>
            </a:xfrm>
            <a:custGeom>
              <a:avLst/>
              <a:gdLst>
                <a:gd name="T0" fmla="*/ 280 w 362"/>
                <a:gd name="T1" fmla="*/ 56 h 341"/>
                <a:gd name="T2" fmla="*/ 287 w 362"/>
                <a:gd name="T3" fmla="*/ 49 h 341"/>
                <a:gd name="T4" fmla="*/ 352 w 362"/>
                <a:gd name="T5" fmla="*/ 15 h 341"/>
                <a:gd name="T6" fmla="*/ 362 w 362"/>
                <a:gd name="T7" fmla="*/ 6 h 341"/>
                <a:gd name="T8" fmla="*/ 356 w 362"/>
                <a:gd name="T9" fmla="*/ 0 h 341"/>
                <a:gd name="T10" fmla="*/ 315 w 362"/>
                <a:gd name="T11" fmla="*/ 1 h 341"/>
                <a:gd name="T12" fmla="*/ 265 w 362"/>
                <a:gd name="T13" fmla="*/ 0 h 341"/>
                <a:gd name="T14" fmla="*/ 256 w 362"/>
                <a:gd name="T15" fmla="*/ 9 h 341"/>
                <a:gd name="T16" fmla="*/ 263 w 362"/>
                <a:gd name="T17" fmla="*/ 15 h 341"/>
                <a:gd name="T18" fmla="*/ 281 w 362"/>
                <a:gd name="T19" fmla="*/ 26 h 341"/>
                <a:gd name="T20" fmla="*/ 268 w 362"/>
                <a:gd name="T21" fmla="*/ 50 h 341"/>
                <a:gd name="T22" fmla="*/ 152 w 362"/>
                <a:gd name="T23" fmla="*/ 184 h 341"/>
                <a:gd name="T24" fmla="*/ 97 w 362"/>
                <a:gd name="T25" fmla="*/ 35 h 341"/>
                <a:gd name="T26" fmla="*/ 94 w 362"/>
                <a:gd name="T27" fmla="*/ 27 h 341"/>
                <a:gd name="T28" fmla="*/ 124 w 362"/>
                <a:gd name="T29" fmla="*/ 15 h 341"/>
                <a:gd name="T30" fmla="*/ 136 w 362"/>
                <a:gd name="T31" fmla="*/ 5 h 341"/>
                <a:gd name="T32" fmla="*/ 128 w 362"/>
                <a:gd name="T33" fmla="*/ 0 h 341"/>
                <a:gd name="T34" fmla="*/ 65 w 362"/>
                <a:gd name="T35" fmla="*/ 1 h 341"/>
                <a:gd name="T36" fmla="*/ 9 w 362"/>
                <a:gd name="T37" fmla="*/ 0 h 341"/>
                <a:gd name="T38" fmla="*/ 0 w 362"/>
                <a:gd name="T39" fmla="*/ 9 h 341"/>
                <a:gd name="T40" fmla="*/ 11 w 362"/>
                <a:gd name="T41" fmla="*/ 15 h 341"/>
                <a:gd name="T42" fmla="*/ 48 w 362"/>
                <a:gd name="T43" fmla="*/ 32 h 341"/>
                <a:gd name="T44" fmla="*/ 109 w 362"/>
                <a:gd name="T45" fmla="*/ 196 h 341"/>
                <a:gd name="T46" fmla="*/ 111 w 362"/>
                <a:gd name="T47" fmla="*/ 205 h 341"/>
                <a:gd name="T48" fmla="*/ 89 w 362"/>
                <a:gd name="T49" fmla="*/ 296 h 341"/>
                <a:gd name="T50" fmla="*/ 42 w 362"/>
                <a:gd name="T51" fmla="*/ 325 h 341"/>
                <a:gd name="T52" fmla="*/ 28 w 362"/>
                <a:gd name="T53" fmla="*/ 335 h 341"/>
                <a:gd name="T54" fmla="*/ 35 w 362"/>
                <a:gd name="T55" fmla="*/ 341 h 341"/>
                <a:gd name="T56" fmla="*/ 98 w 362"/>
                <a:gd name="T57" fmla="*/ 339 h 341"/>
                <a:gd name="T58" fmla="*/ 162 w 362"/>
                <a:gd name="T59" fmla="*/ 341 h 341"/>
                <a:gd name="T60" fmla="*/ 171 w 362"/>
                <a:gd name="T61" fmla="*/ 331 h 341"/>
                <a:gd name="T62" fmla="*/ 158 w 362"/>
                <a:gd name="T63" fmla="*/ 325 h 341"/>
                <a:gd name="T64" fmla="*/ 139 w 362"/>
                <a:gd name="T65" fmla="*/ 324 h 341"/>
                <a:gd name="T66" fmla="*/ 125 w 362"/>
                <a:gd name="T67" fmla="*/ 316 h 341"/>
                <a:gd name="T68" fmla="*/ 132 w 362"/>
                <a:gd name="T69" fmla="*/ 285 h 341"/>
                <a:gd name="T70" fmla="*/ 150 w 362"/>
                <a:gd name="T71" fmla="*/ 214 h 341"/>
                <a:gd name="T72" fmla="*/ 157 w 362"/>
                <a:gd name="T73" fmla="*/ 199 h 341"/>
                <a:gd name="T74" fmla="*/ 280 w 362"/>
                <a:gd name="T75" fmla="*/ 5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41">
                  <a:moveTo>
                    <a:pt x="280" y="56"/>
                  </a:moveTo>
                  <a:lnTo>
                    <a:pt x="287" y="49"/>
                  </a:lnTo>
                  <a:cubicBezTo>
                    <a:pt x="302" y="34"/>
                    <a:pt x="319" y="18"/>
                    <a:pt x="352" y="15"/>
                  </a:cubicBezTo>
                  <a:cubicBezTo>
                    <a:pt x="358" y="14"/>
                    <a:pt x="362" y="14"/>
                    <a:pt x="362" y="6"/>
                  </a:cubicBezTo>
                  <a:cubicBezTo>
                    <a:pt x="362" y="2"/>
                    <a:pt x="360" y="0"/>
                    <a:pt x="356" y="0"/>
                  </a:cubicBezTo>
                  <a:cubicBezTo>
                    <a:pt x="343" y="0"/>
                    <a:pt x="329" y="1"/>
                    <a:pt x="315" y="1"/>
                  </a:cubicBezTo>
                  <a:cubicBezTo>
                    <a:pt x="299" y="1"/>
                    <a:pt x="281" y="0"/>
                    <a:pt x="265" y="0"/>
                  </a:cubicBezTo>
                  <a:cubicBezTo>
                    <a:pt x="262" y="0"/>
                    <a:pt x="256" y="0"/>
                    <a:pt x="256" y="9"/>
                  </a:cubicBezTo>
                  <a:cubicBezTo>
                    <a:pt x="256" y="14"/>
                    <a:pt x="261" y="15"/>
                    <a:pt x="263" y="15"/>
                  </a:cubicBezTo>
                  <a:cubicBezTo>
                    <a:pt x="267" y="15"/>
                    <a:pt x="281" y="16"/>
                    <a:pt x="281" y="26"/>
                  </a:cubicBezTo>
                  <a:cubicBezTo>
                    <a:pt x="281" y="35"/>
                    <a:pt x="270" y="48"/>
                    <a:pt x="268" y="50"/>
                  </a:cubicBezTo>
                  <a:lnTo>
                    <a:pt x="152" y="184"/>
                  </a:lnTo>
                  <a:lnTo>
                    <a:pt x="97" y="35"/>
                  </a:lnTo>
                  <a:cubicBezTo>
                    <a:pt x="94" y="28"/>
                    <a:pt x="94" y="27"/>
                    <a:pt x="94" y="27"/>
                  </a:cubicBezTo>
                  <a:cubicBezTo>
                    <a:pt x="94" y="15"/>
                    <a:pt x="119" y="15"/>
                    <a:pt x="124" y="15"/>
                  </a:cubicBezTo>
                  <a:cubicBezTo>
                    <a:pt x="131" y="15"/>
                    <a:pt x="136" y="15"/>
                    <a:pt x="136" y="5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79" y="1"/>
                    <a:pt x="65" y="1"/>
                  </a:cubicBezTo>
                  <a:cubicBezTo>
                    <a:pt x="53" y="1"/>
                    <a:pt x="22" y="0"/>
                    <a:pt x="9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5" y="15"/>
                    <a:pt x="11" y="15"/>
                  </a:cubicBezTo>
                  <a:cubicBezTo>
                    <a:pt x="41" y="15"/>
                    <a:pt x="43" y="19"/>
                    <a:pt x="48" y="32"/>
                  </a:cubicBezTo>
                  <a:lnTo>
                    <a:pt x="109" y="196"/>
                  </a:lnTo>
                  <a:cubicBezTo>
                    <a:pt x="110" y="198"/>
                    <a:pt x="111" y="203"/>
                    <a:pt x="111" y="205"/>
                  </a:cubicBezTo>
                  <a:cubicBezTo>
                    <a:pt x="111" y="206"/>
                    <a:pt x="91" y="287"/>
                    <a:pt x="89" y="296"/>
                  </a:cubicBezTo>
                  <a:cubicBezTo>
                    <a:pt x="82" y="323"/>
                    <a:pt x="82" y="325"/>
                    <a:pt x="42" y="325"/>
                  </a:cubicBezTo>
                  <a:cubicBezTo>
                    <a:pt x="32" y="325"/>
                    <a:pt x="28" y="325"/>
                    <a:pt x="28" y="335"/>
                  </a:cubicBezTo>
                  <a:cubicBezTo>
                    <a:pt x="28" y="341"/>
                    <a:pt x="34" y="341"/>
                    <a:pt x="35" y="341"/>
                  </a:cubicBezTo>
                  <a:cubicBezTo>
                    <a:pt x="49" y="341"/>
                    <a:pt x="84" y="339"/>
                    <a:pt x="98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5" y="341"/>
                    <a:pt x="171" y="341"/>
                    <a:pt x="171" y="331"/>
                  </a:cubicBezTo>
                  <a:cubicBezTo>
                    <a:pt x="171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30" y="295"/>
                    <a:pt x="132" y="285"/>
                  </a:cubicBezTo>
                  <a:lnTo>
                    <a:pt x="150" y="214"/>
                  </a:lnTo>
                  <a:cubicBezTo>
                    <a:pt x="152" y="205"/>
                    <a:pt x="153" y="203"/>
                    <a:pt x="157" y="199"/>
                  </a:cubicBezTo>
                  <a:lnTo>
                    <a:pt x="280" y="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37">
              <a:extLst>
                <a:ext uri="{FF2B5EF4-FFF2-40B4-BE49-F238E27FC236}">
                  <a16:creationId xmlns:a16="http://schemas.microsoft.com/office/drawing/2014/main" id="{AD00A962-1DBD-47AE-86DE-C2F273930060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4084638" y="1665288"/>
              <a:ext cx="50800" cy="130175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38">
              <a:extLst>
                <a:ext uri="{FF2B5EF4-FFF2-40B4-BE49-F238E27FC236}">
                  <a16:creationId xmlns:a16="http://schemas.microsoft.com/office/drawing/2014/main" id="{4ACF53F6-D596-418B-9E2C-914C4D5444C2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4233863" y="1651001"/>
              <a:ext cx="153988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339">
              <a:extLst>
                <a:ext uri="{FF2B5EF4-FFF2-40B4-BE49-F238E27FC236}">
                  <a16:creationId xmlns:a16="http://schemas.microsoft.com/office/drawing/2014/main" id="{DF2EC5E3-5AC8-4265-A843-7067D123A4E0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471988" y="1563688"/>
              <a:ext cx="192088" cy="188913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29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9 w 411"/>
                <a:gd name="T17" fmla="*/ 9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0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9 h 341"/>
                <a:gd name="T86" fmla="*/ 299 w 411"/>
                <a:gd name="T87" fmla="*/ 15 h 341"/>
                <a:gd name="T88" fmla="*/ 319 w 411"/>
                <a:gd name="T89" fmla="*/ 30 h 341"/>
                <a:gd name="T90" fmla="*/ 309 w 411"/>
                <a:gd name="T91" fmla="*/ 48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3" y="17"/>
                    <a:pt x="214" y="15"/>
                  </a:cubicBezTo>
                  <a:cubicBezTo>
                    <a:pt x="219" y="14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9" y="0"/>
                    <a:pt x="89" y="9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9" y="114"/>
                    <a:pt x="321" y="54"/>
                    <a:pt x="337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7" y="14"/>
                    <a:pt x="411" y="14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9"/>
                  </a:cubicBezTo>
                  <a:cubicBezTo>
                    <a:pt x="293" y="13"/>
                    <a:pt x="295" y="14"/>
                    <a:pt x="299" y="15"/>
                  </a:cubicBezTo>
                  <a:cubicBezTo>
                    <a:pt x="303" y="15"/>
                    <a:pt x="319" y="17"/>
                    <a:pt x="319" y="30"/>
                  </a:cubicBezTo>
                  <a:cubicBezTo>
                    <a:pt x="319" y="37"/>
                    <a:pt x="313" y="44"/>
                    <a:pt x="309" y="48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340">
              <a:extLst>
                <a:ext uri="{FF2B5EF4-FFF2-40B4-BE49-F238E27FC236}">
                  <a16:creationId xmlns:a16="http://schemas.microsoft.com/office/drawing/2014/main" id="{89D73962-2B52-4D00-9478-CF0DA08E2656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748213" y="1677988"/>
              <a:ext cx="142875" cy="11113"/>
            </a:xfrm>
            <a:custGeom>
              <a:avLst/>
              <a:gdLst>
                <a:gd name="T0" fmla="*/ 287 w 304"/>
                <a:gd name="T1" fmla="*/ 20 h 20"/>
                <a:gd name="T2" fmla="*/ 304 w 304"/>
                <a:gd name="T3" fmla="*/ 10 h 20"/>
                <a:gd name="T4" fmla="*/ 287 w 304"/>
                <a:gd name="T5" fmla="*/ 0 h 20"/>
                <a:gd name="T6" fmla="*/ 17 w 304"/>
                <a:gd name="T7" fmla="*/ 0 h 20"/>
                <a:gd name="T8" fmla="*/ 0 w 304"/>
                <a:gd name="T9" fmla="*/ 10 h 20"/>
                <a:gd name="T10" fmla="*/ 17 w 304"/>
                <a:gd name="T11" fmla="*/ 20 h 20"/>
                <a:gd name="T12" fmla="*/ 287 w 30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0">
                  <a:moveTo>
                    <a:pt x="287" y="20"/>
                  </a:moveTo>
                  <a:cubicBezTo>
                    <a:pt x="295" y="20"/>
                    <a:pt x="304" y="20"/>
                    <a:pt x="304" y="10"/>
                  </a:cubicBezTo>
                  <a:cubicBezTo>
                    <a:pt x="304" y="0"/>
                    <a:pt x="295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341">
              <a:extLst>
                <a:ext uri="{FF2B5EF4-FFF2-40B4-BE49-F238E27FC236}">
                  <a16:creationId xmlns:a16="http://schemas.microsoft.com/office/drawing/2014/main" id="{84CA4BC9-CAAB-4B0D-A26F-A40A64BAD0E0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4965701" y="1563688"/>
              <a:ext cx="146050" cy="188913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4 h 342"/>
                <a:gd name="T4" fmla="*/ 202 w 312"/>
                <a:gd name="T5" fmla="*/ 230 h 342"/>
                <a:gd name="T6" fmla="*/ 211 w 312"/>
                <a:gd name="T7" fmla="*/ 243 h 342"/>
                <a:gd name="T8" fmla="*/ 220 w 312"/>
                <a:gd name="T9" fmla="*/ 227 h 342"/>
                <a:gd name="T10" fmla="*/ 220 w 312"/>
                <a:gd name="T11" fmla="*/ 92 h 342"/>
                <a:gd name="T12" fmla="*/ 211 w 312"/>
                <a:gd name="T13" fmla="*/ 76 h 342"/>
                <a:gd name="T14" fmla="*/ 202 w 312"/>
                <a:gd name="T15" fmla="*/ 87 h 342"/>
                <a:gd name="T16" fmla="*/ 122 w 312"/>
                <a:gd name="T17" fmla="*/ 156 h 342"/>
                <a:gd name="T18" fmla="*/ 122 w 312"/>
                <a:gd name="T19" fmla="*/ 50 h 342"/>
                <a:gd name="T20" fmla="*/ 144 w 312"/>
                <a:gd name="T21" fmla="*/ 17 h 342"/>
                <a:gd name="T22" fmla="*/ 168 w 312"/>
                <a:gd name="T23" fmla="*/ 17 h 342"/>
                <a:gd name="T24" fmla="*/ 272 w 312"/>
                <a:gd name="T25" fmla="*/ 86 h 342"/>
                <a:gd name="T26" fmla="*/ 280 w 312"/>
                <a:gd name="T27" fmla="*/ 97 h 342"/>
                <a:gd name="T28" fmla="*/ 289 w 312"/>
                <a:gd name="T29" fmla="*/ 81 h 342"/>
                <a:gd name="T30" fmla="*/ 289 w 312"/>
                <a:gd name="T31" fmla="*/ 16 h 342"/>
                <a:gd name="T32" fmla="*/ 273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7 h 342"/>
                <a:gd name="T40" fmla="*/ 44 w 312"/>
                <a:gd name="T41" fmla="*/ 45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1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2 w 312"/>
                <a:gd name="T71" fmla="*/ 17 h 342"/>
                <a:gd name="T72" fmla="*/ 272 w 312"/>
                <a:gd name="T73" fmla="*/ 41 h 342"/>
                <a:gd name="T74" fmla="*/ 243 w 312"/>
                <a:gd name="T75" fmla="*/ 17 h 342"/>
                <a:gd name="T76" fmla="*/ 272 w 312"/>
                <a:gd name="T77" fmla="*/ 17 h 342"/>
                <a:gd name="T78" fmla="*/ 174 w 312"/>
                <a:gd name="T79" fmla="*/ 163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3 h 342"/>
                <a:gd name="T88" fmla="*/ 62 w 312"/>
                <a:gd name="T89" fmla="*/ 44 h 342"/>
                <a:gd name="T90" fmla="*/ 58 w 312"/>
                <a:gd name="T91" fmla="*/ 17 h 342"/>
                <a:gd name="T92" fmla="*/ 110 w 312"/>
                <a:gd name="T93" fmla="*/ 17 h 342"/>
                <a:gd name="T94" fmla="*/ 105 w 312"/>
                <a:gd name="T95" fmla="*/ 49 h 342"/>
                <a:gd name="T96" fmla="*/ 105 w 312"/>
                <a:gd name="T97" fmla="*/ 292 h 342"/>
                <a:gd name="T98" fmla="*/ 110 w 312"/>
                <a:gd name="T99" fmla="*/ 324 h 342"/>
                <a:gd name="T100" fmla="*/ 58 w 312"/>
                <a:gd name="T101" fmla="*/ 324 h 342"/>
                <a:gd name="T102" fmla="*/ 62 w 312"/>
                <a:gd name="T103" fmla="*/ 297 h 342"/>
                <a:gd name="T104" fmla="*/ 62 w 312"/>
                <a:gd name="T105" fmla="*/ 44 h 342"/>
                <a:gd name="T106" fmla="*/ 247 w 312"/>
                <a:gd name="T107" fmla="*/ 324 h 342"/>
                <a:gd name="T108" fmla="*/ 247 w 312"/>
                <a:gd name="T109" fmla="*/ 324 h 342"/>
                <a:gd name="T110" fmla="*/ 286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20" y="243"/>
                    <a:pt x="220" y="236"/>
                    <a:pt x="220" y="227"/>
                  </a:cubicBezTo>
                  <a:lnTo>
                    <a:pt x="220" y="92"/>
                  </a:lnTo>
                  <a:cubicBezTo>
                    <a:pt x="220" y="84"/>
                    <a:pt x="220" y="76"/>
                    <a:pt x="211" y="76"/>
                  </a:cubicBezTo>
                  <a:cubicBezTo>
                    <a:pt x="203" y="76"/>
                    <a:pt x="202" y="83"/>
                    <a:pt x="202" y="87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0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9" y="51"/>
                    <a:pt x="272" y="86"/>
                  </a:cubicBezTo>
                  <a:cubicBezTo>
                    <a:pt x="272" y="90"/>
                    <a:pt x="273" y="97"/>
                    <a:pt x="280" y="97"/>
                  </a:cubicBezTo>
                  <a:cubicBezTo>
                    <a:pt x="289" y="97"/>
                    <a:pt x="289" y="89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5"/>
                  </a:cubicBezTo>
                  <a:lnTo>
                    <a:pt x="44" y="296"/>
                  </a:lnTo>
                  <a:cubicBezTo>
                    <a:pt x="44" y="319"/>
                    <a:pt x="43" y="324"/>
                    <a:pt x="16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2" y="17"/>
                  </a:moveTo>
                  <a:lnTo>
                    <a:pt x="272" y="41"/>
                  </a:lnTo>
                  <a:cubicBezTo>
                    <a:pt x="263" y="31"/>
                    <a:pt x="254" y="23"/>
                    <a:pt x="243" y="17"/>
                  </a:cubicBezTo>
                  <a:lnTo>
                    <a:pt x="272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5" y="164"/>
                    <a:pt x="174" y="164"/>
                  </a:cubicBezTo>
                  <a:lnTo>
                    <a:pt x="174" y="163"/>
                  </a:lnTo>
                  <a:close/>
                  <a:moveTo>
                    <a:pt x="62" y="44"/>
                  </a:moveTo>
                  <a:cubicBezTo>
                    <a:pt x="62" y="38"/>
                    <a:pt x="62" y="26"/>
                    <a:pt x="58" y="17"/>
                  </a:cubicBezTo>
                  <a:lnTo>
                    <a:pt x="110" y="17"/>
                  </a:lnTo>
                  <a:cubicBezTo>
                    <a:pt x="105" y="28"/>
                    <a:pt x="105" y="45"/>
                    <a:pt x="105" y="49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8" y="324"/>
                  </a:lnTo>
                  <a:cubicBezTo>
                    <a:pt x="62" y="315"/>
                    <a:pt x="62" y="303"/>
                    <a:pt x="62" y="297"/>
                  </a:cubicBezTo>
                  <a:lnTo>
                    <a:pt x="62" y="44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342">
              <a:extLst>
                <a:ext uri="{FF2B5EF4-FFF2-40B4-BE49-F238E27FC236}">
                  <a16:creationId xmlns:a16="http://schemas.microsoft.com/office/drawing/2014/main" id="{C555AB58-A72D-488E-AA97-5AF213B85A41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140326" y="1544638"/>
              <a:ext cx="55563" cy="276225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7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343">
              <a:extLst>
                <a:ext uri="{FF2B5EF4-FFF2-40B4-BE49-F238E27FC236}">
                  <a16:creationId xmlns:a16="http://schemas.microsoft.com/office/drawing/2014/main" id="{52E300AC-2C33-4B8E-99DF-F2DE59661B9B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214938" y="1563688"/>
              <a:ext cx="192088" cy="188913"/>
            </a:xfrm>
            <a:custGeom>
              <a:avLst/>
              <a:gdLst>
                <a:gd name="T0" fmla="*/ 228 w 410"/>
                <a:gd name="T1" fmla="*/ 135 h 341"/>
                <a:gd name="T2" fmla="*/ 186 w 410"/>
                <a:gd name="T3" fmla="*/ 36 h 341"/>
                <a:gd name="T4" fmla="*/ 184 w 410"/>
                <a:gd name="T5" fmla="*/ 29 h 341"/>
                <a:gd name="T6" fmla="*/ 213 w 410"/>
                <a:gd name="T7" fmla="*/ 15 h 341"/>
                <a:gd name="T8" fmla="*/ 223 w 410"/>
                <a:gd name="T9" fmla="*/ 6 h 341"/>
                <a:gd name="T10" fmla="*/ 216 w 410"/>
                <a:gd name="T11" fmla="*/ 0 h 341"/>
                <a:gd name="T12" fmla="*/ 153 w 410"/>
                <a:gd name="T13" fmla="*/ 1 h 341"/>
                <a:gd name="T14" fmla="*/ 97 w 410"/>
                <a:gd name="T15" fmla="*/ 0 h 341"/>
                <a:gd name="T16" fmla="*/ 88 w 410"/>
                <a:gd name="T17" fmla="*/ 9 h 341"/>
                <a:gd name="T18" fmla="*/ 99 w 410"/>
                <a:gd name="T19" fmla="*/ 15 h 341"/>
                <a:gd name="T20" fmla="*/ 137 w 410"/>
                <a:gd name="T21" fmla="*/ 31 h 341"/>
                <a:gd name="T22" fmla="*/ 196 w 410"/>
                <a:gd name="T23" fmla="*/ 170 h 341"/>
                <a:gd name="T24" fmla="*/ 90 w 410"/>
                <a:gd name="T25" fmla="*/ 284 h 341"/>
                <a:gd name="T26" fmla="*/ 84 w 410"/>
                <a:gd name="T27" fmla="*/ 289 h 341"/>
                <a:gd name="T28" fmla="*/ 11 w 410"/>
                <a:gd name="T29" fmla="*/ 325 h 341"/>
                <a:gd name="T30" fmla="*/ 0 w 410"/>
                <a:gd name="T31" fmla="*/ 335 h 341"/>
                <a:gd name="T32" fmla="*/ 6 w 410"/>
                <a:gd name="T33" fmla="*/ 341 h 341"/>
                <a:gd name="T34" fmla="*/ 53 w 410"/>
                <a:gd name="T35" fmla="*/ 339 h 341"/>
                <a:gd name="T36" fmla="*/ 109 w 410"/>
                <a:gd name="T37" fmla="*/ 341 h 341"/>
                <a:gd name="T38" fmla="*/ 118 w 410"/>
                <a:gd name="T39" fmla="*/ 331 h 341"/>
                <a:gd name="T40" fmla="*/ 112 w 410"/>
                <a:gd name="T41" fmla="*/ 325 h 341"/>
                <a:gd name="T42" fmla="*/ 92 w 410"/>
                <a:gd name="T43" fmla="*/ 310 h 341"/>
                <a:gd name="T44" fmla="*/ 105 w 410"/>
                <a:gd name="T45" fmla="*/ 287 h 341"/>
                <a:gd name="T46" fmla="*/ 156 w 410"/>
                <a:gd name="T47" fmla="*/ 233 h 341"/>
                <a:gd name="T48" fmla="*/ 201 w 410"/>
                <a:gd name="T49" fmla="*/ 184 h 341"/>
                <a:gd name="T50" fmla="*/ 251 w 410"/>
                <a:gd name="T51" fmla="*/ 304 h 341"/>
                <a:gd name="T52" fmla="*/ 254 w 410"/>
                <a:gd name="T53" fmla="*/ 311 h 341"/>
                <a:gd name="T54" fmla="*/ 225 w 410"/>
                <a:gd name="T55" fmla="*/ 325 h 341"/>
                <a:gd name="T56" fmla="*/ 215 w 410"/>
                <a:gd name="T57" fmla="*/ 335 h 341"/>
                <a:gd name="T58" fmla="*/ 223 w 410"/>
                <a:gd name="T59" fmla="*/ 341 h 341"/>
                <a:gd name="T60" fmla="*/ 285 w 410"/>
                <a:gd name="T61" fmla="*/ 339 h 341"/>
                <a:gd name="T62" fmla="*/ 341 w 410"/>
                <a:gd name="T63" fmla="*/ 341 h 341"/>
                <a:gd name="T64" fmla="*/ 350 w 410"/>
                <a:gd name="T65" fmla="*/ 331 h 341"/>
                <a:gd name="T66" fmla="*/ 341 w 410"/>
                <a:gd name="T67" fmla="*/ 325 h 341"/>
                <a:gd name="T68" fmla="*/ 298 w 410"/>
                <a:gd name="T69" fmla="*/ 303 h 341"/>
                <a:gd name="T70" fmla="*/ 234 w 410"/>
                <a:gd name="T71" fmla="*/ 149 h 341"/>
                <a:gd name="T72" fmla="*/ 336 w 410"/>
                <a:gd name="T73" fmla="*/ 40 h 341"/>
                <a:gd name="T74" fmla="*/ 400 w 410"/>
                <a:gd name="T75" fmla="*/ 15 h 341"/>
                <a:gd name="T76" fmla="*/ 410 w 410"/>
                <a:gd name="T77" fmla="*/ 5 h 341"/>
                <a:gd name="T78" fmla="*/ 404 w 410"/>
                <a:gd name="T79" fmla="*/ 0 h 341"/>
                <a:gd name="T80" fmla="*/ 357 w 410"/>
                <a:gd name="T81" fmla="*/ 1 h 341"/>
                <a:gd name="T82" fmla="*/ 302 w 410"/>
                <a:gd name="T83" fmla="*/ 0 h 341"/>
                <a:gd name="T84" fmla="*/ 292 w 410"/>
                <a:gd name="T85" fmla="*/ 9 h 341"/>
                <a:gd name="T86" fmla="*/ 298 w 410"/>
                <a:gd name="T87" fmla="*/ 15 h 341"/>
                <a:gd name="T88" fmla="*/ 318 w 410"/>
                <a:gd name="T89" fmla="*/ 30 h 341"/>
                <a:gd name="T90" fmla="*/ 309 w 410"/>
                <a:gd name="T91" fmla="*/ 48 h 341"/>
                <a:gd name="T92" fmla="*/ 228 w 410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0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29"/>
                  </a:cubicBezTo>
                  <a:cubicBezTo>
                    <a:pt x="184" y="26"/>
                    <a:pt x="192" y="17"/>
                    <a:pt x="213" y="15"/>
                  </a:cubicBezTo>
                  <a:cubicBezTo>
                    <a:pt x="218" y="14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9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6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4"/>
                    <a:pt x="336" y="40"/>
                  </a:cubicBezTo>
                  <a:cubicBezTo>
                    <a:pt x="351" y="28"/>
                    <a:pt x="370" y="17"/>
                    <a:pt x="400" y="15"/>
                  </a:cubicBezTo>
                  <a:cubicBezTo>
                    <a:pt x="406" y="14"/>
                    <a:pt x="410" y="14"/>
                    <a:pt x="410" y="5"/>
                  </a:cubicBezTo>
                  <a:cubicBezTo>
                    <a:pt x="410" y="5"/>
                    <a:pt x="410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9"/>
                  </a:cubicBezTo>
                  <a:cubicBezTo>
                    <a:pt x="292" y="13"/>
                    <a:pt x="295" y="14"/>
                    <a:pt x="298" y="15"/>
                  </a:cubicBezTo>
                  <a:cubicBezTo>
                    <a:pt x="303" y="15"/>
                    <a:pt x="318" y="17"/>
                    <a:pt x="318" y="30"/>
                  </a:cubicBezTo>
                  <a:cubicBezTo>
                    <a:pt x="318" y="37"/>
                    <a:pt x="313" y="44"/>
                    <a:pt x="309" y="48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344">
              <a:extLst>
                <a:ext uri="{FF2B5EF4-FFF2-40B4-BE49-F238E27FC236}">
                  <a16:creationId xmlns:a16="http://schemas.microsoft.com/office/drawing/2014/main" id="{2B54ABCE-1AB7-4D9D-A457-4B27BA42FD8A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432426" y="1544638"/>
              <a:ext cx="55563" cy="27622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1" name="组合 600">
            <a:extLst>
              <a:ext uri="{FF2B5EF4-FFF2-40B4-BE49-F238E27FC236}">
                <a16:creationId xmlns:a16="http://schemas.microsoft.com/office/drawing/2014/main" id="{F7F4704D-E608-4A33-8D2E-5AF945D61A9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930166" y="1906589"/>
            <a:ext cx="2892425" cy="274638"/>
            <a:chOff x="2541587" y="2540005"/>
            <a:chExt cx="2892425" cy="274638"/>
          </a:xfrm>
        </p:grpSpPr>
        <p:sp>
          <p:nvSpPr>
            <p:cNvPr id="579" name="Freeform 251">
              <a:extLst>
                <a:ext uri="{FF2B5EF4-FFF2-40B4-BE49-F238E27FC236}">
                  <a16:creationId xmlns:a16="http://schemas.microsoft.com/office/drawing/2014/main" id="{923C5E5B-01F0-436B-B199-EAA5F0657401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541587" y="2586043"/>
              <a:ext cx="63500" cy="163513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7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69" y="0"/>
                    <a:pt x="66" y="0"/>
                  </a:cubicBezTo>
                  <a:cubicBezTo>
                    <a:pt x="63" y="5"/>
                    <a:pt x="60" y="9"/>
                    <a:pt x="56" y="14"/>
                  </a:cubicBezTo>
                  <a:cubicBezTo>
                    <a:pt x="37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52">
              <a:extLst>
                <a:ext uri="{FF2B5EF4-FFF2-40B4-BE49-F238E27FC236}">
                  <a16:creationId xmlns:a16="http://schemas.microsoft.com/office/drawing/2014/main" id="{4791FBC7-B3D9-4F5A-9D08-8C81C881C290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2606675" y="2557468"/>
              <a:ext cx="111125" cy="188913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7 w 238"/>
                <a:gd name="T5" fmla="*/ 191 h 341"/>
                <a:gd name="T6" fmla="*/ 167 w 238"/>
                <a:gd name="T7" fmla="*/ 290 h 341"/>
                <a:gd name="T8" fmla="*/ 133 w 238"/>
                <a:gd name="T9" fmla="*/ 333 h 341"/>
                <a:gd name="T10" fmla="*/ 133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1 w 238"/>
                <a:gd name="T31" fmla="*/ 22 h 341"/>
                <a:gd name="T32" fmla="*/ 1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53">
              <a:extLst>
                <a:ext uri="{FF2B5EF4-FFF2-40B4-BE49-F238E27FC236}">
                  <a16:creationId xmlns:a16="http://schemas.microsoft.com/office/drawing/2014/main" id="{8D4B0AEC-5973-4D36-A13B-458428F71B08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724150" y="2622555"/>
              <a:ext cx="109538" cy="127000"/>
            </a:xfrm>
            <a:custGeom>
              <a:avLst/>
              <a:gdLst>
                <a:gd name="T0" fmla="*/ 234 w 234"/>
                <a:gd name="T1" fmla="*/ 200 h 230"/>
                <a:gd name="T2" fmla="*/ 232 w 234"/>
                <a:gd name="T3" fmla="*/ 200 h 230"/>
                <a:gd name="T4" fmla="*/ 204 w 234"/>
                <a:gd name="T5" fmla="*/ 171 h 230"/>
                <a:gd name="T6" fmla="*/ 204 w 234"/>
                <a:gd name="T7" fmla="*/ 0 h 230"/>
                <a:gd name="T8" fmla="*/ 125 w 234"/>
                <a:gd name="T9" fmla="*/ 0 h 230"/>
                <a:gd name="T10" fmla="*/ 125 w 234"/>
                <a:gd name="T11" fmla="*/ 9 h 230"/>
                <a:gd name="T12" fmla="*/ 162 w 234"/>
                <a:gd name="T13" fmla="*/ 40 h 230"/>
                <a:gd name="T14" fmla="*/ 162 w 234"/>
                <a:gd name="T15" fmla="*/ 157 h 230"/>
                <a:gd name="T16" fmla="*/ 152 w 234"/>
                <a:gd name="T17" fmla="*/ 184 h 230"/>
                <a:gd name="T18" fmla="*/ 108 w 234"/>
                <a:gd name="T19" fmla="*/ 201 h 230"/>
                <a:gd name="T20" fmla="*/ 73 w 234"/>
                <a:gd name="T21" fmla="*/ 163 h 230"/>
                <a:gd name="T22" fmla="*/ 73 w 234"/>
                <a:gd name="T23" fmla="*/ 0 h 230"/>
                <a:gd name="T24" fmla="*/ 0 w 234"/>
                <a:gd name="T25" fmla="*/ 0 h 230"/>
                <a:gd name="T26" fmla="*/ 0 w 234"/>
                <a:gd name="T27" fmla="*/ 7 h 230"/>
                <a:gd name="T28" fmla="*/ 31 w 234"/>
                <a:gd name="T29" fmla="*/ 39 h 230"/>
                <a:gd name="T30" fmla="*/ 31 w 234"/>
                <a:gd name="T31" fmla="*/ 165 h 230"/>
                <a:gd name="T32" fmla="*/ 91 w 234"/>
                <a:gd name="T33" fmla="*/ 230 h 230"/>
                <a:gd name="T34" fmla="*/ 143 w 234"/>
                <a:gd name="T35" fmla="*/ 208 h 230"/>
                <a:gd name="T36" fmla="*/ 164 w 234"/>
                <a:gd name="T37" fmla="*/ 187 h 230"/>
                <a:gd name="T38" fmla="*/ 164 w 234"/>
                <a:gd name="T39" fmla="*/ 228 h 230"/>
                <a:gd name="T40" fmla="*/ 166 w 234"/>
                <a:gd name="T41" fmla="*/ 229 h 230"/>
                <a:gd name="T42" fmla="*/ 234 w 234"/>
                <a:gd name="T43" fmla="*/ 207 h 230"/>
                <a:gd name="T44" fmla="*/ 234 w 234"/>
                <a:gd name="T45" fmla="*/ 20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30">
                  <a:moveTo>
                    <a:pt x="234" y="200"/>
                  </a:moveTo>
                  <a:lnTo>
                    <a:pt x="232" y="200"/>
                  </a:lnTo>
                  <a:cubicBezTo>
                    <a:pt x="209" y="200"/>
                    <a:pt x="204" y="194"/>
                    <a:pt x="204" y="171"/>
                  </a:cubicBezTo>
                  <a:lnTo>
                    <a:pt x="204" y="0"/>
                  </a:lnTo>
                  <a:lnTo>
                    <a:pt x="125" y="0"/>
                  </a:lnTo>
                  <a:lnTo>
                    <a:pt x="125" y="9"/>
                  </a:lnTo>
                  <a:cubicBezTo>
                    <a:pt x="156" y="10"/>
                    <a:pt x="162" y="15"/>
                    <a:pt x="162" y="40"/>
                  </a:cubicBezTo>
                  <a:lnTo>
                    <a:pt x="162" y="157"/>
                  </a:lnTo>
                  <a:cubicBezTo>
                    <a:pt x="162" y="171"/>
                    <a:pt x="159" y="178"/>
                    <a:pt x="152" y="184"/>
                  </a:cubicBezTo>
                  <a:cubicBezTo>
                    <a:pt x="139" y="195"/>
                    <a:pt x="123" y="201"/>
                    <a:pt x="108" y="201"/>
                  </a:cubicBezTo>
                  <a:cubicBezTo>
                    <a:pt x="89" y="201"/>
                    <a:pt x="73" y="184"/>
                    <a:pt x="73" y="163"/>
                  </a:cubicBezTo>
                  <a:lnTo>
                    <a:pt x="7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9"/>
                    <a:pt x="31" y="16"/>
                    <a:pt x="31" y="39"/>
                  </a:cubicBezTo>
                  <a:lnTo>
                    <a:pt x="31" y="165"/>
                  </a:lnTo>
                  <a:cubicBezTo>
                    <a:pt x="31" y="204"/>
                    <a:pt x="55" y="230"/>
                    <a:pt x="91" y="230"/>
                  </a:cubicBezTo>
                  <a:cubicBezTo>
                    <a:pt x="110" y="230"/>
                    <a:pt x="129" y="222"/>
                    <a:pt x="143" y="208"/>
                  </a:cubicBezTo>
                  <a:lnTo>
                    <a:pt x="164" y="187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4"/>
                    <a:pt x="234" y="207"/>
                  </a:cubicBezTo>
                  <a:lnTo>
                    <a:pt x="234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54">
              <a:extLst>
                <a:ext uri="{FF2B5EF4-FFF2-40B4-BE49-F238E27FC236}">
                  <a16:creationId xmlns:a16="http://schemas.microsoft.com/office/drawing/2014/main" id="{3512E879-863A-4B57-814E-F28CF9977447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2851150" y="2619380"/>
              <a:ext cx="69850" cy="1301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55">
              <a:extLst>
                <a:ext uri="{FF2B5EF4-FFF2-40B4-BE49-F238E27FC236}">
                  <a16:creationId xmlns:a16="http://schemas.microsoft.com/office/drawing/2014/main" id="{26EDFE5C-37EC-4289-B509-F6FA6930C9F6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2992437" y="2557468"/>
              <a:ext cx="146050" cy="188913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9 w 311"/>
                <a:gd name="T29" fmla="*/ 81 h 342"/>
                <a:gd name="T30" fmla="*/ 289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3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5 w 311"/>
                <a:gd name="T95" fmla="*/ 50 h 342"/>
                <a:gd name="T96" fmla="*/ 105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2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5" y="18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7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3" y="32"/>
                    <a:pt x="253" y="24"/>
                    <a:pt x="243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5" y="29"/>
                    <a:pt x="105" y="46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56">
              <a:extLst>
                <a:ext uri="{FF2B5EF4-FFF2-40B4-BE49-F238E27FC236}">
                  <a16:creationId xmlns:a16="http://schemas.microsoft.com/office/drawing/2014/main" id="{67F64343-DF94-4F7C-AFCF-CE5F1B31A31B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168650" y="2540005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57">
              <a:extLst>
                <a:ext uri="{FF2B5EF4-FFF2-40B4-BE49-F238E27FC236}">
                  <a16:creationId xmlns:a16="http://schemas.microsoft.com/office/drawing/2014/main" id="{021683FD-E342-4674-BFD4-24E35CBA1B23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244850" y="2557468"/>
              <a:ext cx="169863" cy="188913"/>
            </a:xfrm>
            <a:custGeom>
              <a:avLst/>
              <a:gdLst>
                <a:gd name="T0" fmla="*/ 280 w 363"/>
                <a:gd name="T1" fmla="*/ 57 h 341"/>
                <a:gd name="T2" fmla="*/ 287 w 363"/>
                <a:gd name="T3" fmla="*/ 50 h 341"/>
                <a:gd name="T4" fmla="*/ 353 w 363"/>
                <a:gd name="T5" fmla="*/ 16 h 341"/>
                <a:gd name="T6" fmla="*/ 363 w 363"/>
                <a:gd name="T7" fmla="*/ 6 h 341"/>
                <a:gd name="T8" fmla="*/ 356 w 363"/>
                <a:gd name="T9" fmla="*/ 0 h 341"/>
                <a:gd name="T10" fmla="*/ 315 w 363"/>
                <a:gd name="T11" fmla="*/ 2 h 341"/>
                <a:gd name="T12" fmla="*/ 265 w 363"/>
                <a:gd name="T13" fmla="*/ 0 h 341"/>
                <a:gd name="T14" fmla="*/ 256 w 363"/>
                <a:gd name="T15" fmla="*/ 10 h 341"/>
                <a:gd name="T16" fmla="*/ 263 w 363"/>
                <a:gd name="T17" fmla="*/ 16 h 341"/>
                <a:gd name="T18" fmla="*/ 281 w 363"/>
                <a:gd name="T19" fmla="*/ 27 h 341"/>
                <a:gd name="T20" fmla="*/ 268 w 363"/>
                <a:gd name="T21" fmla="*/ 51 h 341"/>
                <a:gd name="T22" fmla="*/ 152 w 363"/>
                <a:gd name="T23" fmla="*/ 184 h 341"/>
                <a:gd name="T24" fmla="*/ 97 w 363"/>
                <a:gd name="T25" fmla="*/ 36 h 341"/>
                <a:gd name="T26" fmla="*/ 94 w 363"/>
                <a:gd name="T27" fmla="*/ 28 h 341"/>
                <a:gd name="T28" fmla="*/ 124 w 363"/>
                <a:gd name="T29" fmla="*/ 16 h 341"/>
                <a:gd name="T30" fmla="*/ 136 w 363"/>
                <a:gd name="T31" fmla="*/ 6 h 341"/>
                <a:gd name="T32" fmla="*/ 128 w 363"/>
                <a:gd name="T33" fmla="*/ 0 h 341"/>
                <a:gd name="T34" fmla="*/ 66 w 363"/>
                <a:gd name="T35" fmla="*/ 2 h 341"/>
                <a:gd name="T36" fmla="*/ 10 w 363"/>
                <a:gd name="T37" fmla="*/ 0 h 341"/>
                <a:gd name="T38" fmla="*/ 0 w 363"/>
                <a:gd name="T39" fmla="*/ 10 h 341"/>
                <a:gd name="T40" fmla="*/ 12 w 363"/>
                <a:gd name="T41" fmla="*/ 16 h 341"/>
                <a:gd name="T42" fmla="*/ 48 w 363"/>
                <a:gd name="T43" fmla="*/ 33 h 341"/>
                <a:gd name="T44" fmla="*/ 109 w 363"/>
                <a:gd name="T45" fmla="*/ 197 h 341"/>
                <a:gd name="T46" fmla="*/ 111 w 363"/>
                <a:gd name="T47" fmla="*/ 205 h 341"/>
                <a:gd name="T48" fmla="*/ 89 w 363"/>
                <a:gd name="T49" fmla="*/ 296 h 341"/>
                <a:gd name="T50" fmla="*/ 42 w 363"/>
                <a:gd name="T51" fmla="*/ 325 h 341"/>
                <a:gd name="T52" fmla="*/ 29 w 363"/>
                <a:gd name="T53" fmla="*/ 335 h 341"/>
                <a:gd name="T54" fmla="*/ 36 w 363"/>
                <a:gd name="T55" fmla="*/ 341 h 341"/>
                <a:gd name="T56" fmla="*/ 98 w 363"/>
                <a:gd name="T57" fmla="*/ 339 h 341"/>
                <a:gd name="T58" fmla="*/ 162 w 363"/>
                <a:gd name="T59" fmla="*/ 341 h 341"/>
                <a:gd name="T60" fmla="*/ 172 w 363"/>
                <a:gd name="T61" fmla="*/ 331 h 341"/>
                <a:gd name="T62" fmla="*/ 158 w 363"/>
                <a:gd name="T63" fmla="*/ 325 h 341"/>
                <a:gd name="T64" fmla="*/ 139 w 363"/>
                <a:gd name="T65" fmla="*/ 324 h 341"/>
                <a:gd name="T66" fmla="*/ 125 w 363"/>
                <a:gd name="T67" fmla="*/ 316 h 341"/>
                <a:gd name="T68" fmla="*/ 132 w 363"/>
                <a:gd name="T69" fmla="*/ 285 h 341"/>
                <a:gd name="T70" fmla="*/ 150 w 363"/>
                <a:gd name="T71" fmla="*/ 215 h 341"/>
                <a:gd name="T72" fmla="*/ 157 w 363"/>
                <a:gd name="T73" fmla="*/ 199 h 341"/>
                <a:gd name="T74" fmla="*/ 280 w 363"/>
                <a:gd name="T75" fmla="*/ 5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3" h="341">
                  <a:moveTo>
                    <a:pt x="280" y="57"/>
                  </a:moveTo>
                  <a:lnTo>
                    <a:pt x="287" y="50"/>
                  </a:lnTo>
                  <a:cubicBezTo>
                    <a:pt x="302" y="35"/>
                    <a:pt x="319" y="18"/>
                    <a:pt x="353" y="16"/>
                  </a:cubicBezTo>
                  <a:cubicBezTo>
                    <a:pt x="358" y="15"/>
                    <a:pt x="363" y="15"/>
                    <a:pt x="363" y="6"/>
                  </a:cubicBezTo>
                  <a:cubicBezTo>
                    <a:pt x="363" y="2"/>
                    <a:pt x="360" y="0"/>
                    <a:pt x="356" y="0"/>
                  </a:cubicBezTo>
                  <a:cubicBezTo>
                    <a:pt x="343" y="0"/>
                    <a:pt x="329" y="2"/>
                    <a:pt x="315" y="2"/>
                  </a:cubicBezTo>
                  <a:cubicBezTo>
                    <a:pt x="299" y="2"/>
                    <a:pt x="281" y="0"/>
                    <a:pt x="265" y="0"/>
                  </a:cubicBezTo>
                  <a:cubicBezTo>
                    <a:pt x="262" y="0"/>
                    <a:pt x="256" y="0"/>
                    <a:pt x="256" y="10"/>
                  </a:cubicBezTo>
                  <a:cubicBezTo>
                    <a:pt x="256" y="15"/>
                    <a:pt x="261" y="16"/>
                    <a:pt x="263" y="16"/>
                  </a:cubicBezTo>
                  <a:cubicBezTo>
                    <a:pt x="267" y="16"/>
                    <a:pt x="281" y="17"/>
                    <a:pt x="281" y="27"/>
                  </a:cubicBezTo>
                  <a:cubicBezTo>
                    <a:pt x="281" y="36"/>
                    <a:pt x="270" y="49"/>
                    <a:pt x="268" y="51"/>
                  </a:cubicBezTo>
                  <a:lnTo>
                    <a:pt x="152" y="184"/>
                  </a:lnTo>
                  <a:lnTo>
                    <a:pt x="97" y="36"/>
                  </a:lnTo>
                  <a:cubicBezTo>
                    <a:pt x="94" y="29"/>
                    <a:pt x="94" y="28"/>
                    <a:pt x="94" y="28"/>
                  </a:cubicBezTo>
                  <a:cubicBezTo>
                    <a:pt x="94" y="16"/>
                    <a:pt x="119" y="16"/>
                    <a:pt x="124" y="16"/>
                  </a:cubicBezTo>
                  <a:cubicBezTo>
                    <a:pt x="131" y="16"/>
                    <a:pt x="136" y="16"/>
                    <a:pt x="136" y="6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80" y="2"/>
                    <a:pt x="66" y="2"/>
                  </a:cubicBezTo>
                  <a:cubicBezTo>
                    <a:pt x="53" y="2"/>
                    <a:pt x="22" y="0"/>
                    <a:pt x="10" y="0"/>
                  </a:cubicBezTo>
                  <a:cubicBezTo>
                    <a:pt x="7" y="0"/>
                    <a:pt x="0" y="0"/>
                    <a:pt x="0" y="10"/>
                  </a:cubicBezTo>
                  <a:cubicBezTo>
                    <a:pt x="0" y="16"/>
                    <a:pt x="5" y="16"/>
                    <a:pt x="12" y="16"/>
                  </a:cubicBezTo>
                  <a:cubicBezTo>
                    <a:pt x="42" y="16"/>
                    <a:pt x="44" y="20"/>
                    <a:pt x="48" y="33"/>
                  </a:cubicBezTo>
                  <a:lnTo>
                    <a:pt x="109" y="197"/>
                  </a:lnTo>
                  <a:cubicBezTo>
                    <a:pt x="110" y="198"/>
                    <a:pt x="111" y="204"/>
                    <a:pt x="111" y="205"/>
                  </a:cubicBezTo>
                  <a:cubicBezTo>
                    <a:pt x="111" y="207"/>
                    <a:pt x="91" y="287"/>
                    <a:pt x="89" y="296"/>
                  </a:cubicBezTo>
                  <a:cubicBezTo>
                    <a:pt x="82" y="323"/>
                    <a:pt x="82" y="325"/>
                    <a:pt x="42" y="325"/>
                  </a:cubicBezTo>
                  <a:cubicBezTo>
                    <a:pt x="33" y="325"/>
                    <a:pt x="29" y="325"/>
                    <a:pt x="29" y="335"/>
                  </a:cubicBezTo>
                  <a:cubicBezTo>
                    <a:pt x="29" y="341"/>
                    <a:pt x="35" y="341"/>
                    <a:pt x="36" y="341"/>
                  </a:cubicBezTo>
                  <a:cubicBezTo>
                    <a:pt x="50" y="341"/>
                    <a:pt x="84" y="339"/>
                    <a:pt x="98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6" y="341"/>
                    <a:pt x="172" y="341"/>
                    <a:pt x="172" y="331"/>
                  </a:cubicBezTo>
                  <a:cubicBezTo>
                    <a:pt x="172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30" y="295"/>
                    <a:pt x="132" y="285"/>
                  </a:cubicBezTo>
                  <a:lnTo>
                    <a:pt x="150" y="215"/>
                  </a:lnTo>
                  <a:cubicBezTo>
                    <a:pt x="152" y="205"/>
                    <a:pt x="153" y="204"/>
                    <a:pt x="157" y="199"/>
                  </a:cubicBezTo>
                  <a:lnTo>
                    <a:pt x="280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58">
              <a:extLst>
                <a:ext uri="{FF2B5EF4-FFF2-40B4-BE49-F238E27FC236}">
                  <a16:creationId xmlns:a16="http://schemas.microsoft.com/office/drawing/2014/main" id="{90F4D71D-5780-46FF-914E-DF9FEFA6ED4E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3379787" y="2659068"/>
              <a:ext cx="49213" cy="130175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59">
              <a:extLst>
                <a:ext uri="{FF2B5EF4-FFF2-40B4-BE49-F238E27FC236}">
                  <a16:creationId xmlns:a16="http://schemas.microsoft.com/office/drawing/2014/main" id="{03AE20F8-3FBF-49D4-A027-0C7A883ACDDE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463925" y="2540005"/>
              <a:ext cx="53975" cy="2746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60">
              <a:extLst>
                <a:ext uri="{FF2B5EF4-FFF2-40B4-BE49-F238E27FC236}">
                  <a16:creationId xmlns:a16="http://schemas.microsoft.com/office/drawing/2014/main" id="{60B05EB0-5D8B-4652-89CB-E79BC2DE020D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3619500" y="2644780"/>
              <a:ext cx="157163" cy="65088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61">
              <a:extLst>
                <a:ext uri="{FF2B5EF4-FFF2-40B4-BE49-F238E27FC236}">
                  <a16:creationId xmlns:a16="http://schemas.microsoft.com/office/drawing/2014/main" id="{60388196-8E8A-4A3C-B179-748DFE607B4A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863975" y="2562230"/>
              <a:ext cx="98425" cy="1905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6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5"/>
                  </a:cubicBezTo>
                  <a:cubicBezTo>
                    <a:pt x="167" y="8"/>
                    <a:pt x="127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3" y="292"/>
                  </a:cubicBezTo>
                  <a:cubicBezTo>
                    <a:pt x="44" y="333"/>
                    <a:pt x="81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8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6" y="332"/>
                    <a:pt x="56" y="319"/>
                    <a:pt x="47" y="271"/>
                  </a:cubicBezTo>
                  <a:cubicBezTo>
                    <a:pt x="42" y="241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2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62">
              <a:extLst>
                <a:ext uri="{FF2B5EF4-FFF2-40B4-BE49-F238E27FC236}">
                  <a16:creationId xmlns:a16="http://schemas.microsoft.com/office/drawing/2014/main" id="{BFB90F92-0F2E-4A6E-9655-9955A8BEDC6E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984625" y="2717805"/>
              <a:ext cx="33338" cy="68263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8 w 69"/>
                <a:gd name="T11" fmla="*/ 53 h 121"/>
                <a:gd name="T12" fmla="*/ 42 w 69"/>
                <a:gd name="T13" fmla="*/ 52 h 121"/>
                <a:gd name="T14" fmla="*/ 49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6" y="105"/>
                    <a:pt x="69" y="74"/>
                    <a:pt x="69" y="44"/>
                  </a:cubicBezTo>
                  <a:cubicBezTo>
                    <a:pt x="69" y="19"/>
                    <a:pt x="51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5" y="53"/>
                    <a:pt x="38" y="53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6" y="52"/>
                    <a:pt x="49" y="55"/>
                    <a:pt x="49" y="59"/>
                  </a:cubicBezTo>
                  <a:cubicBezTo>
                    <a:pt x="49" y="75"/>
                    <a:pt x="35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63">
              <a:extLst>
                <a:ext uri="{FF2B5EF4-FFF2-40B4-BE49-F238E27FC236}">
                  <a16:creationId xmlns:a16="http://schemas.microsoft.com/office/drawing/2014/main" id="{58EC5FAA-4AA6-4452-AF61-2722161B2BC4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4097337" y="2619380"/>
              <a:ext cx="95250" cy="13017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64">
              <a:extLst>
                <a:ext uri="{FF2B5EF4-FFF2-40B4-BE49-F238E27FC236}">
                  <a16:creationId xmlns:a16="http://schemas.microsoft.com/office/drawing/2014/main" id="{BD134D2C-A5A1-4F23-9CFD-5E2AE1DABF31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4197350" y="2619380"/>
              <a:ext cx="109538" cy="127000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65">
              <a:extLst>
                <a:ext uri="{FF2B5EF4-FFF2-40B4-BE49-F238E27FC236}">
                  <a16:creationId xmlns:a16="http://schemas.microsoft.com/office/drawing/2014/main" id="{51A84834-254C-4CE3-8D83-4AE4D4BED41A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4316412" y="2557468"/>
              <a:ext cx="109538" cy="192088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19 w 231"/>
                <a:gd name="T7" fmla="*/ 312 h 346"/>
                <a:gd name="T8" fmla="*/ 197 w 231"/>
                <a:gd name="T9" fmla="*/ 284 h 346"/>
                <a:gd name="T10" fmla="*/ 197 w 231"/>
                <a:gd name="T11" fmla="*/ 1 h 346"/>
                <a:gd name="T12" fmla="*/ 195 w 231"/>
                <a:gd name="T13" fmla="*/ 0 h 346"/>
                <a:gd name="T14" fmla="*/ 122 w 231"/>
                <a:gd name="T15" fmla="*/ 22 h 346"/>
                <a:gd name="T16" fmla="*/ 122 w 231"/>
                <a:gd name="T17" fmla="*/ 30 h 346"/>
                <a:gd name="T18" fmla="*/ 133 w 231"/>
                <a:gd name="T19" fmla="*/ 30 h 346"/>
                <a:gd name="T20" fmla="*/ 156 w 231"/>
                <a:gd name="T21" fmla="*/ 55 h 346"/>
                <a:gd name="T22" fmla="*/ 156 w 231"/>
                <a:gd name="T23" fmla="*/ 133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2 w 231"/>
                <a:gd name="T43" fmla="*/ 219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19" y="312"/>
                  </a:cubicBezTo>
                  <a:cubicBezTo>
                    <a:pt x="201" y="312"/>
                    <a:pt x="197" y="307"/>
                    <a:pt x="197" y="284"/>
                  </a:cubicBezTo>
                  <a:lnTo>
                    <a:pt x="197" y="1"/>
                  </a:lnTo>
                  <a:lnTo>
                    <a:pt x="195" y="0"/>
                  </a:lnTo>
                  <a:cubicBezTo>
                    <a:pt x="171" y="9"/>
                    <a:pt x="154" y="14"/>
                    <a:pt x="122" y="22"/>
                  </a:cubicBezTo>
                  <a:lnTo>
                    <a:pt x="122" y="30"/>
                  </a:lnTo>
                  <a:cubicBezTo>
                    <a:pt x="126" y="30"/>
                    <a:pt x="129" y="30"/>
                    <a:pt x="133" y="30"/>
                  </a:cubicBezTo>
                  <a:cubicBezTo>
                    <a:pt x="151" y="30"/>
                    <a:pt x="156" y="35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8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2" y="280"/>
                    <a:pt x="42" y="219"/>
                  </a:cubicBezTo>
                  <a:cubicBezTo>
                    <a:pt x="42" y="162"/>
                    <a:pt x="67" y="125"/>
                    <a:pt x="105" y="125"/>
                  </a:cubicBezTo>
                  <a:cubicBezTo>
                    <a:pt x="131" y="125"/>
                    <a:pt x="156" y="149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66">
              <a:extLst>
                <a:ext uri="{FF2B5EF4-FFF2-40B4-BE49-F238E27FC236}">
                  <a16:creationId xmlns:a16="http://schemas.microsoft.com/office/drawing/2014/main" id="{B23563BC-BBBB-46D1-904B-2D6A065495B7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4489450" y="2557468"/>
              <a:ext cx="146050" cy="188913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8 w 311"/>
                <a:gd name="T29" fmla="*/ 81 h 342"/>
                <a:gd name="T30" fmla="*/ 288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3 w 311"/>
                <a:gd name="T41" fmla="*/ 46 h 342"/>
                <a:gd name="T42" fmla="*/ 43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49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2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6 w 311"/>
                <a:gd name="T107" fmla="*/ 324 h 342"/>
                <a:gd name="T108" fmla="*/ 246 w 311"/>
                <a:gd name="T109" fmla="*/ 324 h 342"/>
                <a:gd name="T110" fmla="*/ 286 w 311"/>
                <a:gd name="T111" fmla="*/ 296 h 342"/>
                <a:gd name="T112" fmla="*/ 281 w 311"/>
                <a:gd name="T113" fmla="*/ 324 h 342"/>
                <a:gd name="T114" fmla="*/ 246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4" y="18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3" y="22"/>
                    <a:pt x="43" y="46"/>
                  </a:cubicBezTo>
                  <a:lnTo>
                    <a:pt x="43" y="296"/>
                  </a:lnTo>
                  <a:cubicBezTo>
                    <a:pt x="43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49" y="302"/>
                  </a:cubicBezTo>
                  <a:cubicBezTo>
                    <a:pt x="223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2" y="32"/>
                    <a:pt x="253" y="24"/>
                    <a:pt x="242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4"/>
                  </a:lnTo>
                  <a:cubicBezTo>
                    <a:pt x="262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67">
              <a:extLst>
                <a:ext uri="{FF2B5EF4-FFF2-40B4-BE49-F238E27FC236}">
                  <a16:creationId xmlns:a16="http://schemas.microsoft.com/office/drawing/2014/main" id="{EE0FDF74-2075-4F43-AAE6-D41A0BAEAD5A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665662" y="2540005"/>
              <a:ext cx="53975" cy="2746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68">
              <a:extLst>
                <a:ext uri="{FF2B5EF4-FFF2-40B4-BE49-F238E27FC236}">
                  <a16:creationId xmlns:a16="http://schemas.microsoft.com/office/drawing/2014/main" id="{43EB2CA8-7AC3-4B0B-B492-C1E0E8018E90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4741862" y="2557468"/>
              <a:ext cx="169863" cy="188913"/>
            </a:xfrm>
            <a:custGeom>
              <a:avLst/>
              <a:gdLst>
                <a:gd name="T0" fmla="*/ 280 w 362"/>
                <a:gd name="T1" fmla="*/ 57 h 341"/>
                <a:gd name="T2" fmla="*/ 287 w 362"/>
                <a:gd name="T3" fmla="*/ 50 h 341"/>
                <a:gd name="T4" fmla="*/ 353 w 362"/>
                <a:gd name="T5" fmla="*/ 16 h 341"/>
                <a:gd name="T6" fmla="*/ 362 w 362"/>
                <a:gd name="T7" fmla="*/ 6 h 341"/>
                <a:gd name="T8" fmla="*/ 356 w 362"/>
                <a:gd name="T9" fmla="*/ 0 h 341"/>
                <a:gd name="T10" fmla="*/ 315 w 362"/>
                <a:gd name="T11" fmla="*/ 2 h 341"/>
                <a:gd name="T12" fmla="*/ 265 w 362"/>
                <a:gd name="T13" fmla="*/ 0 h 341"/>
                <a:gd name="T14" fmla="*/ 256 w 362"/>
                <a:gd name="T15" fmla="*/ 10 h 341"/>
                <a:gd name="T16" fmla="*/ 263 w 362"/>
                <a:gd name="T17" fmla="*/ 16 h 341"/>
                <a:gd name="T18" fmla="*/ 281 w 362"/>
                <a:gd name="T19" fmla="*/ 27 h 341"/>
                <a:gd name="T20" fmla="*/ 268 w 362"/>
                <a:gd name="T21" fmla="*/ 51 h 341"/>
                <a:gd name="T22" fmla="*/ 152 w 362"/>
                <a:gd name="T23" fmla="*/ 184 h 341"/>
                <a:gd name="T24" fmla="*/ 97 w 362"/>
                <a:gd name="T25" fmla="*/ 36 h 341"/>
                <a:gd name="T26" fmla="*/ 94 w 362"/>
                <a:gd name="T27" fmla="*/ 28 h 341"/>
                <a:gd name="T28" fmla="*/ 124 w 362"/>
                <a:gd name="T29" fmla="*/ 16 h 341"/>
                <a:gd name="T30" fmla="*/ 136 w 362"/>
                <a:gd name="T31" fmla="*/ 6 h 341"/>
                <a:gd name="T32" fmla="*/ 128 w 362"/>
                <a:gd name="T33" fmla="*/ 0 h 341"/>
                <a:gd name="T34" fmla="*/ 65 w 362"/>
                <a:gd name="T35" fmla="*/ 2 h 341"/>
                <a:gd name="T36" fmla="*/ 9 w 362"/>
                <a:gd name="T37" fmla="*/ 0 h 341"/>
                <a:gd name="T38" fmla="*/ 0 w 362"/>
                <a:gd name="T39" fmla="*/ 10 h 341"/>
                <a:gd name="T40" fmla="*/ 11 w 362"/>
                <a:gd name="T41" fmla="*/ 16 h 341"/>
                <a:gd name="T42" fmla="*/ 48 w 362"/>
                <a:gd name="T43" fmla="*/ 33 h 341"/>
                <a:gd name="T44" fmla="*/ 109 w 362"/>
                <a:gd name="T45" fmla="*/ 197 h 341"/>
                <a:gd name="T46" fmla="*/ 111 w 362"/>
                <a:gd name="T47" fmla="*/ 205 h 341"/>
                <a:gd name="T48" fmla="*/ 89 w 362"/>
                <a:gd name="T49" fmla="*/ 296 h 341"/>
                <a:gd name="T50" fmla="*/ 42 w 362"/>
                <a:gd name="T51" fmla="*/ 325 h 341"/>
                <a:gd name="T52" fmla="*/ 28 w 362"/>
                <a:gd name="T53" fmla="*/ 335 h 341"/>
                <a:gd name="T54" fmla="*/ 35 w 362"/>
                <a:gd name="T55" fmla="*/ 341 h 341"/>
                <a:gd name="T56" fmla="*/ 98 w 362"/>
                <a:gd name="T57" fmla="*/ 339 h 341"/>
                <a:gd name="T58" fmla="*/ 162 w 362"/>
                <a:gd name="T59" fmla="*/ 341 h 341"/>
                <a:gd name="T60" fmla="*/ 171 w 362"/>
                <a:gd name="T61" fmla="*/ 331 h 341"/>
                <a:gd name="T62" fmla="*/ 158 w 362"/>
                <a:gd name="T63" fmla="*/ 325 h 341"/>
                <a:gd name="T64" fmla="*/ 139 w 362"/>
                <a:gd name="T65" fmla="*/ 324 h 341"/>
                <a:gd name="T66" fmla="*/ 125 w 362"/>
                <a:gd name="T67" fmla="*/ 316 h 341"/>
                <a:gd name="T68" fmla="*/ 132 w 362"/>
                <a:gd name="T69" fmla="*/ 285 h 341"/>
                <a:gd name="T70" fmla="*/ 150 w 362"/>
                <a:gd name="T71" fmla="*/ 215 h 341"/>
                <a:gd name="T72" fmla="*/ 157 w 362"/>
                <a:gd name="T73" fmla="*/ 199 h 341"/>
                <a:gd name="T74" fmla="*/ 280 w 362"/>
                <a:gd name="T75" fmla="*/ 5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41">
                  <a:moveTo>
                    <a:pt x="280" y="57"/>
                  </a:moveTo>
                  <a:lnTo>
                    <a:pt x="287" y="50"/>
                  </a:lnTo>
                  <a:cubicBezTo>
                    <a:pt x="302" y="35"/>
                    <a:pt x="319" y="18"/>
                    <a:pt x="353" y="16"/>
                  </a:cubicBezTo>
                  <a:cubicBezTo>
                    <a:pt x="358" y="15"/>
                    <a:pt x="362" y="15"/>
                    <a:pt x="362" y="6"/>
                  </a:cubicBezTo>
                  <a:cubicBezTo>
                    <a:pt x="362" y="2"/>
                    <a:pt x="360" y="0"/>
                    <a:pt x="356" y="0"/>
                  </a:cubicBezTo>
                  <a:cubicBezTo>
                    <a:pt x="343" y="0"/>
                    <a:pt x="329" y="2"/>
                    <a:pt x="315" y="2"/>
                  </a:cubicBezTo>
                  <a:cubicBezTo>
                    <a:pt x="299" y="2"/>
                    <a:pt x="281" y="0"/>
                    <a:pt x="265" y="0"/>
                  </a:cubicBezTo>
                  <a:cubicBezTo>
                    <a:pt x="262" y="0"/>
                    <a:pt x="256" y="0"/>
                    <a:pt x="256" y="10"/>
                  </a:cubicBezTo>
                  <a:cubicBezTo>
                    <a:pt x="256" y="15"/>
                    <a:pt x="261" y="16"/>
                    <a:pt x="263" y="16"/>
                  </a:cubicBezTo>
                  <a:cubicBezTo>
                    <a:pt x="267" y="16"/>
                    <a:pt x="281" y="17"/>
                    <a:pt x="281" y="27"/>
                  </a:cubicBezTo>
                  <a:cubicBezTo>
                    <a:pt x="281" y="36"/>
                    <a:pt x="270" y="49"/>
                    <a:pt x="268" y="51"/>
                  </a:cubicBezTo>
                  <a:lnTo>
                    <a:pt x="152" y="184"/>
                  </a:lnTo>
                  <a:lnTo>
                    <a:pt x="97" y="36"/>
                  </a:lnTo>
                  <a:cubicBezTo>
                    <a:pt x="94" y="29"/>
                    <a:pt x="94" y="28"/>
                    <a:pt x="94" y="28"/>
                  </a:cubicBezTo>
                  <a:cubicBezTo>
                    <a:pt x="94" y="16"/>
                    <a:pt x="119" y="16"/>
                    <a:pt x="124" y="16"/>
                  </a:cubicBezTo>
                  <a:cubicBezTo>
                    <a:pt x="131" y="16"/>
                    <a:pt x="136" y="16"/>
                    <a:pt x="136" y="6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79" y="2"/>
                    <a:pt x="65" y="2"/>
                  </a:cubicBezTo>
                  <a:cubicBezTo>
                    <a:pt x="53" y="2"/>
                    <a:pt x="22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1" y="16"/>
                  </a:cubicBezTo>
                  <a:cubicBezTo>
                    <a:pt x="41" y="16"/>
                    <a:pt x="43" y="20"/>
                    <a:pt x="48" y="33"/>
                  </a:cubicBezTo>
                  <a:lnTo>
                    <a:pt x="109" y="197"/>
                  </a:lnTo>
                  <a:cubicBezTo>
                    <a:pt x="110" y="198"/>
                    <a:pt x="111" y="204"/>
                    <a:pt x="111" y="205"/>
                  </a:cubicBezTo>
                  <a:cubicBezTo>
                    <a:pt x="111" y="207"/>
                    <a:pt x="91" y="287"/>
                    <a:pt x="89" y="296"/>
                  </a:cubicBezTo>
                  <a:cubicBezTo>
                    <a:pt x="82" y="323"/>
                    <a:pt x="82" y="325"/>
                    <a:pt x="42" y="325"/>
                  </a:cubicBezTo>
                  <a:cubicBezTo>
                    <a:pt x="32" y="325"/>
                    <a:pt x="28" y="325"/>
                    <a:pt x="28" y="335"/>
                  </a:cubicBezTo>
                  <a:cubicBezTo>
                    <a:pt x="28" y="341"/>
                    <a:pt x="34" y="341"/>
                    <a:pt x="35" y="341"/>
                  </a:cubicBezTo>
                  <a:cubicBezTo>
                    <a:pt x="49" y="341"/>
                    <a:pt x="84" y="339"/>
                    <a:pt x="98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6" y="341"/>
                    <a:pt x="171" y="341"/>
                    <a:pt x="171" y="331"/>
                  </a:cubicBezTo>
                  <a:cubicBezTo>
                    <a:pt x="171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30" y="295"/>
                    <a:pt x="132" y="285"/>
                  </a:cubicBezTo>
                  <a:lnTo>
                    <a:pt x="150" y="215"/>
                  </a:lnTo>
                  <a:cubicBezTo>
                    <a:pt x="152" y="205"/>
                    <a:pt x="153" y="204"/>
                    <a:pt x="157" y="199"/>
                  </a:cubicBezTo>
                  <a:lnTo>
                    <a:pt x="280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69">
              <a:extLst>
                <a:ext uri="{FF2B5EF4-FFF2-40B4-BE49-F238E27FC236}">
                  <a16:creationId xmlns:a16="http://schemas.microsoft.com/office/drawing/2014/main" id="{AEBD08DF-BCD8-4CF4-BF8E-D7CE30777FFA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935537" y="2540005"/>
              <a:ext cx="53975" cy="274638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70">
              <a:extLst>
                <a:ext uri="{FF2B5EF4-FFF2-40B4-BE49-F238E27FC236}">
                  <a16:creationId xmlns:a16="http://schemas.microsoft.com/office/drawing/2014/main" id="{5A95FA34-2CD3-4779-B2E4-F06251078770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5091112" y="2644780"/>
              <a:ext cx="155575" cy="65088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71">
              <a:extLst>
                <a:ext uri="{FF2B5EF4-FFF2-40B4-BE49-F238E27FC236}">
                  <a16:creationId xmlns:a16="http://schemas.microsoft.com/office/drawing/2014/main" id="{9CE622CB-4A66-4CD9-9E0F-F6166438327A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5335587" y="2562230"/>
              <a:ext cx="98425" cy="1905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3 w 210"/>
                <a:gd name="T29" fmla="*/ 69 h 343"/>
                <a:gd name="T30" fmla="*/ 168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69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30" name="文本框 829">
                <a:extLst>
                  <a:ext uri="{FF2B5EF4-FFF2-40B4-BE49-F238E27FC236}">
                    <a16:creationId xmlns:a16="http://schemas.microsoft.com/office/drawing/2014/main" id="{D37B3255-8E3D-43AF-B277-892004F91082}"/>
                  </a:ext>
                </a:extLst>
              </p:cNvPr>
              <p:cNvSpPr txBox="1"/>
              <p:nvPr/>
            </p:nvSpPr>
            <p:spPr>
              <a:xfrm>
                <a:off x="5994698" y="2296695"/>
                <a:ext cx="31462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𝜆</m:t>
                    </m:r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&gt;0</m:t>
                    </m:r>
                  </m:oMath>
                </a14:m>
                <a:r>
                  <a:rPr lang="en-US" altLang="zh-CN" dirty="0">
                    <a:solidFill>
                      <a:schemeClr val="accent2"/>
                    </a:solidFill>
                  </a:rPr>
                  <a:t>, and</a:t>
                </a:r>
              </a:p>
              <a:p>
                <a:r>
                  <a:rPr lang="en-US" altLang="zh-CN" dirty="0">
                    <a:solidFill>
                      <a:schemeClr val="accent2"/>
                    </a:solidFill>
                  </a:rPr>
                  <a:t>generalized Markov’s inequality</a:t>
                </a:r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830" name="文本框 829">
                <a:extLst>
                  <a:ext uri="{FF2B5EF4-FFF2-40B4-BE49-F238E27FC236}">
                    <a16:creationId xmlns:a16="http://schemas.microsoft.com/office/drawing/2014/main" id="{D37B3255-8E3D-43AF-B277-892004F910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4698" y="2296695"/>
                <a:ext cx="3146246" cy="646331"/>
              </a:xfrm>
              <a:prstGeom prst="rect">
                <a:avLst/>
              </a:prstGeom>
              <a:blipFill>
                <a:blip r:embed="rId288"/>
                <a:stretch>
                  <a:fillRect l="-1550" t="-5660" r="-1357" b="-1415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95" name="组合 1094">
            <a:extLst>
              <a:ext uri="{FF2B5EF4-FFF2-40B4-BE49-F238E27FC236}">
                <a16:creationId xmlns:a16="http://schemas.microsoft.com/office/drawing/2014/main" id="{67475B85-3824-4089-835F-80E5733C5DF9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208213" y="3154363"/>
            <a:ext cx="4186237" cy="320675"/>
            <a:chOff x="2208213" y="3154363"/>
            <a:chExt cx="4186237" cy="320675"/>
          </a:xfrm>
        </p:grpSpPr>
        <p:sp>
          <p:nvSpPr>
            <p:cNvPr id="1060" name="Freeform 535">
              <a:extLst>
                <a:ext uri="{FF2B5EF4-FFF2-40B4-BE49-F238E27FC236}">
                  <a16:creationId xmlns:a16="http://schemas.microsoft.com/office/drawing/2014/main" id="{5ED1B733-1916-4EED-AE9E-4AEB3B5216AA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2208213" y="3284538"/>
              <a:ext cx="155575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536">
              <a:extLst>
                <a:ext uri="{FF2B5EF4-FFF2-40B4-BE49-F238E27FC236}">
                  <a16:creationId xmlns:a16="http://schemas.microsoft.com/office/drawing/2014/main" id="{7B5D212C-FC06-448D-A1BA-D5DAEF378A58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2452688" y="3263901"/>
              <a:ext cx="88900" cy="12065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3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5 h 226"/>
                <a:gd name="T28" fmla="*/ 131 w 191"/>
                <a:gd name="T29" fmla="*/ 11 h 226"/>
                <a:gd name="T30" fmla="*/ 167 w 191"/>
                <a:gd name="T31" fmla="*/ 43 h 226"/>
                <a:gd name="T32" fmla="*/ 67 w 191"/>
                <a:gd name="T33" fmla="*/ 95 h 226"/>
                <a:gd name="T34" fmla="*/ 47 w 191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6" y="94"/>
                  </a:cubicBezTo>
                  <a:cubicBezTo>
                    <a:pt x="181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537">
              <a:extLst>
                <a:ext uri="{FF2B5EF4-FFF2-40B4-BE49-F238E27FC236}">
                  <a16:creationId xmlns:a16="http://schemas.microsoft.com/office/drawing/2014/main" id="{C8E96566-2B00-4091-A28B-532FF57077EE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568575" y="3233738"/>
              <a:ext cx="111125" cy="9525"/>
            </a:xfrm>
            <a:custGeom>
              <a:avLst/>
              <a:gdLst>
                <a:gd name="T0" fmla="*/ 221 w 235"/>
                <a:gd name="T1" fmla="*/ 17 h 17"/>
                <a:gd name="T2" fmla="*/ 235 w 235"/>
                <a:gd name="T3" fmla="*/ 8 h 17"/>
                <a:gd name="T4" fmla="*/ 221 w 235"/>
                <a:gd name="T5" fmla="*/ 0 h 17"/>
                <a:gd name="T6" fmla="*/ 14 w 235"/>
                <a:gd name="T7" fmla="*/ 0 h 17"/>
                <a:gd name="T8" fmla="*/ 0 w 235"/>
                <a:gd name="T9" fmla="*/ 8 h 17"/>
                <a:gd name="T10" fmla="*/ 14 w 235"/>
                <a:gd name="T11" fmla="*/ 17 h 17"/>
                <a:gd name="T12" fmla="*/ 221 w 23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7">
                  <a:moveTo>
                    <a:pt x="221" y="17"/>
                  </a:moveTo>
                  <a:cubicBezTo>
                    <a:pt x="227" y="17"/>
                    <a:pt x="235" y="17"/>
                    <a:pt x="235" y="8"/>
                  </a:cubicBezTo>
                  <a:cubicBezTo>
                    <a:pt x="235" y="0"/>
                    <a:pt x="227" y="0"/>
                    <a:pt x="221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1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538">
              <a:extLst>
                <a:ext uri="{FF2B5EF4-FFF2-40B4-BE49-F238E27FC236}">
                  <a16:creationId xmlns:a16="http://schemas.microsoft.com/office/drawing/2014/main" id="{3F95CD89-923A-429B-A5F7-EB1988F35E2F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708275" y="3154363"/>
              <a:ext cx="90487" cy="133350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9 h 247"/>
                <a:gd name="T12" fmla="*/ 181 w 192"/>
                <a:gd name="T13" fmla="*/ 224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9"/>
                  </a:cubicBezTo>
                  <a:cubicBezTo>
                    <a:pt x="186" y="235"/>
                    <a:pt x="182" y="227"/>
                    <a:pt x="181" y="224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10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539">
              <a:extLst>
                <a:ext uri="{FF2B5EF4-FFF2-40B4-BE49-F238E27FC236}">
                  <a16:creationId xmlns:a16="http://schemas.microsoft.com/office/drawing/2014/main" id="{ECED661D-107C-4F02-A53D-1AB53FB090D5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814638" y="3167063"/>
              <a:ext cx="55562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8 w 118"/>
                <a:gd name="T7" fmla="*/ 67 h 221"/>
                <a:gd name="T8" fmla="*/ 75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7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2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7"/>
                    <a:pt x="114" y="67"/>
                    <a:pt x="108" y="67"/>
                  </a:cubicBezTo>
                  <a:lnTo>
                    <a:pt x="75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4"/>
                    <a:pt x="84" y="0"/>
                    <a:pt x="77" y="0"/>
                  </a:cubicBezTo>
                  <a:cubicBezTo>
                    <a:pt x="68" y="0"/>
                    <a:pt x="63" y="5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6" y="212"/>
                    <a:pt x="56" y="212"/>
                  </a:cubicBezTo>
                  <a:cubicBezTo>
                    <a:pt x="49" y="212"/>
                    <a:pt x="44" y="207"/>
                    <a:pt x="44" y="194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540">
              <a:extLst>
                <a:ext uri="{FF2B5EF4-FFF2-40B4-BE49-F238E27FC236}">
                  <a16:creationId xmlns:a16="http://schemas.microsoft.com/office/drawing/2014/main" id="{82E5BE75-975F-469F-832A-C759CA678365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2894013" y="3198813"/>
              <a:ext cx="146050" cy="184150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5 h 342"/>
                <a:gd name="T4" fmla="*/ 202 w 312"/>
                <a:gd name="T5" fmla="*/ 230 h 342"/>
                <a:gd name="T6" fmla="*/ 211 w 312"/>
                <a:gd name="T7" fmla="*/ 243 h 342"/>
                <a:gd name="T8" fmla="*/ 219 w 312"/>
                <a:gd name="T9" fmla="*/ 228 h 342"/>
                <a:gd name="T10" fmla="*/ 219 w 312"/>
                <a:gd name="T11" fmla="*/ 92 h 342"/>
                <a:gd name="T12" fmla="*/ 211 w 312"/>
                <a:gd name="T13" fmla="*/ 76 h 342"/>
                <a:gd name="T14" fmla="*/ 202 w 312"/>
                <a:gd name="T15" fmla="*/ 88 h 342"/>
                <a:gd name="T16" fmla="*/ 122 w 312"/>
                <a:gd name="T17" fmla="*/ 156 h 342"/>
                <a:gd name="T18" fmla="*/ 122 w 312"/>
                <a:gd name="T19" fmla="*/ 51 h 342"/>
                <a:gd name="T20" fmla="*/ 144 w 312"/>
                <a:gd name="T21" fmla="*/ 17 h 342"/>
                <a:gd name="T22" fmla="*/ 167 w 312"/>
                <a:gd name="T23" fmla="*/ 17 h 342"/>
                <a:gd name="T24" fmla="*/ 271 w 312"/>
                <a:gd name="T25" fmla="*/ 86 h 342"/>
                <a:gd name="T26" fmla="*/ 280 w 312"/>
                <a:gd name="T27" fmla="*/ 98 h 342"/>
                <a:gd name="T28" fmla="*/ 289 w 312"/>
                <a:gd name="T29" fmla="*/ 81 h 342"/>
                <a:gd name="T30" fmla="*/ 289 w 312"/>
                <a:gd name="T31" fmla="*/ 16 h 342"/>
                <a:gd name="T32" fmla="*/ 272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3 w 312"/>
                <a:gd name="T39" fmla="*/ 17 h 342"/>
                <a:gd name="T40" fmla="*/ 44 w 312"/>
                <a:gd name="T41" fmla="*/ 46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1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1 w 312"/>
                <a:gd name="T71" fmla="*/ 17 h 342"/>
                <a:gd name="T72" fmla="*/ 271 w 312"/>
                <a:gd name="T73" fmla="*/ 41 h 342"/>
                <a:gd name="T74" fmla="*/ 243 w 312"/>
                <a:gd name="T75" fmla="*/ 17 h 342"/>
                <a:gd name="T76" fmla="*/ 271 w 312"/>
                <a:gd name="T77" fmla="*/ 17 h 342"/>
                <a:gd name="T78" fmla="*/ 174 w 312"/>
                <a:gd name="T79" fmla="*/ 164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4 h 342"/>
                <a:gd name="T88" fmla="*/ 61 w 312"/>
                <a:gd name="T89" fmla="*/ 45 h 342"/>
                <a:gd name="T90" fmla="*/ 57 w 312"/>
                <a:gd name="T91" fmla="*/ 17 h 342"/>
                <a:gd name="T92" fmla="*/ 110 w 312"/>
                <a:gd name="T93" fmla="*/ 17 h 342"/>
                <a:gd name="T94" fmla="*/ 105 w 312"/>
                <a:gd name="T95" fmla="*/ 50 h 342"/>
                <a:gd name="T96" fmla="*/ 105 w 312"/>
                <a:gd name="T97" fmla="*/ 292 h 342"/>
                <a:gd name="T98" fmla="*/ 110 w 312"/>
                <a:gd name="T99" fmla="*/ 324 h 342"/>
                <a:gd name="T100" fmla="*/ 57 w 312"/>
                <a:gd name="T101" fmla="*/ 324 h 342"/>
                <a:gd name="T102" fmla="*/ 61 w 312"/>
                <a:gd name="T103" fmla="*/ 297 h 342"/>
                <a:gd name="T104" fmla="*/ 61 w 312"/>
                <a:gd name="T105" fmla="*/ 45 h 342"/>
                <a:gd name="T106" fmla="*/ 247 w 312"/>
                <a:gd name="T107" fmla="*/ 324 h 342"/>
                <a:gd name="T108" fmla="*/ 247 w 312"/>
                <a:gd name="T109" fmla="*/ 324 h 342"/>
                <a:gd name="T110" fmla="*/ 286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7" y="17"/>
                  </a:lnTo>
                  <a:cubicBezTo>
                    <a:pt x="235" y="17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2"/>
                    <a:pt x="253" y="24"/>
                    <a:pt x="243" y="17"/>
                  </a:cubicBezTo>
                  <a:lnTo>
                    <a:pt x="271" y="17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5" y="29"/>
                    <a:pt x="105" y="45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541">
              <a:extLst>
                <a:ext uri="{FF2B5EF4-FFF2-40B4-BE49-F238E27FC236}">
                  <a16:creationId xmlns:a16="http://schemas.microsoft.com/office/drawing/2014/main" id="{7F49CF98-81AF-473F-8434-3F8D974678FB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121025" y="3154363"/>
              <a:ext cx="60325" cy="320675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299 h 598"/>
                <a:gd name="T8" fmla="*/ 126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8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9" y="397"/>
                    <a:pt x="34" y="346"/>
                    <a:pt x="34" y="299"/>
                  </a:cubicBezTo>
                  <a:cubicBezTo>
                    <a:pt x="34" y="168"/>
                    <a:pt x="66" y="76"/>
                    <a:pt x="126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7"/>
                  </a:cubicBezTo>
                  <a:cubicBezTo>
                    <a:pt x="32" y="98"/>
                    <a:pt x="0" y="187"/>
                    <a:pt x="0" y="299"/>
                  </a:cubicBezTo>
                  <a:cubicBezTo>
                    <a:pt x="0" y="370"/>
                    <a:pt x="12" y="470"/>
                    <a:pt x="78" y="554"/>
                  </a:cubicBezTo>
                  <a:cubicBezTo>
                    <a:pt x="83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542">
              <a:extLst>
                <a:ext uri="{FF2B5EF4-FFF2-40B4-BE49-F238E27FC236}">
                  <a16:creationId xmlns:a16="http://schemas.microsoft.com/office/drawing/2014/main" id="{4F64058D-E1B6-4070-BE83-99415A9285F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205163" y="3181351"/>
              <a:ext cx="195262" cy="268288"/>
            </a:xfrm>
            <a:custGeom>
              <a:avLst/>
              <a:gdLst>
                <a:gd name="T0" fmla="*/ 151 w 415"/>
                <a:gd name="T1" fmla="*/ 499 h 499"/>
                <a:gd name="T2" fmla="*/ 151 w 415"/>
                <a:gd name="T3" fmla="*/ 479 h 499"/>
                <a:gd name="T4" fmla="*/ 100 w 415"/>
                <a:gd name="T5" fmla="*/ 440 h 499"/>
                <a:gd name="T6" fmla="*/ 100 w 415"/>
                <a:gd name="T7" fmla="*/ 20 h 499"/>
                <a:gd name="T8" fmla="*/ 315 w 415"/>
                <a:gd name="T9" fmla="*/ 20 h 499"/>
                <a:gd name="T10" fmla="*/ 315 w 415"/>
                <a:gd name="T11" fmla="*/ 440 h 499"/>
                <a:gd name="T12" fmla="*/ 264 w 415"/>
                <a:gd name="T13" fmla="*/ 479 h 499"/>
                <a:gd name="T14" fmla="*/ 264 w 415"/>
                <a:gd name="T15" fmla="*/ 499 h 499"/>
                <a:gd name="T16" fmla="*/ 415 w 415"/>
                <a:gd name="T17" fmla="*/ 499 h 499"/>
                <a:gd name="T18" fmla="*/ 415 w 415"/>
                <a:gd name="T19" fmla="*/ 479 h 499"/>
                <a:gd name="T20" fmla="*/ 363 w 415"/>
                <a:gd name="T21" fmla="*/ 440 h 499"/>
                <a:gd name="T22" fmla="*/ 363 w 415"/>
                <a:gd name="T23" fmla="*/ 59 h 499"/>
                <a:gd name="T24" fmla="*/ 415 w 415"/>
                <a:gd name="T25" fmla="*/ 20 h 499"/>
                <a:gd name="T26" fmla="*/ 415 w 415"/>
                <a:gd name="T27" fmla="*/ 0 h 499"/>
                <a:gd name="T28" fmla="*/ 0 w 415"/>
                <a:gd name="T29" fmla="*/ 0 h 499"/>
                <a:gd name="T30" fmla="*/ 0 w 415"/>
                <a:gd name="T31" fmla="*/ 20 h 499"/>
                <a:gd name="T32" fmla="*/ 52 w 415"/>
                <a:gd name="T33" fmla="*/ 59 h 499"/>
                <a:gd name="T34" fmla="*/ 52 w 415"/>
                <a:gd name="T35" fmla="*/ 440 h 499"/>
                <a:gd name="T36" fmla="*/ 0 w 415"/>
                <a:gd name="T37" fmla="*/ 479 h 499"/>
                <a:gd name="T38" fmla="*/ 0 w 415"/>
                <a:gd name="T39" fmla="*/ 499 h 499"/>
                <a:gd name="T40" fmla="*/ 151 w 415"/>
                <a:gd name="T41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5" h="499">
                  <a:moveTo>
                    <a:pt x="151" y="499"/>
                  </a:moveTo>
                  <a:lnTo>
                    <a:pt x="151" y="479"/>
                  </a:lnTo>
                  <a:cubicBezTo>
                    <a:pt x="100" y="479"/>
                    <a:pt x="100" y="455"/>
                    <a:pt x="100" y="440"/>
                  </a:cubicBezTo>
                  <a:lnTo>
                    <a:pt x="100" y="20"/>
                  </a:lnTo>
                  <a:lnTo>
                    <a:pt x="315" y="20"/>
                  </a:lnTo>
                  <a:lnTo>
                    <a:pt x="315" y="440"/>
                  </a:lnTo>
                  <a:cubicBezTo>
                    <a:pt x="315" y="455"/>
                    <a:pt x="315" y="479"/>
                    <a:pt x="264" y="479"/>
                  </a:cubicBezTo>
                  <a:lnTo>
                    <a:pt x="264" y="499"/>
                  </a:lnTo>
                  <a:lnTo>
                    <a:pt x="415" y="499"/>
                  </a:lnTo>
                  <a:lnTo>
                    <a:pt x="415" y="479"/>
                  </a:lnTo>
                  <a:cubicBezTo>
                    <a:pt x="363" y="479"/>
                    <a:pt x="363" y="455"/>
                    <a:pt x="363" y="440"/>
                  </a:cubicBezTo>
                  <a:lnTo>
                    <a:pt x="363" y="59"/>
                  </a:lnTo>
                  <a:cubicBezTo>
                    <a:pt x="363" y="44"/>
                    <a:pt x="363" y="20"/>
                    <a:pt x="415" y="20"/>
                  </a:cubicBezTo>
                  <a:lnTo>
                    <a:pt x="415" y="0"/>
                  </a:lnTo>
                  <a:lnTo>
                    <a:pt x="0" y="0"/>
                  </a:lnTo>
                  <a:lnTo>
                    <a:pt x="0" y="20"/>
                  </a:lnTo>
                  <a:cubicBezTo>
                    <a:pt x="52" y="20"/>
                    <a:pt x="52" y="44"/>
                    <a:pt x="52" y="59"/>
                  </a:cubicBezTo>
                  <a:lnTo>
                    <a:pt x="52" y="440"/>
                  </a:lnTo>
                  <a:cubicBezTo>
                    <a:pt x="52" y="455"/>
                    <a:pt x="52" y="479"/>
                    <a:pt x="0" y="479"/>
                  </a:cubicBezTo>
                  <a:lnTo>
                    <a:pt x="0" y="499"/>
                  </a:lnTo>
                  <a:lnTo>
                    <a:pt x="151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543">
              <a:extLst>
                <a:ext uri="{FF2B5EF4-FFF2-40B4-BE49-F238E27FC236}">
                  <a16:creationId xmlns:a16="http://schemas.microsoft.com/office/drawing/2014/main" id="{E7630158-D7CC-4AD9-8ABA-F033EA3AE61C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421063" y="3163888"/>
              <a:ext cx="100012" cy="8572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80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544">
              <a:extLst>
                <a:ext uri="{FF2B5EF4-FFF2-40B4-BE49-F238E27FC236}">
                  <a16:creationId xmlns:a16="http://schemas.microsoft.com/office/drawing/2014/main" id="{845C1F4D-7287-4A21-A7B5-649862C9B0B7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421063" y="3338513"/>
              <a:ext cx="49212" cy="1254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545">
              <a:extLst>
                <a:ext uri="{FF2B5EF4-FFF2-40B4-BE49-F238E27FC236}">
                  <a16:creationId xmlns:a16="http://schemas.microsoft.com/office/drawing/2014/main" id="{8F1B1A59-8398-441F-A7E8-D347CB804E3B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490913" y="3390901"/>
              <a:ext cx="120650" cy="49213"/>
            </a:xfrm>
            <a:custGeom>
              <a:avLst/>
              <a:gdLst>
                <a:gd name="T0" fmla="*/ 243 w 257"/>
                <a:gd name="T1" fmla="*/ 17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3 w 257"/>
                <a:gd name="T11" fmla="*/ 17 h 94"/>
                <a:gd name="T12" fmla="*/ 243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3 w 257"/>
                <a:gd name="T19" fmla="*/ 77 h 94"/>
                <a:gd name="T20" fmla="*/ 13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3" y="17"/>
                  </a:moveTo>
                  <a:cubicBezTo>
                    <a:pt x="249" y="17"/>
                    <a:pt x="257" y="17"/>
                    <a:pt x="257" y="9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546">
              <a:extLst>
                <a:ext uri="{FF2B5EF4-FFF2-40B4-BE49-F238E27FC236}">
                  <a16:creationId xmlns:a16="http://schemas.microsoft.com/office/drawing/2014/main" id="{291D395A-143B-4914-8BC8-8DB8E396960C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641725" y="3338513"/>
              <a:ext cx="58737" cy="123825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547">
              <a:extLst>
                <a:ext uri="{FF2B5EF4-FFF2-40B4-BE49-F238E27FC236}">
                  <a16:creationId xmlns:a16="http://schemas.microsoft.com/office/drawing/2014/main" id="{73A38C35-EA56-4950-823A-95EF03317454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778250" y="3263901"/>
              <a:ext cx="88900" cy="12065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3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5 h 226"/>
                <a:gd name="T28" fmla="*/ 131 w 191"/>
                <a:gd name="T29" fmla="*/ 11 h 226"/>
                <a:gd name="T30" fmla="*/ 168 w 191"/>
                <a:gd name="T31" fmla="*/ 43 h 226"/>
                <a:gd name="T32" fmla="*/ 67 w 191"/>
                <a:gd name="T33" fmla="*/ 95 h 226"/>
                <a:gd name="T34" fmla="*/ 47 w 191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548">
              <a:extLst>
                <a:ext uri="{FF2B5EF4-FFF2-40B4-BE49-F238E27FC236}">
                  <a16:creationId xmlns:a16="http://schemas.microsoft.com/office/drawing/2014/main" id="{95BBAFE2-B738-41E0-B47B-A50EFFE9B3A6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3887788" y="3154363"/>
              <a:ext cx="90487" cy="133350"/>
            </a:xfrm>
            <a:custGeom>
              <a:avLst/>
              <a:gdLst>
                <a:gd name="T0" fmla="*/ 115 w 191"/>
                <a:gd name="T1" fmla="*/ 143 h 247"/>
                <a:gd name="T2" fmla="*/ 156 w 191"/>
                <a:gd name="T3" fmla="*/ 238 h 247"/>
                <a:gd name="T4" fmla="*/ 174 w 191"/>
                <a:gd name="T5" fmla="*/ 246 h 247"/>
                <a:gd name="T6" fmla="*/ 181 w 191"/>
                <a:gd name="T7" fmla="*/ 246 h 247"/>
                <a:gd name="T8" fmla="*/ 191 w 191"/>
                <a:gd name="T9" fmla="*/ 242 h 247"/>
                <a:gd name="T10" fmla="*/ 190 w 191"/>
                <a:gd name="T11" fmla="*/ 239 h 247"/>
                <a:gd name="T12" fmla="*/ 181 w 191"/>
                <a:gd name="T13" fmla="*/ 224 h 247"/>
                <a:gd name="T14" fmla="*/ 96 w 191"/>
                <a:gd name="T15" fmla="*/ 22 h 247"/>
                <a:gd name="T16" fmla="*/ 49 w 191"/>
                <a:gd name="T17" fmla="*/ 0 h 247"/>
                <a:gd name="T18" fmla="*/ 40 w 191"/>
                <a:gd name="T19" fmla="*/ 5 h 247"/>
                <a:gd name="T20" fmla="*/ 45 w 191"/>
                <a:gd name="T21" fmla="*/ 10 h 247"/>
                <a:gd name="T22" fmla="*/ 68 w 191"/>
                <a:gd name="T23" fmla="*/ 32 h 247"/>
                <a:gd name="T24" fmla="*/ 110 w 191"/>
                <a:gd name="T25" fmla="*/ 130 h 247"/>
                <a:gd name="T26" fmla="*/ 7 w 191"/>
                <a:gd name="T27" fmla="*/ 223 h 247"/>
                <a:gd name="T28" fmla="*/ 0 w 191"/>
                <a:gd name="T29" fmla="*/ 235 h 247"/>
                <a:gd name="T30" fmla="*/ 12 w 191"/>
                <a:gd name="T31" fmla="*/ 247 h 247"/>
                <a:gd name="T32" fmla="*/ 23 w 191"/>
                <a:gd name="T33" fmla="*/ 241 h 247"/>
                <a:gd name="T34" fmla="*/ 115 w 191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7">
                  <a:moveTo>
                    <a:pt x="115" y="143"/>
                  </a:moveTo>
                  <a:cubicBezTo>
                    <a:pt x="132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2"/>
                  </a:cubicBezTo>
                  <a:cubicBezTo>
                    <a:pt x="191" y="240"/>
                    <a:pt x="190" y="239"/>
                    <a:pt x="190" y="239"/>
                  </a:cubicBezTo>
                  <a:cubicBezTo>
                    <a:pt x="186" y="235"/>
                    <a:pt x="182" y="227"/>
                    <a:pt x="181" y="224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10"/>
                    <a:pt x="44" y="10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2" y="242"/>
                    <a:pt x="23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549">
              <a:extLst>
                <a:ext uri="{FF2B5EF4-FFF2-40B4-BE49-F238E27FC236}">
                  <a16:creationId xmlns:a16="http://schemas.microsoft.com/office/drawing/2014/main" id="{BAC0A9C8-8F7F-4F4C-B617-28128F7E55B9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995738" y="3155951"/>
              <a:ext cx="131762" cy="128588"/>
            </a:xfrm>
            <a:custGeom>
              <a:avLst/>
              <a:gdLst>
                <a:gd name="T0" fmla="*/ 217 w 278"/>
                <a:gd name="T1" fmla="*/ 42 h 239"/>
                <a:gd name="T2" fmla="*/ 238 w 278"/>
                <a:gd name="T3" fmla="*/ 24 h 239"/>
                <a:gd name="T4" fmla="*/ 270 w 278"/>
                <a:gd name="T5" fmla="*/ 13 h 239"/>
                <a:gd name="T6" fmla="*/ 278 w 278"/>
                <a:gd name="T7" fmla="*/ 5 h 239"/>
                <a:gd name="T8" fmla="*/ 273 w 278"/>
                <a:gd name="T9" fmla="*/ 0 h 239"/>
                <a:gd name="T10" fmla="*/ 244 w 278"/>
                <a:gd name="T11" fmla="*/ 2 h 239"/>
                <a:gd name="T12" fmla="*/ 208 w 278"/>
                <a:gd name="T13" fmla="*/ 0 h 239"/>
                <a:gd name="T14" fmla="*/ 201 w 278"/>
                <a:gd name="T15" fmla="*/ 8 h 239"/>
                <a:gd name="T16" fmla="*/ 208 w 278"/>
                <a:gd name="T17" fmla="*/ 13 h 239"/>
                <a:gd name="T18" fmla="*/ 218 w 278"/>
                <a:gd name="T19" fmla="*/ 19 h 239"/>
                <a:gd name="T20" fmla="*/ 213 w 278"/>
                <a:gd name="T21" fmla="*/ 29 h 239"/>
                <a:gd name="T22" fmla="*/ 207 w 278"/>
                <a:gd name="T23" fmla="*/ 36 h 239"/>
                <a:gd name="T24" fmla="*/ 120 w 278"/>
                <a:gd name="T25" fmla="*/ 127 h 239"/>
                <a:gd name="T26" fmla="*/ 74 w 278"/>
                <a:gd name="T27" fmla="*/ 25 h 239"/>
                <a:gd name="T28" fmla="*/ 72 w 278"/>
                <a:gd name="T29" fmla="*/ 19 h 239"/>
                <a:gd name="T30" fmla="*/ 90 w 278"/>
                <a:gd name="T31" fmla="*/ 13 h 239"/>
                <a:gd name="T32" fmla="*/ 99 w 278"/>
                <a:gd name="T33" fmla="*/ 5 h 239"/>
                <a:gd name="T34" fmla="*/ 94 w 278"/>
                <a:gd name="T35" fmla="*/ 0 h 239"/>
                <a:gd name="T36" fmla="*/ 47 w 278"/>
                <a:gd name="T37" fmla="*/ 2 h 239"/>
                <a:gd name="T38" fmla="*/ 7 w 278"/>
                <a:gd name="T39" fmla="*/ 0 h 239"/>
                <a:gd name="T40" fmla="*/ 0 w 278"/>
                <a:gd name="T41" fmla="*/ 8 h 239"/>
                <a:gd name="T42" fmla="*/ 10 w 278"/>
                <a:gd name="T43" fmla="*/ 13 h 239"/>
                <a:gd name="T44" fmla="*/ 35 w 278"/>
                <a:gd name="T45" fmla="*/ 24 h 239"/>
                <a:gd name="T46" fmla="*/ 89 w 278"/>
                <a:gd name="T47" fmla="*/ 143 h 239"/>
                <a:gd name="T48" fmla="*/ 73 w 278"/>
                <a:gd name="T49" fmla="*/ 207 h 239"/>
                <a:gd name="T50" fmla="*/ 41 w 278"/>
                <a:gd name="T51" fmla="*/ 226 h 239"/>
                <a:gd name="T52" fmla="*/ 31 w 278"/>
                <a:gd name="T53" fmla="*/ 234 h 239"/>
                <a:gd name="T54" fmla="*/ 36 w 278"/>
                <a:gd name="T55" fmla="*/ 239 h 239"/>
                <a:gd name="T56" fmla="*/ 58 w 278"/>
                <a:gd name="T57" fmla="*/ 238 h 239"/>
                <a:gd name="T58" fmla="*/ 81 w 278"/>
                <a:gd name="T59" fmla="*/ 237 h 239"/>
                <a:gd name="T60" fmla="*/ 103 w 278"/>
                <a:gd name="T61" fmla="*/ 238 h 239"/>
                <a:gd name="T62" fmla="*/ 127 w 278"/>
                <a:gd name="T63" fmla="*/ 239 h 239"/>
                <a:gd name="T64" fmla="*/ 134 w 278"/>
                <a:gd name="T65" fmla="*/ 231 h 239"/>
                <a:gd name="T66" fmla="*/ 122 w 278"/>
                <a:gd name="T67" fmla="*/ 226 h 239"/>
                <a:gd name="T68" fmla="*/ 109 w 278"/>
                <a:gd name="T69" fmla="*/ 226 h 239"/>
                <a:gd name="T70" fmla="*/ 102 w 278"/>
                <a:gd name="T71" fmla="*/ 221 h 239"/>
                <a:gd name="T72" fmla="*/ 108 w 278"/>
                <a:gd name="T73" fmla="*/ 192 h 239"/>
                <a:gd name="T74" fmla="*/ 119 w 278"/>
                <a:gd name="T75" fmla="*/ 149 h 239"/>
                <a:gd name="T76" fmla="*/ 124 w 278"/>
                <a:gd name="T77" fmla="*/ 140 h 239"/>
                <a:gd name="T78" fmla="*/ 217 w 278"/>
                <a:gd name="T79" fmla="*/ 4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239">
                  <a:moveTo>
                    <a:pt x="217" y="42"/>
                  </a:moveTo>
                  <a:cubicBezTo>
                    <a:pt x="223" y="35"/>
                    <a:pt x="230" y="29"/>
                    <a:pt x="238" y="24"/>
                  </a:cubicBezTo>
                  <a:cubicBezTo>
                    <a:pt x="252" y="14"/>
                    <a:pt x="265" y="13"/>
                    <a:pt x="270" y="13"/>
                  </a:cubicBezTo>
                  <a:cubicBezTo>
                    <a:pt x="273" y="13"/>
                    <a:pt x="278" y="13"/>
                    <a:pt x="278" y="5"/>
                  </a:cubicBezTo>
                  <a:cubicBezTo>
                    <a:pt x="278" y="3"/>
                    <a:pt x="276" y="0"/>
                    <a:pt x="273" y="0"/>
                  </a:cubicBezTo>
                  <a:cubicBezTo>
                    <a:pt x="264" y="0"/>
                    <a:pt x="254" y="2"/>
                    <a:pt x="244" y="2"/>
                  </a:cubicBezTo>
                  <a:cubicBezTo>
                    <a:pt x="233" y="2"/>
                    <a:pt x="219" y="0"/>
                    <a:pt x="208" y="0"/>
                  </a:cubicBezTo>
                  <a:cubicBezTo>
                    <a:pt x="207" y="0"/>
                    <a:pt x="201" y="0"/>
                    <a:pt x="201" y="8"/>
                  </a:cubicBezTo>
                  <a:cubicBezTo>
                    <a:pt x="201" y="13"/>
                    <a:pt x="206" y="13"/>
                    <a:pt x="208" y="13"/>
                  </a:cubicBezTo>
                  <a:cubicBezTo>
                    <a:pt x="218" y="14"/>
                    <a:pt x="218" y="17"/>
                    <a:pt x="218" y="19"/>
                  </a:cubicBezTo>
                  <a:cubicBezTo>
                    <a:pt x="218" y="23"/>
                    <a:pt x="216" y="25"/>
                    <a:pt x="213" y="29"/>
                  </a:cubicBezTo>
                  <a:cubicBezTo>
                    <a:pt x="211" y="32"/>
                    <a:pt x="209" y="34"/>
                    <a:pt x="207" y="36"/>
                  </a:cubicBezTo>
                  <a:lnTo>
                    <a:pt x="120" y="127"/>
                  </a:lnTo>
                  <a:lnTo>
                    <a:pt x="74" y="25"/>
                  </a:lnTo>
                  <a:cubicBezTo>
                    <a:pt x="72" y="20"/>
                    <a:pt x="72" y="19"/>
                    <a:pt x="72" y="19"/>
                  </a:cubicBezTo>
                  <a:cubicBezTo>
                    <a:pt x="72" y="13"/>
                    <a:pt x="88" y="13"/>
                    <a:pt x="90" y="13"/>
                  </a:cubicBezTo>
                  <a:cubicBezTo>
                    <a:pt x="95" y="13"/>
                    <a:pt x="99" y="13"/>
                    <a:pt x="99" y="5"/>
                  </a:cubicBezTo>
                  <a:cubicBezTo>
                    <a:pt x="99" y="5"/>
                    <a:pt x="99" y="0"/>
                    <a:pt x="94" y="0"/>
                  </a:cubicBezTo>
                  <a:cubicBezTo>
                    <a:pt x="83" y="0"/>
                    <a:pt x="58" y="2"/>
                    <a:pt x="47" y="2"/>
                  </a:cubicBezTo>
                  <a:cubicBezTo>
                    <a:pt x="38" y="2"/>
                    <a:pt x="16" y="0"/>
                    <a:pt x="7" y="0"/>
                  </a:cubicBezTo>
                  <a:cubicBezTo>
                    <a:pt x="5" y="0"/>
                    <a:pt x="0" y="1"/>
                    <a:pt x="0" y="8"/>
                  </a:cubicBezTo>
                  <a:cubicBezTo>
                    <a:pt x="0" y="13"/>
                    <a:pt x="5" y="13"/>
                    <a:pt x="10" y="13"/>
                  </a:cubicBezTo>
                  <a:cubicBezTo>
                    <a:pt x="30" y="13"/>
                    <a:pt x="32" y="16"/>
                    <a:pt x="35" y="24"/>
                  </a:cubicBezTo>
                  <a:lnTo>
                    <a:pt x="89" y="143"/>
                  </a:lnTo>
                  <a:lnTo>
                    <a:pt x="73" y="207"/>
                  </a:lnTo>
                  <a:cubicBezTo>
                    <a:pt x="69" y="225"/>
                    <a:pt x="68" y="226"/>
                    <a:pt x="41" y="226"/>
                  </a:cubicBezTo>
                  <a:cubicBezTo>
                    <a:pt x="35" y="226"/>
                    <a:pt x="31" y="226"/>
                    <a:pt x="31" y="234"/>
                  </a:cubicBezTo>
                  <a:cubicBezTo>
                    <a:pt x="31" y="237"/>
                    <a:pt x="33" y="239"/>
                    <a:pt x="36" y="239"/>
                  </a:cubicBezTo>
                  <a:cubicBezTo>
                    <a:pt x="43" y="239"/>
                    <a:pt x="51" y="238"/>
                    <a:pt x="58" y="238"/>
                  </a:cubicBezTo>
                  <a:cubicBezTo>
                    <a:pt x="65" y="238"/>
                    <a:pt x="75" y="237"/>
                    <a:pt x="81" y="237"/>
                  </a:cubicBezTo>
                  <a:cubicBezTo>
                    <a:pt x="88" y="237"/>
                    <a:pt x="96" y="238"/>
                    <a:pt x="103" y="238"/>
                  </a:cubicBezTo>
                  <a:cubicBezTo>
                    <a:pt x="111" y="238"/>
                    <a:pt x="119" y="239"/>
                    <a:pt x="127" y="239"/>
                  </a:cubicBezTo>
                  <a:cubicBezTo>
                    <a:pt x="129" y="239"/>
                    <a:pt x="134" y="239"/>
                    <a:pt x="134" y="231"/>
                  </a:cubicBezTo>
                  <a:cubicBezTo>
                    <a:pt x="134" y="226"/>
                    <a:pt x="130" y="226"/>
                    <a:pt x="122" y="226"/>
                  </a:cubicBezTo>
                  <a:cubicBezTo>
                    <a:pt x="117" y="226"/>
                    <a:pt x="116" y="226"/>
                    <a:pt x="109" y="226"/>
                  </a:cubicBezTo>
                  <a:cubicBezTo>
                    <a:pt x="103" y="225"/>
                    <a:pt x="102" y="224"/>
                    <a:pt x="102" y="221"/>
                  </a:cubicBezTo>
                  <a:cubicBezTo>
                    <a:pt x="102" y="219"/>
                    <a:pt x="106" y="202"/>
                    <a:pt x="108" y="192"/>
                  </a:cubicBezTo>
                  <a:cubicBezTo>
                    <a:pt x="111" y="181"/>
                    <a:pt x="118" y="151"/>
                    <a:pt x="119" y="149"/>
                  </a:cubicBezTo>
                  <a:cubicBezTo>
                    <a:pt x="120" y="144"/>
                    <a:pt x="120" y="143"/>
                    <a:pt x="124" y="140"/>
                  </a:cubicBezTo>
                  <a:lnTo>
                    <a:pt x="217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550">
              <a:extLst>
                <a:ext uri="{FF2B5EF4-FFF2-40B4-BE49-F238E27FC236}">
                  <a16:creationId xmlns:a16="http://schemas.microsoft.com/office/drawing/2014/main" id="{802DB0D0-6FE9-46BB-9212-DDC61D76A069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4108450" y="3222626"/>
              <a:ext cx="39687" cy="90488"/>
            </a:xfrm>
            <a:custGeom>
              <a:avLst/>
              <a:gdLst>
                <a:gd name="T0" fmla="*/ 76 w 87"/>
                <a:gd name="T1" fmla="*/ 10 h 168"/>
                <a:gd name="T2" fmla="*/ 65 w 87"/>
                <a:gd name="T3" fmla="*/ 0 h 168"/>
                <a:gd name="T4" fmla="*/ 50 w 87"/>
                <a:gd name="T5" fmla="*/ 15 h 168"/>
                <a:gd name="T6" fmla="*/ 60 w 87"/>
                <a:gd name="T7" fmla="*/ 25 h 168"/>
                <a:gd name="T8" fmla="*/ 76 w 87"/>
                <a:gd name="T9" fmla="*/ 10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1 h 168"/>
                <a:gd name="T20" fmla="*/ 44 w 87"/>
                <a:gd name="T21" fmla="*/ 138 h 168"/>
                <a:gd name="T22" fmla="*/ 49 w 87"/>
                <a:gd name="T23" fmla="*/ 124 h 168"/>
                <a:gd name="T24" fmla="*/ 64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9 w 87"/>
                <a:gd name="T43" fmla="*/ 122 h 168"/>
                <a:gd name="T44" fmla="*/ 23 w 87"/>
                <a:gd name="T45" fmla="*/ 135 h 168"/>
                <a:gd name="T46" fmla="*/ 20 w 87"/>
                <a:gd name="T47" fmla="*/ 147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6" y="10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5"/>
                    <a:pt x="60" y="25"/>
                  </a:cubicBezTo>
                  <a:cubicBezTo>
                    <a:pt x="69" y="25"/>
                    <a:pt x="76" y="18"/>
                    <a:pt x="76" y="10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8" y="127"/>
                    <a:pt x="76" y="132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1"/>
                  </a:cubicBezTo>
                  <a:cubicBezTo>
                    <a:pt x="41" y="145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4" y="90"/>
                  </a:cubicBezTo>
                  <a:cubicBezTo>
                    <a:pt x="66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4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9" y="122"/>
                  </a:cubicBezTo>
                  <a:cubicBezTo>
                    <a:pt x="27" y="126"/>
                    <a:pt x="27" y="127"/>
                    <a:pt x="23" y="135"/>
                  </a:cubicBezTo>
                  <a:cubicBezTo>
                    <a:pt x="22" y="139"/>
                    <a:pt x="20" y="142"/>
                    <a:pt x="20" y="147"/>
                  </a:cubicBezTo>
                  <a:cubicBezTo>
                    <a:pt x="20" y="159"/>
                    <a:pt x="33" y="168"/>
                    <a:pt x="47" y="168"/>
                  </a:cubicBezTo>
                  <a:cubicBezTo>
                    <a:pt x="74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551">
              <a:extLst>
                <a:ext uri="{FF2B5EF4-FFF2-40B4-BE49-F238E27FC236}">
                  <a16:creationId xmlns:a16="http://schemas.microsoft.com/office/drawing/2014/main" id="{5EAD4EF0-02EB-4CEA-B21C-0D09E4DB1C6A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192588" y="3154363"/>
              <a:ext cx="61912" cy="320675"/>
            </a:xfrm>
            <a:custGeom>
              <a:avLst/>
              <a:gdLst>
                <a:gd name="T0" fmla="*/ 130 w 130"/>
                <a:gd name="T1" fmla="*/ 299 h 598"/>
                <a:gd name="T2" fmla="*/ 52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5 h 598"/>
                <a:gd name="T12" fmla="*/ 96 w 130"/>
                <a:gd name="T13" fmla="*/ 299 h 598"/>
                <a:gd name="T14" fmla="*/ 78 w 130"/>
                <a:gd name="T15" fmla="*/ 449 h 598"/>
                <a:gd name="T16" fmla="*/ 5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299"/>
                  </a:moveTo>
                  <a:cubicBezTo>
                    <a:pt x="130" y="228"/>
                    <a:pt x="118" y="128"/>
                    <a:pt x="52" y="44"/>
                  </a:cubicBezTo>
                  <a:cubicBezTo>
                    <a:pt x="47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59" y="76"/>
                    <a:pt x="80" y="155"/>
                  </a:cubicBezTo>
                  <a:cubicBezTo>
                    <a:pt x="91" y="201"/>
                    <a:pt x="96" y="252"/>
                    <a:pt x="96" y="299"/>
                  </a:cubicBezTo>
                  <a:cubicBezTo>
                    <a:pt x="96" y="349"/>
                    <a:pt x="91" y="400"/>
                    <a:pt x="78" y="449"/>
                  </a:cubicBezTo>
                  <a:cubicBezTo>
                    <a:pt x="59" y="519"/>
                    <a:pt x="30" y="559"/>
                    <a:pt x="5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8"/>
                    <a:pt x="47" y="561"/>
                  </a:cubicBezTo>
                  <a:cubicBezTo>
                    <a:pt x="98" y="501"/>
                    <a:pt x="130" y="411"/>
                    <a:pt x="130" y="2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552">
              <a:extLst>
                <a:ext uri="{FF2B5EF4-FFF2-40B4-BE49-F238E27FC236}">
                  <a16:creationId xmlns:a16="http://schemas.microsoft.com/office/drawing/2014/main" id="{9998BFFD-5902-42B9-B743-3BC1C582C96E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4368800" y="3284538"/>
              <a:ext cx="155575" cy="619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553">
              <a:extLst>
                <a:ext uri="{FF2B5EF4-FFF2-40B4-BE49-F238E27FC236}">
                  <a16:creationId xmlns:a16="http://schemas.microsoft.com/office/drawing/2014/main" id="{59207109-E0E6-46FF-8BC6-491B615F579F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613275" y="3263901"/>
              <a:ext cx="88900" cy="12065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3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5 w 191"/>
                <a:gd name="T21" fmla="*/ 157 h 226"/>
                <a:gd name="T22" fmla="*/ 43 w 191"/>
                <a:gd name="T23" fmla="*/ 105 h 226"/>
                <a:gd name="T24" fmla="*/ 70 w 191"/>
                <a:gd name="T25" fmla="*/ 105 h 226"/>
                <a:gd name="T26" fmla="*/ 46 w 191"/>
                <a:gd name="T27" fmla="*/ 95 h 226"/>
                <a:gd name="T28" fmla="*/ 130 w 191"/>
                <a:gd name="T29" fmla="*/ 11 h 226"/>
                <a:gd name="T30" fmla="*/ 167 w 191"/>
                <a:gd name="T31" fmla="*/ 43 h 226"/>
                <a:gd name="T32" fmla="*/ 67 w 191"/>
                <a:gd name="T33" fmla="*/ 95 h 226"/>
                <a:gd name="T34" fmla="*/ 46 w 191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0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5" y="173"/>
                    <a:pt x="35" y="157"/>
                  </a:cubicBezTo>
                  <a:cubicBezTo>
                    <a:pt x="35" y="151"/>
                    <a:pt x="36" y="136"/>
                    <a:pt x="43" y="105"/>
                  </a:cubicBezTo>
                  <a:lnTo>
                    <a:pt x="70" y="105"/>
                  </a:lnTo>
                  <a:close/>
                  <a:moveTo>
                    <a:pt x="46" y="95"/>
                  </a:moveTo>
                  <a:cubicBezTo>
                    <a:pt x="66" y="19"/>
                    <a:pt x="117" y="11"/>
                    <a:pt x="130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5"/>
                    <a:pt x="87" y="95"/>
                    <a:pt x="67" y="95"/>
                  </a:cubicBezTo>
                  <a:lnTo>
                    <a:pt x="46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554">
              <a:extLst>
                <a:ext uri="{FF2B5EF4-FFF2-40B4-BE49-F238E27FC236}">
                  <a16:creationId xmlns:a16="http://schemas.microsoft.com/office/drawing/2014/main" id="{45E63AFA-A3DA-44ED-8955-97F4F977C37A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729163" y="3233738"/>
              <a:ext cx="111125" cy="9525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555">
              <a:extLst>
                <a:ext uri="{FF2B5EF4-FFF2-40B4-BE49-F238E27FC236}">
                  <a16:creationId xmlns:a16="http://schemas.microsoft.com/office/drawing/2014/main" id="{29A17CCE-AE89-4B8B-9C5C-EAE2AA78D8A5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868863" y="3154363"/>
              <a:ext cx="90487" cy="133350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4 w 192"/>
                <a:gd name="T5" fmla="*/ 246 h 247"/>
                <a:gd name="T6" fmla="*/ 181 w 192"/>
                <a:gd name="T7" fmla="*/ 246 h 247"/>
                <a:gd name="T8" fmla="*/ 192 w 192"/>
                <a:gd name="T9" fmla="*/ 242 h 247"/>
                <a:gd name="T10" fmla="*/ 190 w 192"/>
                <a:gd name="T11" fmla="*/ 239 h 247"/>
                <a:gd name="T12" fmla="*/ 181 w 192"/>
                <a:gd name="T13" fmla="*/ 224 h 247"/>
                <a:gd name="T14" fmla="*/ 96 w 192"/>
                <a:gd name="T15" fmla="*/ 22 h 247"/>
                <a:gd name="T16" fmla="*/ 49 w 192"/>
                <a:gd name="T17" fmla="*/ 0 h 247"/>
                <a:gd name="T18" fmla="*/ 40 w 192"/>
                <a:gd name="T19" fmla="*/ 5 h 247"/>
                <a:gd name="T20" fmla="*/ 45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3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0" y="239"/>
                    <a:pt x="190" y="239"/>
                  </a:cubicBezTo>
                  <a:cubicBezTo>
                    <a:pt x="186" y="235"/>
                    <a:pt x="182" y="227"/>
                    <a:pt x="181" y="224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10"/>
                    <a:pt x="44" y="10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2" y="242"/>
                    <a:pt x="23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556">
              <a:extLst>
                <a:ext uri="{FF2B5EF4-FFF2-40B4-BE49-F238E27FC236}">
                  <a16:creationId xmlns:a16="http://schemas.microsoft.com/office/drawing/2014/main" id="{7C5A95D4-ED87-41AD-A95A-970B950F5AF1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4975225" y="3167063"/>
              <a:ext cx="55562" cy="11906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2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4"/>
                    <a:pt x="83" y="0"/>
                    <a:pt x="76" y="0"/>
                  </a:cubicBezTo>
                  <a:cubicBezTo>
                    <a:pt x="67" y="0"/>
                    <a:pt x="62" y="5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2"/>
                    <a:pt x="56" y="212"/>
                  </a:cubicBezTo>
                  <a:cubicBezTo>
                    <a:pt x="49" y="212"/>
                    <a:pt x="44" y="207"/>
                    <a:pt x="44" y="194"/>
                  </a:cubicBezTo>
                  <a:cubicBezTo>
                    <a:pt x="44" y="191"/>
                    <a:pt x="45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557">
              <a:extLst>
                <a:ext uri="{FF2B5EF4-FFF2-40B4-BE49-F238E27FC236}">
                  <a16:creationId xmlns:a16="http://schemas.microsoft.com/office/drawing/2014/main" id="{58DDE273-1FFB-49E4-935B-1E65C1F53826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5102225" y="3181351"/>
              <a:ext cx="195262" cy="268288"/>
            </a:xfrm>
            <a:custGeom>
              <a:avLst/>
              <a:gdLst>
                <a:gd name="T0" fmla="*/ 152 w 415"/>
                <a:gd name="T1" fmla="*/ 499 h 499"/>
                <a:gd name="T2" fmla="*/ 152 w 415"/>
                <a:gd name="T3" fmla="*/ 479 h 499"/>
                <a:gd name="T4" fmla="*/ 100 w 415"/>
                <a:gd name="T5" fmla="*/ 440 h 499"/>
                <a:gd name="T6" fmla="*/ 100 w 415"/>
                <a:gd name="T7" fmla="*/ 20 h 499"/>
                <a:gd name="T8" fmla="*/ 315 w 415"/>
                <a:gd name="T9" fmla="*/ 20 h 499"/>
                <a:gd name="T10" fmla="*/ 315 w 415"/>
                <a:gd name="T11" fmla="*/ 440 h 499"/>
                <a:gd name="T12" fmla="*/ 264 w 415"/>
                <a:gd name="T13" fmla="*/ 479 h 499"/>
                <a:gd name="T14" fmla="*/ 264 w 415"/>
                <a:gd name="T15" fmla="*/ 499 h 499"/>
                <a:gd name="T16" fmla="*/ 415 w 415"/>
                <a:gd name="T17" fmla="*/ 499 h 499"/>
                <a:gd name="T18" fmla="*/ 415 w 415"/>
                <a:gd name="T19" fmla="*/ 479 h 499"/>
                <a:gd name="T20" fmla="*/ 363 w 415"/>
                <a:gd name="T21" fmla="*/ 440 h 499"/>
                <a:gd name="T22" fmla="*/ 363 w 415"/>
                <a:gd name="T23" fmla="*/ 59 h 499"/>
                <a:gd name="T24" fmla="*/ 415 w 415"/>
                <a:gd name="T25" fmla="*/ 20 h 499"/>
                <a:gd name="T26" fmla="*/ 415 w 415"/>
                <a:gd name="T27" fmla="*/ 0 h 499"/>
                <a:gd name="T28" fmla="*/ 0 w 415"/>
                <a:gd name="T29" fmla="*/ 0 h 499"/>
                <a:gd name="T30" fmla="*/ 0 w 415"/>
                <a:gd name="T31" fmla="*/ 20 h 499"/>
                <a:gd name="T32" fmla="*/ 52 w 415"/>
                <a:gd name="T33" fmla="*/ 59 h 499"/>
                <a:gd name="T34" fmla="*/ 52 w 415"/>
                <a:gd name="T35" fmla="*/ 440 h 499"/>
                <a:gd name="T36" fmla="*/ 0 w 415"/>
                <a:gd name="T37" fmla="*/ 479 h 499"/>
                <a:gd name="T38" fmla="*/ 0 w 415"/>
                <a:gd name="T39" fmla="*/ 499 h 499"/>
                <a:gd name="T40" fmla="*/ 152 w 415"/>
                <a:gd name="T41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5" h="499">
                  <a:moveTo>
                    <a:pt x="152" y="499"/>
                  </a:moveTo>
                  <a:lnTo>
                    <a:pt x="152" y="479"/>
                  </a:lnTo>
                  <a:cubicBezTo>
                    <a:pt x="100" y="479"/>
                    <a:pt x="100" y="455"/>
                    <a:pt x="100" y="440"/>
                  </a:cubicBezTo>
                  <a:lnTo>
                    <a:pt x="100" y="20"/>
                  </a:lnTo>
                  <a:lnTo>
                    <a:pt x="315" y="20"/>
                  </a:lnTo>
                  <a:lnTo>
                    <a:pt x="315" y="440"/>
                  </a:lnTo>
                  <a:cubicBezTo>
                    <a:pt x="315" y="455"/>
                    <a:pt x="315" y="479"/>
                    <a:pt x="264" y="479"/>
                  </a:cubicBezTo>
                  <a:lnTo>
                    <a:pt x="264" y="499"/>
                  </a:lnTo>
                  <a:lnTo>
                    <a:pt x="415" y="499"/>
                  </a:lnTo>
                  <a:lnTo>
                    <a:pt x="415" y="479"/>
                  </a:lnTo>
                  <a:cubicBezTo>
                    <a:pt x="363" y="479"/>
                    <a:pt x="363" y="455"/>
                    <a:pt x="363" y="440"/>
                  </a:cubicBezTo>
                  <a:lnTo>
                    <a:pt x="363" y="59"/>
                  </a:lnTo>
                  <a:cubicBezTo>
                    <a:pt x="363" y="44"/>
                    <a:pt x="363" y="20"/>
                    <a:pt x="415" y="20"/>
                  </a:cubicBezTo>
                  <a:lnTo>
                    <a:pt x="415" y="0"/>
                  </a:lnTo>
                  <a:lnTo>
                    <a:pt x="0" y="0"/>
                  </a:lnTo>
                  <a:lnTo>
                    <a:pt x="0" y="20"/>
                  </a:lnTo>
                  <a:cubicBezTo>
                    <a:pt x="52" y="20"/>
                    <a:pt x="52" y="44"/>
                    <a:pt x="52" y="59"/>
                  </a:cubicBezTo>
                  <a:lnTo>
                    <a:pt x="52" y="440"/>
                  </a:lnTo>
                  <a:cubicBezTo>
                    <a:pt x="52" y="455"/>
                    <a:pt x="52" y="479"/>
                    <a:pt x="0" y="479"/>
                  </a:cubicBezTo>
                  <a:lnTo>
                    <a:pt x="0" y="499"/>
                  </a:lnTo>
                  <a:lnTo>
                    <a:pt x="152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558">
              <a:extLst>
                <a:ext uri="{FF2B5EF4-FFF2-40B4-BE49-F238E27FC236}">
                  <a16:creationId xmlns:a16="http://schemas.microsoft.com/office/drawing/2014/main" id="{DDE3AEE8-38CA-41D5-ADED-F87A8A5593BF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5318125" y="3163888"/>
              <a:ext cx="100012" cy="85725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50 h 157"/>
                <a:gd name="T8" fmla="*/ 55 w 213"/>
                <a:gd name="T9" fmla="*/ 128 h 157"/>
                <a:gd name="T10" fmla="*/ 63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9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7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6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80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559">
              <a:extLst>
                <a:ext uri="{FF2B5EF4-FFF2-40B4-BE49-F238E27FC236}">
                  <a16:creationId xmlns:a16="http://schemas.microsoft.com/office/drawing/2014/main" id="{91577CAD-FC05-405A-B8CA-461A1AC4CE95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5318125" y="3338513"/>
              <a:ext cx="49212" cy="1254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3"/>
                    <a:pt x="78" y="33"/>
                  </a:cubicBezTo>
                  <a:cubicBezTo>
                    <a:pt x="88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560">
              <a:extLst>
                <a:ext uri="{FF2B5EF4-FFF2-40B4-BE49-F238E27FC236}">
                  <a16:creationId xmlns:a16="http://schemas.microsoft.com/office/drawing/2014/main" id="{BD348976-495B-4DCB-BDDC-62F87DAB1A26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5387975" y="3390901"/>
              <a:ext cx="120650" cy="49213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4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4 w 257"/>
                <a:gd name="T19" fmla="*/ 77 h 94"/>
                <a:gd name="T20" fmla="*/ 14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9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9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4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561">
              <a:extLst>
                <a:ext uri="{FF2B5EF4-FFF2-40B4-BE49-F238E27FC236}">
                  <a16:creationId xmlns:a16="http://schemas.microsoft.com/office/drawing/2014/main" id="{86EEC5C9-C7EE-40D3-B87F-EA184C2AE0E4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5538788" y="3338513"/>
              <a:ext cx="58737" cy="123825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562">
              <a:extLst>
                <a:ext uri="{FF2B5EF4-FFF2-40B4-BE49-F238E27FC236}">
                  <a16:creationId xmlns:a16="http://schemas.microsoft.com/office/drawing/2014/main" id="{E69F8888-FACD-4E6F-92D9-94165BF0E64C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5667375" y="3198813"/>
              <a:ext cx="146050" cy="184150"/>
            </a:xfrm>
            <a:custGeom>
              <a:avLst/>
              <a:gdLst>
                <a:gd name="T0" fmla="*/ 122 w 312"/>
                <a:gd name="T1" fmla="*/ 174 h 342"/>
                <a:gd name="T2" fmla="*/ 176 w 312"/>
                <a:gd name="T3" fmla="*/ 185 h 342"/>
                <a:gd name="T4" fmla="*/ 202 w 312"/>
                <a:gd name="T5" fmla="*/ 230 h 342"/>
                <a:gd name="T6" fmla="*/ 211 w 312"/>
                <a:gd name="T7" fmla="*/ 243 h 342"/>
                <a:gd name="T8" fmla="*/ 220 w 312"/>
                <a:gd name="T9" fmla="*/ 228 h 342"/>
                <a:gd name="T10" fmla="*/ 220 w 312"/>
                <a:gd name="T11" fmla="*/ 92 h 342"/>
                <a:gd name="T12" fmla="*/ 211 w 312"/>
                <a:gd name="T13" fmla="*/ 76 h 342"/>
                <a:gd name="T14" fmla="*/ 202 w 312"/>
                <a:gd name="T15" fmla="*/ 88 h 342"/>
                <a:gd name="T16" fmla="*/ 122 w 312"/>
                <a:gd name="T17" fmla="*/ 156 h 342"/>
                <a:gd name="T18" fmla="*/ 122 w 312"/>
                <a:gd name="T19" fmla="*/ 51 h 342"/>
                <a:gd name="T20" fmla="*/ 144 w 312"/>
                <a:gd name="T21" fmla="*/ 17 h 342"/>
                <a:gd name="T22" fmla="*/ 168 w 312"/>
                <a:gd name="T23" fmla="*/ 17 h 342"/>
                <a:gd name="T24" fmla="*/ 272 w 312"/>
                <a:gd name="T25" fmla="*/ 86 h 342"/>
                <a:gd name="T26" fmla="*/ 281 w 312"/>
                <a:gd name="T27" fmla="*/ 98 h 342"/>
                <a:gd name="T28" fmla="*/ 289 w 312"/>
                <a:gd name="T29" fmla="*/ 81 h 342"/>
                <a:gd name="T30" fmla="*/ 289 w 312"/>
                <a:gd name="T31" fmla="*/ 16 h 342"/>
                <a:gd name="T32" fmla="*/ 273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7 h 342"/>
                <a:gd name="T40" fmla="*/ 44 w 312"/>
                <a:gd name="T41" fmla="*/ 46 h 342"/>
                <a:gd name="T42" fmla="*/ 44 w 312"/>
                <a:gd name="T43" fmla="*/ 296 h 342"/>
                <a:gd name="T44" fmla="*/ 16 w 312"/>
                <a:gd name="T45" fmla="*/ 324 h 342"/>
                <a:gd name="T46" fmla="*/ 0 w 312"/>
                <a:gd name="T47" fmla="*/ 333 h 342"/>
                <a:gd name="T48" fmla="*/ 17 w 312"/>
                <a:gd name="T49" fmla="*/ 342 h 342"/>
                <a:gd name="T50" fmla="*/ 282 w 312"/>
                <a:gd name="T51" fmla="*/ 342 h 342"/>
                <a:gd name="T52" fmla="*/ 297 w 312"/>
                <a:gd name="T53" fmla="*/ 335 h 342"/>
                <a:gd name="T54" fmla="*/ 312 w 312"/>
                <a:gd name="T55" fmla="*/ 248 h 342"/>
                <a:gd name="T56" fmla="*/ 303 w 312"/>
                <a:gd name="T57" fmla="*/ 239 h 342"/>
                <a:gd name="T58" fmla="*/ 294 w 312"/>
                <a:gd name="T59" fmla="*/ 246 h 342"/>
                <a:gd name="T60" fmla="*/ 250 w 312"/>
                <a:gd name="T61" fmla="*/ 302 h 342"/>
                <a:gd name="T62" fmla="*/ 171 w 312"/>
                <a:gd name="T63" fmla="*/ 324 h 342"/>
                <a:gd name="T64" fmla="*/ 144 w 312"/>
                <a:gd name="T65" fmla="*/ 324 h 342"/>
                <a:gd name="T66" fmla="*/ 122 w 312"/>
                <a:gd name="T67" fmla="*/ 291 h 342"/>
                <a:gd name="T68" fmla="*/ 122 w 312"/>
                <a:gd name="T69" fmla="*/ 174 h 342"/>
                <a:gd name="T70" fmla="*/ 272 w 312"/>
                <a:gd name="T71" fmla="*/ 17 h 342"/>
                <a:gd name="T72" fmla="*/ 272 w 312"/>
                <a:gd name="T73" fmla="*/ 41 h 342"/>
                <a:gd name="T74" fmla="*/ 243 w 312"/>
                <a:gd name="T75" fmla="*/ 17 h 342"/>
                <a:gd name="T76" fmla="*/ 272 w 312"/>
                <a:gd name="T77" fmla="*/ 17 h 342"/>
                <a:gd name="T78" fmla="*/ 174 w 312"/>
                <a:gd name="T79" fmla="*/ 164 h 342"/>
                <a:gd name="T80" fmla="*/ 202 w 312"/>
                <a:gd name="T81" fmla="*/ 142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4 h 342"/>
                <a:gd name="T88" fmla="*/ 62 w 312"/>
                <a:gd name="T89" fmla="*/ 45 h 342"/>
                <a:gd name="T90" fmla="*/ 58 w 312"/>
                <a:gd name="T91" fmla="*/ 17 h 342"/>
                <a:gd name="T92" fmla="*/ 110 w 312"/>
                <a:gd name="T93" fmla="*/ 17 h 342"/>
                <a:gd name="T94" fmla="*/ 105 w 312"/>
                <a:gd name="T95" fmla="*/ 50 h 342"/>
                <a:gd name="T96" fmla="*/ 105 w 312"/>
                <a:gd name="T97" fmla="*/ 292 h 342"/>
                <a:gd name="T98" fmla="*/ 110 w 312"/>
                <a:gd name="T99" fmla="*/ 324 h 342"/>
                <a:gd name="T100" fmla="*/ 58 w 312"/>
                <a:gd name="T101" fmla="*/ 324 h 342"/>
                <a:gd name="T102" fmla="*/ 62 w 312"/>
                <a:gd name="T103" fmla="*/ 297 h 342"/>
                <a:gd name="T104" fmla="*/ 62 w 312"/>
                <a:gd name="T105" fmla="*/ 45 h 342"/>
                <a:gd name="T106" fmla="*/ 247 w 312"/>
                <a:gd name="T107" fmla="*/ 324 h 342"/>
                <a:gd name="T108" fmla="*/ 247 w 312"/>
                <a:gd name="T109" fmla="*/ 324 h 342"/>
                <a:gd name="T110" fmla="*/ 287 w 312"/>
                <a:gd name="T111" fmla="*/ 296 h 342"/>
                <a:gd name="T112" fmla="*/ 282 w 312"/>
                <a:gd name="T113" fmla="*/ 324 h 342"/>
                <a:gd name="T114" fmla="*/ 247 w 312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2" y="174"/>
                  </a:moveTo>
                  <a:cubicBezTo>
                    <a:pt x="135" y="174"/>
                    <a:pt x="159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20" y="243"/>
                    <a:pt x="220" y="236"/>
                    <a:pt x="220" y="228"/>
                  </a:cubicBezTo>
                  <a:lnTo>
                    <a:pt x="220" y="92"/>
                  </a:lnTo>
                  <a:cubicBezTo>
                    <a:pt x="220" y="84"/>
                    <a:pt x="220" y="76"/>
                    <a:pt x="211" y="76"/>
                  </a:cubicBezTo>
                  <a:cubicBezTo>
                    <a:pt x="203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9" y="52"/>
                    <a:pt x="272" y="86"/>
                  </a:cubicBezTo>
                  <a:cubicBezTo>
                    <a:pt x="272" y="90"/>
                    <a:pt x="273" y="98"/>
                    <a:pt x="281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3" y="324"/>
                    <a:pt x="16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2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7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2" y="17"/>
                  </a:moveTo>
                  <a:lnTo>
                    <a:pt x="272" y="41"/>
                  </a:lnTo>
                  <a:cubicBezTo>
                    <a:pt x="263" y="32"/>
                    <a:pt x="254" y="24"/>
                    <a:pt x="243" y="17"/>
                  </a:cubicBezTo>
                  <a:lnTo>
                    <a:pt x="272" y="17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5" y="164"/>
                    <a:pt x="174" y="164"/>
                  </a:cubicBezTo>
                  <a:lnTo>
                    <a:pt x="174" y="164"/>
                  </a:lnTo>
                  <a:close/>
                  <a:moveTo>
                    <a:pt x="62" y="45"/>
                  </a:moveTo>
                  <a:cubicBezTo>
                    <a:pt x="62" y="39"/>
                    <a:pt x="62" y="26"/>
                    <a:pt x="58" y="17"/>
                  </a:cubicBezTo>
                  <a:lnTo>
                    <a:pt x="110" y="17"/>
                  </a:lnTo>
                  <a:cubicBezTo>
                    <a:pt x="105" y="29"/>
                    <a:pt x="105" y="45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8" y="324"/>
                  </a:lnTo>
                  <a:cubicBezTo>
                    <a:pt x="62" y="315"/>
                    <a:pt x="62" y="303"/>
                    <a:pt x="62" y="297"/>
                  </a:cubicBezTo>
                  <a:lnTo>
                    <a:pt x="62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7" y="305"/>
                    <a:pt x="287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563">
              <a:extLst>
                <a:ext uri="{FF2B5EF4-FFF2-40B4-BE49-F238E27FC236}">
                  <a16:creationId xmlns:a16="http://schemas.microsoft.com/office/drawing/2014/main" id="{48C7DBA2-AF38-4021-807A-58C8CAF6CAC4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5843588" y="3181351"/>
              <a:ext cx="53975" cy="268288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564">
              <a:extLst>
                <a:ext uri="{FF2B5EF4-FFF2-40B4-BE49-F238E27FC236}">
                  <a16:creationId xmlns:a16="http://schemas.microsoft.com/office/drawing/2014/main" id="{55618485-BE25-48A7-8593-64302DC26E88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5921375" y="3263901"/>
              <a:ext cx="90487" cy="120650"/>
            </a:xfrm>
            <a:custGeom>
              <a:avLst/>
              <a:gdLst>
                <a:gd name="T0" fmla="*/ 70 w 191"/>
                <a:gd name="T1" fmla="*/ 105 h 226"/>
                <a:gd name="T2" fmla="*/ 147 w 191"/>
                <a:gd name="T3" fmla="*/ 94 h 226"/>
                <a:gd name="T4" fmla="*/ 184 w 191"/>
                <a:gd name="T5" fmla="*/ 43 h 226"/>
                <a:gd name="T6" fmla="*/ 131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5 h 226"/>
                <a:gd name="T28" fmla="*/ 131 w 191"/>
                <a:gd name="T29" fmla="*/ 11 h 226"/>
                <a:gd name="T30" fmla="*/ 167 w 191"/>
                <a:gd name="T31" fmla="*/ 43 h 226"/>
                <a:gd name="T32" fmla="*/ 67 w 191"/>
                <a:gd name="T33" fmla="*/ 95 h 226"/>
                <a:gd name="T34" fmla="*/ 47 w 191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1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565">
              <a:extLst>
                <a:ext uri="{FF2B5EF4-FFF2-40B4-BE49-F238E27FC236}">
                  <a16:creationId xmlns:a16="http://schemas.microsoft.com/office/drawing/2014/main" id="{F14D9A35-FD38-4EF3-9EEF-C055B3C330DB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6032500" y="3154363"/>
              <a:ext cx="90487" cy="133350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1 w 192"/>
                <a:gd name="T7" fmla="*/ 246 h 247"/>
                <a:gd name="T8" fmla="*/ 192 w 192"/>
                <a:gd name="T9" fmla="*/ 242 h 247"/>
                <a:gd name="T10" fmla="*/ 190 w 192"/>
                <a:gd name="T11" fmla="*/ 239 h 247"/>
                <a:gd name="T12" fmla="*/ 181 w 192"/>
                <a:gd name="T13" fmla="*/ 224 h 247"/>
                <a:gd name="T14" fmla="*/ 96 w 192"/>
                <a:gd name="T15" fmla="*/ 22 h 247"/>
                <a:gd name="T16" fmla="*/ 49 w 192"/>
                <a:gd name="T17" fmla="*/ 0 h 247"/>
                <a:gd name="T18" fmla="*/ 40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1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9"/>
                  </a:cubicBezTo>
                  <a:cubicBezTo>
                    <a:pt x="186" y="235"/>
                    <a:pt x="182" y="227"/>
                    <a:pt x="181" y="224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10"/>
                    <a:pt x="44" y="10"/>
                    <a:pt x="46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2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566">
              <a:extLst>
                <a:ext uri="{FF2B5EF4-FFF2-40B4-BE49-F238E27FC236}">
                  <a16:creationId xmlns:a16="http://schemas.microsoft.com/office/drawing/2014/main" id="{32967B34-D235-43E4-8883-87E05D0A6D0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6140450" y="3155951"/>
              <a:ext cx="130175" cy="128588"/>
            </a:xfrm>
            <a:custGeom>
              <a:avLst/>
              <a:gdLst>
                <a:gd name="T0" fmla="*/ 216 w 277"/>
                <a:gd name="T1" fmla="*/ 42 h 239"/>
                <a:gd name="T2" fmla="*/ 237 w 277"/>
                <a:gd name="T3" fmla="*/ 24 h 239"/>
                <a:gd name="T4" fmla="*/ 269 w 277"/>
                <a:gd name="T5" fmla="*/ 13 h 239"/>
                <a:gd name="T6" fmla="*/ 277 w 277"/>
                <a:gd name="T7" fmla="*/ 5 h 239"/>
                <a:gd name="T8" fmla="*/ 272 w 277"/>
                <a:gd name="T9" fmla="*/ 0 h 239"/>
                <a:gd name="T10" fmla="*/ 244 w 277"/>
                <a:gd name="T11" fmla="*/ 2 h 239"/>
                <a:gd name="T12" fmla="*/ 207 w 277"/>
                <a:gd name="T13" fmla="*/ 0 h 239"/>
                <a:gd name="T14" fmla="*/ 200 w 277"/>
                <a:gd name="T15" fmla="*/ 8 h 239"/>
                <a:gd name="T16" fmla="*/ 207 w 277"/>
                <a:gd name="T17" fmla="*/ 13 h 239"/>
                <a:gd name="T18" fmla="*/ 217 w 277"/>
                <a:gd name="T19" fmla="*/ 19 h 239"/>
                <a:gd name="T20" fmla="*/ 212 w 277"/>
                <a:gd name="T21" fmla="*/ 29 h 239"/>
                <a:gd name="T22" fmla="*/ 206 w 277"/>
                <a:gd name="T23" fmla="*/ 36 h 239"/>
                <a:gd name="T24" fmla="*/ 119 w 277"/>
                <a:gd name="T25" fmla="*/ 127 h 239"/>
                <a:gd name="T26" fmla="*/ 73 w 277"/>
                <a:gd name="T27" fmla="*/ 25 h 239"/>
                <a:gd name="T28" fmla="*/ 71 w 277"/>
                <a:gd name="T29" fmla="*/ 19 h 239"/>
                <a:gd name="T30" fmla="*/ 90 w 277"/>
                <a:gd name="T31" fmla="*/ 13 h 239"/>
                <a:gd name="T32" fmla="*/ 99 w 277"/>
                <a:gd name="T33" fmla="*/ 5 h 239"/>
                <a:gd name="T34" fmla="*/ 93 w 277"/>
                <a:gd name="T35" fmla="*/ 0 h 239"/>
                <a:gd name="T36" fmla="*/ 46 w 277"/>
                <a:gd name="T37" fmla="*/ 2 h 239"/>
                <a:gd name="T38" fmla="*/ 7 w 277"/>
                <a:gd name="T39" fmla="*/ 0 h 239"/>
                <a:gd name="T40" fmla="*/ 0 w 277"/>
                <a:gd name="T41" fmla="*/ 8 h 239"/>
                <a:gd name="T42" fmla="*/ 9 w 277"/>
                <a:gd name="T43" fmla="*/ 13 h 239"/>
                <a:gd name="T44" fmla="*/ 34 w 277"/>
                <a:gd name="T45" fmla="*/ 24 h 239"/>
                <a:gd name="T46" fmla="*/ 88 w 277"/>
                <a:gd name="T47" fmla="*/ 143 h 239"/>
                <a:gd name="T48" fmla="*/ 72 w 277"/>
                <a:gd name="T49" fmla="*/ 207 h 239"/>
                <a:gd name="T50" fmla="*/ 40 w 277"/>
                <a:gd name="T51" fmla="*/ 226 h 239"/>
                <a:gd name="T52" fmla="*/ 30 w 277"/>
                <a:gd name="T53" fmla="*/ 234 h 239"/>
                <a:gd name="T54" fmla="*/ 36 w 277"/>
                <a:gd name="T55" fmla="*/ 239 h 239"/>
                <a:gd name="T56" fmla="*/ 57 w 277"/>
                <a:gd name="T57" fmla="*/ 238 h 239"/>
                <a:gd name="T58" fmla="*/ 80 w 277"/>
                <a:gd name="T59" fmla="*/ 237 h 239"/>
                <a:gd name="T60" fmla="*/ 102 w 277"/>
                <a:gd name="T61" fmla="*/ 238 h 239"/>
                <a:gd name="T62" fmla="*/ 126 w 277"/>
                <a:gd name="T63" fmla="*/ 239 h 239"/>
                <a:gd name="T64" fmla="*/ 133 w 277"/>
                <a:gd name="T65" fmla="*/ 231 h 239"/>
                <a:gd name="T66" fmla="*/ 122 w 277"/>
                <a:gd name="T67" fmla="*/ 226 h 239"/>
                <a:gd name="T68" fmla="*/ 108 w 277"/>
                <a:gd name="T69" fmla="*/ 226 h 239"/>
                <a:gd name="T70" fmla="*/ 101 w 277"/>
                <a:gd name="T71" fmla="*/ 221 h 239"/>
                <a:gd name="T72" fmla="*/ 107 w 277"/>
                <a:gd name="T73" fmla="*/ 192 h 239"/>
                <a:gd name="T74" fmla="*/ 118 w 277"/>
                <a:gd name="T75" fmla="*/ 149 h 239"/>
                <a:gd name="T76" fmla="*/ 123 w 277"/>
                <a:gd name="T77" fmla="*/ 140 h 239"/>
                <a:gd name="T78" fmla="*/ 216 w 277"/>
                <a:gd name="T79" fmla="*/ 4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239">
                  <a:moveTo>
                    <a:pt x="216" y="42"/>
                  </a:moveTo>
                  <a:cubicBezTo>
                    <a:pt x="222" y="35"/>
                    <a:pt x="229" y="29"/>
                    <a:pt x="237" y="24"/>
                  </a:cubicBezTo>
                  <a:cubicBezTo>
                    <a:pt x="251" y="14"/>
                    <a:pt x="264" y="13"/>
                    <a:pt x="269" y="13"/>
                  </a:cubicBezTo>
                  <a:cubicBezTo>
                    <a:pt x="273" y="13"/>
                    <a:pt x="277" y="13"/>
                    <a:pt x="277" y="5"/>
                  </a:cubicBezTo>
                  <a:cubicBezTo>
                    <a:pt x="277" y="3"/>
                    <a:pt x="275" y="0"/>
                    <a:pt x="272" y="0"/>
                  </a:cubicBezTo>
                  <a:cubicBezTo>
                    <a:pt x="263" y="0"/>
                    <a:pt x="253" y="2"/>
                    <a:pt x="244" y="2"/>
                  </a:cubicBezTo>
                  <a:cubicBezTo>
                    <a:pt x="232" y="2"/>
                    <a:pt x="218" y="0"/>
                    <a:pt x="207" y="0"/>
                  </a:cubicBezTo>
                  <a:cubicBezTo>
                    <a:pt x="206" y="0"/>
                    <a:pt x="200" y="0"/>
                    <a:pt x="200" y="8"/>
                  </a:cubicBezTo>
                  <a:cubicBezTo>
                    <a:pt x="200" y="13"/>
                    <a:pt x="205" y="13"/>
                    <a:pt x="207" y="13"/>
                  </a:cubicBezTo>
                  <a:cubicBezTo>
                    <a:pt x="217" y="14"/>
                    <a:pt x="217" y="17"/>
                    <a:pt x="217" y="19"/>
                  </a:cubicBezTo>
                  <a:cubicBezTo>
                    <a:pt x="217" y="23"/>
                    <a:pt x="215" y="25"/>
                    <a:pt x="212" y="29"/>
                  </a:cubicBezTo>
                  <a:cubicBezTo>
                    <a:pt x="210" y="32"/>
                    <a:pt x="208" y="34"/>
                    <a:pt x="206" y="36"/>
                  </a:cubicBezTo>
                  <a:lnTo>
                    <a:pt x="119" y="127"/>
                  </a:lnTo>
                  <a:lnTo>
                    <a:pt x="73" y="25"/>
                  </a:lnTo>
                  <a:cubicBezTo>
                    <a:pt x="71" y="20"/>
                    <a:pt x="71" y="19"/>
                    <a:pt x="71" y="19"/>
                  </a:cubicBezTo>
                  <a:cubicBezTo>
                    <a:pt x="71" y="13"/>
                    <a:pt x="87" y="13"/>
                    <a:pt x="90" y="13"/>
                  </a:cubicBezTo>
                  <a:cubicBezTo>
                    <a:pt x="94" y="13"/>
                    <a:pt x="99" y="13"/>
                    <a:pt x="99" y="5"/>
                  </a:cubicBezTo>
                  <a:cubicBezTo>
                    <a:pt x="99" y="5"/>
                    <a:pt x="99" y="0"/>
                    <a:pt x="93" y="0"/>
                  </a:cubicBezTo>
                  <a:cubicBezTo>
                    <a:pt x="83" y="0"/>
                    <a:pt x="57" y="2"/>
                    <a:pt x="46" y="2"/>
                  </a:cubicBezTo>
                  <a:cubicBezTo>
                    <a:pt x="38" y="2"/>
                    <a:pt x="15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3"/>
                    <a:pt x="4" y="13"/>
                    <a:pt x="9" y="13"/>
                  </a:cubicBezTo>
                  <a:cubicBezTo>
                    <a:pt x="29" y="13"/>
                    <a:pt x="31" y="16"/>
                    <a:pt x="34" y="24"/>
                  </a:cubicBezTo>
                  <a:lnTo>
                    <a:pt x="88" y="143"/>
                  </a:lnTo>
                  <a:lnTo>
                    <a:pt x="72" y="207"/>
                  </a:lnTo>
                  <a:cubicBezTo>
                    <a:pt x="68" y="225"/>
                    <a:pt x="68" y="226"/>
                    <a:pt x="40" y="226"/>
                  </a:cubicBezTo>
                  <a:cubicBezTo>
                    <a:pt x="34" y="226"/>
                    <a:pt x="30" y="226"/>
                    <a:pt x="30" y="234"/>
                  </a:cubicBezTo>
                  <a:cubicBezTo>
                    <a:pt x="30" y="237"/>
                    <a:pt x="32" y="239"/>
                    <a:pt x="36" y="239"/>
                  </a:cubicBezTo>
                  <a:cubicBezTo>
                    <a:pt x="42" y="239"/>
                    <a:pt x="50" y="238"/>
                    <a:pt x="57" y="238"/>
                  </a:cubicBezTo>
                  <a:cubicBezTo>
                    <a:pt x="64" y="238"/>
                    <a:pt x="74" y="237"/>
                    <a:pt x="80" y="237"/>
                  </a:cubicBezTo>
                  <a:cubicBezTo>
                    <a:pt x="87" y="237"/>
                    <a:pt x="95" y="238"/>
                    <a:pt x="102" y="238"/>
                  </a:cubicBezTo>
                  <a:cubicBezTo>
                    <a:pt x="110" y="238"/>
                    <a:pt x="118" y="239"/>
                    <a:pt x="126" y="239"/>
                  </a:cubicBezTo>
                  <a:cubicBezTo>
                    <a:pt x="128" y="239"/>
                    <a:pt x="133" y="239"/>
                    <a:pt x="133" y="231"/>
                  </a:cubicBezTo>
                  <a:cubicBezTo>
                    <a:pt x="133" y="226"/>
                    <a:pt x="129" y="226"/>
                    <a:pt x="122" y="226"/>
                  </a:cubicBezTo>
                  <a:cubicBezTo>
                    <a:pt x="116" y="226"/>
                    <a:pt x="115" y="226"/>
                    <a:pt x="108" y="226"/>
                  </a:cubicBezTo>
                  <a:cubicBezTo>
                    <a:pt x="102" y="225"/>
                    <a:pt x="101" y="224"/>
                    <a:pt x="101" y="221"/>
                  </a:cubicBezTo>
                  <a:cubicBezTo>
                    <a:pt x="101" y="219"/>
                    <a:pt x="105" y="202"/>
                    <a:pt x="107" y="192"/>
                  </a:cubicBezTo>
                  <a:cubicBezTo>
                    <a:pt x="110" y="181"/>
                    <a:pt x="117" y="151"/>
                    <a:pt x="118" y="149"/>
                  </a:cubicBezTo>
                  <a:cubicBezTo>
                    <a:pt x="120" y="144"/>
                    <a:pt x="120" y="143"/>
                    <a:pt x="123" y="140"/>
                  </a:cubicBezTo>
                  <a:lnTo>
                    <a:pt x="216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567">
              <a:extLst>
                <a:ext uri="{FF2B5EF4-FFF2-40B4-BE49-F238E27FC236}">
                  <a16:creationId xmlns:a16="http://schemas.microsoft.com/office/drawing/2014/main" id="{EF3A1C8D-61BC-4538-9185-0625779FF42C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6251575" y="3222626"/>
              <a:ext cx="41275" cy="90488"/>
            </a:xfrm>
            <a:custGeom>
              <a:avLst/>
              <a:gdLst>
                <a:gd name="T0" fmla="*/ 76 w 87"/>
                <a:gd name="T1" fmla="*/ 10 h 168"/>
                <a:gd name="T2" fmla="*/ 65 w 87"/>
                <a:gd name="T3" fmla="*/ 0 h 168"/>
                <a:gd name="T4" fmla="*/ 50 w 87"/>
                <a:gd name="T5" fmla="*/ 15 h 168"/>
                <a:gd name="T6" fmla="*/ 60 w 87"/>
                <a:gd name="T7" fmla="*/ 25 h 168"/>
                <a:gd name="T8" fmla="*/ 76 w 87"/>
                <a:gd name="T9" fmla="*/ 10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1 h 168"/>
                <a:gd name="T20" fmla="*/ 44 w 87"/>
                <a:gd name="T21" fmla="*/ 138 h 168"/>
                <a:gd name="T22" fmla="*/ 49 w 87"/>
                <a:gd name="T23" fmla="*/ 124 h 168"/>
                <a:gd name="T24" fmla="*/ 64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9 w 87"/>
                <a:gd name="T43" fmla="*/ 122 h 168"/>
                <a:gd name="T44" fmla="*/ 23 w 87"/>
                <a:gd name="T45" fmla="*/ 135 h 168"/>
                <a:gd name="T46" fmla="*/ 20 w 87"/>
                <a:gd name="T47" fmla="*/ 147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6" y="10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5"/>
                    <a:pt x="60" y="25"/>
                  </a:cubicBezTo>
                  <a:cubicBezTo>
                    <a:pt x="69" y="25"/>
                    <a:pt x="76" y="18"/>
                    <a:pt x="76" y="10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8" y="127"/>
                    <a:pt x="76" y="132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1"/>
                  </a:cubicBezTo>
                  <a:cubicBezTo>
                    <a:pt x="41" y="145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4" y="90"/>
                  </a:cubicBezTo>
                  <a:cubicBezTo>
                    <a:pt x="66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4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9" y="122"/>
                  </a:cubicBezTo>
                  <a:cubicBezTo>
                    <a:pt x="27" y="126"/>
                    <a:pt x="27" y="127"/>
                    <a:pt x="23" y="135"/>
                  </a:cubicBezTo>
                  <a:cubicBezTo>
                    <a:pt x="22" y="139"/>
                    <a:pt x="20" y="142"/>
                    <a:pt x="20" y="147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568">
              <a:extLst>
                <a:ext uri="{FF2B5EF4-FFF2-40B4-BE49-F238E27FC236}">
                  <a16:creationId xmlns:a16="http://schemas.microsoft.com/office/drawing/2014/main" id="{26C2ECED-7AC3-49B1-A5E8-3FB06146B241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6340475" y="3181351"/>
              <a:ext cx="53975" cy="268288"/>
            </a:xfrm>
            <a:custGeom>
              <a:avLst/>
              <a:gdLst>
                <a:gd name="T0" fmla="*/ 115 w 115"/>
                <a:gd name="T1" fmla="*/ 250 h 500"/>
                <a:gd name="T2" fmla="*/ 82 w 115"/>
                <a:gd name="T3" fmla="*/ 94 h 500"/>
                <a:gd name="T4" fmla="*/ 4 w 115"/>
                <a:gd name="T5" fmla="*/ 0 h 500"/>
                <a:gd name="T6" fmla="*/ 0 w 115"/>
                <a:gd name="T7" fmla="*/ 5 h 500"/>
                <a:gd name="T8" fmla="*/ 9 w 115"/>
                <a:gd name="T9" fmla="*/ 17 h 500"/>
                <a:gd name="T10" fmla="*/ 86 w 115"/>
                <a:gd name="T11" fmla="*/ 250 h 500"/>
                <a:gd name="T12" fmla="*/ 6 w 115"/>
                <a:gd name="T13" fmla="*/ 486 h 500"/>
                <a:gd name="T14" fmla="*/ 0 w 115"/>
                <a:gd name="T15" fmla="*/ 495 h 500"/>
                <a:gd name="T16" fmla="*/ 4 w 115"/>
                <a:gd name="T17" fmla="*/ 500 h 500"/>
                <a:gd name="T18" fmla="*/ 84 w 115"/>
                <a:gd name="T19" fmla="*/ 402 h 500"/>
                <a:gd name="T20" fmla="*/ 115 w 115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250"/>
                  </a:moveTo>
                  <a:cubicBezTo>
                    <a:pt x="115" y="211"/>
                    <a:pt x="110" y="151"/>
                    <a:pt x="82" y="94"/>
                  </a:cubicBezTo>
                  <a:cubicBezTo>
                    <a:pt x="52" y="33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6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4" y="500"/>
                  </a:cubicBezTo>
                  <a:cubicBezTo>
                    <a:pt x="9" y="500"/>
                    <a:pt x="54" y="466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2" name="文本框 1141">
            <a:extLst>
              <a:ext uri="{FF2B5EF4-FFF2-40B4-BE49-F238E27FC236}">
                <a16:creationId xmlns:a16="http://schemas.microsoft.com/office/drawing/2014/main" id="{C201D493-6BE5-4C91-97F5-CC8D2C883851}"/>
              </a:ext>
            </a:extLst>
          </p:cNvPr>
          <p:cNvSpPr txBox="1"/>
          <p:nvPr/>
        </p:nvSpPr>
        <p:spPr>
          <a:xfrm>
            <a:off x="6837362" y="3126757"/>
            <a:ext cx="2010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accent2"/>
                </a:solidFill>
              </a:rPr>
              <a:t>independence of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en-US" altLang="zh-CN" i="1" baseline="-250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endParaRPr lang="zh-CN" altLang="en-US" i="1" dirty="0">
              <a:solidFill>
                <a:schemeClr val="accent2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1217" name="组合 1216">
            <a:extLst>
              <a:ext uri="{FF2B5EF4-FFF2-40B4-BE49-F238E27FC236}">
                <a16:creationId xmlns:a16="http://schemas.microsoft.com/office/drawing/2014/main" id="{FEE47B5C-02F2-4DF7-BB07-3AC7EAE6EE3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2215049" y="3812566"/>
            <a:ext cx="2914650" cy="458788"/>
            <a:chOff x="2170113" y="3857625"/>
            <a:chExt cx="2914650" cy="458788"/>
          </a:xfrm>
        </p:grpSpPr>
        <p:sp>
          <p:nvSpPr>
            <p:cNvPr id="1188" name="Freeform 609">
              <a:extLst>
                <a:ext uri="{FF2B5EF4-FFF2-40B4-BE49-F238E27FC236}">
                  <a16:creationId xmlns:a16="http://schemas.microsoft.com/office/drawing/2014/main" id="{2CD435CD-BA82-47E2-B1B2-29BBF33E6C4C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2170113" y="3987800"/>
              <a:ext cx="142875" cy="198438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5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1" y="19"/>
                    <a:pt x="304" y="16"/>
                    <a:pt x="304" y="10"/>
                  </a:cubicBezTo>
                  <a:cubicBezTo>
                    <a:pt x="304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610">
              <a:extLst>
                <a:ext uri="{FF2B5EF4-FFF2-40B4-BE49-F238E27FC236}">
                  <a16:creationId xmlns:a16="http://schemas.microsoft.com/office/drawing/2014/main" id="{F391BA11-401B-40FE-86A3-D32D3F5A908E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2409826" y="4038600"/>
              <a:ext cx="90488" cy="115888"/>
            </a:xfrm>
            <a:custGeom>
              <a:avLst/>
              <a:gdLst>
                <a:gd name="T0" fmla="*/ 70 w 192"/>
                <a:gd name="T1" fmla="*/ 105 h 226"/>
                <a:gd name="T2" fmla="*/ 147 w 192"/>
                <a:gd name="T3" fmla="*/ 94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6 h 226"/>
                <a:gd name="T10" fmla="*/ 78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79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0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7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30" y="226"/>
                    <a:pt x="78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611">
              <a:extLst>
                <a:ext uri="{FF2B5EF4-FFF2-40B4-BE49-F238E27FC236}">
                  <a16:creationId xmlns:a16="http://schemas.microsoft.com/office/drawing/2014/main" id="{28072E81-FEAE-4046-A099-0A14ABC387B3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525713" y="4010025"/>
              <a:ext cx="112713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612">
              <a:extLst>
                <a:ext uri="{FF2B5EF4-FFF2-40B4-BE49-F238E27FC236}">
                  <a16:creationId xmlns:a16="http://schemas.microsoft.com/office/drawing/2014/main" id="{570A4A20-561D-46DB-9508-558BD4EE306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667001" y="3933825"/>
              <a:ext cx="92075" cy="127000"/>
            </a:xfrm>
            <a:custGeom>
              <a:avLst/>
              <a:gdLst>
                <a:gd name="T0" fmla="*/ 115 w 192"/>
                <a:gd name="T1" fmla="*/ 143 h 247"/>
                <a:gd name="T2" fmla="*/ 157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9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3"/>
                    <a:pt x="153" y="233"/>
                    <a:pt x="157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9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5"/>
                    <a:pt x="183" y="227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10"/>
                    <a:pt x="44" y="10"/>
                    <a:pt x="46" y="10"/>
                  </a:cubicBezTo>
                  <a:cubicBezTo>
                    <a:pt x="53" y="11"/>
                    <a:pt x="60" y="12"/>
                    <a:pt x="69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613">
              <a:extLst>
                <a:ext uri="{FF2B5EF4-FFF2-40B4-BE49-F238E27FC236}">
                  <a16:creationId xmlns:a16="http://schemas.microsoft.com/office/drawing/2014/main" id="{CABD5BBC-D8F1-45EB-B2B9-FF3FE8E4728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774951" y="3946525"/>
              <a:ext cx="55563" cy="112713"/>
            </a:xfrm>
            <a:custGeom>
              <a:avLst/>
              <a:gdLst>
                <a:gd name="T0" fmla="*/ 71 w 117"/>
                <a:gd name="T1" fmla="*/ 80 h 221"/>
                <a:gd name="T2" fmla="*/ 106 w 117"/>
                <a:gd name="T3" fmla="*/ 80 h 221"/>
                <a:gd name="T4" fmla="*/ 117 w 117"/>
                <a:gd name="T5" fmla="*/ 72 h 221"/>
                <a:gd name="T6" fmla="*/ 107 w 117"/>
                <a:gd name="T7" fmla="*/ 67 h 221"/>
                <a:gd name="T8" fmla="*/ 74 w 117"/>
                <a:gd name="T9" fmla="*/ 67 h 221"/>
                <a:gd name="T10" fmla="*/ 87 w 117"/>
                <a:gd name="T11" fmla="*/ 16 h 221"/>
                <a:gd name="T12" fmla="*/ 88 w 117"/>
                <a:gd name="T13" fmla="*/ 11 h 221"/>
                <a:gd name="T14" fmla="*/ 76 w 117"/>
                <a:gd name="T15" fmla="*/ 0 h 221"/>
                <a:gd name="T16" fmla="*/ 60 w 117"/>
                <a:gd name="T17" fmla="*/ 15 h 221"/>
                <a:gd name="T18" fmla="*/ 46 w 117"/>
                <a:gd name="T19" fmla="*/ 67 h 221"/>
                <a:gd name="T20" fmla="*/ 11 w 117"/>
                <a:gd name="T21" fmla="*/ 67 h 221"/>
                <a:gd name="T22" fmla="*/ 0 w 117"/>
                <a:gd name="T23" fmla="*/ 75 h 221"/>
                <a:gd name="T24" fmla="*/ 10 w 117"/>
                <a:gd name="T25" fmla="*/ 80 h 221"/>
                <a:gd name="T26" fmla="*/ 43 w 117"/>
                <a:gd name="T27" fmla="*/ 80 h 221"/>
                <a:gd name="T28" fmla="*/ 23 w 117"/>
                <a:gd name="T29" fmla="*/ 162 h 221"/>
                <a:gd name="T30" fmla="*/ 17 w 117"/>
                <a:gd name="T31" fmla="*/ 188 h 221"/>
                <a:gd name="T32" fmla="*/ 55 w 117"/>
                <a:gd name="T33" fmla="*/ 221 h 221"/>
                <a:gd name="T34" fmla="*/ 115 w 117"/>
                <a:gd name="T35" fmla="*/ 168 h 221"/>
                <a:gd name="T36" fmla="*/ 110 w 117"/>
                <a:gd name="T37" fmla="*/ 163 h 221"/>
                <a:gd name="T38" fmla="*/ 102 w 117"/>
                <a:gd name="T39" fmla="*/ 170 h 221"/>
                <a:gd name="T40" fmla="*/ 56 w 117"/>
                <a:gd name="T41" fmla="*/ 211 h 221"/>
                <a:gd name="T42" fmla="*/ 44 w 117"/>
                <a:gd name="T43" fmla="*/ 194 h 221"/>
                <a:gd name="T44" fmla="*/ 46 w 117"/>
                <a:gd name="T45" fmla="*/ 180 h 221"/>
                <a:gd name="T46" fmla="*/ 71 w 117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7" y="80"/>
                    <a:pt x="117" y="72"/>
                  </a:cubicBezTo>
                  <a:cubicBezTo>
                    <a:pt x="117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4"/>
                    <a:pt x="83" y="0"/>
                    <a:pt x="76" y="0"/>
                  </a:cubicBezTo>
                  <a:cubicBezTo>
                    <a:pt x="67" y="0"/>
                    <a:pt x="62" y="5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7" y="183"/>
                    <a:pt x="17" y="188"/>
                  </a:cubicBezTo>
                  <a:cubicBezTo>
                    <a:pt x="17" y="208"/>
                    <a:pt x="35" y="221"/>
                    <a:pt x="55" y="221"/>
                  </a:cubicBezTo>
                  <a:cubicBezTo>
                    <a:pt x="93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2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8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614">
              <a:extLst>
                <a:ext uri="{FF2B5EF4-FFF2-40B4-BE49-F238E27FC236}">
                  <a16:creationId xmlns:a16="http://schemas.microsoft.com/office/drawing/2014/main" id="{A37F8E65-4E88-48BF-B143-C25FC9215B61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901951" y="3959225"/>
              <a:ext cx="196850" cy="255588"/>
            </a:xfrm>
            <a:custGeom>
              <a:avLst/>
              <a:gdLst>
                <a:gd name="T0" fmla="*/ 151 w 415"/>
                <a:gd name="T1" fmla="*/ 499 h 499"/>
                <a:gd name="T2" fmla="*/ 151 w 415"/>
                <a:gd name="T3" fmla="*/ 479 h 499"/>
                <a:gd name="T4" fmla="*/ 100 w 415"/>
                <a:gd name="T5" fmla="*/ 439 h 499"/>
                <a:gd name="T6" fmla="*/ 100 w 415"/>
                <a:gd name="T7" fmla="*/ 20 h 499"/>
                <a:gd name="T8" fmla="*/ 315 w 415"/>
                <a:gd name="T9" fmla="*/ 20 h 499"/>
                <a:gd name="T10" fmla="*/ 315 w 415"/>
                <a:gd name="T11" fmla="*/ 439 h 499"/>
                <a:gd name="T12" fmla="*/ 263 w 415"/>
                <a:gd name="T13" fmla="*/ 479 h 499"/>
                <a:gd name="T14" fmla="*/ 263 w 415"/>
                <a:gd name="T15" fmla="*/ 499 h 499"/>
                <a:gd name="T16" fmla="*/ 415 w 415"/>
                <a:gd name="T17" fmla="*/ 499 h 499"/>
                <a:gd name="T18" fmla="*/ 415 w 415"/>
                <a:gd name="T19" fmla="*/ 479 h 499"/>
                <a:gd name="T20" fmla="*/ 363 w 415"/>
                <a:gd name="T21" fmla="*/ 439 h 499"/>
                <a:gd name="T22" fmla="*/ 363 w 415"/>
                <a:gd name="T23" fmla="*/ 59 h 499"/>
                <a:gd name="T24" fmla="*/ 415 w 415"/>
                <a:gd name="T25" fmla="*/ 20 h 499"/>
                <a:gd name="T26" fmla="*/ 415 w 415"/>
                <a:gd name="T27" fmla="*/ 0 h 499"/>
                <a:gd name="T28" fmla="*/ 0 w 415"/>
                <a:gd name="T29" fmla="*/ 0 h 499"/>
                <a:gd name="T30" fmla="*/ 0 w 415"/>
                <a:gd name="T31" fmla="*/ 20 h 499"/>
                <a:gd name="T32" fmla="*/ 52 w 415"/>
                <a:gd name="T33" fmla="*/ 59 h 499"/>
                <a:gd name="T34" fmla="*/ 52 w 415"/>
                <a:gd name="T35" fmla="*/ 439 h 499"/>
                <a:gd name="T36" fmla="*/ 0 w 415"/>
                <a:gd name="T37" fmla="*/ 479 h 499"/>
                <a:gd name="T38" fmla="*/ 0 w 415"/>
                <a:gd name="T39" fmla="*/ 499 h 499"/>
                <a:gd name="T40" fmla="*/ 151 w 415"/>
                <a:gd name="T41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5" h="499">
                  <a:moveTo>
                    <a:pt x="151" y="499"/>
                  </a:moveTo>
                  <a:lnTo>
                    <a:pt x="151" y="479"/>
                  </a:lnTo>
                  <a:cubicBezTo>
                    <a:pt x="100" y="479"/>
                    <a:pt x="100" y="454"/>
                    <a:pt x="100" y="439"/>
                  </a:cubicBezTo>
                  <a:lnTo>
                    <a:pt x="100" y="20"/>
                  </a:lnTo>
                  <a:lnTo>
                    <a:pt x="315" y="20"/>
                  </a:lnTo>
                  <a:lnTo>
                    <a:pt x="315" y="439"/>
                  </a:lnTo>
                  <a:cubicBezTo>
                    <a:pt x="315" y="454"/>
                    <a:pt x="315" y="479"/>
                    <a:pt x="263" y="479"/>
                  </a:cubicBezTo>
                  <a:lnTo>
                    <a:pt x="263" y="499"/>
                  </a:lnTo>
                  <a:lnTo>
                    <a:pt x="415" y="499"/>
                  </a:lnTo>
                  <a:lnTo>
                    <a:pt x="415" y="479"/>
                  </a:lnTo>
                  <a:cubicBezTo>
                    <a:pt x="363" y="479"/>
                    <a:pt x="363" y="454"/>
                    <a:pt x="363" y="439"/>
                  </a:cubicBezTo>
                  <a:lnTo>
                    <a:pt x="363" y="59"/>
                  </a:lnTo>
                  <a:cubicBezTo>
                    <a:pt x="363" y="44"/>
                    <a:pt x="363" y="20"/>
                    <a:pt x="415" y="20"/>
                  </a:cubicBezTo>
                  <a:lnTo>
                    <a:pt x="415" y="0"/>
                  </a:lnTo>
                  <a:lnTo>
                    <a:pt x="0" y="0"/>
                  </a:lnTo>
                  <a:lnTo>
                    <a:pt x="0" y="20"/>
                  </a:lnTo>
                  <a:cubicBezTo>
                    <a:pt x="52" y="20"/>
                    <a:pt x="52" y="44"/>
                    <a:pt x="52" y="59"/>
                  </a:cubicBezTo>
                  <a:lnTo>
                    <a:pt x="52" y="439"/>
                  </a:lnTo>
                  <a:cubicBezTo>
                    <a:pt x="52" y="454"/>
                    <a:pt x="52" y="479"/>
                    <a:pt x="0" y="479"/>
                  </a:cubicBezTo>
                  <a:lnTo>
                    <a:pt x="0" y="499"/>
                  </a:lnTo>
                  <a:lnTo>
                    <a:pt x="151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615">
              <a:extLst>
                <a:ext uri="{FF2B5EF4-FFF2-40B4-BE49-F238E27FC236}">
                  <a16:creationId xmlns:a16="http://schemas.microsoft.com/office/drawing/2014/main" id="{4FEF7810-3740-4FAD-A266-AF526857FCE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19438" y="3943350"/>
              <a:ext cx="100013" cy="80963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8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6"/>
                    <a:pt x="45" y="56"/>
                  </a:cubicBezTo>
                  <a:cubicBezTo>
                    <a:pt x="43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616">
              <a:extLst>
                <a:ext uri="{FF2B5EF4-FFF2-40B4-BE49-F238E27FC236}">
                  <a16:creationId xmlns:a16="http://schemas.microsoft.com/office/drawing/2014/main" id="{FFEB74B2-2EAD-420D-9689-FED89C3BFF2D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3119438" y="4108450"/>
              <a:ext cx="50800" cy="120650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2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6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617">
              <a:extLst>
                <a:ext uri="{FF2B5EF4-FFF2-40B4-BE49-F238E27FC236}">
                  <a16:creationId xmlns:a16="http://schemas.microsoft.com/office/drawing/2014/main" id="{C8E76962-B46E-49A5-800D-21DD3CE35474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3189288" y="4159250"/>
              <a:ext cx="122238" cy="47625"/>
            </a:xfrm>
            <a:custGeom>
              <a:avLst/>
              <a:gdLst>
                <a:gd name="T0" fmla="*/ 244 w 257"/>
                <a:gd name="T1" fmla="*/ 17 h 93"/>
                <a:gd name="T2" fmla="*/ 257 w 257"/>
                <a:gd name="T3" fmla="*/ 8 h 93"/>
                <a:gd name="T4" fmla="*/ 244 w 257"/>
                <a:gd name="T5" fmla="*/ 0 h 93"/>
                <a:gd name="T6" fmla="*/ 13 w 257"/>
                <a:gd name="T7" fmla="*/ 0 h 93"/>
                <a:gd name="T8" fmla="*/ 0 w 257"/>
                <a:gd name="T9" fmla="*/ 8 h 93"/>
                <a:gd name="T10" fmla="*/ 13 w 257"/>
                <a:gd name="T11" fmla="*/ 17 h 93"/>
                <a:gd name="T12" fmla="*/ 244 w 257"/>
                <a:gd name="T13" fmla="*/ 17 h 93"/>
                <a:gd name="T14" fmla="*/ 244 w 257"/>
                <a:gd name="T15" fmla="*/ 93 h 93"/>
                <a:gd name="T16" fmla="*/ 257 w 257"/>
                <a:gd name="T17" fmla="*/ 85 h 93"/>
                <a:gd name="T18" fmla="*/ 244 w 257"/>
                <a:gd name="T19" fmla="*/ 76 h 93"/>
                <a:gd name="T20" fmla="*/ 13 w 257"/>
                <a:gd name="T21" fmla="*/ 76 h 93"/>
                <a:gd name="T22" fmla="*/ 0 w 257"/>
                <a:gd name="T23" fmla="*/ 85 h 93"/>
                <a:gd name="T24" fmla="*/ 13 w 257"/>
                <a:gd name="T25" fmla="*/ 93 h 93"/>
                <a:gd name="T26" fmla="*/ 244 w 257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3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4" y="17"/>
                  </a:lnTo>
                  <a:close/>
                  <a:moveTo>
                    <a:pt x="244" y="93"/>
                  </a:moveTo>
                  <a:cubicBezTo>
                    <a:pt x="248" y="93"/>
                    <a:pt x="257" y="93"/>
                    <a:pt x="257" y="85"/>
                  </a:cubicBezTo>
                  <a:cubicBezTo>
                    <a:pt x="257" y="76"/>
                    <a:pt x="249" y="76"/>
                    <a:pt x="244" y="76"/>
                  </a:cubicBezTo>
                  <a:lnTo>
                    <a:pt x="13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9" y="93"/>
                    <a:pt x="13" y="93"/>
                  </a:cubicBezTo>
                  <a:lnTo>
                    <a:pt x="244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618">
              <a:extLst>
                <a:ext uri="{FF2B5EF4-FFF2-40B4-BE49-F238E27FC236}">
                  <a16:creationId xmlns:a16="http://schemas.microsoft.com/office/drawing/2014/main" id="{881E038E-7455-4BFB-AFAF-B5AFF395701E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341688" y="4108450"/>
              <a:ext cx="58738" cy="119063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619">
              <a:extLst>
                <a:ext uri="{FF2B5EF4-FFF2-40B4-BE49-F238E27FC236}">
                  <a16:creationId xmlns:a16="http://schemas.microsoft.com/office/drawing/2014/main" id="{71B9E02F-EA12-460B-B74A-DF730C7B4C95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3475038" y="4037013"/>
              <a:ext cx="90488" cy="1174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620">
              <a:extLst>
                <a:ext uri="{FF2B5EF4-FFF2-40B4-BE49-F238E27FC236}">
                  <a16:creationId xmlns:a16="http://schemas.microsoft.com/office/drawing/2014/main" id="{A8A6B1B2-65B6-48AB-83F3-F6FD6EAF8534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575051" y="4040188"/>
              <a:ext cx="119063" cy="111125"/>
            </a:xfrm>
            <a:custGeom>
              <a:avLst/>
              <a:gdLst>
                <a:gd name="T0" fmla="*/ 137 w 251"/>
                <a:gd name="T1" fmla="*/ 98 h 215"/>
                <a:gd name="T2" fmla="*/ 182 w 251"/>
                <a:gd name="T3" fmla="*/ 42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3 w 251"/>
                <a:gd name="T11" fmla="*/ 0 h 215"/>
                <a:gd name="T12" fmla="*/ 153 w 251"/>
                <a:gd name="T13" fmla="*/ 16 h 215"/>
                <a:gd name="T14" fmla="*/ 168 w 251"/>
                <a:gd name="T15" fmla="*/ 31 h 215"/>
                <a:gd name="T16" fmla="*/ 160 w 251"/>
                <a:gd name="T17" fmla="*/ 49 h 215"/>
                <a:gd name="T18" fmla="*/ 129 w 251"/>
                <a:gd name="T19" fmla="*/ 88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6 h 215"/>
                <a:gd name="T26" fmla="*/ 103 w 251"/>
                <a:gd name="T27" fmla="*/ 0 h 215"/>
                <a:gd name="T28" fmla="*/ 49 w 251"/>
                <a:gd name="T29" fmla="*/ 2 h 215"/>
                <a:gd name="T30" fmla="*/ 2 w 251"/>
                <a:gd name="T31" fmla="*/ 0 h 215"/>
                <a:gd name="T32" fmla="*/ 2 w 251"/>
                <a:gd name="T33" fmla="*/ 16 h 215"/>
                <a:gd name="T34" fmla="*/ 61 w 251"/>
                <a:gd name="T35" fmla="*/ 46 h 215"/>
                <a:gd name="T36" fmla="*/ 110 w 251"/>
                <a:gd name="T37" fmla="*/ 111 h 215"/>
                <a:gd name="T38" fmla="*/ 63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8 w 251"/>
                <a:gd name="T47" fmla="*/ 215 h 215"/>
                <a:gd name="T48" fmla="*/ 88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3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5"/>
                    <a:pt x="182" y="42"/>
                  </a:cubicBezTo>
                  <a:cubicBezTo>
                    <a:pt x="198" y="24"/>
                    <a:pt x="218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5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7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2" y="214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5"/>
                  </a:cubicBezTo>
                  <a:lnTo>
                    <a:pt x="88" y="200"/>
                  </a:lnTo>
                  <a:cubicBezTo>
                    <a:pt x="77" y="198"/>
                    <a:pt x="74" y="192"/>
                    <a:pt x="74" y="184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3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621">
              <a:extLst>
                <a:ext uri="{FF2B5EF4-FFF2-40B4-BE49-F238E27FC236}">
                  <a16:creationId xmlns:a16="http://schemas.microsoft.com/office/drawing/2014/main" id="{38E4E8FF-D0EC-4C9C-BC9F-A0D6E8620EB6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3703638" y="4038600"/>
              <a:ext cx="115888" cy="1619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622">
              <a:extLst>
                <a:ext uri="{FF2B5EF4-FFF2-40B4-BE49-F238E27FC236}">
                  <a16:creationId xmlns:a16="http://schemas.microsoft.com/office/drawing/2014/main" id="{54279D2C-1F87-4C34-A3BB-5DE9F291FFD5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908426" y="3857625"/>
              <a:ext cx="90488" cy="458788"/>
            </a:xfrm>
            <a:custGeom>
              <a:avLst/>
              <a:gdLst>
                <a:gd name="T0" fmla="*/ 167 w 189"/>
                <a:gd name="T1" fmla="*/ 892 h 898"/>
                <a:gd name="T2" fmla="*/ 173 w 189"/>
                <a:gd name="T3" fmla="*/ 898 h 898"/>
                <a:gd name="T4" fmla="*/ 184 w 189"/>
                <a:gd name="T5" fmla="*/ 898 h 898"/>
                <a:gd name="T6" fmla="*/ 189 w 189"/>
                <a:gd name="T7" fmla="*/ 893 h 898"/>
                <a:gd name="T8" fmla="*/ 187 w 189"/>
                <a:gd name="T9" fmla="*/ 888 h 898"/>
                <a:gd name="T10" fmla="*/ 112 w 189"/>
                <a:gd name="T11" fmla="*/ 788 h 898"/>
                <a:gd name="T12" fmla="*/ 38 w 189"/>
                <a:gd name="T13" fmla="*/ 449 h 898"/>
                <a:gd name="T14" fmla="*/ 188 w 189"/>
                <a:gd name="T15" fmla="*/ 9 h 898"/>
                <a:gd name="T16" fmla="*/ 189 w 189"/>
                <a:gd name="T17" fmla="*/ 5 h 898"/>
                <a:gd name="T18" fmla="*/ 180 w 189"/>
                <a:gd name="T19" fmla="*/ 0 h 898"/>
                <a:gd name="T20" fmla="*/ 168 w 189"/>
                <a:gd name="T21" fmla="*/ 4 h 898"/>
                <a:gd name="T22" fmla="*/ 33 w 189"/>
                <a:gd name="T23" fmla="*/ 220 h 898"/>
                <a:gd name="T24" fmla="*/ 0 w 189"/>
                <a:gd name="T25" fmla="*/ 449 h 898"/>
                <a:gd name="T26" fmla="*/ 100 w 189"/>
                <a:gd name="T27" fmla="*/ 816 h 898"/>
                <a:gd name="T28" fmla="*/ 132 w 189"/>
                <a:gd name="T29" fmla="*/ 857 h 898"/>
                <a:gd name="T30" fmla="*/ 148 w 189"/>
                <a:gd name="T31" fmla="*/ 874 h 898"/>
                <a:gd name="T32" fmla="*/ 167 w 189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9" h="898">
                  <a:moveTo>
                    <a:pt x="167" y="892"/>
                  </a:moveTo>
                  <a:cubicBezTo>
                    <a:pt x="168" y="893"/>
                    <a:pt x="173" y="898"/>
                    <a:pt x="173" y="898"/>
                  </a:cubicBezTo>
                  <a:lnTo>
                    <a:pt x="184" y="898"/>
                  </a:lnTo>
                  <a:cubicBezTo>
                    <a:pt x="185" y="898"/>
                    <a:pt x="189" y="897"/>
                    <a:pt x="189" y="893"/>
                  </a:cubicBezTo>
                  <a:cubicBezTo>
                    <a:pt x="189" y="891"/>
                    <a:pt x="188" y="890"/>
                    <a:pt x="187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8"/>
                    <a:pt x="188" y="9"/>
                  </a:cubicBezTo>
                  <a:cubicBezTo>
                    <a:pt x="189" y="8"/>
                    <a:pt x="189" y="6"/>
                    <a:pt x="189" y="5"/>
                  </a:cubicBezTo>
                  <a:cubicBezTo>
                    <a:pt x="189" y="0"/>
                    <a:pt x="186" y="0"/>
                    <a:pt x="180" y="0"/>
                  </a:cubicBezTo>
                  <a:cubicBezTo>
                    <a:pt x="173" y="0"/>
                    <a:pt x="173" y="0"/>
                    <a:pt x="168" y="4"/>
                  </a:cubicBezTo>
                  <a:cubicBezTo>
                    <a:pt x="121" y="45"/>
                    <a:pt x="67" y="115"/>
                    <a:pt x="33" y="220"/>
                  </a:cubicBezTo>
                  <a:cubicBezTo>
                    <a:pt x="11" y="286"/>
                    <a:pt x="0" y="366"/>
                    <a:pt x="0" y="449"/>
                  </a:cubicBezTo>
                  <a:cubicBezTo>
                    <a:pt x="0" y="567"/>
                    <a:pt x="21" y="701"/>
                    <a:pt x="100" y="816"/>
                  </a:cubicBezTo>
                  <a:cubicBezTo>
                    <a:pt x="113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623">
              <a:extLst>
                <a:ext uri="{FF2B5EF4-FFF2-40B4-BE49-F238E27FC236}">
                  <a16:creationId xmlns:a16="http://schemas.microsoft.com/office/drawing/2014/main" id="{16CDD7FB-C55B-4B34-9689-E7E7C0DC647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48126" y="3903663"/>
              <a:ext cx="90488" cy="125413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9 h 246"/>
                <a:gd name="T22" fmla="*/ 69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9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2"/>
                    <a:pt x="69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624">
              <a:extLst>
                <a:ext uri="{FF2B5EF4-FFF2-40B4-BE49-F238E27FC236}">
                  <a16:creationId xmlns:a16="http://schemas.microsoft.com/office/drawing/2014/main" id="{DF6C1938-9977-4C2A-884C-5D129D1E97FA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157663" y="3865563"/>
              <a:ext cx="58738" cy="84138"/>
            </a:xfrm>
            <a:custGeom>
              <a:avLst/>
              <a:gdLst>
                <a:gd name="T0" fmla="*/ 124 w 124"/>
                <a:gd name="T1" fmla="*/ 117 h 165"/>
                <a:gd name="T2" fmla="*/ 114 w 124"/>
                <a:gd name="T3" fmla="*/ 117 h 165"/>
                <a:gd name="T4" fmla="*/ 106 w 124"/>
                <a:gd name="T5" fmla="*/ 140 h 165"/>
                <a:gd name="T6" fmla="*/ 80 w 124"/>
                <a:gd name="T7" fmla="*/ 141 h 165"/>
                <a:gd name="T8" fmla="*/ 31 w 124"/>
                <a:gd name="T9" fmla="*/ 141 h 165"/>
                <a:gd name="T10" fmla="*/ 81 w 124"/>
                <a:gd name="T11" fmla="*/ 105 h 165"/>
                <a:gd name="T12" fmla="*/ 124 w 124"/>
                <a:gd name="T13" fmla="*/ 49 h 165"/>
                <a:gd name="T14" fmla="*/ 59 w 124"/>
                <a:gd name="T15" fmla="*/ 0 h 165"/>
                <a:gd name="T16" fmla="*/ 0 w 124"/>
                <a:gd name="T17" fmla="*/ 44 h 165"/>
                <a:gd name="T18" fmla="*/ 15 w 124"/>
                <a:gd name="T19" fmla="*/ 59 h 165"/>
                <a:gd name="T20" fmla="*/ 29 w 124"/>
                <a:gd name="T21" fmla="*/ 44 h 165"/>
                <a:gd name="T22" fmla="*/ 15 w 124"/>
                <a:gd name="T23" fmla="*/ 29 h 165"/>
                <a:gd name="T24" fmla="*/ 53 w 124"/>
                <a:gd name="T25" fmla="*/ 11 h 165"/>
                <a:gd name="T26" fmla="*/ 97 w 124"/>
                <a:gd name="T27" fmla="*/ 49 h 165"/>
                <a:gd name="T28" fmla="*/ 64 w 124"/>
                <a:gd name="T29" fmla="*/ 102 h 165"/>
                <a:gd name="T30" fmla="*/ 3 w 124"/>
                <a:gd name="T31" fmla="*/ 154 h 165"/>
                <a:gd name="T32" fmla="*/ 0 w 124"/>
                <a:gd name="T33" fmla="*/ 158 h 165"/>
                <a:gd name="T34" fmla="*/ 0 w 124"/>
                <a:gd name="T35" fmla="*/ 165 h 165"/>
                <a:gd name="T36" fmla="*/ 116 w 124"/>
                <a:gd name="T37" fmla="*/ 165 h 165"/>
                <a:gd name="T38" fmla="*/ 124 w 124"/>
                <a:gd name="T39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5">
                  <a:moveTo>
                    <a:pt x="124" y="117"/>
                  </a:moveTo>
                  <a:lnTo>
                    <a:pt x="114" y="117"/>
                  </a:lnTo>
                  <a:cubicBezTo>
                    <a:pt x="113" y="122"/>
                    <a:pt x="110" y="137"/>
                    <a:pt x="106" y="140"/>
                  </a:cubicBezTo>
                  <a:cubicBezTo>
                    <a:pt x="104" y="141"/>
                    <a:pt x="84" y="141"/>
                    <a:pt x="80" y="141"/>
                  </a:cubicBezTo>
                  <a:lnTo>
                    <a:pt x="31" y="141"/>
                  </a:lnTo>
                  <a:cubicBezTo>
                    <a:pt x="48" y="129"/>
                    <a:pt x="66" y="115"/>
                    <a:pt x="81" y="105"/>
                  </a:cubicBezTo>
                  <a:cubicBezTo>
                    <a:pt x="103" y="90"/>
                    <a:pt x="124" y="76"/>
                    <a:pt x="124" y="49"/>
                  </a:cubicBezTo>
                  <a:cubicBezTo>
                    <a:pt x="124" y="17"/>
                    <a:pt x="94" y="0"/>
                    <a:pt x="59" y="0"/>
                  </a:cubicBezTo>
                  <a:cubicBezTo>
                    <a:pt x="25" y="0"/>
                    <a:pt x="0" y="19"/>
                    <a:pt x="0" y="44"/>
                  </a:cubicBezTo>
                  <a:cubicBezTo>
                    <a:pt x="0" y="56"/>
                    <a:pt x="11" y="59"/>
                    <a:pt x="15" y="59"/>
                  </a:cubicBezTo>
                  <a:cubicBezTo>
                    <a:pt x="21" y="59"/>
                    <a:pt x="29" y="54"/>
                    <a:pt x="29" y="44"/>
                  </a:cubicBezTo>
                  <a:cubicBezTo>
                    <a:pt x="29" y="35"/>
                    <a:pt x="23" y="30"/>
                    <a:pt x="15" y="29"/>
                  </a:cubicBezTo>
                  <a:cubicBezTo>
                    <a:pt x="22" y="18"/>
                    <a:pt x="37" y="11"/>
                    <a:pt x="53" y="11"/>
                  </a:cubicBezTo>
                  <a:cubicBezTo>
                    <a:pt x="77" y="11"/>
                    <a:pt x="97" y="25"/>
                    <a:pt x="97" y="49"/>
                  </a:cubicBezTo>
                  <a:cubicBezTo>
                    <a:pt x="97" y="70"/>
                    <a:pt x="83" y="86"/>
                    <a:pt x="64" y="102"/>
                  </a:cubicBezTo>
                  <a:lnTo>
                    <a:pt x="3" y="154"/>
                  </a:lnTo>
                  <a:cubicBezTo>
                    <a:pt x="1" y="156"/>
                    <a:pt x="1" y="156"/>
                    <a:pt x="0" y="158"/>
                  </a:cubicBezTo>
                  <a:lnTo>
                    <a:pt x="0" y="165"/>
                  </a:lnTo>
                  <a:lnTo>
                    <a:pt x="116" y="165"/>
                  </a:lnTo>
                  <a:lnTo>
                    <a:pt x="124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625">
              <a:extLst>
                <a:ext uri="{FF2B5EF4-FFF2-40B4-BE49-F238E27FC236}">
                  <a16:creationId xmlns:a16="http://schemas.microsoft.com/office/drawing/2014/main" id="{552FE1E0-03F4-450A-9C96-FAD346B9890B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57676" y="3892550"/>
              <a:ext cx="42863" cy="179388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9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9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626">
              <a:extLst>
                <a:ext uri="{FF2B5EF4-FFF2-40B4-BE49-F238E27FC236}">
                  <a16:creationId xmlns:a16="http://schemas.microsoft.com/office/drawing/2014/main" id="{D7568019-EC3B-463D-902B-663F55324516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4322763" y="3903663"/>
              <a:ext cx="66675" cy="125413"/>
            </a:xfrm>
            <a:custGeom>
              <a:avLst/>
              <a:gdLst>
                <a:gd name="T0" fmla="*/ 69 w 141"/>
                <a:gd name="T1" fmla="*/ 10 h 245"/>
                <a:gd name="T2" fmla="*/ 70 w 141"/>
                <a:gd name="T3" fmla="*/ 5 h 245"/>
                <a:gd name="T4" fmla="*/ 65 w 141"/>
                <a:gd name="T5" fmla="*/ 0 h 245"/>
                <a:gd name="T6" fmla="*/ 20 w 141"/>
                <a:gd name="T7" fmla="*/ 3 h 245"/>
                <a:gd name="T8" fmla="*/ 13 w 141"/>
                <a:gd name="T9" fmla="*/ 11 h 245"/>
                <a:gd name="T10" fmla="*/ 22 w 141"/>
                <a:gd name="T11" fmla="*/ 16 h 245"/>
                <a:gd name="T12" fmla="*/ 38 w 141"/>
                <a:gd name="T13" fmla="*/ 21 h 245"/>
                <a:gd name="T14" fmla="*/ 33 w 141"/>
                <a:gd name="T15" fmla="*/ 46 h 245"/>
                <a:gd name="T16" fmla="*/ 25 w 141"/>
                <a:gd name="T17" fmla="*/ 78 h 245"/>
                <a:gd name="T18" fmla="*/ 2 w 141"/>
                <a:gd name="T19" fmla="*/ 171 h 245"/>
                <a:gd name="T20" fmla="*/ 0 w 141"/>
                <a:gd name="T21" fmla="*/ 188 h 245"/>
                <a:gd name="T22" fmla="*/ 51 w 141"/>
                <a:gd name="T23" fmla="*/ 245 h 245"/>
                <a:gd name="T24" fmla="*/ 141 w 141"/>
                <a:gd name="T25" fmla="*/ 146 h 245"/>
                <a:gd name="T26" fmla="*/ 89 w 141"/>
                <a:gd name="T27" fmla="*/ 88 h 245"/>
                <a:gd name="T28" fmla="*/ 45 w 141"/>
                <a:gd name="T29" fmla="*/ 107 h 245"/>
                <a:gd name="T30" fmla="*/ 69 w 141"/>
                <a:gd name="T31" fmla="*/ 10 h 245"/>
                <a:gd name="T32" fmla="*/ 52 w 141"/>
                <a:gd name="T33" fmla="*/ 235 h 245"/>
                <a:gd name="T34" fmla="*/ 25 w 141"/>
                <a:gd name="T35" fmla="*/ 200 h 245"/>
                <a:gd name="T36" fmla="*/ 38 w 141"/>
                <a:gd name="T37" fmla="*/ 136 h 245"/>
                <a:gd name="T38" fmla="*/ 46 w 141"/>
                <a:gd name="T39" fmla="*/ 121 h 245"/>
                <a:gd name="T40" fmla="*/ 88 w 141"/>
                <a:gd name="T41" fmla="*/ 98 h 245"/>
                <a:gd name="T42" fmla="*/ 113 w 141"/>
                <a:gd name="T43" fmla="*/ 131 h 245"/>
                <a:gd name="T44" fmla="*/ 95 w 141"/>
                <a:gd name="T45" fmla="*/ 202 h 245"/>
                <a:gd name="T46" fmla="*/ 52 w 141"/>
                <a:gd name="T47" fmla="*/ 23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5">
                  <a:moveTo>
                    <a:pt x="69" y="10"/>
                  </a:moveTo>
                  <a:cubicBezTo>
                    <a:pt x="69" y="9"/>
                    <a:pt x="70" y="5"/>
                    <a:pt x="70" y="5"/>
                  </a:cubicBezTo>
                  <a:cubicBezTo>
                    <a:pt x="70" y="3"/>
                    <a:pt x="69" y="0"/>
                    <a:pt x="65" y="0"/>
                  </a:cubicBezTo>
                  <a:cubicBezTo>
                    <a:pt x="58" y="0"/>
                    <a:pt x="29" y="2"/>
                    <a:pt x="20" y="3"/>
                  </a:cubicBezTo>
                  <a:cubicBezTo>
                    <a:pt x="17" y="3"/>
                    <a:pt x="13" y="4"/>
                    <a:pt x="13" y="11"/>
                  </a:cubicBezTo>
                  <a:cubicBezTo>
                    <a:pt x="13" y="16"/>
                    <a:pt x="17" y="16"/>
                    <a:pt x="22" y="16"/>
                  </a:cubicBezTo>
                  <a:cubicBezTo>
                    <a:pt x="38" y="16"/>
                    <a:pt x="38" y="18"/>
                    <a:pt x="38" y="21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2" y="166"/>
                    <a:pt x="2" y="171"/>
                  </a:cubicBezTo>
                  <a:cubicBezTo>
                    <a:pt x="0" y="179"/>
                    <a:pt x="0" y="183"/>
                    <a:pt x="0" y="188"/>
                  </a:cubicBezTo>
                  <a:cubicBezTo>
                    <a:pt x="0" y="223"/>
                    <a:pt x="22" y="245"/>
                    <a:pt x="51" y="245"/>
                  </a:cubicBezTo>
                  <a:cubicBezTo>
                    <a:pt x="95" y="245"/>
                    <a:pt x="141" y="198"/>
                    <a:pt x="141" y="146"/>
                  </a:cubicBezTo>
                  <a:cubicBezTo>
                    <a:pt x="141" y="105"/>
                    <a:pt x="113" y="88"/>
                    <a:pt x="89" y="88"/>
                  </a:cubicBezTo>
                  <a:cubicBezTo>
                    <a:pt x="71" y="88"/>
                    <a:pt x="55" y="98"/>
                    <a:pt x="45" y="107"/>
                  </a:cubicBezTo>
                  <a:lnTo>
                    <a:pt x="69" y="10"/>
                  </a:lnTo>
                  <a:close/>
                  <a:moveTo>
                    <a:pt x="52" y="235"/>
                  </a:moveTo>
                  <a:cubicBezTo>
                    <a:pt x="35" y="235"/>
                    <a:pt x="25" y="220"/>
                    <a:pt x="25" y="200"/>
                  </a:cubicBezTo>
                  <a:cubicBezTo>
                    <a:pt x="25" y="187"/>
                    <a:pt x="28" y="175"/>
                    <a:pt x="38" y="136"/>
                  </a:cubicBezTo>
                  <a:cubicBezTo>
                    <a:pt x="40" y="129"/>
                    <a:pt x="40" y="128"/>
                    <a:pt x="46" y="121"/>
                  </a:cubicBezTo>
                  <a:cubicBezTo>
                    <a:pt x="60" y="105"/>
                    <a:pt x="75" y="98"/>
                    <a:pt x="88" y="98"/>
                  </a:cubicBezTo>
                  <a:cubicBezTo>
                    <a:pt x="101" y="98"/>
                    <a:pt x="113" y="108"/>
                    <a:pt x="113" y="131"/>
                  </a:cubicBezTo>
                  <a:cubicBezTo>
                    <a:pt x="113" y="146"/>
                    <a:pt x="106" y="181"/>
                    <a:pt x="95" y="202"/>
                  </a:cubicBezTo>
                  <a:cubicBezTo>
                    <a:pt x="87" y="219"/>
                    <a:pt x="69" y="235"/>
                    <a:pt x="52" y="2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627">
              <a:extLst>
                <a:ext uri="{FF2B5EF4-FFF2-40B4-BE49-F238E27FC236}">
                  <a16:creationId xmlns:a16="http://schemas.microsoft.com/office/drawing/2014/main" id="{43D124BB-B8B6-466D-BC63-46F6ABC0E726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4405313" y="3967163"/>
              <a:ext cx="41275" cy="87313"/>
            </a:xfrm>
            <a:custGeom>
              <a:avLst/>
              <a:gdLst>
                <a:gd name="T0" fmla="*/ 75 w 87"/>
                <a:gd name="T1" fmla="*/ 11 h 168"/>
                <a:gd name="T2" fmla="*/ 64 w 87"/>
                <a:gd name="T3" fmla="*/ 0 h 168"/>
                <a:gd name="T4" fmla="*/ 49 w 87"/>
                <a:gd name="T5" fmla="*/ 15 h 168"/>
                <a:gd name="T6" fmla="*/ 60 w 87"/>
                <a:gd name="T7" fmla="*/ 25 h 168"/>
                <a:gd name="T8" fmla="*/ 75 w 87"/>
                <a:gd name="T9" fmla="*/ 11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0 h 168"/>
                <a:gd name="T20" fmla="*/ 44 w 87"/>
                <a:gd name="T21" fmla="*/ 138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5" y="11"/>
                  </a:moveTo>
                  <a:cubicBezTo>
                    <a:pt x="75" y="5"/>
                    <a:pt x="71" y="0"/>
                    <a:pt x="64" y="0"/>
                  </a:cubicBezTo>
                  <a:cubicBezTo>
                    <a:pt x="57" y="0"/>
                    <a:pt x="49" y="7"/>
                    <a:pt x="49" y="15"/>
                  </a:cubicBezTo>
                  <a:cubicBezTo>
                    <a:pt x="49" y="22"/>
                    <a:pt x="55" y="25"/>
                    <a:pt x="60" y="25"/>
                  </a:cubicBezTo>
                  <a:cubicBezTo>
                    <a:pt x="68" y="25"/>
                    <a:pt x="75" y="18"/>
                    <a:pt x="75" y="11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7" y="127"/>
                    <a:pt x="76" y="132"/>
                  </a:cubicBezTo>
                  <a:cubicBezTo>
                    <a:pt x="72" y="146"/>
                    <a:pt x="60" y="160"/>
                    <a:pt x="48" y="160"/>
                  </a:cubicBezTo>
                  <a:cubicBezTo>
                    <a:pt x="42" y="160"/>
                    <a:pt x="41" y="156"/>
                    <a:pt x="41" y="150"/>
                  </a:cubicBezTo>
                  <a:cubicBezTo>
                    <a:pt x="41" y="145"/>
                    <a:pt x="42" y="142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9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3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6" y="126"/>
                    <a:pt x="26" y="127"/>
                    <a:pt x="23" y="135"/>
                  </a:cubicBezTo>
                  <a:cubicBezTo>
                    <a:pt x="21" y="139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628">
              <a:extLst>
                <a:ext uri="{FF2B5EF4-FFF2-40B4-BE49-F238E27FC236}">
                  <a16:creationId xmlns:a16="http://schemas.microsoft.com/office/drawing/2014/main" id="{B1294B44-09D6-459E-825A-3FAFD8BEFAC1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487863" y="3978275"/>
              <a:ext cx="111125" cy="7938"/>
            </a:xfrm>
            <a:custGeom>
              <a:avLst/>
              <a:gdLst>
                <a:gd name="T0" fmla="*/ 221 w 235"/>
                <a:gd name="T1" fmla="*/ 17 h 17"/>
                <a:gd name="T2" fmla="*/ 235 w 235"/>
                <a:gd name="T3" fmla="*/ 9 h 17"/>
                <a:gd name="T4" fmla="*/ 221 w 235"/>
                <a:gd name="T5" fmla="*/ 0 h 17"/>
                <a:gd name="T6" fmla="*/ 14 w 235"/>
                <a:gd name="T7" fmla="*/ 0 h 17"/>
                <a:gd name="T8" fmla="*/ 0 w 235"/>
                <a:gd name="T9" fmla="*/ 8 h 17"/>
                <a:gd name="T10" fmla="*/ 14 w 235"/>
                <a:gd name="T11" fmla="*/ 17 h 17"/>
                <a:gd name="T12" fmla="*/ 221 w 23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7">
                  <a:moveTo>
                    <a:pt x="221" y="17"/>
                  </a:moveTo>
                  <a:cubicBezTo>
                    <a:pt x="227" y="17"/>
                    <a:pt x="235" y="17"/>
                    <a:pt x="235" y="9"/>
                  </a:cubicBezTo>
                  <a:cubicBezTo>
                    <a:pt x="235" y="0"/>
                    <a:pt x="227" y="0"/>
                    <a:pt x="221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1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629">
              <a:extLst>
                <a:ext uri="{FF2B5EF4-FFF2-40B4-BE49-F238E27FC236}">
                  <a16:creationId xmlns:a16="http://schemas.microsoft.com/office/drawing/2014/main" id="{7110C9A9-DA11-43D7-B1A1-BD03205E7D87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4627563" y="3948113"/>
              <a:ext cx="82550" cy="80963"/>
            </a:xfrm>
            <a:custGeom>
              <a:avLst/>
              <a:gdLst>
                <a:gd name="T0" fmla="*/ 125 w 177"/>
                <a:gd name="T1" fmla="*/ 20 h 157"/>
                <a:gd name="T2" fmla="*/ 90 w 177"/>
                <a:gd name="T3" fmla="*/ 0 h 157"/>
                <a:gd name="T4" fmla="*/ 0 w 177"/>
                <a:gd name="T5" fmla="*/ 99 h 157"/>
                <a:gd name="T6" fmla="*/ 52 w 177"/>
                <a:gd name="T7" fmla="*/ 157 h 157"/>
                <a:gd name="T8" fmla="*/ 102 w 177"/>
                <a:gd name="T9" fmla="*/ 133 h 157"/>
                <a:gd name="T10" fmla="*/ 138 w 177"/>
                <a:gd name="T11" fmla="*/ 157 h 157"/>
                <a:gd name="T12" fmla="*/ 165 w 177"/>
                <a:gd name="T13" fmla="*/ 139 h 157"/>
                <a:gd name="T14" fmla="*/ 177 w 177"/>
                <a:gd name="T15" fmla="*/ 104 h 157"/>
                <a:gd name="T16" fmla="*/ 172 w 177"/>
                <a:gd name="T17" fmla="*/ 99 h 157"/>
                <a:gd name="T18" fmla="*/ 164 w 177"/>
                <a:gd name="T19" fmla="*/ 110 h 157"/>
                <a:gd name="T20" fmla="*/ 139 w 177"/>
                <a:gd name="T21" fmla="*/ 147 h 157"/>
                <a:gd name="T22" fmla="*/ 127 w 177"/>
                <a:gd name="T23" fmla="*/ 130 h 157"/>
                <a:gd name="T24" fmla="*/ 132 w 177"/>
                <a:gd name="T25" fmla="*/ 103 h 157"/>
                <a:gd name="T26" fmla="*/ 140 w 177"/>
                <a:gd name="T27" fmla="*/ 71 h 157"/>
                <a:gd name="T28" fmla="*/ 147 w 177"/>
                <a:gd name="T29" fmla="*/ 45 h 157"/>
                <a:gd name="T30" fmla="*/ 153 w 177"/>
                <a:gd name="T31" fmla="*/ 18 h 157"/>
                <a:gd name="T32" fmla="*/ 141 w 177"/>
                <a:gd name="T33" fmla="*/ 7 h 157"/>
                <a:gd name="T34" fmla="*/ 125 w 177"/>
                <a:gd name="T35" fmla="*/ 20 h 157"/>
                <a:gd name="T36" fmla="*/ 103 w 177"/>
                <a:gd name="T37" fmla="*/ 110 h 157"/>
                <a:gd name="T38" fmla="*/ 85 w 177"/>
                <a:gd name="T39" fmla="*/ 134 h 157"/>
                <a:gd name="T40" fmla="*/ 53 w 177"/>
                <a:gd name="T41" fmla="*/ 147 h 157"/>
                <a:gd name="T42" fmla="*/ 28 w 177"/>
                <a:gd name="T43" fmla="*/ 114 h 157"/>
                <a:gd name="T44" fmla="*/ 46 w 177"/>
                <a:gd name="T45" fmla="*/ 43 h 157"/>
                <a:gd name="T46" fmla="*/ 90 w 177"/>
                <a:gd name="T47" fmla="*/ 10 h 157"/>
                <a:gd name="T48" fmla="*/ 121 w 177"/>
                <a:gd name="T49" fmla="*/ 40 h 157"/>
                <a:gd name="T50" fmla="*/ 120 w 177"/>
                <a:gd name="T51" fmla="*/ 45 h 157"/>
                <a:gd name="T52" fmla="*/ 103 w 177"/>
                <a:gd name="T53" fmla="*/ 11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7" h="157">
                  <a:moveTo>
                    <a:pt x="125" y="20"/>
                  </a:moveTo>
                  <a:cubicBezTo>
                    <a:pt x="118" y="9"/>
                    <a:pt x="106" y="0"/>
                    <a:pt x="90" y="0"/>
                  </a:cubicBezTo>
                  <a:cubicBezTo>
                    <a:pt x="45" y="0"/>
                    <a:pt x="0" y="49"/>
                    <a:pt x="0" y="99"/>
                  </a:cubicBezTo>
                  <a:cubicBezTo>
                    <a:pt x="0" y="133"/>
                    <a:pt x="22" y="157"/>
                    <a:pt x="52" y="157"/>
                  </a:cubicBezTo>
                  <a:cubicBezTo>
                    <a:pt x="71" y="157"/>
                    <a:pt x="88" y="146"/>
                    <a:pt x="102" y="133"/>
                  </a:cubicBezTo>
                  <a:cubicBezTo>
                    <a:pt x="108" y="154"/>
                    <a:pt x="129" y="157"/>
                    <a:pt x="138" y="157"/>
                  </a:cubicBezTo>
                  <a:cubicBezTo>
                    <a:pt x="150" y="157"/>
                    <a:pt x="159" y="150"/>
                    <a:pt x="165" y="139"/>
                  </a:cubicBezTo>
                  <a:cubicBezTo>
                    <a:pt x="173" y="125"/>
                    <a:pt x="177" y="105"/>
                    <a:pt x="177" y="104"/>
                  </a:cubicBezTo>
                  <a:cubicBezTo>
                    <a:pt x="177" y="99"/>
                    <a:pt x="173" y="99"/>
                    <a:pt x="172" y="99"/>
                  </a:cubicBezTo>
                  <a:cubicBezTo>
                    <a:pt x="167" y="99"/>
                    <a:pt x="167" y="101"/>
                    <a:pt x="164" y="110"/>
                  </a:cubicBezTo>
                  <a:cubicBezTo>
                    <a:pt x="160" y="127"/>
                    <a:pt x="153" y="147"/>
                    <a:pt x="139" y="147"/>
                  </a:cubicBezTo>
                  <a:cubicBezTo>
                    <a:pt x="130" y="147"/>
                    <a:pt x="127" y="140"/>
                    <a:pt x="127" y="130"/>
                  </a:cubicBezTo>
                  <a:cubicBezTo>
                    <a:pt x="127" y="124"/>
                    <a:pt x="130" y="112"/>
                    <a:pt x="132" y="103"/>
                  </a:cubicBezTo>
                  <a:cubicBezTo>
                    <a:pt x="135" y="93"/>
                    <a:pt x="138" y="79"/>
                    <a:pt x="140" y="71"/>
                  </a:cubicBezTo>
                  <a:lnTo>
                    <a:pt x="147" y="45"/>
                  </a:lnTo>
                  <a:cubicBezTo>
                    <a:pt x="149" y="36"/>
                    <a:pt x="153" y="19"/>
                    <a:pt x="153" y="18"/>
                  </a:cubicBezTo>
                  <a:cubicBezTo>
                    <a:pt x="153" y="10"/>
                    <a:pt x="147" y="7"/>
                    <a:pt x="141" y="7"/>
                  </a:cubicBezTo>
                  <a:cubicBezTo>
                    <a:pt x="136" y="7"/>
                    <a:pt x="128" y="11"/>
                    <a:pt x="125" y="20"/>
                  </a:cubicBezTo>
                  <a:close/>
                  <a:moveTo>
                    <a:pt x="103" y="110"/>
                  </a:moveTo>
                  <a:cubicBezTo>
                    <a:pt x="101" y="120"/>
                    <a:pt x="93" y="127"/>
                    <a:pt x="85" y="134"/>
                  </a:cubicBezTo>
                  <a:cubicBezTo>
                    <a:pt x="82" y="136"/>
                    <a:pt x="68" y="147"/>
                    <a:pt x="53" y="147"/>
                  </a:cubicBezTo>
                  <a:cubicBezTo>
                    <a:pt x="40" y="147"/>
                    <a:pt x="28" y="138"/>
                    <a:pt x="28" y="114"/>
                  </a:cubicBezTo>
                  <a:cubicBezTo>
                    <a:pt x="28" y="95"/>
                    <a:pt x="38" y="57"/>
                    <a:pt x="46" y="43"/>
                  </a:cubicBezTo>
                  <a:cubicBezTo>
                    <a:pt x="62" y="15"/>
                    <a:pt x="80" y="10"/>
                    <a:pt x="90" y="10"/>
                  </a:cubicBezTo>
                  <a:cubicBezTo>
                    <a:pt x="114" y="10"/>
                    <a:pt x="121" y="36"/>
                    <a:pt x="121" y="40"/>
                  </a:cubicBezTo>
                  <a:cubicBezTo>
                    <a:pt x="121" y="41"/>
                    <a:pt x="120" y="44"/>
                    <a:pt x="120" y="45"/>
                  </a:cubicBezTo>
                  <a:lnTo>
                    <a:pt x="103" y="1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630">
              <a:extLst>
                <a:ext uri="{FF2B5EF4-FFF2-40B4-BE49-F238E27FC236}">
                  <a16:creationId xmlns:a16="http://schemas.microsoft.com/office/drawing/2014/main" id="{4B2B92A9-48DD-4FFA-A347-D284A0FA388F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4729163" y="3967163"/>
              <a:ext cx="41275" cy="87313"/>
            </a:xfrm>
            <a:custGeom>
              <a:avLst/>
              <a:gdLst>
                <a:gd name="T0" fmla="*/ 76 w 87"/>
                <a:gd name="T1" fmla="*/ 11 h 168"/>
                <a:gd name="T2" fmla="*/ 65 w 87"/>
                <a:gd name="T3" fmla="*/ 0 h 168"/>
                <a:gd name="T4" fmla="*/ 50 w 87"/>
                <a:gd name="T5" fmla="*/ 15 h 168"/>
                <a:gd name="T6" fmla="*/ 60 w 87"/>
                <a:gd name="T7" fmla="*/ 25 h 168"/>
                <a:gd name="T8" fmla="*/ 76 w 87"/>
                <a:gd name="T9" fmla="*/ 11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0 h 168"/>
                <a:gd name="T20" fmla="*/ 44 w 87"/>
                <a:gd name="T21" fmla="*/ 138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8 h 168"/>
                <a:gd name="T28" fmla="*/ 40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1 w 87"/>
                <a:gd name="T35" fmla="*/ 93 h 168"/>
                <a:gd name="T36" fmla="*/ 39 w 87"/>
                <a:gd name="T37" fmla="*/ 64 h 168"/>
                <a:gd name="T38" fmla="*/ 46 w 87"/>
                <a:gd name="T39" fmla="*/ 74 h 168"/>
                <a:gd name="T40" fmla="*/ 45 w 87"/>
                <a:gd name="T41" fmla="*/ 83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6" y="11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5"/>
                    <a:pt x="60" y="25"/>
                  </a:cubicBezTo>
                  <a:cubicBezTo>
                    <a:pt x="68" y="25"/>
                    <a:pt x="76" y="18"/>
                    <a:pt x="76" y="11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8" y="127"/>
                    <a:pt x="76" y="132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0"/>
                  </a:cubicBezTo>
                  <a:cubicBezTo>
                    <a:pt x="41" y="145"/>
                    <a:pt x="42" y="142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4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7" y="126"/>
                    <a:pt x="27" y="127"/>
                    <a:pt x="23" y="135"/>
                  </a:cubicBezTo>
                  <a:cubicBezTo>
                    <a:pt x="22" y="139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631">
              <a:extLst>
                <a:ext uri="{FF2B5EF4-FFF2-40B4-BE49-F238E27FC236}">
                  <a16:creationId xmlns:a16="http://schemas.microsoft.com/office/drawing/2014/main" id="{974D3C55-C5E6-4D29-95D2-D43A5DB81ABB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805363" y="3892550"/>
              <a:ext cx="42863" cy="179388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4 h 349"/>
                <a:gd name="T4" fmla="*/ 3 w 90"/>
                <a:gd name="T5" fmla="*/ 10 h 349"/>
                <a:gd name="T6" fmla="*/ 66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4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5"/>
                    <a:pt x="90" y="175"/>
                  </a:cubicBezTo>
                  <a:cubicBezTo>
                    <a:pt x="90" y="125"/>
                    <a:pt x="76" y="49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632">
              <a:extLst>
                <a:ext uri="{FF2B5EF4-FFF2-40B4-BE49-F238E27FC236}">
                  <a16:creationId xmlns:a16="http://schemas.microsoft.com/office/drawing/2014/main" id="{EB841484-370D-4BAD-9284-4207C98D45FB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4878388" y="3865563"/>
              <a:ext cx="57150" cy="84138"/>
            </a:xfrm>
            <a:custGeom>
              <a:avLst/>
              <a:gdLst>
                <a:gd name="T0" fmla="*/ 124 w 124"/>
                <a:gd name="T1" fmla="*/ 117 h 165"/>
                <a:gd name="T2" fmla="*/ 114 w 124"/>
                <a:gd name="T3" fmla="*/ 117 h 165"/>
                <a:gd name="T4" fmla="*/ 106 w 124"/>
                <a:gd name="T5" fmla="*/ 140 h 165"/>
                <a:gd name="T6" fmla="*/ 80 w 124"/>
                <a:gd name="T7" fmla="*/ 141 h 165"/>
                <a:gd name="T8" fmla="*/ 31 w 124"/>
                <a:gd name="T9" fmla="*/ 141 h 165"/>
                <a:gd name="T10" fmla="*/ 81 w 124"/>
                <a:gd name="T11" fmla="*/ 105 h 165"/>
                <a:gd name="T12" fmla="*/ 124 w 124"/>
                <a:gd name="T13" fmla="*/ 49 h 165"/>
                <a:gd name="T14" fmla="*/ 59 w 124"/>
                <a:gd name="T15" fmla="*/ 0 h 165"/>
                <a:gd name="T16" fmla="*/ 0 w 124"/>
                <a:gd name="T17" fmla="*/ 44 h 165"/>
                <a:gd name="T18" fmla="*/ 15 w 124"/>
                <a:gd name="T19" fmla="*/ 59 h 165"/>
                <a:gd name="T20" fmla="*/ 29 w 124"/>
                <a:gd name="T21" fmla="*/ 44 h 165"/>
                <a:gd name="T22" fmla="*/ 15 w 124"/>
                <a:gd name="T23" fmla="*/ 29 h 165"/>
                <a:gd name="T24" fmla="*/ 53 w 124"/>
                <a:gd name="T25" fmla="*/ 11 h 165"/>
                <a:gd name="T26" fmla="*/ 98 w 124"/>
                <a:gd name="T27" fmla="*/ 49 h 165"/>
                <a:gd name="T28" fmla="*/ 64 w 124"/>
                <a:gd name="T29" fmla="*/ 102 h 165"/>
                <a:gd name="T30" fmla="*/ 3 w 124"/>
                <a:gd name="T31" fmla="*/ 154 h 165"/>
                <a:gd name="T32" fmla="*/ 0 w 124"/>
                <a:gd name="T33" fmla="*/ 158 h 165"/>
                <a:gd name="T34" fmla="*/ 0 w 124"/>
                <a:gd name="T35" fmla="*/ 165 h 165"/>
                <a:gd name="T36" fmla="*/ 116 w 124"/>
                <a:gd name="T37" fmla="*/ 165 h 165"/>
                <a:gd name="T38" fmla="*/ 124 w 124"/>
                <a:gd name="T39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5">
                  <a:moveTo>
                    <a:pt x="124" y="117"/>
                  </a:moveTo>
                  <a:lnTo>
                    <a:pt x="114" y="117"/>
                  </a:lnTo>
                  <a:cubicBezTo>
                    <a:pt x="113" y="122"/>
                    <a:pt x="110" y="137"/>
                    <a:pt x="106" y="140"/>
                  </a:cubicBezTo>
                  <a:cubicBezTo>
                    <a:pt x="104" y="141"/>
                    <a:pt x="84" y="141"/>
                    <a:pt x="80" y="141"/>
                  </a:cubicBezTo>
                  <a:lnTo>
                    <a:pt x="31" y="141"/>
                  </a:lnTo>
                  <a:cubicBezTo>
                    <a:pt x="48" y="129"/>
                    <a:pt x="66" y="115"/>
                    <a:pt x="81" y="105"/>
                  </a:cubicBezTo>
                  <a:cubicBezTo>
                    <a:pt x="103" y="90"/>
                    <a:pt x="124" y="76"/>
                    <a:pt x="124" y="49"/>
                  </a:cubicBezTo>
                  <a:cubicBezTo>
                    <a:pt x="124" y="17"/>
                    <a:pt x="94" y="0"/>
                    <a:pt x="59" y="0"/>
                  </a:cubicBezTo>
                  <a:cubicBezTo>
                    <a:pt x="25" y="0"/>
                    <a:pt x="0" y="19"/>
                    <a:pt x="0" y="44"/>
                  </a:cubicBezTo>
                  <a:cubicBezTo>
                    <a:pt x="0" y="56"/>
                    <a:pt x="11" y="59"/>
                    <a:pt x="15" y="59"/>
                  </a:cubicBezTo>
                  <a:cubicBezTo>
                    <a:pt x="22" y="59"/>
                    <a:pt x="29" y="54"/>
                    <a:pt x="29" y="44"/>
                  </a:cubicBezTo>
                  <a:cubicBezTo>
                    <a:pt x="29" y="35"/>
                    <a:pt x="23" y="30"/>
                    <a:pt x="15" y="29"/>
                  </a:cubicBezTo>
                  <a:cubicBezTo>
                    <a:pt x="22" y="18"/>
                    <a:pt x="37" y="11"/>
                    <a:pt x="53" y="11"/>
                  </a:cubicBezTo>
                  <a:cubicBezTo>
                    <a:pt x="77" y="11"/>
                    <a:pt x="98" y="25"/>
                    <a:pt x="98" y="49"/>
                  </a:cubicBezTo>
                  <a:cubicBezTo>
                    <a:pt x="98" y="70"/>
                    <a:pt x="83" y="86"/>
                    <a:pt x="64" y="102"/>
                  </a:cubicBezTo>
                  <a:lnTo>
                    <a:pt x="3" y="154"/>
                  </a:lnTo>
                  <a:cubicBezTo>
                    <a:pt x="1" y="156"/>
                    <a:pt x="1" y="156"/>
                    <a:pt x="0" y="158"/>
                  </a:cubicBezTo>
                  <a:lnTo>
                    <a:pt x="0" y="165"/>
                  </a:lnTo>
                  <a:lnTo>
                    <a:pt x="116" y="165"/>
                  </a:lnTo>
                  <a:lnTo>
                    <a:pt x="124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634">
              <a:extLst>
                <a:ext uri="{FF2B5EF4-FFF2-40B4-BE49-F238E27FC236}">
                  <a16:creationId xmlns:a16="http://schemas.microsoft.com/office/drawing/2014/main" id="{26390BF3-364C-4A4C-8E5E-2A830BDFFAF3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4459288" y="4121150"/>
              <a:ext cx="76200" cy="120650"/>
            </a:xfrm>
            <a:custGeom>
              <a:avLst/>
              <a:gdLst>
                <a:gd name="T0" fmla="*/ 105 w 161"/>
                <a:gd name="T1" fmla="*/ 106 h 238"/>
                <a:gd name="T2" fmla="*/ 150 w 161"/>
                <a:gd name="T3" fmla="*/ 52 h 238"/>
                <a:gd name="T4" fmla="*/ 81 w 161"/>
                <a:gd name="T5" fmla="*/ 0 h 238"/>
                <a:gd name="T6" fmla="*/ 11 w 161"/>
                <a:gd name="T7" fmla="*/ 58 h 238"/>
                <a:gd name="T8" fmla="*/ 25 w 161"/>
                <a:gd name="T9" fmla="*/ 93 h 238"/>
                <a:gd name="T10" fmla="*/ 54 w 161"/>
                <a:gd name="T11" fmla="*/ 114 h 238"/>
                <a:gd name="T12" fmla="*/ 0 w 161"/>
                <a:gd name="T13" fmla="*/ 178 h 238"/>
                <a:gd name="T14" fmla="*/ 80 w 161"/>
                <a:gd name="T15" fmla="*/ 238 h 238"/>
                <a:gd name="T16" fmla="*/ 161 w 161"/>
                <a:gd name="T17" fmla="*/ 173 h 238"/>
                <a:gd name="T18" fmla="*/ 127 w 161"/>
                <a:gd name="T19" fmla="*/ 118 h 238"/>
                <a:gd name="T20" fmla="*/ 105 w 161"/>
                <a:gd name="T21" fmla="*/ 106 h 238"/>
                <a:gd name="T22" fmla="*/ 49 w 161"/>
                <a:gd name="T23" fmla="*/ 72 h 238"/>
                <a:gd name="T24" fmla="*/ 30 w 161"/>
                <a:gd name="T25" fmla="*/ 45 h 238"/>
                <a:gd name="T26" fmla="*/ 80 w 161"/>
                <a:gd name="T27" fmla="*/ 10 h 238"/>
                <a:gd name="T28" fmla="*/ 131 w 161"/>
                <a:gd name="T29" fmla="*/ 52 h 238"/>
                <a:gd name="T30" fmla="*/ 95 w 161"/>
                <a:gd name="T31" fmla="*/ 99 h 238"/>
                <a:gd name="T32" fmla="*/ 91 w 161"/>
                <a:gd name="T33" fmla="*/ 97 h 238"/>
                <a:gd name="T34" fmla="*/ 49 w 161"/>
                <a:gd name="T35" fmla="*/ 72 h 238"/>
                <a:gd name="T36" fmla="*/ 66 w 161"/>
                <a:gd name="T37" fmla="*/ 121 h 238"/>
                <a:gd name="T38" fmla="*/ 113 w 161"/>
                <a:gd name="T39" fmla="*/ 148 h 238"/>
                <a:gd name="T40" fmla="*/ 140 w 161"/>
                <a:gd name="T41" fmla="*/ 185 h 238"/>
                <a:gd name="T42" fmla="*/ 81 w 161"/>
                <a:gd name="T43" fmla="*/ 227 h 238"/>
                <a:gd name="T44" fmla="*/ 21 w 161"/>
                <a:gd name="T45" fmla="*/ 178 h 238"/>
                <a:gd name="T46" fmla="*/ 66 w 161"/>
                <a:gd name="T47" fmla="*/ 12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8">
                  <a:moveTo>
                    <a:pt x="105" y="106"/>
                  </a:moveTo>
                  <a:cubicBezTo>
                    <a:pt x="133" y="92"/>
                    <a:pt x="150" y="76"/>
                    <a:pt x="150" y="52"/>
                  </a:cubicBezTo>
                  <a:cubicBezTo>
                    <a:pt x="150" y="18"/>
                    <a:pt x="115" y="0"/>
                    <a:pt x="81" y="0"/>
                  </a:cubicBezTo>
                  <a:cubicBezTo>
                    <a:pt x="43" y="0"/>
                    <a:pt x="11" y="25"/>
                    <a:pt x="11" y="58"/>
                  </a:cubicBezTo>
                  <a:cubicBezTo>
                    <a:pt x="11" y="74"/>
                    <a:pt x="19" y="86"/>
                    <a:pt x="25" y="93"/>
                  </a:cubicBezTo>
                  <a:cubicBezTo>
                    <a:pt x="31" y="101"/>
                    <a:pt x="34" y="102"/>
                    <a:pt x="54" y="114"/>
                  </a:cubicBezTo>
                  <a:cubicBezTo>
                    <a:pt x="35" y="123"/>
                    <a:pt x="0" y="141"/>
                    <a:pt x="0" y="178"/>
                  </a:cubicBezTo>
                  <a:cubicBezTo>
                    <a:pt x="0" y="217"/>
                    <a:pt x="40" y="238"/>
                    <a:pt x="80" y="238"/>
                  </a:cubicBezTo>
                  <a:cubicBezTo>
                    <a:pt x="125" y="238"/>
                    <a:pt x="161" y="210"/>
                    <a:pt x="161" y="173"/>
                  </a:cubicBezTo>
                  <a:cubicBezTo>
                    <a:pt x="161" y="149"/>
                    <a:pt x="147" y="130"/>
                    <a:pt x="127" y="118"/>
                  </a:cubicBezTo>
                  <a:cubicBezTo>
                    <a:pt x="122" y="115"/>
                    <a:pt x="110" y="108"/>
                    <a:pt x="105" y="106"/>
                  </a:cubicBezTo>
                  <a:close/>
                  <a:moveTo>
                    <a:pt x="49" y="72"/>
                  </a:moveTo>
                  <a:cubicBezTo>
                    <a:pt x="39" y="67"/>
                    <a:pt x="30" y="58"/>
                    <a:pt x="30" y="45"/>
                  </a:cubicBezTo>
                  <a:cubicBezTo>
                    <a:pt x="30" y="23"/>
                    <a:pt x="55" y="10"/>
                    <a:pt x="80" y="10"/>
                  </a:cubicBezTo>
                  <a:cubicBezTo>
                    <a:pt x="107" y="10"/>
                    <a:pt x="131" y="27"/>
                    <a:pt x="131" y="52"/>
                  </a:cubicBezTo>
                  <a:cubicBezTo>
                    <a:pt x="131" y="83"/>
                    <a:pt x="95" y="99"/>
                    <a:pt x="95" y="99"/>
                  </a:cubicBezTo>
                  <a:cubicBezTo>
                    <a:pt x="94" y="99"/>
                    <a:pt x="93" y="98"/>
                    <a:pt x="91" y="97"/>
                  </a:cubicBezTo>
                  <a:lnTo>
                    <a:pt x="49" y="72"/>
                  </a:lnTo>
                  <a:close/>
                  <a:moveTo>
                    <a:pt x="66" y="121"/>
                  </a:moveTo>
                  <a:lnTo>
                    <a:pt x="113" y="148"/>
                  </a:lnTo>
                  <a:cubicBezTo>
                    <a:pt x="122" y="154"/>
                    <a:pt x="140" y="164"/>
                    <a:pt x="140" y="185"/>
                  </a:cubicBezTo>
                  <a:cubicBezTo>
                    <a:pt x="140" y="211"/>
                    <a:pt x="111" y="227"/>
                    <a:pt x="81" y="227"/>
                  </a:cubicBezTo>
                  <a:cubicBezTo>
                    <a:pt x="49" y="227"/>
                    <a:pt x="21" y="207"/>
                    <a:pt x="21" y="178"/>
                  </a:cubicBezTo>
                  <a:cubicBezTo>
                    <a:pt x="21" y="152"/>
                    <a:pt x="40" y="132"/>
                    <a:pt x="66" y="12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635">
              <a:extLst>
                <a:ext uri="{FF2B5EF4-FFF2-40B4-BE49-F238E27FC236}">
                  <a16:creationId xmlns:a16="http://schemas.microsoft.com/office/drawing/2014/main" id="{16589199-2AAD-4508-8E82-AD72E98A94CB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995863" y="3857625"/>
              <a:ext cx="88900" cy="458788"/>
            </a:xfrm>
            <a:custGeom>
              <a:avLst/>
              <a:gdLst>
                <a:gd name="T0" fmla="*/ 189 w 189"/>
                <a:gd name="T1" fmla="*/ 449 h 898"/>
                <a:gd name="T2" fmla="*/ 58 w 189"/>
                <a:gd name="T3" fmla="*/ 41 h 898"/>
                <a:gd name="T4" fmla="*/ 20 w 189"/>
                <a:gd name="T5" fmla="*/ 3 h 898"/>
                <a:gd name="T6" fmla="*/ 9 w 189"/>
                <a:gd name="T7" fmla="*/ 0 h 898"/>
                <a:gd name="T8" fmla="*/ 0 w 189"/>
                <a:gd name="T9" fmla="*/ 5 h 898"/>
                <a:gd name="T10" fmla="*/ 3 w 189"/>
                <a:gd name="T11" fmla="*/ 10 h 898"/>
                <a:gd name="T12" fmla="*/ 78 w 189"/>
                <a:gd name="T13" fmla="*/ 110 h 898"/>
                <a:gd name="T14" fmla="*/ 152 w 189"/>
                <a:gd name="T15" fmla="*/ 449 h 898"/>
                <a:gd name="T16" fmla="*/ 2 w 189"/>
                <a:gd name="T17" fmla="*/ 889 h 898"/>
                <a:gd name="T18" fmla="*/ 0 w 189"/>
                <a:gd name="T19" fmla="*/ 893 h 898"/>
                <a:gd name="T20" fmla="*/ 9 w 189"/>
                <a:gd name="T21" fmla="*/ 898 h 898"/>
                <a:gd name="T22" fmla="*/ 21 w 189"/>
                <a:gd name="T23" fmla="*/ 894 h 898"/>
                <a:gd name="T24" fmla="*/ 156 w 189"/>
                <a:gd name="T25" fmla="*/ 678 h 898"/>
                <a:gd name="T26" fmla="*/ 189 w 189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898">
                  <a:moveTo>
                    <a:pt x="189" y="449"/>
                  </a:moveTo>
                  <a:cubicBezTo>
                    <a:pt x="189" y="306"/>
                    <a:pt x="156" y="153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9"/>
                  </a:cubicBezTo>
                  <a:cubicBezTo>
                    <a:pt x="152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4" y="898"/>
                    <a:pt x="9" y="898"/>
                  </a:cubicBezTo>
                  <a:cubicBezTo>
                    <a:pt x="16" y="898"/>
                    <a:pt x="17" y="898"/>
                    <a:pt x="21" y="894"/>
                  </a:cubicBezTo>
                  <a:cubicBezTo>
                    <a:pt x="69" y="853"/>
                    <a:pt x="122" y="784"/>
                    <a:pt x="156" y="678"/>
                  </a:cubicBezTo>
                  <a:cubicBezTo>
                    <a:pt x="178" y="610"/>
                    <a:pt x="189" y="529"/>
                    <a:pt x="189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任意多边形: 形状 1215">
              <a:extLst>
                <a:ext uri="{FF2B5EF4-FFF2-40B4-BE49-F238E27FC236}">
                  <a16:creationId xmlns:a16="http://schemas.microsoft.com/office/drawing/2014/main" id="{9C55E530-42BF-4431-BD43-058A7780EB6C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4035426" y="4083050"/>
              <a:ext cx="923926" cy="9526"/>
            </a:xfrm>
            <a:custGeom>
              <a:avLst/>
              <a:gdLst/>
              <a:ahLst/>
              <a:cxnLst/>
              <a:rect l="0" t="0" r="0" b="0"/>
              <a:pathLst>
                <a:path w="923926" h="9526">
                  <a:moveTo>
                    <a:pt x="0" y="9525"/>
                  </a:moveTo>
                  <a:lnTo>
                    <a:pt x="923925" y="9525"/>
                  </a:lnTo>
                  <a:lnTo>
                    <a:pt x="9239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247" name="文本框 1246">
            <a:extLst>
              <a:ext uri="{FF2B5EF4-FFF2-40B4-BE49-F238E27FC236}">
                <a16:creationId xmlns:a16="http://schemas.microsoft.com/office/drawing/2014/main" id="{BA88569B-C893-48F1-9EE3-121B2A1E9239}"/>
              </a:ext>
            </a:extLst>
          </p:cNvPr>
          <p:cNvSpPr txBox="1"/>
          <p:nvPr/>
        </p:nvSpPr>
        <p:spPr>
          <a:xfrm>
            <a:off x="5617733" y="3816321"/>
            <a:ext cx="19906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err="1">
                <a:solidFill>
                  <a:schemeClr val="accent2"/>
                </a:solidFill>
              </a:rPr>
              <a:t>Hoeffding’s</a:t>
            </a:r>
            <a:r>
              <a:rPr lang="en-US" altLang="zh-CN" dirty="0">
                <a:solidFill>
                  <a:schemeClr val="accent2"/>
                </a:solidFill>
              </a:rPr>
              <a:t> lemma</a:t>
            </a:r>
            <a:endParaRPr lang="zh-CN" altLang="en-US" dirty="0">
              <a:solidFill>
                <a:schemeClr val="accent2"/>
              </a:solidFill>
            </a:endParaRPr>
          </a:p>
        </p:txBody>
      </p:sp>
      <p:grpSp>
        <p:nvGrpSpPr>
          <p:cNvPr id="1523" name="组合 1522">
            <a:extLst>
              <a:ext uri="{FF2B5EF4-FFF2-40B4-BE49-F238E27FC236}">
                <a16:creationId xmlns:a16="http://schemas.microsoft.com/office/drawing/2014/main" id="{AB263AF8-2CEC-4C0F-AD7C-25990CFF223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2176463" y="4560888"/>
            <a:ext cx="3359150" cy="458788"/>
            <a:chOff x="2176463" y="4560888"/>
            <a:chExt cx="3359150" cy="458788"/>
          </a:xfrm>
        </p:grpSpPr>
        <p:sp>
          <p:nvSpPr>
            <p:cNvPr id="1494" name="Freeform 788">
              <a:extLst>
                <a:ext uri="{FF2B5EF4-FFF2-40B4-BE49-F238E27FC236}">
                  <a16:creationId xmlns:a16="http://schemas.microsoft.com/office/drawing/2014/main" id="{94D1429E-3D18-4685-ABF7-662F8D375B7F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2176463" y="4760913"/>
              <a:ext cx="155575" cy="5873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789">
              <a:extLst>
                <a:ext uri="{FF2B5EF4-FFF2-40B4-BE49-F238E27FC236}">
                  <a16:creationId xmlns:a16="http://schemas.microsoft.com/office/drawing/2014/main" id="{39645D57-82CE-40DA-BC6B-4E807B78B780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2416176" y="4740276"/>
              <a:ext cx="90488" cy="1174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790">
              <a:extLst>
                <a:ext uri="{FF2B5EF4-FFF2-40B4-BE49-F238E27FC236}">
                  <a16:creationId xmlns:a16="http://schemas.microsoft.com/office/drawing/2014/main" id="{06621B97-3548-4CF1-BDB7-DC36AE5B030A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516188" y="4743451"/>
              <a:ext cx="117475" cy="11112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2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3 w 251"/>
                <a:gd name="T11" fmla="*/ 0 h 215"/>
                <a:gd name="T12" fmla="*/ 153 w 251"/>
                <a:gd name="T13" fmla="*/ 16 h 215"/>
                <a:gd name="T14" fmla="*/ 168 w 251"/>
                <a:gd name="T15" fmla="*/ 31 h 215"/>
                <a:gd name="T16" fmla="*/ 160 w 251"/>
                <a:gd name="T17" fmla="*/ 49 h 215"/>
                <a:gd name="T18" fmla="*/ 129 w 251"/>
                <a:gd name="T19" fmla="*/ 88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6 h 215"/>
                <a:gd name="T26" fmla="*/ 103 w 251"/>
                <a:gd name="T27" fmla="*/ 0 h 215"/>
                <a:gd name="T28" fmla="*/ 49 w 251"/>
                <a:gd name="T29" fmla="*/ 2 h 215"/>
                <a:gd name="T30" fmla="*/ 2 w 251"/>
                <a:gd name="T31" fmla="*/ 0 h 215"/>
                <a:gd name="T32" fmla="*/ 2 w 251"/>
                <a:gd name="T33" fmla="*/ 16 h 215"/>
                <a:gd name="T34" fmla="*/ 61 w 251"/>
                <a:gd name="T35" fmla="*/ 46 h 215"/>
                <a:gd name="T36" fmla="*/ 110 w 251"/>
                <a:gd name="T37" fmla="*/ 111 h 215"/>
                <a:gd name="T38" fmla="*/ 63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8 w 251"/>
                <a:gd name="T47" fmla="*/ 215 h 215"/>
                <a:gd name="T48" fmla="*/ 88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8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7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5"/>
                  </a:cubicBezTo>
                  <a:lnTo>
                    <a:pt x="88" y="200"/>
                  </a:lnTo>
                  <a:cubicBezTo>
                    <a:pt x="77" y="198"/>
                    <a:pt x="74" y="192"/>
                    <a:pt x="74" y="184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791">
              <a:extLst>
                <a:ext uri="{FF2B5EF4-FFF2-40B4-BE49-F238E27FC236}">
                  <a16:creationId xmlns:a16="http://schemas.microsoft.com/office/drawing/2014/main" id="{70BD2663-BD43-482D-B390-A5CFF3D1C672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2643188" y="4741863"/>
              <a:ext cx="114300" cy="161925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6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3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792">
              <a:extLst>
                <a:ext uri="{FF2B5EF4-FFF2-40B4-BE49-F238E27FC236}">
                  <a16:creationId xmlns:a16="http://schemas.microsoft.com/office/drawing/2014/main" id="{6285E2E4-5A7C-4FC5-93AE-86CA58D7B3A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846388" y="4560888"/>
              <a:ext cx="88900" cy="458788"/>
            </a:xfrm>
            <a:custGeom>
              <a:avLst/>
              <a:gdLst>
                <a:gd name="T0" fmla="*/ 167 w 189"/>
                <a:gd name="T1" fmla="*/ 892 h 898"/>
                <a:gd name="T2" fmla="*/ 173 w 189"/>
                <a:gd name="T3" fmla="*/ 898 h 898"/>
                <a:gd name="T4" fmla="*/ 184 w 189"/>
                <a:gd name="T5" fmla="*/ 898 h 898"/>
                <a:gd name="T6" fmla="*/ 189 w 189"/>
                <a:gd name="T7" fmla="*/ 893 h 898"/>
                <a:gd name="T8" fmla="*/ 187 w 189"/>
                <a:gd name="T9" fmla="*/ 888 h 898"/>
                <a:gd name="T10" fmla="*/ 112 w 189"/>
                <a:gd name="T11" fmla="*/ 788 h 898"/>
                <a:gd name="T12" fmla="*/ 38 w 189"/>
                <a:gd name="T13" fmla="*/ 449 h 898"/>
                <a:gd name="T14" fmla="*/ 188 w 189"/>
                <a:gd name="T15" fmla="*/ 9 h 898"/>
                <a:gd name="T16" fmla="*/ 189 w 189"/>
                <a:gd name="T17" fmla="*/ 5 h 898"/>
                <a:gd name="T18" fmla="*/ 180 w 189"/>
                <a:gd name="T19" fmla="*/ 0 h 898"/>
                <a:gd name="T20" fmla="*/ 168 w 189"/>
                <a:gd name="T21" fmla="*/ 4 h 898"/>
                <a:gd name="T22" fmla="*/ 33 w 189"/>
                <a:gd name="T23" fmla="*/ 220 h 898"/>
                <a:gd name="T24" fmla="*/ 0 w 189"/>
                <a:gd name="T25" fmla="*/ 449 h 898"/>
                <a:gd name="T26" fmla="*/ 100 w 189"/>
                <a:gd name="T27" fmla="*/ 816 h 898"/>
                <a:gd name="T28" fmla="*/ 132 w 189"/>
                <a:gd name="T29" fmla="*/ 857 h 898"/>
                <a:gd name="T30" fmla="*/ 147 w 189"/>
                <a:gd name="T31" fmla="*/ 874 h 898"/>
                <a:gd name="T32" fmla="*/ 167 w 189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9" h="898">
                  <a:moveTo>
                    <a:pt x="167" y="892"/>
                  </a:moveTo>
                  <a:cubicBezTo>
                    <a:pt x="168" y="893"/>
                    <a:pt x="172" y="898"/>
                    <a:pt x="173" y="898"/>
                  </a:cubicBezTo>
                  <a:lnTo>
                    <a:pt x="184" y="898"/>
                  </a:lnTo>
                  <a:cubicBezTo>
                    <a:pt x="185" y="898"/>
                    <a:pt x="189" y="897"/>
                    <a:pt x="189" y="893"/>
                  </a:cubicBezTo>
                  <a:cubicBezTo>
                    <a:pt x="189" y="891"/>
                    <a:pt x="188" y="890"/>
                    <a:pt x="187" y="888"/>
                  </a:cubicBezTo>
                  <a:cubicBezTo>
                    <a:pt x="169" y="870"/>
                    <a:pt x="142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8"/>
                    <a:pt x="188" y="9"/>
                  </a:cubicBezTo>
                  <a:cubicBezTo>
                    <a:pt x="189" y="8"/>
                    <a:pt x="189" y="6"/>
                    <a:pt x="189" y="5"/>
                  </a:cubicBezTo>
                  <a:cubicBezTo>
                    <a:pt x="189" y="0"/>
                    <a:pt x="186" y="0"/>
                    <a:pt x="180" y="0"/>
                  </a:cubicBezTo>
                  <a:cubicBezTo>
                    <a:pt x="173" y="0"/>
                    <a:pt x="172" y="0"/>
                    <a:pt x="168" y="4"/>
                  </a:cubicBezTo>
                  <a:cubicBezTo>
                    <a:pt x="121" y="45"/>
                    <a:pt x="67" y="115"/>
                    <a:pt x="33" y="220"/>
                  </a:cubicBezTo>
                  <a:cubicBezTo>
                    <a:pt x="11" y="286"/>
                    <a:pt x="0" y="366"/>
                    <a:pt x="0" y="449"/>
                  </a:cubicBezTo>
                  <a:cubicBezTo>
                    <a:pt x="0" y="567"/>
                    <a:pt x="21" y="701"/>
                    <a:pt x="100" y="816"/>
                  </a:cubicBezTo>
                  <a:cubicBezTo>
                    <a:pt x="113" y="836"/>
                    <a:pt x="132" y="856"/>
                    <a:pt x="132" y="857"/>
                  </a:cubicBezTo>
                  <a:cubicBezTo>
                    <a:pt x="137" y="863"/>
                    <a:pt x="143" y="871"/>
                    <a:pt x="147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793">
              <a:extLst>
                <a:ext uri="{FF2B5EF4-FFF2-40B4-BE49-F238E27FC236}">
                  <a16:creationId xmlns:a16="http://schemas.microsoft.com/office/drawing/2014/main" id="{A331B41D-1D32-4F4B-98D6-9518216201B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963863" y="4784726"/>
              <a:ext cx="142875" cy="11113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7 w 305"/>
                <a:gd name="T7" fmla="*/ 0 h 20"/>
                <a:gd name="T8" fmla="*/ 0 w 305"/>
                <a:gd name="T9" fmla="*/ 10 h 20"/>
                <a:gd name="T10" fmla="*/ 17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794">
              <a:extLst>
                <a:ext uri="{FF2B5EF4-FFF2-40B4-BE49-F238E27FC236}">
                  <a16:creationId xmlns:a16="http://schemas.microsoft.com/office/drawing/2014/main" id="{204F34D9-4A85-4979-81BE-7A8E2CBAEF71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3138488" y="4676776"/>
              <a:ext cx="114300" cy="180975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2 h 353"/>
                <a:gd name="T12" fmla="*/ 233 w 247"/>
                <a:gd name="T13" fmla="*/ 319 h 353"/>
                <a:gd name="T14" fmla="*/ 132 w 247"/>
                <a:gd name="T15" fmla="*/ 36 h 353"/>
                <a:gd name="T16" fmla="*/ 71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9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2 w 247"/>
                <a:gd name="T33" fmla="*/ 342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3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5" y="342"/>
                  </a:cubicBezTo>
                  <a:cubicBezTo>
                    <a:pt x="240" y="337"/>
                    <a:pt x="237" y="329"/>
                    <a:pt x="233" y="319"/>
                  </a:cubicBezTo>
                  <a:lnTo>
                    <a:pt x="132" y="36"/>
                  </a:lnTo>
                  <a:cubicBezTo>
                    <a:pt x="121" y="7"/>
                    <a:pt x="94" y="0"/>
                    <a:pt x="71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3" y="14"/>
                    <a:pt x="86" y="17"/>
                    <a:pt x="99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7"/>
                    <a:pt x="32" y="342"/>
                  </a:cubicBezTo>
                  <a:lnTo>
                    <a:pt x="152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795">
              <a:extLst>
                <a:ext uri="{FF2B5EF4-FFF2-40B4-BE49-F238E27FC236}">
                  <a16:creationId xmlns:a16="http://schemas.microsoft.com/office/drawing/2014/main" id="{A7D86D0D-80D3-40C7-935D-BBD2B0448C0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267076" y="4694238"/>
              <a:ext cx="71438" cy="163513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796">
              <a:extLst>
                <a:ext uri="{FF2B5EF4-FFF2-40B4-BE49-F238E27FC236}">
                  <a16:creationId xmlns:a16="http://schemas.microsoft.com/office/drawing/2014/main" id="{2C6789AB-D05C-44D6-92F5-7C21D4B11249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411538" y="4705351"/>
              <a:ext cx="153988" cy="169863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5 h 332"/>
                <a:gd name="T28" fmla="*/ 166 w 332"/>
                <a:gd name="T29" fmla="*/ 332 h 332"/>
                <a:gd name="T30" fmla="*/ 176 w 332"/>
                <a:gd name="T31" fmla="*/ 315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6" y="176"/>
                  </a:lnTo>
                  <a:lnTo>
                    <a:pt x="156" y="315"/>
                  </a:lnTo>
                  <a:cubicBezTo>
                    <a:pt x="156" y="322"/>
                    <a:pt x="156" y="332"/>
                    <a:pt x="166" y="332"/>
                  </a:cubicBezTo>
                  <a:cubicBezTo>
                    <a:pt x="176" y="332"/>
                    <a:pt x="176" y="322"/>
                    <a:pt x="176" y="315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797">
              <a:extLst>
                <a:ext uri="{FF2B5EF4-FFF2-40B4-BE49-F238E27FC236}">
                  <a16:creationId xmlns:a16="http://schemas.microsoft.com/office/drawing/2014/main" id="{C7D2C244-3D44-4E95-853E-960142D64D1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671888" y="4629151"/>
              <a:ext cx="88900" cy="127000"/>
            </a:xfrm>
            <a:custGeom>
              <a:avLst/>
              <a:gdLst>
                <a:gd name="T0" fmla="*/ 115 w 192"/>
                <a:gd name="T1" fmla="*/ 143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3"/>
                  </a:moveTo>
                  <a:cubicBezTo>
                    <a:pt x="133" y="182"/>
                    <a:pt x="153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9" y="246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798">
              <a:extLst>
                <a:ext uri="{FF2B5EF4-FFF2-40B4-BE49-F238E27FC236}">
                  <a16:creationId xmlns:a16="http://schemas.microsoft.com/office/drawing/2014/main" id="{3E747233-786C-4ED0-9B65-52C4BA6AE6EC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3779838" y="4591051"/>
              <a:ext cx="58738" cy="85725"/>
            </a:xfrm>
            <a:custGeom>
              <a:avLst/>
              <a:gdLst>
                <a:gd name="T0" fmla="*/ 124 w 124"/>
                <a:gd name="T1" fmla="*/ 118 h 166"/>
                <a:gd name="T2" fmla="*/ 113 w 124"/>
                <a:gd name="T3" fmla="*/ 118 h 166"/>
                <a:gd name="T4" fmla="*/ 106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50 h 166"/>
                <a:gd name="T14" fmla="*/ 58 w 124"/>
                <a:gd name="T15" fmla="*/ 0 h 166"/>
                <a:gd name="T16" fmla="*/ 0 w 124"/>
                <a:gd name="T17" fmla="*/ 44 h 166"/>
                <a:gd name="T18" fmla="*/ 15 w 124"/>
                <a:gd name="T19" fmla="*/ 59 h 166"/>
                <a:gd name="T20" fmla="*/ 29 w 124"/>
                <a:gd name="T21" fmla="*/ 45 h 166"/>
                <a:gd name="T22" fmla="*/ 15 w 124"/>
                <a:gd name="T23" fmla="*/ 30 h 166"/>
                <a:gd name="T24" fmla="*/ 53 w 124"/>
                <a:gd name="T25" fmla="*/ 11 h 166"/>
                <a:gd name="T26" fmla="*/ 97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3" y="118"/>
                  </a:lnTo>
                  <a:cubicBezTo>
                    <a:pt x="113" y="123"/>
                    <a:pt x="110" y="138"/>
                    <a:pt x="106" y="140"/>
                  </a:cubicBezTo>
                  <a:cubicBezTo>
                    <a:pt x="104" y="142"/>
                    <a:pt x="83" y="142"/>
                    <a:pt x="80" y="142"/>
                  </a:cubicBezTo>
                  <a:lnTo>
                    <a:pt x="31" y="142"/>
                  </a:lnTo>
                  <a:cubicBezTo>
                    <a:pt x="47" y="130"/>
                    <a:pt x="66" y="116"/>
                    <a:pt x="81" y="106"/>
                  </a:cubicBezTo>
                  <a:cubicBezTo>
                    <a:pt x="103" y="91"/>
                    <a:pt x="124" y="76"/>
                    <a:pt x="124" y="50"/>
                  </a:cubicBezTo>
                  <a:cubicBezTo>
                    <a:pt x="124" y="18"/>
                    <a:pt x="94" y="0"/>
                    <a:pt x="58" y="0"/>
                  </a:cubicBezTo>
                  <a:cubicBezTo>
                    <a:pt x="25" y="0"/>
                    <a:pt x="0" y="20"/>
                    <a:pt x="0" y="44"/>
                  </a:cubicBezTo>
                  <a:cubicBezTo>
                    <a:pt x="0" y="57"/>
                    <a:pt x="11" y="59"/>
                    <a:pt x="15" y="59"/>
                  </a:cubicBezTo>
                  <a:cubicBezTo>
                    <a:pt x="21" y="59"/>
                    <a:pt x="29" y="55"/>
                    <a:pt x="29" y="45"/>
                  </a:cubicBezTo>
                  <a:cubicBezTo>
                    <a:pt x="29" y="36"/>
                    <a:pt x="23" y="31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3" y="87"/>
                    <a:pt x="64" y="103"/>
                  </a:cubicBezTo>
                  <a:lnTo>
                    <a:pt x="3" y="154"/>
                  </a:lnTo>
                  <a:cubicBezTo>
                    <a:pt x="1" y="157"/>
                    <a:pt x="0" y="157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800">
              <a:extLst>
                <a:ext uri="{FF2B5EF4-FFF2-40B4-BE49-F238E27FC236}">
                  <a16:creationId xmlns:a16="http://schemas.microsoft.com/office/drawing/2014/main" id="{09E13E2F-1D67-4A22-9F71-0CE840DB236D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3722688" y="4824413"/>
              <a:ext cx="74613" cy="120650"/>
            </a:xfrm>
            <a:custGeom>
              <a:avLst/>
              <a:gdLst>
                <a:gd name="T0" fmla="*/ 105 w 161"/>
                <a:gd name="T1" fmla="*/ 106 h 238"/>
                <a:gd name="T2" fmla="*/ 150 w 161"/>
                <a:gd name="T3" fmla="*/ 52 h 238"/>
                <a:gd name="T4" fmla="*/ 81 w 161"/>
                <a:gd name="T5" fmla="*/ 0 h 238"/>
                <a:gd name="T6" fmla="*/ 11 w 161"/>
                <a:gd name="T7" fmla="*/ 58 h 238"/>
                <a:gd name="T8" fmla="*/ 25 w 161"/>
                <a:gd name="T9" fmla="*/ 93 h 238"/>
                <a:gd name="T10" fmla="*/ 54 w 161"/>
                <a:gd name="T11" fmla="*/ 114 h 238"/>
                <a:gd name="T12" fmla="*/ 0 w 161"/>
                <a:gd name="T13" fmla="*/ 178 h 238"/>
                <a:gd name="T14" fmla="*/ 80 w 161"/>
                <a:gd name="T15" fmla="*/ 238 h 238"/>
                <a:gd name="T16" fmla="*/ 161 w 161"/>
                <a:gd name="T17" fmla="*/ 173 h 238"/>
                <a:gd name="T18" fmla="*/ 127 w 161"/>
                <a:gd name="T19" fmla="*/ 118 h 238"/>
                <a:gd name="T20" fmla="*/ 105 w 161"/>
                <a:gd name="T21" fmla="*/ 106 h 238"/>
                <a:gd name="T22" fmla="*/ 48 w 161"/>
                <a:gd name="T23" fmla="*/ 72 h 238"/>
                <a:gd name="T24" fmla="*/ 29 w 161"/>
                <a:gd name="T25" fmla="*/ 45 h 238"/>
                <a:gd name="T26" fmla="*/ 80 w 161"/>
                <a:gd name="T27" fmla="*/ 10 h 238"/>
                <a:gd name="T28" fmla="*/ 131 w 161"/>
                <a:gd name="T29" fmla="*/ 52 h 238"/>
                <a:gd name="T30" fmla="*/ 94 w 161"/>
                <a:gd name="T31" fmla="*/ 99 h 238"/>
                <a:gd name="T32" fmla="*/ 90 w 161"/>
                <a:gd name="T33" fmla="*/ 97 h 238"/>
                <a:gd name="T34" fmla="*/ 48 w 161"/>
                <a:gd name="T35" fmla="*/ 72 h 238"/>
                <a:gd name="T36" fmla="*/ 65 w 161"/>
                <a:gd name="T37" fmla="*/ 121 h 238"/>
                <a:gd name="T38" fmla="*/ 113 w 161"/>
                <a:gd name="T39" fmla="*/ 148 h 238"/>
                <a:gd name="T40" fmla="*/ 140 w 161"/>
                <a:gd name="T41" fmla="*/ 185 h 238"/>
                <a:gd name="T42" fmla="*/ 81 w 161"/>
                <a:gd name="T43" fmla="*/ 227 h 238"/>
                <a:gd name="T44" fmla="*/ 21 w 161"/>
                <a:gd name="T45" fmla="*/ 178 h 238"/>
                <a:gd name="T46" fmla="*/ 65 w 161"/>
                <a:gd name="T47" fmla="*/ 12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8">
                  <a:moveTo>
                    <a:pt x="105" y="106"/>
                  </a:moveTo>
                  <a:cubicBezTo>
                    <a:pt x="132" y="92"/>
                    <a:pt x="150" y="76"/>
                    <a:pt x="150" y="52"/>
                  </a:cubicBezTo>
                  <a:cubicBezTo>
                    <a:pt x="150" y="18"/>
                    <a:pt x="115" y="0"/>
                    <a:pt x="81" y="0"/>
                  </a:cubicBezTo>
                  <a:cubicBezTo>
                    <a:pt x="42" y="0"/>
                    <a:pt x="11" y="25"/>
                    <a:pt x="11" y="58"/>
                  </a:cubicBezTo>
                  <a:cubicBezTo>
                    <a:pt x="11" y="74"/>
                    <a:pt x="19" y="86"/>
                    <a:pt x="25" y="93"/>
                  </a:cubicBezTo>
                  <a:cubicBezTo>
                    <a:pt x="31" y="101"/>
                    <a:pt x="34" y="102"/>
                    <a:pt x="54" y="114"/>
                  </a:cubicBezTo>
                  <a:cubicBezTo>
                    <a:pt x="35" y="123"/>
                    <a:pt x="0" y="141"/>
                    <a:pt x="0" y="178"/>
                  </a:cubicBezTo>
                  <a:cubicBezTo>
                    <a:pt x="0" y="217"/>
                    <a:pt x="40" y="238"/>
                    <a:pt x="80" y="238"/>
                  </a:cubicBezTo>
                  <a:cubicBezTo>
                    <a:pt x="124" y="238"/>
                    <a:pt x="161" y="210"/>
                    <a:pt x="161" y="173"/>
                  </a:cubicBezTo>
                  <a:cubicBezTo>
                    <a:pt x="161" y="149"/>
                    <a:pt x="147" y="130"/>
                    <a:pt x="127" y="118"/>
                  </a:cubicBezTo>
                  <a:cubicBezTo>
                    <a:pt x="122" y="115"/>
                    <a:pt x="110" y="108"/>
                    <a:pt x="105" y="106"/>
                  </a:cubicBezTo>
                  <a:close/>
                  <a:moveTo>
                    <a:pt x="48" y="72"/>
                  </a:moveTo>
                  <a:cubicBezTo>
                    <a:pt x="39" y="67"/>
                    <a:pt x="29" y="58"/>
                    <a:pt x="29" y="45"/>
                  </a:cubicBezTo>
                  <a:cubicBezTo>
                    <a:pt x="29" y="23"/>
                    <a:pt x="55" y="10"/>
                    <a:pt x="80" y="10"/>
                  </a:cubicBezTo>
                  <a:cubicBezTo>
                    <a:pt x="107" y="10"/>
                    <a:pt x="131" y="27"/>
                    <a:pt x="131" y="52"/>
                  </a:cubicBezTo>
                  <a:cubicBezTo>
                    <a:pt x="131" y="83"/>
                    <a:pt x="95" y="99"/>
                    <a:pt x="94" y="99"/>
                  </a:cubicBezTo>
                  <a:cubicBezTo>
                    <a:pt x="94" y="99"/>
                    <a:pt x="93" y="98"/>
                    <a:pt x="90" y="97"/>
                  </a:cubicBezTo>
                  <a:lnTo>
                    <a:pt x="48" y="72"/>
                  </a:lnTo>
                  <a:close/>
                  <a:moveTo>
                    <a:pt x="65" y="121"/>
                  </a:moveTo>
                  <a:lnTo>
                    <a:pt x="113" y="148"/>
                  </a:lnTo>
                  <a:cubicBezTo>
                    <a:pt x="122" y="154"/>
                    <a:pt x="140" y="164"/>
                    <a:pt x="140" y="185"/>
                  </a:cubicBezTo>
                  <a:cubicBezTo>
                    <a:pt x="140" y="211"/>
                    <a:pt x="111" y="227"/>
                    <a:pt x="81" y="227"/>
                  </a:cubicBezTo>
                  <a:cubicBezTo>
                    <a:pt x="49" y="227"/>
                    <a:pt x="21" y="207"/>
                    <a:pt x="21" y="178"/>
                  </a:cubicBezTo>
                  <a:cubicBezTo>
                    <a:pt x="21" y="152"/>
                    <a:pt x="40" y="132"/>
                    <a:pt x="65" y="12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801">
              <a:extLst>
                <a:ext uri="{FF2B5EF4-FFF2-40B4-BE49-F238E27FC236}">
                  <a16:creationId xmlns:a16="http://schemas.microsoft.com/office/drawing/2014/main" id="{7835B65E-9DBC-4320-BB1F-A8C757A514EE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941763" y="4662488"/>
              <a:ext cx="219075" cy="255588"/>
            </a:xfrm>
            <a:custGeom>
              <a:avLst/>
              <a:gdLst>
                <a:gd name="T0" fmla="*/ 182 w 470"/>
                <a:gd name="T1" fmla="*/ 266 h 499"/>
                <a:gd name="T2" fmla="*/ 5 w 470"/>
                <a:gd name="T3" fmla="*/ 485 h 499"/>
                <a:gd name="T4" fmla="*/ 0 w 470"/>
                <a:gd name="T5" fmla="*/ 493 h 499"/>
                <a:gd name="T6" fmla="*/ 14 w 470"/>
                <a:gd name="T7" fmla="*/ 499 h 499"/>
                <a:gd name="T8" fmla="*/ 427 w 470"/>
                <a:gd name="T9" fmla="*/ 499 h 499"/>
                <a:gd name="T10" fmla="*/ 470 w 470"/>
                <a:gd name="T11" fmla="*/ 374 h 499"/>
                <a:gd name="T12" fmla="*/ 457 w 470"/>
                <a:gd name="T13" fmla="*/ 374 h 499"/>
                <a:gd name="T14" fmla="*/ 369 w 470"/>
                <a:gd name="T15" fmla="*/ 457 h 499"/>
                <a:gd name="T16" fmla="*/ 253 w 470"/>
                <a:gd name="T17" fmla="*/ 471 h 499"/>
                <a:gd name="T18" fmla="*/ 42 w 470"/>
                <a:gd name="T19" fmla="*/ 471 h 499"/>
                <a:gd name="T20" fmla="*/ 215 w 470"/>
                <a:gd name="T21" fmla="*/ 257 h 499"/>
                <a:gd name="T22" fmla="*/ 219 w 470"/>
                <a:gd name="T23" fmla="*/ 249 h 499"/>
                <a:gd name="T24" fmla="*/ 216 w 470"/>
                <a:gd name="T25" fmla="*/ 242 h 499"/>
                <a:gd name="T26" fmla="*/ 54 w 470"/>
                <a:gd name="T27" fmla="*/ 20 h 499"/>
                <a:gd name="T28" fmla="*/ 251 w 470"/>
                <a:gd name="T29" fmla="*/ 20 h 499"/>
                <a:gd name="T30" fmla="*/ 457 w 470"/>
                <a:gd name="T31" fmla="*/ 116 h 499"/>
                <a:gd name="T32" fmla="*/ 470 w 470"/>
                <a:gd name="T33" fmla="*/ 116 h 499"/>
                <a:gd name="T34" fmla="*/ 427 w 470"/>
                <a:gd name="T35" fmla="*/ 0 h 499"/>
                <a:gd name="T36" fmla="*/ 14 w 470"/>
                <a:gd name="T37" fmla="*/ 0 h 499"/>
                <a:gd name="T38" fmla="*/ 0 w 470"/>
                <a:gd name="T39" fmla="*/ 16 h 499"/>
                <a:gd name="T40" fmla="*/ 182 w 470"/>
                <a:gd name="T41" fmla="*/ 2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499">
                  <a:moveTo>
                    <a:pt x="182" y="266"/>
                  </a:moveTo>
                  <a:lnTo>
                    <a:pt x="5" y="485"/>
                  </a:lnTo>
                  <a:cubicBezTo>
                    <a:pt x="1" y="490"/>
                    <a:pt x="0" y="491"/>
                    <a:pt x="0" y="493"/>
                  </a:cubicBezTo>
                  <a:cubicBezTo>
                    <a:pt x="0" y="499"/>
                    <a:pt x="5" y="499"/>
                    <a:pt x="14" y="499"/>
                  </a:cubicBezTo>
                  <a:lnTo>
                    <a:pt x="427" y="499"/>
                  </a:lnTo>
                  <a:lnTo>
                    <a:pt x="470" y="374"/>
                  </a:lnTo>
                  <a:lnTo>
                    <a:pt x="457" y="374"/>
                  </a:lnTo>
                  <a:cubicBezTo>
                    <a:pt x="445" y="412"/>
                    <a:pt x="412" y="442"/>
                    <a:pt x="369" y="457"/>
                  </a:cubicBezTo>
                  <a:cubicBezTo>
                    <a:pt x="361" y="459"/>
                    <a:pt x="327" y="471"/>
                    <a:pt x="253" y="471"/>
                  </a:cubicBezTo>
                  <a:lnTo>
                    <a:pt x="42" y="471"/>
                  </a:lnTo>
                  <a:lnTo>
                    <a:pt x="215" y="257"/>
                  </a:lnTo>
                  <a:cubicBezTo>
                    <a:pt x="218" y="253"/>
                    <a:pt x="219" y="251"/>
                    <a:pt x="219" y="249"/>
                  </a:cubicBezTo>
                  <a:cubicBezTo>
                    <a:pt x="219" y="247"/>
                    <a:pt x="219" y="247"/>
                    <a:pt x="216" y="242"/>
                  </a:cubicBezTo>
                  <a:lnTo>
                    <a:pt x="54" y="20"/>
                  </a:lnTo>
                  <a:lnTo>
                    <a:pt x="251" y="20"/>
                  </a:lnTo>
                  <a:cubicBezTo>
                    <a:pt x="308" y="20"/>
                    <a:pt x="423" y="23"/>
                    <a:pt x="457" y="116"/>
                  </a:cubicBezTo>
                  <a:lnTo>
                    <a:pt x="470" y="116"/>
                  </a:lnTo>
                  <a:lnTo>
                    <a:pt x="427" y="0"/>
                  </a:lnTo>
                  <a:lnTo>
                    <a:pt x="14" y="0"/>
                  </a:lnTo>
                  <a:cubicBezTo>
                    <a:pt x="0" y="0"/>
                    <a:pt x="0" y="0"/>
                    <a:pt x="0" y="16"/>
                  </a:cubicBezTo>
                  <a:lnTo>
                    <a:pt x="182" y="2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802">
              <a:extLst>
                <a:ext uri="{FF2B5EF4-FFF2-40B4-BE49-F238E27FC236}">
                  <a16:creationId xmlns:a16="http://schemas.microsoft.com/office/drawing/2014/main" id="{7CC6853B-B9CA-4C93-82C5-E04CF617A91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181476" y="4646613"/>
              <a:ext cx="100013" cy="80963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8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7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7" y="46"/>
                    <a:pt x="45" y="56"/>
                  </a:cubicBezTo>
                  <a:cubicBezTo>
                    <a:pt x="43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803">
              <a:extLst>
                <a:ext uri="{FF2B5EF4-FFF2-40B4-BE49-F238E27FC236}">
                  <a16:creationId xmlns:a16="http://schemas.microsoft.com/office/drawing/2014/main" id="{A022B032-40A3-48E6-9E43-17071C588ECA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4181476" y="4811713"/>
              <a:ext cx="49213" cy="120650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2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3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6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804">
              <a:extLst>
                <a:ext uri="{FF2B5EF4-FFF2-40B4-BE49-F238E27FC236}">
                  <a16:creationId xmlns:a16="http://schemas.microsoft.com/office/drawing/2014/main" id="{9A2E358F-45D0-4FC7-8104-8FEA6CC06AC8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4251326" y="4862513"/>
              <a:ext cx="120650" cy="47625"/>
            </a:xfrm>
            <a:custGeom>
              <a:avLst/>
              <a:gdLst>
                <a:gd name="T0" fmla="*/ 243 w 257"/>
                <a:gd name="T1" fmla="*/ 17 h 93"/>
                <a:gd name="T2" fmla="*/ 257 w 257"/>
                <a:gd name="T3" fmla="*/ 8 h 93"/>
                <a:gd name="T4" fmla="*/ 244 w 257"/>
                <a:gd name="T5" fmla="*/ 0 h 93"/>
                <a:gd name="T6" fmla="*/ 13 w 257"/>
                <a:gd name="T7" fmla="*/ 0 h 93"/>
                <a:gd name="T8" fmla="*/ 0 w 257"/>
                <a:gd name="T9" fmla="*/ 8 h 93"/>
                <a:gd name="T10" fmla="*/ 13 w 257"/>
                <a:gd name="T11" fmla="*/ 17 h 93"/>
                <a:gd name="T12" fmla="*/ 243 w 257"/>
                <a:gd name="T13" fmla="*/ 17 h 93"/>
                <a:gd name="T14" fmla="*/ 244 w 257"/>
                <a:gd name="T15" fmla="*/ 93 h 93"/>
                <a:gd name="T16" fmla="*/ 257 w 257"/>
                <a:gd name="T17" fmla="*/ 85 h 93"/>
                <a:gd name="T18" fmla="*/ 243 w 257"/>
                <a:gd name="T19" fmla="*/ 76 h 93"/>
                <a:gd name="T20" fmla="*/ 13 w 257"/>
                <a:gd name="T21" fmla="*/ 76 h 93"/>
                <a:gd name="T22" fmla="*/ 0 w 257"/>
                <a:gd name="T23" fmla="*/ 85 h 93"/>
                <a:gd name="T24" fmla="*/ 13 w 257"/>
                <a:gd name="T25" fmla="*/ 93 h 93"/>
                <a:gd name="T26" fmla="*/ 244 w 257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3">
                  <a:moveTo>
                    <a:pt x="243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4" y="93"/>
                  </a:moveTo>
                  <a:cubicBezTo>
                    <a:pt x="248" y="93"/>
                    <a:pt x="257" y="93"/>
                    <a:pt x="257" y="85"/>
                  </a:cubicBezTo>
                  <a:cubicBezTo>
                    <a:pt x="257" y="76"/>
                    <a:pt x="249" y="76"/>
                    <a:pt x="243" y="76"/>
                  </a:cubicBezTo>
                  <a:lnTo>
                    <a:pt x="13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8" y="93"/>
                    <a:pt x="13" y="93"/>
                  </a:cubicBezTo>
                  <a:lnTo>
                    <a:pt x="244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805">
              <a:extLst>
                <a:ext uri="{FF2B5EF4-FFF2-40B4-BE49-F238E27FC236}">
                  <a16:creationId xmlns:a16="http://schemas.microsoft.com/office/drawing/2014/main" id="{E66C8CC1-15A0-419C-B457-D844701227F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402138" y="4811713"/>
              <a:ext cx="58738" cy="119063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3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1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806">
              <a:extLst>
                <a:ext uri="{FF2B5EF4-FFF2-40B4-BE49-F238E27FC236}">
                  <a16:creationId xmlns:a16="http://schemas.microsoft.com/office/drawing/2014/main" id="{3F3BCA9B-A333-4982-BBE8-59AA109A916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511676" y="4662488"/>
              <a:ext cx="53975" cy="2555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807">
              <a:extLst>
                <a:ext uri="{FF2B5EF4-FFF2-40B4-BE49-F238E27FC236}">
                  <a16:creationId xmlns:a16="http://schemas.microsoft.com/office/drawing/2014/main" id="{81F58BC7-33B2-4A33-9864-9B26DD01CCAE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4589463" y="4676776"/>
              <a:ext cx="85725" cy="180975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8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6" y="341"/>
                    <a:pt x="30" y="327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808">
              <a:extLst>
                <a:ext uri="{FF2B5EF4-FFF2-40B4-BE49-F238E27FC236}">
                  <a16:creationId xmlns:a16="http://schemas.microsoft.com/office/drawing/2014/main" id="{159FCAAA-CE69-44B4-AD35-83233179A506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4686301" y="4773613"/>
              <a:ext cx="50800" cy="120650"/>
            </a:xfrm>
            <a:custGeom>
              <a:avLst/>
              <a:gdLst>
                <a:gd name="T0" fmla="*/ 96 w 106"/>
                <a:gd name="T1" fmla="*/ 13 h 235"/>
                <a:gd name="T2" fmla="*/ 82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1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1" y="118"/>
                  </a:cubicBezTo>
                  <a:cubicBezTo>
                    <a:pt x="82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809">
              <a:extLst>
                <a:ext uri="{FF2B5EF4-FFF2-40B4-BE49-F238E27FC236}">
                  <a16:creationId xmlns:a16="http://schemas.microsoft.com/office/drawing/2014/main" id="{64C0EC82-B8B8-4B17-B1D6-D6FD5E840B3B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27588" y="4784726"/>
              <a:ext cx="14287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810">
              <a:extLst>
                <a:ext uri="{FF2B5EF4-FFF2-40B4-BE49-F238E27FC236}">
                  <a16:creationId xmlns:a16="http://schemas.microsoft.com/office/drawing/2014/main" id="{42DBE264-23B2-467E-ADD0-C5BC7ABF7B10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5051426" y="4741863"/>
              <a:ext cx="106363" cy="115888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8 h 226"/>
                <a:gd name="T10" fmla="*/ 177 w 228"/>
                <a:gd name="T11" fmla="*/ 226 h 226"/>
                <a:gd name="T12" fmla="*/ 214 w 228"/>
                <a:gd name="T13" fmla="*/ 198 h 226"/>
                <a:gd name="T14" fmla="*/ 228 w 228"/>
                <a:gd name="T15" fmla="*/ 149 h 226"/>
                <a:gd name="T16" fmla="*/ 222 w 228"/>
                <a:gd name="T17" fmla="*/ 144 h 226"/>
                <a:gd name="T18" fmla="*/ 216 w 228"/>
                <a:gd name="T19" fmla="*/ 153 h 226"/>
                <a:gd name="T20" fmla="*/ 178 w 228"/>
                <a:gd name="T21" fmla="*/ 215 h 226"/>
                <a:gd name="T22" fmla="*/ 163 w 228"/>
                <a:gd name="T23" fmla="*/ 192 h 226"/>
                <a:gd name="T24" fmla="*/ 169 w 228"/>
                <a:gd name="T25" fmla="*/ 155 h 226"/>
                <a:gd name="T26" fmla="*/ 180 w 228"/>
                <a:gd name="T27" fmla="*/ 110 h 226"/>
                <a:gd name="T28" fmla="*/ 198 w 228"/>
                <a:gd name="T29" fmla="*/ 40 h 226"/>
                <a:gd name="T30" fmla="*/ 202 w 228"/>
                <a:gd name="T31" fmla="*/ 23 h 226"/>
                <a:gd name="T32" fmla="*/ 187 w 228"/>
                <a:gd name="T33" fmla="*/ 10 h 226"/>
                <a:gd name="T34" fmla="*/ 166 w 228"/>
                <a:gd name="T35" fmla="*/ 32 h 226"/>
                <a:gd name="T36" fmla="*/ 134 w 228"/>
                <a:gd name="T37" fmla="*/ 161 h 226"/>
                <a:gd name="T38" fmla="*/ 124 w 228"/>
                <a:gd name="T39" fmla="*/ 180 h 226"/>
                <a:gd name="T40" fmla="*/ 67 w 228"/>
                <a:gd name="T41" fmla="*/ 215 h 226"/>
                <a:gd name="T42" fmla="*/ 36 w 228"/>
                <a:gd name="T43" fmla="*/ 168 h 226"/>
                <a:gd name="T44" fmla="*/ 63 w 228"/>
                <a:gd name="T45" fmla="*/ 59 h 226"/>
                <a:gd name="T46" fmla="*/ 121 w 228"/>
                <a:gd name="T47" fmla="*/ 11 h 226"/>
                <a:gd name="T48" fmla="*/ 160 w 228"/>
                <a:gd name="T49" fmla="*/ 55 h 226"/>
                <a:gd name="T50" fmla="*/ 159 w 228"/>
                <a:gd name="T51" fmla="*/ 63 h 226"/>
                <a:gd name="T52" fmla="*/ 134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3"/>
                    <a:pt x="143" y="0"/>
                    <a:pt x="120" y="0"/>
                  </a:cubicBezTo>
                  <a:cubicBezTo>
                    <a:pt x="62" y="0"/>
                    <a:pt x="0" y="73"/>
                    <a:pt x="0" y="146"/>
                  </a:cubicBezTo>
                  <a:cubicBezTo>
                    <a:pt x="0" y="193"/>
                    <a:pt x="28" y="226"/>
                    <a:pt x="66" y="226"/>
                  </a:cubicBezTo>
                  <a:cubicBezTo>
                    <a:pt x="76" y="226"/>
                    <a:pt x="101" y="224"/>
                    <a:pt x="131" y="188"/>
                  </a:cubicBezTo>
                  <a:cubicBezTo>
                    <a:pt x="135" y="209"/>
                    <a:pt x="153" y="226"/>
                    <a:pt x="177" y="226"/>
                  </a:cubicBezTo>
                  <a:cubicBezTo>
                    <a:pt x="194" y="226"/>
                    <a:pt x="206" y="214"/>
                    <a:pt x="214" y="198"/>
                  </a:cubicBezTo>
                  <a:cubicBezTo>
                    <a:pt x="222" y="181"/>
                    <a:pt x="228" y="150"/>
                    <a:pt x="228" y="149"/>
                  </a:cubicBezTo>
                  <a:cubicBezTo>
                    <a:pt x="228" y="144"/>
                    <a:pt x="224" y="144"/>
                    <a:pt x="222" y="144"/>
                  </a:cubicBezTo>
                  <a:cubicBezTo>
                    <a:pt x="217" y="144"/>
                    <a:pt x="217" y="146"/>
                    <a:pt x="216" y="153"/>
                  </a:cubicBezTo>
                  <a:cubicBezTo>
                    <a:pt x="207" y="185"/>
                    <a:pt x="198" y="215"/>
                    <a:pt x="178" y="215"/>
                  </a:cubicBezTo>
                  <a:cubicBezTo>
                    <a:pt x="164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69" y="155"/>
                  </a:cubicBezTo>
                  <a:cubicBezTo>
                    <a:pt x="175" y="134"/>
                    <a:pt x="176" y="129"/>
                    <a:pt x="180" y="110"/>
                  </a:cubicBezTo>
                  <a:lnTo>
                    <a:pt x="198" y="40"/>
                  </a:lnTo>
                  <a:cubicBezTo>
                    <a:pt x="202" y="26"/>
                    <a:pt x="202" y="25"/>
                    <a:pt x="202" y="23"/>
                  </a:cubicBezTo>
                  <a:cubicBezTo>
                    <a:pt x="202" y="15"/>
                    <a:pt x="196" y="10"/>
                    <a:pt x="187" y="10"/>
                  </a:cubicBezTo>
                  <a:cubicBezTo>
                    <a:pt x="175" y="10"/>
                    <a:pt x="168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2" y="215"/>
                    <a:pt x="36" y="187"/>
                    <a:pt x="36" y="168"/>
                  </a:cubicBezTo>
                  <a:cubicBezTo>
                    <a:pt x="36" y="143"/>
                    <a:pt x="51" y="82"/>
                    <a:pt x="63" y="59"/>
                  </a:cubicBezTo>
                  <a:cubicBezTo>
                    <a:pt x="78" y="29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9" y="63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811">
              <a:extLst>
                <a:ext uri="{FF2B5EF4-FFF2-40B4-BE49-F238E27FC236}">
                  <a16:creationId xmlns:a16="http://schemas.microsoft.com/office/drawing/2014/main" id="{588C7E90-620B-4A0F-9932-F20C01F416DA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5173663" y="4773613"/>
              <a:ext cx="49213" cy="120650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1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1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812">
              <a:extLst>
                <a:ext uri="{FF2B5EF4-FFF2-40B4-BE49-F238E27FC236}">
                  <a16:creationId xmlns:a16="http://schemas.microsoft.com/office/drawing/2014/main" id="{DF98E9F7-3A4A-4B2B-A56D-C22764EA8B32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5256213" y="4662488"/>
              <a:ext cx="53975" cy="255588"/>
            </a:xfrm>
            <a:custGeom>
              <a:avLst/>
              <a:gdLst>
                <a:gd name="T0" fmla="*/ 115 w 115"/>
                <a:gd name="T1" fmla="*/ 250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7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813">
              <a:extLst>
                <a:ext uri="{FF2B5EF4-FFF2-40B4-BE49-F238E27FC236}">
                  <a16:creationId xmlns:a16="http://schemas.microsoft.com/office/drawing/2014/main" id="{68FF7E20-DC88-4389-A433-C4CF7257E375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5343526" y="4643438"/>
              <a:ext cx="73025" cy="119063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2 h 232"/>
                <a:gd name="T18" fmla="*/ 19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814">
              <a:extLst>
                <a:ext uri="{FF2B5EF4-FFF2-40B4-BE49-F238E27FC236}">
                  <a16:creationId xmlns:a16="http://schemas.microsoft.com/office/drawing/2014/main" id="{958E7CDC-5BF1-4AF6-9762-D79CFF21F59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5446713" y="4560888"/>
              <a:ext cx="88900" cy="458788"/>
            </a:xfrm>
            <a:custGeom>
              <a:avLst/>
              <a:gdLst>
                <a:gd name="T0" fmla="*/ 190 w 190"/>
                <a:gd name="T1" fmla="*/ 449 h 898"/>
                <a:gd name="T2" fmla="*/ 58 w 190"/>
                <a:gd name="T3" fmla="*/ 41 h 898"/>
                <a:gd name="T4" fmla="*/ 21 w 190"/>
                <a:gd name="T5" fmla="*/ 3 h 898"/>
                <a:gd name="T6" fmla="*/ 10 w 190"/>
                <a:gd name="T7" fmla="*/ 0 h 898"/>
                <a:gd name="T8" fmla="*/ 0 w 190"/>
                <a:gd name="T9" fmla="*/ 5 h 898"/>
                <a:gd name="T10" fmla="*/ 3 w 190"/>
                <a:gd name="T11" fmla="*/ 10 h 898"/>
                <a:gd name="T12" fmla="*/ 78 w 190"/>
                <a:gd name="T13" fmla="*/ 110 h 898"/>
                <a:gd name="T14" fmla="*/ 152 w 190"/>
                <a:gd name="T15" fmla="*/ 449 h 898"/>
                <a:gd name="T16" fmla="*/ 2 w 190"/>
                <a:gd name="T17" fmla="*/ 889 h 898"/>
                <a:gd name="T18" fmla="*/ 0 w 190"/>
                <a:gd name="T19" fmla="*/ 893 h 898"/>
                <a:gd name="T20" fmla="*/ 10 w 190"/>
                <a:gd name="T21" fmla="*/ 898 h 898"/>
                <a:gd name="T22" fmla="*/ 22 w 190"/>
                <a:gd name="T23" fmla="*/ 894 h 898"/>
                <a:gd name="T24" fmla="*/ 157 w 190"/>
                <a:gd name="T25" fmla="*/ 678 h 898"/>
                <a:gd name="T26" fmla="*/ 190 w 190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8">
                  <a:moveTo>
                    <a:pt x="190" y="449"/>
                  </a:moveTo>
                  <a:cubicBezTo>
                    <a:pt x="190" y="306"/>
                    <a:pt x="156" y="153"/>
                    <a:pt x="58" y="41"/>
                  </a:cubicBezTo>
                  <a:cubicBezTo>
                    <a:pt x="51" y="33"/>
                    <a:pt x="33" y="14"/>
                    <a:pt x="21" y="3"/>
                  </a:cubicBezTo>
                  <a:cubicBezTo>
                    <a:pt x="17" y="0"/>
                    <a:pt x="1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9"/>
                  </a:cubicBezTo>
                  <a:cubicBezTo>
                    <a:pt x="152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5" y="898"/>
                    <a:pt x="10" y="898"/>
                  </a:cubicBezTo>
                  <a:cubicBezTo>
                    <a:pt x="16" y="898"/>
                    <a:pt x="17" y="898"/>
                    <a:pt x="22" y="894"/>
                  </a:cubicBezTo>
                  <a:cubicBezTo>
                    <a:pt x="69" y="853"/>
                    <a:pt x="123" y="784"/>
                    <a:pt x="157" y="678"/>
                  </a:cubicBezTo>
                  <a:cubicBezTo>
                    <a:pt x="179" y="610"/>
                    <a:pt x="190" y="529"/>
                    <a:pt x="190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7E638645-7B7B-48D6-8A56-E622D55D9747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3659188" y="4786314"/>
              <a:ext cx="201614" cy="9526"/>
            </a:xfrm>
            <a:custGeom>
              <a:avLst/>
              <a:gdLst/>
              <a:ahLst/>
              <a:cxnLst/>
              <a:rect l="0" t="0" r="0" b="0"/>
              <a:pathLst>
                <a:path w="201614" h="9526">
                  <a:moveTo>
                    <a:pt x="0" y="9525"/>
                  </a:moveTo>
                  <a:lnTo>
                    <a:pt x="201613" y="9525"/>
                  </a:lnTo>
                  <a:lnTo>
                    <a:pt x="2016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609" name="组合 1608">
            <a:extLst>
              <a:ext uri="{FF2B5EF4-FFF2-40B4-BE49-F238E27FC236}">
                <a16:creationId xmlns:a16="http://schemas.microsoft.com/office/drawing/2014/main" id="{2FC8F56D-653A-4093-A676-689DD24F6358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2171210" y="5294128"/>
            <a:ext cx="2309813" cy="458788"/>
            <a:chOff x="2540000" y="2540000"/>
            <a:chExt cx="2309813" cy="458788"/>
          </a:xfrm>
        </p:grpSpPr>
        <p:sp>
          <p:nvSpPr>
            <p:cNvPr id="1583" name="Freeform 821">
              <a:extLst>
                <a:ext uri="{FF2B5EF4-FFF2-40B4-BE49-F238E27FC236}">
                  <a16:creationId xmlns:a16="http://schemas.microsoft.com/office/drawing/2014/main" id="{FB82B7B6-DBEB-4F7C-A156-FAE104C6178D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2540000" y="2670175"/>
              <a:ext cx="144463" cy="198438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822">
              <a:extLst>
                <a:ext uri="{FF2B5EF4-FFF2-40B4-BE49-F238E27FC236}">
                  <a16:creationId xmlns:a16="http://schemas.microsoft.com/office/drawing/2014/main" id="{B433FAE8-44EF-422E-A4A6-27EC8FD800B7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2776538" y="2719388"/>
              <a:ext cx="92075" cy="1174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823">
              <a:extLst>
                <a:ext uri="{FF2B5EF4-FFF2-40B4-BE49-F238E27FC236}">
                  <a16:creationId xmlns:a16="http://schemas.microsoft.com/office/drawing/2014/main" id="{BE8CF11A-1DC8-48FC-8B50-79A6B719902B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878138" y="2722563"/>
              <a:ext cx="119063" cy="11112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2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3 w 251"/>
                <a:gd name="T11" fmla="*/ 0 h 215"/>
                <a:gd name="T12" fmla="*/ 153 w 251"/>
                <a:gd name="T13" fmla="*/ 16 h 215"/>
                <a:gd name="T14" fmla="*/ 168 w 251"/>
                <a:gd name="T15" fmla="*/ 31 h 215"/>
                <a:gd name="T16" fmla="*/ 160 w 251"/>
                <a:gd name="T17" fmla="*/ 49 h 215"/>
                <a:gd name="T18" fmla="*/ 129 w 251"/>
                <a:gd name="T19" fmla="*/ 88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6 h 215"/>
                <a:gd name="T26" fmla="*/ 103 w 251"/>
                <a:gd name="T27" fmla="*/ 0 h 215"/>
                <a:gd name="T28" fmla="*/ 50 w 251"/>
                <a:gd name="T29" fmla="*/ 2 h 215"/>
                <a:gd name="T30" fmla="*/ 2 w 251"/>
                <a:gd name="T31" fmla="*/ 0 h 215"/>
                <a:gd name="T32" fmla="*/ 2 w 251"/>
                <a:gd name="T33" fmla="*/ 16 h 215"/>
                <a:gd name="T34" fmla="*/ 61 w 251"/>
                <a:gd name="T35" fmla="*/ 46 h 215"/>
                <a:gd name="T36" fmla="*/ 110 w 251"/>
                <a:gd name="T37" fmla="*/ 111 h 215"/>
                <a:gd name="T38" fmla="*/ 63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8 w 251"/>
                <a:gd name="T47" fmla="*/ 215 h 215"/>
                <a:gd name="T48" fmla="*/ 88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50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40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5"/>
                  </a:cubicBezTo>
                  <a:lnTo>
                    <a:pt x="88" y="200"/>
                  </a:lnTo>
                  <a:cubicBezTo>
                    <a:pt x="77" y="198"/>
                    <a:pt x="74" y="192"/>
                    <a:pt x="74" y="184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7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824">
              <a:extLst>
                <a:ext uri="{FF2B5EF4-FFF2-40B4-BE49-F238E27FC236}">
                  <a16:creationId xmlns:a16="http://schemas.microsoft.com/office/drawing/2014/main" id="{02106D1F-8E1E-4DC6-94B1-81F94780CC97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3006725" y="2720975"/>
              <a:ext cx="115888" cy="161925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825">
              <a:extLst>
                <a:ext uri="{FF2B5EF4-FFF2-40B4-BE49-F238E27FC236}">
                  <a16:creationId xmlns:a16="http://schemas.microsoft.com/office/drawing/2014/main" id="{C5029DB4-3D27-4F3D-817E-9D0B67E42C3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13100" y="2540000"/>
              <a:ext cx="90488" cy="458788"/>
            </a:xfrm>
            <a:custGeom>
              <a:avLst/>
              <a:gdLst>
                <a:gd name="T0" fmla="*/ 167 w 190"/>
                <a:gd name="T1" fmla="*/ 892 h 898"/>
                <a:gd name="T2" fmla="*/ 173 w 190"/>
                <a:gd name="T3" fmla="*/ 898 h 898"/>
                <a:gd name="T4" fmla="*/ 184 w 190"/>
                <a:gd name="T5" fmla="*/ 898 h 898"/>
                <a:gd name="T6" fmla="*/ 190 w 190"/>
                <a:gd name="T7" fmla="*/ 893 h 898"/>
                <a:gd name="T8" fmla="*/ 188 w 190"/>
                <a:gd name="T9" fmla="*/ 888 h 898"/>
                <a:gd name="T10" fmla="*/ 112 w 190"/>
                <a:gd name="T11" fmla="*/ 788 h 898"/>
                <a:gd name="T12" fmla="*/ 38 w 190"/>
                <a:gd name="T13" fmla="*/ 449 h 898"/>
                <a:gd name="T14" fmla="*/ 188 w 190"/>
                <a:gd name="T15" fmla="*/ 9 h 898"/>
                <a:gd name="T16" fmla="*/ 190 w 190"/>
                <a:gd name="T17" fmla="*/ 5 h 898"/>
                <a:gd name="T18" fmla="*/ 180 w 190"/>
                <a:gd name="T19" fmla="*/ 0 h 898"/>
                <a:gd name="T20" fmla="*/ 168 w 190"/>
                <a:gd name="T21" fmla="*/ 4 h 898"/>
                <a:gd name="T22" fmla="*/ 33 w 190"/>
                <a:gd name="T23" fmla="*/ 220 h 898"/>
                <a:gd name="T24" fmla="*/ 0 w 190"/>
                <a:gd name="T25" fmla="*/ 449 h 898"/>
                <a:gd name="T26" fmla="*/ 100 w 190"/>
                <a:gd name="T27" fmla="*/ 816 h 898"/>
                <a:gd name="T28" fmla="*/ 132 w 190"/>
                <a:gd name="T29" fmla="*/ 857 h 898"/>
                <a:gd name="T30" fmla="*/ 148 w 190"/>
                <a:gd name="T31" fmla="*/ 874 h 898"/>
                <a:gd name="T32" fmla="*/ 167 w 190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8">
                  <a:moveTo>
                    <a:pt x="167" y="892"/>
                  </a:moveTo>
                  <a:cubicBezTo>
                    <a:pt x="168" y="893"/>
                    <a:pt x="173" y="898"/>
                    <a:pt x="173" y="898"/>
                  </a:cubicBezTo>
                  <a:lnTo>
                    <a:pt x="184" y="898"/>
                  </a:lnTo>
                  <a:cubicBezTo>
                    <a:pt x="186" y="898"/>
                    <a:pt x="190" y="897"/>
                    <a:pt x="190" y="893"/>
                  </a:cubicBezTo>
                  <a:cubicBezTo>
                    <a:pt x="190" y="891"/>
                    <a:pt x="189" y="890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8"/>
                    <a:pt x="188" y="9"/>
                  </a:cubicBezTo>
                  <a:cubicBezTo>
                    <a:pt x="190" y="8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8" y="4"/>
                  </a:cubicBezTo>
                  <a:cubicBezTo>
                    <a:pt x="121" y="45"/>
                    <a:pt x="67" y="115"/>
                    <a:pt x="33" y="220"/>
                  </a:cubicBezTo>
                  <a:cubicBezTo>
                    <a:pt x="12" y="286"/>
                    <a:pt x="0" y="366"/>
                    <a:pt x="0" y="449"/>
                  </a:cubicBezTo>
                  <a:cubicBezTo>
                    <a:pt x="0" y="567"/>
                    <a:pt x="22" y="701"/>
                    <a:pt x="100" y="816"/>
                  </a:cubicBezTo>
                  <a:cubicBezTo>
                    <a:pt x="113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826">
              <a:extLst>
                <a:ext uri="{FF2B5EF4-FFF2-40B4-BE49-F238E27FC236}">
                  <a16:creationId xmlns:a16="http://schemas.microsoft.com/office/drawing/2014/main" id="{F6050B3A-6B45-4DE4-BED1-7C319A93BE71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330575" y="2763838"/>
              <a:ext cx="144463" cy="11113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827">
              <a:extLst>
                <a:ext uri="{FF2B5EF4-FFF2-40B4-BE49-F238E27FC236}">
                  <a16:creationId xmlns:a16="http://schemas.microsoft.com/office/drawing/2014/main" id="{2DC626FD-5BC1-4768-A441-54781D165CD5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4003675" y="2614613"/>
              <a:ext cx="74613" cy="117475"/>
            </a:xfrm>
            <a:custGeom>
              <a:avLst/>
              <a:gdLst>
                <a:gd name="T0" fmla="*/ 155 w 155"/>
                <a:gd name="T1" fmla="*/ 168 h 231"/>
                <a:gd name="T2" fmla="*/ 143 w 155"/>
                <a:gd name="T3" fmla="*/ 168 h 231"/>
                <a:gd name="T4" fmla="*/ 134 w 155"/>
                <a:gd name="T5" fmla="*/ 200 h 231"/>
                <a:gd name="T6" fmla="*/ 99 w 155"/>
                <a:gd name="T7" fmla="*/ 202 h 231"/>
                <a:gd name="T8" fmla="*/ 35 w 155"/>
                <a:gd name="T9" fmla="*/ 202 h 231"/>
                <a:gd name="T10" fmla="*/ 105 w 155"/>
                <a:gd name="T11" fmla="*/ 143 h 231"/>
                <a:gd name="T12" fmla="*/ 155 w 155"/>
                <a:gd name="T13" fmla="*/ 68 h 231"/>
                <a:gd name="T14" fmla="*/ 73 w 155"/>
                <a:gd name="T15" fmla="*/ 0 h 231"/>
                <a:gd name="T16" fmla="*/ 0 w 155"/>
                <a:gd name="T17" fmla="*/ 62 h 231"/>
                <a:gd name="T18" fmla="*/ 19 w 155"/>
                <a:gd name="T19" fmla="*/ 82 h 231"/>
                <a:gd name="T20" fmla="*/ 37 w 155"/>
                <a:gd name="T21" fmla="*/ 63 h 231"/>
                <a:gd name="T22" fmla="*/ 17 w 155"/>
                <a:gd name="T23" fmla="*/ 45 h 231"/>
                <a:gd name="T24" fmla="*/ 68 w 155"/>
                <a:gd name="T25" fmla="*/ 12 h 231"/>
                <a:gd name="T26" fmla="*/ 121 w 155"/>
                <a:gd name="T27" fmla="*/ 68 h 231"/>
                <a:gd name="T28" fmla="*/ 88 w 155"/>
                <a:gd name="T29" fmla="*/ 135 h 231"/>
                <a:gd name="T30" fmla="*/ 4 w 155"/>
                <a:gd name="T31" fmla="*/ 218 h 231"/>
                <a:gd name="T32" fmla="*/ 0 w 155"/>
                <a:gd name="T33" fmla="*/ 231 h 231"/>
                <a:gd name="T34" fmla="*/ 144 w 155"/>
                <a:gd name="T35" fmla="*/ 231 h 231"/>
                <a:gd name="T36" fmla="*/ 155 w 155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1">
                  <a:moveTo>
                    <a:pt x="155" y="168"/>
                  </a:moveTo>
                  <a:lnTo>
                    <a:pt x="143" y="168"/>
                  </a:lnTo>
                  <a:cubicBezTo>
                    <a:pt x="142" y="175"/>
                    <a:pt x="138" y="196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69"/>
                    <a:pt x="84" y="159"/>
                    <a:pt x="105" y="143"/>
                  </a:cubicBezTo>
                  <a:cubicBezTo>
                    <a:pt x="131" y="122"/>
                    <a:pt x="155" y="101"/>
                    <a:pt x="155" y="68"/>
                  </a:cubicBezTo>
                  <a:cubicBezTo>
                    <a:pt x="155" y="25"/>
                    <a:pt x="118" y="0"/>
                    <a:pt x="73" y="0"/>
                  </a:cubicBezTo>
                  <a:cubicBezTo>
                    <a:pt x="30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2"/>
                    <a:pt x="68" y="12"/>
                  </a:cubicBezTo>
                  <a:cubicBezTo>
                    <a:pt x="103" y="12"/>
                    <a:pt x="121" y="39"/>
                    <a:pt x="121" y="68"/>
                  </a:cubicBezTo>
                  <a:cubicBezTo>
                    <a:pt x="121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1"/>
                    <a:pt x="0" y="231"/>
                  </a:cubicBezTo>
                  <a:lnTo>
                    <a:pt x="144" y="231"/>
                  </a:lnTo>
                  <a:lnTo>
                    <a:pt x="15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828">
              <a:extLst>
                <a:ext uri="{FF2B5EF4-FFF2-40B4-BE49-F238E27FC236}">
                  <a16:creationId xmlns:a16="http://schemas.microsoft.com/office/drawing/2014/main" id="{7B7B7304-6F36-4BBD-927B-7547A01F3FCE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095750" y="2620963"/>
              <a:ext cx="55563" cy="114300"/>
            </a:xfrm>
            <a:custGeom>
              <a:avLst/>
              <a:gdLst>
                <a:gd name="T0" fmla="*/ 71 w 118"/>
                <a:gd name="T1" fmla="*/ 80 h 222"/>
                <a:gd name="T2" fmla="*/ 106 w 118"/>
                <a:gd name="T3" fmla="*/ 80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6 w 118"/>
                <a:gd name="T15" fmla="*/ 0 h 222"/>
                <a:gd name="T16" fmla="*/ 60 w 118"/>
                <a:gd name="T17" fmla="*/ 15 h 222"/>
                <a:gd name="T18" fmla="*/ 46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0 h 222"/>
                <a:gd name="T26" fmla="*/ 43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0"/>
                  </a:cubicBezTo>
                  <a:cubicBezTo>
                    <a:pt x="93" y="192"/>
                    <a:pt x="75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5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829">
              <a:extLst>
                <a:ext uri="{FF2B5EF4-FFF2-40B4-BE49-F238E27FC236}">
                  <a16:creationId xmlns:a16="http://schemas.microsoft.com/office/drawing/2014/main" id="{1FA34275-3DC1-4994-A708-F9CFBB5EA5F8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4170363" y="2570163"/>
              <a:ext cx="58738" cy="85725"/>
            </a:xfrm>
            <a:custGeom>
              <a:avLst/>
              <a:gdLst>
                <a:gd name="T0" fmla="*/ 124 w 124"/>
                <a:gd name="T1" fmla="*/ 118 h 166"/>
                <a:gd name="T2" fmla="*/ 113 w 124"/>
                <a:gd name="T3" fmla="*/ 118 h 166"/>
                <a:gd name="T4" fmla="*/ 106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50 h 166"/>
                <a:gd name="T14" fmla="*/ 58 w 124"/>
                <a:gd name="T15" fmla="*/ 0 h 166"/>
                <a:gd name="T16" fmla="*/ 0 w 124"/>
                <a:gd name="T17" fmla="*/ 44 h 166"/>
                <a:gd name="T18" fmla="*/ 14 w 124"/>
                <a:gd name="T19" fmla="*/ 59 h 166"/>
                <a:gd name="T20" fmla="*/ 29 w 124"/>
                <a:gd name="T21" fmla="*/ 45 h 166"/>
                <a:gd name="T22" fmla="*/ 15 w 124"/>
                <a:gd name="T23" fmla="*/ 30 h 166"/>
                <a:gd name="T24" fmla="*/ 53 w 124"/>
                <a:gd name="T25" fmla="*/ 11 h 166"/>
                <a:gd name="T26" fmla="*/ 97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3" y="118"/>
                  </a:lnTo>
                  <a:cubicBezTo>
                    <a:pt x="113" y="123"/>
                    <a:pt x="110" y="138"/>
                    <a:pt x="106" y="140"/>
                  </a:cubicBezTo>
                  <a:cubicBezTo>
                    <a:pt x="104" y="142"/>
                    <a:pt x="83" y="142"/>
                    <a:pt x="80" y="142"/>
                  </a:cubicBezTo>
                  <a:lnTo>
                    <a:pt x="31" y="142"/>
                  </a:lnTo>
                  <a:cubicBezTo>
                    <a:pt x="47" y="130"/>
                    <a:pt x="66" y="116"/>
                    <a:pt x="81" y="106"/>
                  </a:cubicBezTo>
                  <a:cubicBezTo>
                    <a:pt x="103" y="91"/>
                    <a:pt x="124" y="76"/>
                    <a:pt x="124" y="50"/>
                  </a:cubicBezTo>
                  <a:cubicBezTo>
                    <a:pt x="124" y="18"/>
                    <a:pt x="94" y="0"/>
                    <a:pt x="58" y="0"/>
                  </a:cubicBezTo>
                  <a:cubicBezTo>
                    <a:pt x="25" y="0"/>
                    <a:pt x="0" y="20"/>
                    <a:pt x="0" y="44"/>
                  </a:cubicBezTo>
                  <a:cubicBezTo>
                    <a:pt x="0" y="57"/>
                    <a:pt x="11" y="59"/>
                    <a:pt x="14" y="59"/>
                  </a:cubicBezTo>
                  <a:cubicBezTo>
                    <a:pt x="21" y="59"/>
                    <a:pt x="29" y="55"/>
                    <a:pt x="29" y="45"/>
                  </a:cubicBezTo>
                  <a:cubicBezTo>
                    <a:pt x="29" y="36"/>
                    <a:pt x="23" y="31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3" y="87"/>
                    <a:pt x="64" y="103"/>
                  </a:cubicBezTo>
                  <a:lnTo>
                    <a:pt x="3" y="154"/>
                  </a:lnTo>
                  <a:cubicBezTo>
                    <a:pt x="1" y="157"/>
                    <a:pt x="0" y="157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831">
              <a:extLst>
                <a:ext uri="{FF2B5EF4-FFF2-40B4-BE49-F238E27FC236}">
                  <a16:creationId xmlns:a16="http://schemas.microsoft.com/office/drawing/2014/main" id="{2DADCE8E-A882-4CF2-98BF-4B879561D88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536950" y="2787650"/>
              <a:ext cx="173038" cy="177800"/>
            </a:xfrm>
            <a:custGeom>
              <a:avLst/>
              <a:gdLst>
                <a:gd name="T0" fmla="*/ 166 w 364"/>
                <a:gd name="T1" fmla="*/ 180 h 348"/>
                <a:gd name="T2" fmla="*/ 171 w 364"/>
                <a:gd name="T3" fmla="*/ 174 h 348"/>
                <a:gd name="T4" fmla="*/ 167 w 364"/>
                <a:gd name="T5" fmla="*/ 169 h 348"/>
                <a:gd name="T6" fmla="*/ 44 w 364"/>
                <a:gd name="T7" fmla="*/ 17 h 348"/>
                <a:gd name="T8" fmla="*/ 195 w 364"/>
                <a:gd name="T9" fmla="*/ 17 h 348"/>
                <a:gd name="T10" fmla="*/ 279 w 364"/>
                <a:gd name="T11" fmla="*/ 25 h 348"/>
                <a:gd name="T12" fmla="*/ 353 w 364"/>
                <a:gd name="T13" fmla="*/ 84 h 348"/>
                <a:gd name="T14" fmla="*/ 364 w 364"/>
                <a:gd name="T15" fmla="*/ 84 h 348"/>
                <a:gd name="T16" fmla="*/ 331 w 364"/>
                <a:gd name="T17" fmla="*/ 0 h 348"/>
                <a:gd name="T18" fmla="*/ 11 w 364"/>
                <a:gd name="T19" fmla="*/ 0 h 348"/>
                <a:gd name="T20" fmla="*/ 1 w 364"/>
                <a:gd name="T21" fmla="*/ 2 h 348"/>
                <a:gd name="T22" fmla="*/ 0 w 364"/>
                <a:gd name="T23" fmla="*/ 13 h 348"/>
                <a:gd name="T24" fmla="*/ 140 w 364"/>
                <a:gd name="T25" fmla="*/ 185 h 348"/>
                <a:gd name="T26" fmla="*/ 4 w 364"/>
                <a:gd name="T27" fmla="*/ 337 h 348"/>
                <a:gd name="T28" fmla="*/ 0 w 364"/>
                <a:gd name="T29" fmla="*/ 344 h 348"/>
                <a:gd name="T30" fmla="*/ 11 w 364"/>
                <a:gd name="T31" fmla="*/ 348 h 348"/>
                <a:gd name="T32" fmla="*/ 331 w 364"/>
                <a:gd name="T33" fmla="*/ 348 h 348"/>
                <a:gd name="T34" fmla="*/ 364 w 364"/>
                <a:gd name="T35" fmla="*/ 259 h 348"/>
                <a:gd name="T36" fmla="*/ 353 w 364"/>
                <a:gd name="T37" fmla="*/ 259 h 348"/>
                <a:gd name="T38" fmla="*/ 285 w 364"/>
                <a:gd name="T39" fmla="*/ 316 h 348"/>
                <a:gd name="T40" fmla="*/ 198 w 364"/>
                <a:gd name="T41" fmla="*/ 326 h 348"/>
                <a:gd name="T42" fmla="*/ 36 w 364"/>
                <a:gd name="T43" fmla="*/ 326 h 348"/>
                <a:gd name="T44" fmla="*/ 166 w 364"/>
                <a:gd name="T45" fmla="*/ 18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348">
                  <a:moveTo>
                    <a:pt x="166" y="180"/>
                  </a:moveTo>
                  <a:cubicBezTo>
                    <a:pt x="171" y="176"/>
                    <a:pt x="171" y="175"/>
                    <a:pt x="171" y="174"/>
                  </a:cubicBezTo>
                  <a:cubicBezTo>
                    <a:pt x="171" y="173"/>
                    <a:pt x="171" y="172"/>
                    <a:pt x="167" y="169"/>
                  </a:cubicBezTo>
                  <a:lnTo>
                    <a:pt x="44" y="17"/>
                  </a:lnTo>
                  <a:lnTo>
                    <a:pt x="195" y="17"/>
                  </a:lnTo>
                  <a:cubicBezTo>
                    <a:pt x="246" y="17"/>
                    <a:pt x="273" y="24"/>
                    <a:pt x="279" y="25"/>
                  </a:cubicBezTo>
                  <a:cubicBezTo>
                    <a:pt x="310" y="34"/>
                    <a:pt x="341" y="54"/>
                    <a:pt x="353" y="84"/>
                  </a:cubicBezTo>
                  <a:lnTo>
                    <a:pt x="364" y="84"/>
                  </a:lnTo>
                  <a:lnTo>
                    <a:pt x="331" y="0"/>
                  </a:lnTo>
                  <a:lnTo>
                    <a:pt x="11" y="0"/>
                  </a:lnTo>
                  <a:cubicBezTo>
                    <a:pt x="3" y="0"/>
                    <a:pt x="3" y="0"/>
                    <a:pt x="1" y="2"/>
                  </a:cubicBezTo>
                  <a:cubicBezTo>
                    <a:pt x="0" y="3"/>
                    <a:pt x="0" y="3"/>
                    <a:pt x="0" y="13"/>
                  </a:cubicBezTo>
                  <a:lnTo>
                    <a:pt x="140" y="185"/>
                  </a:lnTo>
                  <a:lnTo>
                    <a:pt x="4" y="337"/>
                  </a:lnTo>
                  <a:cubicBezTo>
                    <a:pt x="0" y="341"/>
                    <a:pt x="0" y="342"/>
                    <a:pt x="0" y="344"/>
                  </a:cubicBezTo>
                  <a:cubicBezTo>
                    <a:pt x="0" y="348"/>
                    <a:pt x="5" y="348"/>
                    <a:pt x="11" y="348"/>
                  </a:cubicBezTo>
                  <a:lnTo>
                    <a:pt x="331" y="348"/>
                  </a:lnTo>
                  <a:lnTo>
                    <a:pt x="364" y="259"/>
                  </a:lnTo>
                  <a:lnTo>
                    <a:pt x="353" y="259"/>
                  </a:lnTo>
                  <a:cubicBezTo>
                    <a:pt x="341" y="291"/>
                    <a:pt x="310" y="309"/>
                    <a:pt x="285" y="316"/>
                  </a:cubicBezTo>
                  <a:cubicBezTo>
                    <a:pt x="278" y="318"/>
                    <a:pt x="252" y="326"/>
                    <a:pt x="198" y="326"/>
                  </a:cubicBezTo>
                  <a:lnTo>
                    <a:pt x="36" y="326"/>
                  </a:lnTo>
                  <a:lnTo>
                    <a:pt x="166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832">
              <a:extLst>
                <a:ext uri="{FF2B5EF4-FFF2-40B4-BE49-F238E27FC236}">
                  <a16:creationId xmlns:a16="http://schemas.microsoft.com/office/drawing/2014/main" id="{77B91DA7-AF56-4023-BF33-9122F7364DA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732213" y="2794000"/>
              <a:ext cx="84138" cy="58738"/>
            </a:xfrm>
            <a:custGeom>
              <a:avLst/>
              <a:gdLst>
                <a:gd name="T0" fmla="*/ 26 w 174"/>
                <a:gd name="T1" fmla="*/ 86 h 113"/>
                <a:gd name="T2" fmla="*/ 22 w 174"/>
                <a:gd name="T3" fmla="*/ 104 h 113"/>
                <a:gd name="T4" fmla="*/ 31 w 174"/>
                <a:gd name="T5" fmla="*/ 113 h 113"/>
                <a:gd name="T6" fmla="*/ 43 w 174"/>
                <a:gd name="T7" fmla="*/ 104 h 113"/>
                <a:gd name="T8" fmla="*/ 48 w 174"/>
                <a:gd name="T9" fmla="*/ 85 h 113"/>
                <a:gd name="T10" fmla="*/ 57 w 174"/>
                <a:gd name="T11" fmla="*/ 50 h 113"/>
                <a:gd name="T12" fmla="*/ 108 w 174"/>
                <a:gd name="T13" fmla="*/ 9 h 113"/>
                <a:gd name="T14" fmla="*/ 126 w 174"/>
                <a:gd name="T15" fmla="*/ 26 h 113"/>
                <a:gd name="T16" fmla="*/ 109 w 174"/>
                <a:gd name="T17" fmla="*/ 80 h 113"/>
                <a:gd name="T18" fmla="*/ 107 w 174"/>
                <a:gd name="T19" fmla="*/ 91 h 113"/>
                <a:gd name="T20" fmla="*/ 134 w 174"/>
                <a:gd name="T21" fmla="*/ 113 h 113"/>
                <a:gd name="T22" fmla="*/ 174 w 174"/>
                <a:gd name="T23" fmla="*/ 74 h 113"/>
                <a:gd name="T24" fmla="*/ 169 w 174"/>
                <a:gd name="T25" fmla="*/ 71 h 113"/>
                <a:gd name="T26" fmla="*/ 163 w 174"/>
                <a:gd name="T27" fmla="*/ 76 h 113"/>
                <a:gd name="T28" fmla="*/ 135 w 174"/>
                <a:gd name="T29" fmla="*/ 104 h 113"/>
                <a:gd name="T30" fmla="*/ 128 w 174"/>
                <a:gd name="T31" fmla="*/ 95 h 113"/>
                <a:gd name="T32" fmla="*/ 131 w 174"/>
                <a:gd name="T33" fmla="*/ 82 h 113"/>
                <a:gd name="T34" fmla="*/ 146 w 174"/>
                <a:gd name="T35" fmla="*/ 30 h 113"/>
                <a:gd name="T36" fmla="*/ 110 w 174"/>
                <a:gd name="T37" fmla="*/ 0 h 113"/>
                <a:gd name="T38" fmla="*/ 63 w 174"/>
                <a:gd name="T39" fmla="*/ 25 h 113"/>
                <a:gd name="T40" fmla="*/ 32 w 174"/>
                <a:gd name="T41" fmla="*/ 0 h 113"/>
                <a:gd name="T42" fmla="*/ 0 w 174"/>
                <a:gd name="T43" fmla="*/ 39 h 113"/>
                <a:gd name="T44" fmla="*/ 6 w 174"/>
                <a:gd name="T45" fmla="*/ 42 h 113"/>
                <a:gd name="T46" fmla="*/ 11 w 174"/>
                <a:gd name="T47" fmla="*/ 37 h 113"/>
                <a:gd name="T48" fmla="*/ 31 w 174"/>
                <a:gd name="T49" fmla="*/ 9 h 113"/>
                <a:gd name="T50" fmla="*/ 41 w 174"/>
                <a:gd name="T51" fmla="*/ 22 h 113"/>
                <a:gd name="T52" fmla="*/ 37 w 174"/>
                <a:gd name="T53" fmla="*/ 41 h 113"/>
                <a:gd name="T54" fmla="*/ 32 w 174"/>
                <a:gd name="T55" fmla="*/ 63 h 113"/>
                <a:gd name="T56" fmla="*/ 26 w 174"/>
                <a:gd name="T57" fmla="*/ 8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3">
                  <a:moveTo>
                    <a:pt x="26" y="86"/>
                  </a:moveTo>
                  <a:cubicBezTo>
                    <a:pt x="25" y="92"/>
                    <a:pt x="22" y="103"/>
                    <a:pt x="22" y="104"/>
                  </a:cubicBezTo>
                  <a:cubicBezTo>
                    <a:pt x="22" y="109"/>
                    <a:pt x="26" y="113"/>
                    <a:pt x="31" y="113"/>
                  </a:cubicBezTo>
                  <a:cubicBezTo>
                    <a:pt x="35" y="113"/>
                    <a:pt x="40" y="111"/>
                    <a:pt x="43" y="104"/>
                  </a:cubicBezTo>
                  <a:cubicBezTo>
                    <a:pt x="43" y="103"/>
                    <a:pt x="46" y="92"/>
                    <a:pt x="48" y="85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60" y="43"/>
                    <a:pt x="78" y="9"/>
                    <a:pt x="108" y="9"/>
                  </a:cubicBezTo>
                  <a:cubicBezTo>
                    <a:pt x="120" y="9"/>
                    <a:pt x="126" y="15"/>
                    <a:pt x="126" y="26"/>
                  </a:cubicBezTo>
                  <a:cubicBezTo>
                    <a:pt x="126" y="41"/>
                    <a:pt x="115" y="66"/>
                    <a:pt x="109" y="80"/>
                  </a:cubicBezTo>
                  <a:cubicBezTo>
                    <a:pt x="108" y="83"/>
                    <a:pt x="107" y="87"/>
                    <a:pt x="107" y="91"/>
                  </a:cubicBezTo>
                  <a:cubicBezTo>
                    <a:pt x="107" y="104"/>
                    <a:pt x="119" y="113"/>
                    <a:pt x="134" y="113"/>
                  </a:cubicBezTo>
                  <a:cubicBezTo>
                    <a:pt x="161" y="113"/>
                    <a:pt x="174" y="80"/>
                    <a:pt x="174" y="74"/>
                  </a:cubicBezTo>
                  <a:cubicBezTo>
                    <a:pt x="174" y="71"/>
                    <a:pt x="170" y="71"/>
                    <a:pt x="169" y="71"/>
                  </a:cubicBezTo>
                  <a:cubicBezTo>
                    <a:pt x="165" y="71"/>
                    <a:pt x="165" y="72"/>
                    <a:pt x="163" y="76"/>
                  </a:cubicBezTo>
                  <a:cubicBezTo>
                    <a:pt x="158" y="91"/>
                    <a:pt x="147" y="104"/>
                    <a:pt x="135" y="104"/>
                  </a:cubicBezTo>
                  <a:cubicBezTo>
                    <a:pt x="129" y="104"/>
                    <a:pt x="128" y="100"/>
                    <a:pt x="128" y="95"/>
                  </a:cubicBezTo>
                  <a:cubicBezTo>
                    <a:pt x="128" y="90"/>
                    <a:pt x="129" y="87"/>
                    <a:pt x="131" y="82"/>
                  </a:cubicBezTo>
                  <a:cubicBezTo>
                    <a:pt x="135" y="72"/>
                    <a:pt x="146" y="43"/>
                    <a:pt x="146" y="30"/>
                  </a:cubicBezTo>
                  <a:cubicBezTo>
                    <a:pt x="146" y="11"/>
                    <a:pt x="133" y="0"/>
                    <a:pt x="110" y="0"/>
                  </a:cubicBezTo>
                  <a:cubicBezTo>
                    <a:pt x="87" y="0"/>
                    <a:pt x="71" y="14"/>
                    <a:pt x="63" y="25"/>
                  </a:cubicBezTo>
                  <a:cubicBezTo>
                    <a:pt x="61" y="4"/>
                    <a:pt x="42" y="0"/>
                    <a:pt x="32" y="0"/>
                  </a:cubicBezTo>
                  <a:cubicBezTo>
                    <a:pt x="8" y="0"/>
                    <a:pt x="0" y="38"/>
                    <a:pt x="0" y="39"/>
                  </a:cubicBezTo>
                  <a:cubicBezTo>
                    <a:pt x="0" y="42"/>
                    <a:pt x="4" y="42"/>
                    <a:pt x="6" y="42"/>
                  </a:cubicBezTo>
                  <a:cubicBezTo>
                    <a:pt x="10" y="42"/>
                    <a:pt x="10" y="41"/>
                    <a:pt x="11" y="37"/>
                  </a:cubicBezTo>
                  <a:cubicBezTo>
                    <a:pt x="15" y="23"/>
                    <a:pt x="21" y="9"/>
                    <a:pt x="31" y="9"/>
                  </a:cubicBezTo>
                  <a:cubicBezTo>
                    <a:pt x="40" y="9"/>
                    <a:pt x="41" y="16"/>
                    <a:pt x="41" y="22"/>
                  </a:cubicBezTo>
                  <a:cubicBezTo>
                    <a:pt x="41" y="25"/>
                    <a:pt x="39" y="35"/>
                    <a:pt x="37" y="41"/>
                  </a:cubicBezTo>
                  <a:cubicBezTo>
                    <a:pt x="36" y="48"/>
                    <a:pt x="33" y="58"/>
                    <a:pt x="32" y="63"/>
                  </a:cubicBezTo>
                  <a:lnTo>
                    <a:pt x="26" y="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833">
              <a:extLst>
                <a:ext uri="{FF2B5EF4-FFF2-40B4-BE49-F238E27FC236}">
                  <a16:creationId xmlns:a16="http://schemas.microsoft.com/office/drawing/2014/main" id="{C2B3A69E-C098-44F5-9B9D-DCF2214298A5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3732213" y="2894013"/>
              <a:ext cx="42863" cy="85725"/>
            </a:xfrm>
            <a:custGeom>
              <a:avLst/>
              <a:gdLst>
                <a:gd name="T0" fmla="*/ 76 w 88"/>
                <a:gd name="T1" fmla="*/ 10 h 168"/>
                <a:gd name="T2" fmla="*/ 65 w 88"/>
                <a:gd name="T3" fmla="*/ 0 h 168"/>
                <a:gd name="T4" fmla="*/ 50 w 88"/>
                <a:gd name="T5" fmla="*/ 15 h 168"/>
                <a:gd name="T6" fmla="*/ 61 w 88"/>
                <a:gd name="T7" fmla="*/ 25 h 168"/>
                <a:gd name="T8" fmla="*/ 76 w 88"/>
                <a:gd name="T9" fmla="*/ 10 h 168"/>
                <a:gd name="T10" fmla="*/ 88 w 88"/>
                <a:gd name="T11" fmla="*/ 130 h 168"/>
                <a:gd name="T12" fmla="*/ 83 w 88"/>
                <a:gd name="T13" fmla="*/ 126 h 168"/>
                <a:gd name="T14" fmla="*/ 77 w 88"/>
                <a:gd name="T15" fmla="*/ 132 h 168"/>
                <a:gd name="T16" fmla="*/ 49 w 88"/>
                <a:gd name="T17" fmla="*/ 160 h 168"/>
                <a:gd name="T18" fmla="*/ 41 w 88"/>
                <a:gd name="T19" fmla="*/ 150 h 168"/>
                <a:gd name="T20" fmla="*/ 45 w 88"/>
                <a:gd name="T21" fmla="*/ 138 h 168"/>
                <a:gd name="T22" fmla="*/ 50 w 88"/>
                <a:gd name="T23" fmla="*/ 124 h 168"/>
                <a:gd name="T24" fmla="*/ 64 w 88"/>
                <a:gd name="T25" fmla="*/ 90 h 168"/>
                <a:gd name="T26" fmla="*/ 67 w 88"/>
                <a:gd name="T27" fmla="*/ 77 h 168"/>
                <a:gd name="T28" fmla="*/ 40 w 88"/>
                <a:gd name="T29" fmla="*/ 56 h 168"/>
                <a:gd name="T30" fmla="*/ 0 w 88"/>
                <a:gd name="T31" fmla="*/ 94 h 168"/>
                <a:gd name="T32" fmla="*/ 6 w 88"/>
                <a:gd name="T33" fmla="*/ 98 h 168"/>
                <a:gd name="T34" fmla="*/ 11 w 88"/>
                <a:gd name="T35" fmla="*/ 93 h 168"/>
                <a:gd name="T36" fmla="*/ 39 w 88"/>
                <a:gd name="T37" fmla="*/ 64 h 168"/>
                <a:gd name="T38" fmla="*/ 47 w 88"/>
                <a:gd name="T39" fmla="*/ 73 h 168"/>
                <a:gd name="T40" fmla="*/ 45 w 88"/>
                <a:gd name="T41" fmla="*/ 82 h 168"/>
                <a:gd name="T42" fmla="*/ 29 w 88"/>
                <a:gd name="T43" fmla="*/ 122 h 168"/>
                <a:gd name="T44" fmla="*/ 24 w 88"/>
                <a:gd name="T45" fmla="*/ 135 h 168"/>
                <a:gd name="T46" fmla="*/ 21 w 88"/>
                <a:gd name="T47" fmla="*/ 146 h 168"/>
                <a:gd name="T48" fmla="*/ 48 w 88"/>
                <a:gd name="T49" fmla="*/ 168 h 168"/>
                <a:gd name="T50" fmla="*/ 88 w 88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" h="168">
                  <a:moveTo>
                    <a:pt x="76" y="10"/>
                  </a:moveTo>
                  <a:cubicBezTo>
                    <a:pt x="76" y="4"/>
                    <a:pt x="72" y="0"/>
                    <a:pt x="65" y="0"/>
                  </a:cubicBezTo>
                  <a:cubicBezTo>
                    <a:pt x="58" y="0"/>
                    <a:pt x="50" y="6"/>
                    <a:pt x="50" y="15"/>
                  </a:cubicBezTo>
                  <a:cubicBezTo>
                    <a:pt x="50" y="22"/>
                    <a:pt x="56" y="25"/>
                    <a:pt x="61" y="25"/>
                  </a:cubicBezTo>
                  <a:cubicBezTo>
                    <a:pt x="69" y="25"/>
                    <a:pt x="76" y="18"/>
                    <a:pt x="76" y="10"/>
                  </a:cubicBezTo>
                  <a:close/>
                  <a:moveTo>
                    <a:pt x="88" y="130"/>
                  </a:moveTo>
                  <a:cubicBezTo>
                    <a:pt x="88" y="126"/>
                    <a:pt x="84" y="126"/>
                    <a:pt x="83" y="126"/>
                  </a:cubicBezTo>
                  <a:cubicBezTo>
                    <a:pt x="78" y="126"/>
                    <a:pt x="78" y="127"/>
                    <a:pt x="77" y="132"/>
                  </a:cubicBezTo>
                  <a:cubicBezTo>
                    <a:pt x="72" y="146"/>
                    <a:pt x="61" y="160"/>
                    <a:pt x="49" y="160"/>
                  </a:cubicBezTo>
                  <a:cubicBezTo>
                    <a:pt x="43" y="160"/>
                    <a:pt x="41" y="156"/>
                    <a:pt x="41" y="150"/>
                  </a:cubicBezTo>
                  <a:cubicBezTo>
                    <a:pt x="41" y="145"/>
                    <a:pt x="43" y="142"/>
                    <a:pt x="45" y="138"/>
                  </a:cubicBezTo>
                  <a:cubicBezTo>
                    <a:pt x="47" y="133"/>
                    <a:pt x="49" y="128"/>
                    <a:pt x="50" y="124"/>
                  </a:cubicBezTo>
                  <a:cubicBezTo>
                    <a:pt x="51" y="122"/>
                    <a:pt x="61" y="99"/>
                    <a:pt x="64" y="90"/>
                  </a:cubicBezTo>
                  <a:cubicBezTo>
                    <a:pt x="66" y="85"/>
                    <a:pt x="67" y="82"/>
                    <a:pt x="67" y="77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7"/>
                    <a:pt x="0" y="94"/>
                  </a:cubicBezTo>
                  <a:cubicBezTo>
                    <a:pt x="0" y="98"/>
                    <a:pt x="4" y="98"/>
                    <a:pt x="6" y="98"/>
                  </a:cubicBezTo>
                  <a:cubicBezTo>
                    <a:pt x="10" y="98"/>
                    <a:pt x="10" y="96"/>
                    <a:pt x="11" y="93"/>
                  </a:cubicBezTo>
                  <a:cubicBezTo>
                    <a:pt x="17" y="75"/>
                    <a:pt x="29" y="64"/>
                    <a:pt x="39" y="64"/>
                  </a:cubicBezTo>
                  <a:cubicBezTo>
                    <a:pt x="44" y="64"/>
                    <a:pt x="47" y="67"/>
                    <a:pt x="47" y="73"/>
                  </a:cubicBezTo>
                  <a:cubicBezTo>
                    <a:pt x="47" y="74"/>
                    <a:pt x="47" y="78"/>
                    <a:pt x="45" y="82"/>
                  </a:cubicBezTo>
                  <a:cubicBezTo>
                    <a:pt x="44" y="87"/>
                    <a:pt x="32" y="113"/>
                    <a:pt x="29" y="122"/>
                  </a:cubicBezTo>
                  <a:cubicBezTo>
                    <a:pt x="27" y="126"/>
                    <a:pt x="27" y="127"/>
                    <a:pt x="24" y="135"/>
                  </a:cubicBezTo>
                  <a:cubicBezTo>
                    <a:pt x="22" y="139"/>
                    <a:pt x="21" y="142"/>
                    <a:pt x="21" y="146"/>
                  </a:cubicBezTo>
                  <a:cubicBezTo>
                    <a:pt x="21" y="159"/>
                    <a:pt x="33" y="168"/>
                    <a:pt x="48" y="168"/>
                  </a:cubicBezTo>
                  <a:cubicBezTo>
                    <a:pt x="74" y="168"/>
                    <a:pt x="88" y="136"/>
                    <a:pt x="88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834">
              <a:extLst>
                <a:ext uri="{FF2B5EF4-FFF2-40B4-BE49-F238E27FC236}">
                  <a16:creationId xmlns:a16="http://schemas.microsoft.com/office/drawing/2014/main" id="{D252091A-1AD2-442D-9A67-A9D6E6321ED3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3797300" y="2928938"/>
              <a:ext cx="98425" cy="36513"/>
            </a:xfrm>
            <a:custGeom>
              <a:avLst/>
              <a:gdLst>
                <a:gd name="T0" fmla="*/ 197 w 207"/>
                <a:gd name="T1" fmla="*/ 14 h 73"/>
                <a:gd name="T2" fmla="*/ 207 w 207"/>
                <a:gd name="T3" fmla="*/ 7 h 73"/>
                <a:gd name="T4" fmla="*/ 196 w 207"/>
                <a:gd name="T5" fmla="*/ 0 h 73"/>
                <a:gd name="T6" fmla="*/ 11 w 207"/>
                <a:gd name="T7" fmla="*/ 0 h 73"/>
                <a:gd name="T8" fmla="*/ 0 w 207"/>
                <a:gd name="T9" fmla="*/ 7 h 73"/>
                <a:gd name="T10" fmla="*/ 10 w 207"/>
                <a:gd name="T11" fmla="*/ 14 h 73"/>
                <a:gd name="T12" fmla="*/ 197 w 207"/>
                <a:gd name="T13" fmla="*/ 14 h 73"/>
                <a:gd name="T14" fmla="*/ 196 w 207"/>
                <a:gd name="T15" fmla="*/ 73 h 73"/>
                <a:gd name="T16" fmla="*/ 207 w 207"/>
                <a:gd name="T17" fmla="*/ 66 h 73"/>
                <a:gd name="T18" fmla="*/ 197 w 207"/>
                <a:gd name="T19" fmla="*/ 59 h 73"/>
                <a:gd name="T20" fmla="*/ 10 w 207"/>
                <a:gd name="T21" fmla="*/ 59 h 73"/>
                <a:gd name="T22" fmla="*/ 0 w 207"/>
                <a:gd name="T23" fmla="*/ 66 h 73"/>
                <a:gd name="T24" fmla="*/ 11 w 207"/>
                <a:gd name="T25" fmla="*/ 73 h 73"/>
                <a:gd name="T26" fmla="*/ 196 w 20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73">
                  <a:moveTo>
                    <a:pt x="197" y="14"/>
                  </a:moveTo>
                  <a:cubicBezTo>
                    <a:pt x="200" y="14"/>
                    <a:pt x="207" y="14"/>
                    <a:pt x="207" y="7"/>
                  </a:cubicBezTo>
                  <a:cubicBezTo>
                    <a:pt x="207" y="0"/>
                    <a:pt x="200" y="0"/>
                    <a:pt x="196" y="0"/>
                  </a:cubicBezTo>
                  <a:lnTo>
                    <a:pt x="11" y="0"/>
                  </a:lnTo>
                  <a:cubicBezTo>
                    <a:pt x="7" y="0"/>
                    <a:pt x="0" y="0"/>
                    <a:pt x="0" y="7"/>
                  </a:cubicBezTo>
                  <a:cubicBezTo>
                    <a:pt x="0" y="14"/>
                    <a:pt x="6" y="14"/>
                    <a:pt x="10" y="14"/>
                  </a:cubicBezTo>
                  <a:lnTo>
                    <a:pt x="197" y="14"/>
                  </a:lnTo>
                  <a:close/>
                  <a:moveTo>
                    <a:pt x="196" y="73"/>
                  </a:moveTo>
                  <a:cubicBezTo>
                    <a:pt x="200" y="73"/>
                    <a:pt x="207" y="73"/>
                    <a:pt x="207" y="66"/>
                  </a:cubicBezTo>
                  <a:cubicBezTo>
                    <a:pt x="207" y="59"/>
                    <a:pt x="200" y="59"/>
                    <a:pt x="197" y="59"/>
                  </a:cubicBezTo>
                  <a:lnTo>
                    <a:pt x="10" y="59"/>
                  </a:lnTo>
                  <a:cubicBezTo>
                    <a:pt x="6" y="59"/>
                    <a:pt x="0" y="59"/>
                    <a:pt x="0" y="66"/>
                  </a:cubicBezTo>
                  <a:cubicBezTo>
                    <a:pt x="0" y="73"/>
                    <a:pt x="7" y="73"/>
                    <a:pt x="11" y="73"/>
                  </a:cubicBezTo>
                  <a:lnTo>
                    <a:pt x="196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835">
              <a:extLst>
                <a:ext uri="{FF2B5EF4-FFF2-40B4-BE49-F238E27FC236}">
                  <a16:creationId xmlns:a16="http://schemas.microsoft.com/office/drawing/2014/main" id="{F7FA8B36-229B-4502-AAF4-5678C37CD14A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924300" y="2894013"/>
              <a:ext cx="47625" cy="84138"/>
            </a:xfrm>
            <a:custGeom>
              <a:avLst/>
              <a:gdLst>
                <a:gd name="T0" fmla="*/ 64 w 102"/>
                <a:gd name="T1" fmla="*/ 7 h 165"/>
                <a:gd name="T2" fmla="*/ 55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1 w 102"/>
                <a:gd name="T13" fmla="*/ 20 h 165"/>
                <a:gd name="T14" fmla="*/ 41 w 102"/>
                <a:gd name="T15" fmla="*/ 144 h 165"/>
                <a:gd name="T16" fmla="*/ 14 w 102"/>
                <a:gd name="T17" fmla="*/ 154 h 165"/>
                <a:gd name="T18" fmla="*/ 2 w 102"/>
                <a:gd name="T19" fmla="*/ 154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4 h 165"/>
                <a:gd name="T28" fmla="*/ 90 w 102"/>
                <a:gd name="T29" fmla="*/ 154 h 165"/>
                <a:gd name="T30" fmla="*/ 64 w 102"/>
                <a:gd name="T31" fmla="*/ 144 h 165"/>
                <a:gd name="T32" fmla="*/ 64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4" y="7"/>
                  </a:moveTo>
                  <a:cubicBezTo>
                    <a:pt x="64" y="0"/>
                    <a:pt x="63" y="0"/>
                    <a:pt x="55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1" y="20"/>
                  </a:cubicBezTo>
                  <a:lnTo>
                    <a:pt x="41" y="144"/>
                  </a:lnTo>
                  <a:cubicBezTo>
                    <a:pt x="41" y="152"/>
                    <a:pt x="41" y="154"/>
                    <a:pt x="14" y="154"/>
                  </a:cubicBezTo>
                  <a:lnTo>
                    <a:pt x="2" y="154"/>
                  </a:lnTo>
                  <a:lnTo>
                    <a:pt x="2" y="165"/>
                  </a:lnTo>
                  <a:cubicBezTo>
                    <a:pt x="16" y="164"/>
                    <a:pt x="38" y="164"/>
                    <a:pt x="52" y="164"/>
                  </a:cubicBezTo>
                  <a:cubicBezTo>
                    <a:pt x="67" y="164"/>
                    <a:pt x="89" y="164"/>
                    <a:pt x="102" y="165"/>
                  </a:cubicBezTo>
                  <a:lnTo>
                    <a:pt x="102" y="154"/>
                  </a:lnTo>
                  <a:lnTo>
                    <a:pt x="90" y="154"/>
                  </a:lnTo>
                  <a:cubicBezTo>
                    <a:pt x="64" y="154"/>
                    <a:pt x="64" y="152"/>
                    <a:pt x="64" y="144"/>
                  </a:cubicBezTo>
                  <a:lnTo>
                    <a:pt x="64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836">
              <a:extLst>
                <a:ext uri="{FF2B5EF4-FFF2-40B4-BE49-F238E27FC236}">
                  <a16:creationId xmlns:a16="http://schemas.microsoft.com/office/drawing/2014/main" id="{3D4807C4-B047-4380-AC27-EEA7763EE2B7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4017963" y="2787650"/>
              <a:ext cx="42863" cy="177800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8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8" y="46"/>
                    <a:pt x="0" y="120"/>
                    <a:pt x="0" y="174"/>
                  </a:cubicBezTo>
                  <a:cubicBezTo>
                    <a:pt x="0" y="223"/>
                    <a:pt x="15" y="299"/>
                    <a:pt x="84" y="348"/>
                  </a:cubicBezTo>
                  <a:cubicBezTo>
                    <a:pt x="87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837">
              <a:extLst>
                <a:ext uri="{FF2B5EF4-FFF2-40B4-BE49-F238E27FC236}">
                  <a16:creationId xmlns:a16="http://schemas.microsoft.com/office/drawing/2014/main" id="{5ACF04D2-77A3-4C86-B5DB-9C9616362E2D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4084638" y="2797175"/>
              <a:ext cx="66675" cy="125413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2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8 h 246"/>
                <a:gd name="T18" fmla="*/ 2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8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0 h 246"/>
                <a:gd name="T36" fmla="*/ 38 w 141"/>
                <a:gd name="T37" fmla="*/ 136 h 246"/>
                <a:gd name="T38" fmla="*/ 46 w 141"/>
                <a:gd name="T39" fmla="*/ 121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5"/>
                    <a:pt x="70" y="5"/>
                  </a:cubicBezTo>
                  <a:cubicBezTo>
                    <a:pt x="70" y="3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2" y="4"/>
                    <a:pt x="12" y="12"/>
                  </a:cubicBezTo>
                  <a:cubicBezTo>
                    <a:pt x="12" y="17"/>
                    <a:pt x="17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2" y="167"/>
                    <a:pt x="2" y="171"/>
                  </a:cubicBezTo>
                  <a:cubicBezTo>
                    <a:pt x="0" y="179"/>
                    <a:pt x="0" y="184"/>
                    <a:pt x="0" y="188"/>
                  </a:cubicBezTo>
                  <a:cubicBezTo>
                    <a:pt x="0" y="223"/>
                    <a:pt x="22" y="246"/>
                    <a:pt x="51" y="246"/>
                  </a:cubicBezTo>
                  <a:cubicBezTo>
                    <a:pt x="95" y="246"/>
                    <a:pt x="141" y="198"/>
                    <a:pt x="141" y="147"/>
                  </a:cubicBezTo>
                  <a:cubicBezTo>
                    <a:pt x="141" y="106"/>
                    <a:pt x="113" y="88"/>
                    <a:pt x="89" y="88"/>
                  </a:cubicBezTo>
                  <a:cubicBezTo>
                    <a:pt x="71" y="88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4" y="236"/>
                    <a:pt x="25" y="221"/>
                    <a:pt x="25" y="200"/>
                  </a:cubicBezTo>
                  <a:cubicBezTo>
                    <a:pt x="25" y="188"/>
                    <a:pt x="28" y="176"/>
                    <a:pt x="38" y="136"/>
                  </a:cubicBezTo>
                  <a:cubicBezTo>
                    <a:pt x="40" y="130"/>
                    <a:pt x="40" y="129"/>
                    <a:pt x="46" y="121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1" y="98"/>
                    <a:pt x="113" y="108"/>
                    <a:pt x="113" y="132"/>
                  </a:cubicBezTo>
                  <a:cubicBezTo>
                    <a:pt x="113" y="146"/>
                    <a:pt x="106" y="182"/>
                    <a:pt x="95" y="202"/>
                  </a:cubicBezTo>
                  <a:cubicBezTo>
                    <a:pt x="87" y="219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838">
              <a:extLst>
                <a:ext uri="{FF2B5EF4-FFF2-40B4-BE49-F238E27FC236}">
                  <a16:creationId xmlns:a16="http://schemas.microsoft.com/office/drawing/2014/main" id="{FFDDF5EC-6A45-4B52-B33E-F178C1CE3C0A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4167188" y="2862263"/>
              <a:ext cx="41275" cy="85725"/>
            </a:xfrm>
            <a:custGeom>
              <a:avLst/>
              <a:gdLst>
                <a:gd name="T0" fmla="*/ 75 w 87"/>
                <a:gd name="T1" fmla="*/ 11 h 169"/>
                <a:gd name="T2" fmla="*/ 65 w 87"/>
                <a:gd name="T3" fmla="*/ 0 h 169"/>
                <a:gd name="T4" fmla="*/ 49 w 87"/>
                <a:gd name="T5" fmla="*/ 15 h 169"/>
                <a:gd name="T6" fmla="*/ 60 w 87"/>
                <a:gd name="T7" fmla="*/ 26 h 169"/>
                <a:gd name="T8" fmla="*/ 75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3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3 w 87"/>
                <a:gd name="T25" fmla="*/ 91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5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5 h 169"/>
                <a:gd name="T38" fmla="*/ 46 w 87"/>
                <a:gd name="T39" fmla="*/ 74 h 169"/>
                <a:gd name="T40" fmla="*/ 45 w 87"/>
                <a:gd name="T41" fmla="*/ 83 h 169"/>
                <a:gd name="T42" fmla="*/ 28 w 87"/>
                <a:gd name="T43" fmla="*/ 123 h 169"/>
                <a:gd name="T44" fmla="*/ 23 w 87"/>
                <a:gd name="T45" fmla="*/ 136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5" y="11"/>
                  </a:moveTo>
                  <a:cubicBezTo>
                    <a:pt x="75" y="5"/>
                    <a:pt x="71" y="0"/>
                    <a:pt x="65" y="0"/>
                  </a:cubicBezTo>
                  <a:cubicBezTo>
                    <a:pt x="58" y="0"/>
                    <a:pt x="49" y="7"/>
                    <a:pt x="49" y="15"/>
                  </a:cubicBezTo>
                  <a:cubicBezTo>
                    <a:pt x="49" y="22"/>
                    <a:pt x="55" y="26"/>
                    <a:pt x="60" y="26"/>
                  </a:cubicBezTo>
                  <a:cubicBezTo>
                    <a:pt x="68" y="26"/>
                    <a:pt x="75" y="19"/>
                    <a:pt x="75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7" y="128"/>
                    <a:pt x="76" y="133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2" y="160"/>
                    <a:pt x="41" y="156"/>
                    <a:pt x="41" y="151"/>
                  </a:cubicBezTo>
                  <a:cubicBezTo>
                    <a:pt x="41" y="146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3"/>
                    <a:pt x="60" y="100"/>
                    <a:pt x="63" y="91"/>
                  </a:cubicBezTo>
                  <a:cubicBezTo>
                    <a:pt x="65" y="86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5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9" y="97"/>
                    <a:pt x="11" y="93"/>
                  </a:cubicBezTo>
                  <a:cubicBezTo>
                    <a:pt x="16" y="76"/>
                    <a:pt x="28" y="65"/>
                    <a:pt x="39" y="65"/>
                  </a:cubicBezTo>
                  <a:cubicBezTo>
                    <a:pt x="43" y="65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8"/>
                    <a:pt x="32" y="114"/>
                    <a:pt x="28" y="123"/>
                  </a:cubicBezTo>
                  <a:cubicBezTo>
                    <a:pt x="27" y="127"/>
                    <a:pt x="27" y="127"/>
                    <a:pt x="23" y="136"/>
                  </a:cubicBezTo>
                  <a:cubicBezTo>
                    <a:pt x="22" y="139"/>
                    <a:pt x="20" y="143"/>
                    <a:pt x="20" y="147"/>
                  </a:cubicBezTo>
                  <a:cubicBezTo>
                    <a:pt x="20" y="160"/>
                    <a:pt x="32" y="169"/>
                    <a:pt x="47" y="169"/>
                  </a:cubicBezTo>
                  <a:cubicBezTo>
                    <a:pt x="73" y="169"/>
                    <a:pt x="87" y="137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839">
              <a:extLst>
                <a:ext uri="{FF2B5EF4-FFF2-40B4-BE49-F238E27FC236}">
                  <a16:creationId xmlns:a16="http://schemas.microsoft.com/office/drawing/2014/main" id="{F01ACD99-A213-4515-A0E1-918653C4A77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4249738" y="2871788"/>
              <a:ext cx="111125" cy="9525"/>
            </a:xfrm>
            <a:custGeom>
              <a:avLst/>
              <a:gdLst>
                <a:gd name="T0" fmla="*/ 221 w 235"/>
                <a:gd name="T1" fmla="*/ 17 h 17"/>
                <a:gd name="T2" fmla="*/ 235 w 235"/>
                <a:gd name="T3" fmla="*/ 9 h 17"/>
                <a:gd name="T4" fmla="*/ 221 w 235"/>
                <a:gd name="T5" fmla="*/ 0 h 17"/>
                <a:gd name="T6" fmla="*/ 13 w 235"/>
                <a:gd name="T7" fmla="*/ 0 h 17"/>
                <a:gd name="T8" fmla="*/ 0 w 235"/>
                <a:gd name="T9" fmla="*/ 9 h 17"/>
                <a:gd name="T10" fmla="*/ 13 w 235"/>
                <a:gd name="T11" fmla="*/ 17 h 17"/>
                <a:gd name="T12" fmla="*/ 221 w 23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7">
                  <a:moveTo>
                    <a:pt x="221" y="17"/>
                  </a:moveTo>
                  <a:cubicBezTo>
                    <a:pt x="227" y="17"/>
                    <a:pt x="235" y="17"/>
                    <a:pt x="235" y="9"/>
                  </a:cubicBezTo>
                  <a:cubicBezTo>
                    <a:pt x="235" y="0"/>
                    <a:pt x="227" y="0"/>
                    <a:pt x="221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21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840">
              <a:extLst>
                <a:ext uri="{FF2B5EF4-FFF2-40B4-BE49-F238E27FC236}">
                  <a16:creationId xmlns:a16="http://schemas.microsoft.com/office/drawing/2014/main" id="{8F47E3F0-5D7B-49FE-9038-C82F456420C0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4389438" y="2841625"/>
              <a:ext cx="84138" cy="80963"/>
            </a:xfrm>
            <a:custGeom>
              <a:avLst/>
              <a:gdLst>
                <a:gd name="T0" fmla="*/ 126 w 178"/>
                <a:gd name="T1" fmla="*/ 21 h 158"/>
                <a:gd name="T2" fmla="*/ 90 w 178"/>
                <a:gd name="T3" fmla="*/ 0 h 158"/>
                <a:gd name="T4" fmla="*/ 0 w 178"/>
                <a:gd name="T5" fmla="*/ 100 h 158"/>
                <a:gd name="T6" fmla="*/ 53 w 178"/>
                <a:gd name="T7" fmla="*/ 158 h 158"/>
                <a:gd name="T8" fmla="*/ 103 w 178"/>
                <a:gd name="T9" fmla="*/ 133 h 158"/>
                <a:gd name="T10" fmla="*/ 139 w 178"/>
                <a:gd name="T11" fmla="*/ 158 h 158"/>
                <a:gd name="T12" fmla="*/ 166 w 178"/>
                <a:gd name="T13" fmla="*/ 139 h 158"/>
                <a:gd name="T14" fmla="*/ 178 w 178"/>
                <a:gd name="T15" fmla="*/ 104 h 158"/>
                <a:gd name="T16" fmla="*/ 173 w 178"/>
                <a:gd name="T17" fmla="*/ 100 h 158"/>
                <a:gd name="T18" fmla="*/ 165 w 178"/>
                <a:gd name="T19" fmla="*/ 111 h 158"/>
                <a:gd name="T20" fmla="*/ 140 w 178"/>
                <a:gd name="T21" fmla="*/ 148 h 158"/>
                <a:gd name="T22" fmla="*/ 128 w 178"/>
                <a:gd name="T23" fmla="*/ 131 h 158"/>
                <a:gd name="T24" fmla="*/ 133 w 178"/>
                <a:gd name="T25" fmla="*/ 103 h 158"/>
                <a:gd name="T26" fmla="*/ 141 w 178"/>
                <a:gd name="T27" fmla="*/ 72 h 158"/>
                <a:gd name="T28" fmla="*/ 148 w 178"/>
                <a:gd name="T29" fmla="*/ 45 h 158"/>
                <a:gd name="T30" fmla="*/ 154 w 178"/>
                <a:gd name="T31" fmla="*/ 18 h 158"/>
                <a:gd name="T32" fmla="*/ 142 w 178"/>
                <a:gd name="T33" fmla="*/ 7 h 158"/>
                <a:gd name="T34" fmla="*/ 126 w 178"/>
                <a:gd name="T35" fmla="*/ 21 h 158"/>
                <a:gd name="T36" fmla="*/ 104 w 178"/>
                <a:gd name="T37" fmla="*/ 111 h 158"/>
                <a:gd name="T38" fmla="*/ 86 w 178"/>
                <a:gd name="T39" fmla="*/ 134 h 158"/>
                <a:gd name="T40" fmla="*/ 54 w 178"/>
                <a:gd name="T41" fmla="*/ 148 h 158"/>
                <a:gd name="T42" fmla="*/ 29 w 178"/>
                <a:gd name="T43" fmla="*/ 114 h 158"/>
                <a:gd name="T44" fmla="*/ 47 w 178"/>
                <a:gd name="T45" fmla="*/ 43 h 158"/>
                <a:gd name="T46" fmla="*/ 90 w 178"/>
                <a:gd name="T47" fmla="*/ 10 h 158"/>
                <a:gd name="T48" fmla="*/ 121 w 178"/>
                <a:gd name="T49" fmla="*/ 41 h 158"/>
                <a:gd name="T50" fmla="*/ 120 w 178"/>
                <a:gd name="T51" fmla="*/ 45 h 158"/>
                <a:gd name="T52" fmla="*/ 104 w 178"/>
                <a:gd name="T53" fmla="*/ 1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8" h="158">
                  <a:moveTo>
                    <a:pt x="126" y="21"/>
                  </a:moveTo>
                  <a:cubicBezTo>
                    <a:pt x="119" y="10"/>
                    <a:pt x="107" y="0"/>
                    <a:pt x="90" y="0"/>
                  </a:cubicBezTo>
                  <a:cubicBezTo>
                    <a:pt x="46" y="0"/>
                    <a:pt x="0" y="50"/>
                    <a:pt x="0" y="100"/>
                  </a:cubicBezTo>
                  <a:cubicBezTo>
                    <a:pt x="0" y="134"/>
                    <a:pt x="23" y="158"/>
                    <a:pt x="53" y="158"/>
                  </a:cubicBezTo>
                  <a:cubicBezTo>
                    <a:pt x="72" y="158"/>
                    <a:pt x="89" y="147"/>
                    <a:pt x="103" y="133"/>
                  </a:cubicBezTo>
                  <a:cubicBezTo>
                    <a:pt x="109" y="154"/>
                    <a:pt x="129" y="158"/>
                    <a:pt x="139" y="158"/>
                  </a:cubicBezTo>
                  <a:cubicBezTo>
                    <a:pt x="151" y="158"/>
                    <a:pt x="160" y="150"/>
                    <a:pt x="166" y="139"/>
                  </a:cubicBezTo>
                  <a:cubicBezTo>
                    <a:pt x="174" y="126"/>
                    <a:pt x="178" y="106"/>
                    <a:pt x="178" y="104"/>
                  </a:cubicBezTo>
                  <a:cubicBezTo>
                    <a:pt x="178" y="100"/>
                    <a:pt x="174" y="100"/>
                    <a:pt x="173" y="100"/>
                  </a:cubicBezTo>
                  <a:cubicBezTo>
                    <a:pt x="168" y="100"/>
                    <a:pt x="168" y="101"/>
                    <a:pt x="165" y="111"/>
                  </a:cubicBezTo>
                  <a:cubicBezTo>
                    <a:pt x="161" y="127"/>
                    <a:pt x="154" y="148"/>
                    <a:pt x="140" y="148"/>
                  </a:cubicBezTo>
                  <a:cubicBezTo>
                    <a:pt x="131" y="148"/>
                    <a:pt x="128" y="140"/>
                    <a:pt x="128" y="131"/>
                  </a:cubicBezTo>
                  <a:cubicBezTo>
                    <a:pt x="128" y="125"/>
                    <a:pt x="131" y="112"/>
                    <a:pt x="133" y="103"/>
                  </a:cubicBezTo>
                  <a:cubicBezTo>
                    <a:pt x="136" y="94"/>
                    <a:pt x="139" y="80"/>
                    <a:pt x="141" y="72"/>
                  </a:cubicBezTo>
                  <a:lnTo>
                    <a:pt x="148" y="45"/>
                  </a:lnTo>
                  <a:cubicBezTo>
                    <a:pt x="150" y="36"/>
                    <a:pt x="154" y="20"/>
                    <a:pt x="154" y="18"/>
                  </a:cubicBezTo>
                  <a:cubicBezTo>
                    <a:pt x="154" y="11"/>
                    <a:pt x="148" y="7"/>
                    <a:pt x="142" y="7"/>
                  </a:cubicBezTo>
                  <a:cubicBezTo>
                    <a:pt x="136" y="7"/>
                    <a:pt x="128" y="11"/>
                    <a:pt x="126" y="21"/>
                  </a:cubicBezTo>
                  <a:close/>
                  <a:moveTo>
                    <a:pt x="104" y="111"/>
                  </a:moveTo>
                  <a:cubicBezTo>
                    <a:pt x="102" y="120"/>
                    <a:pt x="94" y="127"/>
                    <a:pt x="86" y="134"/>
                  </a:cubicBezTo>
                  <a:cubicBezTo>
                    <a:pt x="83" y="137"/>
                    <a:pt x="69" y="148"/>
                    <a:pt x="54" y="148"/>
                  </a:cubicBezTo>
                  <a:cubicBezTo>
                    <a:pt x="41" y="148"/>
                    <a:pt x="29" y="139"/>
                    <a:pt x="29" y="114"/>
                  </a:cubicBezTo>
                  <a:cubicBezTo>
                    <a:pt x="29" y="96"/>
                    <a:pt x="39" y="57"/>
                    <a:pt x="47" y="43"/>
                  </a:cubicBezTo>
                  <a:cubicBezTo>
                    <a:pt x="63" y="15"/>
                    <a:pt x="81" y="10"/>
                    <a:pt x="90" y="10"/>
                  </a:cubicBezTo>
                  <a:cubicBezTo>
                    <a:pt x="115" y="10"/>
                    <a:pt x="121" y="37"/>
                    <a:pt x="121" y="41"/>
                  </a:cubicBezTo>
                  <a:cubicBezTo>
                    <a:pt x="121" y="42"/>
                    <a:pt x="121" y="44"/>
                    <a:pt x="120" y="45"/>
                  </a:cubicBezTo>
                  <a:lnTo>
                    <a:pt x="104" y="1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841">
              <a:extLst>
                <a:ext uri="{FF2B5EF4-FFF2-40B4-BE49-F238E27FC236}">
                  <a16:creationId xmlns:a16="http://schemas.microsoft.com/office/drawing/2014/main" id="{0C78B686-5C80-4A61-8BCD-8E47011689E5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4492625" y="2862263"/>
              <a:ext cx="41275" cy="85725"/>
            </a:xfrm>
            <a:custGeom>
              <a:avLst/>
              <a:gdLst>
                <a:gd name="T0" fmla="*/ 76 w 87"/>
                <a:gd name="T1" fmla="*/ 11 h 169"/>
                <a:gd name="T2" fmla="*/ 65 w 87"/>
                <a:gd name="T3" fmla="*/ 0 h 169"/>
                <a:gd name="T4" fmla="*/ 50 w 87"/>
                <a:gd name="T5" fmla="*/ 15 h 169"/>
                <a:gd name="T6" fmla="*/ 60 w 87"/>
                <a:gd name="T7" fmla="*/ 26 h 169"/>
                <a:gd name="T8" fmla="*/ 76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3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3 w 87"/>
                <a:gd name="T25" fmla="*/ 91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5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5 h 169"/>
                <a:gd name="T38" fmla="*/ 46 w 87"/>
                <a:gd name="T39" fmla="*/ 74 h 169"/>
                <a:gd name="T40" fmla="*/ 45 w 87"/>
                <a:gd name="T41" fmla="*/ 83 h 169"/>
                <a:gd name="T42" fmla="*/ 28 w 87"/>
                <a:gd name="T43" fmla="*/ 123 h 169"/>
                <a:gd name="T44" fmla="*/ 23 w 87"/>
                <a:gd name="T45" fmla="*/ 136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6" y="11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6"/>
                    <a:pt x="60" y="26"/>
                  </a:cubicBezTo>
                  <a:cubicBezTo>
                    <a:pt x="68" y="26"/>
                    <a:pt x="76" y="19"/>
                    <a:pt x="76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8" y="128"/>
                    <a:pt x="76" y="133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1"/>
                  </a:cubicBezTo>
                  <a:cubicBezTo>
                    <a:pt x="41" y="146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3"/>
                    <a:pt x="60" y="100"/>
                    <a:pt x="63" y="91"/>
                  </a:cubicBezTo>
                  <a:cubicBezTo>
                    <a:pt x="65" y="86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5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6"/>
                    <a:pt x="28" y="65"/>
                    <a:pt x="39" y="65"/>
                  </a:cubicBezTo>
                  <a:cubicBezTo>
                    <a:pt x="44" y="65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8"/>
                    <a:pt x="32" y="114"/>
                    <a:pt x="28" y="123"/>
                  </a:cubicBezTo>
                  <a:cubicBezTo>
                    <a:pt x="27" y="127"/>
                    <a:pt x="27" y="127"/>
                    <a:pt x="23" y="136"/>
                  </a:cubicBezTo>
                  <a:cubicBezTo>
                    <a:pt x="22" y="139"/>
                    <a:pt x="20" y="143"/>
                    <a:pt x="20" y="147"/>
                  </a:cubicBezTo>
                  <a:cubicBezTo>
                    <a:pt x="20" y="160"/>
                    <a:pt x="32" y="169"/>
                    <a:pt x="47" y="169"/>
                  </a:cubicBezTo>
                  <a:cubicBezTo>
                    <a:pt x="73" y="169"/>
                    <a:pt x="87" y="137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842">
              <a:extLst>
                <a:ext uri="{FF2B5EF4-FFF2-40B4-BE49-F238E27FC236}">
                  <a16:creationId xmlns:a16="http://schemas.microsoft.com/office/drawing/2014/main" id="{E333206D-C26C-4264-A026-4DD06ACDBC5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568825" y="2787650"/>
              <a:ext cx="42863" cy="177800"/>
            </a:xfrm>
            <a:custGeom>
              <a:avLst/>
              <a:gdLst>
                <a:gd name="T0" fmla="*/ 7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4 w 90"/>
                <a:gd name="T13" fmla="*/ 348 h 348"/>
                <a:gd name="T14" fmla="*/ 65 w 90"/>
                <a:gd name="T15" fmla="*/ 282 h 348"/>
                <a:gd name="T16" fmla="*/ 90 w 90"/>
                <a:gd name="T17" fmla="*/ 174 h 348"/>
                <a:gd name="T18" fmla="*/ 7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2"/>
                    <a:pt x="0" y="344"/>
                  </a:cubicBezTo>
                  <a:cubicBezTo>
                    <a:pt x="0" y="346"/>
                    <a:pt x="1" y="348"/>
                    <a:pt x="4" y="348"/>
                  </a:cubicBezTo>
                  <a:cubicBezTo>
                    <a:pt x="9" y="348"/>
                    <a:pt x="42" y="325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6" y="48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843">
              <a:extLst>
                <a:ext uri="{FF2B5EF4-FFF2-40B4-BE49-F238E27FC236}">
                  <a16:creationId xmlns:a16="http://schemas.microsoft.com/office/drawing/2014/main" id="{1A269E92-511B-486A-A51B-C622F62E6E8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640263" y="2786063"/>
              <a:ext cx="58738" cy="84138"/>
            </a:xfrm>
            <a:custGeom>
              <a:avLst/>
              <a:gdLst>
                <a:gd name="T0" fmla="*/ 124 w 124"/>
                <a:gd name="T1" fmla="*/ 118 h 166"/>
                <a:gd name="T2" fmla="*/ 114 w 124"/>
                <a:gd name="T3" fmla="*/ 118 h 166"/>
                <a:gd name="T4" fmla="*/ 106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50 h 166"/>
                <a:gd name="T14" fmla="*/ 59 w 124"/>
                <a:gd name="T15" fmla="*/ 0 h 166"/>
                <a:gd name="T16" fmla="*/ 0 w 124"/>
                <a:gd name="T17" fmla="*/ 44 h 166"/>
                <a:gd name="T18" fmla="*/ 15 w 124"/>
                <a:gd name="T19" fmla="*/ 59 h 166"/>
                <a:gd name="T20" fmla="*/ 29 w 124"/>
                <a:gd name="T21" fmla="*/ 44 h 166"/>
                <a:gd name="T22" fmla="*/ 15 w 124"/>
                <a:gd name="T23" fmla="*/ 30 h 166"/>
                <a:gd name="T24" fmla="*/ 53 w 124"/>
                <a:gd name="T25" fmla="*/ 11 h 166"/>
                <a:gd name="T26" fmla="*/ 97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4" y="118"/>
                  </a:lnTo>
                  <a:cubicBezTo>
                    <a:pt x="113" y="122"/>
                    <a:pt x="110" y="138"/>
                    <a:pt x="106" y="140"/>
                  </a:cubicBezTo>
                  <a:cubicBezTo>
                    <a:pt x="104" y="142"/>
                    <a:pt x="84" y="142"/>
                    <a:pt x="80" y="142"/>
                  </a:cubicBezTo>
                  <a:lnTo>
                    <a:pt x="31" y="142"/>
                  </a:lnTo>
                  <a:cubicBezTo>
                    <a:pt x="48" y="130"/>
                    <a:pt x="66" y="116"/>
                    <a:pt x="81" y="106"/>
                  </a:cubicBezTo>
                  <a:cubicBezTo>
                    <a:pt x="103" y="90"/>
                    <a:pt x="124" y="76"/>
                    <a:pt x="124" y="50"/>
                  </a:cubicBezTo>
                  <a:cubicBezTo>
                    <a:pt x="124" y="18"/>
                    <a:pt x="94" y="0"/>
                    <a:pt x="59" y="0"/>
                  </a:cubicBezTo>
                  <a:cubicBezTo>
                    <a:pt x="25" y="0"/>
                    <a:pt x="0" y="19"/>
                    <a:pt x="0" y="44"/>
                  </a:cubicBezTo>
                  <a:cubicBezTo>
                    <a:pt x="0" y="57"/>
                    <a:pt x="11" y="59"/>
                    <a:pt x="15" y="59"/>
                  </a:cubicBezTo>
                  <a:cubicBezTo>
                    <a:pt x="21" y="59"/>
                    <a:pt x="29" y="55"/>
                    <a:pt x="29" y="44"/>
                  </a:cubicBezTo>
                  <a:cubicBezTo>
                    <a:pt x="29" y="35"/>
                    <a:pt x="23" y="30"/>
                    <a:pt x="15" y="30"/>
                  </a:cubicBezTo>
                  <a:cubicBezTo>
                    <a:pt x="22" y="18"/>
                    <a:pt x="37" y="11"/>
                    <a:pt x="53" y="11"/>
                  </a:cubicBezTo>
                  <a:cubicBezTo>
                    <a:pt x="77" y="11"/>
                    <a:pt x="97" y="25"/>
                    <a:pt x="97" y="50"/>
                  </a:cubicBezTo>
                  <a:cubicBezTo>
                    <a:pt x="97" y="71"/>
                    <a:pt x="83" y="87"/>
                    <a:pt x="64" y="103"/>
                  </a:cubicBezTo>
                  <a:lnTo>
                    <a:pt x="3" y="154"/>
                  </a:lnTo>
                  <a:cubicBezTo>
                    <a:pt x="1" y="156"/>
                    <a:pt x="1" y="156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844">
              <a:extLst>
                <a:ext uri="{FF2B5EF4-FFF2-40B4-BE49-F238E27FC236}">
                  <a16:creationId xmlns:a16="http://schemas.microsoft.com/office/drawing/2014/main" id="{6486B40C-3417-47E8-8557-42369B44F9E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759325" y="2540000"/>
              <a:ext cx="90488" cy="458788"/>
            </a:xfrm>
            <a:custGeom>
              <a:avLst/>
              <a:gdLst>
                <a:gd name="T0" fmla="*/ 190 w 190"/>
                <a:gd name="T1" fmla="*/ 449 h 898"/>
                <a:gd name="T2" fmla="*/ 58 w 190"/>
                <a:gd name="T3" fmla="*/ 41 h 898"/>
                <a:gd name="T4" fmla="*/ 21 w 190"/>
                <a:gd name="T5" fmla="*/ 3 h 898"/>
                <a:gd name="T6" fmla="*/ 10 w 190"/>
                <a:gd name="T7" fmla="*/ 0 h 898"/>
                <a:gd name="T8" fmla="*/ 0 w 190"/>
                <a:gd name="T9" fmla="*/ 5 h 898"/>
                <a:gd name="T10" fmla="*/ 3 w 190"/>
                <a:gd name="T11" fmla="*/ 10 h 898"/>
                <a:gd name="T12" fmla="*/ 78 w 190"/>
                <a:gd name="T13" fmla="*/ 110 h 898"/>
                <a:gd name="T14" fmla="*/ 152 w 190"/>
                <a:gd name="T15" fmla="*/ 449 h 898"/>
                <a:gd name="T16" fmla="*/ 2 w 190"/>
                <a:gd name="T17" fmla="*/ 889 h 898"/>
                <a:gd name="T18" fmla="*/ 0 w 190"/>
                <a:gd name="T19" fmla="*/ 893 h 898"/>
                <a:gd name="T20" fmla="*/ 10 w 190"/>
                <a:gd name="T21" fmla="*/ 898 h 898"/>
                <a:gd name="T22" fmla="*/ 22 w 190"/>
                <a:gd name="T23" fmla="*/ 894 h 898"/>
                <a:gd name="T24" fmla="*/ 157 w 190"/>
                <a:gd name="T25" fmla="*/ 678 h 898"/>
                <a:gd name="T26" fmla="*/ 190 w 190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8">
                  <a:moveTo>
                    <a:pt x="190" y="449"/>
                  </a:moveTo>
                  <a:cubicBezTo>
                    <a:pt x="190" y="306"/>
                    <a:pt x="156" y="153"/>
                    <a:pt x="58" y="41"/>
                  </a:cubicBezTo>
                  <a:cubicBezTo>
                    <a:pt x="51" y="33"/>
                    <a:pt x="32" y="14"/>
                    <a:pt x="21" y="3"/>
                  </a:cubicBezTo>
                  <a:cubicBezTo>
                    <a:pt x="17" y="0"/>
                    <a:pt x="1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9"/>
                  </a:cubicBezTo>
                  <a:cubicBezTo>
                    <a:pt x="152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5" y="898"/>
                    <a:pt x="10" y="898"/>
                  </a:cubicBezTo>
                  <a:cubicBezTo>
                    <a:pt x="16" y="898"/>
                    <a:pt x="17" y="898"/>
                    <a:pt x="22" y="894"/>
                  </a:cubicBezTo>
                  <a:cubicBezTo>
                    <a:pt x="69" y="853"/>
                    <a:pt x="122" y="784"/>
                    <a:pt x="157" y="678"/>
                  </a:cubicBezTo>
                  <a:cubicBezTo>
                    <a:pt x="179" y="610"/>
                    <a:pt x="190" y="529"/>
                    <a:pt x="190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任意多边形: 形状 1607">
              <a:extLst>
                <a:ext uri="{FF2B5EF4-FFF2-40B4-BE49-F238E27FC236}">
                  <a16:creationId xmlns:a16="http://schemas.microsoft.com/office/drawing/2014/main" id="{03199DBD-75DC-4B64-B39D-5B55D27F1525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3524250" y="2765426"/>
              <a:ext cx="1198564" cy="9526"/>
            </a:xfrm>
            <a:custGeom>
              <a:avLst/>
              <a:gdLst/>
              <a:ahLst/>
              <a:cxnLst/>
              <a:rect l="0" t="0" r="0" b="0"/>
              <a:pathLst>
                <a:path w="1198564" h="9526">
                  <a:moveTo>
                    <a:pt x="0" y="9525"/>
                  </a:moveTo>
                  <a:lnTo>
                    <a:pt x="1198563" y="9525"/>
                  </a:lnTo>
                  <a:lnTo>
                    <a:pt x="1198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10" name="文本框 1609">
                <a:extLst>
                  <a:ext uri="{FF2B5EF4-FFF2-40B4-BE49-F238E27FC236}">
                    <a16:creationId xmlns:a16="http://schemas.microsoft.com/office/drawing/2014/main" id="{BF4E8AE7-4775-4E53-B089-243A746A0B15}"/>
                  </a:ext>
                </a:extLst>
              </p:cNvPr>
              <p:cNvSpPr txBox="1"/>
              <p:nvPr/>
            </p:nvSpPr>
            <p:spPr>
              <a:xfrm>
                <a:off x="4917647" y="5254501"/>
                <a:ext cx="3316742" cy="5395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accent2"/>
                    </a:solidFill>
                  </a:rPr>
                  <a:t>minimized when 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𝜆</m:t>
                    </m:r>
                    <m:r>
                      <a:rPr lang="en-US" altLang="zh-CN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zh-CN" b="0" i="1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 b="0" i="1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altLang="zh-CN" b="0" i="1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num>
                      <m:den>
                        <m:nary>
                          <m:naryPr>
                            <m:chr m:val="∑"/>
                            <m:limLoc m:val="subSup"/>
                            <m:ctrlPr>
                              <a:rPr lang="en-US" altLang="zh-CN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m:rPr>
                                <m:brk m:alnAt="25"/>
                              </m:rPr>
                              <a:rPr lang="en-US" altLang="zh-CN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CN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  <m:t>=1</m:t>
                            </m:r>
                          </m:sub>
                          <m:sup>
                            <m:r>
                              <a:rPr lang="en-US" altLang="zh-CN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  <m:e>
                            <m:sSup>
                              <m:sSupPr>
                                <m:ctrlPr>
                                  <a:rPr lang="en-US" altLang="zh-CN" b="0" i="1" smtClean="0">
                                    <a:solidFill>
                                      <a:schemeClr val="accent2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US" altLang="zh-CN" b="0" i="1" smtClean="0">
                                        <a:solidFill>
                                          <a:schemeClr val="accent2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𝑏</m:t>
                                        </m:r>
                                      </m:e>
                                      <m:sub>
                                        <m: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𝑖</m:t>
                                        </m:r>
                                      </m:sub>
                                    </m:sSub>
                                    <m:r>
                                      <a:rPr lang="en-US" altLang="zh-CN" b="0" i="1" smtClean="0">
                                        <a:solidFill>
                                          <a:schemeClr val="accent2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  <m:sSub>
                                      <m:sSubPr>
                                        <m:ctrlP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</m:e>
                                      <m:sub>
                                        <m:r>
                                          <a:rPr lang="en-US" altLang="zh-CN" b="0" i="1" smtClean="0">
                                            <a:solidFill>
                                              <a:schemeClr val="accent2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𝑖</m:t>
                                        </m:r>
                                      </m:sub>
                                    </m:sSub>
                                  </m:e>
                                </m:d>
                              </m:e>
                              <m:sup>
                                <m:r>
                                  <a:rPr lang="en-US" altLang="zh-CN" b="0" i="1" smtClean="0">
                                    <a:solidFill>
                                      <a:schemeClr val="accent2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e>
                        </m:nary>
                      </m:den>
                    </m:f>
                  </m:oMath>
                </a14:m>
                <a:endParaRPr lang="zh-CN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1610" name="文本框 1609">
                <a:extLst>
                  <a:ext uri="{FF2B5EF4-FFF2-40B4-BE49-F238E27FC236}">
                    <a16:creationId xmlns:a16="http://schemas.microsoft.com/office/drawing/2014/main" id="{BF4E8AE7-4775-4E53-B089-243A746A0B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17647" y="5254501"/>
                <a:ext cx="3316742" cy="539571"/>
              </a:xfrm>
              <a:prstGeom prst="rect">
                <a:avLst/>
              </a:prstGeom>
              <a:blipFill>
                <a:blip r:embed="rId289"/>
                <a:stretch>
                  <a:fillRect l="-184" t="-17045" b="-90909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27065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" grpId="0"/>
      <p:bldP spid="1142" grpId="0"/>
      <p:bldP spid="1247" grpId="0"/>
      <p:bldP spid="161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81C92CD-C09E-4A85-B2BB-657B962AD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 err="1"/>
              <a:t>Hoeffding’s</a:t>
            </a:r>
            <a:r>
              <a:rPr lang="en-US" altLang="zh-CN" dirty="0"/>
              <a:t> Inequality</a:t>
            </a:r>
            <a:endParaRPr lang="zh-CN" altLang="en-US" dirty="0"/>
          </a:p>
        </p:txBody>
      </p:sp>
      <p:grpSp>
        <p:nvGrpSpPr>
          <p:cNvPr id="1006" name="组合 1005">
            <a:extLst>
              <a:ext uri="{FF2B5EF4-FFF2-40B4-BE49-F238E27FC236}">
                <a16:creationId xmlns:a16="http://schemas.microsoft.com/office/drawing/2014/main" id="{E1163DF8-F00D-4DA5-8C4F-A7E0079A1AB7}"/>
              </a:ext>
            </a:extLst>
          </p:cNvPr>
          <p:cNvGrpSpPr/>
          <p:nvPr/>
        </p:nvGrpSpPr>
        <p:grpSpPr>
          <a:xfrm>
            <a:off x="572172" y="1690689"/>
            <a:ext cx="7999656" cy="3311402"/>
            <a:chOff x="300282" y="2315675"/>
            <a:chExt cx="7999656" cy="3311402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858693F5-CB0F-4AC0-A4DB-2541C188CFBE}"/>
                </a:ext>
              </a:extLst>
            </p:cNvPr>
            <p:cNvSpPr/>
            <p:nvPr/>
          </p:nvSpPr>
          <p:spPr>
            <a:xfrm>
              <a:off x="300282" y="2315675"/>
              <a:ext cx="7999656" cy="3311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866" name="组合 865">
              <a:extLst>
                <a:ext uri="{FF2B5EF4-FFF2-40B4-BE49-F238E27FC236}">
                  <a16:creationId xmlns:a16="http://schemas.microsoft.com/office/drawing/2014/main" id="{820A305B-3B19-45B3-9812-5355D388280E}"/>
                </a:ext>
              </a:extLst>
            </p:cNvPr>
            <p:cNvGrpSpPr>
              <a:grpSpLocks noChangeAspect="1"/>
            </p:cNvGrpSpPr>
            <p:nvPr>
              <p:custDataLst>
                <p:tags r:id="rId59"/>
              </p:custDataLst>
            </p:nvPr>
          </p:nvGrpSpPr>
          <p:grpSpPr>
            <a:xfrm>
              <a:off x="548909" y="2579810"/>
              <a:ext cx="7556501" cy="2811463"/>
              <a:chOff x="1516063" y="1876425"/>
              <a:chExt cx="7556501" cy="2811463"/>
            </a:xfrm>
          </p:grpSpPr>
          <p:sp>
            <p:nvSpPr>
              <p:cNvPr id="719" name="Freeform 288">
                <a:extLst>
                  <a:ext uri="{FF2B5EF4-FFF2-40B4-BE49-F238E27FC236}">
                    <a16:creationId xmlns:a16="http://schemas.microsoft.com/office/drawing/2014/main" id="{0BA5DCE7-8533-4D7A-B3D9-C73A31B8BFAD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1516063" y="1905000"/>
                <a:ext cx="173038" cy="219075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89">
                <a:extLst>
                  <a:ext uri="{FF2B5EF4-FFF2-40B4-BE49-F238E27FC236}">
                    <a16:creationId xmlns:a16="http://schemas.microsoft.com/office/drawing/2014/main" id="{F5B974DC-8158-4848-AA1D-FBDA69B74C02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1697038" y="197167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90">
                <a:extLst>
                  <a:ext uri="{FF2B5EF4-FFF2-40B4-BE49-F238E27FC236}">
                    <a16:creationId xmlns:a16="http://schemas.microsoft.com/office/drawing/2014/main" id="{251A238F-07EA-49AF-B0E1-7B1DE4CF81BA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852613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91">
                <a:extLst>
                  <a:ext uri="{FF2B5EF4-FFF2-40B4-BE49-F238E27FC236}">
                    <a16:creationId xmlns:a16="http://schemas.microsoft.com/office/drawing/2014/main" id="{A85E7AC5-15D3-447B-A385-85F4DCDA7A90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2046288" y="189706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92">
                <a:extLst>
                  <a:ext uri="{FF2B5EF4-FFF2-40B4-BE49-F238E27FC236}">
                    <a16:creationId xmlns:a16="http://schemas.microsoft.com/office/drawing/2014/main" id="{56855733-A82E-4101-8AD1-7B0502ACD47B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2136776" y="197167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93">
                <a:extLst>
                  <a:ext uri="{FF2B5EF4-FFF2-40B4-BE49-F238E27FC236}">
                    <a16:creationId xmlns:a16="http://schemas.microsoft.com/office/drawing/2014/main" id="{3A0D827F-E36D-4A54-8DC5-6F6A3E16B264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2303463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94">
                <a:extLst>
                  <a:ext uri="{FF2B5EF4-FFF2-40B4-BE49-F238E27FC236}">
                    <a16:creationId xmlns:a16="http://schemas.microsoft.com/office/drawing/2014/main" id="{DA22A759-0496-4FB9-BCB2-9EE72B8A1645}"/>
                  </a:ext>
                </a:extLst>
              </p:cNvPr>
              <p:cNvSpPr>
                <a:spLocks noEditPoint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246538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95">
                <a:extLst>
                  <a:ext uri="{FF2B5EF4-FFF2-40B4-BE49-F238E27FC236}">
                    <a16:creationId xmlns:a16="http://schemas.microsoft.com/office/drawing/2014/main" id="{032B9702-1A7A-4178-91F5-C2D3B1BB031E}"/>
                  </a:ext>
                </a:extLst>
              </p:cNvPr>
              <p:cNvSpPr>
                <a:spLocks noEditPoint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2603501" y="197167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96">
                <a:extLst>
                  <a:ext uri="{FF2B5EF4-FFF2-40B4-BE49-F238E27FC236}">
                    <a16:creationId xmlns:a16="http://schemas.microsoft.com/office/drawing/2014/main" id="{41175325-9CBA-45DA-93F6-DD9269E47F2D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2773363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97">
                <a:extLst>
                  <a:ext uri="{FF2B5EF4-FFF2-40B4-BE49-F238E27FC236}">
                    <a16:creationId xmlns:a16="http://schemas.microsoft.com/office/drawing/2014/main" id="{69C60D46-9672-4731-897C-2B1673EB81AB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2914651" y="197167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98">
                <a:extLst>
                  <a:ext uri="{FF2B5EF4-FFF2-40B4-BE49-F238E27FC236}">
                    <a16:creationId xmlns:a16="http://schemas.microsoft.com/office/drawing/2014/main" id="{E18C1904-53EC-46F9-8C63-9D5750DBED3C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3082926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99">
                <a:extLst>
                  <a:ext uri="{FF2B5EF4-FFF2-40B4-BE49-F238E27FC236}">
                    <a16:creationId xmlns:a16="http://schemas.microsoft.com/office/drawing/2014/main" id="{9D4D37AA-6F47-4BF4-BF9F-FCE0B32256EC}"/>
                  </a:ext>
                </a:extLst>
              </p:cNvPr>
              <p:cNvSpPr>
                <a:spLocks noEditPoint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3244851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300">
                <a:extLst>
                  <a:ext uri="{FF2B5EF4-FFF2-40B4-BE49-F238E27FC236}">
                    <a16:creationId xmlns:a16="http://schemas.microsoft.com/office/drawing/2014/main" id="{76332F29-D0C7-4E9A-B05D-F650D5D065B5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3386138" y="1971675"/>
                <a:ext cx="152400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6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301">
                <a:extLst>
                  <a:ext uri="{FF2B5EF4-FFF2-40B4-BE49-F238E27FC236}">
                    <a16:creationId xmlns:a16="http://schemas.microsoft.com/office/drawing/2014/main" id="{EA6C7F7B-5D93-46A1-BC9A-05D7A45DD4B6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3548063" y="193198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302">
                <a:extLst>
                  <a:ext uri="{FF2B5EF4-FFF2-40B4-BE49-F238E27FC236}">
                    <a16:creationId xmlns:a16="http://schemas.microsoft.com/office/drawing/2014/main" id="{1AD1C3DE-57DA-4D27-810E-CA96D74A84A2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717926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Oval 303">
                <a:extLst>
                  <a:ext uri="{FF2B5EF4-FFF2-40B4-BE49-F238E27FC236}">
                    <a16:creationId xmlns:a16="http://schemas.microsoft.com/office/drawing/2014/main" id="{6435C33D-E08E-4D6F-AAC5-4229E423FD3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29051" y="2090738"/>
                <a:ext cx="36513" cy="36513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304">
                <a:extLst>
                  <a:ext uri="{FF2B5EF4-FFF2-40B4-BE49-F238E27FC236}">
                    <a16:creationId xmlns:a16="http://schemas.microsoft.com/office/drawing/2014/main" id="{8EDB2942-AD64-46AC-AF81-27F01A9CF758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894138" y="1974850"/>
                <a:ext cx="149225" cy="153988"/>
              </a:xfrm>
              <a:custGeom>
                <a:avLst/>
                <a:gdLst>
                  <a:gd name="T0" fmla="*/ 228 w 228"/>
                  <a:gd name="T1" fmla="*/ 0 h 232"/>
                  <a:gd name="T2" fmla="*/ 159 w 228"/>
                  <a:gd name="T3" fmla="*/ 0 h 232"/>
                  <a:gd name="T4" fmla="*/ 159 w 228"/>
                  <a:gd name="T5" fmla="*/ 8 h 232"/>
                  <a:gd name="T6" fmla="*/ 182 w 228"/>
                  <a:gd name="T7" fmla="*/ 24 h 232"/>
                  <a:gd name="T8" fmla="*/ 179 w 228"/>
                  <a:gd name="T9" fmla="*/ 39 h 232"/>
                  <a:gd name="T10" fmla="*/ 130 w 228"/>
                  <a:gd name="T11" fmla="*/ 168 h 232"/>
                  <a:gd name="T12" fmla="*/ 79 w 228"/>
                  <a:gd name="T13" fmla="*/ 40 h 232"/>
                  <a:gd name="T14" fmla="*/ 75 w 228"/>
                  <a:gd name="T15" fmla="*/ 22 h 232"/>
                  <a:gd name="T16" fmla="*/ 98 w 228"/>
                  <a:gd name="T17" fmla="*/ 8 h 232"/>
                  <a:gd name="T18" fmla="*/ 98 w 228"/>
                  <a:gd name="T19" fmla="*/ 0 h 232"/>
                  <a:gd name="T20" fmla="*/ 0 w 228"/>
                  <a:gd name="T21" fmla="*/ 0 h 232"/>
                  <a:gd name="T22" fmla="*/ 0 w 228"/>
                  <a:gd name="T23" fmla="*/ 8 h 232"/>
                  <a:gd name="T24" fmla="*/ 45 w 228"/>
                  <a:gd name="T25" fmla="*/ 65 h 232"/>
                  <a:gd name="T26" fmla="*/ 105 w 228"/>
                  <a:gd name="T27" fmla="*/ 208 h 232"/>
                  <a:gd name="T28" fmla="*/ 109 w 228"/>
                  <a:gd name="T29" fmla="*/ 219 h 232"/>
                  <a:gd name="T30" fmla="*/ 118 w 228"/>
                  <a:gd name="T31" fmla="*/ 232 h 232"/>
                  <a:gd name="T32" fmla="*/ 132 w 228"/>
                  <a:gd name="T33" fmla="*/ 207 h 232"/>
                  <a:gd name="T34" fmla="*/ 196 w 228"/>
                  <a:gd name="T35" fmla="*/ 47 h 232"/>
                  <a:gd name="T36" fmla="*/ 228 w 228"/>
                  <a:gd name="T37" fmla="*/ 8 h 232"/>
                  <a:gd name="T38" fmla="*/ 228 w 22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8" h="232">
                    <a:moveTo>
                      <a:pt x="228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2" y="14"/>
                      <a:pt x="182" y="24"/>
                    </a:cubicBezTo>
                    <a:cubicBezTo>
                      <a:pt x="182" y="29"/>
                      <a:pt x="181" y="34"/>
                      <a:pt x="179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2" y="14"/>
                      <a:pt x="45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0" y="13"/>
                      <a:pt x="213" y="9"/>
                      <a:pt x="228" y="8"/>
                    </a:cubicBezTo>
                    <a:lnTo>
                      <a:pt x="22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305">
                <a:extLst>
                  <a:ext uri="{FF2B5EF4-FFF2-40B4-BE49-F238E27FC236}">
                    <a16:creationId xmlns:a16="http://schemas.microsoft.com/office/drawing/2014/main" id="{4C0C7E24-5E0C-45E4-A1EF-7C02A881314E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4052888" y="2090738"/>
                <a:ext cx="36513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306">
                <a:extLst>
                  <a:ext uri="{FF2B5EF4-FFF2-40B4-BE49-F238E27FC236}">
                    <a16:creationId xmlns:a16="http://schemas.microsoft.com/office/drawing/2014/main" id="{FAACD6FE-1C86-4E85-A33B-EE6B6677D1BC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4221163" y="189706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1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307">
                <a:extLst>
                  <a:ext uri="{FF2B5EF4-FFF2-40B4-BE49-F238E27FC236}">
                    <a16:creationId xmlns:a16="http://schemas.microsoft.com/office/drawing/2014/main" id="{96755435-4956-48F2-BE83-0C7AE7D52949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4506913" y="2019300"/>
                <a:ext cx="84138" cy="153988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308">
                <a:extLst>
                  <a:ext uri="{FF2B5EF4-FFF2-40B4-BE49-F238E27FC236}">
                    <a16:creationId xmlns:a16="http://schemas.microsoft.com/office/drawing/2014/main" id="{6618832B-002B-4C7C-8D4C-F1D43A78DA31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656138" y="208915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309">
                <a:extLst>
                  <a:ext uri="{FF2B5EF4-FFF2-40B4-BE49-F238E27FC236}">
                    <a16:creationId xmlns:a16="http://schemas.microsoft.com/office/drawing/2014/main" id="{D5A3A03D-3EFC-49B9-BAD2-42B29ECE0A57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4783138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310">
                <a:extLst>
                  <a:ext uri="{FF2B5EF4-FFF2-40B4-BE49-F238E27FC236}">
                    <a16:creationId xmlns:a16="http://schemas.microsoft.com/office/drawing/2014/main" id="{EDE785F4-D79B-4B49-A7EE-94EC51C5206E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5059363" y="2019300"/>
                <a:ext cx="100013" cy="153988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199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6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199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5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6" y="76"/>
                      <a:pt x="36" y="63"/>
                    </a:cubicBezTo>
                    <a:cubicBezTo>
                      <a:pt x="36" y="57"/>
                      <a:pt x="34" y="45"/>
                      <a:pt x="16" y="45"/>
                    </a:cubicBezTo>
                    <a:cubicBezTo>
                      <a:pt x="27" y="20"/>
                      <a:pt x="50" y="12"/>
                      <a:pt x="67" y="12"/>
                    </a:cubicBezTo>
                    <a:cubicBezTo>
                      <a:pt x="102" y="12"/>
                      <a:pt x="120" y="39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1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311">
                <a:extLst>
                  <a:ext uri="{FF2B5EF4-FFF2-40B4-BE49-F238E27FC236}">
                    <a16:creationId xmlns:a16="http://schemas.microsoft.com/office/drawing/2014/main" id="{3F707FBA-E147-4102-B546-8BB0306915FF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21811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Oval 312">
                <a:extLst>
                  <a:ext uri="{FF2B5EF4-FFF2-40B4-BE49-F238E27FC236}">
                    <a16:creationId xmlns:a16="http://schemas.microsoft.com/office/drawing/2014/main" id="{B4C62ED2-B730-4F5C-9449-56D765710D8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6257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Oval 313">
                <a:extLst>
                  <a:ext uri="{FF2B5EF4-FFF2-40B4-BE49-F238E27FC236}">
                    <a16:creationId xmlns:a16="http://schemas.microsoft.com/office/drawing/2014/main" id="{8F491C58-9FBF-4FD0-83DC-79DCA02BC1E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50862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Oval 314">
                <a:extLst>
                  <a:ext uri="{FF2B5EF4-FFF2-40B4-BE49-F238E27FC236}">
                    <a16:creationId xmlns:a16="http://schemas.microsoft.com/office/drawing/2014/main" id="{87B2D302-1ACA-40E9-BDB2-CBB207E76C9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653088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315">
                <a:extLst>
                  <a:ext uri="{FF2B5EF4-FFF2-40B4-BE49-F238E27FC236}">
                    <a16:creationId xmlns:a16="http://schemas.microsoft.com/office/drawing/2014/main" id="{676A76BD-E2F3-4970-A323-C29FDC72AB6D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851526" y="208915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316">
                <a:extLst>
                  <a:ext uri="{FF2B5EF4-FFF2-40B4-BE49-F238E27FC236}">
                    <a16:creationId xmlns:a16="http://schemas.microsoft.com/office/drawing/2014/main" id="{649A3737-648B-45B5-B926-28364B2640C6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978526" y="1897063"/>
                <a:ext cx="268288" cy="227013"/>
              </a:xfrm>
              <a:custGeom>
                <a:avLst/>
                <a:gdLst>
                  <a:gd name="T0" fmla="*/ 228 w 410"/>
                  <a:gd name="T1" fmla="*/ 136 h 341"/>
                  <a:gd name="T2" fmla="*/ 186 w 410"/>
                  <a:gd name="T3" fmla="*/ 36 h 341"/>
                  <a:gd name="T4" fmla="*/ 184 w 410"/>
                  <a:gd name="T5" fmla="*/ 30 h 341"/>
                  <a:gd name="T6" fmla="*/ 213 w 410"/>
                  <a:gd name="T7" fmla="*/ 15 h 341"/>
                  <a:gd name="T8" fmla="*/ 223 w 410"/>
                  <a:gd name="T9" fmla="*/ 6 h 341"/>
                  <a:gd name="T10" fmla="*/ 215 w 410"/>
                  <a:gd name="T11" fmla="*/ 0 h 341"/>
                  <a:gd name="T12" fmla="*/ 153 w 410"/>
                  <a:gd name="T13" fmla="*/ 1 h 341"/>
                  <a:gd name="T14" fmla="*/ 97 w 410"/>
                  <a:gd name="T15" fmla="*/ 0 h 341"/>
                  <a:gd name="T16" fmla="*/ 88 w 410"/>
                  <a:gd name="T17" fmla="*/ 10 h 341"/>
                  <a:gd name="T18" fmla="*/ 99 w 410"/>
                  <a:gd name="T19" fmla="*/ 15 h 341"/>
                  <a:gd name="T20" fmla="*/ 137 w 410"/>
                  <a:gd name="T21" fmla="*/ 31 h 341"/>
                  <a:gd name="T22" fmla="*/ 196 w 410"/>
                  <a:gd name="T23" fmla="*/ 171 h 341"/>
                  <a:gd name="T24" fmla="*/ 90 w 410"/>
                  <a:gd name="T25" fmla="*/ 284 h 341"/>
                  <a:gd name="T26" fmla="*/ 84 w 410"/>
                  <a:gd name="T27" fmla="*/ 289 h 341"/>
                  <a:gd name="T28" fmla="*/ 11 w 410"/>
                  <a:gd name="T29" fmla="*/ 325 h 341"/>
                  <a:gd name="T30" fmla="*/ 0 w 410"/>
                  <a:gd name="T31" fmla="*/ 335 h 341"/>
                  <a:gd name="T32" fmla="*/ 6 w 410"/>
                  <a:gd name="T33" fmla="*/ 341 h 341"/>
                  <a:gd name="T34" fmla="*/ 53 w 410"/>
                  <a:gd name="T35" fmla="*/ 339 h 341"/>
                  <a:gd name="T36" fmla="*/ 109 w 410"/>
                  <a:gd name="T37" fmla="*/ 341 h 341"/>
                  <a:gd name="T38" fmla="*/ 118 w 410"/>
                  <a:gd name="T39" fmla="*/ 331 h 341"/>
                  <a:gd name="T40" fmla="*/ 112 w 410"/>
                  <a:gd name="T41" fmla="*/ 325 h 341"/>
                  <a:gd name="T42" fmla="*/ 92 w 410"/>
                  <a:gd name="T43" fmla="*/ 310 h 341"/>
                  <a:gd name="T44" fmla="*/ 105 w 410"/>
                  <a:gd name="T45" fmla="*/ 287 h 341"/>
                  <a:gd name="T46" fmla="*/ 156 w 410"/>
                  <a:gd name="T47" fmla="*/ 233 h 341"/>
                  <a:gd name="T48" fmla="*/ 201 w 410"/>
                  <a:gd name="T49" fmla="*/ 184 h 341"/>
                  <a:gd name="T50" fmla="*/ 251 w 410"/>
                  <a:gd name="T51" fmla="*/ 304 h 341"/>
                  <a:gd name="T52" fmla="*/ 254 w 410"/>
                  <a:gd name="T53" fmla="*/ 311 h 341"/>
                  <a:gd name="T54" fmla="*/ 225 w 410"/>
                  <a:gd name="T55" fmla="*/ 325 h 341"/>
                  <a:gd name="T56" fmla="*/ 215 w 410"/>
                  <a:gd name="T57" fmla="*/ 335 h 341"/>
                  <a:gd name="T58" fmla="*/ 222 w 410"/>
                  <a:gd name="T59" fmla="*/ 341 h 341"/>
                  <a:gd name="T60" fmla="*/ 285 w 410"/>
                  <a:gd name="T61" fmla="*/ 339 h 341"/>
                  <a:gd name="T62" fmla="*/ 341 w 410"/>
                  <a:gd name="T63" fmla="*/ 341 h 341"/>
                  <a:gd name="T64" fmla="*/ 350 w 410"/>
                  <a:gd name="T65" fmla="*/ 331 h 341"/>
                  <a:gd name="T66" fmla="*/ 341 w 410"/>
                  <a:gd name="T67" fmla="*/ 325 h 341"/>
                  <a:gd name="T68" fmla="*/ 298 w 410"/>
                  <a:gd name="T69" fmla="*/ 303 h 341"/>
                  <a:gd name="T70" fmla="*/ 234 w 410"/>
                  <a:gd name="T71" fmla="*/ 149 h 341"/>
                  <a:gd name="T72" fmla="*/ 336 w 410"/>
                  <a:gd name="T73" fmla="*/ 41 h 341"/>
                  <a:gd name="T74" fmla="*/ 399 w 410"/>
                  <a:gd name="T75" fmla="*/ 15 h 341"/>
                  <a:gd name="T76" fmla="*/ 410 w 410"/>
                  <a:gd name="T77" fmla="*/ 5 h 341"/>
                  <a:gd name="T78" fmla="*/ 404 w 410"/>
                  <a:gd name="T79" fmla="*/ 0 h 341"/>
                  <a:gd name="T80" fmla="*/ 357 w 410"/>
                  <a:gd name="T81" fmla="*/ 1 h 341"/>
                  <a:gd name="T82" fmla="*/ 302 w 410"/>
                  <a:gd name="T83" fmla="*/ 0 h 341"/>
                  <a:gd name="T84" fmla="*/ 292 w 410"/>
                  <a:gd name="T85" fmla="*/ 10 h 341"/>
                  <a:gd name="T86" fmla="*/ 298 w 410"/>
                  <a:gd name="T87" fmla="*/ 15 h 341"/>
                  <a:gd name="T88" fmla="*/ 318 w 410"/>
                  <a:gd name="T89" fmla="*/ 31 h 341"/>
                  <a:gd name="T90" fmla="*/ 309 w 410"/>
                  <a:gd name="T91" fmla="*/ 49 h 341"/>
                  <a:gd name="T92" fmla="*/ 228 w 410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7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19" y="326"/>
                      <a:pt x="215" y="326"/>
                      <a:pt x="215" y="335"/>
                    </a:cubicBezTo>
                    <a:cubicBezTo>
                      <a:pt x="215" y="341"/>
                      <a:pt x="220" y="341"/>
                      <a:pt x="222" y="341"/>
                    </a:cubicBezTo>
                    <a:cubicBezTo>
                      <a:pt x="236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317">
                <a:extLst>
                  <a:ext uri="{FF2B5EF4-FFF2-40B4-BE49-F238E27FC236}">
                    <a16:creationId xmlns:a16="http://schemas.microsoft.com/office/drawing/2014/main" id="{A2AE2BF3-1602-4D38-9371-02CE7FB84AA2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6249988" y="2070100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8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318">
                <a:extLst>
                  <a:ext uri="{FF2B5EF4-FFF2-40B4-BE49-F238E27FC236}">
                    <a16:creationId xmlns:a16="http://schemas.microsoft.com/office/drawing/2014/main" id="{72C20A61-A0C0-4EE6-A6BE-A4C5D94A1886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6505576" y="1974850"/>
                <a:ext cx="219075" cy="153988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8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90 w 335"/>
                  <a:gd name="T33" fmla="*/ 8 h 232"/>
                  <a:gd name="T34" fmla="*/ 90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4 w 335"/>
                  <a:gd name="T43" fmla="*/ 210 h 232"/>
                  <a:gd name="T44" fmla="*/ 107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319">
                <a:extLst>
                  <a:ext uri="{FF2B5EF4-FFF2-40B4-BE49-F238E27FC236}">
                    <a16:creationId xmlns:a16="http://schemas.microsoft.com/office/drawing/2014/main" id="{E42743F8-169B-447F-B28F-5377941ABD95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6735763" y="1897063"/>
                <a:ext cx="157163" cy="227013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8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5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8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320">
                <a:extLst>
                  <a:ext uri="{FF2B5EF4-FFF2-40B4-BE49-F238E27FC236}">
                    <a16:creationId xmlns:a16="http://schemas.microsoft.com/office/drawing/2014/main" id="{553DA8C3-F48B-48BE-85AE-DB018C804DD7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6904038" y="197167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1 h 235"/>
                  <a:gd name="T8" fmla="*/ 189 w 198"/>
                  <a:gd name="T9" fmla="*/ 91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5 h 235"/>
                  <a:gd name="T26" fmla="*/ 89 w 198"/>
                  <a:gd name="T27" fmla="*/ 18 h 235"/>
                  <a:gd name="T28" fmla="*/ 138 w 198"/>
                  <a:gd name="T29" fmla="*/ 75 h 235"/>
                  <a:gd name="T30" fmla="*/ 36 w 198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321">
                <a:extLst>
                  <a:ext uri="{FF2B5EF4-FFF2-40B4-BE49-F238E27FC236}">
                    <a16:creationId xmlns:a16="http://schemas.microsoft.com/office/drawing/2014/main" id="{4CBF60C8-7564-4E91-B902-AEA9BFC0F663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7042151" y="1971675"/>
                <a:ext cx="107950" cy="152400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322">
                <a:extLst>
                  <a:ext uri="{FF2B5EF4-FFF2-40B4-BE49-F238E27FC236}">
                    <a16:creationId xmlns:a16="http://schemas.microsoft.com/office/drawing/2014/main" id="{1EDCDEEE-7B43-4A71-A29B-59E41B60FF00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715803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323">
                <a:extLst>
                  <a:ext uri="{FF2B5EF4-FFF2-40B4-BE49-F238E27FC236}">
                    <a16:creationId xmlns:a16="http://schemas.microsoft.com/office/drawing/2014/main" id="{9D64FCC9-3FA4-4558-8FCF-CBB598BBDD63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7385051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2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324">
                <a:extLst>
                  <a:ext uri="{FF2B5EF4-FFF2-40B4-BE49-F238E27FC236}">
                    <a16:creationId xmlns:a16="http://schemas.microsoft.com/office/drawing/2014/main" id="{9C8C0EC1-BEC0-4E5A-B767-A56A4F908681}"/>
                  </a:ext>
                </a:extLst>
              </p:cNvPr>
              <p:cNvSpPr>
                <a:spLocks noEditPoint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7656513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325">
                <a:extLst>
                  <a:ext uri="{FF2B5EF4-FFF2-40B4-BE49-F238E27FC236}">
                    <a16:creationId xmlns:a16="http://schemas.microsoft.com/office/drawing/2014/main" id="{B67DF720-51DD-41BA-B3F6-0E7603855B81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7872413" y="1944688"/>
                <a:ext cx="163513" cy="192088"/>
              </a:xfrm>
              <a:custGeom>
                <a:avLst/>
                <a:gdLst>
                  <a:gd name="T0" fmla="*/ 232 w 250"/>
                  <a:gd name="T1" fmla="*/ 155 h 289"/>
                  <a:gd name="T2" fmla="*/ 250 w 250"/>
                  <a:gd name="T3" fmla="*/ 145 h 289"/>
                  <a:gd name="T4" fmla="*/ 232 w 250"/>
                  <a:gd name="T5" fmla="*/ 135 h 289"/>
                  <a:gd name="T6" fmla="*/ 21 w 250"/>
                  <a:gd name="T7" fmla="*/ 135 h 289"/>
                  <a:gd name="T8" fmla="*/ 154 w 250"/>
                  <a:gd name="T9" fmla="*/ 20 h 289"/>
                  <a:gd name="T10" fmla="*/ 232 w 250"/>
                  <a:gd name="T11" fmla="*/ 20 h 289"/>
                  <a:gd name="T12" fmla="*/ 250 w 250"/>
                  <a:gd name="T13" fmla="*/ 10 h 289"/>
                  <a:gd name="T14" fmla="*/ 232 w 250"/>
                  <a:gd name="T15" fmla="*/ 0 h 289"/>
                  <a:gd name="T16" fmla="*/ 153 w 250"/>
                  <a:gd name="T17" fmla="*/ 0 h 289"/>
                  <a:gd name="T18" fmla="*/ 0 w 250"/>
                  <a:gd name="T19" fmla="*/ 145 h 289"/>
                  <a:gd name="T20" fmla="*/ 153 w 250"/>
                  <a:gd name="T21" fmla="*/ 289 h 289"/>
                  <a:gd name="T22" fmla="*/ 232 w 250"/>
                  <a:gd name="T23" fmla="*/ 289 h 289"/>
                  <a:gd name="T24" fmla="*/ 250 w 250"/>
                  <a:gd name="T25" fmla="*/ 279 h 289"/>
                  <a:gd name="T26" fmla="*/ 232 w 250"/>
                  <a:gd name="T27" fmla="*/ 270 h 289"/>
                  <a:gd name="T28" fmla="*/ 154 w 250"/>
                  <a:gd name="T29" fmla="*/ 270 h 289"/>
                  <a:gd name="T30" fmla="*/ 21 w 250"/>
                  <a:gd name="T31" fmla="*/ 155 h 289"/>
                  <a:gd name="T32" fmla="*/ 232 w 250"/>
                  <a:gd name="T33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89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89"/>
                      <a:pt x="153" y="289"/>
                    </a:cubicBezTo>
                    <a:lnTo>
                      <a:pt x="232" y="289"/>
                    </a:lnTo>
                    <a:cubicBezTo>
                      <a:pt x="241" y="289"/>
                      <a:pt x="250" y="289"/>
                      <a:pt x="250" y="279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326">
                <a:extLst>
                  <a:ext uri="{FF2B5EF4-FFF2-40B4-BE49-F238E27FC236}">
                    <a16:creationId xmlns:a16="http://schemas.microsoft.com/office/drawing/2014/main" id="{F2ACADF7-2C1C-40CD-A536-6E903D2FF997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8191501" y="1876425"/>
                <a:ext cx="44450" cy="330200"/>
              </a:xfrm>
              <a:custGeom>
                <a:avLst/>
                <a:gdLst>
                  <a:gd name="T0" fmla="*/ 68 w 68"/>
                  <a:gd name="T1" fmla="*/ 498 h 498"/>
                  <a:gd name="T2" fmla="*/ 68 w 68"/>
                  <a:gd name="T3" fmla="*/ 478 h 498"/>
                  <a:gd name="T4" fmla="*/ 20 w 68"/>
                  <a:gd name="T5" fmla="*/ 478 h 498"/>
                  <a:gd name="T6" fmla="*/ 20 w 68"/>
                  <a:gd name="T7" fmla="*/ 20 h 498"/>
                  <a:gd name="T8" fmla="*/ 68 w 68"/>
                  <a:gd name="T9" fmla="*/ 20 h 498"/>
                  <a:gd name="T10" fmla="*/ 68 w 68"/>
                  <a:gd name="T11" fmla="*/ 0 h 498"/>
                  <a:gd name="T12" fmla="*/ 0 w 68"/>
                  <a:gd name="T13" fmla="*/ 0 h 498"/>
                  <a:gd name="T14" fmla="*/ 0 w 68"/>
                  <a:gd name="T15" fmla="*/ 498 h 498"/>
                  <a:gd name="T16" fmla="*/ 68 w 68"/>
                  <a:gd name="T17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498"/>
                    </a:moveTo>
                    <a:lnTo>
                      <a:pt x="68" y="478"/>
                    </a:lnTo>
                    <a:lnTo>
                      <a:pt x="20" y="478"/>
                    </a:lnTo>
                    <a:lnTo>
                      <a:pt x="20" y="20"/>
                    </a:lnTo>
                    <a:lnTo>
                      <a:pt x="68" y="20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498"/>
                    </a:lnTo>
                    <a:lnTo>
                      <a:pt x="68" y="4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27">
                <a:extLst>
                  <a:ext uri="{FF2B5EF4-FFF2-40B4-BE49-F238E27FC236}">
                    <a16:creationId xmlns:a16="http://schemas.microsoft.com/office/drawing/2014/main" id="{01CFDBCD-B58B-4D3E-9AB8-B6754216DC3A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8256588" y="1976438"/>
                <a:ext cx="149225" cy="150813"/>
              </a:xfrm>
              <a:custGeom>
                <a:avLst/>
                <a:gdLst>
                  <a:gd name="T0" fmla="*/ 166 w 228"/>
                  <a:gd name="T1" fmla="*/ 32 h 226"/>
                  <a:gd name="T2" fmla="*/ 120 w 228"/>
                  <a:gd name="T3" fmla="*/ 0 h 226"/>
                  <a:gd name="T4" fmla="*/ 0 w 228"/>
                  <a:gd name="T5" fmla="*/ 146 h 226"/>
                  <a:gd name="T6" fmla="*/ 66 w 228"/>
                  <a:gd name="T7" fmla="*/ 226 h 226"/>
                  <a:gd name="T8" fmla="*/ 131 w 228"/>
                  <a:gd name="T9" fmla="*/ 189 h 226"/>
                  <a:gd name="T10" fmla="*/ 176 w 228"/>
                  <a:gd name="T11" fmla="*/ 226 h 226"/>
                  <a:gd name="T12" fmla="*/ 213 w 228"/>
                  <a:gd name="T13" fmla="*/ 199 h 226"/>
                  <a:gd name="T14" fmla="*/ 228 w 228"/>
                  <a:gd name="T15" fmla="*/ 149 h 226"/>
                  <a:gd name="T16" fmla="*/ 222 w 228"/>
                  <a:gd name="T17" fmla="*/ 144 h 226"/>
                  <a:gd name="T18" fmla="*/ 215 w 228"/>
                  <a:gd name="T19" fmla="*/ 153 h 226"/>
                  <a:gd name="T20" fmla="*/ 177 w 228"/>
                  <a:gd name="T21" fmla="*/ 215 h 226"/>
                  <a:gd name="T22" fmla="*/ 162 w 228"/>
                  <a:gd name="T23" fmla="*/ 192 h 226"/>
                  <a:gd name="T24" fmla="*/ 169 w 228"/>
                  <a:gd name="T25" fmla="*/ 155 h 226"/>
                  <a:gd name="T26" fmla="*/ 180 w 228"/>
                  <a:gd name="T27" fmla="*/ 110 h 226"/>
                  <a:gd name="T28" fmla="*/ 198 w 228"/>
                  <a:gd name="T29" fmla="*/ 41 h 226"/>
                  <a:gd name="T30" fmla="*/ 201 w 228"/>
                  <a:gd name="T31" fmla="*/ 24 h 226"/>
                  <a:gd name="T32" fmla="*/ 187 w 228"/>
                  <a:gd name="T33" fmla="*/ 10 h 226"/>
                  <a:gd name="T34" fmla="*/ 166 w 228"/>
                  <a:gd name="T35" fmla="*/ 32 h 226"/>
                  <a:gd name="T36" fmla="*/ 133 w 228"/>
                  <a:gd name="T37" fmla="*/ 161 h 226"/>
                  <a:gd name="T38" fmla="*/ 123 w 228"/>
                  <a:gd name="T39" fmla="*/ 180 h 226"/>
                  <a:gd name="T40" fmla="*/ 67 w 228"/>
                  <a:gd name="T41" fmla="*/ 215 h 226"/>
                  <a:gd name="T42" fmla="*/ 35 w 228"/>
                  <a:gd name="T43" fmla="*/ 168 h 226"/>
                  <a:gd name="T44" fmla="*/ 62 w 228"/>
                  <a:gd name="T45" fmla="*/ 59 h 226"/>
                  <a:gd name="T46" fmla="*/ 120 w 228"/>
                  <a:gd name="T47" fmla="*/ 11 h 226"/>
                  <a:gd name="T48" fmla="*/ 160 w 228"/>
                  <a:gd name="T49" fmla="*/ 55 h 226"/>
                  <a:gd name="T50" fmla="*/ 158 w 228"/>
                  <a:gd name="T51" fmla="*/ 63 h 226"/>
                  <a:gd name="T52" fmla="*/ 133 w 228"/>
                  <a:gd name="T53" fmla="*/ 16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226">
                    <a:moveTo>
                      <a:pt x="166" y="32"/>
                    </a:moveTo>
                    <a:cubicBezTo>
                      <a:pt x="157" y="14"/>
                      <a:pt x="142" y="0"/>
                      <a:pt x="120" y="0"/>
                    </a:cubicBezTo>
                    <a:cubicBezTo>
                      <a:pt x="61" y="0"/>
                      <a:pt x="0" y="73"/>
                      <a:pt x="0" y="146"/>
                    </a:cubicBezTo>
                    <a:cubicBezTo>
                      <a:pt x="0" y="193"/>
                      <a:pt x="27" y="226"/>
                      <a:pt x="66" y="226"/>
                    </a:cubicBezTo>
                    <a:cubicBezTo>
                      <a:pt x="76" y="226"/>
                      <a:pt x="101" y="224"/>
                      <a:pt x="131" y="189"/>
                    </a:cubicBezTo>
                    <a:cubicBezTo>
                      <a:pt x="135" y="210"/>
                      <a:pt x="152" y="226"/>
                      <a:pt x="176" y="226"/>
                    </a:cubicBezTo>
                    <a:cubicBezTo>
                      <a:pt x="194" y="226"/>
                      <a:pt x="205" y="215"/>
                      <a:pt x="213" y="199"/>
                    </a:cubicBezTo>
                    <a:cubicBezTo>
                      <a:pt x="221" y="181"/>
                      <a:pt x="228" y="150"/>
                      <a:pt x="228" y="149"/>
                    </a:cubicBezTo>
                    <a:cubicBezTo>
                      <a:pt x="228" y="144"/>
                      <a:pt x="223" y="144"/>
                      <a:pt x="222" y="144"/>
                    </a:cubicBezTo>
                    <a:cubicBezTo>
                      <a:pt x="217" y="144"/>
                      <a:pt x="216" y="146"/>
                      <a:pt x="215" y="153"/>
                    </a:cubicBezTo>
                    <a:cubicBezTo>
                      <a:pt x="207" y="186"/>
                      <a:pt x="198" y="215"/>
                      <a:pt x="177" y="215"/>
                    </a:cubicBezTo>
                    <a:cubicBezTo>
                      <a:pt x="164" y="215"/>
                      <a:pt x="162" y="202"/>
                      <a:pt x="162" y="192"/>
                    </a:cubicBezTo>
                    <a:cubicBezTo>
                      <a:pt x="162" y="181"/>
                      <a:pt x="163" y="177"/>
                      <a:pt x="169" y="155"/>
                    </a:cubicBezTo>
                    <a:cubicBezTo>
                      <a:pt x="174" y="134"/>
                      <a:pt x="175" y="129"/>
                      <a:pt x="180" y="110"/>
                    </a:cubicBezTo>
                    <a:lnTo>
                      <a:pt x="198" y="41"/>
                    </a:lnTo>
                    <a:cubicBezTo>
                      <a:pt x="201" y="27"/>
                      <a:pt x="201" y="26"/>
                      <a:pt x="201" y="24"/>
                    </a:cubicBezTo>
                    <a:cubicBezTo>
                      <a:pt x="201" y="15"/>
                      <a:pt x="195" y="10"/>
                      <a:pt x="187" y="10"/>
                    </a:cubicBezTo>
                    <a:cubicBezTo>
                      <a:pt x="175" y="10"/>
                      <a:pt x="167" y="21"/>
                      <a:pt x="166" y="32"/>
                    </a:cubicBezTo>
                    <a:close/>
                    <a:moveTo>
                      <a:pt x="133" y="161"/>
                    </a:moveTo>
                    <a:cubicBezTo>
                      <a:pt x="131" y="170"/>
                      <a:pt x="131" y="171"/>
                      <a:pt x="123" y="180"/>
                    </a:cubicBezTo>
                    <a:cubicBezTo>
                      <a:pt x="101" y="207"/>
                      <a:pt x="81" y="215"/>
                      <a:pt x="67" y="215"/>
                    </a:cubicBezTo>
                    <a:cubicBezTo>
                      <a:pt x="42" y="215"/>
                      <a:pt x="35" y="188"/>
                      <a:pt x="35" y="168"/>
                    </a:cubicBezTo>
                    <a:cubicBezTo>
                      <a:pt x="35" y="143"/>
                      <a:pt x="51" y="82"/>
                      <a:pt x="62" y="59"/>
                    </a:cubicBezTo>
                    <a:cubicBezTo>
                      <a:pt x="78" y="30"/>
                      <a:pt x="100" y="11"/>
                      <a:pt x="120" y="11"/>
                    </a:cubicBezTo>
                    <a:cubicBezTo>
                      <a:pt x="153" y="11"/>
                      <a:pt x="160" y="52"/>
                      <a:pt x="160" y="55"/>
                    </a:cubicBezTo>
                    <a:cubicBezTo>
                      <a:pt x="160" y="58"/>
                      <a:pt x="159" y="61"/>
                      <a:pt x="158" y="63"/>
                    </a:cubicBezTo>
                    <a:lnTo>
                      <a:pt x="133" y="1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28">
                <a:extLst>
                  <a:ext uri="{FF2B5EF4-FFF2-40B4-BE49-F238E27FC236}">
                    <a16:creationId xmlns:a16="http://schemas.microsoft.com/office/drawing/2014/main" id="{D7649792-44F3-4100-9B79-0B145A41F65C}"/>
                  </a:ext>
                </a:extLst>
              </p:cNvPr>
              <p:cNvSpPr>
                <a:spLocks noEditPoint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8426451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329">
                <a:extLst>
                  <a:ext uri="{FF2B5EF4-FFF2-40B4-BE49-F238E27FC236}">
                    <a16:creationId xmlns:a16="http://schemas.microsoft.com/office/drawing/2014/main" id="{C2C904C6-37F7-4628-AF8F-0659697C9FC2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855186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30">
                <a:extLst>
                  <a:ext uri="{FF2B5EF4-FFF2-40B4-BE49-F238E27FC236}">
                    <a16:creationId xmlns:a16="http://schemas.microsoft.com/office/drawing/2014/main" id="{83088E32-A8D8-49AB-BDBE-BCDBA93F1F73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8685213" y="1893888"/>
                <a:ext cx="119063" cy="233363"/>
              </a:xfrm>
              <a:custGeom>
                <a:avLst/>
                <a:gdLst>
                  <a:gd name="T0" fmla="*/ 96 w 183"/>
                  <a:gd name="T1" fmla="*/ 5 h 351"/>
                  <a:gd name="T2" fmla="*/ 89 w 183"/>
                  <a:gd name="T3" fmla="*/ 0 h 351"/>
                  <a:gd name="T4" fmla="*/ 28 w 183"/>
                  <a:gd name="T5" fmla="*/ 4 h 351"/>
                  <a:gd name="T6" fmla="*/ 19 w 183"/>
                  <a:gd name="T7" fmla="*/ 14 h 351"/>
                  <a:gd name="T8" fmla="*/ 31 w 183"/>
                  <a:gd name="T9" fmla="*/ 20 h 351"/>
                  <a:gd name="T10" fmla="*/ 56 w 183"/>
                  <a:gd name="T11" fmla="*/ 29 h 351"/>
                  <a:gd name="T12" fmla="*/ 49 w 183"/>
                  <a:gd name="T13" fmla="*/ 60 h 351"/>
                  <a:gd name="T14" fmla="*/ 8 w 183"/>
                  <a:gd name="T15" fmla="*/ 222 h 351"/>
                  <a:gd name="T16" fmla="*/ 0 w 183"/>
                  <a:gd name="T17" fmla="*/ 273 h 351"/>
                  <a:gd name="T18" fmla="*/ 63 w 183"/>
                  <a:gd name="T19" fmla="*/ 351 h 351"/>
                  <a:gd name="T20" fmla="*/ 183 w 183"/>
                  <a:gd name="T21" fmla="*/ 205 h 351"/>
                  <a:gd name="T22" fmla="*/ 117 w 183"/>
                  <a:gd name="T23" fmla="*/ 125 h 351"/>
                  <a:gd name="T24" fmla="*/ 59 w 183"/>
                  <a:gd name="T25" fmla="*/ 155 h 351"/>
                  <a:gd name="T26" fmla="*/ 96 w 183"/>
                  <a:gd name="T27" fmla="*/ 5 h 351"/>
                  <a:gd name="T28" fmla="*/ 49 w 183"/>
                  <a:gd name="T29" fmla="*/ 193 h 351"/>
                  <a:gd name="T30" fmla="*/ 56 w 183"/>
                  <a:gd name="T31" fmla="*/ 176 h 351"/>
                  <a:gd name="T32" fmla="*/ 116 w 183"/>
                  <a:gd name="T33" fmla="*/ 136 h 351"/>
                  <a:gd name="T34" fmla="*/ 147 w 183"/>
                  <a:gd name="T35" fmla="*/ 183 h 351"/>
                  <a:gd name="T36" fmla="*/ 122 w 183"/>
                  <a:gd name="T37" fmla="*/ 289 h 351"/>
                  <a:gd name="T38" fmla="*/ 63 w 183"/>
                  <a:gd name="T39" fmla="*/ 340 h 351"/>
                  <a:gd name="T40" fmla="*/ 30 w 183"/>
                  <a:gd name="T41" fmla="*/ 290 h 351"/>
                  <a:gd name="T42" fmla="*/ 38 w 183"/>
                  <a:gd name="T43" fmla="*/ 239 h 351"/>
                  <a:gd name="T44" fmla="*/ 49 w 183"/>
                  <a:gd name="T45" fmla="*/ 193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1">
                    <a:moveTo>
                      <a:pt x="96" y="5"/>
                    </a:moveTo>
                    <a:cubicBezTo>
                      <a:pt x="96" y="4"/>
                      <a:pt x="96" y="0"/>
                      <a:pt x="89" y="0"/>
                    </a:cubicBezTo>
                    <a:cubicBezTo>
                      <a:pt x="78" y="0"/>
                      <a:pt x="41" y="3"/>
                      <a:pt x="28" y="4"/>
                    </a:cubicBezTo>
                    <a:cubicBezTo>
                      <a:pt x="24" y="5"/>
                      <a:pt x="19" y="5"/>
                      <a:pt x="19" y="14"/>
                    </a:cubicBezTo>
                    <a:cubicBezTo>
                      <a:pt x="19" y="20"/>
                      <a:pt x="23" y="20"/>
                      <a:pt x="31" y="20"/>
                    </a:cubicBezTo>
                    <a:cubicBezTo>
                      <a:pt x="55" y="20"/>
                      <a:pt x="56" y="24"/>
                      <a:pt x="56" y="29"/>
                    </a:cubicBezTo>
                    <a:cubicBezTo>
                      <a:pt x="56" y="32"/>
                      <a:pt x="51" y="49"/>
                      <a:pt x="49" y="60"/>
                    </a:cubicBezTo>
                    <a:lnTo>
                      <a:pt x="8" y="222"/>
                    </a:lnTo>
                    <a:cubicBezTo>
                      <a:pt x="2" y="247"/>
                      <a:pt x="0" y="255"/>
                      <a:pt x="0" y="273"/>
                    </a:cubicBezTo>
                    <a:cubicBezTo>
                      <a:pt x="0" y="320"/>
                      <a:pt x="26" y="351"/>
                      <a:pt x="63" y="351"/>
                    </a:cubicBezTo>
                    <a:cubicBezTo>
                      <a:pt x="122" y="351"/>
                      <a:pt x="183" y="277"/>
                      <a:pt x="183" y="205"/>
                    </a:cubicBezTo>
                    <a:cubicBezTo>
                      <a:pt x="183" y="160"/>
                      <a:pt x="157" y="125"/>
                      <a:pt x="117" y="125"/>
                    </a:cubicBezTo>
                    <a:cubicBezTo>
                      <a:pt x="94" y="125"/>
                      <a:pt x="74" y="140"/>
                      <a:pt x="59" y="155"/>
                    </a:cubicBezTo>
                    <a:lnTo>
                      <a:pt x="96" y="5"/>
                    </a:lnTo>
                    <a:close/>
                    <a:moveTo>
                      <a:pt x="49" y="193"/>
                    </a:moveTo>
                    <a:cubicBezTo>
                      <a:pt x="52" y="183"/>
                      <a:pt x="52" y="181"/>
                      <a:pt x="56" y="176"/>
                    </a:cubicBezTo>
                    <a:cubicBezTo>
                      <a:pt x="81" y="144"/>
                      <a:pt x="103" y="136"/>
                      <a:pt x="116" y="136"/>
                    </a:cubicBezTo>
                    <a:cubicBezTo>
                      <a:pt x="134" y="136"/>
                      <a:pt x="147" y="151"/>
                      <a:pt x="147" y="183"/>
                    </a:cubicBezTo>
                    <a:cubicBezTo>
                      <a:pt x="147" y="212"/>
                      <a:pt x="131" y="270"/>
                      <a:pt x="122" y="289"/>
                    </a:cubicBezTo>
                    <a:cubicBezTo>
                      <a:pt x="105" y="322"/>
                      <a:pt x="83" y="340"/>
                      <a:pt x="63" y="340"/>
                    </a:cubicBezTo>
                    <a:cubicBezTo>
                      <a:pt x="46" y="340"/>
                      <a:pt x="30" y="327"/>
                      <a:pt x="30" y="290"/>
                    </a:cubicBezTo>
                    <a:cubicBezTo>
                      <a:pt x="30" y="280"/>
                      <a:pt x="30" y="271"/>
                      <a:pt x="38" y="239"/>
                    </a:cubicBezTo>
                    <a:lnTo>
                      <a:pt x="49" y="1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31">
                <a:extLst>
                  <a:ext uri="{FF2B5EF4-FFF2-40B4-BE49-F238E27FC236}">
                    <a16:creationId xmlns:a16="http://schemas.microsoft.com/office/drawing/2014/main" id="{A85725E8-0978-4F66-886A-2D5D9973685B}"/>
                  </a:ext>
                </a:extLst>
              </p:cNvPr>
              <p:cNvSpPr>
                <a:spLocks noEditPoint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8820151" y="2019300"/>
                <a:ext cx="68263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4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4" y="9"/>
                      <a:pt x="64" y="19"/>
                    </a:cubicBezTo>
                    <a:cubicBezTo>
                      <a:pt x="64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2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6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32">
                <a:extLst>
                  <a:ext uri="{FF2B5EF4-FFF2-40B4-BE49-F238E27FC236}">
                    <a16:creationId xmlns:a16="http://schemas.microsoft.com/office/drawing/2014/main" id="{6BAECB98-CD71-42A0-90A1-07B909218FAE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8924926" y="1876425"/>
                <a:ext cx="44450" cy="330200"/>
              </a:xfrm>
              <a:custGeom>
                <a:avLst/>
                <a:gdLst>
                  <a:gd name="T0" fmla="*/ 68 w 68"/>
                  <a:gd name="T1" fmla="*/ 0 h 498"/>
                  <a:gd name="T2" fmla="*/ 0 w 68"/>
                  <a:gd name="T3" fmla="*/ 0 h 498"/>
                  <a:gd name="T4" fmla="*/ 0 w 68"/>
                  <a:gd name="T5" fmla="*/ 20 h 498"/>
                  <a:gd name="T6" fmla="*/ 48 w 68"/>
                  <a:gd name="T7" fmla="*/ 20 h 498"/>
                  <a:gd name="T8" fmla="*/ 48 w 68"/>
                  <a:gd name="T9" fmla="*/ 478 h 498"/>
                  <a:gd name="T10" fmla="*/ 0 w 68"/>
                  <a:gd name="T11" fmla="*/ 478 h 498"/>
                  <a:gd name="T12" fmla="*/ 0 w 68"/>
                  <a:gd name="T13" fmla="*/ 498 h 498"/>
                  <a:gd name="T14" fmla="*/ 68 w 68"/>
                  <a:gd name="T15" fmla="*/ 498 h 498"/>
                  <a:gd name="T16" fmla="*/ 68 w 68"/>
                  <a:gd name="T17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48" y="20"/>
                    </a:lnTo>
                    <a:lnTo>
                      <a:pt x="48" y="478"/>
                    </a:lnTo>
                    <a:lnTo>
                      <a:pt x="0" y="478"/>
                    </a:lnTo>
                    <a:lnTo>
                      <a:pt x="0" y="498"/>
                    </a:lnTo>
                    <a:lnTo>
                      <a:pt x="68" y="498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33">
                <a:extLst>
                  <a:ext uri="{FF2B5EF4-FFF2-40B4-BE49-F238E27FC236}">
                    <a16:creationId xmlns:a16="http://schemas.microsoft.com/office/drawing/2014/main" id="{E1F8F4E7-7E51-4579-A441-8A527FF01A0E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9026526" y="2089150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34">
                <a:extLst>
                  <a:ext uri="{FF2B5EF4-FFF2-40B4-BE49-F238E27FC236}">
                    <a16:creationId xmlns:a16="http://schemas.microsoft.com/office/drawing/2014/main" id="{1F2DF0E2-34A0-4550-92BD-545F01BC778B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517651" y="2293938"/>
                <a:ext cx="77788" cy="225425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35">
                <a:extLst>
                  <a:ext uri="{FF2B5EF4-FFF2-40B4-BE49-F238E27FC236}">
                    <a16:creationId xmlns:a16="http://schemas.microsoft.com/office/drawing/2014/main" id="{E0BD4BBF-4123-439E-89B9-1A67311A076E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6097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36">
                <a:extLst>
                  <a:ext uri="{FF2B5EF4-FFF2-40B4-BE49-F238E27FC236}">
                    <a16:creationId xmlns:a16="http://schemas.microsoft.com/office/drawing/2014/main" id="{B379B128-4F32-44B7-97C7-301BE2BAD3A9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1751013" y="2328863"/>
                <a:ext cx="87313" cy="193675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3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6 w 133"/>
                  <a:gd name="T25" fmla="*/ 250 h 293"/>
                  <a:gd name="T26" fmla="*/ 96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8"/>
                      <a:pt x="57" y="13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5"/>
                    </a:cubicBezTo>
                    <a:lnTo>
                      <a:pt x="126" y="250"/>
                    </a:lnTo>
                    <a:cubicBezTo>
                      <a:pt x="116" y="262"/>
                      <a:pt x="107" y="267"/>
                      <a:pt x="96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37">
                <a:extLst>
                  <a:ext uri="{FF2B5EF4-FFF2-40B4-BE49-F238E27FC236}">
                    <a16:creationId xmlns:a16="http://schemas.microsoft.com/office/drawing/2014/main" id="{EDDCAB55-8D95-42CC-AD11-A57E471EF0B9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1927226" y="2293938"/>
                <a:ext cx="269875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38">
                <a:extLst>
                  <a:ext uri="{FF2B5EF4-FFF2-40B4-BE49-F238E27FC236}">
                    <a16:creationId xmlns:a16="http://schemas.microsoft.com/office/drawing/2014/main" id="{6D428505-B75C-4D6D-A072-A05235D26D5A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2324101" y="2398713"/>
                <a:ext cx="215900" cy="77788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39">
                <a:extLst>
                  <a:ext uri="{FF2B5EF4-FFF2-40B4-BE49-F238E27FC236}">
                    <a16:creationId xmlns:a16="http://schemas.microsoft.com/office/drawing/2014/main" id="{6341D1AF-F67E-4511-9C81-7ADD971CEF27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2668588" y="2271713"/>
                <a:ext cx="306388" cy="330200"/>
              </a:xfrm>
              <a:custGeom>
                <a:avLst/>
                <a:gdLst>
                  <a:gd name="T0" fmla="*/ 182 w 470"/>
                  <a:gd name="T1" fmla="*/ 266 h 498"/>
                  <a:gd name="T2" fmla="*/ 4 w 470"/>
                  <a:gd name="T3" fmla="*/ 485 h 498"/>
                  <a:gd name="T4" fmla="*/ 0 w 470"/>
                  <a:gd name="T5" fmla="*/ 493 h 498"/>
                  <a:gd name="T6" fmla="*/ 13 w 470"/>
                  <a:gd name="T7" fmla="*/ 498 h 498"/>
                  <a:gd name="T8" fmla="*/ 427 w 470"/>
                  <a:gd name="T9" fmla="*/ 498 h 498"/>
                  <a:gd name="T10" fmla="*/ 470 w 470"/>
                  <a:gd name="T11" fmla="*/ 374 h 498"/>
                  <a:gd name="T12" fmla="*/ 457 w 470"/>
                  <a:gd name="T13" fmla="*/ 374 h 498"/>
                  <a:gd name="T14" fmla="*/ 369 w 470"/>
                  <a:gd name="T15" fmla="*/ 456 h 498"/>
                  <a:gd name="T16" fmla="*/ 253 w 470"/>
                  <a:gd name="T17" fmla="*/ 471 h 498"/>
                  <a:gd name="T18" fmla="*/ 41 w 470"/>
                  <a:gd name="T19" fmla="*/ 471 h 498"/>
                  <a:gd name="T20" fmla="*/ 214 w 470"/>
                  <a:gd name="T21" fmla="*/ 257 h 498"/>
                  <a:gd name="T22" fmla="*/ 219 w 470"/>
                  <a:gd name="T23" fmla="*/ 249 h 498"/>
                  <a:gd name="T24" fmla="*/ 215 w 470"/>
                  <a:gd name="T25" fmla="*/ 242 h 498"/>
                  <a:gd name="T26" fmla="*/ 53 w 470"/>
                  <a:gd name="T27" fmla="*/ 20 h 498"/>
                  <a:gd name="T28" fmla="*/ 251 w 470"/>
                  <a:gd name="T29" fmla="*/ 20 h 498"/>
                  <a:gd name="T30" fmla="*/ 457 w 470"/>
                  <a:gd name="T31" fmla="*/ 116 h 498"/>
                  <a:gd name="T32" fmla="*/ 470 w 470"/>
                  <a:gd name="T33" fmla="*/ 116 h 498"/>
                  <a:gd name="T34" fmla="*/ 427 w 470"/>
                  <a:gd name="T35" fmla="*/ 0 h 498"/>
                  <a:gd name="T36" fmla="*/ 13 w 470"/>
                  <a:gd name="T37" fmla="*/ 0 h 498"/>
                  <a:gd name="T38" fmla="*/ 0 w 470"/>
                  <a:gd name="T39" fmla="*/ 16 h 498"/>
                  <a:gd name="T40" fmla="*/ 182 w 470"/>
                  <a:gd name="T41" fmla="*/ 2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8">
                    <a:moveTo>
                      <a:pt x="182" y="266"/>
                    </a:moveTo>
                    <a:lnTo>
                      <a:pt x="4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8"/>
                      <a:pt x="4" y="498"/>
                      <a:pt x="13" y="498"/>
                    </a:cubicBezTo>
                    <a:lnTo>
                      <a:pt x="427" y="498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1"/>
                      <a:pt x="411" y="442"/>
                      <a:pt x="369" y="456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1" y="471"/>
                    </a:lnTo>
                    <a:lnTo>
                      <a:pt x="214" y="257"/>
                    </a:lnTo>
                    <a:cubicBezTo>
                      <a:pt x="218" y="252"/>
                      <a:pt x="219" y="251"/>
                      <a:pt x="219" y="249"/>
                    </a:cubicBezTo>
                    <a:cubicBezTo>
                      <a:pt x="219" y="247"/>
                      <a:pt x="218" y="246"/>
                      <a:pt x="215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6"/>
                    </a:cubicBezTo>
                    <a:lnTo>
                      <a:pt x="470" y="116"/>
                    </a:lnTo>
                    <a:lnTo>
                      <a:pt x="427" y="0"/>
                    </a:lnTo>
                    <a:lnTo>
                      <a:pt x="13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40">
                <a:extLst>
                  <a:ext uri="{FF2B5EF4-FFF2-40B4-BE49-F238E27FC236}">
                    <a16:creationId xmlns:a16="http://schemas.microsoft.com/office/drawing/2014/main" id="{739F188D-D70E-4729-BF55-9545C0CB6A0E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003551" y="2251075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8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7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6"/>
                      <a:pt x="45" y="56"/>
                    </a:cubicBezTo>
                    <a:cubicBezTo>
                      <a:pt x="42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41">
                <a:extLst>
                  <a:ext uri="{FF2B5EF4-FFF2-40B4-BE49-F238E27FC236}">
                    <a16:creationId xmlns:a16="http://schemas.microsoft.com/office/drawing/2014/main" id="{7A6D5446-BC28-479F-8DBF-BF8460A257B5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3003551" y="2465388"/>
                <a:ext cx="69850" cy="155575"/>
              </a:xfrm>
              <a:custGeom>
                <a:avLst/>
                <a:gdLst>
                  <a:gd name="T0" fmla="*/ 96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6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4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1 w 106"/>
                  <a:gd name="T31" fmla="*/ 118 h 234"/>
                  <a:gd name="T32" fmla="*/ 84 w 106"/>
                  <a:gd name="T33" fmla="*/ 107 h 234"/>
                  <a:gd name="T34" fmla="*/ 50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6" y="13"/>
                    </a:moveTo>
                    <a:cubicBezTo>
                      <a:pt x="96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6" y="22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4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8"/>
                      <a:pt x="93" y="182"/>
                    </a:cubicBezTo>
                    <a:cubicBezTo>
                      <a:pt x="85" y="210"/>
                      <a:pt x="70" y="224"/>
                      <a:pt x="56" y="224"/>
                    </a:cubicBezTo>
                    <a:cubicBezTo>
                      <a:pt x="49" y="224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0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1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0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6" y="87"/>
                      <a:pt x="49" y="87"/>
                    </a:cubicBezTo>
                    <a:cubicBezTo>
                      <a:pt x="55" y="87"/>
                      <a:pt x="58" y="89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42">
                <a:extLst>
                  <a:ext uri="{FF2B5EF4-FFF2-40B4-BE49-F238E27FC236}">
                    <a16:creationId xmlns:a16="http://schemas.microsoft.com/office/drawing/2014/main" id="{896EDD40-4759-42DA-9061-4A4D14F6FB90}"/>
                  </a:ext>
                </a:extLst>
              </p:cNvPr>
              <p:cNvSpPr>
                <a:spLocks noEditPoint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3101976" y="2528888"/>
                <a:ext cx="168275" cy="63500"/>
              </a:xfrm>
              <a:custGeom>
                <a:avLst/>
                <a:gdLst>
                  <a:gd name="T0" fmla="*/ 243 w 257"/>
                  <a:gd name="T1" fmla="*/ 18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8 h 94"/>
                  <a:gd name="T12" fmla="*/ 243 w 257"/>
                  <a:gd name="T13" fmla="*/ 18 h 94"/>
                  <a:gd name="T14" fmla="*/ 244 w 257"/>
                  <a:gd name="T15" fmla="*/ 94 h 94"/>
                  <a:gd name="T16" fmla="*/ 257 w 257"/>
                  <a:gd name="T17" fmla="*/ 86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8"/>
                    </a:moveTo>
                    <a:cubicBezTo>
                      <a:pt x="249" y="18"/>
                      <a:pt x="257" y="18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8" y="18"/>
                      <a:pt x="13" y="18"/>
                    </a:cubicBezTo>
                    <a:lnTo>
                      <a:pt x="243" y="18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43">
                <a:extLst>
                  <a:ext uri="{FF2B5EF4-FFF2-40B4-BE49-F238E27FC236}">
                    <a16:creationId xmlns:a16="http://schemas.microsoft.com/office/drawing/2014/main" id="{29B15038-36CB-47EC-A5D1-C141FA7FCE1D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3309938" y="2465388"/>
                <a:ext cx="84138" cy="153988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44">
                <a:extLst>
                  <a:ext uri="{FF2B5EF4-FFF2-40B4-BE49-F238E27FC236}">
                    <a16:creationId xmlns:a16="http://schemas.microsoft.com/office/drawing/2014/main" id="{CE800CD8-6ED9-4BA0-80A1-221C542B5AAA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3495676" y="2293938"/>
                <a:ext cx="268288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45">
                <a:extLst>
                  <a:ext uri="{FF2B5EF4-FFF2-40B4-BE49-F238E27FC236}">
                    <a16:creationId xmlns:a16="http://schemas.microsoft.com/office/drawing/2014/main" id="{6E5737E0-BA3B-4EB9-B8C6-ACE29ABC1323}"/>
                  </a:ext>
                </a:extLst>
              </p:cNvPr>
              <p:cNvSpPr>
                <a:spLocks noEditPoint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767138" y="2416175"/>
                <a:ext cx="69850" cy="155575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46">
                <a:extLst>
                  <a:ext uri="{FF2B5EF4-FFF2-40B4-BE49-F238E27FC236}">
                    <a16:creationId xmlns:a16="http://schemas.microsoft.com/office/drawing/2014/main" id="{10323257-D3AC-4509-B0E6-6EC665B48B25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883026" y="2486025"/>
                <a:ext cx="46038" cy="79375"/>
              </a:xfrm>
              <a:custGeom>
                <a:avLst/>
                <a:gdLst>
                  <a:gd name="T0" fmla="*/ 14 w 69"/>
                  <a:gd name="T1" fmla="*/ 121 h 121"/>
                  <a:gd name="T2" fmla="*/ 69 w 69"/>
                  <a:gd name="T3" fmla="*/ 45 h 121"/>
                  <a:gd name="T4" fmla="*/ 30 w 69"/>
                  <a:gd name="T5" fmla="*/ 0 h 121"/>
                  <a:gd name="T6" fmla="*/ 0 w 69"/>
                  <a:gd name="T7" fmla="*/ 29 h 121"/>
                  <a:gd name="T8" fmla="*/ 30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4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4" y="121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47">
                <a:extLst>
                  <a:ext uri="{FF2B5EF4-FFF2-40B4-BE49-F238E27FC236}">
                    <a16:creationId xmlns:a16="http://schemas.microsoft.com/office/drawing/2014/main" id="{B61FEFF2-0500-4120-B0DE-9CD3EFE2BB15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4032251" y="2328863"/>
                <a:ext cx="87313" cy="193675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7 w 132"/>
                  <a:gd name="T7" fmla="*/ 0 h 293"/>
                  <a:gd name="T8" fmla="*/ 57 w 132"/>
                  <a:gd name="T9" fmla="*/ 13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3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8"/>
                      <a:pt x="57" y="13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8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48">
                <a:extLst>
                  <a:ext uri="{FF2B5EF4-FFF2-40B4-BE49-F238E27FC236}">
                    <a16:creationId xmlns:a16="http://schemas.microsoft.com/office/drawing/2014/main" id="{AC4829CD-3177-4BEE-831B-2A0B7BB7D1A2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4121151" y="2293938"/>
                <a:ext cx="157163" cy="22542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2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49">
                <a:extLst>
                  <a:ext uri="{FF2B5EF4-FFF2-40B4-BE49-F238E27FC236}">
                    <a16:creationId xmlns:a16="http://schemas.microsoft.com/office/drawing/2014/main" id="{0643CB50-FA1A-41D1-A746-45E28DB96836}"/>
                  </a:ext>
                </a:extLst>
              </p:cNvPr>
              <p:cNvSpPr>
                <a:spLocks noEditPoint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42894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5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4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6" y="200"/>
                      <a:pt x="64" y="185"/>
                      <a:pt x="50" y="157"/>
                    </a:cubicBezTo>
                    <a:cubicBezTo>
                      <a:pt x="41" y="138"/>
                      <a:pt x="37" y="121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4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50">
                <a:extLst>
                  <a:ext uri="{FF2B5EF4-FFF2-40B4-BE49-F238E27FC236}">
                    <a16:creationId xmlns:a16="http://schemas.microsoft.com/office/drawing/2014/main" id="{3E59424F-0E89-4154-A358-D23B8B5AB3EF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4432301" y="2366963"/>
                <a:ext cx="152400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51 1">
                <a:extLst>
                  <a:ext uri="{FF2B5EF4-FFF2-40B4-BE49-F238E27FC236}">
                    <a16:creationId xmlns:a16="http://schemas.microsoft.com/office/drawing/2014/main" id="{3EEBD016-1B15-4316-885A-2A9076C06017}"/>
                  </a:ext>
                </a:extLst>
              </p:cNvPr>
              <p:cNvSpPr>
                <a:spLocks noEditPoints="1"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4616451" y="2366963"/>
                <a:ext cx="36513" cy="157163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52 1">
                <a:extLst>
                  <a:ext uri="{FF2B5EF4-FFF2-40B4-BE49-F238E27FC236}">
                    <a16:creationId xmlns:a16="http://schemas.microsoft.com/office/drawing/2014/main" id="{8327E779-68C2-418C-9F42-B73B535DCD7C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1517651" y="2987675"/>
                <a:ext cx="119063" cy="225425"/>
              </a:xfrm>
              <a:custGeom>
                <a:avLst/>
                <a:gdLst>
                  <a:gd name="T0" fmla="*/ 144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1 w 181"/>
                  <a:gd name="T7" fmla="*/ 14 h 340"/>
                  <a:gd name="T8" fmla="*/ 138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9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3 w 181"/>
                  <a:gd name="T37" fmla="*/ 288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8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3" y="326"/>
                      <a:pt x="83" y="288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53 1">
                <a:extLst>
                  <a:ext uri="{FF2B5EF4-FFF2-40B4-BE49-F238E27FC236}">
                    <a16:creationId xmlns:a16="http://schemas.microsoft.com/office/drawing/2014/main" id="{4837FCA4-ED86-488A-83C1-4E133D96FC0E}"/>
                  </a:ext>
                </a:extLst>
              </p:cNvPr>
              <p:cNvSpPr>
                <a:spLocks noEditPoints="1"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1628776" y="3060700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54 1">
                <a:extLst>
                  <a:ext uri="{FF2B5EF4-FFF2-40B4-BE49-F238E27FC236}">
                    <a16:creationId xmlns:a16="http://schemas.microsoft.com/office/drawing/2014/main" id="{CF23021E-AA21-4399-B1CC-00B24122BA66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1784351" y="3060700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55 1">
                <a:extLst>
                  <a:ext uri="{FF2B5EF4-FFF2-40B4-BE49-F238E27FC236}">
                    <a16:creationId xmlns:a16="http://schemas.microsoft.com/office/drawing/2014/main" id="{3AFBBA02-21A1-4EC9-A708-4DE37A039E71}"/>
                  </a:ext>
                </a:extLst>
              </p:cNvPr>
              <p:cNvSpPr>
                <a:spLocks noEditPoints="1"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1985963" y="3060700"/>
                <a:ext cx="131763" cy="155575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56 1">
                <a:extLst>
                  <a:ext uri="{FF2B5EF4-FFF2-40B4-BE49-F238E27FC236}">
                    <a16:creationId xmlns:a16="http://schemas.microsoft.com/office/drawing/2014/main" id="{5E3DAEF6-9053-4241-A715-8E826DE205AA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2122488" y="3060700"/>
                <a:ext cx="153988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57 1">
                <a:extLst>
                  <a:ext uri="{FF2B5EF4-FFF2-40B4-BE49-F238E27FC236}">
                    <a16:creationId xmlns:a16="http://schemas.microsoft.com/office/drawing/2014/main" id="{7FDA2416-707C-470C-9575-559051192E6A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2281238" y="3063875"/>
                <a:ext cx="149225" cy="220663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7 h 333"/>
                  <a:gd name="T6" fmla="*/ 187 w 230"/>
                  <a:gd name="T7" fmla="*/ 20 h 333"/>
                  <a:gd name="T8" fmla="*/ 185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7"/>
                    </a:lnTo>
                    <a:cubicBezTo>
                      <a:pt x="179" y="7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4"/>
                      <a:pt x="26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58 1">
                <a:extLst>
                  <a:ext uri="{FF2B5EF4-FFF2-40B4-BE49-F238E27FC236}">
                    <a16:creationId xmlns:a16="http://schemas.microsoft.com/office/drawing/2014/main" id="{C9B186CA-A89A-4EED-B3AD-8A3D781BFB53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2527301" y="3006725"/>
                <a:ext cx="100013" cy="209550"/>
              </a:xfrm>
              <a:custGeom>
                <a:avLst/>
                <a:gdLst>
                  <a:gd name="T0" fmla="*/ 92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6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59 1">
                <a:extLst>
                  <a:ext uri="{FF2B5EF4-FFF2-40B4-BE49-F238E27FC236}">
                    <a16:creationId xmlns:a16="http://schemas.microsoft.com/office/drawing/2014/main" id="{1D9B6446-3563-48C0-BF9E-A60092C692EA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2755901" y="3035300"/>
                <a:ext cx="200025" cy="190500"/>
              </a:xfrm>
              <a:custGeom>
                <a:avLst/>
                <a:gdLst>
                  <a:gd name="T0" fmla="*/ 295 w 304"/>
                  <a:gd name="T1" fmla="*/ 156 h 289"/>
                  <a:gd name="T2" fmla="*/ 304 w 304"/>
                  <a:gd name="T3" fmla="*/ 145 h 289"/>
                  <a:gd name="T4" fmla="*/ 295 w 304"/>
                  <a:gd name="T5" fmla="*/ 134 h 289"/>
                  <a:gd name="T6" fmla="*/ 19 w 304"/>
                  <a:gd name="T7" fmla="*/ 3 h 289"/>
                  <a:gd name="T8" fmla="*/ 10 w 304"/>
                  <a:gd name="T9" fmla="*/ 0 h 289"/>
                  <a:gd name="T10" fmla="*/ 0 w 304"/>
                  <a:gd name="T11" fmla="*/ 10 h 289"/>
                  <a:gd name="T12" fmla="*/ 9 w 304"/>
                  <a:gd name="T13" fmla="*/ 21 h 289"/>
                  <a:gd name="T14" fmla="*/ 271 w 304"/>
                  <a:gd name="T15" fmla="*/ 145 h 289"/>
                  <a:gd name="T16" fmla="*/ 9 w 304"/>
                  <a:gd name="T17" fmla="*/ 268 h 289"/>
                  <a:gd name="T18" fmla="*/ 0 w 304"/>
                  <a:gd name="T19" fmla="*/ 279 h 289"/>
                  <a:gd name="T20" fmla="*/ 10 w 304"/>
                  <a:gd name="T21" fmla="*/ 289 h 289"/>
                  <a:gd name="T22" fmla="*/ 19 w 304"/>
                  <a:gd name="T23" fmla="*/ 286 h 289"/>
                  <a:gd name="T24" fmla="*/ 295 w 304"/>
                  <a:gd name="T25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156"/>
                    </a:moveTo>
                    <a:cubicBezTo>
                      <a:pt x="300" y="153"/>
                      <a:pt x="304" y="151"/>
                      <a:pt x="304" y="145"/>
                    </a:cubicBezTo>
                    <a:cubicBezTo>
                      <a:pt x="304" y="139"/>
                      <a:pt x="300" y="136"/>
                      <a:pt x="295" y="134"/>
                    </a:cubicBezTo>
                    <a:lnTo>
                      <a:pt x="19" y="3"/>
                    </a:lnTo>
                    <a:cubicBezTo>
                      <a:pt x="12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9" y="21"/>
                    </a:cubicBezTo>
                    <a:lnTo>
                      <a:pt x="271" y="145"/>
                    </a:lnTo>
                    <a:lnTo>
                      <a:pt x="9" y="268"/>
                    </a:lnTo>
                    <a:cubicBezTo>
                      <a:pt x="2" y="272"/>
                      <a:pt x="0" y="275"/>
                      <a:pt x="0" y="279"/>
                    </a:cubicBezTo>
                    <a:cubicBezTo>
                      <a:pt x="0" y="285"/>
                      <a:pt x="4" y="289"/>
                      <a:pt x="10" y="289"/>
                    </a:cubicBezTo>
                    <a:cubicBezTo>
                      <a:pt x="11" y="289"/>
                      <a:pt x="12" y="289"/>
                      <a:pt x="19" y="286"/>
                    </a:cubicBezTo>
                    <a:lnTo>
                      <a:pt x="29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360 1">
                <a:extLst>
                  <a:ext uri="{FF2B5EF4-FFF2-40B4-BE49-F238E27FC236}">
                    <a16:creationId xmlns:a16="http://schemas.microsoft.com/office/drawing/2014/main" id="{E0CCFCF8-12AD-4560-85C2-DF58617BC96F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3086101" y="2992438"/>
                <a:ext cx="136525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6 w 210"/>
                  <a:gd name="T5" fmla="*/ 0 h 343"/>
                  <a:gd name="T6" fmla="*/ 19 w 210"/>
                  <a:gd name="T7" fmla="*/ 60 h 343"/>
                  <a:gd name="T8" fmla="*/ 0 w 210"/>
                  <a:gd name="T9" fmla="*/ 173 h 343"/>
                  <a:gd name="T10" fmla="*/ 23 w 210"/>
                  <a:gd name="T11" fmla="*/ 293 h 343"/>
                  <a:gd name="T12" fmla="*/ 105 w 210"/>
                  <a:gd name="T13" fmla="*/ 343 h 343"/>
                  <a:gd name="T14" fmla="*/ 192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2 w 210"/>
                  <a:gd name="T23" fmla="*/ 167 h 343"/>
                  <a:gd name="T24" fmla="*/ 46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3"/>
                      <a:pt x="81" y="343"/>
                      <a:pt x="105" y="343"/>
                    </a:cubicBezTo>
                    <a:cubicBezTo>
                      <a:pt x="132" y="343"/>
                      <a:pt x="170" y="333"/>
                      <a:pt x="192" y="285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6" y="332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361 1">
                <a:extLst>
                  <a:ext uri="{FF2B5EF4-FFF2-40B4-BE49-F238E27FC236}">
                    <a16:creationId xmlns:a16="http://schemas.microsoft.com/office/drawing/2014/main" id="{91F217E8-79C4-4580-9DDA-AA714F7F5C75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254376" y="3179763"/>
                <a:ext cx="44450" cy="80963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362 1">
                <a:extLst>
                  <a:ext uri="{FF2B5EF4-FFF2-40B4-BE49-F238E27FC236}">
                    <a16:creationId xmlns:a16="http://schemas.microsoft.com/office/drawing/2014/main" id="{A333D5E1-D07B-40D3-AB44-3E68BB058054}"/>
                  </a:ext>
                </a:extLst>
              </p:cNvPr>
              <p:cNvSpPr>
                <a:spLocks noEditPoints="1"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2168526" y="3470275"/>
                <a:ext cx="190500" cy="227013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9 h 342"/>
                  <a:gd name="T4" fmla="*/ 153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5 w 291"/>
                  <a:gd name="T69" fmla="*/ 43 h 342"/>
                  <a:gd name="T70" fmla="*/ 105 w 291"/>
                  <a:gd name="T71" fmla="*/ 297 h 342"/>
                  <a:gd name="T72" fmla="*/ 109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5" y="189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363 1">
                <a:extLst>
                  <a:ext uri="{FF2B5EF4-FFF2-40B4-BE49-F238E27FC236}">
                    <a16:creationId xmlns:a16="http://schemas.microsoft.com/office/drawing/2014/main" id="{AA7A748D-66E9-4821-9E34-19F89ECFD981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2395538" y="3449638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364 1">
                <a:extLst>
                  <a:ext uri="{FF2B5EF4-FFF2-40B4-BE49-F238E27FC236}">
                    <a16:creationId xmlns:a16="http://schemas.microsoft.com/office/drawing/2014/main" id="{CDF2189F-69B7-4F00-8E53-F8F7E18A5CBD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2498726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365 1">
                <a:extLst>
                  <a:ext uri="{FF2B5EF4-FFF2-40B4-BE49-F238E27FC236}">
                    <a16:creationId xmlns:a16="http://schemas.microsoft.com/office/drawing/2014/main" id="{97ED658B-1740-4B7D-8807-84A567645C01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2903538" y="3487738"/>
                <a:ext cx="198438" cy="255588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2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366 1">
                <a:extLst>
                  <a:ext uri="{FF2B5EF4-FFF2-40B4-BE49-F238E27FC236}">
                    <a16:creationId xmlns:a16="http://schemas.microsoft.com/office/drawing/2014/main" id="{8A8EA804-4F1D-43E4-8C0A-6A7C513EC2FC}"/>
                  </a:ext>
                </a:extLst>
              </p:cNvPr>
              <p:cNvSpPr>
                <a:spLocks noEditPoint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3224213" y="3470275"/>
                <a:ext cx="204788" cy="227013"/>
              </a:xfrm>
              <a:custGeom>
                <a:avLst/>
                <a:gdLst>
                  <a:gd name="T0" fmla="*/ 123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4 h 342"/>
                  <a:gd name="T8" fmla="*/ 220 w 312"/>
                  <a:gd name="T9" fmla="*/ 228 h 342"/>
                  <a:gd name="T10" fmla="*/ 220 w 312"/>
                  <a:gd name="T11" fmla="*/ 93 h 342"/>
                  <a:gd name="T12" fmla="*/ 211 w 312"/>
                  <a:gd name="T13" fmla="*/ 77 h 342"/>
                  <a:gd name="T14" fmla="*/ 202 w 312"/>
                  <a:gd name="T15" fmla="*/ 88 h 342"/>
                  <a:gd name="T16" fmla="*/ 123 w 312"/>
                  <a:gd name="T17" fmla="*/ 156 h 342"/>
                  <a:gd name="T18" fmla="*/ 123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2 w 312"/>
                  <a:gd name="T25" fmla="*/ 87 h 342"/>
                  <a:gd name="T26" fmla="*/ 281 w 312"/>
                  <a:gd name="T27" fmla="*/ 98 h 342"/>
                  <a:gd name="T28" fmla="*/ 289 w 312"/>
                  <a:gd name="T29" fmla="*/ 82 h 342"/>
                  <a:gd name="T30" fmla="*/ 289 w 312"/>
                  <a:gd name="T31" fmla="*/ 17 h 342"/>
                  <a:gd name="T32" fmla="*/ 273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2 w 312"/>
                  <a:gd name="T51" fmla="*/ 342 h 342"/>
                  <a:gd name="T52" fmla="*/ 298 w 312"/>
                  <a:gd name="T53" fmla="*/ 335 h 342"/>
                  <a:gd name="T54" fmla="*/ 312 w 312"/>
                  <a:gd name="T55" fmla="*/ 249 h 342"/>
                  <a:gd name="T56" fmla="*/ 304 w 312"/>
                  <a:gd name="T57" fmla="*/ 240 h 342"/>
                  <a:gd name="T58" fmla="*/ 295 w 312"/>
                  <a:gd name="T59" fmla="*/ 247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3 w 312"/>
                  <a:gd name="T67" fmla="*/ 291 h 342"/>
                  <a:gd name="T68" fmla="*/ 123 w 312"/>
                  <a:gd name="T69" fmla="*/ 174 h 342"/>
                  <a:gd name="T70" fmla="*/ 272 w 312"/>
                  <a:gd name="T71" fmla="*/ 18 h 342"/>
                  <a:gd name="T72" fmla="*/ 272 w 312"/>
                  <a:gd name="T73" fmla="*/ 42 h 342"/>
                  <a:gd name="T74" fmla="*/ 243 w 312"/>
                  <a:gd name="T75" fmla="*/ 18 h 342"/>
                  <a:gd name="T76" fmla="*/ 272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2 w 312"/>
                  <a:gd name="T89" fmla="*/ 45 h 342"/>
                  <a:gd name="T90" fmla="*/ 58 w 312"/>
                  <a:gd name="T91" fmla="*/ 18 h 342"/>
                  <a:gd name="T92" fmla="*/ 111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1 w 312"/>
                  <a:gd name="T99" fmla="*/ 324 h 342"/>
                  <a:gd name="T100" fmla="*/ 58 w 312"/>
                  <a:gd name="T101" fmla="*/ 324 h 342"/>
                  <a:gd name="T102" fmla="*/ 62 w 312"/>
                  <a:gd name="T103" fmla="*/ 297 h 342"/>
                  <a:gd name="T104" fmla="*/ 62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7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4"/>
                      <a:pt x="211" y="244"/>
                    </a:cubicBezTo>
                    <a:cubicBezTo>
                      <a:pt x="220" y="244"/>
                      <a:pt x="220" y="237"/>
                      <a:pt x="220" y="228"/>
                    </a:cubicBezTo>
                    <a:lnTo>
                      <a:pt x="220" y="93"/>
                    </a:lnTo>
                    <a:cubicBezTo>
                      <a:pt x="220" y="85"/>
                      <a:pt x="220" y="77"/>
                      <a:pt x="211" y="77"/>
                    </a:cubicBezTo>
                    <a:cubicBezTo>
                      <a:pt x="203" y="77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3" y="156"/>
                    </a:cubicBezTo>
                    <a:lnTo>
                      <a:pt x="123" y="51"/>
                    </a:lnTo>
                    <a:cubicBezTo>
                      <a:pt x="123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9" y="52"/>
                      <a:pt x="272" y="87"/>
                    </a:cubicBezTo>
                    <a:cubicBezTo>
                      <a:pt x="272" y="91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2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2" y="342"/>
                    </a:lnTo>
                    <a:cubicBezTo>
                      <a:pt x="291" y="342"/>
                      <a:pt x="296" y="342"/>
                      <a:pt x="298" y="335"/>
                    </a:cubicBezTo>
                    <a:cubicBezTo>
                      <a:pt x="298" y="334"/>
                      <a:pt x="312" y="251"/>
                      <a:pt x="312" y="249"/>
                    </a:cubicBezTo>
                    <a:cubicBezTo>
                      <a:pt x="312" y="243"/>
                      <a:pt x="308" y="240"/>
                      <a:pt x="304" y="240"/>
                    </a:cubicBezTo>
                    <a:cubicBezTo>
                      <a:pt x="297" y="240"/>
                      <a:pt x="295" y="246"/>
                      <a:pt x="295" y="247"/>
                    </a:cubicBezTo>
                    <a:cubicBezTo>
                      <a:pt x="292" y="260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8"/>
                    </a:moveTo>
                    <a:lnTo>
                      <a:pt x="272" y="42"/>
                    </a:lnTo>
                    <a:cubicBezTo>
                      <a:pt x="263" y="32"/>
                      <a:pt x="254" y="24"/>
                      <a:pt x="243" y="18"/>
                    </a:cubicBezTo>
                    <a:lnTo>
                      <a:pt x="272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7"/>
                      <a:pt x="58" y="18"/>
                    </a:cubicBezTo>
                    <a:lnTo>
                      <a:pt x="111" y="18"/>
                    </a:lnTo>
                    <a:cubicBezTo>
                      <a:pt x="105" y="29"/>
                      <a:pt x="105" y="46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9" y="320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67 1">
                <a:extLst>
                  <a:ext uri="{FF2B5EF4-FFF2-40B4-BE49-F238E27FC236}">
                    <a16:creationId xmlns:a16="http://schemas.microsoft.com/office/drawing/2014/main" id="{A7E783A0-569C-4F95-92AA-6206BB7D5C06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3470276" y="3449638"/>
                <a:ext cx="74613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68 1">
                <a:extLst>
                  <a:ext uri="{FF2B5EF4-FFF2-40B4-BE49-F238E27FC236}">
                    <a16:creationId xmlns:a16="http://schemas.microsoft.com/office/drawing/2014/main" id="{4E4867A6-B956-43F6-8062-2F6855CB5544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3573463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69 1">
                <a:extLst>
                  <a:ext uri="{FF2B5EF4-FFF2-40B4-BE49-F238E27FC236}">
                    <a16:creationId xmlns:a16="http://schemas.microsoft.com/office/drawing/2014/main" id="{21A04D00-8640-4E82-9EE5-34C4BE162E14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3878263" y="3449638"/>
                <a:ext cx="76200" cy="330200"/>
              </a:xfrm>
              <a:custGeom>
                <a:avLst/>
                <a:gdLst>
                  <a:gd name="T0" fmla="*/ 115 w 115"/>
                  <a:gd name="T1" fmla="*/ 249 h 498"/>
                  <a:gd name="T2" fmla="*/ 82 w 115"/>
                  <a:gd name="T3" fmla="*/ 94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6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2" y="94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4" y="465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70 1">
                <a:extLst>
                  <a:ext uri="{FF2B5EF4-FFF2-40B4-BE49-F238E27FC236}">
                    <a16:creationId xmlns:a16="http://schemas.microsoft.com/office/drawing/2014/main" id="{FED6EC0B-3E11-46F1-A41D-027636BFC6DE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076701" y="3505200"/>
                <a:ext cx="217488" cy="219075"/>
              </a:xfrm>
              <a:custGeom>
                <a:avLst/>
                <a:gdLst>
                  <a:gd name="T0" fmla="*/ 176 w 332"/>
                  <a:gd name="T1" fmla="*/ 176 h 332"/>
                  <a:gd name="T2" fmla="*/ 316 w 332"/>
                  <a:gd name="T3" fmla="*/ 176 h 332"/>
                  <a:gd name="T4" fmla="*/ 332 w 332"/>
                  <a:gd name="T5" fmla="*/ 166 h 332"/>
                  <a:gd name="T6" fmla="*/ 316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7 h 332"/>
                  <a:gd name="T12" fmla="*/ 166 w 332"/>
                  <a:gd name="T13" fmla="*/ 0 h 332"/>
                  <a:gd name="T14" fmla="*/ 156 w 332"/>
                  <a:gd name="T15" fmla="*/ 17 h 332"/>
                  <a:gd name="T16" fmla="*/ 156 w 332"/>
                  <a:gd name="T17" fmla="*/ 156 h 332"/>
                  <a:gd name="T18" fmla="*/ 17 w 332"/>
                  <a:gd name="T19" fmla="*/ 156 h 332"/>
                  <a:gd name="T20" fmla="*/ 0 w 332"/>
                  <a:gd name="T21" fmla="*/ 166 h 332"/>
                  <a:gd name="T22" fmla="*/ 17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6 h 332"/>
                  <a:gd name="T28" fmla="*/ 166 w 332"/>
                  <a:gd name="T29" fmla="*/ 332 h 332"/>
                  <a:gd name="T30" fmla="*/ 176 w 332"/>
                  <a:gd name="T31" fmla="*/ 316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6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6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7" y="156"/>
                    </a:lnTo>
                    <a:cubicBezTo>
                      <a:pt x="10" y="156"/>
                      <a:pt x="0" y="156"/>
                      <a:pt x="0" y="166"/>
                    </a:cubicBezTo>
                    <a:cubicBezTo>
                      <a:pt x="0" y="176"/>
                      <a:pt x="10" y="176"/>
                      <a:pt x="17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71 1">
                <a:extLst>
                  <a:ext uri="{FF2B5EF4-FFF2-40B4-BE49-F238E27FC236}">
                    <a16:creationId xmlns:a16="http://schemas.microsoft.com/office/drawing/2014/main" id="{C8623964-69C4-40C2-B70B-9F1EA086240F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392613" y="3490913"/>
                <a:ext cx="100013" cy="209550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2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2" y="300"/>
                      <a:pt x="52" y="283"/>
                    </a:cubicBezTo>
                    <a:cubicBezTo>
                      <a:pt x="52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72 1">
                <a:extLst>
                  <a:ext uri="{FF2B5EF4-FFF2-40B4-BE49-F238E27FC236}">
                    <a16:creationId xmlns:a16="http://schemas.microsoft.com/office/drawing/2014/main" id="{AC204CA3-26DE-40A5-8B87-64EFCEE3029A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521201" y="3449638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4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73 1">
                <a:extLst>
                  <a:ext uri="{FF2B5EF4-FFF2-40B4-BE49-F238E27FC236}">
                    <a16:creationId xmlns:a16="http://schemas.microsoft.com/office/drawing/2014/main" id="{FA7FC82D-1331-434B-9AF2-389CCC02C69F}"/>
                  </a:ext>
                </a:extLst>
              </p:cNvPr>
              <p:cNvSpPr>
                <a:spLocks noEditPoint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4746626" y="3487738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74 1">
                <a:extLst>
                  <a:ext uri="{FF2B5EF4-FFF2-40B4-BE49-F238E27FC236}">
                    <a16:creationId xmlns:a16="http://schemas.microsoft.com/office/drawing/2014/main" id="{54283B28-4421-45DF-870E-360AC97C9DFE}"/>
                  </a:ext>
                </a:extLst>
              </p:cNvPr>
              <p:cNvSpPr>
                <a:spLocks noEditPoint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5073651" y="3549650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9 h 229"/>
                  <a:gd name="T10" fmla="*/ 181 w 193"/>
                  <a:gd name="T11" fmla="*/ 109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7 h 229"/>
                  <a:gd name="T28" fmla="*/ 57 w 193"/>
                  <a:gd name="T29" fmla="*/ 183 h 229"/>
                  <a:gd name="T30" fmla="*/ 42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7" y="11"/>
                      <a:pt x="104" y="11"/>
                    </a:cubicBezTo>
                    <a:cubicBezTo>
                      <a:pt x="156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9"/>
                    </a:moveTo>
                    <a:lnTo>
                      <a:pt x="181" y="109"/>
                    </a:lnTo>
                    <a:cubicBezTo>
                      <a:pt x="192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4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3" y="229"/>
                      <a:pt x="110" y="229"/>
                    </a:cubicBezTo>
                    <a:cubicBezTo>
                      <a:pt x="171" y="229"/>
                      <a:pt x="193" y="174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7"/>
                      <a:pt x="118" y="217"/>
                      <a:pt x="113" y="217"/>
                    </a:cubicBezTo>
                    <a:cubicBezTo>
                      <a:pt x="88" y="217"/>
                      <a:pt x="68" y="202"/>
                      <a:pt x="57" y="183"/>
                    </a:cubicBezTo>
                    <a:cubicBezTo>
                      <a:pt x="42" y="159"/>
                      <a:pt x="42" y="127"/>
                      <a:pt x="42" y="10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75 1">
                <a:extLst>
                  <a:ext uri="{FF2B5EF4-FFF2-40B4-BE49-F238E27FC236}">
                    <a16:creationId xmlns:a16="http://schemas.microsoft.com/office/drawing/2014/main" id="{D2110836-F9A4-41BE-BCC6-14C411248B6A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5213351" y="3554413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1 h 215"/>
                  <a:gd name="T4" fmla="*/ 242 w 251"/>
                  <a:gd name="T5" fmla="*/ 15 h 215"/>
                  <a:gd name="T6" fmla="*/ 242 w 251"/>
                  <a:gd name="T7" fmla="*/ 0 h 215"/>
                  <a:gd name="T8" fmla="*/ 201 w 251"/>
                  <a:gd name="T9" fmla="*/ 1 h 215"/>
                  <a:gd name="T10" fmla="*/ 153 w 251"/>
                  <a:gd name="T11" fmla="*/ 0 h 215"/>
                  <a:gd name="T12" fmla="*/ 153 w 251"/>
                  <a:gd name="T13" fmla="*/ 15 h 215"/>
                  <a:gd name="T14" fmla="*/ 168 w 251"/>
                  <a:gd name="T15" fmla="*/ 31 h 215"/>
                  <a:gd name="T16" fmla="*/ 160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2 w 251"/>
                  <a:gd name="T31" fmla="*/ 0 h 215"/>
                  <a:gd name="T32" fmla="*/ 2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1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0 h 215"/>
                  <a:gd name="T56" fmla="*/ 167 w 251"/>
                  <a:gd name="T57" fmla="*/ 187 h 215"/>
                  <a:gd name="T58" fmla="*/ 149 w 251"/>
                  <a:gd name="T59" fmla="*/ 199 h 215"/>
                  <a:gd name="T60" fmla="*/ 149 w 251"/>
                  <a:gd name="T61" fmla="*/ 215 h 215"/>
                  <a:gd name="T62" fmla="*/ 203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8" y="23"/>
                      <a:pt x="219" y="16"/>
                      <a:pt x="242" y="15"/>
                    </a:cubicBezTo>
                    <a:lnTo>
                      <a:pt x="242" y="0"/>
                    </a:lnTo>
                    <a:cubicBezTo>
                      <a:pt x="229" y="1"/>
                      <a:pt x="214" y="1"/>
                      <a:pt x="201" y="1"/>
                    </a:cubicBezTo>
                    <a:cubicBezTo>
                      <a:pt x="186" y="1"/>
                      <a:pt x="160" y="0"/>
                      <a:pt x="153" y="0"/>
                    </a:cubicBezTo>
                    <a:lnTo>
                      <a:pt x="153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0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39" y="1"/>
                      <a:pt x="16" y="1"/>
                      <a:pt x="2" y="0"/>
                    </a:cubicBezTo>
                    <a:lnTo>
                      <a:pt x="2" y="15"/>
                    </a:lnTo>
                    <a:cubicBezTo>
                      <a:pt x="37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0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8" y="213"/>
                      <a:pt x="41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1"/>
                    </a:cubicBezTo>
                    <a:lnTo>
                      <a:pt x="157" y="170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1"/>
                      <a:pt x="163" y="199"/>
                      <a:pt x="149" y="199"/>
                    </a:cubicBezTo>
                    <a:lnTo>
                      <a:pt x="149" y="215"/>
                    </a:lnTo>
                    <a:cubicBezTo>
                      <a:pt x="164" y="214"/>
                      <a:pt x="192" y="213"/>
                      <a:pt x="203" y="213"/>
                    </a:cubicBezTo>
                    <a:cubicBezTo>
                      <a:pt x="217" y="213"/>
                      <a:pt x="236" y="214"/>
                      <a:pt x="251" y="215"/>
                    </a:cubicBezTo>
                    <a:lnTo>
                      <a:pt x="251" y="199"/>
                    </a:lnTo>
                    <a:cubicBezTo>
                      <a:pt x="224" y="199"/>
                      <a:pt x="215" y="198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376 1">
                <a:extLst>
                  <a:ext uri="{FF2B5EF4-FFF2-40B4-BE49-F238E27FC236}">
                    <a16:creationId xmlns:a16="http://schemas.microsoft.com/office/drawing/2014/main" id="{087677C5-44B4-4276-8E0F-C688551DA26B}"/>
                  </a:ext>
                </a:extLst>
              </p:cNvPr>
              <p:cNvSpPr>
                <a:spLocks noEditPoint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5391151" y="3551238"/>
                <a:ext cx="160338" cy="211138"/>
              </a:xfrm>
              <a:custGeom>
                <a:avLst/>
                <a:gdLst>
                  <a:gd name="T0" fmla="*/ 72 w 246"/>
                  <a:gd name="T1" fmla="*/ 33 h 318"/>
                  <a:gd name="T2" fmla="*/ 72 w 246"/>
                  <a:gd name="T3" fmla="*/ 0 h 318"/>
                  <a:gd name="T4" fmla="*/ 0 w 246"/>
                  <a:gd name="T5" fmla="*/ 6 h 318"/>
                  <a:gd name="T6" fmla="*/ 0 w 246"/>
                  <a:gd name="T7" fmla="*/ 21 h 318"/>
                  <a:gd name="T8" fmla="*/ 39 w 246"/>
                  <a:gd name="T9" fmla="*/ 46 h 318"/>
                  <a:gd name="T10" fmla="*/ 39 w 246"/>
                  <a:gd name="T11" fmla="*/ 280 h 318"/>
                  <a:gd name="T12" fmla="*/ 0 w 246"/>
                  <a:gd name="T13" fmla="*/ 302 h 318"/>
                  <a:gd name="T14" fmla="*/ 0 w 246"/>
                  <a:gd name="T15" fmla="*/ 318 h 318"/>
                  <a:gd name="T16" fmla="*/ 56 w 246"/>
                  <a:gd name="T17" fmla="*/ 316 h 318"/>
                  <a:gd name="T18" fmla="*/ 112 w 246"/>
                  <a:gd name="T19" fmla="*/ 318 h 318"/>
                  <a:gd name="T20" fmla="*/ 112 w 246"/>
                  <a:gd name="T21" fmla="*/ 302 h 318"/>
                  <a:gd name="T22" fmla="*/ 73 w 246"/>
                  <a:gd name="T23" fmla="*/ 280 h 318"/>
                  <a:gd name="T24" fmla="*/ 73 w 246"/>
                  <a:gd name="T25" fmla="*/ 196 h 318"/>
                  <a:gd name="T26" fmla="*/ 73 w 246"/>
                  <a:gd name="T27" fmla="*/ 191 h 318"/>
                  <a:gd name="T28" fmla="*/ 134 w 246"/>
                  <a:gd name="T29" fmla="*/ 226 h 318"/>
                  <a:gd name="T30" fmla="*/ 246 w 246"/>
                  <a:gd name="T31" fmla="*/ 113 h 318"/>
                  <a:gd name="T32" fmla="*/ 141 w 246"/>
                  <a:gd name="T33" fmla="*/ 0 h 318"/>
                  <a:gd name="T34" fmla="*/ 72 w 246"/>
                  <a:gd name="T35" fmla="*/ 33 h 318"/>
                  <a:gd name="T36" fmla="*/ 73 w 246"/>
                  <a:gd name="T37" fmla="*/ 164 h 318"/>
                  <a:gd name="T38" fmla="*/ 73 w 246"/>
                  <a:gd name="T39" fmla="*/ 53 h 318"/>
                  <a:gd name="T40" fmla="*/ 137 w 246"/>
                  <a:gd name="T41" fmla="*/ 13 h 318"/>
                  <a:gd name="T42" fmla="*/ 204 w 246"/>
                  <a:gd name="T43" fmla="*/ 113 h 318"/>
                  <a:gd name="T44" fmla="*/ 132 w 246"/>
                  <a:gd name="T45" fmla="*/ 215 h 318"/>
                  <a:gd name="T46" fmla="*/ 80 w 246"/>
                  <a:gd name="T47" fmla="*/ 185 h 318"/>
                  <a:gd name="T48" fmla="*/ 73 w 246"/>
                  <a:gd name="T49" fmla="*/ 16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8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80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8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8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80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8" y="27"/>
                      <a:pt x="112" y="13"/>
                      <a:pt x="137" y="13"/>
                    </a:cubicBezTo>
                    <a:cubicBezTo>
                      <a:pt x="174" y="13"/>
                      <a:pt x="204" y="57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77 1">
                <a:extLst>
                  <a:ext uri="{FF2B5EF4-FFF2-40B4-BE49-F238E27FC236}">
                    <a16:creationId xmlns:a16="http://schemas.microsoft.com/office/drawing/2014/main" id="{EC05CDCD-CCC5-4533-A18F-6BA9E4AC265C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5675313" y="3317875"/>
                <a:ext cx="123825" cy="595313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78 1">
                <a:extLst>
                  <a:ext uri="{FF2B5EF4-FFF2-40B4-BE49-F238E27FC236}">
                    <a16:creationId xmlns:a16="http://schemas.microsoft.com/office/drawing/2014/main" id="{105DDBB9-1F44-4CB6-BAAC-EA91046A7682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5838826" y="3608388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79 1">
                <a:extLst>
                  <a:ext uri="{FF2B5EF4-FFF2-40B4-BE49-F238E27FC236}">
                    <a16:creationId xmlns:a16="http://schemas.microsoft.com/office/drawing/2014/main" id="{9481BC80-AD44-4A02-A83B-076F4922CF60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6789738" y="3414713"/>
                <a:ext cx="100013" cy="152400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80 1">
                <a:extLst>
                  <a:ext uri="{FF2B5EF4-FFF2-40B4-BE49-F238E27FC236}">
                    <a16:creationId xmlns:a16="http://schemas.microsoft.com/office/drawing/2014/main" id="{416CAF69-21F9-4425-B3C7-7CD0B16C5413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6915151" y="3422650"/>
                <a:ext cx="76200" cy="147638"/>
              </a:xfrm>
              <a:custGeom>
                <a:avLst/>
                <a:gdLst>
                  <a:gd name="T0" fmla="*/ 71 w 118"/>
                  <a:gd name="T1" fmla="*/ 80 h 221"/>
                  <a:gd name="T2" fmla="*/ 106 w 118"/>
                  <a:gd name="T3" fmla="*/ 80 h 221"/>
                  <a:gd name="T4" fmla="*/ 118 w 118"/>
                  <a:gd name="T5" fmla="*/ 72 h 221"/>
                  <a:gd name="T6" fmla="*/ 107 w 118"/>
                  <a:gd name="T7" fmla="*/ 67 h 221"/>
                  <a:gd name="T8" fmla="*/ 74 w 118"/>
                  <a:gd name="T9" fmla="*/ 67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6 w 118"/>
                  <a:gd name="T19" fmla="*/ 67 h 221"/>
                  <a:gd name="T20" fmla="*/ 11 w 118"/>
                  <a:gd name="T21" fmla="*/ 67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7 w 118"/>
                  <a:gd name="T31" fmla="*/ 188 h 221"/>
                  <a:gd name="T32" fmla="*/ 55 w 118"/>
                  <a:gd name="T33" fmla="*/ 221 h 221"/>
                  <a:gd name="T34" fmla="*/ 115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3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81 1">
                <a:extLst>
                  <a:ext uri="{FF2B5EF4-FFF2-40B4-BE49-F238E27FC236}">
                    <a16:creationId xmlns:a16="http://schemas.microsoft.com/office/drawing/2014/main" id="{73B30CC8-BD31-4287-9E6B-911224F72640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7018338" y="3357563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4 h 165"/>
                  <a:gd name="T18" fmla="*/ 15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5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83 1">
                <a:extLst>
                  <a:ext uri="{FF2B5EF4-FFF2-40B4-BE49-F238E27FC236}">
                    <a16:creationId xmlns:a16="http://schemas.microsoft.com/office/drawing/2014/main" id="{F8C9B214-C9B0-4579-9D69-C296704B1D73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6121401" y="3638550"/>
                <a:ext cx="238125" cy="230188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84 1">
                <a:extLst>
                  <a:ext uri="{FF2B5EF4-FFF2-40B4-BE49-F238E27FC236}">
                    <a16:creationId xmlns:a16="http://schemas.microsoft.com/office/drawing/2014/main" id="{8CD3258B-CA96-4217-820F-1C7F652A907E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6392863" y="3648075"/>
                <a:ext cx="112713" cy="73025"/>
              </a:xfrm>
              <a:custGeom>
                <a:avLst/>
                <a:gdLst>
                  <a:gd name="T0" fmla="*/ 25 w 173"/>
                  <a:gd name="T1" fmla="*/ 85 h 112"/>
                  <a:gd name="T2" fmla="*/ 21 w 173"/>
                  <a:gd name="T3" fmla="*/ 103 h 112"/>
                  <a:gd name="T4" fmla="*/ 30 w 173"/>
                  <a:gd name="T5" fmla="*/ 112 h 112"/>
                  <a:gd name="T6" fmla="*/ 42 w 173"/>
                  <a:gd name="T7" fmla="*/ 104 h 112"/>
                  <a:gd name="T8" fmla="*/ 47 w 173"/>
                  <a:gd name="T9" fmla="*/ 84 h 112"/>
                  <a:gd name="T10" fmla="*/ 56 w 173"/>
                  <a:gd name="T11" fmla="*/ 49 h 112"/>
                  <a:gd name="T12" fmla="*/ 107 w 173"/>
                  <a:gd name="T13" fmla="*/ 8 h 112"/>
                  <a:gd name="T14" fmla="*/ 125 w 173"/>
                  <a:gd name="T15" fmla="*/ 26 h 112"/>
                  <a:gd name="T16" fmla="*/ 109 w 173"/>
                  <a:gd name="T17" fmla="*/ 80 h 112"/>
                  <a:gd name="T18" fmla="*/ 106 w 173"/>
                  <a:gd name="T19" fmla="*/ 90 h 112"/>
                  <a:gd name="T20" fmla="*/ 133 w 173"/>
                  <a:gd name="T21" fmla="*/ 112 h 112"/>
                  <a:gd name="T22" fmla="*/ 173 w 173"/>
                  <a:gd name="T23" fmla="*/ 74 h 112"/>
                  <a:gd name="T24" fmla="*/ 168 w 173"/>
                  <a:gd name="T25" fmla="*/ 70 h 112"/>
                  <a:gd name="T26" fmla="*/ 162 w 173"/>
                  <a:gd name="T27" fmla="*/ 76 h 112"/>
                  <a:gd name="T28" fmla="*/ 134 w 173"/>
                  <a:gd name="T29" fmla="*/ 104 h 112"/>
                  <a:gd name="T30" fmla="*/ 127 w 173"/>
                  <a:gd name="T31" fmla="*/ 94 h 112"/>
                  <a:gd name="T32" fmla="*/ 130 w 173"/>
                  <a:gd name="T33" fmla="*/ 81 h 112"/>
                  <a:gd name="T34" fmla="*/ 146 w 173"/>
                  <a:gd name="T35" fmla="*/ 29 h 112"/>
                  <a:gd name="T36" fmla="*/ 109 w 173"/>
                  <a:gd name="T37" fmla="*/ 0 h 112"/>
                  <a:gd name="T38" fmla="*/ 62 w 173"/>
                  <a:gd name="T39" fmla="*/ 24 h 112"/>
                  <a:gd name="T40" fmla="*/ 32 w 173"/>
                  <a:gd name="T41" fmla="*/ 0 h 112"/>
                  <a:gd name="T42" fmla="*/ 0 w 173"/>
                  <a:gd name="T43" fmla="*/ 38 h 112"/>
                  <a:gd name="T44" fmla="*/ 5 w 173"/>
                  <a:gd name="T45" fmla="*/ 41 h 112"/>
                  <a:gd name="T46" fmla="*/ 10 w 173"/>
                  <a:gd name="T47" fmla="*/ 37 h 112"/>
                  <a:gd name="T48" fmla="*/ 30 w 173"/>
                  <a:gd name="T49" fmla="*/ 8 h 112"/>
                  <a:gd name="T50" fmla="*/ 41 w 173"/>
                  <a:gd name="T51" fmla="*/ 21 h 112"/>
                  <a:gd name="T52" fmla="*/ 37 w 173"/>
                  <a:gd name="T53" fmla="*/ 40 h 112"/>
                  <a:gd name="T54" fmla="*/ 31 w 173"/>
                  <a:gd name="T55" fmla="*/ 63 h 112"/>
                  <a:gd name="T56" fmla="*/ 25 w 173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2">
                    <a:moveTo>
                      <a:pt x="25" y="85"/>
                    </a:moveTo>
                    <a:cubicBezTo>
                      <a:pt x="24" y="91"/>
                      <a:pt x="21" y="102"/>
                      <a:pt x="21" y="103"/>
                    </a:cubicBezTo>
                    <a:cubicBezTo>
                      <a:pt x="21" y="109"/>
                      <a:pt x="26" y="112"/>
                      <a:pt x="30" y="112"/>
                    </a:cubicBezTo>
                    <a:cubicBezTo>
                      <a:pt x="34" y="112"/>
                      <a:pt x="40" y="110"/>
                      <a:pt x="42" y="104"/>
                    </a:cubicBezTo>
                    <a:cubicBezTo>
                      <a:pt x="43" y="103"/>
                      <a:pt x="45" y="91"/>
                      <a:pt x="47" y="84"/>
                    </a:cubicBezTo>
                    <a:cubicBezTo>
                      <a:pt x="55" y="51"/>
                      <a:pt x="55" y="50"/>
                      <a:pt x="56" y="49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0"/>
                    </a:cubicBezTo>
                    <a:cubicBezTo>
                      <a:pt x="106" y="103"/>
                      <a:pt x="119" y="112"/>
                      <a:pt x="133" y="112"/>
                    </a:cubicBezTo>
                    <a:cubicBezTo>
                      <a:pt x="160" y="112"/>
                      <a:pt x="173" y="80"/>
                      <a:pt x="173" y="74"/>
                    </a:cubicBezTo>
                    <a:cubicBezTo>
                      <a:pt x="173" y="70"/>
                      <a:pt x="169" y="70"/>
                      <a:pt x="168" y="70"/>
                    </a:cubicBezTo>
                    <a:cubicBezTo>
                      <a:pt x="164" y="70"/>
                      <a:pt x="164" y="71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4"/>
                    </a:cubicBezTo>
                    <a:cubicBezTo>
                      <a:pt x="127" y="89"/>
                      <a:pt x="128" y="86"/>
                      <a:pt x="130" y="81"/>
                    </a:cubicBezTo>
                    <a:cubicBezTo>
                      <a:pt x="134" y="71"/>
                      <a:pt x="146" y="43"/>
                      <a:pt x="146" y="29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3"/>
                      <a:pt x="62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7"/>
                      <a:pt x="0" y="38"/>
                    </a:cubicBezTo>
                    <a:cubicBezTo>
                      <a:pt x="0" y="41"/>
                      <a:pt x="4" y="41"/>
                      <a:pt x="5" y="41"/>
                    </a:cubicBezTo>
                    <a:cubicBezTo>
                      <a:pt x="9" y="41"/>
                      <a:pt x="9" y="40"/>
                      <a:pt x="10" y="37"/>
                    </a:cubicBezTo>
                    <a:cubicBezTo>
                      <a:pt x="14" y="22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8" y="34"/>
                      <a:pt x="37" y="40"/>
                    </a:cubicBezTo>
                    <a:cubicBezTo>
                      <a:pt x="35" y="47"/>
                      <a:pt x="32" y="57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85 1">
                <a:extLst>
                  <a:ext uri="{FF2B5EF4-FFF2-40B4-BE49-F238E27FC236}">
                    <a16:creationId xmlns:a16="http://schemas.microsoft.com/office/drawing/2014/main" id="{CD45D90F-496E-4DEE-8478-A53867A02EF0}"/>
                  </a:ext>
                </a:extLst>
              </p:cNvPr>
              <p:cNvSpPr>
                <a:spLocks noEditPoint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6392863" y="3776663"/>
                <a:ext cx="57150" cy="111125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86 1">
                <a:extLst>
                  <a:ext uri="{FF2B5EF4-FFF2-40B4-BE49-F238E27FC236}">
                    <a16:creationId xmlns:a16="http://schemas.microsoft.com/office/drawing/2014/main" id="{6354F818-7CE0-45C9-9E68-B0899E229BFE}"/>
                  </a:ext>
                </a:extLst>
              </p:cNvPr>
              <p:cNvSpPr>
                <a:spLocks noEditPoint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6480176" y="3821113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87">
                <a:extLst>
                  <a:ext uri="{FF2B5EF4-FFF2-40B4-BE49-F238E27FC236}">
                    <a16:creationId xmlns:a16="http://schemas.microsoft.com/office/drawing/2014/main" id="{15022C29-FBCD-43C5-A2C1-02D1A74C06DF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6654801" y="3776663"/>
                <a:ext cx="66675" cy="109538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5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5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88 1">
                <a:extLst>
                  <a:ext uri="{FF2B5EF4-FFF2-40B4-BE49-F238E27FC236}">
                    <a16:creationId xmlns:a16="http://schemas.microsoft.com/office/drawing/2014/main" id="{83A3D525-CB07-4AFC-B50D-8D5C49B93E05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6829426" y="3638550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9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7"/>
                      <a:pt x="0" y="121"/>
                      <a:pt x="0" y="174"/>
                    </a:cubicBezTo>
                    <a:cubicBezTo>
                      <a:pt x="0" y="223"/>
                      <a:pt x="15" y="300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89 1">
                <a:extLst>
                  <a:ext uri="{FF2B5EF4-FFF2-40B4-BE49-F238E27FC236}">
                    <a16:creationId xmlns:a16="http://schemas.microsoft.com/office/drawing/2014/main" id="{DF546221-2519-405E-8997-9BB13C4FE564}"/>
                  </a:ext>
                </a:extLst>
              </p:cNvPr>
              <p:cNvSpPr>
                <a:spLocks noEditPoint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6921501" y="3651250"/>
                <a:ext cx="92075" cy="161925"/>
              </a:xfrm>
              <a:custGeom>
                <a:avLst/>
                <a:gdLst>
                  <a:gd name="T0" fmla="*/ 69 w 141"/>
                  <a:gd name="T1" fmla="*/ 10 h 245"/>
                  <a:gd name="T2" fmla="*/ 70 w 141"/>
                  <a:gd name="T3" fmla="*/ 4 h 245"/>
                  <a:gd name="T4" fmla="*/ 65 w 141"/>
                  <a:gd name="T5" fmla="*/ 0 h 245"/>
                  <a:gd name="T6" fmla="*/ 20 w 141"/>
                  <a:gd name="T7" fmla="*/ 3 h 245"/>
                  <a:gd name="T8" fmla="*/ 13 w 141"/>
                  <a:gd name="T9" fmla="*/ 11 h 245"/>
                  <a:gd name="T10" fmla="*/ 22 w 141"/>
                  <a:gd name="T11" fmla="*/ 16 h 245"/>
                  <a:gd name="T12" fmla="*/ 38 w 141"/>
                  <a:gd name="T13" fmla="*/ 21 h 245"/>
                  <a:gd name="T14" fmla="*/ 33 w 141"/>
                  <a:gd name="T15" fmla="*/ 46 h 245"/>
                  <a:gd name="T16" fmla="*/ 25 w 141"/>
                  <a:gd name="T17" fmla="*/ 78 h 245"/>
                  <a:gd name="T18" fmla="*/ 2 w 141"/>
                  <a:gd name="T19" fmla="*/ 170 h 245"/>
                  <a:gd name="T20" fmla="*/ 0 w 141"/>
                  <a:gd name="T21" fmla="*/ 188 h 245"/>
                  <a:gd name="T22" fmla="*/ 51 w 141"/>
                  <a:gd name="T23" fmla="*/ 245 h 245"/>
                  <a:gd name="T24" fmla="*/ 141 w 141"/>
                  <a:gd name="T25" fmla="*/ 146 h 245"/>
                  <a:gd name="T26" fmla="*/ 89 w 141"/>
                  <a:gd name="T27" fmla="*/ 88 h 245"/>
                  <a:gd name="T28" fmla="*/ 45 w 141"/>
                  <a:gd name="T29" fmla="*/ 107 h 245"/>
                  <a:gd name="T30" fmla="*/ 69 w 141"/>
                  <a:gd name="T31" fmla="*/ 10 h 245"/>
                  <a:gd name="T32" fmla="*/ 52 w 141"/>
                  <a:gd name="T33" fmla="*/ 235 h 245"/>
                  <a:gd name="T34" fmla="*/ 25 w 141"/>
                  <a:gd name="T35" fmla="*/ 200 h 245"/>
                  <a:gd name="T36" fmla="*/ 38 w 141"/>
                  <a:gd name="T37" fmla="*/ 136 h 245"/>
                  <a:gd name="T38" fmla="*/ 46 w 141"/>
                  <a:gd name="T39" fmla="*/ 121 h 245"/>
                  <a:gd name="T40" fmla="*/ 88 w 141"/>
                  <a:gd name="T41" fmla="*/ 98 h 245"/>
                  <a:gd name="T42" fmla="*/ 113 w 141"/>
                  <a:gd name="T43" fmla="*/ 131 h 245"/>
                  <a:gd name="T44" fmla="*/ 95 w 141"/>
                  <a:gd name="T45" fmla="*/ 201 h 245"/>
                  <a:gd name="T46" fmla="*/ 52 w 141"/>
                  <a:gd name="T47" fmla="*/ 23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5">
                    <a:moveTo>
                      <a:pt x="69" y="10"/>
                    </a:moveTo>
                    <a:cubicBezTo>
                      <a:pt x="69" y="9"/>
                      <a:pt x="70" y="5"/>
                      <a:pt x="70" y="4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2"/>
                      <a:pt x="20" y="3"/>
                    </a:cubicBezTo>
                    <a:cubicBezTo>
                      <a:pt x="17" y="3"/>
                      <a:pt x="13" y="4"/>
                      <a:pt x="13" y="11"/>
                    </a:cubicBezTo>
                    <a:cubicBezTo>
                      <a:pt x="13" y="16"/>
                      <a:pt x="17" y="16"/>
                      <a:pt x="22" y="16"/>
                    </a:cubicBezTo>
                    <a:cubicBezTo>
                      <a:pt x="38" y="16"/>
                      <a:pt x="38" y="18"/>
                      <a:pt x="38" y="21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0"/>
                    </a:cubicBezTo>
                    <a:cubicBezTo>
                      <a:pt x="0" y="179"/>
                      <a:pt x="0" y="183"/>
                      <a:pt x="0" y="188"/>
                    </a:cubicBezTo>
                    <a:cubicBezTo>
                      <a:pt x="0" y="223"/>
                      <a:pt x="22" y="245"/>
                      <a:pt x="51" y="245"/>
                    </a:cubicBezTo>
                    <a:cubicBezTo>
                      <a:pt x="95" y="245"/>
                      <a:pt x="141" y="198"/>
                      <a:pt x="141" y="146"/>
                    </a:cubicBezTo>
                    <a:cubicBezTo>
                      <a:pt x="141" y="105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7"/>
                    </a:cubicBezTo>
                    <a:lnTo>
                      <a:pt x="69" y="10"/>
                    </a:lnTo>
                    <a:close/>
                    <a:moveTo>
                      <a:pt x="52" y="235"/>
                    </a:moveTo>
                    <a:cubicBezTo>
                      <a:pt x="35" y="235"/>
                      <a:pt x="25" y="220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8"/>
                      <a:pt x="46" y="121"/>
                    </a:cubicBezTo>
                    <a:cubicBezTo>
                      <a:pt x="60" y="105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1"/>
                    </a:cubicBezTo>
                    <a:cubicBezTo>
                      <a:pt x="113" y="146"/>
                      <a:pt x="106" y="181"/>
                      <a:pt x="95" y="201"/>
                    </a:cubicBezTo>
                    <a:cubicBezTo>
                      <a:pt x="87" y="219"/>
                      <a:pt x="69" y="235"/>
                      <a:pt x="52" y="235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90 1">
                <a:extLst>
                  <a:ext uri="{FF2B5EF4-FFF2-40B4-BE49-F238E27FC236}">
                    <a16:creationId xmlns:a16="http://schemas.microsoft.com/office/drawing/2014/main" id="{CF0A2B5F-8B3A-449F-9988-D816CBB4F505}"/>
                  </a:ext>
                </a:extLst>
              </p:cNvPr>
              <p:cNvSpPr>
                <a:spLocks noEditPoints="1"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7035801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91">
                <a:extLst>
                  <a:ext uri="{FF2B5EF4-FFF2-40B4-BE49-F238E27FC236}">
                    <a16:creationId xmlns:a16="http://schemas.microsoft.com/office/drawing/2014/main" id="{6BAF53F1-E9C6-4222-95DD-D6630AE3ED98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7148513" y="3748088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8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8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8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92">
                <a:extLst>
                  <a:ext uri="{FF2B5EF4-FFF2-40B4-BE49-F238E27FC236}">
                    <a16:creationId xmlns:a16="http://schemas.microsoft.com/office/drawing/2014/main" id="{F330349E-1685-4265-8633-E1A681EE3B87}"/>
                  </a:ext>
                </a:extLst>
              </p:cNvPr>
              <p:cNvSpPr>
                <a:spLocks noEditPoints="1"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7342188" y="3709988"/>
                <a:ext cx="115888" cy="103188"/>
              </a:xfrm>
              <a:custGeom>
                <a:avLst/>
                <a:gdLst>
                  <a:gd name="T0" fmla="*/ 125 w 177"/>
                  <a:gd name="T1" fmla="*/ 20 h 157"/>
                  <a:gd name="T2" fmla="*/ 89 w 177"/>
                  <a:gd name="T3" fmla="*/ 0 h 157"/>
                  <a:gd name="T4" fmla="*/ 0 w 177"/>
                  <a:gd name="T5" fmla="*/ 99 h 157"/>
                  <a:gd name="T6" fmla="*/ 52 w 177"/>
                  <a:gd name="T7" fmla="*/ 157 h 157"/>
                  <a:gd name="T8" fmla="*/ 102 w 177"/>
                  <a:gd name="T9" fmla="*/ 133 h 157"/>
                  <a:gd name="T10" fmla="*/ 138 w 177"/>
                  <a:gd name="T11" fmla="*/ 157 h 157"/>
                  <a:gd name="T12" fmla="*/ 165 w 177"/>
                  <a:gd name="T13" fmla="*/ 139 h 157"/>
                  <a:gd name="T14" fmla="*/ 177 w 177"/>
                  <a:gd name="T15" fmla="*/ 104 h 157"/>
                  <a:gd name="T16" fmla="*/ 172 w 177"/>
                  <a:gd name="T17" fmla="*/ 99 h 157"/>
                  <a:gd name="T18" fmla="*/ 164 w 177"/>
                  <a:gd name="T19" fmla="*/ 110 h 157"/>
                  <a:gd name="T20" fmla="*/ 139 w 177"/>
                  <a:gd name="T21" fmla="*/ 147 h 157"/>
                  <a:gd name="T22" fmla="*/ 127 w 177"/>
                  <a:gd name="T23" fmla="*/ 130 h 157"/>
                  <a:gd name="T24" fmla="*/ 132 w 177"/>
                  <a:gd name="T25" fmla="*/ 103 h 157"/>
                  <a:gd name="T26" fmla="*/ 140 w 177"/>
                  <a:gd name="T27" fmla="*/ 71 h 157"/>
                  <a:gd name="T28" fmla="*/ 147 w 177"/>
                  <a:gd name="T29" fmla="*/ 45 h 157"/>
                  <a:gd name="T30" fmla="*/ 153 w 177"/>
                  <a:gd name="T31" fmla="*/ 18 h 157"/>
                  <a:gd name="T32" fmla="*/ 141 w 177"/>
                  <a:gd name="T33" fmla="*/ 6 h 157"/>
                  <a:gd name="T34" fmla="*/ 125 w 177"/>
                  <a:gd name="T35" fmla="*/ 20 h 157"/>
                  <a:gd name="T36" fmla="*/ 103 w 177"/>
                  <a:gd name="T37" fmla="*/ 110 h 157"/>
                  <a:gd name="T38" fmla="*/ 85 w 177"/>
                  <a:gd name="T39" fmla="*/ 133 h 157"/>
                  <a:gd name="T40" fmla="*/ 53 w 177"/>
                  <a:gd name="T41" fmla="*/ 147 h 157"/>
                  <a:gd name="T42" fmla="*/ 28 w 177"/>
                  <a:gd name="T43" fmla="*/ 113 h 157"/>
                  <a:gd name="T44" fmla="*/ 46 w 177"/>
                  <a:gd name="T45" fmla="*/ 43 h 157"/>
                  <a:gd name="T46" fmla="*/ 89 w 177"/>
                  <a:gd name="T47" fmla="*/ 10 h 157"/>
                  <a:gd name="T48" fmla="*/ 121 w 177"/>
                  <a:gd name="T49" fmla="*/ 40 h 157"/>
                  <a:gd name="T50" fmla="*/ 119 w 177"/>
                  <a:gd name="T51" fmla="*/ 45 h 157"/>
                  <a:gd name="T52" fmla="*/ 103 w 177"/>
                  <a:gd name="T53" fmla="*/ 11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7">
                    <a:moveTo>
                      <a:pt x="125" y="20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99"/>
                    </a:cubicBezTo>
                    <a:cubicBezTo>
                      <a:pt x="0" y="133"/>
                      <a:pt x="22" y="157"/>
                      <a:pt x="52" y="157"/>
                    </a:cubicBezTo>
                    <a:cubicBezTo>
                      <a:pt x="71" y="157"/>
                      <a:pt x="88" y="146"/>
                      <a:pt x="102" y="133"/>
                    </a:cubicBezTo>
                    <a:cubicBezTo>
                      <a:pt x="108" y="154"/>
                      <a:pt x="129" y="157"/>
                      <a:pt x="138" y="157"/>
                    </a:cubicBezTo>
                    <a:cubicBezTo>
                      <a:pt x="150" y="157"/>
                      <a:pt x="159" y="149"/>
                      <a:pt x="165" y="139"/>
                    </a:cubicBezTo>
                    <a:cubicBezTo>
                      <a:pt x="173" y="125"/>
                      <a:pt x="177" y="105"/>
                      <a:pt x="177" y="104"/>
                    </a:cubicBezTo>
                    <a:cubicBezTo>
                      <a:pt x="177" y="99"/>
                      <a:pt x="173" y="99"/>
                      <a:pt x="172" y="99"/>
                    </a:cubicBezTo>
                    <a:cubicBezTo>
                      <a:pt x="167" y="99"/>
                      <a:pt x="167" y="101"/>
                      <a:pt x="164" y="110"/>
                    </a:cubicBezTo>
                    <a:cubicBezTo>
                      <a:pt x="160" y="127"/>
                      <a:pt x="153" y="147"/>
                      <a:pt x="139" y="147"/>
                    </a:cubicBezTo>
                    <a:cubicBezTo>
                      <a:pt x="130" y="147"/>
                      <a:pt x="127" y="140"/>
                      <a:pt x="127" y="130"/>
                    </a:cubicBezTo>
                    <a:cubicBezTo>
                      <a:pt x="127" y="124"/>
                      <a:pt x="130" y="112"/>
                      <a:pt x="132" y="103"/>
                    </a:cubicBezTo>
                    <a:cubicBezTo>
                      <a:pt x="135" y="93"/>
                      <a:pt x="138" y="79"/>
                      <a:pt x="140" y="71"/>
                    </a:cubicBezTo>
                    <a:lnTo>
                      <a:pt x="147" y="45"/>
                    </a:lnTo>
                    <a:cubicBezTo>
                      <a:pt x="149" y="36"/>
                      <a:pt x="153" y="19"/>
                      <a:pt x="153" y="18"/>
                    </a:cubicBezTo>
                    <a:cubicBezTo>
                      <a:pt x="153" y="10"/>
                      <a:pt x="147" y="6"/>
                      <a:pt x="141" y="6"/>
                    </a:cubicBezTo>
                    <a:cubicBezTo>
                      <a:pt x="135" y="6"/>
                      <a:pt x="127" y="11"/>
                      <a:pt x="125" y="20"/>
                    </a:cubicBezTo>
                    <a:close/>
                    <a:moveTo>
                      <a:pt x="103" y="110"/>
                    </a:moveTo>
                    <a:cubicBezTo>
                      <a:pt x="101" y="120"/>
                      <a:pt x="93" y="127"/>
                      <a:pt x="85" y="133"/>
                    </a:cubicBezTo>
                    <a:cubicBezTo>
                      <a:pt x="82" y="136"/>
                      <a:pt x="68" y="147"/>
                      <a:pt x="53" y="147"/>
                    </a:cubicBezTo>
                    <a:cubicBezTo>
                      <a:pt x="40" y="147"/>
                      <a:pt x="28" y="138"/>
                      <a:pt x="28" y="113"/>
                    </a:cubicBezTo>
                    <a:cubicBezTo>
                      <a:pt x="28" y="95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6"/>
                      <a:pt x="121" y="40"/>
                    </a:cubicBezTo>
                    <a:cubicBezTo>
                      <a:pt x="121" y="41"/>
                      <a:pt x="120" y="44"/>
                      <a:pt x="119" y="45"/>
                    </a:cubicBezTo>
                    <a:lnTo>
                      <a:pt x="103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93">
                <a:extLst>
                  <a:ext uri="{FF2B5EF4-FFF2-40B4-BE49-F238E27FC236}">
                    <a16:creationId xmlns:a16="http://schemas.microsoft.com/office/drawing/2014/main" id="{3EF29353-EC8F-4BF3-9420-D6255430AE3E}"/>
                  </a:ext>
                </a:extLst>
              </p:cNvPr>
              <p:cNvSpPr>
                <a:spLocks noEditPoint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7483476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94">
                <a:extLst>
                  <a:ext uri="{FF2B5EF4-FFF2-40B4-BE49-F238E27FC236}">
                    <a16:creationId xmlns:a16="http://schemas.microsoft.com/office/drawing/2014/main" id="{4911E615-10B3-4C8E-8023-15CDE9339A3E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7588251" y="363855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10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95">
                <a:extLst>
                  <a:ext uri="{FF2B5EF4-FFF2-40B4-BE49-F238E27FC236}">
                    <a16:creationId xmlns:a16="http://schemas.microsoft.com/office/drawing/2014/main" id="{CC9D6A74-1D3A-4797-B5E6-6D8B9E3F2E6B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7688263" y="3635375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8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2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0"/>
                      <a:pt x="53" y="10"/>
                    </a:cubicBezTo>
                    <a:cubicBezTo>
                      <a:pt x="77" y="10"/>
                      <a:pt x="98" y="25"/>
                      <a:pt x="98" y="49"/>
                    </a:cubicBezTo>
                    <a:cubicBezTo>
                      <a:pt x="98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96">
                <a:extLst>
                  <a:ext uri="{FF2B5EF4-FFF2-40B4-BE49-F238E27FC236}">
                    <a16:creationId xmlns:a16="http://schemas.microsoft.com/office/drawing/2014/main" id="{400A768F-833A-4E98-99C0-E3F30C3E59B9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7851776" y="3317875"/>
                <a:ext cx="125413" cy="595313"/>
              </a:xfrm>
              <a:custGeom>
                <a:avLst/>
                <a:gdLst>
                  <a:gd name="T0" fmla="*/ 190 w 190"/>
                  <a:gd name="T1" fmla="*/ 448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8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8"/>
                    </a:moveTo>
                    <a:cubicBezTo>
                      <a:pt x="190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2" y="205"/>
                      <a:pt x="152" y="329"/>
                      <a:pt x="152" y="448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2"/>
                      <a:pt x="122" y="783"/>
                      <a:pt x="157" y="678"/>
                    </a:cubicBezTo>
                    <a:cubicBezTo>
                      <a:pt x="179" y="609"/>
                      <a:pt x="190" y="529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97">
                <a:extLst>
                  <a:ext uri="{FF2B5EF4-FFF2-40B4-BE49-F238E27FC236}">
                    <a16:creationId xmlns:a16="http://schemas.microsoft.com/office/drawing/2014/main" id="{DA244714-60FB-411C-8C5F-38D48C5E5811}"/>
                  </a:ext>
                </a:extLst>
              </p:cNvPr>
              <p:cNvSpPr>
                <a:spLocks noEditPoints="1"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2168526" y="4248150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4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4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5 w 291"/>
                  <a:gd name="T69" fmla="*/ 43 h 341"/>
                  <a:gd name="T70" fmla="*/ 105 w 291"/>
                  <a:gd name="T71" fmla="*/ 296 h 341"/>
                  <a:gd name="T72" fmla="*/ 109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5" y="25"/>
                      <a:pt x="105" y="35"/>
                      <a:pt x="105" y="43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98">
                <a:extLst>
                  <a:ext uri="{FF2B5EF4-FFF2-40B4-BE49-F238E27FC236}">
                    <a16:creationId xmlns:a16="http://schemas.microsoft.com/office/drawing/2014/main" id="{D5FD2696-CA62-482B-8E99-7E2E3A8A353B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2395538" y="4225925"/>
                <a:ext cx="76200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99">
                <a:extLst>
                  <a:ext uri="{FF2B5EF4-FFF2-40B4-BE49-F238E27FC236}">
                    <a16:creationId xmlns:a16="http://schemas.microsoft.com/office/drawing/2014/main" id="{5C641945-ACFC-4F22-B319-179B21DF2052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2498726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400">
                <a:extLst>
                  <a:ext uri="{FF2B5EF4-FFF2-40B4-BE49-F238E27FC236}">
                    <a16:creationId xmlns:a16="http://schemas.microsoft.com/office/drawing/2014/main" id="{E00B27AB-86D9-41F1-BF26-362F47F36D77}"/>
                  </a:ext>
                </a:extLst>
              </p:cNvPr>
              <p:cNvSpPr>
                <a:spLocks noEditPoint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2903538" y="4264025"/>
                <a:ext cx="198438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401">
                <a:extLst>
                  <a:ext uri="{FF2B5EF4-FFF2-40B4-BE49-F238E27FC236}">
                    <a16:creationId xmlns:a16="http://schemas.microsoft.com/office/drawing/2014/main" id="{7A8BB197-6B9F-4DAA-B4D6-61AA58191171}"/>
                  </a:ext>
                </a:extLst>
              </p:cNvPr>
              <p:cNvSpPr>
                <a:spLocks noEditPoint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3224213" y="4248150"/>
                <a:ext cx="204788" cy="22542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402">
                <a:extLst>
                  <a:ext uri="{FF2B5EF4-FFF2-40B4-BE49-F238E27FC236}">
                    <a16:creationId xmlns:a16="http://schemas.microsoft.com/office/drawing/2014/main" id="{B164B581-B9D5-43EA-B3AA-6B97B949591F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3470276" y="4225925"/>
                <a:ext cx="74613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403">
                <a:extLst>
                  <a:ext uri="{FF2B5EF4-FFF2-40B4-BE49-F238E27FC236}">
                    <a16:creationId xmlns:a16="http://schemas.microsoft.com/office/drawing/2014/main" id="{033A5782-F373-4C9E-9993-89E3B9D6F964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3573463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5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5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8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2 w 411"/>
                  <a:gd name="T85" fmla="*/ 10 h 340"/>
                  <a:gd name="T86" fmla="*/ 298 w 411"/>
                  <a:gd name="T87" fmla="*/ 15 h 340"/>
                  <a:gd name="T88" fmla="*/ 318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404">
                <a:extLst>
                  <a:ext uri="{FF2B5EF4-FFF2-40B4-BE49-F238E27FC236}">
                    <a16:creationId xmlns:a16="http://schemas.microsoft.com/office/drawing/2014/main" id="{ACFD0240-070C-4F24-8299-E5D3A2516A7F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3878263" y="4225925"/>
                <a:ext cx="76200" cy="330200"/>
              </a:xfrm>
              <a:custGeom>
                <a:avLst/>
                <a:gdLst>
                  <a:gd name="T0" fmla="*/ 115 w 115"/>
                  <a:gd name="T1" fmla="*/ 250 h 499"/>
                  <a:gd name="T2" fmla="*/ 82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6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2" y="94"/>
                    </a:cubicBezTo>
                    <a:cubicBezTo>
                      <a:pt x="52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6" y="145"/>
                      <a:pt x="86" y="250"/>
                    </a:cubicBezTo>
                    <a:cubicBezTo>
                      <a:pt x="86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4" y="465"/>
                      <a:pt x="84" y="402"/>
                    </a:cubicBezTo>
                    <a:cubicBezTo>
                      <a:pt x="109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405">
                <a:extLst>
                  <a:ext uri="{FF2B5EF4-FFF2-40B4-BE49-F238E27FC236}">
                    <a16:creationId xmlns:a16="http://schemas.microsoft.com/office/drawing/2014/main" id="{AA67B775-B5DF-409B-97A1-665C13F4B2BA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6226" y="4384675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6" y="20"/>
                      <a:pt x="304" y="20"/>
                      <a:pt x="304" y="10"/>
                    </a:cubicBezTo>
                    <a:cubicBezTo>
                      <a:pt x="304" y="0"/>
                      <a:pt x="296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406">
                <a:extLst>
                  <a:ext uri="{FF2B5EF4-FFF2-40B4-BE49-F238E27FC236}">
                    <a16:creationId xmlns:a16="http://schemas.microsoft.com/office/drawing/2014/main" id="{833C90F1-A869-48E1-9E1C-22AF2D75C605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392613" y="4267200"/>
                <a:ext cx="100013" cy="209550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5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8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2" y="300"/>
                      <a:pt x="52" y="284"/>
                    </a:cubicBezTo>
                    <a:cubicBezTo>
                      <a:pt x="52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407">
                <a:extLst>
                  <a:ext uri="{FF2B5EF4-FFF2-40B4-BE49-F238E27FC236}">
                    <a16:creationId xmlns:a16="http://schemas.microsoft.com/office/drawing/2014/main" id="{C2E6AFDB-B8F6-4CB8-83AF-AC4AC758DAAF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521201" y="4225925"/>
                <a:ext cx="76200" cy="330200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408">
                <a:extLst>
                  <a:ext uri="{FF2B5EF4-FFF2-40B4-BE49-F238E27FC236}">
                    <a16:creationId xmlns:a16="http://schemas.microsoft.com/office/drawing/2014/main" id="{C1F74AA3-78D9-40D6-819E-F4B46F8C0065}"/>
                  </a:ext>
                </a:extLst>
              </p:cNvPr>
              <p:cNvSpPr>
                <a:spLocks noEditPoint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746626" y="4264025"/>
                <a:ext cx="200025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409">
                <a:extLst>
                  <a:ext uri="{FF2B5EF4-FFF2-40B4-BE49-F238E27FC236}">
                    <a16:creationId xmlns:a16="http://schemas.microsoft.com/office/drawing/2014/main" id="{2E0FD308-EBAB-4EC4-8464-6AA6916C0D33}"/>
                  </a:ext>
                </a:extLst>
              </p:cNvPr>
              <p:cNvSpPr>
                <a:spLocks noEditPoint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5073651" y="4325938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8 h 229"/>
                  <a:gd name="T10" fmla="*/ 181 w 193"/>
                  <a:gd name="T11" fmla="*/ 108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6 h 229"/>
                  <a:gd name="T28" fmla="*/ 57 w 193"/>
                  <a:gd name="T29" fmla="*/ 183 h 229"/>
                  <a:gd name="T30" fmla="*/ 42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7" y="11"/>
                      <a:pt x="104" y="11"/>
                    </a:cubicBezTo>
                    <a:cubicBezTo>
                      <a:pt x="156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8"/>
                    </a:moveTo>
                    <a:lnTo>
                      <a:pt x="181" y="108"/>
                    </a:lnTo>
                    <a:cubicBezTo>
                      <a:pt x="192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4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3" y="229"/>
                      <a:pt x="110" y="229"/>
                    </a:cubicBezTo>
                    <a:cubicBezTo>
                      <a:pt x="171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6"/>
                      <a:pt x="118" y="216"/>
                      <a:pt x="113" y="216"/>
                    </a:cubicBezTo>
                    <a:cubicBezTo>
                      <a:pt x="88" y="216"/>
                      <a:pt x="68" y="201"/>
                      <a:pt x="57" y="183"/>
                    </a:cubicBezTo>
                    <a:cubicBezTo>
                      <a:pt x="42" y="159"/>
                      <a:pt x="42" y="126"/>
                      <a:pt x="42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410">
                <a:extLst>
                  <a:ext uri="{FF2B5EF4-FFF2-40B4-BE49-F238E27FC236}">
                    <a16:creationId xmlns:a16="http://schemas.microsoft.com/office/drawing/2014/main" id="{BDF00EED-FD8F-4C59-AA31-AA74793BAB62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5213351" y="4330700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1 w 251"/>
                  <a:gd name="T9" fmla="*/ 2 h 215"/>
                  <a:gd name="T10" fmla="*/ 153 w 251"/>
                  <a:gd name="T11" fmla="*/ 0 h 215"/>
                  <a:gd name="T12" fmla="*/ 153 w 251"/>
                  <a:gd name="T13" fmla="*/ 16 h 215"/>
                  <a:gd name="T14" fmla="*/ 168 w 251"/>
                  <a:gd name="T15" fmla="*/ 31 h 215"/>
                  <a:gd name="T16" fmla="*/ 160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2 w 251"/>
                  <a:gd name="T31" fmla="*/ 0 h 215"/>
                  <a:gd name="T32" fmla="*/ 2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1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1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7 w 251"/>
                  <a:gd name="T57" fmla="*/ 187 h 215"/>
                  <a:gd name="T58" fmla="*/ 149 w 251"/>
                  <a:gd name="T59" fmla="*/ 200 h 215"/>
                  <a:gd name="T60" fmla="*/ 149 w 251"/>
                  <a:gd name="T61" fmla="*/ 215 h 215"/>
                  <a:gd name="T62" fmla="*/ 203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8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1" y="2"/>
                    </a:cubicBezTo>
                    <a:cubicBezTo>
                      <a:pt x="186" y="2"/>
                      <a:pt x="160" y="1"/>
                      <a:pt x="153" y="0"/>
                    </a:cubicBezTo>
                    <a:lnTo>
                      <a:pt x="153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0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2" y="0"/>
                    </a:cubicBezTo>
                    <a:lnTo>
                      <a:pt x="2" y="16"/>
                    </a:lnTo>
                    <a:cubicBezTo>
                      <a:pt x="37" y="16"/>
                      <a:pt x="38" y="16"/>
                      <a:pt x="61" y="46"/>
                    </a:cubicBezTo>
                    <a:lnTo>
                      <a:pt x="111" y="111"/>
                    </a:lnTo>
                    <a:lnTo>
                      <a:pt x="64" y="170"/>
                    </a:lnTo>
                    <a:cubicBezTo>
                      <a:pt x="40" y="199"/>
                      <a:pt x="10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8" y="214"/>
                      <a:pt x="41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2"/>
                      <a:pt x="163" y="199"/>
                      <a:pt x="149" y="200"/>
                    </a:cubicBezTo>
                    <a:lnTo>
                      <a:pt x="149" y="215"/>
                    </a:lnTo>
                    <a:cubicBezTo>
                      <a:pt x="164" y="215"/>
                      <a:pt x="192" y="214"/>
                      <a:pt x="203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5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411">
                <a:extLst>
                  <a:ext uri="{FF2B5EF4-FFF2-40B4-BE49-F238E27FC236}">
                    <a16:creationId xmlns:a16="http://schemas.microsoft.com/office/drawing/2014/main" id="{0AFF6530-48AC-4C12-9E83-EB9F6136F03B}"/>
                  </a:ext>
                </a:extLst>
              </p:cNvPr>
              <p:cNvSpPr>
                <a:spLocks noEditPoint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5391151" y="4327525"/>
                <a:ext cx="160338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3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7 w 246"/>
                  <a:gd name="T41" fmla="*/ 12 h 317"/>
                  <a:gd name="T42" fmla="*/ 204 w 246"/>
                  <a:gd name="T43" fmla="*/ 113 h 317"/>
                  <a:gd name="T44" fmla="*/ 132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7" y="12"/>
                    </a:cubicBezTo>
                    <a:cubicBezTo>
                      <a:pt x="174" y="12"/>
                      <a:pt x="204" y="56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412">
                <a:extLst>
                  <a:ext uri="{FF2B5EF4-FFF2-40B4-BE49-F238E27FC236}">
                    <a16:creationId xmlns:a16="http://schemas.microsoft.com/office/drawing/2014/main" id="{3D426209-BC3B-4DBF-AF55-CA3D6838E678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5675313" y="4094163"/>
                <a:ext cx="123825" cy="593725"/>
              </a:xfrm>
              <a:custGeom>
                <a:avLst/>
                <a:gdLst>
                  <a:gd name="T0" fmla="*/ 167 w 190"/>
                  <a:gd name="T1" fmla="*/ 891 h 896"/>
                  <a:gd name="T2" fmla="*/ 173 w 190"/>
                  <a:gd name="T3" fmla="*/ 896 h 896"/>
                  <a:gd name="T4" fmla="*/ 184 w 190"/>
                  <a:gd name="T5" fmla="*/ 896 h 896"/>
                  <a:gd name="T6" fmla="*/ 190 w 190"/>
                  <a:gd name="T7" fmla="*/ 891 h 896"/>
                  <a:gd name="T8" fmla="*/ 188 w 190"/>
                  <a:gd name="T9" fmla="*/ 887 h 896"/>
                  <a:gd name="T10" fmla="*/ 112 w 190"/>
                  <a:gd name="T11" fmla="*/ 787 h 896"/>
                  <a:gd name="T12" fmla="*/ 38 w 190"/>
                  <a:gd name="T13" fmla="*/ 448 h 896"/>
                  <a:gd name="T14" fmla="*/ 188 w 190"/>
                  <a:gd name="T15" fmla="*/ 8 h 896"/>
                  <a:gd name="T16" fmla="*/ 190 w 190"/>
                  <a:gd name="T17" fmla="*/ 4 h 896"/>
                  <a:gd name="T18" fmla="*/ 180 w 190"/>
                  <a:gd name="T19" fmla="*/ 0 h 896"/>
                  <a:gd name="T20" fmla="*/ 168 w 190"/>
                  <a:gd name="T21" fmla="*/ 3 h 896"/>
                  <a:gd name="T22" fmla="*/ 33 w 190"/>
                  <a:gd name="T23" fmla="*/ 219 h 896"/>
                  <a:gd name="T24" fmla="*/ 0 w 190"/>
                  <a:gd name="T25" fmla="*/ 448 h 896"/>
                  <a:gd name="T26" fmla="*/ 100 w 190"/>
                  <a:gd name="T27" fmla="*/ 815 h 896"/>
                  <a:gd name="T28" fmla="*/ 132 w 190"/>
                  <a:gd name="T29" fmla="*/ 856 h 896"/>
                  <a:gd name="T30" fmla="*/ 148 w 190"/>
                  <a:gd name="T31" fmla="*/ 873 h 896"/>
                  <a:gd name="T32" fmla="*/ 167 w 190"/>
                  <a:gd name="T33" fmla="*/ 891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6">
                    <a:moveTo>
                      <a:pt x="167" y="891"/>
                    </a:moveTo>
                    <a:cubicBezTo>
                      <a:pt x="168" y="891"/>
                      <a:pt x="173" y="896"/>
                      <a:pt x="173" y="896"/>
                    </a:cubicBezTo>
                    <a:lnTo>
                      <a:pt x="184" y="896"/>
                    </a:lnTo>
                    <a:cubicBezTo>
                      <a:pt x="186" y="896"/>
                      <a:pt x="190" y="896"/>
                      <a:pt x="190" y="891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69"/>
                      <a:pt x="143" y="842"/>
                      <a:pt x="112" y="787"/>
                    </a:cubicBezTo>
                    <a:cubicBezTo>
                      <a:pt x="58" y="691"/>
                      <a:pt x="38" y="568"/>
                      <a:pt x="38" y="448"/>
                    </a:cubicBezTo>
                    <a:cubicBezTo>
                      <a:pt x="38" y="227"/>
                      <a:pt x="101" y="97"/>
                      <a:pt x="188" y="8"/>
                    </a:cubicBezTo>
                    <a:cubicBezTo>
                      <a:pt x="190" y="7"/>
                      <a:pt x="190" y="5"/>
                      <a:pt x="190" y="4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3"/>
                    </a:cubicBezTo>
                    <a:cubicBezTo>
                      <a:pt x="121" y="44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5"/>
                    </a:cubicBezTo>
                    <a:cubicBezTo>
                      <a:pt x="114" y="835"/>
                      <a:pt x="132" y="855"/>
                      <a:pt x="132" y="856"/>
                    </a:cubicBezTo>
                    <a:cubicBezTo>
                      <a:pt x="137" y="862"/>
                      <a:pt x="144" y="870"/>
                      <a:pt x="148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413">
                <a:extLst>
                  <a:ext uri="{FF2B5EF4-FFF2-40B4-BE49-F238E27FC236}">
                    <a16:creationId xmlns:a16="http://schemas.microsoft.com/office/drawing/2014/main" id="{35A18AE0-6F4D-42FD-ABF4-93176F9E17FD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5838826" y="4384675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414">
                <a:extLst>
                  <a:ext uri="{FF2B5EF4-FFF2-40B4-BE49-F238E27FC236}">
                    <a16:creationId xmlns:a16="http://schemas.microsoft.com/office/drawing/2014/main" id="{75DDEAC5-799E-474C-AB33-343E26E65B83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6789738" y="4191000"/>
                <a:ext cx="100013" cy="152400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415">
                <a:extLst>
                  <a:ext uri="{FF2B5EF4-FFF2-40B4-BE49-F238E27FC236}">
                    <a16:creationId xmlns:a16="http://schemas.microsoft.com/office/drawing/2014/main" id="{7E37D3BF-B40D-4044-BFEB-EAB14955224F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6915151" y="4198938"/>
                <a:ext cx="76200" cy="147638"/>
              </a:xfrm>
              <a:custGeom>
                <a:avLst/>
                <a:gdLst>
                  <a:gd name="T0" fmla="*/ 71 w 118"/>
                  <a:gd name="T1" fmla="*/ 81 h 222"/>
                  <a:gd name="T2" fmla="*/ 106 w 118"/>
                  <a:gd name="T3" fmla="*/ 81 h 222"/>
                  <a:gd name="T4" fmla="*/ 118 w 118"/>
                  <a:gd name="T5" fmla="*/ 73 h 222"/>
                  <a:gd name="T6" fmla="*/ 107 w 118"/>
                  <a:gd name="T7" fmla="*/ 68 h 222"/>
                  <a:gd name="T8" fmla="*/ 74 w 118"/>
                  <a:gd name="T9" fmla="*/ 68 h 222"/>
                  <a:gd name="T10" fmla="*/ 87 w 118"/>
                  <a:gd name="T11" fmla="*/ 16 h 222"/>
                  <a:gd name="T12" fmla="*/ 88 w 118"/>
                  <a:gd name="T13" fmla="*/ 12 h 222"/>
                  <a:gd name="T14" fmla="*/ 76 w 118"/>
                  <a:gd name="T15" fmla="*/ 0 h 222"/>
                  <a:gd name="T16" fmla="*/ 60 w 118"/>
                  <a:gd name="T17" fmla="*/ 15 h 222"/>
                  <a:gd name="T18" fmla="*/ 46 w 118"/>
                  <a:gd name="T19" fmla="*/ 68 h 222"/>
                  <a:gd name="T20" fmla="*/ 11 w 118"/>
                  <a:gd name="T21" fmla="*/ 68 h 222"/>
                  <a:gd name="T22" fmla="*/ 0 w 118"/>
                  <a:gd name="T23" fmla="*/ 76 h 222"/>
                  <a:gd name="T24" fmla="*/ 10 w 118"/>
                  <a:gd name="T25" fmla="*/ 81 h 222"/>
                  <a:gd name="T26" fmla="*/ 43 w 118"/>
                  <a:gd name="T27" fmla="*/ 81 h 222"/>
                  <a:gd name="T28" fmla="*/ 23 w 118"/>
                  <a:gd name="T29" fmla="*/ 163 h 222"/>
                  <a:gd name="T30" fmla="*/ 17 w 118"/>
                  <a:gd name="T31" fmla="*/ 189 h 222"/>
                  <a:gd name="T32" fmla="*/ 55 w 118"/>
                  <a:gd name="T33" fmla="*/ 222 h 222"/>
                  <a:gd name="T34" fmla="*/ 115 w 118"/>
                  <a:gd name="T35" fmla="*/ 168 h 222"/>
                  <a:gd name="T36" fmla="*/ 110 w 118"/>
                  <a:gd name="T37" fmla="*/ 164 h 222"/>
                  <a:gd name="T38" fmla="*/ 103 w 118"/>
                  <a:gd name="T39" fmla="*/ 171 h 222"/>
                  <a:gd name="T40" fmla="*/ 56 w 118"/>
                  <a:gd name="T41" fmla="*/ 212 h 222"/>
                  <a:gd name="T42" fmla="*/ 44 w 118"/>
                  <a:gd name="T43" fmla="*/ 195 h 222"/>
                  <a:gd name="T44" fmla="*/ 46 w 118"/>
                  <a:gd name="T45" fmla="*/ 181 h 222"/>
                  <a:gd name="T46" fmla="*/ 71 w 118"/>
                  <a:gd name="T47" fmla="*/ 8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2">
                    <a:moveTo>
                      <a:pt x="71" y="81"/>
                    </a:moveTo>
                    <a:lnTo>
                      <a:pt x="106" y="81"/>
                    </a:lnTo>
                    <a:cubicBezTo>
                      <a:pt x="113" y="81"/>
                      <a:pt x="118" y="81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5"/>
                      <a:pt x="88" y="13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6"/>
                    </a:cubicBezTo>
                    <a:cubicBezTo>
                      <a:pt x="0" y="81"/>
                      <a:pt x="4" y="81"/>
                      <a:pt x="10" y="81"/>
                    </a:cubicBezTo>
                    <a:lnTo>
                      <a:pt x="43" y="81"/>
                    </a:lnTo>
                    <a:lnTo>
                      <a:pt x="23" y="163"/>
                    </a:lnTo>
                    <a:cubicBezTo>
                      <a:pt x="21" y="172"/>
                      <a:pt x="17" y="184"/>
                      <a:pt x="17" y="189"/>
                    </a:cubicBezTo>
                    <a:cubicBezTo>
                      <a:pt x="17" y="209"/>
                      <a:pt x="35" y="222"/>
                      <a:pt x="55" y="222"/>
                    </a:cubicBezTo>
                    <a:cubicBezTo>
                      <a:pt x="93" y="222"/>
                      <a:pt x="115" y="173"/>
                      <a:pt x="115" y="168"/>
                    </a:cubicBezTo>
                    <a:cubicBezTo>
                      <a:pt x="115" y="164"/>
                      <a:pt x="111" y="164"/>
                      <a:pt x="110" y="164"/>
                    </a:cubicBezTo>
                    <a:cubicBezTo>
                      <a:pt x="106" y="164"/>
                      <a:pt x="105" y="165"/>
                      <a:pt x="103" y="171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8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1"/>
                    </a:cubicBezTo>
                    <a:lnTo>
                      <a:pt x="71" y="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416">
                <a:extLst>
                  <a:ext uri="{FF2B5EF4-FFF2-40B4-BE49-F238E27FC236}">
                    <a16:creationId xmlns:a16="http://schemas.microsoft.com/office/drawing/2014/main" id="{B6A2B1DA-DCB0-4BFD-A75D-CE731BFC8667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7018338" y="4135438"/>
                <a:ext cx="80963" cy="107950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3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1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3"/>
                    </a:lnTo>
                    <a:cubicBezTo>
                      <a:pt x="1" y="156"/>
                      <a:pt x="0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418">
                <a:extLst>
                  <a:ext uri="{FF2B5EF4-FFF2-40B4-BE49-F238E27FC236}">
                    <a16:creationId xmlns:a16="http://schemas.microsoft.com/office/drawing/2014/main" id="{39737761-DCE4-4403-937E-84CF274C0DDE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6121401" y="4414838"/>
                <a:ext cx="238125" cy="230188"/>
              </a:xfrm>
              <a:custGeom>
                <a:avLst/>
                <a:gdLst>
                  <a:gd name="T0" fmla="*/ 166 w 364"/>
                  <a:gd name="T1" fmla="*/ 180 h 348"/>
                  <a:gd name="T2" fmla="*/ 171 w 364"/>
                  <a:gd name="T3" fmla="*/ 174 h 348"/>
                  <a:gd name="T4" fmla="*/ 167 w 364"/>
                  <a:gd name="T5" fmla="*/ 169 h 348"/>
                  <a:gd name="T6" fmla="*/ 44 w 364"/>
                  <a:gd name="T7" fmla="*/ 17 h 348"/>
                  <a:gd name="T8" fmla="*/ 195 w 364"/>
                  <a:gd name="T9" fmla="*/ 17 h 348"/>
                  <a:gd name="T10" fmla="*/ 279 w 364"/>
                  <a:gd name="T11" fmla="*/ 25 h 348"/>
                  <a:gd name="T12" fmla="*/ 353 w 364"/>
                  <a:gd name="T13" fmla="*/ 84 h 348"/>
                  <a:gd name="T14" fmla="*/ 364 w 364"/>
                  <a:gd name="T15" fmla="*/ 84 h 348"/>
                  <a:gd name="T16" fmla="*/ 331 w 364"/>
                  <a:gd name="T17" fmla="*/ 0 h 348"/>
                  <a:gd name="T18" fmla="*/ 11 w 364"/>
                  <a:gd name="T19" fmla="*/ 0 h 348"/>
                  <a:gd name="T20" fmla="*/ 1 w 364"/>
                  <a:gd name="T21" fmla="*/ 2 h 348"/>
                  <a:gd name="T22" fmla="*/ 0 w 364"/>
                  <a:gd name="T23" fmla="*/ 13 h 348"/>
                  <a:gd name="T24" fmla="*/ 140 w 364"/>
                  <a:gd name="T25" fmla="*/ 185 h 348"/>
                  <a:gd name="T26" fmla="*/ 4 w 364"/>
                  <a:gd name="T27" fmla="*/ 337 h 348"/>
                  <a:gd name="T28" fmla="*/ 0 w 364"/>
                  <a:gd name="T29" fmla="*/ 343 h 348"/>
                  <a:gd name="T30" fmla="*/ 11 w 364"/>
                  <a:gd name="T31" fmla="*/ 348 h 348"/>
                  <a:gd name="T32" fmla="*/ 331 w 364"/>
                  <a:gd name="T33" fmla="*/ 348 h 348"/>
                  <a:gd name="T34" fmla="*/ 364 w 364"/>
                  <a:gd name="T35" fmla="*/ 259 h 348"/>
                  <a:gd name="T36" fmla="*/ 353 w 364"/>
                  <a:gd name="T37" fmla="*/ 259 h 348"/>
                  <a:gd name="T38" fmla="*/ 285 w 364"/>
                  <a:gd name="T39" fmla="*/ 316 h 348"/>
                  <a:gd name="T40" fmla="*/ 198 w 364"/>
                  <a:gd name="T41" fmla="*/ 326 h 348"/>
                  <a:gd name="T42" fmla="*/ 36 w 364"/>
                  <a:gd name="T43" fmla="*/ 326 h 348"/>
                  <a:gd name="T44" fmla="*/ 166 w 364"/>
                  <a:gd name="T45" fmla="*/ 18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8">
                    <a:moveTo>
                      <a:pt x="166" y="180"/>
                    </a:moveTo>
                    <a:cubicBezTo>
                      <a:pt x="171" y="176"/>
                      <a:pt x="171" y="175"/>
                      <a:pt x="171" y="174"/>
                    </a:cubicBezTo>
                    <a:cubicBezTo>
                      <a:pt x="171" y="173"/>
                      <a:pt x="171" y="172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5"/>
                    </a:cubicBezTo>
                    <a:cubicBezTo>
                      <a:pt x="310" y="34"/>
                      <a:pt x="341" y="54"/>
                      <a:pt x="353" y="84"/>
                    </a:cubicBezTo>
                    <a:lnTo>
                      <a:pt x="364" y="84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3"/>
                      <a:pt x="0" y="13"/>
                    </a:cubicBezTo>
                    <a:lnTo>
                      <a:pt x="140" y="185"/>
                    </a:lnTo>
                    <a:lnTo>
                      <a:pt x="4" y="337"/>
                    </a:lnTo>
                    <a:cubicBezTo>
                      <a:pt x="0" y="341"/>
                      <a:pt x="0" y="342"/>
                      <a:pt x="0" y="343"/>
                    </a:cubicBezTo>
                    <a:cubicBezTo>
                      <a:pt x="0" y="348"/>
                      <a:pt x="5" y="348"/>
                      <a:pt x="11" y="348"/>
                    </a:cubicBezTo>
                    <a:lnTo>
                      <a:pt x="331" y="348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0"/>
                      <a:pt x="310" y="309"/>
                      <a:pt x="285" y="316"/>
                    </a:cubicBezTo>
                    <a:cubicBezTo>
                      <a:pt x="278" y="318"/>
                      <a:pt x="252" y="326"/>
                      <a:pt x="198" y="326"/>
                    </a:cubicBezTo>
                    <a:lnTo>
                      <a:pt x="36" y="326"/>
                    </a:lnTo>
                    <a:lnTo>
                      <a:pt x="166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419">
                <a:extLst>
                  <a:ext uri="{FF2B5EF4-FFF2-40B4-BE49-F238E27FC236}">
                    <a16:creationId xmlns:a16="http://schemas.microsoft.com/office/drawing/2014/main" id="{BB7F9F24-07E3-46BD-8502-C02941DE44E3}"/>
                  </a:ext>
                </a:extLst>
              </p:cNvPr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6392863" y="4422775"/>
                <a:ext cx="112713" cy="74613"/>
              </a:xfrm>
              <a:custGeom>
                <a:avLst/>
                <a:gdLst>
                  <a:gd name="T0" fmla="*/ 25 w 173"/>
                  <a:gd name="T1" fmla="*/ 85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4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8 h 113"/>
                  <a:gd name="T14" fmla="*/ 125 w 173"/>
                  <a:gd name="T15" fmla="*/ 26 h 113"/>
                  <a:gd name="T16" fmla="*/ 109 w 173"/>
                  <a:gd name="T17" fmla="*/ 80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6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1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8 h 113"/>
                  <a:gd name="T44" fmla="*/ 5 w 173"/>
                  <a:gd name="T45" fmla="*/ 42 h 113"/>
                  <a:gd name="T46" fmla="*/ 10 w 173"/>
                  <a:gd name="T47" fmla="*/ 37 h 113"/>
                  <a:gd name="T48" fmla="*/ 30 w 173"/>
                  <a:gd name="T49" fmla="*/ 8 h 113"/>
                  <a:gd name="T50" fmla="*/ 41 w 173"/>
                  <a:gd name="T51" fmla="*/ 22 h 113"/>
                  <a:gd name="T52" fmla="*/ 37 w 173"/>
                  <a:gd name="T53" fmla="*/ 41 h 113"/>
                  <a:gd name="T54" fmla="*/ 31 w 173"/>
                  <a:gd name="T55" fmla="*/ 63 h 113"/>
                  <a:gd name="T56" fmla="*/ 25 w 173"/>
                  <a:gd name="T57" fmla="*/ 8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5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09"/>
                      <a:pt x="26" y="113"/>
                      <a:pt x="30" y="113"/>
                    </a:cubicBezTo>
                    <a:cubicBezTo>
                      <a:pt x="34" y="113"/>
                      <a:pt x="40" y="111"/>
                      <a:pt x="42" y="104"/>
                    </a:cubicBezTo>
                    <a:cubicBezTo>
                      <a:pt x="43" y="103"/>
                      <a:pt x="45" y="91"/>
                      <a:pt x="47" y="85"/>
                    </a:cubicBezTo>
                    <a:cubicBezTo>
                      <a:pt x="55" y="51"/>
                      <a:pt x="55" y="51"/>
                      <a:pt x="56" y="50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1"/>
                    </a:cubicBezTo>
                    <a:cubicBezTo>
                      <a:pt x="106" y="104"/>
                      <a:pt x="119" y="113"/>
                      <a:pt x="133" y="113"/>
                    </a:cubicBezTo>
                    <a:cubicBezTo>
                      <a:pt x="160" y="113"/>
                      <a:pt x="173" y="80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89"/>
                      <a:pt x="128" y="87"/>
                      <a:pt x="130" y="81"/>
                    </a:cubicBezTo>
                    <a:cubicBezTo>
                      <a:pt x="134" y="72"/>
                      <a:pt x="146" y="43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9" y="42"/>
                      <a:pt x="9" y="40"/>
                      <a:pt x="10" y="37"/>
                    </a:cubicBezTo>
                    <a:cubicBezTo>
                      <a:pt x="14" y="23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2"/>
                    </a:cubicBezTo>
                    <a:cubicBezTo>
                      <a:pt x="41" y="25"/>
                      <a:pt x="38" y="35"/>
                      <a:pt x="37" y="41"/>
                    </a:cubicBezTo>
                    <a:cubicBezTo>
                      <a:pt x="35" y="48"/>
                      <a:pt x="32" y="58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420">
                <a:extLst>
                  <a:ext uri="{FF2B5EF4-FFF2-40B4-BE49-F238E27FC236}">
                    <a16:creationId xmlns:a16="http://schemas.microsoft.com/office/drawing/2014/main" id="{A7780632-CAFD-4DAA-82E4-0682B959E49B}"/>
                  </a:ext>
                </a:extLst>
              </p:cNvPr>
              <p:cNvSpPr>
                <a:spLocks noEditPoint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6392863" y="4552950"/>
                <a:ext cx="57150" cy="111125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7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7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8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421">
                <a:extLst>
                  <a:ext uri="{FF2B5EF4-FFF2-40B4-BE49-F238E27FC236}">
                    <a16:creationId xmlns:a16="http://schemas.microsoft.com/office/drawing/2014/main" id="{CC3C6277-6360-4208-A14B-FB01AE0C972E}"/>
                  </a:ext>
                </a:extLst>
              </p:cNvPr>
              <p:cNvSpPr>
                <a:spLocks noEditPoint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6480176" y="4597400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422">
                <a:extLst>
                  <a:ext uri="{FF2B5EF4-FFF2-40B4-BE49-F238E27FC236}">
                    <a16:creationId xmlns:a16="http://schemas.microsoft.com/office/drawing/2014/main" id="{AC57F928-C758-4935-9532-14AFAC22CDD7}"/>
                  </a:ext>
                </a:extLst>
              </p:cNvPr>
              <p:cNvSpPr>
                <a:spLocks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6654801" y="4552950"/>
                <a:ext cx="66675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5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5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423">
                <a:extLst>
                  <a:ext uri="{FF2B5EF4-FFF2-40B4-BE49-F238E27FC236}">
                    <a16:creationId xmlns:a16="http://schemas.microsoft.com/office/drawing/2014/main" id="{45D01344-5008-4A36-AC19-9F994D485B35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6829426" y="4414838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8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24">
                <a:extLst>
                  <a:ext uri="{FF2B5EF4-FFF2-40B4-BE49-F238E27FC236}">
                    <a16:creationId xmlns:a16="http://schemas.microsoft.com/office/drawing/2014/main" id="{1CA6B399-89C9-43AA-9889-A29B5EDB0DCB}"/>
                  </a:ext>
                </a:extLst>
              </p:cNvPr>
              <p:cNvSpPr>
                <a:spLocks noEditPoint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6921501" y="4427538"/>
                <a:ext cx="92075" cy="161925"/>
              </a:xfrm>
              <a:custGeom>
                <a:avLst/>
                <a:gdLst>
                  <a:gd name="T0" fmla="*/ 69 w 141"/>
                  <a:gd name="T1" fmla="*/ 11 h 246"/>
                  <a:gd name="T2" fmla="*/ 70 w 141"/>
                  <a:gd name="T3" fmla="*/ 5 h 246"/>
                  <a:gd name="T4" fmla="*/ 65 w 141"/>
                  <a:gd name="T5" fmla="*/ 0 h 246"/>
                  <a:gd name="T6" fmla="*/ 20 w 141"/>
                  <a:gd name="T7" fmla="*/ 4 h 246"/>
                  <a:gd name="T8" fmla="*/ 13 w 141"/>
                  <a:gd name="T9" fmla="*/ 12 h 246"/>
                  <a:gd name="T10" fmla="*/ 22 w 141"/>
                  <a:gd name="T11" fmla="*/ 17 h 246"/>
                  <a:gd name="T12" fmla="*/ 38 w 141"/>
                  <a:gd name="T13" fmla="*/ 22 h 246"/>
                  <a:gd name="T14" fmla="*/ 33 w 141"/>
                  <a:gd name="T15" fmla="*/ 46 h 246"/>
                  <a:gd name="T16" fmla="*/ 25 w 141"/>
                  <a:gd name="T17" fmla="*/ 78 h 246"/>
                  <a:gd name="T18" fmla="*/ 2 w 141"/>
                  <a:gd name="T19" fmla="*/ 171 h 246"/>
                  <a:gd name="T20" fmla="*/ 0 w 141"/>
                  <a:gd name="T21" fmla="*/ 188 h 246"/>
                  <a:gd name="T22" fmla="*/ 51 w 141"/>
                  <a:gd name="T23" fmla="*/ 246 h 246"/>
                  <a:gd name="T24" fmla="*/ 141 w 141"/>
                  <a:gd name="T25" fmla="*/ 147 h 246"/>
                  <a:gd name="T26" fmla="*/ 89 w 141"/>
                  <a:gd name="T27" fmla="*/ 88 h 246"/>
                  <a:gd name="T28" fmla="*/ 45 w 141"/>
                  <a:gd name="T29" fmla="*/ 108 h 246"/>
                  <a:gd name="T30" fmla="*/ 69 w 141"/>
                  <a:gd name="T31" fmla="*/ 11 h 246"/>
                  <a:gd name="T32" fmla="*/ 52 w 141"/>
                  <a:gd name="T33" fmla="*/ 236 h 246"/>
                  <a:gd name="T34" fmla="*/ 25 w 141"/>
                  <a:gd name="T35" fmla="*/ 200 h 246"/>
                  <a:gd name="T36" fmla="*/ 38 w 141"/>
                  <a:gd name="T37" fmla="*/ 136 h 246"/>
                  <a:gd name="T38" fmla="*/ 46 w 141"/>
                  <a:gd name="T39" fmla="*/ 121 h 246"/>
                  <a:gd name="T40" fmla="*/ 88 w 141"/>
                  <a:gd name="T41" fmla="*/ 98 h 246"/>
                  <a:gd name="T42" fmla="*/ 113 w 141"/>
                  <a:gd name="T43" fmla="*/ 132 h 246"/>
                  <a:gd name="T44" fmla="*/ 95 w 141"/>
                  <a:gd name="T45" fmla="*/ 202 h 246"/>
                  <a:gd name="T46" fmla="*/ 52 w 141"/>
                  <a:gd name="T47" fmla="*/ 2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6">
                    <a:moveTo>
                      <a:pt x="69" y="11"/>
                    </a:moveTo>
                    <a:cubicBezTo>
                      <a:pt x="69" y="10"/>
                      <a:pt x="70" y="5"/>
                      <a:pt x="70" y="5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3"/>
                      <a:pt x="20" y="4"/>
                    </a:cubicBezTo>
                    <a:cubicBezTo>
                      <a:pt x="17" y="4"/>
                      <a:pt x="13" y="4"/>
                      <a:pt x="13" y="12"/>
                    </a:cubicBezTo>
                    <a:cubicBezTo>
                      <a:pt x="13" y="17"/>
                      <a:pt x="17" y="17"/>
                      <a:pt x="22" y="17"/>
                    </a:cubicBezTo>
                    <a:cubicBezTo>
                      <a:pt x="38" y="17"/>
                      <a:pt x="38" y="19"/>
                      <a:pt x="38" y="22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1"/>
                    </a:cubicBezTo>
                    <a:cubicBezTo>
                      <a:pt x="0" y="179"/>
                      <a:pt x="0" y="184"/>
                      <a:pt x="0" y="188"/>
                    </a:cubicBezTo>
                    <a:cubicBezTo>
                      <a:pt x="0" y="223"/>
                      <a:pt x="22" y="246"/>
                      <a:pt x="51" y="246"/>
                    </a:cubicBezTo>
                    <a:cubicBezTo>
                      <a:pt x="95" y="246"/>
                      <a:pt x="141" y="198"/>
                      <a:pt x="141" y="147"/>
                    </a:cubicBezTo>
                    <a:cubicBezTo>
                      <a:pt x="141" y="106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8"/>
                    </a:cubicBezTo>
                    <a:lnTo>
                      <a:pt x="69" y="11"/>
                    </a:lnTo>
                    <a:close/>
                    <a:moveTo>
                      <a:pt x="52" y="236"/>
                    </a:moveTo>
                    <a:cubicBezTo>
                      <a:pt x="35" y="236"/>
                      <a:pt x="25" y="221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9"/>
                      <a:pt x="46" y="121"/>
                    </a:cubicBezTo>
                    <a:cubicBezTo>
                      <a:pt x="60" y="106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2"/>
                    </a:cubicBezTo>
                    <a:cubicBezTo>
                      <a:pt x="113" y="146"/>
                      <a:pt x="106" y="182"/>
                      <a:pt x="95" y="202"/>
                    </a:cubicBezTo>
                    <a:cubicBezTo>
                      <a:pt x="87" y="219"/>
                      <a:pt x="69" y="236"/>
                      <a:pt x="52" y="23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25">
                <a:extLst>
                  <a:ext uri="{FF2B5EF4-FFF2-40B4-BE49-F238E27FC236}">
                    <a16:creationId xmlns:a16="http://schemas.microsoft.com/office/drawing/2014/main" id="{6BB5987D-2EB8-46CB-9FEF-2472C610219E}"/>
                  </a:ext>
                </a:extLst>
              </p:cNvPr>
              <p:cNvSpPr>
                <a:spLocks noEditPoint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7035801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49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6">
                <a:extLst>
                  <a:ext uri="{FF2B5EF4-FFF2-40B4-BE49-F238E27FC236}">
                    <a16:creationId xmlns:a16="http://schemas.microsoft.com/office/drawing/2014/main" id="{9E7B0CB4-65BB-4DBC-BA63-F9B508C706E3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7148513" y="4524375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9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27">
                <a:extLst>
                  <a:ext uri="{FF2B5EF4-FFF2-40B4-BE49-F238E27FC236}">
                    <a16:creationId xmlns:a16="http://schemas.microsoft.com/office/drawing/2014/main" id="{5A60C060-D47C-4800-BEF8-CCF58B7F5276}"/>
                  </a:ext>
                </a:extLst>
              </p:cNvPr>
              <p:cNvSpPr>
                <a:spLocks noEditPoint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7342188" y="4484688"/>
                <a:ext cx="115888" cy="104775"/>
              </a:xfrm>
              <a:custGeom>
                <a:avLst/>
                <a:gdLst>
                  <a:gd name="T0" fmla="*/ 125 w 177"/>
                  <a:gd name="T1" fmla="*/ 21 h 158"/>
                  <a:gd name="T2" fmla="*/ 89 w 177"/>
                  <a:gd name="T3" fmla="*/ 0 h 158"/>
                  <a:gd name="T4" fmla="*/ 0 w 177"/>
                  <a:gd name="T5" fmla="*/ 100 h 158"/>
                  <a:gd name="T6" fmla="*/ 52 w 177"/>
                  <a:gd name="T7" fmla="*/ 158 h 158"/>
                  <a:gd name="T8" fmla="*/ 102 w 177"/>
                  <a:gd name="T9" fmla="*/ 133 h 158"/>
                  <a:gd name="T10" fmla="*/ 138 w 177"/>
                  <a:gd name="T11" fmla="*/ 158 h 158"/>
                  <a:gd name="T12" fmla="*/ 165 w 177"/>
                  <a:gd name="T13" fmla="*/ 139 h 158"/>
                  <a:gd name="T14" fmla="*/ 177 w 177"/>
                  <a:gd name="T15" fmla="*/ 104 h 158"/>
                  <a:gd name="T16" fmla="*/ 172 w 177"/>
                  <a:gd name="T17" fmla="*/ 100 h 158"/>
                  <a:gd name="T18" fmla="*/ 164 w 177"/>
                  <a:gd name="T19" fmla="*/ 111 h 158"/>
                  <a:gd name="T20" fmla="*/ 139 w 177"/>
                  <a:gd name="T21" fmla="*/ 148 h 158"/>
                  <a:gd name="T22" fmla="*/ 127 w 177"/>
                  <a:gd name="T23" fmla="*/ 131 h 158"/>
                  <a:gd name="T24" fmla="*/ 132 w 177"/>
                  <a:gd name="T25" fmla="*/ 103 h 158"/>
                  <a:gd name="T26" fmla="*/ 140 w 177"/>
                  <a:gd name="T27" fmla="*/ 72 h 158"/>
                  <a:gd name="T28" fmla="*/ 147 w 177"/>
                  <a:gd name="T29" fmla="*/ 45 h 158"/>
                  <a:gd name="T30" fmla="*/ 153 w 177"/>
                  <a:gd name="T31" fmla="*/ 18 h 158"/>
                  <a:gd name="T32" fmla="*/ 141 w 177"/>
                  <a:gd name="T33" fmla="*/ 7 h 158"/>
                  <a:gd name="T34" fmla="*/ 125 w 177"/>
                  <a:gd name="T35" fmla="*/ 21 h 158"/>
                  <a:gd name="T36" fmla="*/ 103 w 177"/>
                  <a:gd name="T37" fmla="*/ 111 h 158"/>
                  <a:gd name="T38" fmla="*/ 85 w 177"/>
                  <a:gd name="T39" fmla="*/ 134 h 158"/>
                  <a:gd name="T40" fmla="*/ 53 w 177"/>
                  <a:gd name="T41" fmla="*/ 148 h 158"/>
                  <a:gd name="T42" fmla="*/ 28 w 177"/>
                  <a:gd name="T43" fmla="*/ 114 h 158"/>
                  <a:gd name="T44" fmla="*/ 46 w 177"/>
                  <a:gd name="T45" fmla="*/ 43 h 158"/>
                  <a:gd name="T46" fmla="*/ 89 w 177"/>
                  <a:gd name="T47" fmla="*/ 10 h 158"/>
                  <a:gd name="T48" fmla="*/ 121 w 177"/>
                  <a:gd name="T49" fmla="*/ 40 h 158"/>
                  <a:gd name="T50" fmla="*/ 119 w 177"/>
                  <a:gd name="T51" fmla="*/ 45 h 158"/>
                  <a:gd name="T52" fmla="*/ 103 w 177"/>
                  <a:gd name="T53" fmla="*/ 11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8">
                    <a:moveTo>
                      <a:pt x="125" y="21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100"/>
                    </a:cubicBezTo>
                    <a:cubicBezTo>
                      <a:pt x="0" y="134"/>
                      <a:pt x="22" y="158"/>
                      <a:pt x="52" y="158"/>
                    </a:cubicBezTo>
                    <a:cubicBezTo>
                      <a:pt x="71" y="158"/>
                      <a:pt x="88" y="147"/>
                      <a:pt x="102" y="133"/>
                    </a:cubicBezTo>
                    <a:cubicBezTo>
                      <a:pt x="108" y="154"/>
                      <a:pt x="129" y="158"/>
                      <a:pt x="138" y="158"/>
                    </a:cubicBezTo>
                    <a:cubicBezTo>
                      <a:pt x="150" y="158"/>
                      <a:pt x="159" y="150"/>
                      <a:pt x="165" y="139"/>
                    </a:cubicBezTo>
                    <a:cubicBezTo>
                      <a:pt x="173" y="126"/>
                      <a:pt x="177" y="106"/>
                      <a:pt x="177" y="104"/>
                    </a:cubicBezTo>
                    <a:cubicBezTo>
                      <a:pt x="177" y="100"/>
                      <a:pt x="173" y="100"/>
                      <a:pt x="172" y="100"/>
                    </a:cubicBezTo>
                    <a:cubicBezTo>
                      <a:pt x="167" y="100"/>
                      <a:pt x="167" y="101"/>
                      <a:pt x="164" y="111"/>
                    </a:cubicBezTo>
                    <a:cubicBezTo>
                      <a:pt x="160" y="127"/>
                      <a:pt x="153" y="148"/>
                      <a:pt x="139" y="148"/>
                    </a:cubicBezTo>
                    <a:cubicBezTo>
                      <a:pt x="130" y="148"/>
                      <a:pt x="127" y="140"/>
                      <a:pt x="127" y="131"/>
                    </a:cubicBezTo>
                    <a:cubicBezTo>
                      <a:pt x="127" y="125"/>
                      <a:pt x="130" y="112"/>
                      <a:pt x="132" y="103"/>
                    </a:cubicBezTo>
                    <a:cubicBezTo>
                      <a:pt x="135" y="94"/>
                      <a:pt x="138" y="79"/>
                      <a:pt x="140" y="72"/>
                    </a:cubicBezTo>
                    <a:lnTo>
                      <a:pt x="147" y="45"/>
                    </a:lnTo>
                    <a:cubicBezTo>
                      <a:pt x="149" y="36"/>
                      <a:pt x="153" y="20"/>
                      <a:pt x="153" y="18"/>
                    </a:cubicBezTo>
                    <a:cubicBezTo>
                      <a:pt x="153" y="10"/>
                      <a:pt x="147" y="7"/>
                      <a:pt x="141" y="7"/>
                    </a:cubicBezTo>
                    <a:cubicBezTo>
                      <a:pt x="135" y="7"/>
                      <a:pt x="127" y="11"/>
                      <a:pt x="125" y="21"/>
                    </a:cubicBezTo>
                    <a:close/>
                    <a:moveTo>
                      <a:pt x="103" y="111"/>
                    </a:moveTo>
                    <a:cubicBezTo>
                      <a:pt x="101" y="120"/>
                      <a:pt x="93" y="127"/>
                      <a:pt x="85" y="134"/>
                    </a:cubicBezTo>
                    <a:cubicBezTo>
                      <a:pt x="82" y="137"/>
                      <a:pt x="68" y="148"/>
                      <a:pt x="53" y="148"/>
                    </a:cubicBezTo>
                    <a:cubicBezTo>
                      <a:pt x="40" y="148"/>
                      <a:pt x="28" y="139"/>
                      <a:pt x="28" y="114"/>
                    </a:cubicBezTo>
                    <a:cubicBezTo>
                      <a:pt x="28" y="96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7"/>
                      <a:pt x="121" y="40"/>
                    </a:cubicBezTo>
                    <a:cubicBezTo>
                      <a:pt x="121" y="42"/>
                      <a:pt x="120" y="44"/>
                      <a:pt x="119" y="45"/>
                    </a:cubicBezTo>
                    <a:lnTo>
                      <a:pt x="103" y="1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28">
                <a:extLst>
                  <a:ext uri="{FF2B5EF4-FFF2-40B4-BE49-F238E27FC236}">
                    <a16:creationId xmlns:a16="http://schemas.microsoft.com/office/drawing/2014/main" id="{4D1CC073-D3D2-42F8-8A89-FDD27850E98A}"/>
                  </a:ext>
                </a:extLst>
              </p:cNvPr>
              <p:cNvSpPr>
                <a:spLocks noEditPoint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7483476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50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50" y="7"/>
                      <a:pt x="50" y="15"/>
                    </a:cubicBezTo>
                    <a:cubicBezTo>
                      <a:pt x="50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29">
                <a:extLst>
                  <a:ext uri="{FF2B5EF4-FFF2-40B4-BE49-F238E27FC236}">
                    <a16:creationId xmlns:a16="http://schemas.microsoft.com/office/drawing/2014/main" id="{7A574331-0715-4999-B9E2-DCD98B3BFE16}"/>
                  </a:ext>
                </a:extLst>
              </p:cNvPr>
              <p:cNvSpPr>
                <a:spLocks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7588251" y="4414838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6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30">
                <a:extLst>
                  <a:ext uri="{FF2B5EF4-FFF2-40B4-BE49-F238E27FC236}">
                    <a16:creationId xmlns:a16="http://schemas.microsoft.com/office/drawing/2014/main" id="{F494962F-046D-4C78-A3FE-D797F457B2C5}"/>
                  </a:ext>
                </a:extLst>
              </p:cNvPr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7688263" y="4411663"/>
                <a:ext cx="80963" cy="109538"/>
              </a:xfrm>
              <a:custGeom>
                <a:avLst/>
                <a:gdLst>
                  <a:gd name="T0" fmla="*/ 124 w 124"/>
                  <a:gd name="T1" fmla="*/ 118 h 166"/>
                  <a:gd name="T2" fmla="*/ 114 w 124"/>
                  <a:gd name="T3" fmla="*/ 118 h 166"/>
                  <a:gd name="T4" fmla="*/ 106 w 124"/>
                  <a:gd name="T5" fmla="*/ 140 h 166"/>
                  <a:gd name="T6" fmla="*/ 80 w 124"/>
                  <a:gd name="T7" fmla="*/ 142 h 166"/>
                  <a:gd name="T8" fmla="*/ 31 w 124"/>
                  <a:gd name="T9" fmla="*/ 142 h 166"/>
                  <a:gd name="T10" fmla="*/ 81 w 124"/>
                  <a:gd name="T11" fmla="*/ 106 h 166"/>
                  <a:gd name="T12" fmla="*/ 124 w 124"/>
                  <a:gd name="T13" fmla="*/ 50 h 166"/>
                  <a:gd name="T14" fmla="*/ 59 w 124"/>
                  <a:gd name="T15" fmla="*/ 0 h 166"/>
                  <a:gd name="T16" fmla="*/ 0 w 124"/>
                  <a:gd name="T17" fmla="*/ 44 h 166"/>
                  <a:gd name="T18" fmla="*/ 15 w 124"/>
                  <a:gd name="T19" fmla="*/ 59 h 166"/>
                  <a:gd name="T20" fmla="*/ 29 w 124"/>
                  <a:gd name="T21" fmla="*/ 44 h 166"/>
                  <a:gd name="T22" fmla="*/ 15 w 124"/>
                  <a:gd name="T23" fmla="*/ 30 h 166"/>
                  <a:gd name="T24" fmla="*/ 53 w 124"/>
                  <a:gd name="T25" fmla="*/ 11 h 166"/>
                  <a:gd name="T26" fmla="*/ 98 w 124"/>
                  <a:gd name="T27" fmla="*/ 50 h 166"/>
                  <a:gd name="T28" fmla="*/ 64 w 124"/>
                  <a:gd name="T29" fmla="*/ 103 h 166"/>
                  <a:gd name="T30" fmla="*/ 3 w 124"/>
                  <a:gd name="T31" fmla="*/ 154 h 166"/>
                  <a:gd name="T32" fmla="*/ 0 w 124"/>
                  <a:gd name="T33" fmla="*/ 158 h 166"/>
                  <a:gd name="T34" fmla="*/ 0 w 124"/>
                  <a:gd name="T35" fmla="*/ 166 h 166"/>
                  <a:gd name="T36" fmla="*/ 116 w 124"/>
                  <a:gd name="T37" fmla="*/ 166 h 166"/>
                  <a:gd name="T38" fmla="*/ 124 w 124"/>
                  <a:gd name="T39" fmla="*/ 11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6">
                    <a:moveTo>
                      <a:pt x="124" y="118"/>
                    </a:moveTo>
                    <a:lnTo>
                      <a:pt x="114" y="118"/>
                    </a:lnTo>
                    <a:cubicBezTo>
                      <a:pt x="113" y="122"/>
                      <a:pt x="110" y="138"/>
                      <a:pt x="106" y="140"/>
                    </a:cubicBezTo>
                    <a:cubicBezTo>
                      <a:pt x="104" y="142"/>
                      <a:pt x="84" y="142"/>
                      <a:pt x="80" y="142"/>
                    </a:cubicBezTo>
                    <a:lnTo>
                      <a:pt x="31" y="142"/>
                    </a:lnTo>
                    <a:cubicBezTo>
                      <a:pt x="48" y="130"/>
                      <a:pt x="66" y="116"/>
                      <a:pt x="81" y="106"/>
                    </a:cubicBezTo>
                    <a:cubicBezTo>
                      <a:pt x="103" y="90"/>
                      <a:pt x="124" y="76"/>
                      <a:pt x="124" y="50"/>
                    </a:cubicBezTo>
                    <a:cubicBezTo>
                      <a:pt x="124" y="18"/>
                      <a:pt x="94" y="0"/>
                      <a:pt x="59" y="0"/>
                    </a:cubicBezTo>
                    <a:cubicBezTo>
                      <a:pt x="25" y="0"/>
                      <a:pt x="0" y="20"/>
                      <a:pt x="0" y="44"/>
                    </a:cubicBezTo>
                    <a:cubicBezTo>
                      <a:pt x="0" y="57"/>
                      <a:pt x="11" y="59"/>
                      <a:pt x="15" y="59"/>
                    </a:cubicBezTo>
                    <a:cubicBezTo>
                      <a:pt x="22" y="59"/>
                      <a:pt x="29" y="55"/>
                      <a:pt x="29" y="44"/>
                    </a:cubicBezTo>
                    <a:cubicBezTo>
                      <a:pt x="29" y="35"/>
                      <a:pt x="23" y="31"/>
                      <a:pt x="15" y="30"/>
                    </a:cubicBezTo>
                    <a:cubicBezTo>
                      <a:pt x="22" y="19"/>
                      <a:pt x="37" y="11"/>
                      <a:pt x="53" y="11"/>
                    </a:cubicBezTo>
                    <a:cubicBezTo>
                      <a:pt x="77" y="11"/>
                      <a:pt x="98" y="26"/>
                      <a:pt x="98" y="50"/>
                    </a:cubicBezTo>
                    <a:cubicBezTo>
                      <a:pt x="98" y="71"/>
                      <a:pt x="83" y="87"/>
                      <a:pt x="64" y="103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8"/>
                    </a:cubicBezTo>
                    <a:lnTo>
                      <a:pt x="0" y="166"/>
                    </a:lnTo>
                    <a:lnTo>
                      <a:pt x="116" y="166"/>
                    </a:lnTo>
                    <a:lnTo>
                      <a:pt x="124" y="11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31">
                <a:extLst>
                  <a:ext uri="{FF2B5EF4-FFF2-40B4-BE49-F238E27FC236}">
                    <a16:creationId xmlns:a16="http://schemas.microsoft.com/office/drawing/2014/main" id="{D7AE9B28-38EA-4721-8D06-452FEA01A80B}"/>
                  </a:ext>
                </a:extLst>
              </p:cNvPr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7851776" y="4094163"/>
                <a:ext cx="125413" cy="593725"/>
              </a:xfrm>
              <a:custGeom>
                <a:avLst/>
                <a:gdLst>
                  <a:gd name="T0" fmla="*/ 190 w 190"/>
                  <a:gd name="T1" fmla="*/ 448 h 896"/>
                  <a:gd name="T2" fmla="*/ 58 w 190"/>
                  <a:gd name="T3" fmla="*/ 40 h 896"/>
                  <a:gd name="T4" fmla="*/ 21 w 190"/>
                  <a:gd name="T5" fmla="*/ 2 h 896"/>
                  <a:gd name="T6" fmla="*/ 10 w 190"/>
                  <a:gd name="T7" fmla="*/ 0 h 896"/>
                  <a:gd name="T8" fmla="*/ 0 w 190"/>
                  <a:gd name="T9" fmla="*/ 4 h 896"/>
                  <a:gd name="T10" fmla="*/ 3 w 190"/>
                  <a:gd name="T11" fmla="*/ 9 h 896"/>
                  <a:gd name="T12" fmla="*/ 78 w 190"/>
                  <a:gd name="T13" fmla="*/ 109 h 896"/>
                  <a:gd name="T14" fmla="*/ 152 w 190"/>
                  <a:gd name="T15" fmla="*/ 448 h 896"/>
                  <a:gd name="T16" fmla="*/ 2 w 190"/>
                  <a:gd name="T17" fmla="*/ 888 h 896"/>
                  <a:gd name="T18" fmla="*/ 0 w 190"/>
                  <a:gd name="T19" fmla="*/ 891 h 896"/>
                  <a:gd name="T20" fmla="*/ 10 w 190"/>
                  <a:gd name="T21" fmla="*/ 896 h 896"/>
                  <a:gd name="T22" fmla="*/ 22 w 190"/>
                  <a:gd name="T23" fmla="*/ 892 h 896"/>
                  <a:gd name="T24" fmla="*/ 157 w 190"/>
                  <a:gd name="T25" fmla="*/ 677 h 896"/>
                  <a:gd name="T26" fmla="*/ 190 w 190"/>
                  <a:gd name="T27" fmla="*/ 448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6">
                    <a:moveTo>
                      <a:pt x="190" y="448"/>
                    </a:moveTo>
                    <a:cubicBezTo>
                      <a:pt x="190" y="305"/>
                      <a:pt x="156" y="153"/>
                      <a:pt x="58" y="40"/>
                    </a:cubicBezTo>
                    <a:cubicBezTo>
                      <a:pt x="51" y="32"/>
                      <a:pt x="32" y="13"/>
                      <a:pt x="21" y="2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20" y="27"/>
                      <a:pt x="47" y="54"/>
                      <a:pt x="78" y="109"/>
                    </a:cubicBezTo>
                    <a:cubicBezTo>
                      <a:pt x="132" y="205"/>
                      <a:pt x="152" y="328"/>
                      <a:pt x="152" y="448"/>
                    </a:cubicBezTo>
                    <a:cubicBezTo>
                      <a:pt x="152" y="664"/>
                      <a:pt x="92" y="796"/>
                      <a:pt x="2" y="888"/>
                    </a:cubicBezTo>
                    <a:cubicBezTo>
                      <a:pt x="1" y="889"/>
                      <a:pt x="0" y="890"/>
                      <a:pt x="0" y="891"/>
                    </a:cubicBezTo>
                    <a:cubicBezTo>
                      <a:pt x="0" y="896"/>
                      <a:pt x="5" y="896"/>
                      <a:pt x="10" y="896"/>
                    </a:cubicBezTo>
                    <a:cubicBezTo>
                      <a:pt x="16" y="896"/>
                      <a:pt x="17" y="896"/>
                      <a:pt x="22" y="892"/>
                    </a:cubicBezTo>
                    <a:cubicBezTo>
                      <a:pt x="69" y="852"/>
                      <a:pt x="122" y="782"/>
                      <a:pt x="157" y="677"/>
                    </a:cubicBezTo>
                    <a:cubicBezTo>
                      <a:pt x="179" y="609"/>
                      <a:pt x="190" y="528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15616A0F-CBED-4D97-86EA-A9011BF3A92B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>
              <a:xfrm>
                <a:off x="6103938" y="3608388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65" name="任意多边形: 形状 864">
                <a:extLst>
                  <a:ext uri="{FF2B5EF4-FFF2-40B4-BE49-F238E27FC236}">
                    <a16:creationId xmlns:a16="http://schemas.microsoft.com/office/drawing/2014/main" id="{5ED68A45-5578-4A32-B2D3-F1AB2BD47F2D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>
              <a:xfrm>
                <a:off x="6103938" y="4384675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50" name="文本框 149">
            <a:extLst>
              <a:ext uri="{FF2B5EF4-FFF2-40B4-BE49-F238E27FC236}">
                <a16:creationId xmlns:a16="http://schemas.microsoft.com/office/drawing/2014/main" id="{98B7E8E5-2DE4-467D-8FF4-187BB6C7D838}"/>
              </a:ext>
            </a:extLst>
          </p:cNvPr>
          <p:cNvSpPr txBox="1"/>
          <p:nvPr/>
        </p:nvSpPr>
        <p:spPr>
          <a:xfrm>
            <a:off x="7564030" y="4146258"/>
            <a:ext cx="82426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 dirty="0">
                <a:solidFill>
                  <a:schemeClr val="accent2"/>
                </a:solidFill>
              </a:rPr>
              <a:t>???</a:t>
            </a:r>
            <a:endParaRPr lang="zh-CN" altLang="en-US" sz="3600" b="1" dirty="0">
              <a:solidFill>
                <a:schemeClr val="accent2"/>
              </a:solidFill>
            </a:endParaRPr>
          </a:p>
        </p:txBody>
      </p:sp>
      <p:grpSp>
        <p:nvGrpSpPr>
          <p:cNvPr id="1034" name="组合 1033">
            <a:extLst>
              <a:ext uri="{FF2B5EF4-FFF2-40B4-BE49-F238E27FC236}">
                <a16:creationId xmlns:a16="http://schemas.microsoft.com/office/drawing/2014/main" id="{102F0ACB-B396-44D8-BE03-516B7A9917E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25475" y="5475288"/>
            <a:ext cx="6432550" cy="741363"/>
            <a:chOff x="625475" y="5475288"/>
            <a:chExt cx="6432550" cy="741363"/>
          </a:xfrm>
        </p:grpSpPr>
        <p:sp>
          <p:nvSpPr>
            <p:cNvPr id="892" name="Freeform 180">
              <a:extLst>
                <a:ext uri="{FF2B5EF4-FFF2-40B4-BE49-F238E27FC236}">
                  <a16:creationId xmlns:a16="http://schemas.microsoft.com/office/drawing/2014/main" id="{64E89C9E-E87E-42E9-9F18-E647031676D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627063" y="5476876"/>
              <a:ext cx="84138" cy="171450"/>
            </a:xfrm>
            <a:custGeom>
              <a:avLst/>
              <a:gdLst>
                <a:gd name="T0" fmla="*/ 144 w 181"/>
                <a:gd name="T1" fmla="*/ 116 h 341"/>
                <a:gd name="T2" fmla="*/ 82 w 181"/>
                <a:gd name="T3" fmla="*/ 116 h 341"/>
                <a:gd name="T4" fmla="*/ 82 w 181"/>
                <a:gd name="T5" fmla="*/ 59 h 341"/>
                <a:gd name="T6" fmla="*/ 111 w 181"/>
                <a:gd name="T7" fmla="*/ 14 h 341"/>
                <a:gd name="T8" fmla="*/ 137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8 w 181"/>
                <a:gd name="T17" fmla="*/ 37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2" y="116"/>
                  </a:lnTo>
                  <a:lnTo>
                    <a:pt x="82" y="59"/>
                  </a:lnTo>
                  <a:cubicBezTo>
                    <a:pt x="82" y="30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4"/>
                  </a:cubicBezTo>
                  <a:cubicBezTo>
                    <a:pt x="145" y="47"/>
                    <a:pt x="151" y="52"/>
                    <a:pt x="160" y="52"/>
                  </a:cubicBezTo>
                  <a:cubicBezTo>
                    <a:pt x="171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4"/>
                    <a:pt x="58" y="37"/>
                  </a:cubicBezTo>
                  <a:cubicBezTo>
                    <a:pt x="45" y="59"/>
                    <a:pt x="41" y="77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5" y="331"/>
                    <a:pt x="0" y="333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3"/>
                  </a:lnTo>
                  <a:cubicBezTo>
                    <a:pt x="88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1">
              <a:extLst>
                <a:ext uri="{FF2B5EF4-FFF2-40B4-BE49-F238E27FC236}">
                  <a16:creationId xmlns:a16="http://schemas.microsoft.com/office/drawing/2014/main" id="{BAAC43D6-3F39-4639-93CB-2EA42FD4CE7E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706438" y="5532438"/>
              <a:ext cx="103188" cy="1190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2">
              <a:extLst>
                <a:ext uri="{FF2B5EF4-FFF2-40B4-BE49-F238E27FC236}">
                  <a16:creationId xmlns:a16="http://schemas.microsoft.com/office/drawing/2014/main" id="{DDA0EE54-01B3-4D0D-9F2C-A0C93CE31AD9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817563" y="5532438"/>
              <a:ext cx="76200" cy="115888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5 w 165"/>
                <a:gd name="T5" fmla="*/ 63 h 230"/>
                <a:gd name="T6" fmla="*/ 35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3">
              <a:extLst>
                <a:ext uri="{FF2B5EF4-FFF2-40B4-BE49-F238E27FC236}">
                  <a16:creationId xmlns:a16="http://schemas.microsoft.com/office/drawing/2014/main" id="{B5B3CEAD-24A8-46CF-9DBE-B3D44E92865F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960438" y="5532438"/>
              <a:ext cx="93663" cy="1190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6 w 202"/>
                <a:gd name="T5" fmla="*/ 178 h 235"/>
                <a:gd name="T6" fmla="*/ 166 w 202"/>
                <a:gd name="T7" fmla="*/ 80 h 235"/>
                <a:gd name="T8" fmla="*/ 156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2 h 235"/>
                <a:gd name="T32" fmla="*/ 53 w 202"/>
                <a:gd name="T33" fmla="*/ 235 h 235"/>
                <a:gd name="T34" fmla="*/ 126 w 202"/>
                <a:gd name="T35" fmla="*/ 199 h 235"/>
                <a:gd name="T36" fmla="*/ 158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9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8 h 235"/>
                <a:gd name="T50" fmla="*/ 44 w 202"/>
                <a:gd name="T51" fmla="*/ 166 h 235"/>
                <a:gd name="T52" fmla="*/ 125 w 202"/>
                <a:gd name="T53" fmla="*/ 96 h 235"/>
                <a:gd name="T54" fmla="*/ 125 w 202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6" y="200"/>
                    <a:pt x="166" y="178"/>
                  </a:cubicBezTo>
                  <a:lnTo>
                    <a:pt x="166" y="80"/>
                  </a:lnTo>
                  <a:cubicBezTo>
                    <a:pt x="166" y="54"/>
                    <a:pt x="163" y="40"/>
                    <a:pt x="156" y="28"/>
                  </a:cubicBezTo>
                  <a:cubicBezTo>
                    <a:pt x="145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2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6" y="199"/>
                  </a:cubicBezTo>
                  <a:cubicBezTo>
                    <a:pt x="128" y="224"/>
                    <a:pt x="137" y="235"/>
                    <a:pt x="158" y="235"/>
                  </a:cubicBezTo>
                  <a:cubicBezTo>
                    <a:pt x="175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9"/>
                  </a:moveTo>
                  <a:cubicBezTo>
                    <a:pt x="125" y="184"/>
                    <a:pt x="123" y="189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8"/>
                  </a:cubicBezTo>
                  <a:lnTo>
                    <a:pt x="44" y="166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84">
              <a:extLst>
                <a:ext uri="{FF2B5EF4-FFF2-40B4-BE49-F238E27FC236}">
                  <a16:creationId xmlns:a16="http://schemas.microsoft.com/office/drawing/2014/main" id="{98BD4186-83C9-44EE-8577-4925395DC42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1058863" y="5532438"/>
              <a:ext cx="109538" cy="115888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7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1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90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7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1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4" y="214"/>
                    <a:pt x="204" y="190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85">
              <a:extLst>
                <a:ext uri="{FF2B5EF4-FFF2-40B4-BE49-F238E27FC236}">
                  <a16:creationId xmlns:a16="http://schemas.microsoft.com/office/drawing/2014/main" id="{D3D5A5C9-05B0-48E1-BBED-3A966A55FFC7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171575" y="5535613"/>
              <a:ext cx="107950" cy="168275"/>
            </a:xfrm>
            <a:custGeom>
              <a:avLst/>
              <a:gdLst>
                <a:gd name="T0" fmla="*/ 230 w 230"/>
                <a:gd name="T1" fmla="*/ 0 h 334"/>
                <a:gd name="T2" fmla="*/ 162 w 230"/>
                <a:gd name="T3" fmla="*/ 0 h 334"/>
                <a:gd name="T4" fmla="*/ 162 w 230"/>
                <a:gd name="T5" fmla="*/ 8 h 334"/>
                <a:gd name="T6" fmla="*/ 186 w 230"/>
                <a:gd name="T7" fmla="*/ 20 h 334"/>
                <a:gd name="T8" fmla="*/ 184 w 230"/>
                <a:gd name="T9" fmla="*/ 29 h 334"/>
                <a:gd name="T10" fmla="*/ 136 w 230"/>
                <a:gd name="T11" fmla="*/ 167 h 334"/>
                <a:gd name="T12" fmla="*/ 79 w 230"/>
                <a:gd name="T13" fmla="*/ 40 h 334"/>
                <a:gd name="T14" fmla="*/ 74 w 230"/>
                <a:gd name="T15" fmla="*/ 21 h 334"/>
                <a:gd name="T16" fmla="*/ 103 w 230"/>
                <a:gd name="T17" fmla="*/ 8 h 334"/>
                <a:gd name="T18" fmla="*/ 103 w 230"/>
                <a:gd name="T19" fmla="*/ 0 h 334"/>
                <a:gd name="T20" fmla="*/ 0 w 230"/>
                <a:gd name="T21" fmla="*/ 0 h 334"/>
                <a:gd name="T22" fmla="*/ 0 w 230"/>
                <a:gd name="T23" fmla="*/ 7 h 334"/>
                <a:gd name="T24" fmla="*/ 25 w 230"/>
                <a:gd name="T25" fmla="*/ 23 h 334"/>
                <a:gd name="T26" fmla="*/ 82 w 230"/>
                <a:gd name="T27" fmla="*/ 146 h 334"/>
                <a:gd name="T28" fmla="*/ 84 w 230"/>
                <a:gd name="T29" fmla="*/ 150 h 334"/>
                <a:gd name="T30" fmla="*/ 91 w 230"/>
                <a:gd name="T31" fmla="*/ 165 h 334"/>
                <a:gd name="T32" fmla="*/ 113 w 230"/>
                <a:gd name="T33" fmla="*/ 215 h 334"/>
                <a:gd name="T34" fmla="*/ 93 w 230"/>
                <a:gd name="T35" fmla="*/ 269 h 334"/>
                <a:gd name="T36" fmla="*/ 68 w 230"/>
                <a:gd name="T37" fmla="*/ 292 h 334"/>
                <a:gd name="T38" fmla="*/ 56 w 230"/>
                <a:gd name="T39" fmla="*/ 288 h 334"/>
                <a:gd name="T40" fmla="*/ 29 w 230"/>
                <a:gd name="T41" fmla="*/ 283 h 334"/>
                <a:gd name="T42" fmla="*/ 8 w 230"/>
                <a:gd name="T43" fmla="*/ 305 h 334"/>
                <a:gd name="T44" fmla="*/ 45 w 230"/>
                <a:gd name="T45" fmla="*/ 334 h 334"/>
                <a:gd name="T46" fmla="*/ 129 w 230"/>
                <a:gd name="T47" fmla="*/ 234 h 334"/>
                <a:gd name="T48" fmla="*/ 206 w 230"/>
                <a:gd name="T49" fmla="*/ 30 h 334"/>
                <a:gd name="T50" fmla="*/ 230 w 230"/>
                <a:gd name="T51" fmla="*/ 8 h 334"/>
                <a:gd name="T52" fmla="*/ 230 w 230"/>
                <a:gd name="T5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4">
                  <a:moveTo>
                    <a:pt x="230" y="0"/>
                  </a:moveTo>
                  <a:lnTo>
                    <a:pt x="162" y="0"/>
                  </a:lnTo>
                  <a:lnTo>
                    <a:pt x="162" y="8"/>
                  </a:lnTo>
                  <a:cubicBezTo>
                    <a:pt x="178" y="8"/>
                    <a:pt x="186" y="12"/>
                    <a:pt x="186" y="20"/>
                  </a:cubicBezTo>
                  <a:cubicBezTo>
                    <a:pt x="186" y="22"/>
                    <a:pt x="186" y="25"/>
                    <a:pt x="184" y="29"/>
                  </a:cubicBezTo>
                  <a:lnTo>
                    <a:pt x="136" y="167"/>
                  </a:lnTo>
                  <a:lnTo>
                    <a:pt x="79" y="40"/>
                  </a:lnTo>
                  <a:cubicBezTo>
                    <a:pt x="76" y="33"/>
                    <a:pt x="74" y="27"/>
                    <a:pt x="74" y="21"/>
                  </a:cubicBezTo>
                  <a:cubicBezTo>
                    <a:pt x="74" y="12"/>
                    <a:pt x="81" y="9"/>
                    <a:pt x="103" y="8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1" y="15"/>
                    <a:pt x="25" y="23"/>
                  </a:cubicBezTo>
                  <a:lnTo>
                    <a:pt x="82" y="146"/>
                  </a:lnTo>
                  <a:lnTo>
                    <a:pt x="84" y="150"/>
                  </a:lnTo>
                  <a:lnTo>
                    <a:pt x="91" y="165"/>
                  </a:lnTo>
                  <a:cubicBezTo>
                    <a:pt x="105" y="190"/>
                    <a:pt x="113" y="208"/>
                    <a:pt x="113" y="215"/>
                  </a:cubicBezTo>
                  <a:cubicBezTo>
                    <a:pt x="113" y="223"/>
                    <a:pt x="102" y="254"/>
                    <a:pt x="93" y="269"/>
                  </a:cubicBezTo>
                  <a:cubicBezTo>
                    <a:pt x="86" y="282"/>
                    <a:pt x="75" y="292"/>
                    <a:pt x="68" y="292"/>
                  </a:cubicBezTo>
                  <a:cubicBezTo>
                    <a:pt x="65" y="292"/>
                    <a:pt x="61" y="291"/>
                    <a:pt x="56" y="288"/>
                  </a:cubicBezTo>
                  <a:cubicBezTo>
                    <a:pt x="46" y="285"/>
                    <a:pt x="38" y="283"/>
                    <a:pt x="29" y="283"/>
                  </a:cubicBezTo>
                  <a:cubicBezTo>
                    <a:pt x="18" y="283"/>
                    <a:pt x="8" y="293"/>
                    <a:pt x="8" y="305"/>
                  </a:cubicBezTo>
                  <a:cubicBezTo>
                    <a:pt x="8" y="321"/>
                    <a:pt x="24" y="334"/>
                    <a:pt x="45" y="334"/>
                  </a:cubicBezTo>
                  <a:cubicBezTo>
                    <a:pt x="78" y="334"/>
                    <a:pt x="102" y="306"/>
                    <a:pt x="129" y="234"/>
                  </a:cubicBezTo>
                  <a:lnTo>
                    <a:pt x="206" y="30"/>
                  </a:lnTo>
                  <a:cubicBezTo>
                    <a:pt x="212" y="14"/>
                    <a:pt x="218" y="9"/>
                    <a:pt x="230" y="8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86">
              <a:extLst>
                <a:ext uri="{FF2B5EF4-FFF2-40B4-BE49-F238E27FC236}">
                  <a16:creationId xmlns:a16="http://schemas.microsoft.com/office/drawing/2014/main" id="{2211CBE8-75D8-4587-B8C1-2D58666D6BFE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1355725" y="5475288"/>
              <a:ext cx="114300" cy="176213"/>
            </a:xfrm>
            <a:custGeom>
              <a:avLst/>
              <a:gdLst>
                <a:gd name="T0" fmla="*/ 151 w 247"/>
                <a:gd name="T1" fmla="*/ 200 h 352"/>
                <a:gd name="T2" fmla="*/ 204 w 247"/>
                <a:gd name="T3" fmla="*/ 340 h 352"/>
                <a:gd name="T4" fmla="*/ 230 w 247"/>
                <a:gd name="T5" fmla="*/ 351 h 352"/>
                <a:gd name="T6" fmla="*/ 241 w 247"/>
                <a:gd name="T7" fmla="*/ 351 h 352"/>
                <a:gd name="T8" fmla="*/ 247 w 247"/>
                <a:gd name="T9" fmla="*/ 346 h 352"/>
                <a:gd name="T10" fmla="*/ 244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1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6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1 w 247"/>
                <a:gd name="T33" fmla="*/ 342 h 352"/>
                <a:gd name="T34" fmla="*/ 151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1" y="200"/>
                  </a:moveTo>
                  <a:cubicBezTo>
                    <a:pt x="172" y="253"/>
                    <a:pt x="196" y="329"/>
                    <a:pt x="204" y="340"/>
                  </a:cubicBezTo>
                  <a:cubicBezTo>
                    <a:pt x="212" y="351"/>
                    <a:pt x="217" y="351"/>
                    <a:pt x="230" y="351"/>
                  </a:cubicBezTo>
                  <a:lnTo>
                    <a:pt x="241" y="351"/>
                  </a:lnTo>
                  <a:cubicBezTo>
                    <a:pt x="246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6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6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87">
              <a:extLst>
                <a:ext uri="{FF2B5EF4-FFF2-40B4-BE49-F238E27FC236}">
                  <a16:creationId xmlns:a16="http://schemas.microsoft.com/office/drawing/2014/main" id="{2C1B7367-02F3-41E9-A19B-CDC4E2D9D3F1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562100" y="5513388"/>
              <a:ext cx="142875" cy="146050"/>
            </a:xfrm>
            <a:custGeom>
              <a:avLst/>
              <a:gdLst>
                <a:gd name="T0" fmla="*/ 295 w 304"/>
                <a:gd name="T1" fmla="*/ 21 h 289"/>
                <a:gd name="T2" fmla="*/ 304 w 304"/>
                <a:gd name="T3" fmla="*/ 10 h 289"/>
                <a:gd name="T4" fmla="*/ 294 w 304"/>
                <a:gd name="T5" fmla="*/ 0 h 289"/>
                <a:gd name="T6" fmla="*/ 285 w 304"/>
                <a:gd name="T7" fmla="*/ 3 h 289"/>
                <a:gd name="T8" fmla="*/ 9 w 304"/>
                <a:gd name="T9" fmla="*/ 133 h 289"/>
                <a:gd name="T10" fmla="*/ 0 w 304"/>
                <a:gd name="T11" fmla="*/ 144 h 289"/>
                <a:gd name="T12" fmla="*/ 9 w 304"/>
                <a:gd name="T13" fmla="*/ 155 h 289"/>
                <a:gd name="T14" fmla="*/ 285 w 304"/>
                <a:gd name="T15" fmla="*/ 285 h 289"/>
                <a:gd name="T16" fmla="*/ 294 w 304"/>
                <a:gd name="T17" fmla="*/ 289 h 289"/>
                <a:gd name="T18" fmla="*/ 304 w 304"/>
                <a:gd name="T19" fmla="*/ 279 h 289"/>
                <a:gd name="T20" fmla="*/ 295 w 304"/>
                <a:gd name="T21" fmla="*/ 268 h 289"/>
                <a:gd name="T22" fmla="*/ 33 w 304"/>
                <a:gd name="T23" fmla="*/ 144 h 289"/>
                <a:gd name="T24" fmla="*/ 295 w 304"/>
                <a:gd name="T25" fmla="*/ 2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89">
                  <a:moveTo>
                    <a:pt x="295" y="21"/>
                  </a:moveTo>
                  <a:cubicBezTo>
                    <a:pt x="301" y="18"/>
                    <a:pt x="304" y="15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3" y="0"/>
                    <a:pt x="292" y="0"/>
                    <a:pt x="285" y="3"/>
                  </a:cubicBezTo>
                  <a:lnTo>
                    <a:pt x="9" y="133"/>
                  </a:lnTo>
                  <a:cubicBezTo>
                    <a:pt x="4" y="136"/>
                    <a:pt x="0" y="138"/>
                    <a:pt x="0" y="144"/>
                  </a:cubicBezTo>
                  <a:cubicBezTo>
                    <a:pt x="0" y="150"/>
                    <a:pt x="4" y="153"/>
                    <a:pt x="9" y="155"/>
                  </a:cubicBezTo>
                  <a:lnTo>
                    <a:pt x="285" y="285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3"/>
                    <a:pt x="301" y="271"/>
                    <a:pt x="295" y="268"/>
                  </a:cubicBezTo>
                  <a:lnTo>
                    <a:pt x="33" y="144"/>
                  </a:lnTo>
                  <a:lnTo>
                    <a:pt x="295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88">
              <a:extLst>
                <a:ext uri="{FF2B5EF4-FFF2-40B4-BE49-F238E27FC236}">
                  <a16:creationId xmlns:a16="http://schemas.microsoft.com/office/drawing/2014/main" id="{524AF514-6887-4D0A-81EE-205DA2A69DD9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1798638" y="5481638"/>
              <a:ext cx="96838" cy="173038"/>
            </a:xfrm>
            <a:custGeom>
              <a:avLst/>
              <a:gdLst>
                <a:gd name="T0" fmla="*/ 209 w 209"/>
                <a:gd name="T1" fmla="*/ 172 h 343"/>
                <a:gd name="T2" fmla="*/ 190 w 209"/>
                <a:gd name="T3" fmla="*/ 56 h 343"/>
                <a:gd name="T4" fmla="*/ 105 w 209"/>
                <a:gd name="T5" fmla="*/ 0 h 343"/>
                <a:gd name="T6" fmla="*/ 18 w 209"/>
                <a:gd name="T7" fmla="*/ 59 h 343"/>
                <a:gd name="T8" fmla="*/ 0 w 209"/>
                <a:gd name="T9" fmla="*/ 172 h 343"/>
                <a:gd name="T10" fmla="*/ 22 w 209"/>
                <a:gd name="T11" fmla="*/ 293 h 343"/>
                <a:gd name="T12" fmla="*/ 104 w 209"/>
                <a:gd name="T13" fmla="*/ 343 h 343"/>
                <a:gd name="T14" fmla="*/ 191 w 209"/>
                <a:gd name="T15" fmla="*/ 285 h 343"/>
                <a:gd name="T16" fmla="*/ 209 w 209"/>
                <a:gd name="T17" fmla="*/ 172 h 343"/>
                <a:gd name="T18" fmla="*/ 104 w 209"/>
                <a:gd name="T19" fmla="*/ 332 h 343"/>
                <a:gd name="T20" fmla="*/ 46 w 209"/>
                <a:gd name="T21" fmla="*/ 272 h 343"/>
                <a:gd name="T22" fmla="*/ 41 w 209"/>
                <a:gd name="T23" fmla="*/ 166 h 343"/>
                <a:gd name="T24" fmla="*/ 45 w 209"/>
                <a:gd name="T25" fmla="*/ 75 h 343"/>
                <a:gd name="T26" fmla="*/ 104 w 209"/>
                <a:gd name="T27" fmla="*/ 11 h 343"/>
                <a:gd name="T28" fmla="*/ 163 w 209"/>
                <a:gd name="T29" fmla="*/ 69 h 343"/>
                <a:gd name="T30" fmla="*/ 168 w 209"/>
                <a:gd name="T31" fmla="*/ 166 h 343"/>
                <a:gd name="T32" fmla="*/ 163 w 209"/>
                <a:gd name="T33" fmla="*/ 270 h 343"/>
                <a:gd name="T34" fmla="*/ 104 w 209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9" h="343">
                  <a:moveTo>
                    <a:pt x="209" y="172"/>
                  </a:moveTo>
                  <a:cubicBezTo>
                    <a:pt x="209" y="132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4"/>
                    <a:pt x="0" y="132"/>
                    <a:pt x="0" y="172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2"/>
                    <a:pt x="191" y="285"/>
                  </a:cubicBezTo>
                  <a:cubicBezTo>
                    <a:pt x="207" y="251"/>
                    <a:pt x="209" y="212"/>
                    <a:pt x="209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19"/>
                    <a:pt x="46" y="272"/>
                  </a:cubicBezTo>
                  <a:cubicBezTo>
                    <a:pt x="41" y="242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5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89">
              <a:extLst>
                <a:ext uri="{FF2B5EF4-FFF2-40B4-BE49-F238E27FC236}">
                  <a16:creationId xmlns:a16="http://schemas.microsoft.com/office/drawing/2014/main" id="{1EF3A57E-ADE8-47F8-99A2-10619098953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17700" y="5622926"/>
              <a:ext cx="33338" cy="60325"/>
            </a:xfrm>
            <a:custGeom>
              <a:avLst/>
              <a:gdLst>
                <a:gd name="T0" fmla="*/ 14 w 69"/>
                <a:gd name="T1" fmla="*/ 121 h 121"/>
                <a:gd name="T2" fmla="*/ 69 w 69"/>
                <a:gd name="T3" fmla="*/ 44 h 121"/>
                <a:gd name="T4" fmla="*/ 30 w 69"/>
                <a:gd name="T5" fmla="*/ 0 h 121"/>
                <a:gd name="T6" fmla="*/ 0 w 69"/>
                <a:gd name="T7" fmla="*/ 28 h 121"/>
                <a:gd name="T8" fmla="*/ 30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4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4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20"/>
                    <a:pt x="52" y="0"/>
                    <a:pt x="30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90">
              <a:extLst>
                <a:ext uri="{FF2B5EF4-FFF2-40B4-BE49-F238E27FC236}">
                  <a16:creationId xmlns:a16="http://schemas.microsoft.com/office/drawing/2014/main" id="{47226C63-57E3-4A17-8768-EE5A04426EA0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625475" y="5953126"/>
              <a:ext cx="136525" cy="171450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91">
              <a:extLst>
                <a:ext uri="{FF2B5EF4-FFF2-40B4-BE49-F238E27FC236}">
                  <a16:creationId xmlns:a16="http://schemas.microsoft.com/office/drawing/2014/main" id="{15145116-E442-405F-906C-019C420DD743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787400" y="5937251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92">
              <a:extLst>
                <a:ext uri="{FF2B5EF4-FFF2-40B4-BE49-F238E27FC236}">
                  <a16:creationId xmlns:a16="http://schemas.microsoft.com/office/drawing/2014/main" id="{6FC2EA6B-9586-47CC-97C4-27AF5AEC3254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860425" y="5953126"/>
              <a:ext cx="192088" cy="171450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4" y="325"/>
                    <a:pt x="112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93">
              <a:extLst>
                <a:ext uri="{FF2B5EF4-FFF2-40B4-BE49-F238E27FC236}">
                  <a16:creationId xmlns:a16="http://schemas.microsoft.com/office/drawing/2014/main" id="{8A501FBD-ADE6-40F2-93CA-644A4B86C2D5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1149350" y="5965826"/>
              <a:ext cx="142875" cy="193675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8"/>
                    <a:pt x="294" y="288"/>
                    <a:pt x="295" y="288"/>
                  </a:cubicBezTo>
                  <a:cubicBezTo>
                    <a:pt x="301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94">
              <a:extLst>
                <a:ext uri="{FF2B5EF4-FFF2-40B4-BE49-F238E27FC236}">
                  <a16:creationId xmlns:a16="http://schemas.microsoft.com/office/drawing/2014/main" id="{69DA1258-D6FB-4335-859B-E7F87668F0A1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1379538" y="5953126"/>
              <a:ext cx="146050" cy="171450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8 w 311"/>
                <a:gd name="T29" fmla="*/ 81 h 342"/>
                <a:gd name="T30" fmla="*/ 288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9 h 342"/>
                <a:gd name="T56" fmla="*/ 303 w 311"/>
                <a:gd name="T57" fmla="*/ 240 h 342"/>
                <a:gd name="T58" fmla="*/ 294 w 311"/>
                <a:gd name="T59" fmla="*/ 247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3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1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5" y="18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9"/>
                  </a:cubicBezTo>
                  <a:cubicBezTo>
                    <a:pt x="311" y="243"/>
                    <a:pt x="307" y="240"/>
                    <a:pt x="303" y="240"/>
                  </a:cubicBezTo>
                  <a:cubicBezTo>
                    <a:pt x="296" y="240"/>
                    <a:pt x="294" y="246"/>
                    <a:pt x="294" y="247"/>
                  </a:cubicBezTo>
                  <a:cubicBezTo>
                    <a:pt x="291" y="260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2" y="32"/>
                    <a:pt x="253" y="24"/>
                    <a:pt x="243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2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95">
              <a:extLst>
                <a:ext uri="{FF2B5EF4-FFF2-40B4-BE49-F238E27FC236}">
                  <a16:creationId xmlns:a16="http://schemas.microsoft.com/office/drawing/2014/main" id="{8199F26E-1A56-4E38-8831-602E5D0A8026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1554163" y="5937251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96">
              <a:extLst>
                <a:ext uri="{FF2B5EF4-FFF2-40B4-BE49-F238E27FC236}">
                  <a16:creationId xmlns:a16="http://schemas.microsoft.com/office/drawing/2014/main" id="{44C8BCE1-0C72-4B40-A378-262A635DD24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1628775" y="5953126"/>
              <a:ext cx="192088" cy="171450"/>
            </a:xfrm>
            <a:custGeom>
              <a:avLst/>
              <a:gdLst>
                <a:gd name="T0" fmla="*/ 228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97">
              <a:extLst>
                <a:ext uri="{FF2B5EF4-FFF2-40B4-BE49-F238E27FC236}">
                  <a16:creationId xmlns:a16="http://schemas.microsoft.com/office/drawing/2014/main" id="{91EADF02-EE8E-4779-A80D-259046E3DA3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1846263" y="5937251"/>
              <a:ext cx="53975" cy="2508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98">
              <a:extLst>
                <a:ext uri="{FF2B5EF4-FFF2-40B4-BE49-F238E27FC236}">
                  <a16:creationId xmlns:a16="http://schemas.microsoft.com/office/drawing/2014/main" id="{DCACC01E-F089-4F55-8E88-6DD2C148124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1995488" y="6056313"/>
              <a:ext cx="141288" cy="11113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99">
              <a:extLst>
                <a:ext uri="{FF2B5EF4-FFF2-40B4-BE49-F238E27FC236}">
                  <a16:creationId xmlns:a16="http://schemas.microsoft.com/office/drawing/2014/main" id="{771026C5-73F5-44C6-96F7-22D1055347B1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212975" y="5967413"/>
              <a:ext cx="73025" cy="160338"/>
            </a:xfrm>
            <a:custGeom>
              <a:avLst/>
              <a:gdLst>
                <a:gd name="T0" fmla="*/ 92 w 154"/>
                <a:gd name="T1" fmla="*/ 112 h 317"/>
                <a:gd name="T2" fmla="*/ 139 w 154"/>
                <a:gd name="T3" fmla="*/ 112 h 317"/>
                <a:gd name="T4" fmla="*/ 154 w 154"/>
                <a:gd name="T5" fmla="*/ 102 h 317"/>
                <a:gd name="T6" fmla="*/ 140 w 154"/>
                <a:gd name="T7" fmla="*/ 97 h 317"/>
                <a:gd name="T8" fmla="*/ 96 w 154"/>
                <a:gd name="T9" fmla="*/ 97 h 317"/>
                <a:gd name="T10" fmla="*/ 116 w 154"/>
                <a:gd name="T11" fmla="*/ 13 h 317"/>
                <a:gd name="T12" fmla="*/ 102 w 154"/>
                <a:gd name="T13" fmla="*/ 0 h 317"/>
                <a:gd name="T14" fmla="*/ 82 w 154"/>
                <a:gd name="T15" fmla="*/ 18 h 317"/>
                <a:gd name="T16" fmla="*/ 62 w 154"/>
                <a:gd name="T17" fmla="*/ 97 h 317"/>
                <a:gd name="T18" fmla="*/ 15 w 154"/>
                <a:gd name="T19" fmla="*/ 97 h 317"/>
                <a:gd name="T20" fmla="*/ 0 w 154"/>
                <a:gd name="T21" fmla="*/ 106 h 317"/>
                <a:gd name="T22" fmla="*/ 14 w 154"/>
                <a:gd name="T23" fmla="*/ 112 h 317"/>
                <a:gd name="T24" fmla="*/ 58 w 154"/>
                <a:gd name="T25" fmla="*/ 112 h 317"/>
                <a:gd name="T26" fmla="*/ 20 w 154"/>
                <a:gd name="T27" fmla="*/ 271 h 317"/>
                <a:gd name="T28" fmla="*/ 66 w 154"/>
                <a:gd name="T29" fmla="*/ 317 h 317"/>
                <a:gd name="T30" fmla="*/ 146 w 154"/>
                <a:gd name="T31" fmla="*/ 240 h 317"/>
                <a:gd name="T32" fmla="*/ 140 w 154"/>
                <a:gd name="T33" fmla="*/ 236 h 317"/>
                <a:gd name="T34" fmla="*/ 132 w 154"/>
                <a:gd name="T35" fmla="*/ 242 h 317"/>
                <a:gd name="T36" fmla="*/ 67 w 154"/>
                <a:gd name="T37" fmla="*/ 306 h 317"/>
                <a:gd name="T38" fmla="*/ 52 w 154"/>
                <a:gd name="T39" fmla="*/ 283 h 317"/>
                <a:gd name="T40" fmla="*/ 55 w 154"/>
                <a:gd name="T41" fmla="*/ 259 h 317"/>
                <a:gd name="T42" fmla="*/ 92 w 154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7">
                  <a:moveTo>
                    <a:pt x="92" y="112"/>
                  </a:moveTo>
                  <a:lnTo>
                    <a:pt x="139" y="112"/>
                  </a:lnTo>
                  <a:cubicBezTo>
                    <a:pt x="149" y="112"/>
                    <a:pt x="154" y="112"/>
                    <a:pt x="154" y="102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7" y="317"/>
                    <a:pt x="146" y="244"/>
                    <a:pt x="146" y="240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2"/>
                  </a:cubicBezTo>
                  <a:cubicBezTo>
                    <a:pt x="111" y="294"/>
                    <a:pt x="84" y="306"/>
                    <a:pt x="67" y="306"/>
                  </a:cubicBezTo>
                  <a:cubicBezTo>
                    <a:pt x="57" y="306"/>
                    <a:pt x="52" y="300"/>
                    <a:pt x="52" y="283"/>
                  </a:cubicBezTo>
                  <a:cubicBezTo>
                    <a:pt x="52" y="271"/>
                    <a:pt x="53" y="268"/>
                    <a:pt x="55" y="259"/>
                  </a:cubicBezTo>
                  <a:lnTo>
                    <a:pt x="92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00">
              <a:extLst>
                <a:ext uri="{FF2B5EF4-FFF2-40B4-BE49-F238E27FC236}">
                  <a16:creationId xmlns:a16="http://schemas.microsoft.com/office/drawing/2014/main" id="{76C929E7-002B-43AD-9F73-AB094ABC5525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305050" y="5937251"/>
              <a:ext cx="53975" cy="2508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01">
              <a:extLst>
                <a:ext uri="{FF2B5EF4-FFF2-40B4-BE49-F238E27FC236}">
                  <a16:creationId xmlns:a16="http://schemas.microsoft.com/office/drawing/2014/main" id="{A4D768D1-64CE-4C10-8E2C-39D4DA27CC14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460625" y="6032501"/>
              <a:ext cx="155575" cy="58738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7 h 116"/>
                <a:gd name="T18" fmla="*/ 315 w 332"/>
                <a:gd name="T19" fmla="*/ 97 h 116"/>
                <a:gd name="T20" fmla="*/ 17 w 332"/>
                <a:gd name="T21" fmla="*/ 97 h 116"/>
                <a:gd name="T22" fmla="*/ 0 w 332"/>
                <a:gd name="T23" fmla="*/ 107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02">
              <a:extLst>
                <a:ext uri="{FF2B5EF4-FFF2-40B4-BE49-F238E27FC236}">
                  <a16:creationId xmlns:a16="http://schemas.microsoft.com/office/drawing/2014/main" id="{C876921F-E364-44D3-B2AC-9488C7F3DF28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697163" y="5953126"/>
              <a:ext cx="134938" cy="171450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5 w 290"/>
                <a:gd name="T59" fmla="*/ 324 h 342"/>
                <a:gd name="T60" fmla="*/ 59 w 290"/>
                <a:gd name="T61" fmla="*/ 297 h 342"/>
                <a:gd name="T62" fmla="*/ 59 w 290"/>
                <a:gd name="T63" fmla="*/ 45 h 342"/>
                <a:gd name="T64" fmla="*/ 55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5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1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03">
              <a:extLst>
                <a:ext uri="{FF2B5EF4-FFF2-40B4-BE49-F238E27FC236}">
                  <a16:creationId xmlns:a16="http://schemas.microsoft.com/office/drawing/2014/main" id="{0FDB106B-D3BA-4B8A-A381-D16395753B6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859088" y="5937251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04">
              <a:extLst>
                <a:ext uri="{FF2B5EF4-FFF2-40B4-BE49-F238E27FC236}">
                  <a16:creationId xmlns:a16="http://schemas.microsoft.com/office/drawing/2014/main" id="{062757D6-9605-48E1-A537-484996CAAC4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933700" y="5953126"/>
              <a:ext cx="169863" cy="171450"/>
            </a:xfrm>
            <a:custGeom>
              <a:avLst/>
              <a:gdLst>
                <a:gd name="T0" fmla="*/ 280 w 363"/>
                <a:gd name="T1" fmla="*/ 57 h 341"/>
                <a:gd name="T2" fmla="*/ 287 w 363"/>
                <a:gd name="T3" fmla="*/ 50 h 341"/>
                <a:gd name="T4" fmla="*/ 353 w 363"/>
                <a:gd name="T5" fmla="*/ 16 h 341"/>
                <a:gd name="T6" fmla="*/ 363 w 363"/>
                <a:gd name="T7" fmla="*/ 6 h 341"/>
                <a:gd name="T8" fmla="*/ 356 w 363"/>
                <a:gd name="T9" fmla="*/ 0 h 341"/>
                <a:gd name="T10" fmla="*/ 315 w 363"/>
                <a:gd name="T11" fmla="*/ 2 h 341"/>
                <a:gd name="T12" fmla="*/ 266 w 363"/>
                <a:gd name="T13" fmla="*/ 0 h 341"/>
                <a:gd name="T14" fmla="*/ 256 w 363"/>
                <a:gd name="T15" fmla="*/ 10 h 341"/>
                <a:gd name="T16" fmla="*/ 264 w 363"/>
                <a:gd name="T17" fmla="*/ 16 h 341"/>
                <a:gd name="T18" fmla="*/ 282 w 363"/>
                <a:gd name="T19" fmla="*/ 27 h 341"/>
                <a:gd name="T20" fmla="*/ 268 w 363"/>
                <a:gd name="T21" fmla="*/ 51 h 341"/>
                <a:gd name="T22" fmla="*/ 152 w 363"/>
                <a:gd name="T23" fmla="*/ 184 h 341"/>
                <a:gd name="T24" fmla="*/ 98 w 363"/>
                <a:gd name="T25" fmla="*/ 36 h 341"/>
                <a:gd name="T26" fmla="*/ 95 w 363"/>
                <a:gd name="T27" fmla="*/ 28 h 341"/>
                <a:gd name="T28" fmla="*/ 124 w 363"/>
                <a:gd name="T29" fmla="*/ 16 h 341"/>
                <a:gd name="T30" fmla="*/ 136 w 363"/>
                <a:gd name="T31" fmla="*/ 6 h 341"/>
                <a:gd name="T32" fmla="*/ 128 w 363"/>
                <a:gd name="T33" fmla="*/ 0 h 341"/>
                <a:gd name="T34" fmla="*/ 66 w 363"/>
                <a:gd name="T35" fmla="*/ 2 h 341"/>
                <a:gd name="T36" fmla="*/ 10 w 363"/>
                <a:gd name="T37" fmla="*/ 0 h 341"/>
                <a:gd name="T38" fmla="*/ 0 w 363"/>
                <a:gd name="T39" fmla="*/ 10 h 341"/>
                <a:gd name="T40" fmla="*/ 12 w 363"/>
                <a:gd name="T41" fmla="*/ 16 h 341"/>
                <a:gd name="T42" fmla="*/ 48 w 363"/>
                <a:gd name="T43" fmla="*/ 33 h 341"/>
                <a:gd name="T44" fmla="*/ 109 w 363"/>
                <a:gd name="T45" fmla="*/ 197 h 341"/>
                <a:gd name="T46" fmla="*/ 111 w 363"/>
                <a:gd name="T47" fmla="*/ 205 h 341"/>
                <a:gd name="T48" fmla="*/ 89 w 363"/>
                <a:gd name="T49" fmla="*/ 296 h 341"/>
                <a:gd name="T50" fmla="*/ 42 w 363"/>
                <a:gd name="T51" fmla="*/ 325 h 341"/>
                <a:gd name="T52" fmla="*/ 29 w 363"/>
                <a:gd name="T53" fmla="*/ 335 h 341"/>
                <a:gd name="T54" fmla="*/ 36 w 363"/>
                <a:gd name="T55" fmla="*/ 341 h 341"/>
                <a:gd name="T56" fmla="*/ 99 w 363"/>
                <a:gd name="T57" fmla="*/ 339 h 341"/>
                <a:gd name="T58" fmla="*/ 162 w 363"/>
                <a:gd name="T59" fmla="*/ 341 h 341"/>
                <a:gd name="T60" fmla="*/ 172 w 363"/>
                <a:gd name="T61" fmla="*/ 331 h 341"/>
                <a:gd name="T62" fmla="*/ 158 w 363"/>
                <a:gd name="T63" fmla="*/ 325 h 341"/>
                <a:gd name="T64" fmla="*/ 139 w 363"/>
                <a:gd name="T65" fmla="*/ 324 h 341"/>
                <a:gd name="T66" fmla="*/ 125 w 363"/>
                <a:gd name="T67" fmla="*/ 316 h 341"/>
                <a:gd name="T68" fmla="*/ 132 w 363"/>
                <a:gd name="T69" fmla="*/ 285 h 341"/>
                <a:gd name="T70" fmla="*/ 150 w 363"/>
                <a:gd name="T71" fmla="*/ 215 h 341"/>
                <a:gd name="T72" fmla="*/ 157 w 363"/>
                <a:gd name="T73" fmla="*/ 199 h 341"/>
                <a:gd name="T74" fmla="*/ 280 w 363"/>
                <a:gd name="T75" fmla="*/ 5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3" h="341">
                  <a:moveTo>
                    <a:pt x="280" y="57"/>
                  </a:moveTo>
                  <a:lnTo>
                    <a:pt x="287" y="50"/>
                  </a:lnTo>
                  <a:cubicBezTo>
                    <a:pt x="302" y="35"/>
                    <a:pt x="319" y="18"/>
                    <a:pt x="353" y="16"/>
                  </a:cubicBezTo>
                  <a:cubicBezTo>
                    <a:pt x="358" y="15"/>
                    <a:pt x="363" y="15"/>
                    <a:pt x="363" y="6"/>
                  </a:cubicBezTo>
                  <a:cubicBezTo>
                    <a:pt x="363" y="2"/>
                    <a:pt x="360" y="0"/>
                    <a:pt x="356" y="0"/>
                  </a:cubicBezTo>
                  <a:cubicBezTo>
                    <a:pt x="343" y="0"/>
                    <a:pt x="329" y="2"/>
                    <a:pt x="315" y="2"/>
                  </a:cubicBezTo>
                  <a:cubicBezTo>
                    <a:pt x="299" y="2"/>
                    <a:pt x="282" y="0"/>
                    <a:pt x="266" y="0"/>
                  </a:cubicBezTo>
                  <a:cubicBezTo>
                    <a:pt x="263" y="0"/>
                    <a:pt x="256" y="0"/>
                    <a:pt x="256" y="10"/>
                  </a:cubicBezTo>
                  <a:cubicBezTo>
                    <a:pt x="256" y="15"/>
                    <a:pt x="261" y="16"/>
                    <a:pt x="264" y="16"/>
                  </a:cubicBezTo>
                  <a:cubicBezTo>
                    <a:pt x="267" y="16"/>
                    <a:pt x="282" y="17"/>
                    <a:pt x="282" y="27"/>
                  </a:cubicBezTo>
                  <a:cubicBezTo>
                    <a:pt x="282" y="36"/>
                    <a:pt x="270" y="49"/>
                    <a:pt x="268" y="51"/>
                  </a:cubicBezTo>
                  <a:lnTo>
                    <a:pt x="152" y="184"/>
                  </a:lnTo>
                  <a:lnTo>
                    <a:pt x="98" y="36"/>
                  </a:lnTo>
                  <a:cubicBezTo>
                    <a:pt x="95" y="29"/>
                    <a:pt x="95" y="28"/>
                    <a:pt x="95" y="28"/>
                  </a:cubicBezTo>
                  <a:cubicBezTo>
                    <a:pt x="95" y="16"/>
                    <a:pt x="119" y="16"/>
                    <a:pt x="124" y="16"/>
                  </a:cubicBezTo>
                  <a:cubicBezTo>
                    <a:pt x="131" y="16"/>
                    <a:pt x="136" y="16"/>
                    <a:pt x="136" y="6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80" y="2"/>
                    <a:pt x="66" y="2"/>
                  </a:cubicBezTo>
                  <a:cubicBezTo>
                    <a:pt x="53" y="2"/>
                    <a:pt x="22" y="0"/>
                    <a:pt x="10" y="0"/>
                  </a:cubicBezTo>
                  <a:cubicBezTo>
                    <a:pt x="7" y="0"/>
                    <a:pt x="0" y="0"/>
                    <a:pt x="0" y="10"/>
                  </a:cubicBezTo>
                  <a:cubicBezTo>
                    <a:pt x="0" y="16"/>
                    <a:pt x="5" y="16"/>
                    <a:pt x="12" y="16"/>
                  </a:cubicBezTo>
                  <a:cubicBezTo>
                    <a:pt x="42" y="16"/>
                    <a:pt x="44" y="20"/>
                    <a:pt x="48" y="33"/>
                  </a:cubicBezTo>
                  <a:lnTo>
                    <a:pt x="109" y="197"/>
                  </a:lnTo>
                  <a:cubicBezTo>
                    <a:pt x="110" y="198"/>
                    <a:pt x="111" y="204"/>
                    <a:pt x="111" y="205"/>
                  </a:cubicBezTo>
                  <a:cubicBezTo>
                    <a:pt x="111" y="207"/>
                    <a:pt x="92" y="287"/>
                    <a:pt x="89" y="296"/>
                  </a:cubicBezTo>
                  <a:cubicBezTo>
                    <a:pt x="83" y="323"/>
                    <a:pt x="82" y="325"/>
                    <a:pt x="42" y="325"/>
                  </a:cubicBezTo>
                  <a:cubicBezTo>
                    <a:pt x="33" y="325"/>
                    <a:pt x="29" y="325"/>
                    <a:pt x="29" y="335"/>
                  </a:cubicBezTo>
                  <a:cubicBezTo>
                    <a:pt x="29" y="341"/>
                    <a:pt x="35" y="341"/>
                    <a:pt x="36" y="341"/>
                  </a:cubicBezTo>
                  <a:cubicBezTo>
                    <a:pt x="50" y="341"/>
                    <a:pt x="85" y="339"/>
                    <a:pt x="99" y="339"/>
                  </a:cubicBezTo>
                  <a:cubicBezTo>
                    <a:pt x="112" y="339"/>
                    <a:pt x="148" y="341"/>
                    <a:pt x="162" y="341"/>
                  </a:cubicBezTo>
                  <a:cubicBezTo>
                    <a:pt x="166" y="341"/>
                    <a:pt x="172" y="341"/>
                    <a:pt x="172" y="331"/>
                  </a:cubicBezTo>
                  <a:cubicBezTo>
                    <a:pt x="172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3"/>
                    <a:pt x="130" y="295"/>
                    <a:pt x="132" y="285"/>
                  </a:cubicBezTo>
                  <a:lnTo>
                    <a:pt x="150" y="215"/>
                  </a:lnTo>
                  <a:cubicBezTo>
                    <a:pt x="152" y="205"/>
                    <a:pt x="153" y="204"/>
                    <a:pt x="157" y="199"/>
                  </a:cubicBezTo>
                  <a:lnTo>
                    <a:pt x="280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05">
              <a:extLst>
                <a:ext uri="{FF2B5EF4-FFF2-40B4-BE49-F238E27FC236}">
                  <a16:creationId xmlns:a16="http://schemas.microsoft.com/office/drawing/2014/main" id="{E7B1E3C6-1E86-4200-95C6-42DCEF5469A3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3197225" y="5965826"/>
              <a:ext cx="141288" cy="193675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5 w 304"/>
                <a:gd name="T15" fmla="*/ 285 h 385"/>
                <a:gd name="T16" fmla="*/ 294 w 304"/>
                <a:gd name="T17" fmla="*/ 288 h 385"/>
                <a:gd name="T18" fmla="*/ 304 w 304"/>
                <a:gd name="T19" fmla="*/ 278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5" y="285"/>
                  </a:lnTo>
                  <a:cubicBezTo>
                    <a:pt x="292" y="288"/>
                    <a:pt x="293" y="288"/>
                    <a:pt x="294" y="288"/>
                  </a:cubicBezTo>
                  <a:cubicBezTo>
                    <a:pt x="300" y="288"/>
                    <a:pt x="304" y="284"/>
                    <a:pt x="304" y="278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06">
              <a:extLst>
                <a:ext uri="{FF2B5EF4-FFF2-40B4-BE49-F238E27FC236}">
                  <a16:creationId xmlns:a16="http://schemas.microsoft.com/office/drawing/2014/main" id="{A6A24237-D1A1-4705-BF64-792227D2E49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41700" y="6056313"/>
              <a:ext cx="14287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07">
              <a:extLst>
                <a:ext uri="{FF2B5EF4-FFF2-40B4-BE49-F238E27FC236}">
                  <a16:creationId xmlns:a16="http://schemas.microsoft.com/office/drawing/2014/main" id="{F4649EF9-7CC2-40D8-A2A3-53C22034733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609975" y="5967413"/>
              <a:ext cx="71438" cy="160338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6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2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8 w 153"/>
                <a:gd name="T25" fmla="*/ 112 h 317"/>
                <a:gd name="T26" fmla="*/ 20 w 153"/>
                <a:gd name="T27" fmla="*/ 271 h 317"/>
                <a:gd name="T28" fmla="*/ 66 w 153"/>
                <a:gd name="T29" fmla="*/ 317 h 317"/>
                <a:gd name="T30" fmla="*/ 145 w 153"/>
                <a:gd name="T31" fmla="*/ 240 h 317"/>
                <a:gd name="T32" fmla="*/ 139 w 153"/>
                <a:gd name="T33" fmla="*/ 236 h 317"/>
                <a:gd name="T34" fmla="*/ 132 w 153"/>
                <a:gd name="T35" fmla="*/ 242 h 317"/>
                <a:gd name="T36" fmla="*/ 67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9" y="317"/>
                    <a:pt x="66" y="317"/>
                  </a:cubicBezTo>
                  <a:cubicBezTo>
                    <a:pt x="117" y="317"/>
                    <a:pt x="145" y="244"/>
                    <a:pt x="145" y="240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2"/>
                  </a:cubicBezTo>
                  <a:cubicBezTo>
                    <a:pt x="110" y="294"/>
                    <a:pt x="84" y="306"/>
                    <a:pt x="67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08">
              <a:extLst>
                <a:ext uri="{FF2B5EF4-FFF2-40B4-BE49-F238E27FC236}">
                  <a16:creationId xmlns:a16="http://schemas.microsoft.com/office/drawing/2014/main" id="{B061B6CE-AF1C-4687-BA7E-0D254E5B3B6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702050" y="5937251"/>
              <a:ext cx="53975" cy="250825"/>
            </a:xfrm>
            <a:custGeom>
              <a:avLst/>
              <a:gdLst>
                <a:gd name="T0" fmla="*/ 115 w 115"/>
                <a:gd name="T1" fmla="*/ 249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7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09">
              <a:extLst>
                <a:ext uri="{FF2B5EF4-FFF2-40B4-BE49-F238E27FC236}">
                  <a16:creationId xmlns:a16="http://schemas.microsoft.com/office/drawing/2014/main" id="{1DD8110C-7ADC-44E9-9DAC-438F5021CE54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3857625" y="6032501"/>
              <a:ext cx="153988" cy="5873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6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7 h 116"/>
                <a:gd name="T18" fmla="*/ 314 w 331"/>
                <a:gd name="T19" fmla="*/ 97 h 116"/>
                <a:gd name="T20" fmla="*/ 16 w 331"/>
                <a:gd name="T21" fmla="*/ 97 h 116"/>
                <a:gd name="T22" fmla="*/ 0 w 331"/>
                <a:gd name="T23" fmla="*/ 107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10">
              <a:extLst>
                <a:ext uri="{FF2B5EF4-FFF2-40B4-BE49-F238E27FC236}">
                  <a16:creationId xmlns:a16="http://schemas.microsoft.com/office/drawing/2014/main" id="{E5B013CC-1188-4282-9D73-A25739E3C047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4092575" y="5953126"/>
              <a:ext cx="136525" cy="171450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9 h 342"/>
                <a:gd name="T4" fmla="*/ 153 w 291"/>
                <a:gd name="T5" fmla="*/ 189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8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6 h 342"/>
                <a:gd name="T38" fmla="*/ 223 w 291"/>
                <a:gd name="T39" fmla="*/ 93 h 342"/>
                <a:gd name="T40" fmla="*/ 207 w 291"/>
                <a:gd name="T41" fmla="*/ 22 h 342"/>
                <a:gd name="T42" fmla="*/ 274 w 291"/>
                <a:gd name="T43" fmla="*/ 94 h 342"/>
                <a:gd name="T44" fmla="*/ 205 w 291"/>
                <a:gd name="T45" fmla="*/ 166 h 342"/>
                <a:gd name="T46" fmla="*/ 123 w 291"/>
                <a:gd name="T47" fmla="*/ 45 h 342"/>
                <a:gd name="T48" fmla="*/ 153 w 291"/>
                <a:gd name="T49" fmla="*/ 18 h 342"/>
                <a:gd name="T50" fmla="*/ 205 w 291"/>
                <a:gd name="T51" fmla="*/ 93 h 342"/>
                <a:gd name="T52" fmla="*/ 148 w 291"/>
                <a:gd name="T53" fmla="*/ 171 h 342"/>
                <a:gd name="T54" fmla="*/ 123 w 291"/>
                <a:gd name="T55" fmla="*/ 171 h 342"/>
                <a:gd name="T56" fmla="*/ 123 w 291"/>
                <a:gd name="T57" fmla="*/ 45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8 h 342"/>
                <a:gd name="T66" fmla="*/ 112 w 291"/>
                <a:gd name="T67" fmla="*/ 18 h 342"/>
                <a:gd name="T68" fmla="*/ 106 w 291"/>
                <a:gd name="T69" fmla="*/ 43 h 342"/>
                <a:gd name="T70" fmla="*/ 106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5" y="189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10" y="18"/>
                    <a:pt x="14" y="18"/>
                  </a:cubicBezTo>
                  <a:cubicBezTo>
                    <a:pt x="40" y="18"/>
                    <a:pt x="42" y="22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3" y="113"/>
                    <a:pt x="223" y="93"/>
                  </a:cubicBezTo>
                  <a:cubicBezTo>
                    <a:pt x="223" y="67"/>
                    <a:pt x="220" y="41"/>
                    <a:pt x="207" y="22"/>
                  </a:cubicBezTo>
                  <a:cubicBezTo>
                    <a:pt x="235" y="29"/>
                    <a:pt x="274" y="44"/>
                    <a:pt x="274" y="94"/>
                  </a:cubicBezTo>
                  <a:cubicBezTo>
                    <a:pt x="274" y="129"/>
                    <a:pt x="251" y="154"/>
                    <a:pt x="205" y="166"/>
                  </a:cubicBezTo>
                  <a:close/>
                  <a:moveTo>
                    <a:pt x="123" y="45"/>
                  </a:moveTo>
                  <a:cubicBezTo>
                    <a:pt x="123" y="35"/>
                    <a:pt x="123" y="18"/>
                    <a:pt x="153" y="18"/>
                  </a:cubicBezTo>
                  <a:cubicBezTo>
                    <a:pt x="189" y="18"/>
                    <a:pt x="205" y="31"/>
                    <a:pt x="205" y="93"/>
                  </a:cubicBezTo>
                  <a:cubicBezTo>
                    <a:pt x="205" y="165"/>
                    <a:pt x="179" y="171"/>
                    <a:pt x="148" y="171"/>
                  </a:cubicBezTo>
                  <a:lnTo>
                    <a:pt x="123" y="171"/>
                  </a:lnTo>
                  <a:lnTo>
                    <a:pt x="123" y="45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2" y="18"/>
                  </a:lnTo>
                  <a:cubicBezTo>
                    <a:pt x="106" y="26"/>
                    <a:pt x="106" y="36"/>
                    <a:pt x="106" y="43"/>
                  </a:cubicBezTo>
                  <a:lnTo>
                    <a:pt x="106" y="297"/>
                  </a:lnTo>
                  <a:cubicBezTo>
                    <a:pt x="106" y="302"/>
                    <a:pt x="106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11">
              <a:extLst>
                <a:ext uri="{FF2B5EF4-FFF2-40B4-BE49-F238E27FC236}">
                  <a16:creationId xmlns:a16="http://schemas.microsoft.com/office/drawing/2014/main" id="{960F752A-6DCB-478A-AE50-0B48AF5B832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54500" y="5937251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12">
              <a:extLst>
                <a:ext uri="{FF2B5EF4-FFF2-40B4-BE49-F238E27FC236}">
                  <a16:creationId xmlns:a16="http://schemas.microsoft.com/office/drawing/2014/main" id="{32342F71-352C-49EA-8EA1-000C8B3E4E8A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4332288" y="6013451"/>
              <a:ext cx="90488" cy="114300"/>
            </a:xfrm>
            <a:custGeom>
              <a:avLst/>
              <a:gdLst>
                <a:gd name="T0" fmla="*/ 71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6 h 226"/>
                <a:gd name="T24" fmla="*/ 71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6"/>
                  </a:cubicBezTo>
                  <a:lnTo>
                    <a:pt x="71" y="106"/>
                  </a:lnTo>
                  <a:close/>
                  <a:moveTo>
                    <a:pt x="47" y="95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8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13">
              <a:extLst>
                <a:ext uri="{FF2B5EF4-FFF2-40B4-BE49-F238E27FC236}">
                  <a16:creationId xmlns:a16="http://schemas.microsoft.com/office/drawing/2014/main" id="{325EEB23-C89D-4A8C-81CB-F683ACC56B40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41825" y="5911851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3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9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6"/>
                    <a:pt x="0" y="228"/>
                    <a:pt x="0" y="234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9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14">
              <a:extLst>
                <a:ext uri="{FF2B5EF4-FFF2-40B4-BE49-F238E27FC236}">
                  <a16:creationId xmlns:a16="http://schemas.microsoft.com/office/drawing/2014/main" id="{591D876E-1A32-4AE1-81B6-05A1B1E6979A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549775" y="5915026"/>
              <a:ext cx="130175" cy="119063"/>
            </a:xfrm>
            <a:custGeom>
              <a:avLst/>
              <a:gdLst>
                <a:gd name="T0" fmla="*/ 216 w 277"/>
                <a:gd name="T1" fmla="*/ 42 h 238"/>
                <a:gd name="T2" fmla="*/ 237 w 277"/>
                <a:gd name="T3" fmla="*/ 23 h 238"/>
                <a:gd name="T4" fmla="*/ 269 w 277"/>
                <a:gd name="T5" fmla="*/ 12 h 238"/>
                <a:gd name="T6" fmla="*/ 277 w 277"/>
                <a:gd name="T7" fmla="*/ 5 h 238"/>
                <a:gd name="T8" fmla="*/ 272 w 277"/>
                <a:gd name="T9" fmla="*/ 0 h 238"/>
                <a:gd name="T10" fmla="*/ 244 w 277"/>
                <a:gd name="T11" fmla="*/ 1 h 238"/>
                <a:gd name="T12" fmla="*/ 208 w 277"/>
                <a:gd name="T13" fmla="*/ 0 h 238"/>
                <a:gd name="T14" fmla="*/ 201 w 277"/>
                <a:gd name="T15" fmla="*/ 7 h 238"/>
                <a:gd name="T16" fmla="*/ 207 w 277"/>
                <a:gd name="T17" fmla="*/ 12 h 238"/>
                <a:gd name="T18" fmla="*/ 217 w 277"/>
                <a:gd name="T19" fmla="*/ 19 h 238"/>
                <a:gd name="T20" fmla="*/ 213 w 277"/>
                <a:gd name="T21" fmla="*/ 28 h 238"/>
                <a:gd name="T22" fmla="*/ 207 w 277"/>
                <a:gd name="T23" fmla="*/ 36 h 238"/>
                <a:gd name="T24" fmla="*/ 120 w 277"/>
                <a:gd name="T25" fmla="*/ 127 h 238"/>
                <a:gd name="T26" fmla="*/ 74 w 277"/>
                <a:gd name="T27" fmla="*/ 25 h 238"/>
                <a:gd name="T28" fmla="*/ 71 w 277"/>
                <a:gd name="T29" fmla="*/ 19 h 238"/>
                <a:gd name="T30" fmla="*/ 90 w 277"/>
                <a:gd name="T31" fmla="*/ 12 h 238"/>
                <a:gd name="T32" fmla="*/ 99 w 277"/>
                <a:gd name="T33" fmla="*/ 5 h 238"/>
                <a:gd name="T34" fmla="*/ 93 w 277"/>
                <a:gd name="T35" fmla="*/ 0 h 238"/>
                <a:gd name="T36" fmla="*/ 47 w 277"/>
                <a:gd name="T37" fmla="*/ 1 h 238"/>
                <a:gd name="T38" fmla="*/ 7 w 277"/>
                <a:gd name="T39" fmla="*/ 0 h 238"/>
                <a:gd name="T40" fmla="*/ 0 w 277"/>
                <a:gd name="T41" fmla="*/ 7 h 238"/>
                <a:gd name="T42" fmla="*/ 9 w 277"/>
                <a:gd name="T43" fmla="*/ 12 h 238"/>
                <a:gd name="T44" fmla="*/ 34 w 277"/>
                <a:gd name="T45" fmla="*/ 23 h 238"/>
                <a:gd name="T46" fmla="*/ 89 w 277"/>
                <a:gd name="T47" fmla="*/ 142 h 238"/>
                <a:gd name="T48" fmla="*/ 73 w 277"/>
                <a:gd name="T49" fmla="*/ 206 h 238"/>
                <a:gd name="T50" fmla="*/ 41 w 277"/>
                <a:gd name="T51" fmla="*/ 225 h 238"/>
                <a:gd name="T52" fmla="*/ 30 w 277"/>
                <a:gd name="T53" fmla="*/ 233 h 238"/>
                <a:gd name="T54" fmla="*/ 36 w 277"/>
                <a:gd name="T55" fmla="*/ 238 h 238"/>
                <a:gd name="T56" fmla="*/ 57 w 277"/>
                <a:gd name="T57" fmla="*/ 237 h 238"/>
                <a:gd name="T58" fmla="*/ 80 w 277"/>
                <a:gd name="T59" fmla="*/ 237 h 238"/>
                <a:gd name="T60" fmla="*/ 103 w 277"/>
                <a:gd name="T61" fmla="*/ 237 h 238"/>
                <a:gd name="T62" fmla="*/ 126 w 277"/>
                <a:gd name="T63" fmla="*/ 238 h 238"/>
                <a:gd name="T64" fmla="*/ 134 w 277"/>
                <a:gd name="T65" fmla="*/ 230 h 238"/>
                <a:gd name="T66" fmla="*/ 122 w 277"/>
                <a:gd name="T67" fmla="*/ 225 h 238"/>
                <a:gd name="T68" fmla="*/ 109 w 277"/>
                <a:gd name="T69" fmla="*/ 225 h 238"/>
                <a:gd name="T70" fmla="*/ 101 w 277"/>
                <a:gd name="T71" fmla="*/ 220 h 238"/>
                <a:gd name="T72" fmla="*/ 108 w 277"/>
                <a:gd name="T73" fmla="*/ 192 h 238"/>
                <a:gd name="T74" fmla="*/ 118 w 277"/>
                <a:gd name="T75" fmla="*/ 149 h 238"/>
                <a:gd name="T76" fmla="*/ 123 w 277"/>
                <a:gd name="T77" fmla="*/ 139 h 238"/>
                <a:gd name="T78" fmla="*/ 216 w 277"/>
                <a:gd name="T79" fmla="*/ 4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238">
                  <a:moveTo>
                    <a:pt x="216" y="42"/>
                  </a:moveTo>
                  <a:cubicBezTo>
                    <a:pt x="223" y="35"/>
                    <a:pt x="230" y="28"/>
                    <a:pt x="237" y="23"/>
                  </a:cubicBezTo>
                  <a:cubicBezTo>
                    <a:pt x="252" y="13"/>
                    <a:pt x="265" y="13"/>
                    <a:pt x="269" y="12"/>
                  </a:cubicBezTo>
                  <a:cubicBezTo>
                    <a:pt x="273" y="12"/>
                    <a:pt x="277" y="12"/>
                    <a:pt x="277" y="5"/>
                  </a:cubicBezTo>
                  <a:cubicBezTo>
                    <a:pt x="277" y="2"/>
                    <a:pt x="275" y="0"/>
                    <a:pt x="272" y="0"/>
                  </a:cubicBezTo>
                  <a:cubicBezTo>
                    <a:pt x="264" y="0"/>
                    <a:pt x="253" y="1"/>
                    <a:pt x="244" y="1"/>
                  </a:cubicBezTo>
                  <a:cubicBezTo>
                    <a:pt x="233" y="1"/>
                    <a:pt x="218" y="0"/>
                    <a:pt x="208" y="0"/>
                  </a:cubicBezTo>
                  <a:cubicBezTo>
                    <a:pt x="206" y="0"/>
                    <a:pt x="201" y="0"/>
                    <a:pt x="201" y="7"/>
                  </a:cubicBezTo>
                  <a:cubicBezTo>
                    <a:pt x="201" y="12"/>
                    <a:pt x="205" y="12"/>
                    <a:pt x="207" y="12"/>
                  </a:cubicBezTo>
                  <a:cubicBezTo>
                    <a:pt x="217" y="13"/>
                    <a:pt x="217" y="17"/>
                    <a:pt x="217" y="19"/>
                  </a:cubicBezTo>
                  <a:cubicBezTo>
                    <a:pt x="217" y="22"/>
                    <a:pt x="215" y="25"/>
                    <a:pt x="213" y="28"/>
                  </a:cubicBezTo>
                  <a:cubicBezTo>
                    <a:pt x="211" y="31"/>
                    <a:pt x="209" y="34"/>
                    <a:pt x="207" y="36"/>
                  </a:cubicBezTo>
                  <a:lnTo>
                    <a:pt x="120" y="127"/>
                  </a:lnTo>
                  <a:lnTo>
                    <a:pt x="74" y="25"/>
                  </a:lnTo>
                  <a:cubicBezTo>
                    <a:pt x="71" y="20"/>
                    <a:pt x="71" y="19"/>
                    <a:pt x="71" y="19"/>
                  </a:cubicBezTo>
                  <a:cubicBezTo>
                    <a:pt x="71" y="12"/>
                    <a:pt x="88" y="12"/>
                    <a:pt x="90" y="12"/>
                  </a:cubicBezTo>
                  <a:cubicBezTo>
                    <a:pt x="94" y="12"/>
                    <a:pt x="99" y="12"/>
                    <a:pt x="99" y="5"/>
                  </a:cubicBezTo>
                  <a:cubicBezTo>
                    <a:pt x="99" y="4"/>
                    <a:pt x="99" y="0"/>
                    <a:pt x="93" y="0"/>
                  </a:cubicBezTo>
                  <a:cubicBezTo>
                    <a:pt x="83" y="0"/>
                    <a:pt x="57" y="1"/>
                    <a:pt x="47" y="1"/>
                  </a:cubicBezTo>
                  <a:cubicBezTo>
                    <a:pt x="38" y="1"/>
                    <a:pt x="16" y="0"/>
                    <a:pt x="7" y="0"/>
                  </a:cubicBezTo>
                  <a:cubicBezTo>
                    <a:pt x="4" y="0"/>
                    <a:pt x="0" y="1"/>
                    <a:pt x="0" y="7"/>
                  </a:cubicBezTo>
                  <a:cubicBezTo>
                    <a:pt x="0" y="12"/>
                    <a:pt x="4" y="12"/>
                    <a:pt x="9" y="12"/>
                  </a:cubicBezTo>
                  <a:cubicBezTo>
                    <a:pt x="30" y="12"/>
                    <a:pt x="31" y="16"/>
                    <a:pt x="34" y="23"/>
                  </a:cubicBezTo>
                  <a:lnTo>
                    <a:pt x="89" y="142"/>
                  </a:lnTo>
                  <a:lnTo>
                    <a:pt x="73" y="206"/>
                  </a:lnTo>
                  <a:cubicBezTo>
                    <a:pt x="68" y="224"/>
                    <a:pt x="68" y="225"/>
                    <a:pt x="41" y="225"/>
                  </a:cubicBezTo>
                  <a:cubicBezTo>
                    <a:pt x="35" y="225"/>
                    <a:pt x="30" y="225"/>
                    <a:pt x="30" y="233"/>
                  </a:cubicBezTo>
                  <a:cubicBezTo>
                    <a:pt x="30" y="236"/>
                    <a:pt x="33" y="238"/>
                    <a:pt x="36" y="238"/>
                  </a:cubicBezTo>
                  <a:cubicBezTo>
                    <a:pt x="42" y="238"/>
                    <a:pt x="51" y="237"/>
                    <a:pt x="57" y="237"/>
                  </a:cubicBezTo>
                  <a:cubicBezTo>
                    <a:pt x="64" y="237"/>
                    <a:pt x="74" y="237"/>
                    <a:pt x="80" y="237"/>
                  </a:cubicBezTo>
                  <a:cubicBezTo>
                    <a:pt x="87" y="237"/>
                    <a:pt x="95" y="237"/>
                    <a:pt x="103" y="237"/>
                  </a:cubicBezTo>
                  <a:cubicBezTo>
                    <a:pt x="110" y="237"/>
                    <a:pt x="119" y="238"/>
                    <a:pt x="126" y="238"/>
                  </a:cubicBezTo>
                  <a:cubicBezTo>
                    <a:pt x="128" y="238"/>
                    <a:pt x="134" y="238"/>
                    <a:pt x="134" y="230"/>
                  </a:cubicBezTo>
                  <a:cubicBezTo>
                    <a:pt x="134" y="225"/>
                    <a:pt x="130" y="225"/>
                    <a:pt x="122" y="225"/>
                  </a:cubicBezTo>
                  <a:cubicBezTo>
                    <a:pt x="116" y="225"/>
                    <a:pt x="115" y="225"/>
                    <a:pt x="109" y="225"/>
                  </a:cubicBezTo>
                  <a:cubicBezTo>
                    <a:pt x="102" y="224"/>
                    <a:pt x="101" y="223"/>
                    <a:pt x="101" y="220"/>
                  </a:cubicBezTo>
                  <a:cubicBezTo>
                    <a:pt x="101" y="218"/>
                    <a:pt x="105" y="201"/>
                    <a:pt x="108" y="192"/>
                  </a:cubicBezTo>
                  <a:cubicBezTo>
                    <a:pt x="110" y="180"/>
                    <a:pt x="118" y="150"/>
                    <a:pt x="118" y="149"/>
                  </a:cubicBezTo>
                  <a:cubicBezTo>
                    <a:pt x="120" y="143"/>
                    <a:pt x="120" y="143"/>
                    <a:pt x="123" y="139"/>
                  </a:cubicBezTo>
                  <a:lnTo>
                    <a:pt x="216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15">
              <a:extLst>
                <a:ext uri="{FF2B5EF4-FFF2-40B4-BE49-F238E27FC236}">
                  <a16:creationId xmlns:a16="http://schemas.microsoft.com/office/drawing/2014/main" id="{A1868957-088E-42A3-9E41-D80470AFE6E6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4786313" y="5965826"/>
              <a:ext cx="142875" cy="19367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16">
              <a:extLst>
                <a:ext uri="{FF2B5EF4-FFF2-40B4-BE49-F238E27FC236}">
                  <a16:creationId xmlns:a16="http://schemas.microsoft.com/office/drawing/2014/main" id="{9AFC7C51-FAE2-4590-99C4-C21F66B2E700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5022850" y="6013451"/>
              <a:ext cx="90488" cy="114300"/>
            </a:xfrm>
            <a:custGeom>
              <a:avLst/>
              <a:gdLst>
                <a:gd name="T0" fmla="*/ 70 w 191"/>
                <a:gd name="T1" fmla="*/ 106 h 226"/>
                <a:gd name="T2" fmla="*/ 146 w 191"/>
                <a:gd name="T3" fmla="*/ 94 h 226"/>
                <a:gd name="T4" fmla="*/ 184 w 191"/>
                <a:gd name="T5" fmla="*/ 43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6 h 226"/>
                <a:gd name="T24" fmla="*/ 70 w 191"/>
                <a:gd name="T25" fmla="*/ 106 h 226"/>
                <a:gd name="T26" fmla="*/ 47 w 191"/>
                <a:gd name="T27" fmla="*/ 95 h 226"/>
                <a:gd name="T28" fmla="*/ 130 w 191"/>
                <a:gd name="T29" fmla="*/ 11 h 226"/>
                <a:gd name="T30" fmla="*/ 167 w 191"/>
                <a:gd name="T31" fmla="*/ 43 h 226"/>
                <a:gd name="T32" fmla="*/ 67 w 191"/>
                <a:gd name="T33" fmla="*/ 95 h 226"/>
                <a:gd name="T34" fmla="*/ 47 w 191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6"/>
                  </a:moveTo>
                  <a:cubicBezTo>
                    <a:pt x="84" y="106"/>
                    <a:pt x="121" y="105"/>
                    <a:pt x="146" y="94"/>
                  </a:cubicBezTo>
                  <a:cubicBezTo>
                    <a:pt x="181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0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6"/>
                  </a:cubicBezTo>
                  <a:lnTo>
                    <a:pt x="70" y="106"/>
                  </a:lnTo>
                  <a:close/>
                  <a:moveTo>
                    <a:pt x="47" y="95"/>
                  </a:moveTo>
                  <a:cubicBezTo>
                    <a:pt x="66" y="19"/>
                    <a:pt x="117" y="11"/>
                    <a:pt x="130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5"/>
                    <a:pt x="87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17">
              <a:extLst>
                <a:ext uri="{FF2B5EF4-FFF2-40B4-BE49-F238E27FC236}">
                  <a16:creationId xmlns:a16="http://schemas.microsoft.com/office/drawing/2014/main" id="{53A3C528-A1F0-4518-8972-37D089701B9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138738" y="5986463"/>
              <a:ext cx="109538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18">
              <a:extLst>
                <a:ext uri="{FF2B5EF4-FFF2-40B4-BE49-F238E27FC236}">
                  <a16:creationId xmlns:a16="http://schemas.microsoft.com/office/drawing/2014/main" id="{BDD32225-1153-48D4-90B4-7AF675A60BC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278438" y="5911851"/>
              <a:ext cx="90488" cy="12382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4 w 192"/>
                <a:gd name="T5" fmla="*/ 245 h 246"/>
                <a:gd name="T6" fmla="*/ 181 w 192"/>
                <a:gd name="T7" fmla="*/ 245 h 246"/>
                <a:gd name="T8" fmla="*/ 192 w 192"/>
                <a:gd name="T9" fmla="*/ 241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5 w 192"/>
                <a:gd name="T21" fmla="*/ 10 h 246"/>
                <a:gd name="T22" fmla="*/ 68 w 192"/>
                <a:gd name="T23" fmla="*/ 32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3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5"/>
                    <a:pt x="169" y="245"/>
                    <a:pt x="174" y="245"/>
                  </a:cubicBezTo>
                  <a:lnTo>
                    <a:pt x="181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40"/>
                    <a:pt x="190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6"/>
                    <a:pt x="0" y="228"/>
                    <a:pt x="0" y="234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19">
              <a:extLst>
                <a:ext uri="{FF2B5EF4-FFF2-40B4-BE49-F238E27FC236}">
                  <a16:creationId xmlns:a16="http://schemas.microsoft.com/office/drawing/2014/main" id="{C6FBB43C-D0CA-41AE-9DB0-EDF0E41D14B5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383213" y="5924551"/>
              <a:ext cx="55563" cy="111125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3 h 221"/>
                <a:gd name="T6" fmla="*/ 107 w 118"/>
                <a:gd name="T7" fmla="*/ 68 h 221"/>
                <a:gd name="T8" fmla="*/ 74 w 118"/>
                <a:gd name="T9" fmla="*/ 68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8 h 221"/>
                <a:gd name="T20" fmla="*/ 11 w 118"/>
                <a:gd name="T21" fmla="*/ 68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3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4 h 221"/>
                <a:gd name="T38" fmla="*/ 103 w 118"/>
                <a:gd name="T39" fmla="*/ 170 h 221"/>
                <a:gd name="T40" fmla="*/ 56 w 118"/>
                <a:gd name="T41" fmla="*/ 212 h 221"/>
                <a:gd name="T42" fmla="*/ 44 w 118"/>
                <a:gd name="T43" fmla="*/ 195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4"/>
                    <a:pt x="88" y="13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1"/>
                    <a:pt x="55" y="221"/>
                  </a:cubicBezTo>
                  <a:cubicBezTo>
                    <a:pt x="94" y="221"/>
                    <a:pt x="116" y="173"/>
                    <a:pt x="116" y="168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5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5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20">
              <a:extLst>
                <a:ext uri="{FF2B5EF4-FFF2-40B4-BE49-F238E27FC236}">
                  <a16:creationId xmlns:a16="http://schemas.microsoft.com/office/drawing/2014/main" id="{0C8CD93D-1A41-430A-8DB5-E6FB756D1769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472113" y="5937251"/>
              <a:ext cx="53975" cy="2508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21">
              <a:extLst>
                <a:ext uri="{FF2B5EF4-FFF2-40B4-BE49-F238E27FC236}">
                  <a16:creationId xmlns:a16="http://schemas.microsoft.com/office/drawing/2014/main" id="{7F250515-8102-401D-AD66-E05FF003AD80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5634038" y="5965826"/>
              <a:ext cx="141288" cy="19367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22">
              <a:extLst>
                <a:ext uri="{FF2B5EF4-FFF2-40B4-BE49-F238E27FC236}">
                  <a16:creationId xmlns:a16="http://schemas.microsoft.com/office/drawing/2014/main" id="{59D52CF9-069A-4FCF-8633-E7D14FE6DC1B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5889625" y="5883276"/>
              <a:ext cx="101600" cy="120650"/>
            </a:xfrm>
            <a:custGeom>
              <a:avLst/>
              <a:gdLst>
                <a:gd name="T0" fmla="*/ 86 w 218"/>
                <a:gd name="T1" fmla="*/ 122 h 239"/>
                <a:gd name="T2" fmla="*/ 123 w 218"/>
                <a:gd name="T3" fmla="*/ 129 h 239"/>
                <a:gd name="T4" fmla="*/ 141 w 218"/>
                <a:gd name="T5" fmla="*/ 161 h 239"/>
                <a:gd name="T6" fmla="*/ 148 w 218"/>
                <a:gd name="T7" fmla="*/ 170 h 239"/>
                <a:gd name="T8" fmla="*/ 154 w 218"/>
                <a:gd name="T9" fmla="*/ 159 h 239"/>
                <a:gd name="T10" fmla="*/ 154 w 218"/>
                <a:gd name="T11" fmla="*/ 65 h 239"/>
                <a:gd name="T12" fmla="*/ 148 w 218"/>
                <a:gd name="T13" fmla="*/ 54 h 239"/>
                <a:gd name="T14" fmla="*/ 141 w 218"/>
                <a:gd name="T15" fmla="*/ 62 h 239"/>
                <a:gd name="T16" fmla="*/ 86 w 218"/>
                <a:gd name="T17" fmla="*/ 109 h 239"/>
                <a:gd name="T18" fmla="*/ 86 w 218"/>
                <a:gd name="T19" fmla="*/ 36 h 239"/>
                <a:gd name="T20" fmla="*/ 101 w 218"/>
                <a:gd name="T21" fmla="*/ 13 h 239"/>
                <a:gd name="T22" fmla="*/ 117 w 218"/>
                <a:gd name="T23" fmla="*/ 13 h 239"/>
                <a:gd name="T24" fmla="*/ 190 w 218"/>
                <a:gd name="T25" fmla="*/ 61 h 239"/>
                <a:gd name="T26" fmla="*/ 196 w 218"/>
                <a:gd name="T27" fmla="*/ 69 h 239"/>
                <a:gd name="T28" fmla="*/ 202 w 218"/>
                <a:gd name="T29" fmla="*/ 57 h 239"/>
                <a:gd name="T30" fmla="*/ 202 w 218"/>
                <a:gd name="T31" fmla="*/ 12 h 239"/>
                <a:gd name="T32" fmla="*/ 191 w 218"/>
                <a:gd name="T33" fmla="*/ 0 h 239"/>
                <a:gd name="T34" fmla="*/ 12 w 218"/>
                <a:gd name="T35" fmla="*/ 0 h 239"/>
                <a:gd name="T36" fmla="*/ 0 w 218"/>
                <a:gd name="T37" fmla="*/ 7 h 239"/>
                <a:gd name="T38" fmla="*/ 10 w 218"/>
                <a:gd name="T39" fmla="*/ 13 h 239"/>
                <a:gd name="T40" fmla="*/ 31 w 218"/>
                <a:gd name="T41" fmla="*/ 32 h 239"/>
                <a:gd name="T42" fmla="*/ 31 w 218"/>
                <a:gd name="T43" fmla="*/ 207 h 239"/>
                <a:gd name="T44" fmla="*/ 11 w 218"/>
                <a:gd name="T45" fmla="*/ 227 h 239"/>
                <a:gd name="T46" fmla="*/ 0 w 218"/>
                <a:gd name="T47" fmla="*/ 233 h 239"/>
                <a:gd name="T48" fmla="*/ 12 w 218"/>
                <a:gd name="T49" fmla="*/ 239 h 239"/>
                <a:gd name="T50" fmla="*/ 197 w 218"/>
                <a:gd name="T51" fmla="*/ 239 h 239"/>
                <a:gd name="T52" fmla="*/ 208 w 218"/>
                <a:gd name="T53" fmla="*/ 234 h 239"/>
                <a:gd name="T54" fmla="*/ 218 w 218"/>
                <a:gd name="T55" fmla="*/ 174 h 239"/>
                <a:gd name="T56" fmla="*/ 212 w 218"/>
                <a:gd name="T57" fmla="*/ 168 h 239"/>
                <a:gd name="T58" fmla="*/ 206 w 218"/>
                <a:gd name="T59" fmla="*/ 173 h 239"/>
                <a:gd name="T60" fmla="*/ 175 w 218"/>
                <a:gd name="T61" fmla="*/ 211 h 239"/>
                <a:gd name="T62" fmla="*/ 120 w 218"/>
                <a:gd name="T63" fmla="*/ 227 h 239"/>
                <a:gd name="T64" fmla="*/ 101 w 218"/>
                <a:gd name="T65" fmla="*/ 227 h 239"/>
                <a:gd name="T66" fmla="*/ 86 w 218"/>
                <a:gd name="T67" fmla="*/ 204 h 239"/>
                <a:gd name="T68" fmla="*/ 86 w 218"/>
                <a:gd name="T69" fmla="*/ 122 h 239"/>
                <a:gd name="T70" fmla="*/ 190 w 218"/>
                <a:gd name="T71" fmla="*/ 13 h 239"/>
                <a:gd name="T72" fmla="*/ 190 w 218"/>
                <a:gd name="T73" fmla="*/ 29 h 239"/>
                <a:gd name="T74" fmla="*/ 170 w 218"/>
                <a:gd name="T75" fmla="*/ 13 h 239"/>
                <a:gd name="T76" fmla="*/ 190 w 218"/>
                <a:gd name="T77" fmla="*/ 13 h 239"/>
                <a:gd name="T78" fmla="*/ 122 w 218"/>
                <a:gd name="T79" fmla="*/ 115 h 239"/>
                <a:gd name="T80" fmla="*/ 141 w 218"/>
                <a:gd name="T81" fmla="*/ 100 h 239"/>
                <a:gd name="T82" fmla="*/ 141 w 218"/>
                <a:gd name="T83" fmla="*/ 129 h 239"/>
                <a:gd name="T84" fmla="*/ 122 w 218"/>
                <a:gd name="T85" fmla="*/ 115 h 239"/>
                <a:gd name="T86" fmla="*/ 43 w 218"/>
                <a:gd name="T87" fmla="*/ 32 h 239"/>
                <a:gd name="T88" fmla="*/ 40 w 218"/>
                <a:gd name="T89" fmla="*/ 13 h 239"/>
                <a:gd name="T90" fmla="*/ 77 w 218"/>
                <a:gd name="T91" fmla="*/ 13 h 239"/>
                <a:gd name="T92" fmla="*/ 73 w 218"/>
                <a:gd name="T93" fmla="*/ 35 h 239"/>
                <a:gd name="T94" fmla="*/ 73 w 218"/>
                <a:gd name="T95" fmla="*/ 204 h 239"/>
                <a:gd name="T96" fmla="*/ 77 w 218"/>
                <a:gd name="T97" fmla="*/ 227 h 239"/>
                <a:gd name="T98" fmla="*/ 40 w 218"/>
                <a:gd name="T99" fmla="*/ 227 h 239"/>
                <a:gd name="T100" fmla="*/ 43 w 218"/>
                <a:gd name="T101" fmla="*/ 208 h 239"/>
                <a:gd name="T102" fmla="*/ 43 w 218"/>
                <a:gd name="T103" fmla="*/ 32 h 239"/>
                <a:gd name="T104" fmla="*/ 173 w 218"/>
                <a:gd name="T105" fmla="*/ 227 h 239"/>
                <a:gd name="T106" fmla="*/ 173 w 218"/>
                <a:gd name="T107" fmla="*/ 227 h 239"/>
                <a:gd name="T108" fmla="*/ 200 w 218"/>
                <a:gd name="T109" fmla="*/ 207 h 239"/>
                <a:gd name="T110" fmla="*/ 197 w 218"/>
                <a:gd name="T111" fmla="*/ 227 h 239"/>
                <a:gd name="T112" fmla="*/ 173 w 218"/>
                <a:gd name="T113" fmla="*/ 2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39">
                  <a:moveTo>
                    <a:pt x="86" y="122"/>
                  </a:moveTo>
                  <a:cubicBezTo>
                    <a:pt x="94" y="122"/>
                    <a:pt x="111" y="122"/>
                    <a:pt x="123" y="129"/>
                  </a:cubicBezTo>
                  <a:cubicBezTo>
                    <a:pt x="140" y="140"/>
                    <a:pt x="141" y="159"/>
                    <a:pt x="141" y="161"/>
                  </a:cubicBezTo>
                  <a:cubicBezTo>
                    <a:pt x="142" y="166"/>
                    <a:pt x="142" y="170"/>
                    <a:pt x="148" y="170"/>
                  </a:cubicBezTo>
                  <a:cubicBezTo>
                    <a:pt x="154" y="170"/>
                    <a:pt x="154" y="166"/>
                    <a:pt x="154" y="159"/>
                  </a:cubicBezTo>
                  <a:lnTo>
                    <a:pt x="154" y="65"/>
                  </a:lnTo>
                  <a:cubicBezTo>
                    <a:pt x="154" y="59"/>
                    <a:pt x="154" y="54"/>
                    <a:pt x="148" y="54"/>
                  </a:cubicBezTo>
                  <a:cubicBezTo>
                    <a:pt x="142" y="54"/>
                    <a:pt x="141" y="59"/>
                    <a:pt x="141" y="62"/>
                  </a:cubicBezTo>
                  <a:cubicBezTo>
                    <a:pt x="139" y="107"/>
                    <a:pt x="104" y="109"/>
                    <a:pt x="86" y="109"/>
                  </a:cubicBezTo>
                  <a:lnTo>
                    <a:pt x="86" y="36"/>
                  </a:lnTo>
                  <a:cubicBezTo>
                    <a:pt x="86" y="13"/>
                    <a:pt x="92" y="13"/>
                    <a:pt x="101" y="13"/>
                  </a:cubicBezTo>
                  <a:lnTo>
                    <a:pt x="117" y="13"/>
                  </a:lnTo>
                  <a:cubicBezTo>
                    <a:pt x="164" y="13"/>
                    <a:pt x="188" y="37"/>
                    <a:pt x="190" y="61"/>
                  </a:cubicBezTo>
                  <a:cubicBezTo>
                    <a:pt x="190" y="63"/>
                    <a:pt x="191" y="69"/>
                    <a:pt x="196" y="69"/>
                  </a:cubicBezTo>
                  <a:cubicBezTo>
                    <a:pt x="202" y="69"/>
                    <a:pt x="202" y="63"/>
                    <a:pt x="202" y="57"/>
                  </a:cubicBezTo>
                  <a:lnTo>
                    <a:pt x="202" y="12"/>
                  </a:lnTo>
                  <a:cubicBezTo>
                    <a:pt x="202" y="1"/>
                    <a:pt x="201" y="0"/>
                    <a:pt x="191" y="0"/>
                  </a:cubicBezTo>
                  <a:lnTo>
                    <a:pt x="12" y="0"/>
                  </a:lnTo>
                  <a:cubicBezTo>
                    <a:pt x="6" y="0"/>
                    <a:pt x="0" y="0"/>
                    <a:pt x="0" y="7"/>
                  </a:cubicBezTo>
                  <a:cubicBezTo>
                    <a:pt x="0" y="13"/>
                    <a:pt x="7" y="13"/>
                    <a:pt x="10" y="13"/>
                  </a:cubicBezTo>
                  <a:cubicBezTo>
                    <a:pt x="29" y="13"/>
                    <a:pt x="31" y="15"/>
                    <a:pt x="31" y="32"/>
                  </a:cubicBezTo>
                  <a:lnTo>
                    <a:pt x="31" y="207"/>
                  </a:lnTo>
                  <a:cubicBezTo>
                    <a:pt x="31" y="223"/>
                    <a:pt x="30" y="227"/>
                    <a:pt x="11" y="227"/>
                  </a:cubicBezTo>
                  <a:cubicBezTo>
                    <a:pt x="6" y="227"/>
                    <a:pt x="0" y="227"/>
                    <a:pt x="0" y="233"/>
                  </a:cubicBezTo>
                  <a:cubicBezTo>
                    <a:pt x="0" y="239"/>
                    <a:pt x="6" y="239"/>
                    <a:pt x="12" y="239"/>
                  </a:cubicBezTo>
                  <a:lnTo>
                    <a:pt x="197" y="239"/>
                  </a:lnTo>
                  <a:cubicBezTo>
                    <a:pt x="203" y="239"/>
                    <a:pt x="207" y="239"/>
                    <a:pt x="208" y="234"/>
                  </a:cubicBezTo>
                  <a:cubicBezTo>
                    <a:pt x="208" y="234"/>
                    <a:pt x="218" y="176"/>
                    <a:pt x="218" y="174"/>
                  </a:cubicBezTo>
                  <a:cubicBezTo>
                    <a:pt x="218" y="170"/>
                    <a:pt x="215" y="168"/>
                    <a:pt x="212" y="168"/>
                  </a:cubicBezTo>
                  <a:cubicBezTo>
                    <a:pt x="207" y="168"/>
                    <a:pt x="206" y="172"/>
                    <a:pt x="206" y="173"/>
                  </a:cubicBezTo>
                  <a:cubicBezTo>
                    <a:pt x="204" y="182"/>
                    <a:pt x="200" y="196"/>
                    <a:pt x="175" y="211"/>
                  </a:cubicBezTo>
                  <a:cubicBezTo>
                    <a:pt x="157" y="222"/>
                    <a:pt x="139" y="227"/>
                    <a:pt x="120" y="227"/>
                  </a:cubicBezTo>
                  <a:lnTo>
                    <a:pt x="101" y="227"/>
                  </a:lnTo>
                  <a:cubicBezTo>
                    <a:pt x="92" y="227"/>
                    <a:pt x="86" y="227"/>
                    <a:pt x="86" y="204"/>
                  </a:cubicBezTo>
                  <a:lnTo>
                    <a:pt x="86" y="122"/>
                  </a:lnTo>
                  <a:close/>
                  <a:moveTo>
                    <a:pt x="190" y="13"/>
                  </a:moveTo>
                  <a:lnTo>
                    <a:pt x="190" y="29"/>
                  </a:lnTo>
                  <a:cubicBezTo>
                    <a:pt x="184" y="23"/>
                    <a:pt x="177" y="17"/>
                    <a:pt x="170" y="13"/>
                  </a:cubicBezTo>
                  <a:lnTo>
                    <a:pt x="190" y="13"/>
                  </a:lnTo>
                  <a:close/>
                  <a:moveTo>
                    <a:pt x="122" y="115"/>
                  </a:moveTo>
                  <a:cubicBezTo>
                    <a:pt x="127" y="112"/>
                    <a:pt x="135" y="107"/>
                    <a:pt x="141" y="100"/>
                  </a:cubicBezTo>
                  <a:lnTo>
                    <a:pt x="141" y="129"/>
                  </a:lnTo>
                  <a:cubicBezTo>
                    <a:pt x="133" y="120"/>
                    <a:pt x="122" y="115"/>
                    <a:pt x="122" y="115"/>
                  </a:cubicBezTo>
                  <a:close/>
                  <a:moveTo>
                    <a:pt x="43" y="32"/>
                  </a:moveTo>
                  <a:cubicBezTo>
                    <a:pt x="43" y="28"/>
                    <a:pt x="43" y="19"/>
                    <a:pt x="40" y="13"/>
                  </a:cubicBezTo>
                  <a:lnTo>
                    <a:pt x="77" y="13"/>
                  </a:lnTo>
                  <a:cubicBezTo>
                    <a:pt x="73" y="21"/>
                    <a:pt x="73" y="32"/>
                    <a:pt x="73" y="35"/>
                  </a:cubicBezTo>
                  <a:lnTo>
                    <a:pt x="73" y="204"/>
                  </a:lnTo>
                  <a:cubicBezTo>
                    <a:pt x="73" y="217"/>
                    <a:pt x="76" y="224"/>
                    <a:pt x="77" y="227"/>
                  </a:cubicBezTo>
                  <a:lnTo>
                    <a:pt x="40" y="227"/>
                  </a:lnTo>
                  <a:cubicBezTo>
                    <a:pt x="43" y="221"/>
                    <a:pt x="43" y="212"/>
                    <a:pt x="43" y="208"/>
                  </a:cubicBezTo>
                  <a:lnTo>
                    <a:pt x="43" y="32"/>
                  </a:lnTo>
                  <a:close/>
                  <a:moveTo>
                    <a:pt x="173" y="227"/>
                  </a:moveTo>
                  <a:lnTo>
                    <a:pt x="173" y="227"/>
                  </a:lnTo>
                  <a:cubicBezTo>
                    <a:pt x="184" y="221"/>
                    <a:pt x="193" y="214"/>
                    <a:pt x="200" y="207"/>
                  </a:cubicBezTo>
                  <a:cubicBezTo>
                    <a:pt x="200" y="209"/>
                    <a:pt x="198" y="224"/>
                    <a:pt x="197" y="227"/>
                  </a:cubicBezTo>
                  <a:lnTo>
                    <a:pt x="173" y="22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23">
              <a:extLst>
                <a:ext uri="{FF2B5EF4-FFF2-40B4-BE49-F238E27FC236}">
                  <a16:creationId xmlns:a16="http://schemas.microsoft.com/office/drawing/2014/main" id="{EB64AECB-26EE-459D-8B87-88352B518C8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015038" y="5872163"/>
              <a:ext cx="42863" cy="174625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8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5" y="299"/>
                    <a:pt x="84" y="348"/>
                  </a:cubicBezTo>
                  <a:cubicBezTo>
                    <a:pt x="86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7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24">
              <a:extLst>
                <a:ext uri="{FF2B5EF4-FFF2-40B4-BE49-F238E27FC236}">
                  <a16:creationId xmlns:a16="http://schemas.microsoft.com/office/drawing/2014/main" id="{5B6BC2D3-3998-4DDE-9764-489E76ACB60E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6080125" y="5926138"/>
              <a:ext cx="69850" cy="79375"/>
            </a:xfrm>
            <a:custGeom>
              <a:avLst/>
              <a:gdLst>
                <a:gd name="T0" fmla="*/ 55 w 149"/>
                <a:gd name="T1" fmla="*/ 75 h 158"/>
                <a:gd name="T2" fmla="*/ 111 w 149"/>
                <a:gd name="T3" fmla="*/ 67 h 158"/>
                <a:gd name="T4" fmla="*/ 141 w 149"/>
                <a:gd name="T5" fmla="*/ 31 h 158"/>
                <a:gd name="T6" fmla="*/ 98 w 149"/>
                <a:gd name="T7" fmla="*/ 0 h 158"/>
                <a:gd name="T8" fmla="*/ 0 w 149"/>
                <a:gd name="T9" fmla="*/ 92 h 158"/>
                <a:gd name="T10" fmla="*/ 63 w 149"/>
                <a:gd name="T11" fmla="*/ 158 h 158"/>
                <a:gd name="T12" fmla="*/ 149 w 149"/>
                <a:gd name="T13" fmla="*/ 118 h 158"/>
                <a:gd name="T14" fmla="*/ 143 w 149"/>
                <a:gd name="T15" fmla="*/ 112 h 158"/>
                <a:gd name="T16" fmla="*/ 138 w 149"/>
                <a:gd name="T17" fmla="*/ 116 h 158"/>
                <a:gd name="T18" fmla="*/ 63 w 149"/>
                <a:gd name="T19" fmla="*/ 148 h 158"/>
                <a:gd name="T20" fmla="*/ 28 w 149"/>
                <a:gd name="T21" fmla="*/ 106 h 158"/>
                <a:gd name="T22" fmla="*/ 33 w 149"/>
                <a:gd name="T23" fmla="*/ 75 h 158"/>
                <a:gd name="T24" fmla="*/ 55 w 149"/>
                <a:gd name="T25" fmla="*/ 75 h 158"/>
                <a:gd name="T26" fmla="*/ 35 w 149"/>
                <a:gd name="T27" fmla="*/ 65 h 158"/>
                <a:gd name="T28" fmla="*/ 98 w 149"/>
                <a:gd name="T29" fmla="*/ 10 h 158"/>
                <a:gd name="T30" fmla="*/ 126 w 149"/>
                <a:gd name="T31" fmla="*/ 31 h 158"/>
                <a:gd name="T32" fmla="*/ 52 w 149"/>
                <a:gd name="T33" fmla="*/ 65 h 158"/>
                <a:gd name="T34" fmla="*/ 35 w 149"/>
                <a:gd name="T35" fmla="*/ 6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8">
                  <a:moveTo>
                    <a:pt x="55" y="75"/>
                  </a:moveTo>
                  <a:cubicBezTo>
                    <a:pt x="64" y="75"/>
                    <a:pt x="92" y="74"/>
                    <a:pt x="111" y="67"/>
                  </a:cubicBezTo>
                  <a:cubicBezTo>
                    <a:pt x="136" y="58"/>
                    <a:pt x="141" y="42"/>
                    <a:pt x="141" y="31"/>
                  </a:cubicBezTo>
                  <a:cubicBezTo>
                    <a:pt x="141" y="12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8"/>
                    <a:pt x="63" y="158"/>
                  </a:cubicBezTo>
                  <a:cubicBezTo>
                    <a:pt x="121" y="158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8" y="116"/>
                  </a:cubicBezTo>
                  <a:cubicBezTo>
                    <a:pt x="110" y="148"/>
                    <a:pt x="70" y="148"/>
                    <a:pt x="63" y="148"/>
                  </a:cubicBezTo>
                  <a:cubicBezTo>
                    <a:pt x="42" y="148"/>
                    <a:pt x="28" y="134"/>
                    <a:pt x="28" y="106"/>
                  </a:cubicBezTo>
                  <a:cubicBezTo>
                    <a:pt x="28" y="101"/>
                    <a:pt x="28" y="94"/>
                    <a:pt x="33" y="75"/>
                  </a:cubicBezTo>
                  <a:lnTo>
                    <a:pt x="55" y="75"/>
                  </a:lnTo>
                  <a:close/>
                  <a:moveTo>
                    <a:pt x="35" y="65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8"/>
                    <a:pt x="126" y="31"/>
                  </a:cubicBezTo>
                  <a:cubicBezTo>
                    <a:pt x="126" y="65"/>
                    <a:pt x="67" y="65"/>
                    <a:pt x="52" y="65"/>
                  </a:cubicBez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25">
              <a:extLst>
                <a:ext uri="{FF2B5EF4-FFF2-40B4-BE49-F238E27FC236}">
                  <a16:creationId xmlns:a16="http://schemas.microsoft.com/office/drawing/2014/main" id="{0DB02783-A21D-4AC0-A99A-2BF64E5BB37F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6172200" y="5840413"/>
              <a:ext cx="71438" cy="88900"/>
            </a:xfrm>
            <a:custGeom>
              <a:avLst/>
              <a:gdLst>
                <a:gd name="T0" fmla="*/ 90 w 153"/>
                <a:gd name="T1" fmla="*/ 102 h 176"/>
                <a:gd name="T2" fmla="*/ 124 w 153"/>
                <a:gd name="T3" fmla="*/ 169 h 176"/>
                <a:gd name="T4" fmla="*/ 130 w 153"/>
                <a:gd name="T5" fmla="*/ 173 h 176"/>
                <a:gd name="T6" fmla="*/ 140 w 153"/>
                <a:gd name="T7" fmla="*/ 176 h 176"/>
                <a:gd name="T8" fmla="*/ 146 w 153"/>
                <a:gd name="T9" fmla="*/ 176 h 176"/>
                <a:gd name="T10" fmla="*/ 153 w 153"/>
                <a:gd name="T11" fmla="*/ 172 h 176"/>
                <a:gd name="T12" fmla="*/ 152 w 153"/>
                <a:gd name="T13" fmla="*/ 169 h 176"/>
                <a:gd name="T14" fmla="*/ 144 w 153"/>
                <a:gd name="T15" fmla="*/ 158 h 176"/>
                <a:gd name="T16" fmla="*/ 72 w 153"/>
                <a:gd name="T17" fmla="*/ 15 h 176"/>
                <a:gd name="T18" fmla="*/ 36 w 153"/>
                <a:gd name="T19" fmla="*/ 0 h 176"/>
                <a:gd name="T20" fmla="*/ 26 w 153"/>
                <a:gd name="T21" fmla="*/ 5 h 176"/>
                <a:gd name="T22" fmla="*/ 33 w 153"/>
                <a:gd name="T23" fmla="*/ 9 h 176"/>
                <a:gd name="T24" fmla="*/ 52 w 153"/>
                <a:gd name="T25" fmla="*/ 26 h 176"/>
                <a:gd name="T26" fmla="*/ 64 w 153"/>
                <a:gd name="T27" fmla="*/ 51 h 176"/>
                <a:gd name="T28" fmla="*/ 85 w 153"/>
                <a:gd name="T29" fmla="*/ 92 h 176"/>
                <a:gd name="T30" fmla="*/ 5 w 153"/>
                <a:gd name="T31" fmla="*/ 157 h 176"/>
                <a:gd name="T32" fmla="*/ 0 w 153"/>
                <a:gd name="T33" fmla="*/ 167 h 176"/>
                <a:gd name="T34" fmla="*/ 9 w 153"/>
                <a:gd name="T35" fmla="*/ 176 h 176"/>
                <a:gd name="T36" fmla="*/ 18 w 153"/>
                <a:gd name="T37" fmla="*/ 171 h 176"/>
                <a:gd name="T38" fmla="*/ 90 w 153"/>
                <a:gd name="T39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6">
                  <a:moveTo>
                    <a:pt x="90" y="102"/>
                  </a:moveTo>
                  <a:cubicBezTo>
                    <a:pt x="102" y="125"/>
                    <a:pt x="122" y="165"/>
                    <a:pt x="124" y="169"/>
                  </a:cubicBezTo>
                  <a:cubicBezTo>
                    <a:pt x="126" y="172"/>
                    <a:pt x="129" y="173"/>
                    <a:pt x="130" y="173"/>
                  </a:cubicBezTo>
                  <a:cubicBezTo>
                    <a:pt x="134" y="176"/>
                    <a:pt x="135" y="176"/>
                    <a:pt x="140" y="176"/>
                  </a:cubicBezTo>
                  <a:lnTo>
                    <a:pt x="146" y="176"/>
                  </a:lnTo>
                  <a:cubicBezTo>
                    <a:pt x="150" y="176"/>
                    <a:pt x="153" y="176"/>
                    <a:pt x="153" y="172"/>
                  </a:cubicBezTo>
                  <a:cubicBezTo>
                    <a:pt x="153" y="171"/>
                    <a:pt x="153" y="170"/>
                    <a:pt x="152" y="169"/>
                  </a:cubicBezTo>
                  <a:cubicBezTo>
                    <a:pt x="149" y="166"/>
                    <a:pt x="147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6" y="0"/>
                  </a:cubicBezTo>
                  <a:cubicBezTo>
                    <a:pt x="30" y="0"/>
                    <a:pt x="26" y="0"/>
                    <a:pt x="26" y="5"/>
                  </a:cubicBezTo>
                  <a:cubicBezTo>
                    <a:pt x="26" y="8"/>
                    <a:pt x="29" y="9"/>
                    <a:pt x="33" y="9"/>
                  </a:cubicBezTo>
                  <a:cubicBezTo>
                    <a:pt x="43" y="10"/>
                    <a:pt x="48" y="20"/>
                    <a:pt x="52" y="26"/>
                  </a:cubicBezTo>
                  <a:lnTo>
                    <a:pt x="64" y="51"/>
                  </a:lnTo>
                  <a:cubicBezTo>
                    <a:pt x="69" y="60"/>
                    <a:pt x="80" y="83"/>
                    <a:pt x="85" y="92"/>
                  </a:cubicBezTo>
                  <a:lnTo>
                    <a:pt x="5" y="157"/>
                  </a:lnTo>
                  <a:cubicBezTo>
                    <a:pt x="4" y="158"/>
                    <a:pt x="0" y="162"/>
                    <a:pt x="0" y="167"/>
                  </a:cubicBezTo>
                  <a:cubicBezTo>
                    <a:pt x="0" y="172"/>
                    <a:pt x="4" y="176"/>
                    <a:pt x="9" y="176"/>
                  </a:cubicBezTo>
                  <a:cubicBezTo>
                    <a:pt x="14" y="176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26">
              <a:extLst>
                <a:ext uri="{FF2B5EF4-FFF2-40B4-BE49-F238E27FC236}">
                  <a16:creationId xmlns:a16="http://schemas.microsoft.com/office/drawing/2014/main" id="{DF5D78BF-9124-4F2F-816D-A480644EC3EC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6267450" y="5842001"/>
              <a:ext cx="101600" cy="85725"/>
            </a:xfrm>
            <a:custGeom>
              <a:avLst/>
              <a:gdLst>
                <a:gd name="T0" fmla="*/ 172 w 219"/>
                <a:gd name="T1" fmla="*/ 31 h 170"/>
                <a:gd name="T2" fmla="*/ 179 w 219"/>
                <a:gd name="T3" fmla="*/ 25 h 170"/>
                <a:gd name="T4" fmla="*/ 212 w 219"/>
                <a:gd name="T5" fmla="*/ 11 h 170"/>
                <a:gd name="T6" fmla="*/ 219 w 219"/>
                <a:gd name="T7" fmla="*/ 4 h 170"/>
                <a:gd name="T8" fmla="*/ 215 w 219"/>
                <a:gd name="T9" fmla="*/ 0 h 170"/>
                <a:gd name="T10" fmla="*/ 204 w 219"/>
                <a:gd name="T11" fmla="*/ 1 h 170"/>
                <a:gd name="T12" fmla="*/ 193 w 219"/>
                <a:gd name="T13" fmla="*/ 1 h 170"/>
                <a:gd name="T14" fmla="*/ 178 w 219"/>
                <a:gd name="T15" fmla="*/ 1 h 170"/>
                <a:gd name="T16" fmla="*/ 165 w 219"/>
                <a:gd name="T17" fmla="*/ 0 h 170"/>
                <a:gd name="T18" fmla="*/ 159 w 219"/>
                <a:gd name="T19" fmla="*/ 7 h 170"/>
                <a:gd name="T20" fmla="*/ 163 w 219"/>
                <a:gd name="T21" fmla="*/ 11 h 170"/>
                <a:gd name="T22" fmla="*/ 171 w 219"/>
                <a:gd name="T23" fmla="*/ 15 h 170"/>
                <a:gd name="T24" fmla="*/ 163 w 219"/>
                <a:gd name="T25" fmla="*/ 26 h 170"/>
                <a:gd name="T26" fmla="*/ 97 w 219"/>
                <a:gd name="T27" fmla="*/ 89 h 170"/>
                <a:gd name="T28" fmla="*/ 59 w 219"/>
                <a:gd name="T29" fmla="*/ 18 h 170"/>
                <a:gd name="T30" fmla="*/ 58 w 219"/>
                <a:gd name="T31" fmla="*/ 15 h 170"/>
                <a:gd name="T32" fmla="*/ 70 w 219"/>
                <a:gd name="T33" fmla="*/ 11 h 170"/>
                <a:gd name="T34" fmla="*/ 78 w 219"/>
                <a:gd name="T35" fmla="*/ 4 h 170"/>
                <a:gd name="T36" fmla="*/ 73 w 219"/>
                <a:gd name="T37" fmla="*/ 0 h 170"/>
                <a:gd name="T38" fmla="*/ 56 w 219"/>
                <a:gd name="T39" fmla="*/ 1 h 170"/>
                <a:gd name="T40" fmla="*/ 38 w 219"/>
                <a:gd name="T41" fmla="*/ 1 h 170"/>
                <a:gd name="T42" fmla="*/ 22 w 219"/>
                <a:gd name="T43" fmla="*/ 1 h 170"/>
                <a:gd name="T44" fmla="*/ 6 w 219"/>
                <a:gd name="T45" fmla="*/ 0 h 170"/>
                <a:gd name="T46" fmla="*/ 0 w 219"/>
                <a:gd name="T47" fmla="*/ 7 h 170"/>
                <a:gd name="T48" fmla="*/ 8 w 219"/>
                <a:gd name="T49" fmla="*/ 11 h 170"/>
                <a:gd name="T50" fmla="*/ 28 w 219"/>
                <a:gd name="T51" fmla="*/ 18 h 170"/>
                <a:gd name="T52" fmla="*/ 73 w 219"/>
                <a:gd name="T53" fmla="*/ 102 h 170"/>
                <a:gd name="T54" fmla="*/ 62 w 219"/>
                <a:gd name="T55" fmla="*/ 147 h 170"/>
                <a:gd name="T56" fmla="*/ 39 w 219"/>
                <a:gd name="T57" fmla="*/ 159 h 170"/>
                <a:gd name="T58" fmla="*/ 30 w 219"/>
                <a:gd name="T59" fmla="*/ 166 h 170"/>
                <a:gd name="T60" fmla="*/ 34 w 219"/>
                <a:gd name="T61" fmla="*/ 170 h 170"/>
                <a:gd name="T62" fmla="*/ 51 w 219"/>
                <a:gd name="T63" fmla="*/ 169 h 170"/>
                <a:gd name="T64" fmla="*/ 69 w 219"/>
                <a:gd name="T65" fmla="*/ 169 h 170"/>
                <a:gd name="T66" fmla="*/ 87 w 219"/>
                <a:gd name="T67" fmla="*/ 169 h 170"/>
                <a:gd name="T68" fmla="*/ 104 w 219"/>
                <a:gd name="T69" fmla="*/ 170 h 170"/>
                <a:gd name="T70" fmla="*/ 110 w 219"/>
                <a:gd name="T71" fmla="*/ 163 h 170"/>
                <a:gd name="T72" fmla="*/ 102 w 219"/>
                <a:gd name="T73" fmla="*/ 159 h 170"/>
                <a:gd name="T74" fmla="*/ 91 w 219"/>
                <a:gd name="T75" fmla="*/ 158 h 170"/>
                <a:gd name="T76" fmla="*/ 85 w 219"/>
                <a:gd name="T77" fmla="*/ 155 h 170"/>
                <a:gd name="T78" fmla="*/ 88 w 219"/>
                <a:gd name="T79" fmla="*/ 142 h 170"/>
                <a:gd name="T80" fmla="*/ 98 w 219"/>
                <a:gd name="T81" fmla="*/ 102 h 170"/>
                <a:gd name="T82" fmla="*/ 172 w 219"/>
                <a:gd name="T83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9" h="170">
                  <a:moveTo>
                    <a:pt x="172" y="31"/>
                  </a:moveTo>
                  <a:lnTo>
                    <a:pt x="179" y="25"/>
                  </a:lnTo>
                  <a:cubicBezTo>
                    <a:pt x="185" y="20"/>
                    <a:pt x="195" y="12"/>
                    <a:pt x="212" y="11"/>
                  </a:cubicBezTo>
                  <a:cubicBezTo>
                    <a:pt x="216" y="11"/>
                    <a:pt x="219" y="11"/>
                    <a:pt x="219" y="4"/>
                  </a:cubicBezTo>
                  <a:cubicBezTo>
                    <a:pt x="219" y="1"/>
                    <a:pt x="216" y="0"/>
                    <a:pt x="215" y="0"/>
                  </a:cubicBezTo>
                  <a:cubicBezTo>
                    <a:pt x="212" y="0"/>
                    <a:pt x="208" y="1"/>
                    <a:pt x="204" y="1"/>
                  </a:cubicBezTo>
                  <a:cubicBezTo>
                    <a:pt x="201" y="1"/>
                    <a:pt x="197" y="1"/>
                    <a:pt x="193" y="1"/>
                  </a:cubicBezTo>
                  <a:lnTo>
                    <a:pt x="178" y="1"/>
                  </a:lnTo>
                  <a:cubicBezTo>
                    <a:pt x="174" y="1"/>
                    <a:pt x="169" y="0"/>
                    <a:pt x="165" y="0"/>
                  </a:cubicBezTo>
                  <a:cubicBezTo>
                    <a:pt x="161" y="0"/>
                    <a:pt x="159" y="2"/>
                    <a:pt x="159" y="7"/>
                  </a:cubicBezTo>
                  <a:cubicBezTo>
                    <a:pt x="159" y="11"/>
                    <a:pt x="162" y="11"/>
                    <a:pt x="163" y="11"/>
                  </a:cubicBezTo>
                  <a:cubicBezTo>
                    <a:pt x="170" y="12"/>
                    <a:pt x="171" y="13"/>
                    <a:pt x="171" y="15"/>
                  </a:cubicBezTo>
                  <a:cubicBezTo>
                    <a:pt x="171" y="18"/>
                    <a:pt x="165" y="24"/>
                    <a:pt x="163" y="26"/>
                  </a:cubicBezTo>
                  <a:lnTo>
                    <a:pt x="97" y="89"/>
                  </a:lnTo>
                  <a:lnTo>
                    <a:pt x="59" y="18"/>
                  </a:lnTo>
                  <a:cubicBezTo>
                    <a:pt x="58" y="15"/>
                    <a:pt x="58" y="15"/>
                    <a:pt x="58" y="15"/>
                  </a:cubicBezTo>
                  <a:cubicBezTo>
                    <a:pt x="58" y="11"/>
                    <a:pt x="68" y="11"/>
                    <a:pt x="70" y="11"/>
                  </a:cubicBezTo>
                  <a:cubicBezTo>
                    <a:pt x="74" y="11"/>
                    <a:pt x="78" y="11"/>
                    <a:pt x="78" y="4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8" y="0"/>
                    <a:pt x="61" y="1"/>
                    <a:pt x="56" y="1"/>
                  </a:cubicBezTo>
                  <a:cubicBezTo>
                    <a:pt x="50" y="1"/>
                    <a:pt x="44" y="1"/>
                    <a:pt x="38" y="1"/>
                  </a:cubicBezTo>
                  <a:cubicBezTo>
                    <a:pt x="32" y="1"/>
                    <a:pt x="27" y="1"/>
                    <a:pt x="22" y="1"/>
                  </a:cubicBezTo>
                  <a:cubicBezTo>
                    <a:pt x="19" y="1"/>
                    <a:pt x="6" y="0"/>
                    <a:pt x="6" y="0"/>
                  </a:cubicBezTo>
                  <a:cubicBezTo>
                    <a:pt x="2" y="0"/>
                    <a:pt x="0" y="2"/>
                    <a:pt x="0" y="7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24" y="11"/>
                    <a:pt x="25" y="13"/>
                    <a:pt x="28" y="18"/>
                  </a:cubicBezTo>
                  <a:lnTo>
                    <a:pt x="73" y="102"/>
                  </a:lnTo>
                  <a:lnTo>
                    <a:pt x="62" y="147"/>
                  </a:lnTo>
                  <a:cubicBezTo>
                    <a:pt x="59" y="158"/>
                    <a:pt x="58" y="159"/>
                    <a:pt x="39" y="159"/>
                  </a:cubicBezTo>
                  <a:cubicBezTo>
                    <a:pt x="34" y="159"/>
                    <a:pt x="30" y="159"/>
                    <a:pt x="30" y="166"/>
                  </a:cubicBezTo>
                  <a:cubicBezTo>
                    <a:pt x="30" y="168"/>
                    <a:pt x="31" y="170"/>
                    <a:pt x="34" y="170"/>
                  </a:cubicBezTo>
                  <a:cubicBezTo>
                    <a:pt x="39" y="170"/>
                    <a:pt x="45" y="169"/>
                    <a:pt x="51" y="169"/>
                  </a:cubicBezTo>
                  <a:cubicBezTo>
                    <a:pt x="57" y="169"/>
                    <a:pt x="63" y="169"/>
                    <a:pt x="69" y="169"/>
                  </a:cubicBezTo>
                  <a:cubicBezTo>
                    <a:pt x="75" y="169"/>
                    <a:pt x="81" y="169"/>
                    <a:pt x="87" y="169"/>
                  </a:cubicBezTo>
                  <a:cubicBezTo>
                    <a:pt x="93" y="169"/>
                    <a:pt x="99" y="170"/>
                    <a:pt x="104" y="170"/>
                  </a:cubicBezTo>
                  <a:cubicBezTo>
                    <a:pt x="106" y="170"/>
                    <a:pt x="110" y="170"/>
                    <a:pt x="110" y="163"/>
                  </a:cubicBezTo>
                  <a:cubicBezTo>
                    <a:pt x="110" y="159"/>
                    <a:pt x="107" y="159"/>
                    <a:pt x="102" y="159"/>
                  </a:cubicBezTo>
                  <a:cubicBezTo>
                    <a:pt x="101" y="159"/>
                    <a:pt x="96" y="159"/>
                    <a:pt x="91" y="158"/>
                  </a:cubicBezTo>
                  <a:cubicBezTo>
                    <a:pt x="85" y="158"/>
                    <a:pt x="85" y="157"/>
                    <a:pt x="85" y="155"/>
                  </a:cubicBezTo>
                  <a:cubicBezTo>
                    <a:pt x="85" y="154"/>
                    <a:pt x="85" y="153"/>
                    <a:pt x="88" y="142"/>
                  </a:cubicBezTo>
                  <a:lnTo>
                    <a:pt x="98" y="102"/>
                  </a:lnTo>
                  <a:lnTo>
                    <a:pt x="17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27">
              <a:extLst>
                <a:ext uri="{FF2B5EF4-FFF2-40B4-BE49-F238E27FC236}">
                  <a16:creationId xmlns:a16="http://schemas.microsoft.com/office/drawing/2014/main" id="{291DADF7-75FF-4096-8236-9002E786F945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407150" y="5872163"/>
              <a:ext cx="41275" cy="174625"/>
            </a:xfrm>
            <a:custGeom>
              <a:avLst/>
              <a:gdLst>
                <a:gd name="T0" fmla="*/ 6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7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4 w 90"/>
                <a:gd name="T13" fmla="*/ 348 h 348"/>
                <a:gd name="T14" fmla="*/ 65 w 90"/>
                <a:gd name="T15" fmla="*/ 281 h 348"/>
                <a:gd name="T16" fmla="*/ 90 w 90"/>
                <a:gd name="T17" fmla="*/ 174 h 348"/>
                <a:gd name="T18" fmla="*/ 6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7" y="84"/>
                    <a:pt x="67" y="174"/>
                  </a:cubicBezTo>
                  <a:cubicBezTo>
                    <a:pt x="67" y="247"/>
                    <a:pt x="44" y="302"/>
                    <a:pt x="6" y="336"/>
                  </a:cubicBezTo>
                  <a:cubicBezTo>
                    <a:pt x="0" y="342"/>
                    <a:pt x="0" y="342"/>
                    <a:pt x="0" y="344"/>
                  </a:cubicBezTo>
                  <a:cubicBezTo>
                    <a:pt x="0" y="346"/>
                    <a:pt x="1" y="348"/>
                    <a:pt x="4" y="348"/>
                  </a:cubicBezTo>
                  <a:cubicBezTo>
                    <a:pt x="9" y="348"/>
                    <a:pt x="42" y="325"/>
                    <a:pt x="65" y="281"/>
                  </a:cubicBezTo>
                  <a:cubicBezTo>
                    <a:pt x="80" y="252"/>
                    <a:pt x="90" y="215"/>
                    <a:pt x="90" y="174"/>
                  </a:cubicBezTo>
                  <a:cubicBezTo>
                    <a:pt x="90" y="125"/>
                    <a:pt x="76" y="48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29">
              <a:extLst>
                <a:ext uri="{FF2B5EF4-FFF2-40B4-BE49-F238E27FC236}">
                  <a16:creationId xmlns:a16="http://schemas.microsoft.com/office/drawing/2014/main" id="{B7ED9B33-EA1C-46FE-8D97-7B06B0BFCA61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5994400" y="6137276"/>
              <a:ext cx="69850" cy="79375"/>
            </a:xfrm>
            <a:custGeom>
              <a:avLst/>
              <a:gdLst>
                <a:gd name="T0" fmla="*/ 55 w 149"/>
                <a:gd name="T1" fmla="*/ 74 h 157"/>
                <a:gd name="T2" fmla="*/ 111 w 149"/>
                <a:gd name="T3" fmla="*/ 67 h 157"/>
                <a:gd name="T4" fmla="*/ 141 w 149"/>
                <a:gd name="T5" fmla="*/ 31 h 157"/>
                <a:gd name="T6" fmla="*/ 98 w 149"/>
                <a:gd name="T7" fmla="*/ 0 h 157"/>
                <a:gd name="T8" fmla="*/ 0 w 149"/>
                <a:gd name="T9" fmla="*/ 92 h 157"/>
                <a:gd name="T10" fmla="*/ 63 w 149"/>
                <a:gd name="T11" fmla="*/ 157 h 157"/>
                <a:gd name="T12" fmla="*/ 149 w 149"/>
                <a:gd name="T13" fmla="*/ 118 h 157"/>
                <a:gd name="T14" fmla="*/ 143 w 149"/>
                <a:gd name="T15" fmla="*/ 112 h 157"/>
                <a:gd name="T16" fmla="*/ 138 w 149"/>
                <a:gd name="T17" fmla="*/ 115 h 157"/>
                <a:gd name="T18" fmla="*/ 63 w 149"/>
                <a:gd name="T19" fmla="*/ 147 h 157"/>
                <a:gd name="T20" fmla="*/ 28 w 149"/>
                <a:gd name="T21" fmla="*/ 105 h 157"/>
                <a:gd name="T22" fmla="*/ 33 w 149"/>
                <a:gd name="T23" fmla="*/ 74 h 157"/>
                <a:gd name="T24" fmla="*/ 55 w 149"/>
                <a:gd name="T25" fmla="*/ 74 h 157"/>
                <a:gd name="T26" fmla="*/ 35 w 149"/>
                <a:gd name="T27" fmla="*/ 64 h 157"/>
                <a:gd name="T28" fmla="*/ 98 w 149"/>
                <a:gd name="T29" fmla="*/ 10 h 157"/>
                <a:gd name="T30" fmla="*/ 126 w 149"/>
                <a:gd name="T31" fmla="*/ 31 h 157"/>
                <a:gd name="T32" fmla="*/ 52 w 149"/>
                <a:gd name="T33" fmla="*/ 64 h 157"/>
                <a:gd name="T34" fmla="*/ 35 w 149"/>
                <a:gd name="T35" fmla="*/ 6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57">
                  <a:moveTo>
                    <a:pt x="55" y="74"/>
                  </a:moveTo>
                  <a:cubicBezTo>
                    <a:pt x="64" y="74"/>
                    <a:pt x="92" y="74"/>
                    <a:pt x="111" y="67"/>
                  </a:cubicBezTo>
                  <a:cubicBezTo>
                    <a:pt x="136" y="58"/>
                    <a:pt x="141" y="41"/>
                    <a:pt x="141" y="31"/>
                  </a:cubicBezTo>
                  <a:cubicBezTo>
                    <a:pt x="141" y="11"/>
                    <a:pt x="122" y="0"/>
                    <a:pt x="98" y="0"/>
                  </a:cubicBezTo>
                  <a:cubicBezTo>
                    <a:pt x="56" y="0"/>
                    <a:pt x="0" y="32"/>
                    <a:pt x="0" y="92"/>
                  </a:cubicBezTo>
                  <a:cubicBezTo>
                    <a:pt x="0" y="127"/>
                    <a:pt x="22" y="157"/>
                    <a:pt x="63" y="157"/>
                  </a:cubicBezTo>
                  <a:cubicBezTo>
                    <a:pt x="121" y="157"/>
                    <a:pt x="149" y="123"/>
                    <a:pt x="149" y="118"/>
                  </a:cubicBezTo>
                  <a:cubicBezTo>
                    <a:pt x="149" y="116"/>
                    <a:pt x="146" y="112"/>
                    <a:pt x="143" y="112"/>
                  </a:cubicBezTo>
                  <a:cubicBezTo>
                    <a:pt x="141" y="112"/>
                    <a:pt x="140" y="113"/>
                    <a:pt x="138" y="115"/>
                  </a:cubicBezTo>
                  <a:cubicBezTo>
                    <a:pt x="110" y="147"/>
                    <a:pt x="70" y="147"/>
                    <a:pt x="63" y="147"/>
                  </a:cubicBezTo>
                  <a:cubicBezTo>
                    <a:pt x="42" y="147"/>
                    <a:pt x="28" y="134"/>
                    <a:pt x="28" y="105"/>
                  </a:cubicBezTo>
                  <a:cubicBezTo>
                    <a:pt x="28" y="100"/>
                    <a:pt x="28" y="93"/>
                    <a:pt x="33" y="74"/>
                  </a:cubicBezTo>
                  <a:lnTo>
                    <a:pt x="55" y="74"/>
                  </a:lnTo>
                  <a:close/>
                  <a:moveTo>
                    <a:pt x="35" y="64"/>
                  </a:moveTo>
                  <a:cubicBezTo>
                    <a:pt x="50" y="14"/>
                    <a:pt x="88" y="10"/>
                    <a:pt x="98" y="10"/>
                  </a:cubicBezTo>
                  <a:cubicBezTo>
                    <a:pt x="113" y="10"/>
                    <a:pt x="126" y="17"/>
                    <a:pt x="126" y="31"/>
                  </a:cubicBezTo>
                  <a:cubicBezTo>
                    <a:pt x="126" y="64"/>
                    <a:pt x="67" y="64"/>
                    <a:pt x="52" y="64"/>
                  </a:cubicBezTo>
                  <a:lnTo>
                    <a:pt x="35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30">
              <a:extLst>
                <a:ext uri="{FF2B5EF4-FFF2-40B4-BE49-F238E27FC236}">
                  <a16:creationId xmlns:a16="http://schemas.microsoft.com/office/drawing/2014/main" id="{E8E62B88-FE8C-4936-B507-A7FA1737BC0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89650" y="6129338"/>
              <a:ext cx="88900" cy="7938"/>
            </a:xfrm>
            <a:custGeom>
              <a:avLst/>
              <a:gdLst>
                <a:gd name="T0" fmla="*/ 179 w 190"/>
                <a:gd name="T1" fmla="*/ 14 h 14"/>
                <a:gd name="T2" fmla="*/ 190 w 190"/>
                <a:gd name="T3" fmla="*/ 7 h 14"/>
                <a:gd name="T4" fmla="*/ 179 w 190"/>
                <a:gd name="T5" fmla="*/ 0 h 14"/>
                <a:gd name="T6" fmla="*/ 11 w 190"/>
                <a:gd name="T7" fmla="*/ 0 h 14"/>
                <a:gd name="T8" fmla="*/ 0 w 190"/>
                <a:gd name="T9" fmla="*/ 7 h 14"/>
                <a:gd name="T10" fmla="*/ 11 w 190"/>
                <a:gd name="T11" fmla="*/ 14 h 14"/>
                <a:gd name="T12" fmla="*/ 179 w 19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4">
                  <a:moveTo>
                    <a:pt x="179" y="14"/>
                  </a:moveTo>
                  <a:cubicBezTo>
                    <a:pt x="183" y="14"/>
                    <a:pt x="190" y="14"/>
                    <a:pt x="190" y="7"/>
                  </a:cubicBezTo>
                  <a:cubicBezTo>
                    <a:pt x="190" y="0"/>
                    <a:pt x="183" y="0"/>
                    <a:pt x="179" y="0"/>
                  </a:cubicBezTo>
                  <a:lnTo>
                    <a:pt x="11" y="0"/>
                  </a:lnTo>
                  <a:cubicBezTo>
                    <a:pt x="7" y="0"/>
                    <a:pt x="0" y="0"/>
                    <a:pt x="0" y="7"/>
                  </a:cubicBezTo>
                  <a:cubicBezTo>
                    <a:pt x="0" y="14"/>
                    <a:pt x="7" y="14"/>
                    <a:pt x="11" y="14"/>
                  </a:cubicBezTo>
                  <a:lnTo>
                    <a:pt x="179" y="1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31">
              <a:extLst>
                <a:ext uri="{FF2B5EF4-FFF2-40B4-BE49-F238E27FC236}">
                  <a16:creationId xmlns:a16="http://schemas.microsoft.com/office/drawing/2014/main" id="{590E1E31-45CC-4A8C-83BA-E24D83A5C8D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211888" y="6076951"/>
              <a:ext cx="71438" cy="88900"/>
            </a:xfrm>
            <a:custGeom>
              <a:avLst/>
              <a:gdLst>
                <a:gd name="T0" fmla="*/ 90 w 153"/>
                <a:gd name="T1" fmla="*/ 102 h 175"/>
                <a:gd name="T2" fmla="*/ 124 w 153"/>
                <a:gd name="T3" fmla="*/ 168 h 175"/>
                <a:gd name="T4" fmla="*/ 129 w 153"/>
                <a:gd name="T5" fmla="*/ 173 h 175"/>
                <a:gd name="T6" fmla="*/ 139 w 153"/>
                <a:gd name="T7" fmla="*/ 175 h 175"/>
                <a:gd name="T8" fmla="*/ 146 w 153"/>
                <a:gd name="T9" fmla="*/ 175 h 175"/>
                <a:gd name="T10" fmla="*/ 153 w 153"/>
                <a:gd name="T11" fmla="*/ 172 h 175"/>
                <a:gd name="T12" fmla="*/ 151 w 153"/>
                <a:gd name="T13" fmla="*/ 168 h 175"/>
                <a:gd name="T14" fmla="*/ 144 w 153"/>
                <a:gd name="T15" fmla="*/ 158 h 175"/>
                <a:gd name="T16" fmla="*/ 72 w 153"/>
                <a:gd name="T17" fmla="*/ 15 h 175"/>
                <a:gd name="T18" fmla="*/ 35 w 153"/>
                <a:gd name="T19" fmla="*/ 0 h 175"/>
                <a:gd name="T20" fmla="*/ 26 w 153"/>
                <a:gd name="T21" fmla="*/ 4 h 175"/>
                <a:gd name="T22" fmla="*/ 32 w 153"/>
                <a:gd name="T23" fmla="*/ 8 h 175"/>
                <a:gd name="T24" fmla="*/ 51 w 153"/>
                <a:gd name="T25" fmla="*/ 26 h 175"/>
                <a:gd name="T26" fmla="*/ 64 w 153"/>
                <a:gd name="T27" fmla="*/ 50 h 175"/>
                <a:gd name="T28" fmla="*/ 85 w 153"/>
                <a:gd name="T29" fmla="*/ 92 h 175"/>
                <a:gd name="T30" fmla="*/ 5 w 153"/>
                <a:gd name="T31" fmla="*/ 156 h 175"/>
                <a:gd name="T32" fmla="*/ 0 w 153"/>
                <a:gd name="T33" fmla="*/ 166 h 175"/>
                <a:gd name="T34" fmla="*/ 9 w 153"/>
                <a:gd name="T35" fmla="*/ 175 h 175"/>
                <a:gd name="T36" fmla="*/ 18 w 153"/>
                <a:gd name="T37" fmla="*/ 171 h 175"/>
                <a:gd name="T38" fmla="*/ 90 w 153"/>
                <a:gd name="T39" fmla="*/ 10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75">
                  <a:moveTo>
                    <a:pt x="90" y="102"/>
                  </a:moveTo>
                  <a:cubicBezTo>
                    <a:pt x="102" y="124"/>
                    <a:pt x="121" y="165"/>
                    <a:pt x="124" y="168"/>
                  </a:cubicBezTo>
                  <a:cubicBezTo>
                    <a:pt x="126" y="171"/>
                    <a:pt x="129" y="173"/>
                    <a:pt x="129" y="173"/>
                  </a:cubicBezTo>
                  <a:cubicBezTo>
                    <a:pt x="134" y="175"/>
                    <a:pt x="134" y="175"/>
                    <a:pt x="139" y="175"/>
                  </a:cubicBezTo>
                  <a:lnTo>
                    <a:pt x="146" y="175"/>
                  </a:lnTo>
                  <a:cubicBezTo>
                    <a:pt x="150" y="175"/>
                    <a:pt x="153" y="175"/>
                    <a:pt x="153" y="172"/>
                  </a:cubicBezTo>
                  <a:cubicBezTo>
                    <a:pt x="153" y="170"/>
                    <a:pt x="152" y="169"/>
                    <a:pt x="151" y="168"/>
                  </a:cubicBezTo>
                  <a:cubicBezTo>
                    <a:pt x="148" y="166"/>
                    <a:pt x="146" y="162"/>
                    <a:pt x="144" y="158"/>
                  </a:cubicBezTo>
                  <a:lnTo>
                    <a:pt x="72" y="15"/>
                  </a:lnTo>
                  <a:cubicBezTo>
                    <a:pt x="67" y="6"/>
                    <a:pt x="59" y="0"/>
                    <a:pt x="35" y="0"/>
                  </a:cubicBezTo>
                  <a:cubicBezTo>
                    <a:pt x="30" y="0"/>
                    <a:pt x="26" y="0"/>
                    <a:pt x="26" y="4"/>
                  </a:cubicBezTo>
                  <a:cubicBezTo>
                    <a:pt x="26" y="8"/>
                    <a:pt x="29" y="8"/>
                    <a:pt x="32" y="8"/>
                  </a:cubicBezTo>
                  <a:cubicBezTo>
                    <a:pt x="43" y="10"/>
                    <a:pt x="48" y="19"/>
                    <a:pt x="51" y="26"/>
                  </a:cubicBezTo>
                  <a:lnTo>
                    <a:pt x="64" y="50"/>
                  </a:lnTo>
                  <a:cubicBezTo>
                    <a:pt x="68" y="59"/>
                    <a:pt x="80" y="82"/>
                    <a:pt x="85" y="92"/>
                  </a:cubicBezTo>
                  <a:lnTo>
                    <a:pt x="5" y="156"/>
                  </a:lnTo>
                  <a:cubicBezTo>
                    <a:pt x="4" y="158"/>
                    <a:pt x="0" y="162"/>
                    <a:pt x="0" y="166"/>
                  </a:cubicBezTo>
                  <a:cubicBezTo>
                    <a:pt x="0" y="171"/>
                    <a:pt x="4" y="175"/>
                    <a:pt x="9" y="175"/>
                  </a:cubicBezTo>
                  <a:cubicBezTo>
                    <a:pt x="13" y="175"/>
                    <a:pt x="16" y="173"/>
                    <a:pt x="18" y="171"/>
                  </a:cubicBezTo>
                  <a:lnTo>
                    <a:pt x="9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32">
              <a:extLst>
                <a:ext uri="{FF2B5EF4-FFF2-40B4-BE49-F238E27FC236}">
                  <a16:creationId xmlns:a16="http://schemas.microsoft.com/office/drawing/2014/main" id="{588DEB8D-C730-49BC-9488-D418D8F7E81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305550" y="6086476"/>
              <a:ext cx="44450" cy="79375"/>
            </a:xfrm>
            <a:custGeom>
              <a:avLst/>
              <a:gdLst>
                <a:gd name="T0" fmla="*/ 57 w 97"/>
                <a:gd name="T1" fmla="*/ 59 h 158"/>
                <a:gd name="T2" fmla="*/ 87 w 97"/>
                <a:gd name="T3" fmla="*/ 59 h 158"/>
                <a:gd name="T4" fmla="*/ 93 w 97"/>
                <a:gd name="T5" fmla="*/ 58 h 158"/>
                <a:gd name="T6" fmla="*/ 95 w 97"/>
                <a:gd name="T7" fmla="*/ 52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8 h 158"/>
                <a:gd name="T16" fmla="*/ 61 w 97"/>
                <a:gd name="T17" fmla="*/ 0 h 158"/>
                <a:gd name="T18" fmla="*/ 48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59 h 158"/>
                <a:gd name="T28" fmla="*/ 36 w 97"/>
                <a:gd name="T29" fmla="*/ 59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19 h 158"/>
                <a:gd name="T38" fmla="*/ 92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6 h 158"/>
                <a:gd name="T46" fmla="*/ 40 w 97"/>
                <a:gd name="T47" fmla="*/ 129 h 158"/>
                <a:gd name="T48" fmla="*/ 57 w 97"/>
                <a:gd name="T49" fmla="*/ 5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59"/>
                  </a:moveTo>
                  <a:lnTo>
                    <a:pt x="87" y="59"/>
                  </a:lnTo>
                  <a:cubicBezTo>
                    <a:pt x="92" y="59"/>
                    <a:pt x="92" y="59"/>
                    <a:pt x="93" y="58"/>
                  </a:cubicBezTo>
                  <a:cubicBezTo>
                    <a:pt x="95" y="57"/>
                    <a:pt x="95" y="54"/>
                    <a:pt x="95" y="52"/>
                  </a:cubicBezTo>
                  <a:cubicBezTo>
                    <a:pt x="95" y="48"/>
                    <a:pt x="92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8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6" y="0"/>
                    <a:pt x="50" y="2"/>
                    <a:pt x="48" y="9"/>
                  </a:cubicBezTo>
                  <a:cubicBezTo>
                    <a:pt x="47" y="13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59"/>
                    <a:pt x="4" y="59"/>
                    <a:pt x="8" y="59"/>
                  </a:cubicBezTo>
                  <a:lnTo>
                    <a:pt x="36" y="59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9" y="158"/>
                    <a:pt x="97" y="124"/>
                    <a:pt x="97" y="119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2" y="150"/>
                    <a:pt x="39" y="144"/>
                    <a:pt x="39" y="136"/>
                  </a:cubicBezTo>
                  <a:cubicBezTo>
                    <a:pt x="39" y="132"/>
                    <a:pt x="39" y="132"/>
                    <a:pt x="40" y="129"/>
                  </a:cubicBezTo>
                  <a:lnTo>
                    <a:pt x="57" y="5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33">
              <a:extLst>
                <a:ext uri="{FF2B5EF4-FFF2-40B4-BE49-F238E27FC236}">
                  <a16:creationId xmlns:a16="http://schemas.microsoft.com/office/drawing/2014/main" id="{2EC72444-5EC0-4169-815A-149E15BA80DB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580188" y="5965826"/>
              <a:ext cx="141288" cy="193675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8"/>
                    <a:pt x="294" y="288"/>
                    <a:pt x="295" y="288"/>
                  </a:cubicBezTo>
                  <a:cubicBezTo>
                    <a:pt x="301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Oval 234">
              <a:extLst>
                <a:ext uri="{FF2B5EF4-FFF2-40B4-BE49-F238E27FC236}">
                  <a16:creationId xmlns:a16="http://schemas.microsoft.com/office/drawing/2014/main" id="{4755E689-3983-41F6-8BCB-1B4E8A2BCDF8}"/>
                </a:ext>
              </a:extLst>
            </p:cNvPr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6826250" y="6048376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Oval 235">
              <a:extLst>
                <a:ext uri="{FF2B5EF4-FFF2-40B4-BE49-F238E27FC236}">
                  <a16:creationId xmlns:a16="http://schemas.microsoft.com/office/drawing/2014/main" id="{6D2BD77B-A87B-4077-A104-7C520AB4E4DE}"/>
                </a:ext>
              </a:extLst>
            </p:cNvPr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6929438" y="6048376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Oval 236">
              <a:extLst>
                <a:ext uri="{FF2B5EF4-FFF2-40B4-BE49-F238E27FC236}">
                  <a16:creationId xmlns:a16="http://schemas.microsoft.com/office/drawing/2014/main" id="{2789291E-3F00-449D-868F-A072D5952B2A}"/>
                </a:ext>
              </a:extLst>
            </p:cNvPr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7032625" y="6048376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任意多边形: 形状 1032">
              <a:extLst>
                <a:ext uri="{FF2B5EF4-FFF2-40B4-BE49-F238E27FC236}">
                  <a16:creationId xmlns:a16="http://schemas.microsoft.com/office/drawing/2014/main" id="{B8921A78-DAE7-418A-9A78-03DBDE2A1A5B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888038" y="6057900"/>
              <a:ext cx="579439" cy="9526"/>
            </a:xfrm>
            <a:custGeom>
              <a:avLst/>
              <a:gdLst/>
              <a:ahLst/>
              <a:cxnLst/>
              <a:rect l="0" t="0" r="0" b="0"/>
              <a:pathLst>
                <a:path w="579439" h="9526">
                  <a:moveTo>
                    <a:pt x="0" y="9525"/>
                  </a:moveTo>
                  <a:lnTo>
                    <a:pt x="579438" y="9525"/>
                  </a:lnTo>
                  <a:lnTo>
                    <a:pt x="5794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1226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200E96-2DDA-4B8C-AB18-E2ADC76B2E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CN" sz="3200" dirty="0" err="1"/>
              <a:t>Hoeffding’s</a:t>
            </a:r>
            <a:r>
              <a:rPr lang="en-US" altLang="zh-CN" sz="3200" dirty="0"/>
              <a:t> Inequality in Action:</a:t>
            </a:r>
            <a:br>
              <a:rPr lang="en-US" altLang="zh-CN" dirty="0"/>
            </a:br>
            <a:r>
              <a:rPr lang="en-US" altLang="zh-CN" dirty="0"/>
              <a:t>Randomized Quicksort</a:t>
            </a:r>
            <a:endParaRPr lang="zh-CN" altLang="en-US" dirty="0"/>
          </a:p>
        </p:txBody>
      </p: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E9C7FD47-CAAC-4F06-A78F-A60852490EE8}"/>
              </a:ext>
            </a:extLst>
          </p:cNvPr>
          <p:cNvGrpSpPr/>
          <p:nvPr/>
        </p:nvGrpSpPr>
        <p:grpSpPr>
          <a:xfrm>
            <a:off x="320919" y="2083764"/>
            <a:ext cx="4080074" cy="3102144"/>
            <a:chOff x="320919" y="2391496"/>
            <a:chExt cx="4080074" cy="3102144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CE70B01D-9876-4718-A7B2-68DB1CE6E3AF}"/>
                </a:ext>
              </a:extLst>
            </p:cNvPr>
            <p:cNvGrpSpPr/>
            <p:nvPr/>
          </p:nvGrpSpPr>
          <p:grpSpPr>
            <a:xfrm>
              <a:off x="320919" y="2391496"/>
              <a:ext cx="4075909" cy="307783"/>
              <a:chOff x="1521070" y="3763104"/>
              <a:chExt cx="2485656" cy="187699"/>
            </a:xfrm>
          </p:grpSpPr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258E8A7D-5CDA-4128-B0C8-620AFE85EE79}"/>
                  </a:ext>
                </a:extLst>
              </p:cNvPr>
              <p:cNvSpPr txBox="1"/>
              <p:nvPr/>
            </p:nvSpPr>
            <p:spPr>
              <a:xfrm>
                <a:off x="1521070" y="376310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1</a:t>
                </a:r>
                <a:endParaRPr lang="zh-CN" altLang="en-US" sz="1400" dirty="0"/>
              </a:p>
            </p:txBody>
          </p:sp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1BDA8EEB-198F-415B-8E59-4747F4E82B0E}"/>
                  </a:ext>
                </a:extLst>
              </p:cNvPr>
              <p:cNvSpPr txBox="1"/>
              <p:nvPr/>
            </p:nvSpPr>
            <p:spPr>
              <a:xfrm>
                <a:off x="1728208" y="3763108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7</a:t>
                </a:r>
                <a:endParaRPr lang="zh-CN" altLang="en-US" sz="1400" dirty="0"/>
              </a:p>
            </p:txBody>
          </p:sp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D9EFDD3-69F3-464E-B067-90D5FC6CF1AD}"/>
                  </a:ext>
                </a:extLst>
              </p:cNvPr>
              <p:cNvSpPr txBox="1"/>
              <p:nvPr/>
            </p:nvSpPr>
            <p:spPr>
              <a:xfrm>
                <a:off x="1935346" y="3763107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2</a:t>
                </a:r>
                <a:endParaRPr lang="zh-CN" altLang="en-US" sz="1400" dirty="0"/>
              </a:p>
            </p:txBody>
          </p:sp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DCB236BD-D2C1-4474-91FB-F381D4526A30}"/>
                  </a:ext>
                </a:extLst>
              </p:cNvPr>
              <p:cNvSpPr txBox="1"/>
              <p:nvPr/>
            </p:nvSpPr>
            <p:spPr>
              <a:xfrm>
                <a:off x="2142484" y="3763106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3</a:t>
                </a:r>
                <a:endParaRPr lang="zh-CN" altLang="en-US" sz="1400" dirty="0"/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CC0BD73B-A302-4753-8A3E-46DBE56C08D7}"/>
                  </a:ext>
                </a:extLst>
              </p:cNvPr>
              <p:cNvSpPr txBox="1"/>
              <p:nvPr/>
            </p:nvSpPr>
            <p:spPr>
              <a:xfrm>
                <a:off x="2349622" y="376310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B</a:t>
                </a:r>
                <a:endParaRPr lang="zh-CN" altLang="en-US" sz="1400" dirty="0"/>
              </a:p>
            </p:txBody>
          </p:sp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0A9FF25C-6E42-4980-9245-696748DE3891}"/>
                  </a:ext>
                </a:extLst>
              </p:cNvPr>
              <p:cNvSpPr txBox="1"/>
              <p:nvPr/>
            </p:nvSpPr>
            <p:spPr>
              <a:xfrm>
                <a:off x="2556760" y="376310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5</a:t>
                </a:r>
                <a:endParaRPr lang="zh-CN" altLang="en-US" sz="1400" dirty="0"/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537F8A51-28E9-482A-B83B-79EB30D5E3BB}"/>
                  </a:ext>
                </a:extLst>
              </p:cNvPr>
              <p:cNvSpPr txBox="1"/>
              <p:nvPr/>
            </p:nvSpPr>
            <p:spPr>
              <a:xfrm>
                <a:off x="2763898" y="3763107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9</a:t>
                </a:r>
                <a:endParaRPr lang="zh-CN" altLang="en-US" sz="1400" dirty="0"/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FE30A13E-1A5F-4B1B-AD8B-269F3B2530B6}"/>
                  </a:ext>
                </a:extLst>
              </p:cNvPr>
              <p:cNvSpPr txBox="1"/>
              <p:nvPr/>
            </p:nvSpPr>
            <p:spPr>
              <a:xfrm>
                <a:off x="2971036" y="3763106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C</a:t>
                </a:r>
                <a:endParaRPr lang="zh-CN" altLang="en-US" sz="1400" dirty="0"/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00A76C50-B8BD-4E8F-80D2-054ECA6AE7FD}"/>
                  </a:ext>
                </a:extLst>
              </p:cNvPr>
              <p:cNvSpPr txBox="1"/>
              <p:nvPr/>
            </p:nvSpPr>
            <p:spPr>
              <a:xfrm>
                <a:off x="3178174" y="3763106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4</a:t>
                </a:r>
                <a:endParaRPr lang="zh-CN" altLang="en-US" sz="1400" dirty="0"/>
              </a:p>
            </p:txBody>
          </p: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AA7F84B1-0DFC-4601-8372-D5690FA3F4B6}"/>
                  </a:ext>
                </a:extLst>
              </p:cNvPr>
              <p:cNvSpPr txBox="1"/>
              <p:nvPr/>
            </p:nvSpPr>
            <p:spPr>
              <a:xfrm>
                <a:off x="3385312" y="3763106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8</a:t>
                </a:r>
                <a:endParaRPr lang="zh-CN" altLang="en-US" sz="1400" dirty="0"/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654A3F4F-2636-4C2C-A622-B566D75B5D57}"/>
                  </a:ext>
                </a:extLst>
              </p:cNvPr>
              <p:cNvSpPr txBox="1"/>
              <p:nvPr/>
            </p:nvSpPr>
            <p:spPr>
              <a:xfrm>
                <a:off x="3592450" y="3763105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A</a:t>
                </a:r>
                <a:endParaRPr lang="zh-CN" altLang="en-US" sz="1400" dirty="0"/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86B59C3A-9C3E-495D-B6F7-17BB042D7AB6}"/>
                  </a:ext>
                </a:extLst>
              </p:cNvPr>
              <p:cNvSpPr txBox="1"/>
              <p:nvPr/>
            </p:nvSpPr>
            <p:spPr>
              <a:xfrm>
                <a:off x="3799588" y="3763104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6</a:t>
                </a:r>
                <a:endParaRPr lang="zh-CN" altLang="en-US" sz="1400" dirty="0"/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22E4FD21-2DA3-45F0-BF28-1E14AAE5A201}"/>
                </a:ext>
              </a:extLst>
            </p:cNvPr>
            <p:cNvGrpSpPr/>
            <p:nvPr/>
          </p:nvGrpSpPr>
          <p:grpSpPr>
            <a:xfrm>
              <a:off x="2694366" y="3343160"/>
              <a:ext cx="1706627" cy="307780"/>
              <a:chOff x="3506587" y="5020406"/>
              <a:chExt cx="1040771" cy="187697"/>
            </a:xfrm>
          </p:grpSpPr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F0EA6639-FA22-416A-BC02-43864CD75100}"/>
                  </a:ext>
                </a:extLst>
              </p:cNvPr>
              <p:cNvSpPr txBox="1"/>
              <p:nvPr/>
            </p:nvSpPr>
            <p:spPr>
              <a:xfrm>
                <a:off x="3506587" y="5020407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B</a:t>
                </a:r>
                <a:endParaRPr lang="zh-CN" altLang="en-US" sz="1400" dirty="0"/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26767A98-8D51-43A4-ABD4-5C115598DF2B}"/>
                  </a:ext>
                </a:extLst>
              </p:cNvPr>
              <p:cNvSpPr txBox="1"/>
              <p:nvPr/>
            </p:nvSpPr>
            <p:spPr>
              <a:xfrm>
                <a:off x="3713725" y="5020407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9</a:t>
                </a:r>
                <a:endParaRPr lang="zh-CN" altLang="en-US" sz="1400" dirty="0"/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F47FFF89-6F67-4C14-B504-B6CCB52B92E8}"/>
                  </a:ext>
                </a:extLst>
              </p:cNvPr>
              <p:cNvSpPr txBox="1"/>
              <p:nvPr/>
            </p:nvSpPr>
            <p:spPr>
              <a:xfrm>
                <a:off x="3920863" y="5020406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C</a:t>
                </a:r>
                <a:endParaRPr lang="zh-CN" altLang="en-US" sz="1400" dirty="0"/>
              </a:p>
            </p:txBody>
          </p:sp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825DFAFF-AEE2-4912-A345-6EEB1C43FEFC}"/>
                  </a:ext>
                </a:extLst>
              </p:cNvPr>
              <p:cNvSpPr txBox="1"/>
              <p:nvPr/>
            </p:nvSpPr>
            <p:spPr>
              <a:xfrm>
                <a:off x="4133082" y="502040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8</a:t>
                </a:r>
                <a:endParaRPr lang="zh-CN" altLang="en-US" sz="1400" dirty="0"/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499C416C-891C-42EB-9B4E-B458A2EA7B7A}"/>
                  </a:ext>
                </a:extLst>
              </p:cNvPr>
              <p:cNvSpPr txBox="1"/>
              <p:nvPr/>
            </p:nvSpPr>
            <p:spPr>
              <a:xfrm>
                <a:off x="4340220" y="5020407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A</a:t>
                </a:r>
                <a:endParaRPr lang="zh-CN" altLang="en-US" sz="1400" dirty="0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73AED08C-041F-46FE-8E82-A4BC840AF1B6}"/>
                </a:ext>
              </a:extLst>
            </p:cNvPr>
            <p:cNvGrpSpPr/>
            <p:nvPr/>
          </p:nvGrpSpPr>
          <p:grpSpPr>
            <a:xfrm>
              <a:off x="320919" y="3355724"/>
              <a:ext cx="2059155" cy="307780"/>
              <a:chOff x="1068632" y="4872769"/>
              <a:chExt cx="1255757" cy="187697"/>
            </a:xfrm>
          </p:grpSpPr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8DB3299B-EC1D-4016-B899-1C2BBD5E615F}"/>
                  </a:ext>
                </a:extLst>
              </p:cNvPr>
              <p:cNvSpPr txBox="1"/>
              <p:nvPr/>
            </p:nvSpPr>
            <p:spPr>
              <a:xfrm>
                <a:off x="1068632" y="4872770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1</a:t>
                </a:r>
                <a:endParaRPr lang="zh-CN" altLang="en-US" sz="1400" dirty="0"/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475EEF84-CF84-47F5-8A19-5D0B4DD4FB72}"/>
                  </a:ext>
                </a:extLst>
              </p:cNvPr>
              <p:cNvSpPr txBox="1"/>
              <p:nvPr/>
            </p:nvSpPr>
            <p:spPr>
              <a:xfrm>
                <a:off x="1278685" y="4872771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2</a:t>
                </a:r>
                <a:endParaRPr lang="zh-CN" altLang="en-US" sz="1400" dirty="0"/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52F9814A-BA3F-4EC2-9076-D1590722FC82}"/>
                  </a:ext>
                </a:extLst>
              </p:cNvPr>
              <p:cNvSpPr txBox="1"/>
              <p:nvPr/>
            </p:nvSpPr>
            <p:spPr>
              <a:xfrm>
                <a:off x="1485823" y="4872770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3</a:t>
                </a:r>
                <a:endParaRPr lang="zh-CN" altLang="en-US" sz="1400" dirty="0"/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708AFDDC-B7D6-4C6E-B280-FF4D5CCF3C6C}"/>
                  </a:ext>
                </a:extLst>
              </p:cNvPr>
              <p:cNvSpPr txBox="1"/>
              <p:nvPr/>
            </p:nvSpPr>
            <p:spPr>
              <a:xfrm>
                <a:off x="1906896" y="4872769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4</a:t>
                </a:r>
                <a:endParaRPr lang="zh-CN" altLang="en-US" sz="1400" dirty="0"/>
              </a:p>
            </p:txBody>
          </p: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95A430D3-EEF6-4A7D-89F5-B390074F467D}"/>
                  </a:ext>
                </a:extLst>
              </p:cNvPr>
              <p:cNvSpPr txBox="1"/>
              <p:nvPr/>
            </p:nvSpPr>
            <p:spPr>
              <a:xfrm>
                <a:off x="1696541" y="4872770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5</a:t>
                </a:r>
                <a:endParaRPr lang="zh-CN" altLang="en-US" sz="1400" dirty="0"/>
              </a:p>
            </p:txBody>
          </p:sp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FA3823F7-6C0F-4C89-A694-1E5F22BB6D9D}"/>
                  </a:ext>
                </a:extLst>
              </p:cNvPr>
              <p:cNvSpPr txBox="1"/>
              <p:nvPr/>
            </p:nvSpPr>
            <p:spPr>
              <a:xfrm>
                <a:off x="2117251" y="4872769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6</a:t>
                </a:r>
                <a:endParaRPr lang="zh-CN" altLang="en-US" sz="1400" dirty="0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DF576A43-AC5E-4C5E-9A42-94BEFD6DB21B}"/>
                </a:ext>
              </a:extLst>
            </p:cNvPr>
            <p:cNvGrpSpPr/>
            <p:nvPr/>
          </p:nvGrpSpPr>
          <p:grpSpPr>
            <a:xfrm>
              <a:off x="323630" y="4294819"/>
              <a:ext cx="684098" cy="307778"/>
              <a:chOff x="837057" y="5387120"/>
              <a:chExt cx="417191" cy="187696"/>
            </a:xfrm>
          </p:grpSpPr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E632DCAB-D04D-4AA9-936D-7BC766A5DC10}"/>
                  </a:ext>
                </a:extLst>
              </p:cNvPr>
              <p:cNvSpPr txBox="1"/>
              <p:nvPr/>
            </p:nvSpPr>
            <p:spPr>
              <a:xfrm>
                <a:off x="837057" y="5387120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1</a:t>
                </a:r>
                <a:endParaRPr lang="zh-CN" altLang="en-US" sz="1400" dirty="0"/>
              </a:p>
            </p:txBody>
          </p:sp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989A381B-8073-4F16-86A5-97216DB15B62}"/>
                  </a:ext>
                </a:extLst>
              </p:cNvPr>
              <p:cNvSpPr txBox="1"/>
              <p:nvPr/>
            </p:nvSpPr>
            <p:spPr>
              <a:xfrm>
                <a:off x="1047110" y="5387121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2</a:t>
                </a:r>
                <a:endParaRPr lang="zh-CN" altLang="en-US" sz="1400" dirty="0"/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FC37CB0B-0448-42A6-B1E8-6D2A3901E871}"/>
                </a:ext>
              </a:extLst>
            </p:cNvPr>
            <p:cNvGrpSpPr/>
            <p:nvPr/>
          </p:nvGrpSpPr>
          <p:grpSpPr>
            <a:xfrm>
              <a:off x="1347374" y="4294819"/>
              <a:ext cx="1039466" cy="307778"/>
              <a:chOff x="2108909" y="5610226"/>
              <a:chExt cx="633909" cy="187696"/>
            </a:xfrm>
          </p:grpSpPr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0316ACE7-18C0-4A72-851B-E117E771ADDA}"/>
                  </a:ext>
                </a:extLst>
              </p:cNvPr>
              <p:cNvSpPr txBox="1"/>
              <p:nvPr/>
            </p:nvSpPr>
            <p:spPr>
              <a:xfrm>
                <a:off x="2319264" y="5610226"/>
                <a:ext cx="213199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4</a:t>
                </a:r>
                <a:endParaRPr lang="zh-CN" altLang="en-US" sz="1400" dirty="0"/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A6E019F1-F68C-4BBB-BC9C-08BB2C3E8712}"/>
                  </a:ext>
                </a:extLst>
              </p:cNvPr>
              <p:cNvSpPr txBox="1"/>
              <p:nvPr/>
            </p:nvSpPr>
            <p:spPr>
              <a:xfrm>
                <a:off x="2108909" y="5610227"/>
                <a:ext cx="213199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5</a:t>
                </a:r>
                <a:endParaRPr lang="zh-CN" altLang="en-US" sz="1400" dirty="0"/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E92EF369-7163-4CCA-8EDD-9B9E69C6E787}"/>
                  </a:ext>
                </a:extLst>
              </p:cNvPr>
              <p:cNvSpPr txBox="1"/>
              <p:nvPr/>
            </p:nvSpPr>
            <p:spPr>
              <a:xfrm>
                <a:off x="2529619" y="5610226"/>
                <a:ext cx="213199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6</a:t>
                </a:r>
                <a:endParaRPr lang="zh-CN" altLang="en-US" sz="1400" dirty="0"/>
              </a:p>
            </p:txBody>
          </p:sp>
        </p:grpSp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1BE21EC1-A2E4-4EC4-B171-20007E0FE994}"/>
                </a:ext>
              </a:extLst>
            </p:cNvPr>
            <p:cNvGrpSpPr/>
            <p:nvPr/>
          </p:nvGrpSpPr>
          <p:grpSpPr>
            <a:xfrm>
              <a:off x="2694366" y="4294819"/>
              <a:ext cx="689868" cy="307777"/>
              <a:chOff x="3345433" y="6356218"/>
              <a:chExt cx="420710" cy="187695"/>
            </a:xfrm>
          </p:grpSpPr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48AB9D95-E1FB-4DF4-91E5-47BBBDD48804}"/>
                  </a:ext>
                </a:extLst>
              </p:cNvPr>
              <p:cNvSpPr txBox="1"/>
              <p:nvPr/>
            </p:nvSpPr>
            <p:spPr>
              <a:xfrm>
                <a:off x="3345433" y="635621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9</a:t>
                </a:r>
                <a:endParaRPr lang="zh-CN" altLang="en-US" sz="1400" dirty="0"/>
              </a:p>
            </p:txBody>
          </p: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BA313E68-D32D-4EBC-9D62-8552CA5E67ED}"/>
                  </a:ext>
                </a:extLst>
              </p:cNvPr>
              <p:cNvSpPr txBox="1"/>
              <p:nvPr/>
            </p:nvSpPr>
            <p:spPr>
              <a:xfrm>
                <a:off x="3559005" y="6356218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8</a:t>
                </a:r>
                <a:endParaRPr lang="zh-CN" altLang="en-US" sz="1400" dirty="0"/>
              </a:p>
            </p:txBody>
          </p:sp>
        </p:grp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55705703-366F-4E4D-8DF8-01B050D644CE}"/>
                </a:ext>
              </a:extLst>
            </p:cNvPr>
            <p:cNvGrpSpPr/>
            <p:nvPr/>
          </p:nvGrpSpPr>
          <p:grpSpPr>
            <a:xfrm>
              <a:off x="3708612" y="4282256"/>
              <a:ext cx="684611" cy="307777"/>
              <a:chOff x="4363633" y="6356218"/>
              <a:chExt cx="417504" cy="187695"/>
            </a:xfrm>
          </p:grpSpPr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A8FDAC10-B8AF-4AED-BB9B-B430C59FE794}"/>
                  </a:ext>
                </a:extLst>
              </p:cNvPr>
              <p:cNvSpPr txBox="1"/>
              <p:nvPr/>
            </p:nvSpPr>
            <p:spPr>
              <a:xfrm>
                <a:off x="4363633" y="6356218"/>
                <a:ext cx="207138" cy="187695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B</a:t>
                </a:r>
                <a:endParaRPr lang="zh-CN" altLang="en-US" sz="1400" dirty="0"/>
              </a:p>
            </p:txBody>
          </p:sp>
          <p:sp>
            <p:nvSpPr>
              <p:cNvPr id="37" name="文本框 36">
                <a:extLst>
                  <a:ext uri="{FF2B5EF4-FFF2-40B4-BE49-F238E27FC236}">
                    <a16:creationId xmlns:a16="http://schemas.microsoft.com/office/drawing/2014/main" id="{E4C0B215-DE45-466F-88FD-2C1FC19016AD}"/>
                  </a:ext>
                </a:extLst>
              </p:cNvPr>
              <p:cNvSpPr txBox="1"/>
              <p:nvPr/>
            </p:nvSpPr>
            <p:spPr>
              <a:xfrm>
                <a:off x="4573999" y="6356218"/>
                <a:ext cx="207138" cy="18769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400" dirty="0"/>
                  <a:t>C</a:t>
                </a:r>
                <a:endParaRPr lang="zh-CN" altLang="en-US" sz="1400" dirty="0"/>
              </a:p>
            </p:txBody>
          </p:sp>
        </p:grpSp>
        <p:cxnSp>
          <p:nvCxnSpPr>
            <p:cNvPr id="41" name="直接箭头连接符 40">
              <a:extLst>
                <a:ext uri="{FF2B5EF4-FFF2-40B4-BE49-F238E27FC236}">
                  <a16:creationId xmlns:a16="http://schemas.microsoft.com/office/drawing/2014/main" id="{CFCE5AB4-00ED-4FAD-8F3B-A7207739A076}"/>
                </a:ext>
              </a:extLst>
            </p:cNvPr>
            <p:cNvCxnSpPr>
              <a:cxnSpLocks/>
              <a:stCxn id="8" idx="2"/>
              <a:endCxn id="27" idx="0"/>
            </p:cNvCxnSpPr>
            <p:nvPr/>
          </p:nvCxnSpPr>
          <p:spPr>
            <a:xfrm flipH="1">
              <a:off x="1520378" y="2699279"/>
              <a:ext cx="668666" cy="65644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箭头连接符 42">
              <a:extLst>
                <a:ext uri="{FF2B5EF4-FFF2-40B4-BE49-F238E27FC236}">
                  <a16:creationId xmlns:a16="http://schemas.microsoft.com/office/drawing/2014/main" id="{70135997-66B4-4CA3-8CEF-8445CCE048EC}"/>
                </a:ext>
              </a:extLst>
            </p:cNvPr>
            <p:cNvCxnSpPr>
              <a:cxnSpLocks/>
              <a:stCxn id="9" idx="2"/>
              <a:endCxn id="21" idx="0"/>
            </p:cNvCxnSpPr>
            <p:nvPr/>
          </p:nvCxnSpPr>
          <p:spPr>
            <a:xfrm>
              <a:off x="2528705" y="2699278"/>
              <a:ext cx="1014811" cy="64388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箭头连接符 45">
              <a:extLst>
                <a:ext uri="{FF2B5EF4-FFF2-40B4-BE49-F238E27FC236}">
                  <a16:creationId xmlns:a16="http://schemas.microsoft.com/office/drawing/2014/main" id="{3AE1A319-2711-4385-8981-9E7D91505B76}"/>
                </a:ext>
              </a:extLst>
            </p:cNvPr>
            <p:cNvCxnSpPr>
              <a:cxnSpLocks/>
              <a:stCxn id="17" idx="2"/>
              <a:endCxn id="30" idx="0"/>
            </p:cNvCxnSpPr>
            <p:nvPr/>
          </p:nvCxnSpPr>
          <p:spPr>
            <a:xfrm flipH="1">
              <a:off x="837900" y="3663502"/>
              <a:ext cx="336949" cy="63131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箭头连接符 48">
              <a:extLst>
                <a:ext uri="{FF2B5EF4-FFF2-40B4-BE49-F238E27FC236}">
                  <a16:creationId xmlns:a16="http://schemas.microsoft.com/office/drawing/2014/main" id="{1A567460-D51D-42AF-A711-68B787E427E8}"/>
                </a:ext>
              </a:extLst>
            </p:cNvPr>
            <p:cNvCxnSpPr>
              <a:cxnSpLocks/>
              <a:stCxn id="27" idx="2"/>
              <a:endCxn id="31" idx="0"/>
            </p:cNvCxnSpPr>
            <p:nvPr/>
          </p:nvCxnSpPr>
          <p:spPr>
            <a:xfrm>
              <a:off x="1520378" y="3663502"/>
              <a:ext cx="346730" cy="63131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箭头连接符 51">
              <a:extLst>
                <a:ext uri="{FF2B5EF4-FFF2-40B4-BE49-F238E27FC236}">
                  <a16:creationId xmlns:a16="http://schemas.microsoft.com/office/drawing/2014/main" id="{9BDDA257-401D-46F3-92CD-18714D650A87}"/>
                </a:ext>
              </a:extLst>
            </p:cNvPr>
            <p:cNvCxnSpPr>
              <a:cxnSpLocks/>
              <a:stCxn id="20" idx="2"/>
              <a:endCxn id="34" idx="0"/>
            </p:cNvCxnSpPr>
            <p:nvPr/>
          </p:nvCxnSpPr>
          <p:spPr>
            <a:xfrm flipH="1">
              <a:off x="2864195" y="3650938"/>
              <a:ext cx="339659" cy="64388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箭头连接符 54">
              <a:extLst>
                <a:ext uri="{FF2B5EF4-FFF2-40B4-BE49-F238E27FC236}">
                  <a16:creationId xmlns:a16="http://schemas.microsoft.com/office/drawing/2014/main" id="{8943AA06-6ACE-4400-AEAD-455F71687D88}"/>
                </a:ext>
              </a:extLst>
            </p:cNvPr>
            <p:cNvCxnSpPr>
              <a:cxnSpLocks/>
              <a:stCxn id="21" idx="2"/>
              <a:endCxn id="37" idx="0"/>
            </p:cNvCxnSpPr>
            <p:nvPr/>
          </p:nvCxnSpPr>
          <p:spPr>
            <a:xfrm>
              <a:off x="3543514" y="3650936"/>
              <a:ext cx="679881" cy="63132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527CDEC9-9E6C-40D8-B665-8D9AF5A9FC10}"/>
                </a:ext>
              </a:extLst>
            </p:cNvPr>
            <p:cNvSpPr txBox="1"/>
            <p:nvPr/>
          </p:nvSpPr>
          <p:spPr>
            <a:xfrm>
              <a:off x="1350547" y="5173298"/>
              <a:ext cx="349598" cy="30777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/>
                <a:t>4</a:t>
              </a:r>
              <a:endParaRPr lang="zh-CN" altLang="en-US" sz="1400" dirty="0"/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D6DBE879-8735-4F54-8265-30D0227D5F44}"/>
                </a:ext>
              </a:extLst>
            </p:cNvPr>
            <p:cNvSpPr txBox="1"/>
            <p:nvPr/>
          </p:nvSpPr>
          <p:spPr>
            <a:xfrm>
              <a:off x="2035140" y="5173301"/>
              <a:ext cx="349598" cy="30777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/>
                <a:t>6</a:t>
              </a:r>
              <a:endParaRPr lang="zh-CN" altLang="en-US" sz="1400" dirty="0"/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C03234C-E311-4C47-901E-1BA0131291A2}"/>
                </a:ext>
              </a:extLst>
            </p:cNvPr>
            <p:cNvSpPr txBox="1"/>
            <p:nvPr/>
          </p:nvSpPr>
          <p:spPr>
            <a:xfrm>
              <a:off x="323516" y="5185863"/>
              <a:ext cx="339659" cy="30777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/>
                <a:t>1</a:t>
              </a:r>
              <a:endParaRPr lang="zh-CN" altLang="en-US" sz="1400" dirty="0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1A85DB9F-8770-404C-A713-93C3A4C0F189}"/>
                </a:ext>
              </a:extLst>
            </p:cNvPr>
            <p:cNvSpPr txBox="1"/>
            <p:nvPr/>
          </p:nvSpPr>
          <p:spPr>
            <a:xfrm>
              <a:off x="3029313" y="5173298"/>
              <a:ext cx="339659" cy="30777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/>
                <a:t>9</a:t>
              </a:r>
              <a:endParaRPr lang="zh-CN" altLang="en-US" sz="1400" dirty="0"/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E34049A3-58A2-4C1B-B624-A6781188E1E1}"/>
                </a:ext>
              </a:extLst>
            </p:cNvPr>
            <p:cNvSpPr txBox="1"/>
            <p:nvPr/>
          </p:nvSpPr>
          <p:spPr>
            <a:xfrm>
              <a:off x="4053565" y="5173298"/>
              <a:ext cx="339659" cy="30777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/>
                <a:t>C</a:t>
              </a:r>
              <a:endParaRPr lang="zh-CN" altLang="en-US" sz="1400" dirty="0"/>
            </a:p>
          </p:txBody>
        </p:sp>
        <p:cxnSp>
          <p:nvCxnSpPr>
            <p:cNvPr id="80" name="直接箭头连接符 79">
              <a:extLst>
                <a:ext uri="{FF2B5EF4-FFF2-40B4-BE49-F238E27FC236}">
                  <a16:creationId xmlns:a16="http://schemas.microsoft.com/office/drawing/2014/main" id="{8EAB3E9A-729B-4FC3-8646-18BACC01BA18}"/>
                </a:ext>
              </a:extLst>
            </p:cNvPr>
            <p:cNvCxnSpPr>
              <a:cxnSpLocks/>
              <a:stCxn id="29" idx="2"/>
              <a:endCxn id="76" idx="0"/>
            </p:cNvCxnSpPr>
            <p:nvPr/>
          </p:nvCxnSpPr>
          <p:spPr>
            <a:xfrm flipH="1">
              <a:off x="493346" y="4602595"/>
              <a:ext cx="115" cy="58326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箭头连接符 82">
              <a:extLst>
                <a:ext uri="{FF2B5EF4-FFF2-40B4-BE49-F238E27FC236}">
                  <a16:creationId xmlns:a16="http://schemas.microsoft.com/office/drawing/2014/main" id="{3B8EF063-9471-4883-A8A1-86A7FA9FF61B}"/>
                </a:ext>
              </a:extLst>
            </p:cNvPr>
            <p:cNvCxnSpPr>
              <a:cxnSpLocks/>
              <a:stCxn id="31" idx="2"/>
              <a:endCxn id="63" idx="0"/>
            </p:cNvCxnSpPr>
            <p:nvPr/>
          </p:nvCxnSpPr>
          <p:spPr>
            <a:xfrm flipH="1">
              <a:off x="1525346" y="4602595"/>
              <a:ext cx="341761" cy="57070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接箭头连接符 86">
              <a:extLst>
                <a:ext uri="{FF2B5EF4-FFF2-40B4-BE49-F238E27FC236}">
                  <a16:creationId xmlns:a16="http://schemas.microsoft.com/office/drawing/2014/main" id="{969CB9A8-D52E-4954-91AA-7E5357230F65}"/>
                </a:ext>
              </a:extLst>
            </p:cNvPr>
            <p:cNvCxnSpPr>
              <a:cxnSpLocks/>
              <a:stCxn id="31" idx="2"/>
              <a:endCxn id="64" idx="0"/>
            </p:cNvCxnSpPr>
            <p:nvPr/>
          </p:nvCxnSpPr>
          <p:spPr>
            <a:xfrm>
              <a:off x="1867108" y="4602595"/>
              <a:ext cx="342832" cy="57070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接箭头连接符 89">
              <a:extLst>
                <a:ext uri="{FF2B5EF4-FFF2-40B4-BE49-F238E27FC236}">
                  <a16:creationId xmlns:a16="http://schemas.microsoft.com/office/drawing/2014/main" id="{EF7FBC0D-0329-4096-A96C-B06CC4C4F0FA}"/>
                </a:ext>
              </a:extLst>
            </p:cNvPr>
            <p:cNvCxnSpPr>
              <a:cxnSpLocks/>
              <a:stCxn id="34" idx="2"/>
              <a:endCxn id="77" idx="0"/>
            </p:cNvCxnSpPr>
            <p:nvPr/>
          </p:nvCxnSpPr>
          <p:spPr>
            <a:xfrm>
              <a:off x="2864196" y="4602596"/>
              <a:ext cx="334947" cy="57070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接箭头连接符 92">
              <a:extLst>
                <a:ext uri="{FF2B5EF4-FFF2-40B4-BE49-F238E27FC236}">
                  <a16:creationId xmlns:a16="http://schemas.microsoft.com/office/drawing/2014/main" id="{F1B0E5B5-A8D8-4984-AA0E-FE459949E89D}"/>
                </a:ext>
              </a:extLst>
            </p:cNvPr>
            <p:cNvCxnSpPr>
              <a:cxnSpLocks/>
              <a:stCxn id="37" idx="2"/>
              <a:endCxn id="78" idx="0"/>
            </p:cNvCxnSpPr>
            <p:nvPr/>
          </p:nvCxnSpPr>
          <p:spPr>
            <a:xfrm>
              <a:off x="4223394" y="4590033"/>
              <a:ext cx="2" cy="58326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8" name="文本框 97">
            <a:extLst>
              <a:ext uri="{FF2B5EF4-FFF2-40B4-BE49-F238E27FC236}">
                <a16:creationId xmlns:a16="http://schemas.microsoft.com/office/drawing/2014/main" id="{684A2A0E-2FF8-4FB6-BBAB-FAF3F3EF0632}"/>
              </a:ext>
            </a:extLst>
          </p:cNvPr>
          <p:cNvSpPr txBox="1"/>
          <p:nvPr/>
        </p:nvSpPr>
        <p:spPr>
          <a:xfrm>
            <a:off x="4736488" y="1991430"/>
            <a:ext cx="44075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/>
              <a:t>sort </a:t>
            </a:r>
            <a:r>
              <a:rPr lang="en-US" altLang="zh-CN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000" dirty="0"/>
              <a:t> distinct elements using </a:t>
            </a:r>
            <a:r>
              <a:rPr lang="en-US" altLang="zh-CN" sz="2000" dirty="0" err="1"/>
              <a:t>QuickSort</a:t>
            </a:r>
            <a:endParaRPr lang="en-US" altLang="zh-CN" sz="2000" dirty="0"/>
          </a:p>
          <a:p>
            <a:endParaRPr lang="en-US" altLang="zh-CN" sz="2000" dirty="0"/>
          </a:p>
          <a:p>
            <a:r>
              <a:rPr lang="en-US" altLang="zh-CN" sz="2000" dirty="0"/>
              <a:t>choose pivot </a:t>
            </a:r>
            <a:r>
              <a:rPr lang="en-US" altLang="zh-CN" sz="2000" dirty="0">
                <a:solidFill>
                  <a:srgbClr val="FF0000"/>
                </a:solidFill>
              </a:rPr>
              <a:t>independently and uniformly at random </a:t>
            </a:r>
            <a:r>
              <a:rPr lang="en-US" altLang="zh-CN" sz="2000" dirty="0"/>
              <a:t>each time</a:t>
            </a:r>
            <a:endParaRPr lang="zh-CN" altLang="en-US" sz="2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文本框 100">
                <a:extLst>
                  <a:ext uri="{FF2B5EF4-FFF2-40B4-BE49-F238E27FC236}">
                    <a16:creationId xmlns:a16="http://schemas.microsoft.com/office/drawing/2014/main" id="{CA4A6C6A-35ED-49F9-B24D-4C908A1B0847}"/>
                  </a:ext>
                </a:extLst>
              </p:cNvPr>
              <p:cNvSpPr txBox="1"/>
              <p:nvPr/>
            </p:nvSpPr>
            <p:spPr>
              <a:xfrm>
                <a:off x="4750778" y="3543132"/>
                <a:ext cx="4176849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/>
                  <a:t>expected cost under </a:t>
                </a:r>
                <a:r>
                  <a:rPr lang="en-US" altLang="zh-CN" sz="2000" dirty="0">
                    <a:solidFill>
                      <a:srgbClr val="FF0000"/>
                    </a:solidFill>
                  </a:rPr>
                  <a:t>adversarial</a:t>
                </a:r>
                <a:r>
                  <a:rPr lang="en-US" altLang="zh-CN" sz="2000" dirty="0"/>
                  <a:t> input: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CN" sz="2000" b="0" i="0" smtClean="0"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altLang="zh-CN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altLang="zh-CN" sz="2000" b="0" i="1" smtClean="0">
                          <a:latin typeface="Cambria Math" panose="02040503050406030204" pitchFamily="18" charset="0"/>
                        </a:rPr>
                        <m:t>𝑛</m:t>
                      </m:r>
                      <m:func>
                        <m:funcPr>
                          <m:ctrlPr>
                            <a:rPr lang="en-US" altLang="zh-CN" sz="20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altLang="zh-CN" sz="2000" b="0" i="0" smtClean="0">
                              <a:latin typeface="Cambria Math" panose="02040503050406030204" pitchFamily="18" charset="0"/>
                            </a:rPr>
                            <m:t>log</m:t>
                          </m:r>
                        </m:fName>
                        <m:e>
                          <m:r>
                            <a:rPr lang="en-US" altLang="zh-CN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func>
                      <m:r>
                        <a:rPr lang="en-US" altLang="zh-CN" sz="20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101" name="文本框 100">
                <a:extLst>
                  <a:ext uri="{FF2B5EF4-FFF2-40B4-BE49-F238E27FC236}">
                    <a16:creationId xmlns:a16="http://schemas.microsoft.com/office/drawing/2014/main" id="{CA4A6C6A-35ED-49F9-B24D-4C908A1B08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50778" y="3543132"/>
                <a:ext cx="4176849" cy="707886"/>
              </a:xfrm>
              <a:prstGeom prst="rect">
                <a:avLst/>
              </a:prstGeom>
              <a:blipFill>
                <a:blip r:embed="rId2"/>
                <a:stretch>
                  <a:fillRect l="-1458" t="-4310" r="-583" b="-86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文本框 101">
                <a:extLst>
                  <a:ext uri="{FF2B5EF4-FFF2-40B4-BE49-F238E27FC236}">
                    <a16:creationId xmlns:a16="http://schemas.microsoft.com/office/drawing/2014/main" id="{36FCA594-3498-41AD-A72E-2A76F22B215B}"/>
                  </a:ext>
                </a:extLst>
              </p:cNvPr>
              <p:cNvSpPr txBox="1"/>
              <p:nvPr/>
            </p:nvSpPr>
            <p:spPr>
              <a:xfrm>
                <a:off x="5062433" y="4251655"/>
                <a:ext cx="3553537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/>
                  <a:t>worst case cost under </a:t>
                </a:r>
                <a:r>
                  <a:rPr lang="en-US" altLang="zh-CN" sz="2000" dirty="0">
                    <a:solidFill>
                      <a:srgbClr val="FF0000"/>
                    </a:solidFill>
                  </a:rPr>
                  <a:t>any</a:t>
                </a:r>
                <a:r>
                  <a:rPr lang="en-US" altLang="zh-CN" sz="2000" dirty="0"/>
                  <a:t> input: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CN" sz="2000" b="0" i="0" smtClean="0"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altLang="zh-CN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altLang="zh-CN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CN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p>
                          <m:r>
                            <a:rPr lang="en-US" altLang="zh-CN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altLang="zh-CN" sz="20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102" name="文本框 101">
                <a:extLst>
                  <a:ext uri="{FF2B5EF4-FFF2-40B4-BE49-F238E27FC236}">
                    <a16:creationId xmlns:a16="http://schemas.microsoft.com/office/drawing/2014/main" id="{36FCA594-3498-41AD-A72E-2A76F22B215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2433" y="4251655"/>
                <a:ext cx="3553537" cy="707886"/>
              </a:xfrm>
              <a:prstGeom prst="rect">
                <a:avLst/>
              </a:prstGeom>
              <a:blipFill>
                <a:blip r:embed="rId3"/>
                <a:stretch>
                  <a:fillRect l="-1715" t="-4274" r="-1029" b="-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文本框 102">
                <a:extLst>
                  <a:ext uri="{FF2B5EF4-FFF2-40B4-BE49-F238E27FC236}">
                    <a16:creationId xmlns:a16="http://schemas.microsoft.com/office/drawing/2014/main" id="{A4E912F9-D5F2-4345-9D7B-E2CBBD1363CB}"/>
                  </a:ext>
                </a:extLst>
              </p:cNvPr>
              <p:cNvSpPr txBox="1"/>
              <p:nvPr/>
            </p:nvSpPr>
            <p:spPr>
              <a:xfrm>
                <a:off x="1426780" y="5688205"/>
                <a:ext cx="6290440" cy="461665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/>
                  <a:t>Question: probability that the cost is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𝜔</m:t>
                    </m:r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400" b="0" i="0" smtClean="0"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func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CN" sz="2400" dirty="0"/>
                  <a:t>?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103" name="文本框 102">
                <a:extLst>
                  <a:ext uri="{FF2B5EF4-FFF2-40B4-BE49-F238E27FC236}">
                    <a16:creationId xmlns:a16="http://schemas.microsoft.com/office/drawing/2014/main" id="{A4E912F9-D5F2-4345-9D7B-E2CBBD1363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6780" y="5688205"/>
                <a:ext cx="6290440" cy="4616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02748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6" name="矩形 3035">
            <a:extLst>
              <a:ext uri="{FF2B5EF4-FFF2-40B4-BE49-F238E27FC236}">
                <a16:creationId xmlns:a16="http://schemas.microsoft.com/office/drawing/2014/main" id="{D248DADF-5C0B-482E-BE8A-C1FA2F7D6840}"/>
              </a:ext>
            </a:extLst>
          </p:cNvPr>
          <p:cNvSpPr/>
          <p:nvPr/>
        </p:nvSpPr>
        <p:spPr>
          <a:xfrm>
            <a:off x="6418677" y="3031703"/>
            <a:ext cx="1924843" cy="379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06200E96-2DDA-4B8C-AB18-E2ADC76B2E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CN" sz="3200" dirty="0" err="1"/>
              <a:t>Hoeffding’s</a:t>
            </a:r>
            <a:r>
              <a:rPr lang="en-US" altLang="zh-CN" sz="3200" dirty="0"/>
              <a:t> Inequality in Action:</a:t>
            </a:r>
            <a:br>
              <a:rPr lang="en-US" altLang="zh-CN" dirty="0"/>
            </a:br>
            <a:r>
              <a:rPr lang="en-US" altLang="zh-CN" dirty="0"/>
              <a:t>Randomized Quicksort</a:t>
            </a:r>
            <a:endParaRPr lang="zh-CN" altLang="en-US" dirty="0"/>
          </a:p>
        </p:txBody>
      </p: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E9C7FD47-CAAC-4F06-A78F-A60852490EE8}"/>
              </a:ext>
            </a:extLst>
          </p:cNvPr>
          <p:cNvGrpSpPr/>
          <p:nvPr/>
        </p:nvGrpSpPr>
        <p:grpSpPr>
          <a:xfrm>
            <a:off x="294725" y="3204966"/>
            <a:ext cx="2650881" cy="1963294"/>
            <a:chOff x="320919" y="2391472"/>
            <a:chExt cx="4080074" cy="3021783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CE70B01D-9876-4718-A7B2-68DB1CE6E3AF}"/>
                </a:ext>
              </a:extLst>
            </p:cNvPr>
            <p:cNvGrpSpPr/>
            <p:nvPr/>
          </p:nvGrpSpPr>
          <p:grpSpPr>
            <a:xfrm>
              <a:off x="320919" y="2391472"/>
              <a:ext cx="4075909" cy="227399"/>
              <a:chOff x="1521070" y="3763104"/>
              <a:chExt cx="2485656" cy="138678"/>
            </a:xfrm>
          </p:grpSpPr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258E8A7D-5CDA-4128-B0C8-620AFE85EE79}"/>
                  </a:ext>
                </a:extLst>
              </p:cNvPr>
              <p:cNvSpPr txBox="1"/>
              <p:nvPr/>
            </p:nvSpPr>
            <p:spPr>
              <a:xfrm>
                <a:off x="1521070" y="3763108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1BDA8EEB-198F-415B-8E59-4747F4E82B0E}"/>
                  </a:ext>
                </a:extLst>
              </p:cNvPr>
              <p:cNvSpPr txBox="1"/>
              <p:nvPr/>
            </p:nvSpPr>
            <p:spPr>
              <a:xfrm>
                <a:off x="1728208" y="3763108"/>
                <a:ext cx="207138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D9EFDD3-69F3-464E-B067-90D5FC6CF1AD}"/>
                  </a:ext>
                </a:extLst>
              </p:cNvPr>
              <p:cNvSpPr txBox="1"/>
              <p:nvPr/>
            </p:nvSpPr>
            <p:spPr>
              <a:xfrm>
                <a:off x="1935346" y="3763107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DCB236BD-D2C1-4474-91FB-F381D4526A30}"/>
                  </a:ext>
                </a:extLst>
              </p:cNvPr>
              <p:cNvSpPr txBox="1"/>
              <p:nvPr/>
            </p:nvSpPr>
            <p:spPr>
              <a:xfrm>
                <a:off x="2142484" y="3763106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CC0BD73B-A302-4753-8A3E-46DBE56C08D7}"/>
                  </a:ext>
                </a:extLst>
              </p:cNvPr>
              <p:cNvSpPr txBox="1"/>
              <p:nvPr/>
            </p:nvSpPr>
            <p:spPr>
              <a:xfrm>
                <a:off x="2349622" y="3763108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0A9FF25C-6E42-4980-9245-696748DE3891}"/>
                  </a:ext>
                </a:extLst>
              </p:cNvPr>
              <p:cNvSpPr txBox="1"/>
              <p:nvPr/>
            </p:nvSpPr>
            <p:spPr>
              <a:xfrm>
                <a:off x="2556760" y="3763108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5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537F8A51-28E9-482A-B83B-79EB30D5E3BB}"/>
                  </a:ext>
                </a:extLst>
              </p:cNvPr>
              <p:cNvSpPr txBox="1"/>
              <p:nvPr/>
            </p:nvSpPr>
            <p:spPr>
              <a:xfrm>
                <a:off x="2763898" y="3763107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FE30A13E-1A5F-4B1B-AD8B-269F3B2530B6}"/>
                  </a:ext>
                </a:extLst>
              </p:cNvPr>
              <p:cNvSpPr txBox="1"/>
              <p:nvPr/>
            </p:nvSpPr>
            <p:spPr>
              <a:xfrm>
                <a:off x="2971036" y="3763106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00A76C50-B8BD-4E8F-80D2-054ECA6AE7FD}"/>
                  </a:ext>
                </a:extLst>
              </p:cNvPr>
              <p:cNvSpPr txBox="1"/>
              <p:nvPr/>
            </p:nvSpPr>
            <p:spPr>
              <a:xfrm>
                <a:off x="3178174" y="3763106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AA7F84B1-0DFC-4601-8372-D5690FA3F4B6}"/>
                  </a:ext>
                </a:extLst>
              </p:cNvPr>
              <p:cNvSpPr txBox="1"/>
              <p:nvPr/>
            </p:nvSpPr>
            <p:spPr>
              <a:xfrm>
                <a:off x="3385312" y="3763106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654A3F4F-2636-4C2C-A622-B566D75B5D57}"/>
                  </a:ext>
                </a:extLst>
              </p:cNvPr>
              <p:cNvSpPr txBox="1"/>
              <p:nvPr/>
            </p:nvSpPr>
            <p:spPr>
              <a:xfrm>
                <a:off x="3592450" y="3763105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86B59C3A-9C3E-495D-B6F7-17BB042D7AB6}"/>
                  </a:ext>
                </a:extLst>
              </p:cNvPr>
              <p:cNvSpPr txBox="1"/>
              <p:nvPr/>
            </p:nvSpPr>
            <p:spPr>
              <a:xfrm>
                <a:off x="3799588" y="3763104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22E4FD21-2DA3-45F0-BF28-1E14AAE5A201}"/>
                </a:ext>
              </a:extLst>
            </p:cNvPr>
            <p:cNvGrpSpPr/>
            <p:nvPr/>
          </p:nvGrpSpPr>
          <p:grpSpPr>
            <a:xfrm>
              <a:off x="2694366" y="3343189"/>
              <a:ext cx="1706627" cy="227396"/>
              <a:chOff x="3506587" y="5020406"/>
              <a:chExt cx="1040771" cy="138675"/>
            </a:xfrm>
          </p:grpSpPr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F0EA6639-FA22-416A-BC02-43864CD75100}"/>
                  </a:ext>
                </a:extLst>
              </p:cNvPr>
              <p:cNvSpPr txBox="1"/>
              <p:nvPr/>
            </p:nvSpPr>
            <p:spPr>
              <a:xfrm>
                <a:off x="3506587" y="5020407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26767A98-8D51-43A4-ABD4-5C115598DF2B}"/>
                  </a:ext>
                </a:extLst>
              </p:cNvPr>
              <p:cNvSpPr txBox="1"/>
              <p:nvPr/>
            </p:nvSpPr>
            <p:spPr>
              <a:xfrm>
                <a:off x="3713725" y="5020407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F47FFF89-6F67-4C14-B504-B6CCB52B92E8}"/>
                  </a:ext>
                </a:extLst>
              </p:cNvPr>
              <p:cNvSpPr txBox="1"/>
              <p:nvPr/>
            </p:nvSpPr>
            <p:spPr>
              <a:xfrm>
                <a:off x="3920863" y="5020406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825DFAFF-AEE2-4912-A345-6EEB1C43FEFC}"/>
                  </a:ext>
                </a:extLst>
              </p:cNvPr>
              <p:cNvSpPr txBox="1"/>
              <p:nvPr/>
            </p:nvSpPr>
            <p:spPr>
              <a:xfrm>
                <a:off x="4133082" y="5020408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499C416C-891C-42EB-9B4E-B458A2EA7B7A}"/>
                  </a:ext>
                </a:extLst>
              </p:cNvPr>
              <p:cNvSpPr txBox="1"/>
              <p:nvPr/>
            </p:nvSpPr>
            <p:spPr>
              <a:xfrm>
                <a:off x="4340220" y="5020407"/>
                <a:ext cx="207138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73AED08C-041F-46FE-8E82-A4BC840AF1B6}"/>
                </a:ext>
              </a:extLst>
            </p:cNvPr>
            <p:cNvGrpSpPr/>
            <p:nvPr/>
          </p:nvGrpSpPr>
          <p:grpSpPr>
            <a:xfrm>
              <a:off x="320919" y="3355697"/>
              <a:ext cx="2059155" cy="227396"/>
              <a:chOff x="1068632" y="4872769"/>
              <a:chExt cx="1255757" cy="138676"/>
            </a:xfrm>
          </p:grpSpPr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8DB3299B-EC1D-4016-B899-1C2BBD5E615F}"/>
                  </a:ext>
                </a:extLst>
              </p:cNvPr>
              <p:cNvSpPr txBox="1"/>
              <p:nvPr/>
            </p:nvSpPr>
            <p:spPr>
              <a:xfrm>
                <a:off x="1068632" y="4872770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475EEF84-CF84-47F5-8A19-5D0B4DD4FB72}"/>
                  </a:ext>
                </a:extLst>
              </p:cNvPr>
              <p:cNvSpPr txBox="1"/>
              <p:nvPr/>
            </p:nvSpPr>
            <p:spPr>
              <a:xfrm>
                <a:off x="1278685" y="4872771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52F9814A-BA3F-4EC2-9076-D1590722FC82}"/>
                  </a:ext>
                </a:extLst>
              </p:cNvPr>
              <p:cNvSpPr txBox="1"/>
              <p:nvPr/>
            </p:nvSpPr>
            <p:spPr>
              <a:xfrm>
                <a:off x="1485823" y="4872770"/>
                <a:ext cx="207138" cy="138674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708AFDDC-B7D6-4C6E-B280-FF4D5CCF3C6C}"/>
                  </a:ext>
                </a:extLst>
              </p:cNvPr>
              <p:cNvSpPr txBox="1"/>
              <p:nvPr/>
            </p:nvSpPr>
            <p:spPr>
              <a:xfrm>
                <a:off x="1906896" y="4872769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95A430D3-EEF6-4A7D-89F5-B390074F467D}"/>
                  </a:ext>
                </a:extLst>
              </p:cNvPr>
              <p:cNvSpPr txBox="1"/>
              <p:nvPr/>
            </p:nvSpPr>
            <p:spPr>
              <a:xfrm>
                <a:off x="1696541" y="4872770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5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FA3823F7-6C0F-4C89-A694-1E5F22BB6D9D}"/>
                  </a:ext>
                </a:extLst>
              </p:cNvPr>
              <p:cNvSpPr txBox="1"/>
              <p:nvPr/>
            </p:nvSpPr>
            <p:spPr>
              <a:xfrm>
                <a:off x="2117251" y="4872769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DF576A43-AC5E-4C5E-9A42-94BEFD6DB21B}"/>
                </a:ext>
              </a:extLst>
            </p:cNvPr>
            <p:cNvGrpSpPr/>
            <p:nvPr/>
          </p:nvGrpSpPr>
          <p:grpSpPr>
            <a:xfrm>
              <a:off x="323630" y="4294809"/>
              <a:ext cx="684098" cy="227393"/>
              <a:chOff x="837057" y="5387120"/>
              <a:chExt cx="417191" cy="138674"/>
            </a:xfrm>
          </p:grpSpPr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E632DCAB-D04D-4AA9-936D-7BC766A5DC10}"/>
                  </a:ext>
                </a:extLst>
              </p:cNvPr>
              <p:cNvSpPr txBox="1"/>
              <p:nvPr/>
            </p:nvSpPr>
            <p:spPr>
              <a:xfrm>
                <a:off x="837057" y="5387120"/>
                <a:ext cx="207138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989A381B-8073-4F16-86A5-97216DB15B62}"/>
                  </a:ext>
                </a:extLst>
              </p:cNvPr>
              <p:cNvSpPr txBox="1"/>
              <p:nvPr/>
            </p:nvSpPr>
            <p:spPr>
              <a:xfrm>
                <a:off x="1047110" y="5387121"/>
                <a:ext cx="207138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FC37CB0B-0448-42A6-B1E8-6D2A3901E871}"/>
                </a:ext>
              </a:extLst>
            </p:cNvPr>
            <p:cNvGrpSpPr/>
            <p:nvPr/>
          </p:nvGrpSpPr>
          <p:grpSpPr>
            <a:xfrm>
              <a:off x="1347374" y="4294808"/>
              <a:ext cx="1039466" cy="227393"/>
              <a:chOff x="2108909" y="5610226"/>
              <a:chExt cx="633909" cy="138674"/>
            </a:xfrm>
          </p:grpSpPr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0316ACE7-18C0-4A72-851B-E117E771ADDA}"/>
                  </a:ext>
                </a:extLst>
              </p:cNvPr>
              <p:cNvSpPr txBox="1"/>
              <p:nvPr/>
            </p:nvSpPr>
            <p:spPr>
              <a:xfrm>
                <a:off x="2319264" y="5610226"/>
                <a:ext cx="213199" cy="1386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A6E019F1-F68C-4BBB-BC9C-08BB2C3E8712}"/>
                  </a:ext>
                </a:extLst>
              </p:cNvPr>
              <p:cNvSpPr txBox="1"/>
              <p:nvPr/>
            </p:nvSpPr>
            <p:spPr>
              <a:xfrm>
                <a:off x="2108909" y="5610227"/>
                <a:ext cx="213199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5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E92EF369-7163-4CCA-8EDD-9B9E69C6E787}"/>
                  </a:ext>
                </a:extLst>
              </p:cNvPr>
              <p:cNvSpPr txBox="1"/>
              <p:nvPr/>
            </p:nvSpPr>
            <p:spPr>
              <a:xfrm>
                <a:off x="2529619" y="5610226"/>
                <a:ext cx="213199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1BE21EC1-A2E4-4EC4-B171-20007E0FE994}"/>
                </a:ext>
              </a:extLst>
            </p:cNvPr>
            <p:cNvGrpSpPr/>
            <p:nvPr/>
          </p:nvGrpSpPr>
          <p:grpSpPr>
            <a:xfrm>
              <a:off x="2694366" y="4294815"/>
              <a:ext cx="689868" cy="227392"/>
              <a:chOff x="3345433" y="6356218"/>
              <a:chExt cx="420710" cy="138673"/>
            </a:xfrm>
          </p:grpSpPr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48AB9D95-E1FB-4DF4-91E5-47BBBDD48804}"/>
                  </a:ext>
                </a:extLst>
              </p:cNvPr>
              <p:cNvSpPr txBox="1"/>
              <p:nvPr/>
            </p:nvSpPr>
            <p:spPr>
              <a:xfrm>
                <a:off x="3345433" y="6356218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BA313E68-D32D-4EBC-9D62-8552CA5E67ED}"/>
                  </a:ext>
                </a:extLst>
              </p:cNvPr>
              <p:cNvSpPr txBox="1"/>
              <p:nvPr/>
            </p:nvSpPr>
            <p:spPr>
              <a:xfrm>
                <a:off x="3559005" y="6356218"/>
                <a:ext cx="207138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8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55705703-366F-4E4D-8DF8-01B050D644CE}"/>
                </a:ext>
              </a:extLst>
            </p:cNvPr>
            <p:cNvGrpSpPr/>
            <p:nvPr/>
          </p:nvGrpSpPr>
          <p:grpSpPr>
            <a:xfrm>
              <a:off x="3708612" y="4282252"/>
              <a:ext cx="684611" cy="227392"/>
              <a:chOff x="4363633" y="6356218"/>
              <a:chExt cx="417504" cy="138673"/>
            </a:xfrm>
          </p:grpSpPr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A8FDAC10-B8AF-4AED-BB9B-B430C59FE794}"/>
                  </a:ext>
                </a:extLst>
              </p:cNvPr>
              <p:cNvSpPr txBox="1"/>
              <p:nvPr/>
            </p:nvSpPr>
            <p:spPr>
              <a:xfrm>
                <a:off x="4363633" y="6356218"/>
                <a:ext cx="207138" cy="1386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文本框 36">
                <a:extLst>
                  <a:ext uri="{FF2B5EF4-FFF2-40B4-BE49-F238E27FC236}">
                    <a16:creationId xmlns:a16="http://schemas.microsoft.com/office/drawing/2014/main" id="{E4C0B215-DE45-466F-88FD-2C1FC19016AD}"/>
                  </a:ext>
                </a:extLst>
              </p:cNvPr>
              <p:cNvSpPr txBox="1"/>
              <p:nvPr/>
            </p:nvSpPr>
            <p:spPr>
              <a:xfrm>
                <a:off x="4573999" y="6356218"/>
                <a:ext cx="207138" cy="13867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  <a:endParaRPr lang="zh-CN" altLang="en-US" sz="6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cxnSp>
          <p:nvCxnSpPr>
            <p:cNvPr id="41" name="直接箭头连接符 40">
              <a:extLst>
                <a:ext uri="{FF2B5EF4-FFF2-40B4-BE49-F238E27FC236}">
                  <a16:creationId xmlns:a16="http://schemas.microsoft.com/office/drawing/2014/main" id="{CFCE5AB4-00ED-4FAD-8F3B-A7207739A076}"/>
                </a:ext>
              </a:extLst>
            </p:cNvPr>
            <p:cNvCxnSpPr>
              <a:cxnSpLocks/>
              <a:stCxn id="8" idx="2"/>
              <a:endCxn id="27" idx="0"/>
            </p:cNvCxnSpPr>
            <p:nvPr/>
          </p:nvCxnSpPr>
          <p:spPr>
            <a:xfrm flipH="1">
              <a:off x="1520376" y="2618869"/>
              <a:ext cx="668669" cy="73683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箭头连接符 42">
              <a:extLst>
                <a:ext uri="{FF2B5EF4-FFF2-40B4-BE49-F238E27FC236}">
                  <a16:creationId xmlns:a16="http://schemas.microsoft.com/office/drawing/2014/main" id="{70135997-66B4-4CA3-8CEF-8445CCE048EC}"/>
                </a:ext>
              </a:extLst>
            </p:cNvPr>
            <p:cNvCxnSpPr>
              <a:cxnSpLocks/>
              <a:stCxn id="9" idx="2"/>
              <a:endCxn id="21" idx="0"/>
            </p:cNvCxnSpPr>
            <p:nvPr/>
          </p:nvCxnSpPr>
          <p:spPr>
            <a:xfrm>
              <a:off x="2528704" y="2618868"/>
              <a:ext cx="1014810" cy="72430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箭头连接符 45">
              <a:extLst>
                <a:ext uri="{FF2B5EF4-FFF2-40B4-BE49-F238E27FC236}">
                  <a16:creationId xmlns:a16="http://schemas.microsoft.com/office/drawing/2014/main" id="{3AE1A319-2711-4385-8981-9E7D91505B76}"/>
                </a:ext>
              </a:extLst>
            </p:cNvPr>
            <p:cNvCxnSpPr>
              <a:cxnSpLocks/>
              <a:stCxn id="17" idx="2"/>
              <a:endCxn id="30" idx="0"/>
            </p:cNvCxnSpPr>
            <p:nvPr/>
          </p:nvCxnSpPr>
          <p:spPr>
            <a:xfrm flipH="1">
              <a:off x="837900" y="3583091"/>
              <a:ext cx="336947" cy="71171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箭头连接符 48">
              <a:extLst>
                <a:ext uri="{FF2B5EF4-FFF2-40B4-BE49-F238E27FC236}">
                  <a16:creationId xmlns:a16="http://schemas.microsoft.com/office/drawing/2014/main" id="{1A567460-D51D-42AF-A711-68B787E427E8}"/>
                </a:ext>
              </a:extLst>
            </p:cNvPr>
            <p:cNvCxnSpPr>
              <a:cxnSpLocks/>
              <a:stCxn id="27" idx="2"/>
              <a:endCxn id="31" idx="0"/>
            </p:cNvCxnSpPr>
            <p:nvPr/>
          </p:nvCxnSpPr>
          <p:spPr>
            <a:xfrm>
              <a:off x="1520376" y="3583091"/>
              <a:ext cx="346730" cy="71171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箭头连接符 51">
              <a:extLst>
                <a:ext uri="{FF2B5EF4-FFF2-40B4-BE49-F238E27FC236}">
                  <a16:creationId xmlns:a16="http://schemas.microsoft.com/office/drawing/2014/main" id="{9BDDA257-401D-46F3-92CD-18714D650A87}"/>
                </a:ext>
              </a:extLst>
            </p:cNvPr>
            <p:cNvCxnSpPr>
              <a:cxnSpLocks/>
              <a:stCxn id="20" idx="2"/>
              <a:endCxn id="34" idx="0"/>
            </p:cNvCxnSpPr>
            <p:nvPr/>
          </p:nvCxnSpPr>
          <p:spPr>
            <a:xfrm flipH="1">
              <a:off x="2864196" y="3570583"/>
              <a:ext cx="339659" cy="72423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箭头连接符 54">
              <a:extLst>
                <a:ext uri="{FF2B5EF4-FFF2-40B4-BE49-F238E27FC236}">
                  <a16:creationId xmlns:a16="http://schemas.microsoft.com/office/drawing/2014/main" id="{8943AA06-6ACE-4400-AEAD-455F71687D88}"/>
                </a:ext>
              </a:extLst>
            </p:cNvPr>
            <p:cNvCxnSpPr>
              <a:cxnSpLocks/>
              <a:stCxn id="21" idx="2"/>
              <a:endCxn id="37" idx="0"/>
            </p:cNvCxnSpPr>
            <p:nvPr/>
          </p:nvCxnSpPr>
          <p:spPr>
            <a:xfrm>
              <a:off x="3543514" y="3570581"/>
              <a:ext cx="679880" cy="71167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527CDEC9-9E6C-40D8-B665-8D9AF5A9FC10}"/>
                </a:ext>
              </a:extLst>
            </p:cNvPr>
            <p:cNvSpPr txBox="1"/>
            <p:nvPr/>
          </p:nvSpPr>
          <p:spPr>
            <a:xfrm>
              <a:off x="1350547" y="5173298"/>
              <a:ext cx="349598" cy="2273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zh-CN" altLang="en-US" sz="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D6DBE879-8735-4F54-8265-30D0227D5F44}"/>
                </a:ext>
              </a:extLst>
            </p:cNvPr>
            <p:cNvSpPr txBox="1"/>
            <p:nvPr/>
          </p:nvSpPr>
          <p:spPr>
            <a:xfrm>
              <a:off x="2035141" y="5173300"/>
              <a:ext cx="349598" cy="2273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zh-CN" altLang="en-US" sz="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C03234C-E311-4C47-901E-1BA0131291A2}"/>
                </a:ext>
              </a:extLst>
            </p:cNvPr>
            <p:cNvSpPr txBox="1"/>
            <p:nvPr/>
          </p:nvSpPr>
          <p:spPr>
            <a:xfrm>
              <a:off x="323516" y="5185863"/>
              <a:ext cx="339659" cy="2273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zh-CN" altLang="en-US" sz="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1A85DB9F-8770-404C-A713-93C3A4C0F189}"/>
                </a:ext>
              </a:extLst>
            </p:cNvPr>
            <p:cNvSpPr txBox="1"/>
            <p:nvPr/>
          </p:nvSpPr>
          <p:spPr>
            <a:xfrm>
              <a:off x="3029313" y="5173298"/>
              <a:ext cx="339659" cy="2273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zh-CN" altLang="en-US" sz="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E34049A3-58A2-4C1B-B624-A6781188E1E1}"/>
                </a:ext>
              </a:extLst>
            </p:cNvPr>
            <p:cNvSpPr txBox="1"/>
            <p:nvPr/>
          </p:nvSpPr>
          <p:spPr>
            <a:xfrm>
              <a:off x="4053565" y="5173298"/>
              <a:ext cx="339659" cy="2273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endParaRPr lang="zh-CN" altLang="en-US" sz="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0" name="直接箭头连接符 79">
              <a:extLst>
                <a:ext uri="{FF2B5EF4-FFF2-40B4-BE49-F238E27FC236}">
                  <a16:creationId xmlns:a16="http://schemas.microsoft.com/office/drawing/2014/main" id="{8EAB3E9A-729B-4FC3-8646-18BACC01BA18}"/>
                </a:ext>
              </a:extLst>
            </p:cNvPr>
            <p:cNvCxnSpPr>
              <a:cxnSpLocks/>
              <a:stCxn id="29" idx="2"/>
              <a:endCxn id="76" idx="0"/>
            </p:cNvCxnSpPr>
            <p:nvPr/>
          </p:nvCxnSpPr>
          <p:spPr>
            <a:xfrm flipH="1">
              <a:off x="493345" y="4522202"/>
              <a:ext cx="116" cy="66366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箭头连接符 82">
              <a:extLst>
                <a:ext uri="{FF2B5EF4-FFF2-40B4-BE49-F238E27FC236}">
                  <a16:creationId xmlns:a16="http://schemas.microsoft.com/office/drawing/2014/main" id="{3B8EF063-9471-4883-A8A1-86A7FA9FF61B}"/>
                </a:ext>
              </a:extLst>
            </p:cNvPr>
            <p:cNvCxnSpPr>
              <a:cxnSpLocks/>
              <a:stCxn id="31" idx="2"/>
              <a:endCxn id="63" idx="0"/>
            </p:cNvCxnSpPr>
            <p:nvPr/>
          </p:nvCxnSpPr>
          <p:spPr>
            <a:xfrm flipH="1">
              <a:off x="1525346" y="4522201"/>
              <a:ext cx="341760" cy="65109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接箭头连接符 86">
              <a:extLst>
                <a:ext uri="{FF2B5EF4-FFF2-40B4-BE49-F238E27FC236}">
                  <a16:creationId xmlns:a16="http://schemas.microsoft.com/office/drawing/2014/main" id="{969CB9A8-D52E-4954-91AA-7E5357230F65}"/>
                </a:ext>
              </a:extLst>
            </p:cNvPr>
            <p:cNvCxnSpPr>
              <a:cxnSpLocks/>
              <a:stCxn id="31" idx="2"/>
              <a:endCxn id="64" idx="0"/>
            </p:cNvCxnSpPr>
            <p:nvPr/>
          </p:nvCxnSpPr>
          <p:spPr>
            <a:xfrm>
              <a:off x="1867107" y="4522201"/>
              <a:ext cx="342833" cy="6510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接箭头连接符 89">
              <a:extLst>
                <a:ext uri="{FF2B5EF4-FFF2-40B4-BE49-F238E27FC236}">
                  <a16:creationId xmlns:a16="http://schemas.microsoft.com/office/drawing/2014/main" id="{EF7FBC0D-0329-4096-A96C-B06CC4C4F0FA}"/>
                </a:ext>
              </a:extLst>
            </p:cNvPr>
            <p:cNvCxnSpPr>
              <a:cxnSpLocks/>
              <a:stCxn id="34" idx="2"/>
              <a:endCxn id="77" idx="0"/>
            </p:cNvCxnSpPr>
            <p:nvPr/>
          </p:nvCxnSpPr>
          <p:spPr>
            <a:xfrm>
              <a:off x="2864196" y="4522207"/>
              <a:ext cx="334946" cy="65109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接箭头连接符 92">
              <a:extLst>
                <a:ext uri="{FF2B5EF4-FFF2-40B4-BE49-F238E27FC236}">
                  <a16:creationId xmlns:a16="http://schemas.microsoft.com/office/drawing/2014/main" id="{F1B0E5B5-A8D8-4984-AA0E-FE459949E89D}"/>
                </a:ext>
              </a:extLst>
            </p:cNvPr>
            <p:cNvCxnSpPr>
              <a:cxnSpLocks/>
              <a:stCxn id="37" idx="2"/>
              <a:endCxn id="78" idx="0"/>
            </p:cNvCxnSpPr>
            <p:nvPr/>
          </p:nvCxnSpPr>
          <p:spPr>
            <a:xfrm>
              <a:off x="4223394" y="4509644"/>
              <a:ext cx="0" cy="663654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文本框 102">
                <a:extLst>
                  <a:ext uri="{FF2B5EF4-FFF2-40B4-BE49-F238E27FC236}">
                    <a16:creationId xmlns:a16="http://schemas.microsoft.com/office/drawing/2014/main" id="{A4E912F9-D5F2-4345-9D7B-E2CBBD1363CB}"/>
                  </a:ext>
                </a:extLst>
              </p:cNvPr>
              <p:cNvSpPr txBox="1"/>
              <p:nvPr/>
            </p:nvSpPr>
            <p:spPr>
              <a:xfrm>
                <a:off x="1426781" y="1607593"/>
                <a:ext cx="6290440" cy="461665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/>
                  <a:t>Question: probability that the cost is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𝜔</m:t>
                    </m:r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400" b="0" i="0" smtClean="0"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func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CN" sz="2400" dirty="0"/>
                  <a:t>?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103" name="文本框 102">
                <a:extLst>
                  <a:ext uri="{FF2B5EF4-FFF2-40B4-BE49-F238E27FC236}">
                    <a16:creationId xmlns:a16="http://schemas.microsoft.com/office/drawing/2014/main" id="{A4E912F9-D5F2-4345-9D7B-E2CBBD1363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6781" y="1607593"/>
                <a:ext cx="6290440" cy="461665"/>
              </a:xfrm>
              <a:prstGeom prst="rect">
                <a:avLst/>
              </a:prstGeom>
              <a:blipFill>
                <a:blip r:embed="rId6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文本框 68">
                <a:extLst>
                  <a:ext uri="{FF2B5EF4-FFF2-40B4-BE49-F238E27FC236}">
                    <a16:creationId xmlns:a16="http://schemas.microsoft.com/office/drawing/2014/main" id="{8626C4AF-8721-4C8D-A476-135B49F85EEA}"/>
                  </a:ext>
                </a:extLst>
              </p:cNvPr>
              <p:cNvSpPr txBox="1"/>
              <p:nvPr/>
            </p:nvSpPr>
            <p:spPr>
              <a:xfrm>
                <a:off x="1100441" y="2292973"/>
                <a:ext cx="6943119" cy="461665"/>
              </a:xfrm>
              <a:prstGeom prst="rect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/>
                  <a:t>The cost will be at most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3</m:t>
                    </m:r>
                    <m:r>
                      <a:rPr lang="en-GB" altLang="zh-CN" sz="2400" b="0" i="1" smtClean="0">
                        <a:latin typeface="Cambria Math" panose="02040503050406030204" pitchFamily="18" charset="0"/>
                      </a:rPr>
                      <m:t>0</m:t>
                    </m:r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𝑛</m:t>
                    </m:r>
                    <m:func>
                      <m:func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400" b="0" i="0" smtClean="0">
                            <a:latin typeface="Cambria Math" panose="02040503050406030204" pitchFamily="18" charset="0"/>
                          </a:rPr>
                          <m:t>lg</m:t>
                        </m:r>
                      </m:fName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func>
                  </m:oMath>
                </a14:m>
                <a:r>
                  <a:rPr lang="zh-CN" altLang="en-US" sz="2400" dirty="0"/>
                  <a:t> </a:t>
                </a:r>
                <a:r>
                  <a:rPr lang="en-US" altLang="zh-CN" sz="2400" dirty="0"/>
                  <a:t>with high probability.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69" name="文本框 68">
                <a:extLst>
                  <a:ext uri="{FF2B5EF4-FFF2-40B4-BE49-F238E27FC236}">
                    <a16:creationId xmlns:a16="http://schemas.microsoft.com/office/drawing/2014/main" id="{8626C4AF-8721-4C8D-A476-135B49F85E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0441" y="2292973"/>
                <a:ext cx="6943119" cy="461665"/>
              </a:xfrm>
              <a:prstGeom prst="rect">
                <a:avLst/>
              </a:prstGeom>
              <a:blipFill>
                <a:blip r:embed="rId6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5" name="组合 44">
            <a:extLst>
              <a:ext uri="{FF2B5EF4-FFF2-40B4-BE49-F238E27FC236}">
                <a16:creationId xmlns:a16="http://schemas.microsoft.com/office/drawing/2014/main" id="{DC8F3535-969E-448F-9743-070526B1CA08}"/>
              </a:ext>
            </a:extLst>
          </p:cNvPr>
          <p:cNvGrpSpPr/>
          <p:nvPr/>
        </p:nvGrpSpPr>
        <p:grpSpPr>
          <a:xfrm>
            <a:off x="834377" y="3083617"/>
            <a:ext cx="778653" cy="2237246"/>
            <a:chOff x="1941072" y="3671586"/>
            <a:chExt cx="778653" cy="2237246"/>
          </a:xfrm>
        </p:grpSpPr>
        <p:cxnSp>
          <p:nvCxnSpPr>
            <p:cNvPr id="70" name="直接箭头连接符 69">
              <a:extLst>
                <a:ext uri="{FF2B5EF4-FFF2-40B4-BE49-F238E27FC236}">
                  <a16:creationId xmlns:a16="http://schemas.microsoft.com/office/drawing/2014/main" id="{871C5CC4-8FB7-494B-A444-162C96F705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8675" y="3671586"/>
              <a:ext cx="711050" cy="774090"/>
            </a:xfrm>
            <a:prstGeom prst="straightConnector1">
              <a:avLst/>
            </a:prstGeom>
            <a:ln w="38100">
              <a:solidFill>
                <a:srgbClr val="FF0000"/>
              </a:solidFill>
              <a:prstDash val="solid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接箭头连接符 70">
              <a:extLst>
                <a:ext uri="{FF2B5EF4-FFF2-40B4-BE49-F238E27FC236}">
                  <a16:creationId xmlns:a16="http://schemas.microsoft.com/office/drawing/2014/main" id="{0C6CEF11-A0BB-4343-B024-895372895D51}"/>
                </a:ext>
              </a:extLst>
            </p:cNvPr>
            <p:cNvCxnSpPr>
              <a:cxnSpLocks/>
            </p:cNvCxnSpPr>
            <p:nvPr/>
          </p:nvCxnSpPr>
          <p:spPr>
            <a:xfrm>
              <a:off x="1994721" y="4445676"/>
              <a:ext cx="293432" cy="650048"/>
            </a:xfrm>
            <a:prstGeom prst="straightConnector1">
              <a:avLst/>
            </a:prstGeom>
            <a:ln w="38100">
              <a:solidFill>
                <a:srgbClr val="FF0000"/>
              </a:solidFill>
              <a:prstDash val="solid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接箭头连接符 71">
              <a:extLst>
                <a:ext uri="{FF2B5EF4-FFF2-40B4-BE49-F238E27FC236}">
                  <a16:creationId xmlns:a16="http://schemas.microsoft.com/office/drawing/2014/main" id="{2B9EF92D-2589-4A94-914D-30466A8A55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41072" y="5088625"/>
              <a:ext cx="359483" cy="820207"/>
            </a:xfrm>
            <a:prstGeom prst="straightConnector1">
              <a:avLst/>
            </a:prstGeom>
            <a:ln w="38100">
              <a:solidFill>
                <a:srgbClr val="FF0000"/>
              </a:solidFill>
              <a:prstDash val="solid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2" name="组合 601">
            <a:extLst>
              <a:ext uri="{FF2B5EF4-FFF2-40B4-BE49-F238E27FC236}">
                <a16:creationId xmlns:a16="http://schemas.microsoft.com/office/drawing/2014/main" id="{C3391C06-32F2-4325-826D-42EE0C8BB87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85751" y="5551488"/>
            <a:ext cx="3017838" cy="442913"/>
            <a:chOff x="285751" y="5551488"/>
            <a:chExt cx="3017838" cy="442913"/>
          </a:xfrm>
        </p:grpSpPr>
        <p:sp>
          <p:nvSpPr>
            <p:cNvPr id="547" name="Freeform 315">
              <a:extLst>
                <a:ext uri="{FF2B5EF4-FFF2-40B4-BE49-F238E27FC236}">
                  <a16:creationId xmlns:a16="http://schemas.microsoft.com/office/drawing/2014/main" id="{D8F4D608-E308-4115-BC7F-E48BA2AAFDB7}"/>
                </a:ext>
              </a:extLst>
            </p:cNvPr>
            <p:cNvSpPr>
              <a:spLocks/>
            </p:cNvSpPr>
            <p:nvPr>
              <p:custDataLst>
                <p:tags r:id="rId526"/>
              </p:custDataLst>
            </p:nvPr>
          </p:nvSpPr>
          <p:spPr bwMode="auto">
            <a:xfrm>
              <a:off x="285751" y="5586413"/>
              <a:ext cx="109538" cy="130175"/>
            </a:xfrm>
            <a:custGeom>
              <a:avLst/>
              <a:gdLst>
                <a:gd name="T0" fmla="*/ 280 w 292"/>
                <a:gd name="T1" fmla="*/ 244 h 330"/>
                <a:gd name="T2" fmla="*/ 257 w 292"/>
                <a:gd name="T3" fmla="*/ 283 h 330"/>
                <a:gd name="T4" fmla="*/ 171 w 292"/>
                <a:gd name="T5" fmla="*/ 311 h 330"/>
                <a:gd name="T6" fmla="*/ 137 w 292"/>
                <a:gd name="T7" fmla="*/ 311 h 330"/>
                <a:gd name="T8" fmla="*/ 94 w 292"/>
                <a:gd name="T9" fmla="*/ 291 h 330"/>
                <a:gd name="T10" fmla="*/ 94 w 292"/>
                <a:gd name="T11" fmla="*/ 55 h 330"/>
                <a:gd name="T12" fmla="*/ 141 w 292"/>
                <a:gd name="T13" fmla="*/ 10 h 330"/>
                <a:gd name="T14" fmla="*/ 141 w 292"/>
                <a:gd name="T15" fmla="*/ 0 h 330"/>
                <a:gd name="T16" fmla="*/ 0 w 292"/>
                <a:gd name="T17" fmla="*/ 0 h 330"/>
                <a:gd name="T18" fmla="*/ 0 w 292"/>
                <a:gd name="T19" fmla="*/ 10 h 330"/>
                <a:gd name="T20" fmla="*/ 43 w 292"/>
                <a:gd name="T21" fmla="*/ 55 h 330"/>
                <a:gd name="T22" fmla="*/ 43 w 292"/>
                <a:gd name="T23" fmla="*/ 276 h 330"/>
                <a:gd name="T24" fmla="*/ 0 w 292"/>
                <a:gd name="T25" fmla="*/ 321 h 330"/>
                <a:gd name="T26" fmla="*/ 0 w 292"/>
                <a:gd name="T27" fmla="*/ 330 h 330"/>
                <a:gd name="T28" fmla="*/ 268 w 292"/>
                <a:gd name="T29" fmla="*/ 330 h 330"/>
                <a:gd name="T30" fmla="*/ 292 w 292"/>
                <a:gd name="T31" fmla="*/ 244 h 330"/>
                <a:gd name="T32" fmla="*/ 280 w 292"/>
                <a:gd name="T33" fmla="*/ 24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2" h="330">
                  <a:moveTo>
                    <a:pt x="280" y="244"/>
                  </a:moveTo>
                  <a:cubicBezTo>
                    <a:pt x="271" y="263"/>
                    <a:pt x="264" y="274"/>
                    <a:pt x="257" y="283"/>
                  </a:cubicBezTo>
                  <a:cubicBezTo>
                    <a:pt x="239" y="302"/>
                    <a:pt x="212" y="311"/>
                    <a:pt x="171" y="311"/>
                  </a:cubicBezTo>
                  <a:lnTo>
                    <a:pt x="137" y="311"/>
                  </a:lnTo>
                  <a:cubicBezTo>
                    <a:pt x="101" y="311"/>
                    <a:pt x="94" y="308"/>
                    <a:pt x="94" y="291"/>
                  </a:cubicBezTo>
                  <a:lnTo>
                    <a:pt x="94" y="55"/>
                  </a:lnTo>
                  <a:cubicBezTo>
                    <a:pt x="94" y="19"/>
                    <a:pt x="101" y="12"/>
                    <a:pt x="141" y="10"/>
                  </a:cubicBezTo>
                  <a:lnTo>
                    <a:pt x="141" y="0"/>
                  </a:lnTo>
                  <a:lnTo>
                    <a:pt x="0" y="0"/>
                  </a:lnTo>
                  <a:lnTo>
                    <a:pt x="0" y="10"/>
                  </a:lnTo>
                  <a:cubicBezTo>
                    <a:pt x="37" y="13"/>
                    <a:pt x="43" y="20"/>
                    <a:pt x="43" y="55"/>
                  </a:cubicBezTo>
                  <a:lnTo>
                    <a:pt x="43" y="276"/>
                  </a:lnTo>
                  <a:cubicBezTo>
                    <a:pt x="43" y="311"/>
                    <a:pt x="36" y="318"/>
                    <a:pt x="0" y="321"/>
                  </a:cubicBezTo>
                  <a:lnTo>
                    <a:pt x="0" y="330"/>
                  </a:lnTo>
                  <a:lnTo>
                    <a:pt x="268" y="330"/>
                  </a:lnTo>
                  <a:lnTo>
                    <a:pt x="292" y="244"/>
                  </a:lnTo>
                  <a:lnTo>
                    <a:pt x="280" y="24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316">
              <a:extLst>
                <a:ext uri="{FF2B5EF4-FFF2-40B4-BE49-F238E27FC236}">
                  <a16:creationId xmlns:a16="http://schemas.microsoft.com/office/drawing/2014/main" id="{83D713F7-0AA7-45F0-8317-C25FA6DAB9C7}"/>
                </a:ext>
              </a:extLst>
            </p:cNvPr>
            <p:cNvSpPr>
              <a:spLocks noEditPoints="1"/>
            </p:cNvSpPr>
            <p:nvPr>
              <p:custDataLst>
                <p:tags r:id="rId527"/>
              </p:custDataLst>
            </p:nvPr>
          </p:nvSpPr>
          <p:spPr bwMode="auto">
            <a:xfrm>
              <a:off x="403226" y="5626101"/>
              <a:ext cx="74613" cy="92075"/>
            </a:xfrm>
            <a:custGeom>
              <a:avLst/>
              <a:gdLst>
                <a:gd name="T0" fmla="*/ 191 w 199"/>
                <a:gd name="T1" fmla="*/ 148 h 234"/>
                <a:gd name="T2" fmla="*/ 113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8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317">
              <a:extLst>
                <a:ext uri="{FF2B5EF4-FFF2-40B4-BE49-F238E27FC236}">
                  <a16:creationId xmlns:a16="http://schemas.microsoft.com/office/drawing/2014/main" id="{10DB0628-ACB7-4B49-9F27-A315A365F464}"/>
                </a:ext>
              </a:extLst>
            </p:cNvPr>
            <p:cNvSpPr>
              <a:spLocks/>
            </p:cNvSpPr>
            <p:nvPr>
              <p:custDataLst>
                <p:tags r:id="rId528"/>
              </p:custDataLst>
            </p:nvPr>
          </p:nvSpPr>
          <p:spPr bwMode="auto">
            <a:xfrm>
              <a:off x="484189" y="5602288"/>
              <a:ext cx="49213" cy="115888"/>
            </a:xfrm>
            <a:custGeom>
              <a:avLst/>
              <a:gdLst>
                <a:gd name="T0" fmla="*/ 121 w 133"/>
                <a:gd name="T1" fmla="*/ 64 h 293"/>
                <a:gd name="T2" fmla="*/ 70 w 133"/>
                <a:gd name="T3" fmla="*/ 64 h 293"/>
                <a:gd name="T4" fmla="*/ 70 w 133"/>
                <a:gd name="T5" fmla="*/ 6 h 293"/>
                <a:gd name="T6" fmla="*/ 67 w 133"/>
                <a:gd name="T7" fmla="*/ 0 h 293"/>
                <a:gd name="T8" fmla="*/ 57 w 133"/>
                <a:gd name="T9" fmla="*/ 14 h 293"/>
                <a:gd name="T10" fmla="*/ 9 w 133"/>
                <a:gd name="T11" fmla="*/ 67 h 293"/>
                <a:gd name="T12" fmla="*/ 0 w 133"/>
                <a:gd name="T13" fmla="*/ 77 h 293"/>
                <a:gd name="T14" fmla="*/ 2 w 133"/>
                <a:gd name="T15" fmla="*/ 80 h 293"/>
                <a:gd name="T16" fmla="*/ 28 w 133"/>
                <a:gd name="T17" fmla="*/ 80 h 293"/>
                <a:gd name="T18" fmla="*/ 28 w 133"/>
                <a:gd name="T19" fmla="*/ 230 h 293"/>
                <a:gd name="T20" fmla="*/ 73 w 133"/>
                <a:gd name="T21" fmla="*/ 293 h 293"/>
                <a:gd name="T22" fmla="*/ 133 w 133"/>
                <a:gd name="T23" fmla="*/ 256 h 293"/>
                <a:gd name="T24" fmla="*/ 126 w 133"/>
                <a:gd name="T25" fmla="*/ 250 h 293"/>
                <a:gd name="T26" fmla="*/ 96 w 133"/>
                <a:gd name="T27" fmla="*/ 267 h 293"/>
                <a:gd name="T28" fmla="*/ 70 w 133"/>
                <a:gd name="T29" fmla="*/ 223 h 293"/>
                <a:gd name="T30" fmla="*/ 70 w 133"/>
                <a:gd name="T31" fmla="*/ 80 h 293"/>
                <a:gd name="T32" fmla="*/ 121 w 133"/>
                <a:gd name="T33" fmla="*/ 80 h 293"/>
                <a:gd name="T34" fmla="*/ 121 w 133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3" y="256"/>
                  </a:cubicBezTo>
                  <a:lnTo>
                    <a:pt x="126" y="250"/>
                  </a:lnTo>
                  <a:cubicBezTo>
                    <a:pt x="116" y="262"/>
                    <a:pt x="107" y="267"/>
                    <a:pt x="96" y="267"/>
                  </a:cubicBezTo>
                  <a:cubicBezTo>
                    <a:pt x="78" y="267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318">
              <a:extLst>
                <a:ext uri="{FF2B5EF4-FFF2-40B4-BE49-F238E27FC236}">
                  <a16:creationId xmlns:a16="http://schemas.microsoft.com/office/drawing/2014/main" id="{339432BF-5937-42F9-9769-B0ABE7AFF198}"/>
                </a:ext>
              </a:extLst>
            </p:cNvPr>
            <p:cNvSpPr>
              <a:spLocks noEditPoints="1"/>
            </p:cNvSpPr>
            <p:nvPr>
              <p:custDataLst>
                <p:tags r:id="rId529"/>
              </p:custDataLst>
            </p:nvPr>
          </p:nvSpPr>
          <p:spPr bwMode="auto">
            <a:xfrm>
              <a:off x="587376" y="5581651"/>
              <a:ext cx="133350" cy="134938"/>
            </a:xfrm>
            <a:custGeom>
              <a:avLst/>
              <a:gdLst>
                <a:gd name="T0" fmla="*/ 132 w 356"/>
                <a:gd name="T1" fmla="*/ 183 h 340"/>
                <a:gd name="T2" fmla="*/ 216 w 356"/>
                <a:gd name="T3" fmla="*/ 183 h 340"/>
                <a:gd name="T4" fmla="*/ 356 w 356"/>
                <a:gd name="T5" fmla="*/ 75 h 340"/>
                <a:gd name="T6" fmla="*/ 258 w 356"/>
                <a:gd name="T7" fmla="*/ 0 h 340"/>
                <a:gd name="T8" fmla="*/ 97 w 356"/>
                <a:gd name="T9" fmla="*/ 0 h 340"/>
                <a:gd name="T10" fmla="*/ 82 w 356"/>
                <a:gd name="T11" fmla="*/ 9 h 340"/>
                <a:gd name="T12" fmla="*/ 96 w 356"/>
                <a:gd name="T13" fmla="*/ 15 h 340"/>
                <a:gd name="T14" fmla="*/ 118 w 356"/>
                <a:gd name="T15" fmla="*/ 16 h 340"/>
                <a:gd name="T16" fmla="*/ 129 w 356"/>
                <a:gd name="T17" fmla="*/ 24 h 340"/>
                <a:gd name="T18" fmla="*/ 127 w 356"/>
                <a:gd name="T19" fmla="*/ 34 h 340"/>
                <a:gd name="T20" fmla="*/ 60 w 356"/>
                <a:gd name="T21" fmla="*/ 302 h 340"/>
                <a:gd name="T22" fmla="*/ 14 w 356"/>
                <a:gd name="T23" fmla="*/ 325 h 340"/>
                <a:gd name="T24" fmla="*/ 0 w 356"/>
                <a:gd name="T25" fmla="*/ 334 h 340"/>
                <a:gd name="T26" fmla="*/ 8 w 356"/>
                <a:gd name="T27" fmla="*/ 340 h 340"/>
                <a:gd name="T28" fmla="*/ 71 w 356"/>
                <a:gd name="T29" fmla="*/ 339 h 340"/>
                <a:gd name="T30" fmla="*/ 103 w 356"/>
                <a:gd name="T31" fmla="*/ 339 h 340"/>
                <a:gd name="T32" fmla="*/ 136 w 356"/>
                <a:gd name="T33" fmla="*/ 340 h 340"/>
                <a:gd name="T34" fmla="*/ 146 w 356"/>
                <a:gd name="T35" fmla="*/ 330 h 340"/>
                <a:gd name="T36" fmla="*/ 132 w 356"/>
                <a:gd name="T37" fmla="*/ 325 h 340"/>
                <a:gd name="T38" fmla="*/ 99 w 356"/>
                <a:gd name="T39" fmla="*/ 316 h 340"/>
                <a:gd name="T40" fmla="*/ 101 w 356"/>
                <a:gd name="T41" fmla="*/ 308 h 340"/>
                <a:gd name="T42" fmla="*/ 132 w 356"/>
                <a:gd name="T43" fmla="*/ 183 h 340"/>
                <a:gd name="T44" fmla="*/ 167 w 356"/>
                <a:gd name="T45" fmla="*/ 34 h 340"/>
                <a:gd name="T46" fmla="*/ 194 w 356"/>
                <a:gd name="T47" fmla="*/ 15 h 340"/>
                <a:gd name="T48" fmla="*/ 242 w 356"/>
                <a:gd name="T49" fmla="*/ 15 h 340"/>
                <a:gd name="T50" fmla="*/ 310 w 356"/>
                <a:gd name="T51" fmla="*/ 63 h 340"/>
                <a:gd name="T52" fmla="*/ 281 w 356"/>
                <a:gd name="T53" fmla="*/ 143 h 340"/>
                <a:gd name="T54" fmla="*/ 204 w 356"/>
                <a:gd name="T55" fmla="*/ 170 h 340"/>
                <a:gd name="T56" fmla="*/ 134 w 356"/>
                <a:gd name="T57" fmla="*/ 170 h 340"/>
                <a:gd name="T58" fmla="*/ 167 w 356"/>
                <a:gd name="T59" fmla="*/ 3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0">
                  <a:moveTo>
                    <a:pt x="132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4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9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03" y="15"/>
                    <a:pt x="112" y="16"/>
                    <a:pt x="118" y="16"/>
                  </a:cubicBezTo>
                  <a:cubicBezTo>
                    <a:pt x="126" y="17"/>
                    <a:pt x="129" y="19"/>
                    <a:pt x="129" y="24"/>
                  </a:cubicBezTo>
                  <a:cubicBezTo>
                    <a:pt x="129" y="26"/>
                    <a:pt x="128" y="28"/>
                    <a:pt x="127" y="34"/>
                  </a:cubicBezTo>
                  <a:lnTo>
                    <a:pt x="60" y="302"/>
                  </a:lnTo>
                  <a:cubicBezTo>
                    <a:pt x="55" y="321"/>
                    <a:pt x="54" y="325"/>
                    <a:pt x="14" y="325"/>
                  </a:cubicBezTo>
                  <a:cubicBezTo>
                    <a:pt x="6" y="325"/>
                    <a:pt x="0" y="325"/>
                    <a:pt x="0" y="334"/>
                  </a:cubicBezTo>
                  <a:cubicBezTo>
                    <a:pt x="0" y="340"/>
                    <a:pt x="6" y="340"/>
                    <a:pt x="8" y="340"/>
                  </a:cubicBezTo>
                  <a:cubicBezTo>
                    <a:pt x="22" y="340"/>
                    <a:pt x="57" y="339"/>
                    <a:pt x="71" y="339"/>
                  </a:cubicBezTo>
                  <a:cubicBezTo>
                    <a:pt x="82" y="339"/>
                    <a:pt x="93" y="339"/>
                    <a:pt x="103" y="339"/>
                  </a:cubicBezTo>
                  <a:cubicBezTo>
                    <a:pt x="114" y="339"/>
                    <a:pt x="125" y="340"/>
                    <a:pt x="136" y="340"/>
                  </a:cubicBezTo>
                  <a:cubicBezTo>
                    <a:pt x="139" y="340"/>
                    <a:pt x="146" y="340"/>
                    <a:pt x="146" y="330"/>
                  </a:cubicBezTo>
                  <a:cubicBezTo>
                    <a:pt x="146" y="325"/>
                    <a:pt x="141" y="325"/>
                    <a:pt x="132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1" y="308"/>
                  </a:cubicBezTo>
                  <a:lnTo>
                    <a:pt x="132" y="183"/>
                  </a:lnTo>
                  <a:close/>
                  <a:moveTo>
                    <a:pt x="167" y="34"/>
                  </a:moveTo>
                  <a:cubicBezTo>
                    <a:pt x="172" y="17"/>
                    <a:pt x="173" y="15"/>
                    <a:pt x="194" y="15"/>
                  </a:cubicBezTo>
                  <a:lnTo>
                    <a:pt x="242" y="15"/>
                  </a:lnTo>
                  <a:cubicBezTo>
                    <a:pt x="284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1" y="143"/>
                  </a:cubicBezTo>
                  <a:cubicBezTo>
                    <a:pt x="256" y="166"/>
                    <a:pt x="226" y="170"/>
                    <a:pt x="204" y="170"/>
                  </a:cubicBezTo>
                  <a:lnTo>
                    <a:pt x="134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319">
              <a:extLst>
                <a:ext uri="{FF2B5EF4-FFF2-40B4-BE49-F238E27FC236}">
                  <a16:creationId xmlns:a16="http://schemas.microsoft.com/office/drawing/2014/main" id="{3C3AEE8E-951E-46EF-A36B-B27F0B5B8BB2}"/>
                </a:ext>
              </a:extLst>
            </p:cNvPr>
            <p:cNvSpPr>
              <a:spLocks noEditPoints="1"/>
            </p:cNvSpPr>
            <p:nvPr>
              <p:custDataLst>
                <p:tags r:id="rId530"/>
              </p:custDataLst>
            </p:nvPr>
          </p:nvSpPr>
          <p:spPr bwMode="auto">
            <a:xfrm>
              <a:off x="706439" y="5654676"/>
              <a:ext cx="39688" cy="93663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320">
              <a:extLst>
                <a:ext uri="{FF2B5EF4-FFF2-40B4-BE49-F238E27FC236}">
                  <a16:creationId xmlns:a16="http://schemas.microsoft.com/office/drawing/2014/main" id="{FB6493BB-C257-41B4-92EE-C7E23E998C32}"/>
                </a:ext>
              </a:extLst>
            </p:cNvPr>
            <p:cNvSpPr>
              <a:spLocks noEditPoints="1"/>
            </p:cNvSpPr>
            <p:nvPr>
              <p:custDataLst>
                <p:tags r:id="rId531"/>
              </p:custDataLst>
            </p:nvPr>
          </p:nvSpPr>
          <p:spPr bwMode="auto">
            <a:xfrm>
              <a:off x="809626" y="5581651"/>
              <a:ext cx="87313" cy="136525"/>
            </a:xfrm>
            <a:custGeom>
              <a:avLst/>
              <a:gdLst>
                <a:gd name="T0" fmla="*/ 75 w 232"/>
                <a:gd name="T1" fmla="*/ 1 h 345"/>
                <a:gd name="T2" fmla="*/ 73 w 232"/>
                <a:gd name="T3" fmla="*/ 0 h 345"/>
                <a:gd name="T4" fmla="*/ 15 w 232"/>
                <a:gd name="T5" fmla="*/ 18 h 345"/>
                <a:gd name="T6" fmla="*/ 0 w 232"/>
                <a:gd name="T7" fmla="*/ 22 h 345"/>
                <a:gd name="T8" fmla="*/ 0 w 232"/>
                <a:gd name="T9" fmla="*/ 30 h 345"/>
                <a:gd name="T10" fmla="*/ 9 w 232"/>
                <a:gd name="T11" fmla="*/ 29 h 345"/>
                <a:gd name="T12" fmla="*/ 33 w 232"/>
                <a:gd name="T13" fmla="*/ 55 h 345"/>
                <a:gd name="T14" fmla="*/ 33 w 232"/>
                <a:gd name="T15" fmla="*/ 314 h 345"/>
                <a:gd name="T16" fmla="*/ 115 w 232"/>
                <a:gd name="T17" fmla="*/ 345 h 345"/>
                <a:gd name="T18" fmla="*/ 232 w 232"/>
                <a:gd name="T19" fmla="*/ 219 h 345"/>
                <a:gd name="T20" fmla="*/ 144 w 232"/>
                <a:gd name="T21" fmla="*/ 111 h 345"/>
                <a:gd name="T22" fmla="*/ 75 w 232"/>
                <a:gd name="T23" fmla="*/ 153 h 345"/>
                <a:gd name="T24" fmla="*/ 75 w 232"/>
                <a:gd name="T25" fmla="*/ 1 h 345"/>
                <a:gd name="T26" fmla="*/ 75 w 232"/>
                <a:gd name="T27" fmla="*/ 180 h 345"/>
                <a:gd name="T28" fmla="*/ 124 w 232"/>
                <a:gd name="T29" fmla="*/ 142 h 345"/>
                <a:gd name="T30" fmla="*/ 188 w 232"/>
                <a:gd name="T31" fmla="*/ 242 h 345"/>
                <a:gd name="T32" fmla="*/ 123 w 232"/>
                <a:gd name="T33" fmla="*/ 329 h 345"/>
                <a:gd name="T34" fmla="*/ 75 w 232"/>
                <a:gd name="T35" fmla="*/ 306 h 345"/>
                <a:gd name="T36" fmla="*/ 75 w 232"/>
                <a:gd name="T37" fmla="*/ 18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5">
                  <a:moveTo>
                    <a:pt x="75" y="1"/>
                  </a:moveTo>
                  <a:lnTo>
                    <a:pt x="73" y="0"/>
                  </a:lnTo>
                  <a:cubicBezTo>
                    <a:pt x="52" y="7"/>
                    <a:pt x="38" y="11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9" y="29"/>
                  </a:cubicBezTo>
                  <a:cubicBezTo>
                    <a:pt x="29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6" y="345"/>
                    <a:pt x="115" y="345"/>
                  </a:cubicBezTo>
                  <a:cubicBezTo>
                    <a:pt x="181" y="345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4" y="111"/>
                    <a:pt x="85" y="129"/>
                    <a:pt x="75" y="153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0"/>
                    <a:pt x="98" y="142"/>
                    <a:pt x="124" y="142"/>
                  </a:cubicBezTo>
                  <a:cubicBezTo>
                    <a:pt x="163" y="142"/>
                    <a:pt x="188" y="181"/>
                    <a:pt x="188" y="242"/>
                  </a:cubicBezTo>
                  <a:cubicBezTo>
                    <a:pt x="188" y="298"/>
                    <a:pt x="164" y="329"/>
                    <a:pt x="123" y="329"/>
                  </a:cubicBezTo>
                  <a:cubicBezTo>
                    <a:pt x="97" y="329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321">
              <a:extLst>
                <a:ext uri="{FF2B5EF4-FFF2-40B4-BE49-F238E27FC236}">
                  <a16:creationId xmlns:a16="http://schemas.microsoft.com/office/drawing/2014/main" id="{C60B319C-AF7A-4B5B-B643-3E89F6626527}"/>
                </a:ext>
              </a:extLst>
            </p:cNvPr>
            <p:cNvSpPr>
              <a:spLocks noEditPoints="1"/>
            </p:cNvSpPr>
            <p:nvPr>
              <p:custDataLst>
                <p:tags r:id="rId532"/>
              </p:custDataLst>
            </p:nvPr>
          </p:nvSpPr>
          <p:spPr bwMode="auto">
            <a:xfrm>
              <a:off x="908051" y="5626101"/>
              <a:ext cx="74613" cy="92075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5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4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1"/>
                    <a:pt x="130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4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322">
              <a:extLst>
                <a:ext uri="{FF2B5EF4-FFF2-40B4-BE49-F238E27FC236}">
                  <a16:creationId xmlns:a16="http://schemas.microsoft.com/office/drawing/2014/main" id="{2E57263F-FB6C-45F6-A041-FB53D4C01283}"/>
                </a:ext>
              </a:extLst>
            </p:cNvPr>
            <p:cNvSpPr>
              <a:spLocks noEditPoints="1"/>
            </p:cNvSpPr>
            <p:nvPr>
              <p:custDataLst>
                <p:tags r:id="rId533"/>
              </p:custDataLst>
            </p:nvPr>
          </p:nvSpPr>
          <p:spPr bwMode="auto">
            <a:xfrm>
              <a:off x="1041401" y="5626101"/>
              <a:ext cx="74613" cy="92075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8 h 234"/>
                <a:gd name="T10" fmla="*/ 93 w 202"/>
                <a:gd name="T11" fmla="*/ 0 h 234"/>
                <a:gd name="T12" fmla="*/ 9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3" y="203"/>
                    <a:pt x="187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4" y="228"/>
                    <a:pt x="202" y="209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5"/>
                    <a:pt x="75" y="205"/>
                  </a:cubicBezTo>
                  <a:cubicBezTo>
                    <a:pt x="58" y="205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323">
              <a:extLst>
                <a:ext uri="{FF2B5EF4-FFF2-40B4-BE49-F238E27FC236}">
                  <a16:creationId xmlns:a16="http://schemas.microsoft.com/office/drawing/2014/main" id="{4467DCDC-BD4B-4086-AC37-40270019F943}"/>
                </a:ext>
              </a:extLst>
            </p:cNvPr>
            <p:cNvSpPr>
              <a:spLocks noEditPoints="1"/>
            </p:cNvSpPr>
            <p:nvPr>
              <p:custDataLst>
                <p:tags r:id="rId534"/>
              </p:custDataLst>
            </p:nvPr>
          </p:nvSpPr>
          <p:spPr bwMode="auto">
            <a:xfrm>
              <a:off x="1165226" y="5626101"/>
              <a:ext cx="87313" cy="133350"/>
            </a:xfrm>
            <a:custGeom>
              <a:avLst/>
              <a:gdLst>
                <a:gd name="T0" fmla="*/ 2 w 232"/>
                <a:gd name="T1" fmla="*/ 33 h 338"/>
                <a:gd name="T2" fmla="*/ 14 w 232"/>
                <a:gd name="T3" fmla="*/ 33 h 338"/>
                <a:gd name="T4" fmla="*/ 35 w 232"/>
                <a:gd name="T5" fmla="*/ 61 h 338"/>
                <a:gd name="T6" fmla="*/ 35 w 232"/>
                <a:gd name="T7" fmla="*/ 295 h 338"/>
                <a:gd name="T8" fmla="*/ 0 w 232"/>
                <a:gd name="T9" fmla="*/ 329 h 338"/>
                <a:gd name="T10" fmla="*/ 0 w 232"/>
                <a:gd name="T11" fmla="*/ 338 h 338"/>
                <a:gd name="T12" fmla="*/ 120 w 232"/>
                <a:gd name="T13" fmla="*/ 338 h 338"/>
                <a:gd name="T14" fmla="*/ 120 w 232"/>
                <a:gd name="T15" fmla="*/ 329 h 338"/>
                <a:gd name="T16" fmla="*/ 77 w 232"/>
                <a:gd name="T17" fmla="*/ 291 h 338"/>
                <a:gd name="T18" fmla="*/ 77 w 232"/>
                <a:gd name="T19" fmla="*/ 213 h 338"/>
                <a:gd name="T20" fmla="*/ 127 w 232"/>
                <a:gd name="T21" fmla="*/ 234 h 338"/>
                <a:gd name="T22" fmla="*/ 232 w 232"/>
                <a:gd name="T23" fmla="*/ 106 h 338"/>
                <a:gd name="T24" fmla="*/ 148 w 232"/>
                <a:gd name="T25" fmla="*/ 0 h 338"/>
                <a:gd name="T26" fmla="*/ 77 w 232"/>
                <a:gd name="T27" fmla="*/ 39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5 h 338"/>
                <a:gd name="T34" fmla="*/ 2 w 232"/>
                <a:gd name="T35" fmla="*/ 33 h 338"/>
                <a:gd name="T36" fmla="*/ 77 w 232"/>
                <a:gd name="T37" fmla="*/ 63 h 338"/>
                <a:gd name="T38" fmla="*/ 127 w 232"/>
                <a:gd name="T39" fmla="*/ 30 h 338"/>
                <a:gd name="T40" fmla="*/ 189 w 232"/>
                <a:gd name="T41" fmla="*/ 126 h 338"/>
                <a:gd name="T42" fmla="*/ 128 w 232"/>
                <a:gd name="T43" fmla="*/ 218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3"/>
                  </a:moveTo>
                  <a:cubicBezTo>
                    <a:pt x="6" y="33"/>
                    <a:pt x="10" y="33"/>
                    <a:pt x="14" y="33"/>
                  </a:cubicBezTo>
                  <a:cubicBezTo>
                    <a:pt x="31" y="33"/>
                    <a:pt x="35" y="38"/>
                    <a:pt x="35" y="61"/>
                  </a:cubicBezTo>
                  <a:lnTo>
                    <a:pt x="35" y="295"/>
                  </a:lnTo>
                  <a:cubicBezTo>
                    <a:pt x="35" y="321"/>
                    <a:pt x="29" y="326"/>
                    <a:pt x="0" y="329"/>
                  </a:cubicBezTo>
                  <a:lnTo>
                    <a:pt x="0" y="338"/>
                  </a:lnTo>
                  <a:lnTo>
                    <a:pt x="120" y="338"/>
                  </a:lnTo>
                  <a:lnTo>
                    <a:pt x="120" y="329"/>
                  </a:lnTo>
                  <a:cubicBezTo>
                    <a:pt x="83" y="328"/>
                    <a:pt x="77" y="323"/>
                    <a:pt x="77" y="291"/>
                  </a:cubicBezTo>
                  <a:lnTo>
                    <a:pt x="77" y="213"/>
                  </a:lnTo>
                  <a:cubicBezTo>
                    <a:pt x="94" y="229"/>
                    <a:pt x="106" y="234"/>
                    <a:pt x="127" y="234"/>
                  </a:cubicBezTo>
                  <a:cubicBezTo>
                    <a:pt x="186" y="234"/>
                    <a:pt x="232" y="179"/>
                    <a:pt x="232" y="106"/>
                  </a:cubicBezTo>
                  <a:cubicBezTo>
                    <a:pt x="232" y="44"/>
                    <a:pt x="197" y="0"/>
                    <a:pt x="148" y="0"/>
                  </a:cubicBezTo>
                  <a:cubicBezTo>
                    <a:pt x="120" y="0"/>
                    <a:pt x="98" y="13"/>
                    <a:pt x="77" y="39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1"/>
                    <a:pt x="29" y="17"/>
                    <a:pt x="2" y="25"/>
                  </a:cubicBezTo>
                  <a:lnTo>
                    <a:pt x="2" y="33"/>
                  </a:lnTo>
                  <a:close/>
                  <a:moveTo>
                    <a:pt x="77" y="63"/>
                  </a:moveTo>
                  <a:cubicBezTo>
                    <a:pt x="77" y="48"/>
                    <a:pt x="104" y="30"/>
                    <a:pt x="127" y="30"/>
                  </a:cubicBezTo>
                  <a:cubicBezTo>
                    <a:pt x="164" y="30"/>
                    <a:pt x="189" y="68"/>
                    <a:pt x="189" y="126"/>
                  </a:cubicBezTo>
                  <a:cubicBezTo>
                    <a:pt x="189" y="181"/>
                    <a:pt x="164" y="218"/>
                    <a:pt x="128" y="218"/>
                  </a:cubicBezTo>
                  <a:cubicBezTo>
                    <a:pt x="105" y="218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24">
              <a:extLst>
                <a:ext uri="{FF2B5EF4-FFF2-40B4-BE49-F238E27FC236}">
                  <a16:creationId xmlns:a16="http://schemas.microsoft.com/office/drawing/2014/main" id="{BC2695E4-5436-4CFE-99B6-A50EFB64EA77}"/>
                </a:ext>
              </a:extLst>
            </p:cNvPr>
            <p:cNvSpPr>
              <a:spLocks noEditPoints="1"/>
            </p:cNvSpPr>
            <p:nvPr>
              <p:custDataLst>
                <p:tags r:id="rId535"/>
              </p:custDataLst>
            </p:nvPr>
          </p:nvSpPr>
          <p:spPr bwMode="auto">
            <a:xfrm>
              <a:off x="1265239" y="5626101"/>
              <a:ext cx="74613" cy="92075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8 h 234"/>
                <a:gd name="T10" fmla="*/ 93 w 202"/>
                <a:gd name="T11" fmla="*/ 0 h 234"/>
                <a:gd name="T12" fmla="*/ 9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4 w 202"/>
                <a:gd name="T25" fmla="*/ 53 h 234"/>
                <a:gd name="T26" fmla="*/ 124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7 h 234"/>
                <a:gd name="T42" fmla="*/ 124 w 202"/>
                <a:gd name="T43" fmla="*/ 168 h 234"/>
                <a:gd name="T44" fmla="*/ 111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4 w 202"/>
                <a:gd name="T53" fmla="*/ 96 h 234"/>
                <a:gd name="T54" fmla="*/ 124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3" y="203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7" y="224"/>
                    <a:pt x="136" y="234"/>
                    <a:pt x="157" y="234"/>
                  </a:cubicBezTo>
                  <a:cubicBezTo>
                    <a:pt x="174" y="234"/>
                    <a:pt x="184" y="228"/>
                    <a:pt x="202" y="209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6" y="205"/>
                    <a:pt x="75" y="205"/>
                  </a:cubicBezTo>
                  <a:cubicBezTo>
                    <a:pt x="58" y="205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25">
              <a:extLst>
                <a:ext uri="{FF2B5EF4-FFF2-40B4-BE49-F238E27FC236}">
                  <a16:creationId xmlns:a16="http://schemas.microsoft.com/office/drawing/2014/main" id="{6EB350CB-BF40-4164-984F-5BC06A0E1B9C}"/>
                </a:ext>
              </a:extLst>
            </p:cNvPr>
            <p:cNvSpPr>
              <a:spLocks/>
            </p:cNvSpPr>
            <p:nvPr>
              <p:custDataLst>
                <p:tags r:id="rId536"/>
              </p:custDataLst>
            </p:nvPr>
          </p:nvSpPr>
          <p:spPr bwMode="auto">
            <a:xfrm>
              <a:off x="1343026" y="5602288"/>
              <a:ext cx="49213" cy="115888"/>
            </a:xfrm>
            <a:custGeom>
              <a:avLst/>
              <a:gdLst>
                <a:gd name="T0" fmla="*/ 121 w 132"/>
                <a:gd name="T1" fmla="*/ 64 h 293"/>
                <a:gd name="T2" fmla="*/ 70 w 132"/>
                <a:gd name="T3" fmla="*/ 64 h 293"/>
                <a:gd name="T4" fmla="*/ 70 w 132"/>
                <a:gd name="T5" fmla="*/ 6 h 293"/>
                <a:gd name="T6" fmla="*/ 67 w 132"/>
                <a:gd name="T7" fmla="*/ 0 h 293"/>
                <a:gd name="T8" fmla="*/ 57 w 132"/>
                <a:gd name="T9" fmla="*/ 14 h 293"/>
                <a:gd name="T10" fmla="*/ 8 w 132"/>
                <a:gd name="T11" fmla="*/ 67 h 293"/>
                <a:gd name="T12" fmla="*/ 0 w 132"/>
                <a:gd name="T13" fmla="*/ 77 h 293"/>
                <a:gd name="T14" fmla="*/ 2 w 132"/>
                <a:gd name="T15" fmla="*/ 80 h 293"/>
                <a:gd name="T16" fmla="*/ 28 w 132"/>
                <a:gd name="T17" fmla="*/ 80 h 293"/>
                <a:gd name="T18" fmla="*/ 28 w 132"/>
                <a:gd name="T19" fmla="*/ 230 h 293"/>
                <a:gd name="T20" fmla="*/ 73 w 132"/>
                <a:gd name="T21" fmla="*/ 293 h 293"/>
                <a:gd name="T22" fmla="*/ 132 w 132"/>
                <a:gd name="T23" fmla="*/ 256 h 293"/>
                <a:gd name="T24" fmla="*/ 126 w 132"/>
                <a:gd name="T25" fmla="*/ 250 h 293"/>
                <a:gd name="T26" fmla="*/ 96 w 132"/>
                <a:gd name="T27" fmla="*/ 267 h 293"/>
                <a:gd name="T28" fmla="*/ 70 w 132"/>
                <a:gd name="T29" fmla="*/ 223 h 293"/>
                <a:gd name="T30" fmla="*/ 70 w 132"/>
                <a:gd name="T31" fmla="*/ 80 h 293"/>
                <a:gd name="T32" fmla="*/ 121 w 132"/>
                <a:gd name="T33" fmla="*/ 80 h 293"/>
                <a:gd name="T34" fmla="*/ 121 w 132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2" y="256"/>
                  </a:cubicBezTo>
                  <a:lnTo>
                    <a:pt x="126" y="250"/>
                  </a:lnTo>
                  <a:cubicBezTo>
                    <a:pt x="116" y="262"/>
                    <a:pt x="107" y="267"/>
                    <a:pt x="96" y="267"/>
                  </a:cubicBezTo>
                  <a:cubicBezTo>
                    <a:pt x="78" y="267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26">
              <a:extLst>
                <a:ext uri="{FF2B5EF4-FFF2-40B4-BE49-F238E27FC236}">
                  <a16:creationId xmlns:a16="http://schemas.microsoft.com/office/drawing/2014/main" id="{31047668-81A5-4745-B10D-FB6701D94F2C}"/>
                </a:ext>
              </a:extLst>
            </p:cNvPr>
            <p:cNvSpPr>
              <a:spLocks/>
            </p:cNvSpPr>
            <p:nvPr>
              <p:custDataLst>
                <p:tags r:id="rId537"/>
              </p:custDataLst>
            </p:nvPr>
          </p:nvSpPr>
          <p:spPr bwMode="auto">
            <a:xfrm>
              <a:off x="1393826" y="5581651"/>
              <a:ext cx="90488" cy="134938"/>
            </a:xfrm>
            <a:custGeom>
              <a:avLst/>
              <a:gdLst>
                <a:gd name="T0" fmla="*/ 74 w 239"/>
                <a:gd name="T1" fmla="*/ 169 h 340"/>
                <a:gd name="T2" fmla="*/ 129 w 239"/>
                <a:gd name="T3" fmla="*/ 138 h 340"/>
                <a:gd name="T4" fmla="*/ 167 w 239"/>
                <a:gd name="T5" fmla="*/ 191 h 340"/>
                <a:gd name="T6" fmla="*/ 167 w 239"/>
                <a:gd name="T7" fmla="*/ 290 h 340"/>
                <a:gd name="T8" fmla="*/ 133 w 239"/>
                <a:gd name="T9" fmla="*/ 333 h 340"/>
                <a:gd name="T10" fmla="*/ 133 w 239"/>
                <a:gd name="T11" fmla="*/ 340 h 340"/>
                <a:gd name="T12" fmla="*/ 239 w 239"/>
                <a:gd name="T13" fmla="*/ 340 h 340"/>
                <a:gd name="T14" fmla="*/ 239 w 239"/>
                <a:gd name="T15" fmla="*/ 333 h 340"/>
                <a:gd name="T16" fmla="*/ 209 w 239"/>
                <a:gd name="T17" fmla="*/ 290 h 340"/>
                <a:gd name="T18" fmla="*/ 209 w 239"/>
                <a:gd name="T19" fmla="*/ 190 h 340"/>
                <a:gd name="T20" fmla="*/ 147 w 239"/>
                <a:gd name="T21" fmla="*/ 111 h 340"/>
                <a:gd name="T22" fmla="*/ 74 w 239"/>
                <a:gd name="T23" fmla="*/ 153 h 340"/>
                <a:gd name="T24" fmla="*/ 74 w 239"/>
                <a:gd name="T25" fmla="*/ 1 h 340"/>
                <a:gd name="T26" fmla="*/ 72 w 239"/>
                <a:gd name="T27" fmla="*/ 0 h 340"/>
                <a:gd name="T28" fmla="*/ 14 w 239"/>
                <a:gd name="T29" fmla="*/ 18 h 340"/>
                <a:gd name="T30" fmla="*/ 1 w 239"/>
                <a:gd name="T31" fmla="*/ 22 h 340"/>
                <a:gd name="T32" fmla="*/ 1 w 239"/>
                <a:gd name="T33" fmla="*/ 30 h 340"/>
                <a:gd name="T34" fmla="*/ 7 w 239"/>
                <a:gd name="T35" fmla="*/ 29 h 340"/>
                <a:gd name="T36" fmla="*/ 32 w 239"/>
                <a:gd name="T37" fmla="*/ 55 h 340"/>
                <a:gd name="T38" fmla="*/ 32 w 239"/>
                <a:gd name="T39" fmla="*/ 290 h 340"/>
                <a:gd name="T40" fmla="*/ 0 w 239"/>
                <a:gd name="T41" fmla="*/ 333 h 340"/>
                <a:gd name="T42" fmla="*/ 0 w 239"/>
                <a:gd name="T43" fmla="*/ 340 h 340"/>
                <a:gd name="T44" fmla="*/ 108 w 239"/>
                <a:gd name="T45" fmla="*/ 340 h 340"/>
                <a:gd name="T46" fmla="*/ 108 w 239"/>
                <a:gd name="T47" fmla="*/ 333 h 340"/>
                <a:gd name="T48" fmla="*/ 74 w 239"/>
                <a:gd name="T49" fmla="*/ 290 h 340"/>
                <a:gd name="T50" fmla="*/ 74 w 239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0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3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9" y="340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0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27">
              <a:extLst>
                <a:ext uri="{FF2B5EF4-FFF2-40B4-BE49-F238E27FC236}">
                  <a16:creationId xmlns:a16="http://schemas.microsoft.com/office/drawing/2014/main" id="{C9B2CC2E-9C7E-4A52-9DC5-4B8923803E26}"/>
                </a:ext>
              </a:extLst>
            </p:cNvPr>
            <p:cNvSpPr>
              <a:spLocks/>
            </p:cNvSpPr>
            <p:nvPr>
              <p:custDataLst>
                <p:tags r:id="rId538"/>
              </p:custDataLst>
            </p:nvPr>
          </p:nvSpPr>
          <p:spPr bwMode="auto">
            <a:xfrm>
              <a:off x="1536701" y="5581651"/>
              <a:ext cx="68263" cy="134938"/>
            </a:xfrm>
            <a:custGeom>
              <a:avLst/>
              <a:gdLst>
                <a:gd name="T0" fmla="*/ 144 w 181"/>
                <a:gd name="T1" fmla="*/ 116 h 340"/>
                <a:gd name="T2" fmla="*/ 82 w 181"/>
                <a:gd name="T3" fmla="*/ 116 h 340"/>
                <a:gd name="T4" fmla="*/ 82 w 181"/>
                <a:gd name="T5" fmla="*/ 58 h 340"/>
                <a:gd name="T6" fmla="*/ 111 w 181"/>
                <a:gd name="T7" fmla="*/ 14 h 340"/>
                <a:gd name="T8" fmla="*/ 137 w 181"/>
                <a:gd name="T9" fmla="*/ 33 h 340"/>
                <a:gd name="T10" fmla="*/ 160 w 181"/>
                <a:gd name="T11" fmla="*/ 51 h 340"/>
                <a:gd name="T12" fmla="*/ 181 w 181"/>
                <a:gd name="T13" fmla="*/ 31 h 340"/>
                <a:gd name="T14" fmla="*/ 129 w 181"/>
                <a:gd name="T15" fmla="*/ 0 h 340"/>
                <a:gd name="T16" fmla="*/ 58 w 181"/>
                <a:gd name="T17" fmla="*/ 36 h 340"/>
                <a:gd name="T18" fmla="*/ 41 w 181"/>
                <a:gd name="T19" fmla="*/ 116 h 340"/>
                <a:gd name="T20" fmla="*/ 0 w 181"/>
                <a:gd name="T21" fmla="*/ 116 h 340"/>
                <a:gd name="T22" fmla="*/ 0 w 181"/>
                <a:gd name="T23" fmla="*/ 132 h 340"/>
                <a:gd name="T24" fmla="*/ 41 w 181"/>
                <a:gd name="T25" fmla="*/ 132 h 340"/>
                <a:gd name="T26" fmla="*/ 41 w 181"/>
                <a:gd name="T27" fmla="*/ 289 h 340"/>
                <a:gd name="T28" fmla="*/ 0 w 181"/>
                <a:gd name="T29" fmla="*/ 333 h 340"/>
                <a:gd name="T30" fmla="*/ 0 w 181"/>
                <a:gd name="T31" fmla="*/ 340 h 340"/>
                <a:gd name="T32" fmla="*/ 129 w 181"/>
                <a:gd name="T33" fmla="*/ 340 h 340"/>
                <a:gd name="T34" fmla="*/ 129 w 181"/>
                <a:gd name="T35" fmla="*/ 333 h 340"/>
                <a:gd name="T36" fmla="*/ 83 w 181"/>
                <a:gd name="T37" fmla="*/ 289 h 340"/>
                <a:gd name="T38" fmla="*/ 83 w 181"/>
                <a:gd name="T39" fmla="*/ 132 h 340"/>
                <a:gd name="T40" fmla="*/ 144 w 181"/>
                <a:gd name="T41" fmla="*/ 132 h 340"/>
                <a:gd name="T42" fmla="*/ 144 w 181"/>
                <a:gd name="T43" fmla="*/ 1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0">
                  <a:moveTo>
                    <a:pt x="144" y="116"/>
                  </a:moveTo>
                  <a:lnTo>
                    <a:pt x="82" y="116"/>
                  </a:lnTo>
                  <a:lnTo>
                    <a:pt x="82" y="58"/>
                  </a:lnTo>
                  <a:cubicBezTo>
                    <a:pt x="82" y="29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3"/>
                    <a:pt x="58" y="36"/>
                  </a:cubicBezTo>
                  <a:cubicBezTo>
                    <a:pt x="45" y="58"/>
                    <a:pt x="41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5" y="331"/>
                    <a:pt x="0" y="333"/>
                  </a:cubicBezTo>
                  <a:lnTo>
                    <a:pt x="0" y="340"/>
                  </a:lnTo>
                  <a:lnTo>
                    <a:pt x="129" y="340"/>
                  </a:lnTo>
                  <a:lnTo>
                    <a:pt x="129" y="333"/>
                  </a:lnTo>
                  <a:cubicBezTo>
                    <a:pt x="88" y="331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28">
              <a:extLst>
                <a:ext uri="{FF2B5EF4-FFF2-40B4-BE49-F238E27FC236}">
                  <a16:creationId xmlns:a16="http://schemas.microsoft.com/office/drawing/2014/main" id="{D6CB18C2-F361-4D36-B4F9-F79D581ED386}"/>
                </a:ext>
              </a:extLst>
            </p:cNvPr>
            <p:cNvSpPr>
              <a:spLocks/>
            </p:cNvSpPr>
            <p:nvPr>
              <p:custDataLst>
                <p:tags r:id="rId539"/>
              </p:custDataLst>
            </p:nvPr>
          </p:nvSpPr>
          <p:spPr bwMode="auto">
            <a:xfrm>
              <a:off x="1597026" y="5626101"/>
              <a:ext cx="61913" cy="90488"/>
            </a:xfrm>
            <a:custGeom>
              <a:avLst/>
              <a:gdLst>
                <a:gd name="T0" fmla="*/ 1 w 164"/>
                <a:gd name="T1" fmla="*/ 35 h 229"/>
                <a:gd name="T2" fmla="*/ 18 w 164"/>
                <a:gd name="T3" fmla="*/ 33 h 229"/>
                <a:gd name="T4" fmla="*/ 35 w 164"/>
                <a:gd name="T5" fmla="*/ 63 h 229"/>
                <a:gd name="T6" fmla="*/ 35 w 164"/>
                <a:gd name="T7" fmla="*/ 188 h 229"/>
                <a:gd name="T8" fmla="*/ 0 w 164"/>
                <a:gd name="T9" fmla="*/ 222 h 229"/>
                <a:gd name="T10" fmla="*/ 0 w 164"/>
                <a:gd name="T11" fmla="*/ 229 h 229"/>
                <a:gd name="T12" fmla="*/ 120 w 164"/>
                <a:gd name="T13" fmla="*/ 229 h 229"/>
                <a:gd name="T14" fmla="*/ 120 w 164"/>
                <a:gd name="T15" fmla="*/ 222 h 229"/>
                <a:gd name="T16" fmla="*/ 77 w 164"/>
                <a:gd name="T17" fmla="*/ 185 h 229"/>
                <a:gd name="T18" fmla="*/ 77 w 164"/>
                <a:gd name="T19" fmla="*/ 72 h 229"/>
                <a:gd name="T20" fmla="*/ 112 w 164"/>
                <a:gd name="T21" fmla="*/ 31 h 229"/>
                <a:gd name="T22" fmla="*/ 125 w 164"/>
                <a:gd name="T23" fmla="*/ 39 h 229"/>
                <a:gd name="T24" fmla="*/ 145 w 164"/>
                <a:gd name="T25" fmla="*/ 49 h 229"/>
                <a:gd name="T26" fmla="*/ 164 w 164"/>
                <a:gd name="T27" fmla="*/ 26 h 229"/>
                <a:gd name="T28" fmla="*/ 137 w 164"/>
                <a:gd name="T29" fmla="*/ 0 h 229"/>
                <a:gd name="T30" fmla="*/ 77 w 164"/>
                <a:gd name="T31" fmla="*/ 47 h 229"/>
                <a:gd name="T32" fmla="*/ 77 w 164"/>
                <a:gd name="T33" fmla="*/ 1 h 229"/>
                <a:gd name="T34" fmla="*/ 75 w 164"/>
                <a:gd name="T35" fmla="*/ 0 h 229"/>
                <a:gd name="T36" fmla="*/ 1 w 164"/>
                <a:gd name="T37" fmla="*/ 27 h 229"/>
                <a:gd name="T38" fmla="*/ 1 w 164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29">
                  <a:moveTo>
                    <a:pt x="1" y="35"/>
                  </a:moveTo>
                  <a:cubicBezTo>
                    <a:pt x="8" y="33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2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4" y="40"/>
                    <a:pt x="164" y="26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29">
              <a:extLst>
                <a:ext uri="{FF2B5EF4-FFF2-40B4-BE49-F238E27FC236}">
                  <a16:creationId xmlns:a16="http://schemas.microsoft.com/office/drawing/2014/main" id="{B682D547-3EE2-4C3A-960C-5B34AF699196}"/>
                </a:ext>
              </a:extLst>
            </p:cNvPr>
            <p:cNvSpPr>
              <a:spLocks noEditPoints="1"/>
            </p:cNvSpPr>
            <p:nvPr>
              <p:custDataLst>
                <p:tags r:id="rId540"/>
              </p:custDataLst>
            </p:nvPr>
          </p:nvSpPr>
          <p:spPr bwMode="auto">
            <a:xfrm>
              <a:off x="1663701" y="5626101"/>
              <a:ext cx="82550" cy="92075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3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3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0"/>
                    <a:pt x="115" y="220"/>
                  </a:cubicBezTo>
                  <a:cubicBezTo>
                    <a:pt x="95" y="220"/>
                    <a:pt x="77" y="208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30">
              <a:extLst>
                <a:ext uri="{FF2B5EF4-FFF2-40B4-BE49-F238E27FC236}">
                  <a16:creationId xmlns:a16="http://schemas.microsoft.com/office/drawing/2014/main" id="{0217BBC5-A2CB-43CA-926C-7C718E3CC16C}"/>
                </a:ext>
              </a:extLst>
            </p:cNvPr>
            <p:cNvSpPr>
              <a:spLocks/>
            </p:cNvSpPr>
            <p:nvPr>
              <p:custDataLst>
                <p:tags r:id="rId541"/>
              </p:custDataLst>
            </p:nvPr>
          </p:nvSpPr>
          <p:spPr bwMode="auto">
            <a:xfrm>
              <a:off x="1755776" y="5626101"/>
              <a:ext cx="141288" cy="90488"/>
            </a:xfrm>
            <a:custGeom>
              <a:avLst/>
              <a:gdLst>
                <a:gd name="T0" fmla="*/ 2 w 379"/>
                <a:gd name="T1" fmla="*/ 31 h 229"/>
                <a:gd name="T2" fmla="*/ 18 w 379"/>
                <a:gd name="T3" fmla="*/ 29 h 229"/>
                <a:gd name="T4" fmla="*/ 35 w 379"/>
                <a:gd name="T5" fmla="*/ 61 h 229"/>
                <a:gd name="T6" fmla="*/ 35 w 379"/>
                <a:gd name="T7" fmla="*/ 187 h 229"/>
                <a:gd name="T8" fmla="*/ 0 w 379"/>
                <a:gd name="T9" fmla="*/ 222 h 229"/>
                <a:gd name="T10" fmla="*/ 0 w 379"/>
                <a:gd name="T11" fmla="*/ 229 h 229"/>
                <a:gd name="T12" fmla="*/ 111 w 379"/>
                <a:gd name="T13" fmla="*/ 229 h 229"/>
                <a:gd name="T14" fmla="*/ 111 w 379"/>
                <a:gd name="T15" fmla="*/ 222 h 229"/>
                <a:gd name="T16" fmla="*/ 77 w 379"/>
                <a:gd name="T17" fmla="*/ 196 h 229"/>
                <a:gd name="T18" fmla="*/ 77 w 379"/>
                <a:gd name="T19" fmla="*/ 55 h 229"/>
                <a:gd name="T20" fmla="*/ 85 w 379"/>
                <a:gd name="T21" fmla="*/ 46 h 229"/>
                <a:gd name="T22" fmla="*/ 136 w 379"/>
                <a:gd name="T23" fmla="*/ 26 h 229"/>
                <a:gd name="T24" fmla="*/ 169 w 379"/>
                <a:gd name="T25" fmla="*/ 78 h 229"/>
                <a:gd name="T26" fmla="*/ 169 w 379"/>
                <a:gd name="T27" fmla="*/ 187 h 229"/>
                <a:gd name="T28" fmla="*/ 135 w 379"/>
                <a:gd name="T29" fmla="*/ 222 h 229"/>
                <a:gd name="T30" fmla="*/ 135 w 379"/>
                <a:gd name="T31" fmla="*/ 229 h 229"/>
                <a:gd name="T32" fmla="*/ 247 w 379"/>
                <a:gd name="T33" fmla="*/ 229 h 229"/>
                <a:gd name="T34" fmla="*/ 247 w 379"/>
                <a:gd name="T35" fmla="*/ 222 h 229"/>
                <a:gd name="T36" fmla="*/ 211 w 379"/>
                <a:gd name="T37" fmla="*/ 182 h 229"/>
                <a:gd name="T38" fmla="*/ 211 w 379"/>
                <a:gd name="T39" fmla="*/ 56 h 229"/>
                <a:gd name="T40" fmla="*/ 265 w 379"/>
                <a:gd name="T41" fmla="*/ 26 h 229"/>
                <a:gd name="T42" fmla="*/ 302 w 379"/>
                <a:gd name="T43" fmla="*/ 81 h 229"/>
                <a:gd name="T44" fmla="*/ 302 w 379"/>
                <a:gd name="T45" fmla="*/ 186 h 229"/>
                <a:gd name="T46" fmla="*/ 270 w 379"/>
                <a:gd name="T47" fmla="*/ 222 h 229"/>
                <a:gd name="T48" fmla="*/ 270 w 379"/>
                <a:gd name="T49" fmla="*/ 229 h 229"/>
                <a:gd name="T50" fmla="*/ 379 w 379"/>
                <a:gd name="T51" fmla="*/ 229 h 229"/>
                <a:gd name="T52" fmla="*/ 379 w 379"/>
                <a:gd name="T53" fmla="*/ 222 h 229"/>
                <a:gd name="T54" fmla="*/ 366 w 379"/>
                <a:gd name="T55" fmla="*/ 221 h 229"/>
                <a:gd name="T56" fmla="*/ 344 w 379"/>
                <a:gd name="T57" fmla="*/ 192 h 229"/>
                <a:gd name="T58" fmla="*/ 344 w 379"/>
                <a:gd name="T59" fmla="*/ 89 h 229"/>
                <a:gd name="T60" fmla="*/ 287 w 379"/>
                <a:gd name="T61" fmla="*/ 0 h 229"/>
                <a:gd name="T62" fmla="*/ 205 w 379"/>
                <a:gd name="T63" fmla="*/ 42 h 229"/>
                <a:gd name="T64" fmla="*/ 152 w 379"/>
                <a:gd name="T65" fmla="*/ 0 h 229"/>
                <a:gd name="T66" fmla="*/ 75 w 379"/>
                <a:gd name="T67" fmla="*/ 38 h 229"/>
                <a:gd name="T68" fmla="*/ 75 w 379"/>
                <a:gd name="T69" fmla="*/ 1 h 229"/>
                <a:gd name="T70" fmla="*/ 72 w 379"/>
                <a:gd name="T71" fmla="*/ 0 h 229"/>
                <a:gd name="T72" fmla="*/ 2 w 379"/>
                <a:gd name="T73" fmla="*/ 23 h 229"/>
                <a:gd name="T74" fmla="*/ 2 w 379"/>
                <a:gd name="T75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29">
                  <a:moveTo>
                    <a:pt x="2" y="31"/>
                  </a:moveTo>
                  <a:cubicBezTo>
                    <a:pt x="8" y="29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1"/>
                    <a:pt x="0" y="222"/>
                  </a:cubicBezTo>
                  <a:lnTo>
                    <a:pt x="0" y="229"/>
                  </a:lnTo>
                  <a:lnTo>
                    <a:pt x="111" y="229"/>
                  </a:lnTo>
                  <a:lnTo>
                    <a:pt x="111" y="222"/>
                  </a:lnTo>
                  <a:cubicBezTo>
                    <a:pt x="85" y="221"/>
                    <a:pt x="77" y="215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4"/>
                    <a:pt x="119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4"/>
                    <a:pt x="163" y="220"/>
                    <a:pt x="135" y="222"/>
                  </a:cubicBezTo>
                  <a:lnTo>
                    <a:pt x="135" y="229"/>
                  </a:lnTo>
                  <a:lnTo>
                    <a:pt x="247" y="229"/>
                  </a:lnTo>
                  <a:lnTo>
                    <a:pt x="247" y="222"/>
                  </a:lnTo>
                  <a:cubicBezTo>
                    <a:pt x="218" y="221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2" y="39"/>
                    <a:pt x="302" y="81"/>
                  </a:cubicBezTo>
                  <a:lnTo>
                    <a:pt x="302" y="186"/>
                  </a:lnTo>
                  <a:cubicBezTo>
                    <a:pt x="302" y="214"/>
                    <a:pt x="298" y="218"/>
                    <a:pt x="270" y="222"/>
                  </a:cubicBezTo>
                  <a:lnTo>
                    <a:pt x="270" y="229"/>
                  </a:lnTo>
                  <a:lnTo>
                    <a:pt x="379" y="229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4"/>
                    <a:pt x="179" y="0"/>
                    <a:pt x="152" y="0"/>
                  </a:cubicBezTo>
                  <a:cubicBezTo>
                    <a:pt x="130" y="0"/>
                    <a:pt x="117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10"/>
                    <a:pt x="29" y="15"/>
                    <a:pt x="2" y="23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31">
              <a:extLst>
                <a:ext uri="{FF2B5EF4-FFF2-40B4-BE49-F238E27FC236}">
                  <a16:creationId xmlns:a16="http://schemas.microsoft.com/office/drawing/2014/main" id="{8CB0EE59-D23F-4C42-9287-39FE5BB3B304}"/>
                </a:ext>
              </a:extLst>
            </p:cNvPr>
            <p:cNvSpPr>
              <a:spLocks/>
            </p:cNvSpPr>
            <p:nvPr>
              <p:custDataLst>
                <p:tags r:id="rId542"/>
              </p:custDataLst>
            </p:nvPr>
          </p:nvSpPr>
          <p:spPr bwMode="auto">
            <a:xfrm>
              <a:off x="1946276" y="5626101"/>
              <a:ext cx="61913" cy="90488"/>
            </a:xfrm>
            <a:custGeom>
              <a:avLst/>
              <a:gdLst>
                <a:gd name="T0" fmla="*/ 1 w 164"/>
                <a:gd name="T1" fmla="*/ 35 h 229"/>
                <a:gd name="T2" fmla="*/ 18 w 164"/>
                <a:gd name="T3" fmla="*/ 33 h 229"/>
                <a:gd name="T4" fmla="*/ 35 w 164"/>
                <a:gd name="T5" fmla="*/ 63 h 229"/>
                <a:gd name="T6" fmla="*/ 35 w 164"/>
                <a:gd name="T7" fmla="*/ 188 h 229"/>
                <a:gd name="T8" fmla="*/ 0 w 164"/>
                <a:gd name="T9" fmla="*/ 222 h 229"/>
                <a:gd name="T10" fmla="*/ 0 w 164"/>
                <a:gd name="T11" fmla="*/ 229 h 229"/>
                <a:gd name="T12" fmla="*/ 120 w 164"/>
                <a:gd name="T13" fmla="*/ 229 h 229"/>
                <a:gd name="T14" fmla="*/ 120 w 164"/>
                <a:gd name="T15" fmla="*/ 222 h 229"/>
                <a:gd name="T16" fmla="*/ 77 w 164"/>
                <a:gd name="T17" fmla="*/ 185 h 229"/>
                <a:gd name="T18" fmla="*/ 77 w 164"/>
                <a:gd name="T19" fmla="*/ 72 h 229"/>
                <a:gd name="T20" fmla="*/ 112 w 164"/>
                <a:gd name="T21" fmla="*/ 31 h 229"/>
                <a:gd name="T22" fmla="*/ 125 w 164"/>
                <a:gd name="T23" fmla="*/ 39 h 229"/>
                <a:gd name="T24" fmla="*/ 145 w 164"/>
                <a:gd name="T25" fmla="*/ 49 h 229"/>
                <a:gd name="T26" fmla="*/ 164 w 164"/>
                <a:gd name="T27" fmla="*/ 26 h 229"/>
                <a:gd name="T28" fmla="*/ 137 w 164"/>
                <a:gd name="T29" fmla="*/ 0 h 229"/>
                <a:gd name="T30" fmla="*/ 77 w 164"/>
                <a:gd name="T31" fmla="*/ 47 h 229"/>
                <a:gd name="T32" fmla="*/ 77 w 164"/>
                <a:gd name="T33" fmla="*/ 1 h 229"/>
                <a:gd name="T34" fmla="*/ 75 w 164"/>
                <a:gd name="T35" fmla="*/ 0 h 229"/>
                <a:gd name="T36" fmla="*/ 1 w 164"/>
                <a:gd name="T37" fmla="*/ 27 h 229"/>
                <a:gd name="T38" fmla="*/ 1 w 164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29">
                  <a:moveTo>
                    <a:pt x="1" y="35"/>
                  </a:moveTo>
                  <a:cubicBezTo>
                    <a:pt x="8" y="33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2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0"/>
                    <a:pt x="164" y="26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32">
              <a:extLst>
                <a:ext uri="{FF2B5EF4-FFF2-40B4-BE49-F238E27FC236}">
                  <a16:creationId xmlns:a16="http://schemas.microsoft.com/office/drawing/2014/main" id="{B96678D7-943C-4DC4-B68A-965D5117E974}"/>
                </a:ext>
              </a:extLst>
            </p:cNvPr>
            <p:cNvSpPr>
              <a:spLocks noEditPoints="1"/>
            </p:cNvSpPr>
            <p:nvPr>
              <p:custDataLst>
                <p:tags r:id="rId543"/>
              </p:custDataLst>
            </p:nvPr>
          </p:nvSpPr>
          <p:spPr bwMode="auto">
            <a:xfrm>
              <a:off x="2012951" y="5626101"/>
              <a:ext cx="82550" cy="92075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3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3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0"/>
                    <a:pt x="115" y="220"/>
                  </a:cubicBezTo>
                  <a:cubicBezTo>
                    <a:pt x="95" y="220"/>
                    <a:pt x="77" y="208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33">
              <a:extLst>
                <a:ext uri="{FF2B5EF4-FFF2-40B4-BE49-F238E27FC236}">
                  <a16:creationId xmlns:a16="http://schemas.microsoft.com/office/drawing/2014/main" id="{D3CC5FC5-2901-43AF-B7D2-305E3ACE5C81}"/>
                </a:ext>
              </a:extLst>
            </p:cNvPr>
            <p:cNvSpPr>
              <a:spLocks noEditPoints="1"/>
            </p:cNvSpPr>
            <p:nvPr>
              <p:custDataLst>
                <p:tags r:id="rId544"/>
              </p:custDataLst>
            </p:nvPr>
          </p:nvSpPr>
          <p:spPr bwMode="auto">
            <a:xfrm>
              <a:off x="2106614" y="5626101"/>
              <a:ext cx="82550" cy="92075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0"/>
                    <a:pt x="115" y="220"/>
                  </a:cubicBezTo>
                  <a:cubicBezTo>
                    <a:pt x="96" y="220"/>
                    <a:pt x="77" y="208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34">
              <a:extLst>
                <a:ext uri="{FF2B5EF4-FFF2-40B4-BE49-F238E27FC236}">
                  <a16:creationId xmlns:a16="http://schemas.microsoft.com/office/drawing/2014/main" id="{FDA2479A-3033-4AF8-B050-33CCDE53FF39}"/>
                </a:ext>
              </a:extLst>
            </p:cNvPr>
            <p:cNvSpPr>
              <a:spLocks/>
            </p:cNvSpPr>
            <p:nvPr>
              <p:custDataLst>
                <p:tags r:id="rId545"/>
              </p:custDataLst>
            </p:nvPr>
          </p:nvSpPr>
          <p:spPr bwMode="auto">
            <a:xfrm>
              <a:off x="2197101" y="5602288"/>
              <a:ext cx="50800" cy="115888"/>
            </a:xfrm>
            <a:custGeom>
              <a:avLst/>
              <a:gdLst>
                <a:gd name="T0" fmla="*/ 121 w 133"/>
                <a:gd name="T1" fmla="*/ 64 h 293"/>
                <a:gd name="T2" fmla="*/ 70 w 133"/>
                <a:gd name="T3" fmla="*/ 64 h 293"/>
                <a:gd name="T4" fmla="*/ 70 w 133"/>
                <a:gd name="T5" fmla="*/ 6 h 293"/>
                <a:gd name="T6" fmla="*/ 67 w 133"/>
                <a:gd name="T7" fmla="*/ 0 h 293"/>
                <a:gd name="T8" fmla="*/ 57 w 133"/>
                <a:gd name="T9" fmla="*/ 14 h 293"/>
                <a:gd name="T10" fmla="*/ 8 w 133"/>
                <a:gd name="T11" fmla="*/ 67 h 293"/>
                <a:gd name="T12" fmla="*/ 0 w 133"/>
                <a:gd name="T13" fmla="*/ 77 h 293"/>
                <a:gd name="T14" fmla="*/ 2 w 133"/>
                <a:gd name="T15" fmla="*/ 80 h 293"/>
                <a:gd name="T16" fmla="*/ 28 w 133"/>
                <a:gd name="T17" fmla="*/ 80 h 293"/>
                <a:gd name="T18" fmla="*/ 28 w 133"/>
                <a:gd name="T19" fmla="*/ 230 h 293"/>
                <a:gd name="T20" fmla="*/ 73 w 133"/>
                <a:gd name="T21" fmla="*/ 293 h 293"/>
                <a:gd name="T22" fmla="*/ 133 w 133"/>
                <a:gd name="T23" fmla="*/ 256 h 293"/>
                <a:gd name="T24" fmla="*/ 126 w 133"/>
                <a:gd name="T25" fmla="*/ 250 h 293"/>
                <a:gd name="T26" fmla="*/ 96 w 133"/>
                <a:gd name="T27" fmla="*/ 267 h 293"/>
                <a:gd name="T28" fmla="*/ 70 w 133"/>
                <a:gd name="T29" fmla="*/ 223 h 293"/>
                <a:gd name="T30" fmla="*/ 70 w 133"/>
                <a:gd name="T31" fmla="*/ 80 h 293"/>
                <a:gd name="T32" fmla="*/ 121 w 133"/>
                <a:gd name="T33" fmla="*/ 80 h 293"/>
                <a:gd name="T34" fmla="*/ 121 w 133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3" y="256"/>
                  </a:cubicBezTo>
                  <a:lnTo>
                    <a:pt x="126" y="250"/>
                  </a:lnTo>
                  <a:cubicBezTo>
                    <a:pt x="116" y="262"/>
                    <a:pt x="107" y="267"/>
                    <a:pt x="96" y="267"/>
                  </a:cubicBezTo>
                  <a:cubicBezTo>
                    <a:pt x="78" y="267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35">
              <a:extLst>
                <a:ext uri="{FF2B5EF4-FFF2-40B4-BE49-F238E27FC236}">
                  <a16:creationId xmlns:a16="http://schemas.microsoft.com/office/drawing/2014/main" id="{EF62D3D8-FB87-496C-9C8C-D9FE2730876B}"/>
                </a:ext>
              </a:extLst>
            </p:cNvPr>
            <p:cNvSpPr>
              <a:spLocks/>
            </p:cNvSpPr>
            <p:nvPr>
              <p:custDataLst>
                <p:tags r:id="rId546"/>
              </p:custDataLst>
            </p:nvPr>
          </p:nvSpPr>
          <p:spPr bwMode="auto">
            <a:xfrm>
              <a:off x="2295526" y="5602288"/>
              <a:ext cx="50800" cy="115888"/>
            </a:xfrm>
            <a:custGeom>
              <a:avLst/>
              <a:gdLst>
                <a:gd name="T0" fmla="*/ 121 w 133"/>
                <a:gd name="T1" fmla="*/ 64 h 293"/>
                <a:gd name="T2" fmla="*/ 70 w 133"/>
                <a:gd name="T3" fmla="*/ 64 h 293"/>
                <a:gd name="T4" fmla="*/ 70 w 133"/>
                <a:gd name="T5" fmla="*/ 6 h 293"/>
                <a:gd name="T6" fmla="*/ 67 w 133"/>
                <a:gd name="T7" fmla="*/ 0 h 293"/>
                <a:gd name="T8" fmla="*/ 57 w 133"/>
                <a:gd name="T9" fmla="*/ 14 h 293"/>
                <a:gd name="T10" fmla="*/ 8 w 133"/>
                <a:gd name="T11" fmla="*/ 67 h 293"/>
                <a:gd name="T12" fmla="*/ 0 w 133"/>
                <a:gd name="T13" fmla="*/ 77 h 293"/>
                <a:gd name="T14" fmla="*/ 2 w 133"/>
                <a:gd name="T15" fmla="*/ 80 h 293"/>
                <a:gd name="T16" fmla="*/ 28 w 133"/>
                <a:gd name="T17" fmla="*/ 80 h 293"/>
                <a:gd name="T18" fmla="*/ 28 w 133"/>
                <a:gd name="T19" fmla="*/ 230 h 293"/>
                <a:gd name="T20" fmla="*/ 73 w 133"/>
                <a:gd name="T21" fmla="*/ 293 h 293"/>
                <a:gd name="T22" fmla="*/ 133 w 133"/>
                <a:gd name="T23" fmla="*/ 256 h 293"/>
                <a:gd name="T24" fmla="*/ 126 w 133"/>
                <a:gd name="T25" fmla="*/ 250 h 293"/>
                <a:gd name="T26" fmla="*/ 96 w 133"/>
                <a:gd name="T27" fmla="*/ 267 h 293"/>
                <a:gd name="T28" fmla="*/ 70 w 133"/>
                <a:gd name="T29" fmla="*/ 223 h 293"/>
                <a:gd name="T30" fmla="*/ 70 w 133"/>
                <a:gd name="T31" fmla="*/ 80 h 293"/>
                <a:gd name="T32" fmla="*/ 121 w 133"/>
                <a:gd name="T33" fmla="*/ 80 h 293"/>
                <a:gd name="T34" fmla="*/ 121 w 133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3" y="256"/>
                  </a:cubicBezTo>
                  <a:lnTo>
                    <a:pt x="126" y="250"/>
                  </a:lnTo>
                  <a:cubicBezTo>
                    <a:pt x="116" y="262"/>
                    <a:pt x="107" y="267"/>
                    <a:pt x="96" y="267"/>
                  </a:cubicBezTo>
                  <a:cubicBezTo>
                    <a:pt x="78" y="267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336">
              <a:extLst>
                <a:ext uri="{FF2B5EF4-FFF2-40B4-BE49-F238E27FC236}">
                  <a16:creationId xmlns:a16="http://schemas.microsoft.com/office/drawing/2014/main" id="{71BA034C-FB1B-40FD-9922-55213ADF35AA}"/>
                </a:ext>
              </a:extLst>
            </p:cNvPr>
            <p:cNvSpPr>
              <a:spLocks noEditPoints="1"/>
            </p:cNvSpPr>
            <p:nvPr>
              <p:custDataLst>
                <p:tags r:id="rId547"/>
              </p:custDataLst>
            </p:nvPr>
          </p:nvSpPr>
          <p:spPr bwMode="auto">
            <a:xfrm>
              <a:off x="2351089" y="5626101"/>
              <a:ext cx="82550" cy="92075"/>
            </a:xfrm>
            <a:custGeom>
              <a:avLst/>
              <a:gdLst>
                <a:gd name="T0" fmla="*/ 111 w 220"/>
                <a:gd name="T1" fmla="*/ 0 h 234"/>
                <a:gd name="T2" fmla="*/ 0 w 220"/>
                <a:gd name="T3" fmla="*/ 117 h 234"/>
                <a:gd name="T4" fmla="*/ 110 w 220"/>
                <a:gd name="T5" fmla="*/ 234 h 234"/>
                <a:gd name="T6" fmla="*/ 220 w 220"/>
                <a:gd name="T7" fmla="*/ 113 h 234"/>
                <a:gd name="T8" fmla="*/ 111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6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4"/>
                    <a:pt x="110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0"/>
                    <a:pt x="116" y="220"/>
                  </a:cubicBezTo>
                  <a:cubicBezTo>
                    <a:pt x="96" y="220"/>
                    <a:pt x="78" y="208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337">
              <a:extLst>
                <a:ext uri="{FF2B5EF4-FFF2-40B4-BE49-F238E27FC236}">
                  <a16:creationId xmlns:a16="http://schemas.microsoft.com/office/drawing/2014/main" id="{C032AC42-B0C5-4CF9-AF0A-7E8DACCD7830}"/>
                </a:ext>
              </a:extLst>
            </p:cNvPr>
            <p:cNvSpPr>
              <a:spLocks/>
            </p:cNvSpPr>
            <p:nvPr>
              <p:custDataLst>
                <p:tags r:id="rId548"/>
              </p:custDataLst>
            </p:nvPr>
          </p:nvSpPr>
          <p:spPr bwMode="auto">
            <a:xfrm>
              <a:off x="2489201" y="5602288"/>
              <a:ext cx="49213" cy="115888"/>
            </a:xfrm>
            <a:custGeom>
              <a:avLst/>
              <a:gdLst>
                <a:gd name="T0" fmla="*/ 121 w 133"/>
                <a:gd name="T1" fmla="*/ 64 h 293"/>
                <a:gd name="T2" fmla="*/ 70 w 133"/>
                <a:gd name="T3" fmla="*/ 64 h 293"/>
                <a:gd name="T4" fmla="*/ 70 w 133"/>
                <a:gd name="T5" fmla="*/ 6 h 293"/>
                <a:gd name="T6" fmla="*/ 67 w 133"/>
                <a:gd name="T7" fmla="*/ 0 h 293"/>
                <a:gd name="T8" fmla="*/ 57 w 133"/>
                <a:gd name="T9" fmla="*/ 14 h 293"/>
                <a:gd name="T10" fmla="*/ 8 w 133"/>
                <a:gd name="T11" fmla="*/ 67 h 293"/>
                <a:gd name="T12" fmla="*/ 0 w 133"/>
                <a:gd name="T13" fmla="*/ 77 h 293"/>
                <a:gd name="T14" fmla="*/ 2 w 133"/>
                <a:gd name="T15" fmla="*/ 80 h 293"/>
                <a:gd name="T16" fmla="*/ 28 w 133"/>
                <a:gd name="T17" fmla="*/ 80 h 293"/>
                <a:gd name="T18" fmla="*/ 28 w 133"/>
                <a:gd name="T19" fmla="*/ 230 h 293"/>
                <a:gd name="T20" fmla="*/ 73 w 133"/>
                <a:gd name="T21" fmla="*/ 293 h 293"/>
                <a:gd name="T22" fmla="*/ 133 w 133"/>
                <a:gd name="T23" fmla="*/ 256 h 293"/>
                <a:gd name="T24" fmla="*/ 126 w 133"/>
                <a:gd name="T25" fmla="*/ 250 h 293"/>
                <a:gd name="T26" fmla="*/ 96 w 133"/>
                <a:gd name="T27" fmla="*/ 267 h 293"/>
                <a:gd name="T28" fmla="*/ 70 w 133"/>
                <a:gd name="T29" fmla="*/ 223 h 293"/>
                <a:gd name="T30" fmla="*/ 70 w 133"/>
                <a:gd name="T31" fmla="*/ 80 h 293"/>
                <a:gd name="T32" fmla="*/ 121 w 133"/>
                <a:gd name="T33" fmla="*/ 80 h 293"/>
                <a:gd name="T34" fmla="*/ 121 w 133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3" y="256"/>
                  </a:cubicBezTo>
                  <a:lnTo>
                    <a:pt x="126" y="250"/>
                  </a:lnTo>
                  <a:cubicBezTo>
                    <a:pt x="116" y="262"/>
                    <a:pt x="107" y="267"/>
                    <a:pt x="96" y="267"/>
                  </a:cubicBezTo>
                  <a:cubicBezTo>
                    <a:pt x="78" y="267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338">
              <a:extLst>
                <a:ext uri="{FF2B5EF4-FFF2-40B4-BE49-F238E27FC236}">
                  <a16:creationId xmlns:a16="http://schemas.microsoft.com/office/drawing/2014/main" id="{226BB00F-A7CF-480A-A363-D6D30B7E28A1}"/>
                </a:ext>
              </a:extLst>
            </p:cNvPr>
            <p:cNvSpPr>
              <a:spLocks/>
            </p:cNvSpPr>
            <p:nvPr>
              <p:custDataLst>
                <p:tags r:id="rId549"/>
              </p:custDataLst>
            </p:nvPr>
          </p:nvSpPr>
          <p:spPr bwMode="auto">
            <a:xfrm>
              <a:off x="2540001" y="5581651"/>
              <a:ext cx="90488" cy="134938"/>
            </a:xfrm>
            <a:custGeom>
              <a:avLst/>
              <a:gdLst>
                <a:gd name="T0" fmla="*/ 74 w 239"/>
                <a:gd name="T1" fmla="*/ 169 h 340"/>
                <a:gd name="T2" fmla="*/ 130 w 239"/>
                <a:gd name="T3" fmla="*/ 138 h 340"/>
                <a:gd name="T4" fmla="*/ 167 w 239"/>
                <a:gd name="T5" fmla="*/ 191 h 340"/>
                <a:gd name="T6" fmla="*/ 167 w 239"/>
                <a:gd name="T7" fmla="*/ 290 h 340"/>
                <a:gd name="T8" fmla="*/ 133 w 239"/>
                <a:gd name="T9" fmla="*/ 333 h 340"/>
                <a:gd name="T10" fmla="*/ 133 w 239"/>
                <a:gd name="T11" fmla="*/ 340 h 340"/>
                <a:gd name="T12" fmla="*/ 239 w 239"/>
                <a:gd name="T13" fmla="*/ 340 h 340"/>
                <a:gd name="T14" fmla="*/ 239 w 239"/>
                <a:gd name="T15" fmla="*/ 333 h 340"/>
                <a:gd name="T16" fmla="*/ 209 w 239"/>
                <a:gd name="T17" fmla="*/ 290 h 340"/>
                <a:gd name="T18" fmla="*/ 209 w 239"/>
                <a:gd name="T19" fmla="*/ 190 h 340"/>
                <a:gd name="T20" fmla="*/ 148 w 239"/>
                <a:gd name="T21" fmla="*/ 111 h 340"/>
                <a:gd name="T22" fmla="*/ 74 w 239"/>
                <a:gd name="T23" fmla="*/ 153 h 340"/>
                <a:gd name="T24" fmla="*/ 74 w 239"/>
                <a:gd name="T25" fmla="*/ 1 h 340"/>
                <a:gd name="T26" fmla="*/ 72 w 239"/>
                <a:gd name="T27" fmla="*/ 0 h 340"/>
                <a:gd name="T28" fmla="*/ 14 w 239"/>
                <a:gd name="T29" fmla="*/ 18 h 340"/>
                <a:gd name="T30" fmla="*/ 1 w 239"/>
                <a:gd name="T31" fmla="*/ 22 h 340"/>
                <a:gd name="T32" fmla="*/ 1 w 239"/>
                <a:gd name="T33" fmla="*/ 30 h 340"/>
                <a:gd name="T34" fmla="*/ 7 w 239"/>
                <a:gd name="T35" fmla="*/ 29 h 340"/>
                <a:gd name="T36" fmla="*/ 32 w 239"/>
                <a:gd name="T37" fmla="*/ 55 h 340"/>
                <a:gd name="T38" fmla="*/ 32 w 239"/>
                <a:gd name="T39" fmla="*/ 290 h 340"/>
                <a:gd name="T40" fmla="*/ 0 w 239"/>
                <a:gd name="T41" fmla="*/ 333 h 340"/>
                <a:gd name="T42" fmla="*/ 0 w 239"/>
                <a:gd name="T43" fmla="*/ 340 h 340"/>
                <a:gd name="T44" fmla="*/ 108 w 239"/>
                <a:gd name="T45" fmla="*/ 340 h 340"/>
                <a:gd name="T46" fmla="*/ 108 w 239"/>
                <a:gd name="T47" fmla="*/ 333 h 340"/>
                <a:gd name="T48" fmla="*/ 74 w 239"/>
                <a:gd name="T49" fmla="*/ 290 h 340"/>
                <a:gd name="T50" fmla="*/ 74 w 239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0">
                  <a:moveTo>
                    <a:pt x="74" y="169"/>
                  </a:moveTo>
                  <a:cubicBezTo>
                    <a:pt x="95" y="146"/>
                    <a:pt x="110" y="138"/>
                    <a:pt x="130" y="138"/>
                  </a:cubicBezTo>
                  <a:cubicBezTo>
                    <a:pt x="155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3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9" y="340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0"/>
                  </a:lnTo>
                  <a:cubicBezTo>
                    <a:pt x="209" y="138"/>
                    <a:pt x="188" y="111"/>
                    <a:pt x="148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339">
              <a:extLst>
                <a:ext uri="{FF2B5EF4-FFF2-40B4-BE49-F238E27FC236}">
                  <a16:creationId xmlns:a16="http://schemas.microsoft.com/office/drawing/2014/main" id="{EC30715C-31B5-44B0-A247-EF55D104FBA9}"/>
                </a:ext>
              </a:extLst>
            </p:cNvPr>
            <p:cNvSpPr>
              <a:spLocks noEditPoints="1"/>
            </p:cNvSpPr>
            <p:nvPr>
              <p:custDataLst>
                <p:tags r:id="rId550"/>
              </p:custDataLst>
            </p:nvPr>
          </p:nvSpPr>
          <p:spPr bwMode="auto">
            <a:xfrm>
              <a:off x="2636839" y="5626101"/>
              <a:ext cx="74613" cy="92075"/>
            </a:xfrm>
            <a:custGeom>
              <a:avLst/>
              <a:gdLst>
                <a:gd name="T0" fmla="*/ 190 w 198"/>
                <a:gd name="T1" fmla="*/ 148 h 234"/>
                <a:gd name="T2" fmla="*/ 113 w 198"/>
                <a:gd name="T3" fmla="*/ 200 h 234"/>
                <a:gd name="T4" fmla="*/ 49 w 198"/>
                <a:gd name="T5" fmla="*/ 157 h 234"/>
                <a:gd name="T6" fmla="*/ 35 w 198"/>
                <a:gd name="T7" fmla="*/ 91 h 234"/>
                <a:gd name="T8" fmla="*/ 189 w 198"/>
                <a:gd name="T9" fmla="*/ 91 h 234"/>
                <a:gd name="T10" fmla="*/ 168 w 198"/>
                <a:gd name="T11" fmla="*/ 28 h 234"/>
                <a:gd name="T12" fmla="*/ 104 w 198"/>
                <a:gd name="T13" fmla="*/ 0 h 234"/>
                <a:gd name="T14" fmla="*/ 36 w 198"/>
                <a:gd name="T15" fmla="*/ 26 h 234"/>
                <a:gd name="T16" fmla="*/ 0 w 198"/>
                <a:gd name="T17" fmla="*/ 123 h 234"/>
                <a:gd name="T18" fmla="*/ 93 w 198"/>
                <a:gd name="T19" fmla="*/ 234 h 234"/>
                <a:gd name="T20" fmla="*/ 198 w 198"/>
                <a:gd name="T21" fmla="*/ 151 h 234"/>
                <a:gd name="T22" fmla="*/ 190 w 198"/>
                <a:gd name="T23" fmla="*/ 148 h 234"/>
                <a:gd name="T24" fmla="*/ 36 w 198"/>
                <a:gd name="T25" fmla="*/ 75 h 234"/>
                <a:gd name="T26" fmla="*/ 89 w 198"/>
                <a:gd name="T27" fmla="*/ 18 h 234"/>
                <a:gd name="T28" fmla="*/ 138 w 198"/>
                <a:gd name="T29" fmla="*/ 75 h 234"/>
                <a:gd name="T30" fmla="*/ 36 w 198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8" h="234">
                  <a:moveTo>
                    <a:pt x="190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4"/>
                    <a:pt x="93" y="234"/>
                  </a:cubicBezTo>
                  <a:cubicBezTo>
                    <a:pt x="140" y="234"/>
                    <a:pt x="178" y="205"/>
                    <a:pt x="198" y="151"/>
                  </a:cubicBezTo>
                  <a:lnTo>
                    <a:pt x="190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340">
              <a:extLst>
                <a:ext uri="{FF2B5EF4-FFF2-40B4-BE49-F238E27FC236}">
                  <a16:creationId xmlns:a16="http://schemas.microsoft.com/office/drawing/2014/main" id="{6225F2D9-BEF9-49BA-905D-568152DD8DE7}"/>
                </a:ext>
              </a:extLst>
            </p:cNvPr>
            <p:cNvSpPr>
              <a:spLocks noEditPoints="1"/>
            </p:cNvSpPr>
            <p:nvPr>
              <p:custDataLst>
                <p:tags r:id="rId551"/>
              </p:custDataLst>
            </p:nvPr>
          </p:nvSpPr>
          <p:spPr bwMode="auto">
            <a:xfrm>
              <a:off x="2768601" y="5586413"/>
              <a:ext cx="49213" cy="131763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6 w 132"/>
                <a:gd name="T45" fmla="*/ 307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341">
              <a:extLst>
                <a:ext uri="{FF2B5EF4-FFF2-40B4-BE49-F238E27FC236}">
                  <a16:creationId xmlns:a16="http://schemas.microsoft.com/office/drawing/2014/main" id="{0F8488A7-CE42-4561-8CAC-7614F74DFF2C}"/>
                </a:ext>
              </a:extLst>
            </p:cNvPr>
            <p:cNvSpPr>
              <a:spLocks/>
            </p:cNvSpPr>
            <p:nvPr>
              <p:custDataLst>
                <p:tags r:id="rId552"/>
              </p:custDataLst>
            </p:nvPr>
          </p:nvSpPr>
          <p:spPr bwMode="auto">
            <a:xfrm>
              <a:off x="2828926" y="5565776"/>
              <a:ext cx="34925" cy="80963"/>
            </a:xfrm>
            <a:custGeom>
              <a:avLst/>
              <a:gdLst>
                <a:gd name="T0" fmla="*/ 84 w 93"/>
                <a:gd name="T1" fmla="*/ 45 h 205"/>
                <a:gd name="T2" fmla="*/ 49 w 93"/>
                <a:gd name="T3" fmla="*/ 45 h 205"/>
                <a:gd name="T4" fmla="*/ 49 w 93"/>
                <a:gd name="T5" fmla="*/ 4 h 205"/>
                <a:gd name="T6" fmla="*/ 47 w 93"/>
                <a:gd name="T7" fmla="*/ 0 h 205"/>
                <a:gd name="T8" fmla="*/ 40 w 93"/>
                <a:gd name="T9" fmla="*/ 9 h 205"/>
                <a:gd name="T10" fmla="*/ 6 w 93"/>
                <a:gd name="T11" fmla="*/ 47 h 205"/>
                <a:gd name="T12" fmla="*/ 0 w 93"/>
                <a:gd name="T13" fmla="*/ 53 h 205"/>
                <a:gd name="T14" fmla="*/ 1 w 93"/>
                <a:gd name="T15" fmla="*/ 56 h 205"/>
                <a:gd name="T16" fmla="*/ 20 w 93"/>
                <a:gd name="T17" fmla="*/ 56 h 205"/>
                <a:gd name="T18" fmla="*/ 20 w 93"/>
                <a:gd name="T19" fmla="*/ 161 h 205"/>
                <a:gd name="T20" fmla="*/ 51 w 93"/>
                <a:gd name="T21" fmla="*/ 205 h 205"/>
                <a:gd name="T22" fmla="*/ 93 w 93"/>
                <a:gd name="T23" fmla="*/ 178 h 205"/>
                <a:gd name="T24" fmla="*/ 88 w 93"/>
                <a:gd name="T25" fmla="*/ 175 h 205"/>
                <a:gd name="T26" fmla="*/ 67 w 93"/>
                <a:gd name="T27" fmla="*/ 187 h 205"/>
                <a:gd name="T28" fmla="*/ 49 w 93"/>
                <a:gd name="T29" fmla="*/ 155 h 205"/>
                <a:gd name="T30" fmla="*/ 49 w 93"/>
                <a:gd name="T31" fmla="*/ 56 h 205"/>
                <a:gd name="T32" fmla="*/ 84 w 93"/>
                <a:gd name="T33" fmla="*/ 56 h 205"/>
                <a:gd name="T34" fmla="*/ 84 w 93"/>
                <a:gd name="T35" fmla="*/ 4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205">
                  <a:moveTo>
                    <a:pt x="84" y="45"/>
                  </a:moveTo>
                  <a:lnTo>
                    <a:pt x="49" y="45"/>
                  </a:lnTo>
                  <a:lnTo>
                    <a:pt x="49" y="4"/>
                  </a:lnTo>
                  <a:cubicBezTo>
                    <a:pt x="49" y="1"/>
                    <a:pt x="49" y="0"/>
                    <a:pt x="47" y="0"/>
                  </a:cubicBezTo>
                  <a:cubicBezTo>
                    <a:pt x="44" y="3"/>
                    <a:pt x="42" y="6"/>
                    <a:pt x="40" y="9"/>
                  </a:cubicBezTo>
                  <a:cubicBezTo>
                    <a:pt x="26" y="29"/>
                    <a:pt x="11" y="45"/>
                    <a:pt x="6" y="47"/>
                  </a:cubicBezTo>
                  <a:cubicBezTo>
                    <a:pt x="2" y="49"/>
                    <a:pt x="0" y="52"/>
                    <a:pt x="0" y="53"/>
                  </a:cubicBezTo>
                  <a:cubicBezTo>
                    <a:pt x="0" y="54"/>
                    <a:pt x="0" y="55"/>
                    <a:pt x="1" y="56"/>
                  </a:cubicBezTo>
                  <a:lnTo>
                    <a:pt x="20" y="56"/>
                  </a:lnTo>
                  <a:lnTo>
                    <a:pt x="20" y="161"/>
                  </a:lnTo>
                  <a:cubicBezTo>
                    <a:pt x="20" y="190"/>
                    <a:pt x="30" y="205"/>
                    <a:pt x="51" y="205"/>
                  </a:cubicBezTo>
                  <a:cubicBezTo>
                    <a:pt x="68" y="205"/>
                    <a:pt x="81" y="197"/>
                    <a:pt x="93" y="178"/>
                  </a:cubicBezTo>
                  <a:lnTo>
                    <a:pt x="88" y="175"/>
                  </a:lnTo>
                  <a:cubicBezTo>
                    <a:pt x="81" y="183"/>
                    <a:pt x="75" y="187"/>
                    <a:pt x="67" y="187"/>
                  </a:cubicBezTo>
                  <a:cubicBezTo>
                    <a:pt x="54" y="187"/>
                    <a:pt x="49" y="177"/>
                    <a:pt x="49" y="155"/>
                  </a:cubicBezTo>
                  <a:lnTo>
                    <a:pt x="49" y="56"/>
                  </a:lnTo>
                  <a:lnTo>
                    <a:pt x="84" y="56"/>
                  </a:lnTo>
                  <a:lnTo>
                    <a:pt x="84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342">
              <a:extLst>
                <a:ext uri="{FF2B5EF4-FFF2-40B4-BE49-F238E27FC236}">
                  <a16:creationId xmlns:a16="http://schemas.microsoft.com/office/drawing/2014/main" id="{6E6B56D1-7C47-4AF8-9017-A513E15B196A}"/>
                </a:ext>
              </a:extLst>
            </p:cNvPr>
            <p:cNvSpPr>
              <a:spLocks/>
            </p:cNvSpPr>
            <p:nvPr>
              <p:custDataLst>
                <p:tags r:id="rId553"/>
              </p:custDataLst>
            </p:nvPr>
          </p:nvSpPr>
          <p:spPr bwMode="auto">
            <a:xfrm>
              <a:off x="2863851" y="5551488"/>
              <a:ext cx="63500" cy="93663"/>
            </a:xfrm>
            <a:custGeom>
              <a:avLst/>
              <a:gdLst>
                <a:gd name="T0" fmla="*/ 52 w 167"/>
                <a:gd name="T1" fmla="*/ 119 h 238"/>
                <a:gd name="T2" fmla="*/ 91 w 167"/>
                <a:gd name="T3" fmla="*/ 97 h 238"/>
                <a:gd name="T4" fmla="*/ 117 w 167"/>
                <a:gd name="T5" fmla="*/ 134 h 238"/>
                <a:gd name="T6" fmla="*/ 117 w 167"/>
                <a:gd name="T7" fmla="*/ 203 h 238"/>
                <a:gd name="T8" fmla="*/ 93 w 167"/>
                <a:gd name="T9" fmla="*/ 233 h 238"/>
                <a:gd name="T10" fmla="*/ 93 w 167"/>
                <a:gd name="T11" fmla="*/ 238 h 238"/>
                <a:gd name="T12" fmla="*/ 167 w 167"/>
                <a:gd name="T13" fmla="*/ 238 h 238"/>
                <a:gd name="T14" fmla="*/ 167 w 167"/>
                <a:gd name="T15" fmla="*/ 233 h 238"/>
                <a:gd name="T16" fmla="*/ 146 w 167"/>
                <a:gd name="T17" fmla="*/ 203 h 238"/>
                <a:gd name="T18" fmla="*/ 146 w 167"/>
                <a:gd name="T19" fmla="*/ 134 h 238"/>
                <a:gd name="T20" fmla="*/ 103 w 167"/>
                <a:gd name="T21" fmla="*/ 78 h 238"/>
                <a:gd name="T22" fmla="*/ 52 w 167"/>
                <a:gd name="T23" fmla="*/ 107 h 238"/>
                <a:gd name="T24" fmla="*/ 52 w 167"/>
                <a:gd name="T25" fmla="*/ 1 h 238"/>
                <a:gd name="T26" fmla="*/ 50 w 167"/>
                <a:gd name="T27" fmla="*/ 0 h 238"/>
                <a:gd name="T28" fmla="*/ 10 w 167"/>
                <a:gd name="T29" fmla="*/ 13 h 238"/>
                <a:gd name="T30" fmla="*/ 1 w 167"/>
                <a:gd name="T31" fmla="*/ 16 h 238"/>
                <a:gd name="T32" fmla="*/ 1 w 167"/>
                <a:gd name="T33" fmla="*/ 21 h 238"/>
                <a:gd name="T34" fmla="*/ 5 w 167"/>
                <a:gd name="T35" fmla="*/ 21 h 238"/>
                <a:gd name="T36" fmla="*/ 23 w 167"/>
                <a:gd name="T37" fmla="*/ 39 h 238"/>
                <a:gd name="T38" fmla="*/ 23 w 167"/>
                <a:gd name="T39" fmla="*/ 203 h 238"/>
                <a:gd name="T40" fmla="*/ 0 w 167"/>
                <a:gd name="T41" fmla="*/ 233 h 238"/>
                <a:gd name="T42" fmla="*/ 0 w 167"/>
                <a:gd name="T43" fmla="*/ 238 h 238"/>
                <a:gd name="T44" fmla="*/ 76 w 167"/>
                <a:gd name="T45" fmla="*/ 238 h 238"/>
                <a:gd name="T46" fmla="*/ 76 w 167"/>
                <a:gd name="T47" fmla="*/ 233 h 238"/>
                <a:gd name="T48" fmla="*/ 52 w 167"/>
                <a:gd name="T49" fmla="*/ 203 h 238"/>
                <a:gd name="T50" fmla="*/ 52 w 167"/>
                <a:gd name="T51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7" h="238">
                  <a:moveTo>
                    <a:pt x="52" y="119"/>
                  </a:moveTo>
                  <a:cubicBezTo>
                    <a:pt x="67" y="103"/>
                    <a:pt x="77" y="97"/>
                    <a:pt x="91" y="97"/>
                  </a:cubicBezTo>
                  <a:cubicBezTo>
                    <a:pt x="108" y="97"/>
                    <a:pt x="117" y="109"/>
                    <a:pt x="117" y="134"/>
                  </a:cubicBezTo>
                  <a:lnTo>
                    <a:pt x="117" y="203"/>
                  </a:lnTo>
                  <a:cubicBezTo>
                    <a:pt x="117" y="227"/>
                    <a:pt x="113" y="231"/>
                    <a:pt x="93" y="233"/>
                  </a:cubicBezTo>
                  <a:lnTo>
                    <a:pt x="93" y="238"/>
                  </a:lnTo>
                  <a:lnTo>
                    <a:pt x="167" y="238"/>
                  </a:lnTo>
                  <a:lnTo>
                    <a:pt x="167" y="233"/>
                  </a:lnTo>
                  <a:cubicBezTo>
                    <a:pt x="148" y="230"/>
                    <a:pt x="146" y="227"/>
                    <a:pt x="146" y="203"/>
                  </a:cubicBezTo>
                  <a:lnTo>
                    <a:pt x="146" y="134"/>
                  </a:lnTo>
                  <a:cubicBezTo>
                    <a:pt x="146" y="97"/>
                    <a:pt x="131" y="78"/>
                    <a:pt x="103" y="78"/>
                  </a:cubicBezTo>
                  <a:cubicBezTo>
                    <a:pt x="83" y="78"/>
                    <a:pt x="68" y="86"/>
                    <a:pt x="52" y="107"/>
                  </a:cubicBezTo>
                  <a:lnTo>
                    <a:pt x="52" y="1"/>
                  </a:lnTo>
                  <a:lnTo>
                    <a:pt x="50" y="0"/>
                  </a:lnTo>
                  <a:cubicBezTo>
                    <a:pt x="38" y="5"/>
                    <a:pt x="30" y="7"/>
                    <a:pt x="10" y="13"/>
                  </a:cubicBezTo>
                  <a:lnTo>
                    <a:pt x="1" y="16"/>
                  </a:lnTo>
                  <a:lnTo>
                    <a:pt x="1" y="21"/>
                  </a:lnTo>
                  <a:cubicBezTo>
                    <a:pt x="2" y="21"/>
                    <a:pt x="3" y="21"/>
                    <a:pt x="5" y="21"/>
                  </a:cubicBezTo>
                  <a:cubicBezTo>
                    <a:pt x="20" y="21"/>
                    <a:pt x="23" y="24"/>
                    <a:pt x="23" y="39"/>
                  </a:cubicBezTo>
                  <a:lnTo>
                    <a:pt x="23" y="203"/>
                  </a:lnTo>
                  <a:cubicBezTo>
                    <a:pt x="23" y="227"/>
                    <a:pt x="21" y="230"/>
                    <a:pt x="0" y="233"/>
                  </a:cubicBezTo>
                  <a:lnTo>
                    <a:pt x="0" y="238"/>
                  </a:lnTo>
                  <a:lnTo>
                    <a:pt x="76" y="238"/>
                  </a:lnTo>
                  <a:lnTo>
                    <a:pt x="76" y="233"/>
                  </a:lnTo>
                  <a:cubicBezTo>
                    <a:pt x="55" y="231"/>
                    <a:pt x="52" y="227"/>
                    <a:pt x="52" y="203"/>
                  </a:cubicBezTo>
                  <a:lnTo>
                    <a:pt x="52" y="1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343">
              <a:extLst>
                <a:ext uri="{FF2B5EF4-FFF2-40B4-BE49-F238E27FC236}">
                  <a16:creationId xmlns:a16="http://schemas.microsoft.com/office/drawing/2014/main" id="{8720B4BF-2C4F-4480-8EE0-683CBFC75902}"/>
                </a:ext>
              </a:extLst>
            </p:cNvPr>
            <p:cNvSpPr>
              <a:spLocks/>
            </p:cNvSpPr>
            <p:nvPr>
              <p:custDataLst>
                <p:tags r:id="rId554"/>
              </p:custDataLst>
            </p:nvPr>
          </p:nvSpPr>
          <p:spPr bwMode="auto">
            <a:xfrm>
              <a:off x="2989264" y="5581651"/>
              <a:ext cx="44450" cy="134938"/>
            </a:xfrm>
            <a:custGeom>
              <a:avLst/>
              <a:gdLst>
                <a:gd name="T0" fmla="*/ 0 w 119"/>
                <a:gd name="T1" fmla="*/ 30 h 340"/>
                <a:gd name="T2" fmla="*/ 3 w 119"/>
                <a:gd name="T3" fmla="*/ 30 h 340"/>
                <a:gd name="T4" fmla="*/ 19 w 119"/>
                <a:gd name="T5" fmla="*/ 29 h 340"/>
                <a:gd name="T6" fmla="*/ 40 w 119"/>
                <a:gd name="T7" fmla="*/ 59 h 340"/>
                <a:gd name="T8" fmla="*/ 40 w 119"/>
                <a:gd name="T9" fmla="*/ 297 h 340"/>
                <a:gd name="T10" fmla="*/ 1 w 119"/>
                <a:gd name="T11" fmla="*/ 333 h 340"/>
                <a:gd name="T12" fmla="*/ 1 w 119"/>
                <a:gd name="T13" fmla="*/ 340 h 340"/>
                <a:gd name="T14" fmla="*/ 119 w 119"/>
                <a:gd name="T15" fmla="*/ 340 h 340"/>
                <a:gd name="T16" fmla="*/ 119 w 119"/>
                <a:gd name="T17" fmla="*/ 333 h 340"/>
                <a:gd name="T18" fmla="*/ 82 w 119"/>
                <a:gd name="T19" fmla="*/ 299 h 340"/>
                <a:gd name="T20" fmla="*/ 82 w 119"/>
                <a:gd name="T21" fmla="*/ 1 h 340"/>
                <a:gd name="T22" fmla="*/ 80 w 119"/>
                <a:gd name="T23" fmla="*/ 0 h 340"/>
                <a:gd name="T24" fmla="*/ 0 w 119"/>
                <a:gd name="T25" fmla="*/ 22 h 340"/>
                <a:gd name="T26" fmla="*/ 0 w 119"/>
                <a:gd name="T27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0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0"/>
                    <a:pt x="1" y="333"/>
                  </a:cubicBezTo>
                  <a:lnTo>
                    <a:pt x="1" y="340"/>
                  </a:lnTo>
                  <a:lnTo>
                    <a:pt x="119" y="340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344">
              <a:extLst>
                <a:ext uri="{FF2B5EF4-FFF2-40B4-BE49-F238E27FC236}">
                  <a16:creationId xmlns:a16="http://schemas.microsoft.com/office/drawing/2014/main" id="{8A347FE2-DC90-45F3-8D41-0566C2F9E9C4}"/>
                </a:ext>
              </a:extLst>
            </p:cNvPr>
            <p:cNvSpPr>
              <a:spLocks noEditPoints="1"/>
            </p:cNvSpPr>
            <p:nvPr>
              <p:custDataLst>
                <p:tags r:id="rId555"/>
              </p:custDataLst>
            </p:nvPr>
          </p:nvSpPr>
          <p:spPr bwMode="auto">
            <a:xfrm>
              <a:off x="3041651" y="5626101"/>
              <a:ext cx="76200" cy="92075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345">
              <a:extLst>
                <a:ext uri="{FF2B5EF4-FFF2-40B4-BE49-F238E27FC236}">
                  <a16:creationId xmlns:a16="http://schemas.microsoft.com/office/drawing/2014/main" id="{89E56DBA-39A6-4466-AEFD-5C09491F8CF0}"/>
                </a:ext>
              </a:extLst>
            </p:cNvPr>
            <p:cNvSpPr>
              <a:spLocks noEditPoints="1"/>
            </p:cNvSpPr>
            <p:nvPr>
              <p:custDataLst>
                <p:tags r:id="rId556"/>
              </p:custDataLst>
            </p:nvPr>
          </p:nvSpPr>
          <p:spPr bwMode="auto">
            <a:xfrm>
              <a:off x="3127376" y="5626101"/>
              <a:ext cx="76200" cy="92075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8 h 234"/>
                <a:gd name="T10" fmla="*/ 93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4 w 202"/>
                <a:gd name="T17" fmla="*/ 56 h 234"/>
                <a:gd name="T18" fmla="*/ 53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3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4" y="203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4" y="67"/>
                    <a:pt x="54" y="56"/>
                  </a:cubicBezTo>
                  <a:cubicBezTo>
                    <a:pt x="54" y="54"/>
                    <a:pt x="53" y="52"/>
                    <a:pt x="53" y="48"/>
                  </a:cubicBezTo>
                  <a:cubicBezTo>
                    <a:pt x="52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2"/>
                    <a:pt x="22" y="234"/>
                    <a:pt x="53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09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5"/>
                    <a:pt x="75" y="205"/>
                  </a:cubicBezTo>
                  <a:cubicBezTo>
                    <a:pt x="58" y="205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346">
              <a:extLst>
                <a:ext uri="{FF2B5EF4-FFF2-40B4-BE49-F238E27FC236}">
                  <a16:creationId xmlns:a16="http://schemas.microsoft.com/office/drawing/2014/main" id="{BD463694-E477-4FD5-82A9-51E24FB84288}"/>
                </a:ext>
              </a:extLst>
            </p:cNvPr>
            <p:cNvSpPr>
              <a:spLocks/>
            </p:cNvSpPr>
            <p:nvPr>
              <p:custDataLst>
                <p:tags r:id="rId557"/>
              </p:custDataLst>
            </p:nvPr>
          </p:nvSpPr>
          <p:spPr bwMode="auto">
            <a:xfrm>
              <a:off x="3208339" y="5581651"/>
              <a:ext cx="68263" cy="134938"/>
            </a:xfrm>
            <a:custGeom>
              <a:avLst/>
              <a:gdLst>
                <a:gd name="T0" fmla="*/ 144 w 181"/>
                <a:gd name="T1" fmla="*/ 116 h 340"/>
                <a:gd name="T2" fmla="*/ 83 w 181"/>
                <a:gd name="T3" fmla="*/ 116 h 340"/>
                <a:gd name="T4" fmla="*/ 83 w 181"/>
                <a:gd name="T5" fmla="*/ 58 h 340"/>
                <a:gd name="T6" fmla="*/ 111 w 181"/>
                <a:gd name="T7" fmla="*/ 14 h 340"/>
                <a:gd name="T8" fmla="*/ 138 w 181"/>
                <a:gd name="T9" fmla="*/ 33 h 340"/>
                <a:gd name="T10" fmla="*/ 160 w 181"/>
                <a:gd name="T11" fmla="*/ 51 h 340"/>
                <a:gd name="T12" fmla="*/ 181 w 181"/>
                <a:gd name="T13" fmla="*/ 31 h 340"/>
                <a:gd name="T14" fmla="*/ 129 w 181"/>
                <a:gd name="T15" fmla="*/ 0 h 340"/>
                <a:gd name="T16" fmla="*/ 59 w 181"/>
                <a:gd name="T17" fmla="*/ 36 h 340"/>
                <a:gd name="T18" fmla="*/ 41 w 181"/>
                <a:gd name="T19" fmla="*/ 116 h 340"/>
                <a:gd name="T20" fmla="*/ 0 w 181"/>
                <a:gd name="T21" fmla="*/ 116 h 340"/>
                <a:gd name="T22" fmla="*/ 0 w 181"/>
                <a:gd name="T23" fmla="*/ 132 h 340"/>
                <a:gd name="T24" fmla="*/ 41 w 181"/>
                <a:gd name="T25" fmla="*/ 132 h 340"/>
                <a:gd name="T26" fmla="*/ 41 w 181"/>
                <a:gd name="T27" fmla="*/ 289 h 340"/>
                <a:gd name="T28" fmla="*/ 0 w 181"/>
                <a:gd name="T29" fmla="*/ 333 h 340"/>
                <a:gd name="T30" fmla="*/ 0 w 181"/>
                <a:gd name="T31" fmla="*/ 340 h 340"/>
                <a:gd name="T32" fmla="*/ 130 w 181"/>
                <a:gd name="T33" fmla="*/ 340 h 340"/>
                <a:gd name="T34" fmla="*/ 130 w 181"/>
                <a:gd name="T35" fmla="*/ 333 h 340"/>
                <a:gd name="T36" fmla="*/ 83 w 181"/>
                <a:gd name="T37" fmla="*/ 289 h 340"/>
                <a:gd name="T38" fmla="*/ 83 w 181"/>
                <a:gd name="T39" fmla="*/ 132 h 340"/>
                <a:gd name="T40" fmla="*/ 144 w 181"/>
                <a:gd name="T41" fmla="*/ 132 h 340"/>
                <a:gd name="T42" fmla="*/ 144 w 181"/>
                <a:gd name="T43" fmla="*/ 1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0">
                  <a:moveTo>
                    <a:pt x="144" y="116"/>
                  </a:moveTo>
                  <a:lnTo>
                    <a:pt x="83" y="116"/>
                  </a:lnTo>
                  <a:lnTo>
                    <a:pt x="83" y="58"/>
                  </a:lnTo>
                  <a:cubicBezTo>
                    <a:pt x="83" y="29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3"/>
                    <a:pt x="59" y="36"/>
                  </a:cubicBezTo>
                  <a:cubicBezTo>
                    <a:pt x="46" y="58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0"/>
                  </a:lnTo>
                  <a:lnTo>
                    <a:pt x="130" y="340"/>
                  </a:lnTo>
                  <a:lnTo>
                    <a:pt x="130" y="333"/>
                  </a:lnTo>
                  <a:cubicBezTo>
                    <a:pt x="89" y="331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347">
              <a:extLst>
                <a:ext uri="{FF2B5EF4-FFF2-40B4-BE49-F238E27FC236}">
                  <a16:creationId xmlns:a16="http://schemas.microsoft.com/office/drawing/2014/main" id="{C27924BD-0BBB-41D6-BE75-BF76A2C314BD}"/>
                </a:ext>
              </a:extLst>
            </p:cNvPr>
            <p:cNvSpPr>
              <a:spLocks/>
            </p:cNvSpPr>
            <p:nvPr>
              <p:custDataLst>
                <p:tags r:id="rId558"/>
              </p:custDataLst>
            </p:nvPr>
          </p:nvSpPr>
          <p:spPr bwMode="auto">
            <a:xfrm>
              <a:off x="3276601" y="5695951"/>
              <a:ext cx="26988" cy="49213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3 h 121"/>
                <a:gd name="T10" fmla="*/ 39 w 69"/>
                <a:gd name="T11" fmla="*/ 52 h 121"/>
                <a:gd name="T12" fmla="*/ 43 w 69"/>
                <a:gd name="T13" fmla="*/ 51 h 121"/>
                <a:gd name="T14" fmla="*/ 50 w 69"/>
                <a:gd name="T15" fmla="*/ 58 h 121"/>
                <a:gd name="T16" fmla="*/ 9 w 69"/>
                <a:gd name="T17" fmla="*/ 111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4"/>
                    <a:pt x="69" y="74"/>
                    <a:pt x="69" y="44"/>
                  </a:cubicBezTo>
                  <a:cubicBezTo>
                    <a:pt x="69" y="19"/>
                    <a:pt x="52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3"/>
                    <a:pt x="29" y="53"/>
                  </a:cubicBezTo>
                  <a:cubicBezTo>
                    <a:pt x="32" y="53"/>
                    <a:pt x="36" y="53"/>
                    <a:pt x="39" y="52"/>
                  </a:cubicBezTo>
                  <a:cubicBezTo>
                    <a:pt x="42" y="51"/>
                    <a:pt x="42" y="51"/>
                    <a:pt x="43" y="51"/>
                  </a:cubicBezTo>
                  <a:cubicBezTo>
                    <a:pt x="47" y="51"/>
                    <a:pt x="50" y="54"/>
                    <a:pt x="50" y="58"/>
                  </a:cubicBezTo>
                  <a:cubicBezTo>
                    <a:pt x="50" y="74"/>
                    <a:pt x="36" y="93"/>
                    <a:pt x="9" y="111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348">
              <a:extLst>
                <a:ext uri="{FF2B5EF4-FFF2-40B4-BE49-F238E27FC236}">
                  <a16:creationId xmlns:a16="http://schemas.microsoft.com/office/drawing/2014/main" id="{32F0370A-8F75-472D-BF58-F35D5F140B9F}"/>
                </a:ext>
              </a:extLst>
            </p:cNvPr>
            <p:cNvSpPr>
              <a:spLocks/>
            </p:cNvSpPr>
            <p:nvPr>
              <p:custDataLst>
                <p:tags r:id="rId559"/>
              </p:custDataLst>
            </p:nvPr>
          </p:nvSpPr>
          <p:spPr bwMode="auto">
            <a:xfrm>
              <a:off x="285751" y="5838826"/>
              <a:ext cx="49213" cy="115888"/>
            </a:xfrm>
            <a:custGeom>
              <a:avLst/>
              <a:gdLst>
                <a:gd name="T0" fmla="*/ 120 w 132"/>
                <a:gd name="T1" fmla="*/ 65 h 294"/>
                <a:gd name="T2" fmla="*/ 70 w 132"/>
                <a:gd name="T3" fmla="*/ 65 h 294"/>
                <a:gd name="T4" fmla="*/ 70 w 132"/>
                <a:gd name="T5" fmla="*/ 7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8 h 294"/>
                <a:gd name="T12" fmla="*/ 0 w 132"/>
                <a:gd name="T13" fmla="*/ 77 h 294"/>
                <a:gd name="T14" fmla="*/ 2 w 132"/>
                <a:gd name="T15" fmla="*/ 81 h 294"/>
                <a:gd name="T16" fmla="*/ 28 w 132"/>
                <a:gd name="T17" fmla="*/ 81 h 294"/>
                <a:gd name="T18" fmla="*/ 28 w 132"/>
                <a:gd name="T19" fmla="*/ 231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1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1 h 294"/>
                <a:gd name="T32" fmla="*/ 120 w 132"/>
                <a:gd name="T33" fmla="*/ 81 h 294"/>
                <a:gd name="T34" fmla="*/ 120 w 132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69" y="0"/>
                    <a:pt x="66" y="0"/>
                  </a:cubicBezTo>
                  <a:cubicBezTo>
                    <a:pt x="63" y="5"/>
                    <a:pt x="60" y="9"/>
                    <a:pt x="56" y="14"/>
                  </a:cubicBezTo>
                  <a:cubicBezTo>
                    <a:pt x="37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1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5"/>
                    <a:pt x="70" y="223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349">
              <a:extLst>
                <a:ext uri="{FF2B5EF4-FFF2-40B4-BE49-F238E27FC236}">
                  <a16:creationId xmlns:a16="http://schemas.microsoft.com/office/drawing/2014/main" id="{30E06B66-CEFD-4218-A412-13E427BDD0C6}"/>
                </a:ext>
              </a:extLst>
            </p:cNvPr>
            <p:cNvSpPr>
              <a:spLocks/>
            </p:cNvSpPr>
            <p:nvPr>
              <p:custDataLst>
                <p:tags r:id="rId560"/>
              </p:custDataLst>
            </p:nvPr>
          </p:nvSpPr>
          <p:spPr bwMode="auto">
            <a:xfrm>
              <a:off x="336551" y="5818188"/>
              <a:ext cx="90488" cy="134938"/>
            </a:xfrm>
            <a:custGeom>
              <a:avLst/>
              <a:gdLst>
                <a:gd name="T0" fmla="*/ 74 w 238"/>
                <a:gd name="T1" fmla="*/ 169 h 340"/>
                <a:gd name="T2" fmla="*/ 129 w 238"/>
                <a:gd name="T3" fmla="*/ 138 h 340"/>
                <a:gd name="T4" fmla="*/ 167 w 238"/>
                <a:gd name="T5" fmla="*/ 191 h 340"/>
                <a:gd name="T6" fmla="*/ 167 w 238"/>
                <a:gd name="T7" fmla="*/ 289 h 340"/>
                <a:gd name="T8" fmla="*/ 133 w 238"/>
                <a:gd name="T9" fmla="*/ 333 h 340"/>
                <a:gd name="T10" fmla="*/ 133 w 238"/>
                <a:gd name="T11" fmla="*/ 340 h 340"/>
                <a:gd name="T12" fmla="*/ 238 w 238"/>
                <a:gd name="T13" fmla="*/ 340 h 340"/>
                <a:gd name="T14" fmla="*/ 238 w 238"/>
                <a:gd name="T15" fmla="*/ 333 h 340"/>
                <a:gd name="T16" fmla="*/ 208 w 238"/>
                <a:gd name="T17" fmla="*/ 289 h 340"/>
                <a:gd name="T18" fmla="*/ 208 w 238"/>
                <a:gd name="T19" fmla="*/ 190 h 340"/>
                <a:gd name="T20" fmla="*/ 147 w 238"/>
                <a:gd name="T21" fmla="*/ 111 h 340"/>
                <a:gd name="T22" fmla="*/ 74 w 238"/>
                <a:gd name="T23" fmla="*/ 153 h 340"/>
                <a:gd name="T24" fmla="*/ 74 w 238"/>
                <a:gd name="T25" fmla="*/ 1 h 340"/>
                <a:gd name="T26" fmla="*/ 71 w 238"/>
                <a:gd name="T27" fmla="*/ 0 h 340"/>
                <a:gd name="T28" fmla="*/ 14 w 238"/>
                <a:gd name="T29" fmla="*/ 17 h 340"/>
                <a:gd name="T30" fmla="*/ 1 w 238"/>
                <a:gd name="T31" fmla="*/ 21 h 340"/>
                <a:gd name="T32" fmla="*/ 1 w 238"/>
                <a:gd name="T33" fmla="*/ 29 h 340"/>
                <a:gd name="T34" fmla="*/ 6 w 238"/>
                <a:gd name="T35" fmla="*/ 29 h 340"/>
                <a:gd name="T36" fmla="*/ 32 w 238"/>
                <a:gd name="T37" fmla="*/ 54 h 340"/>
                <a:gd name="T38" fmla="*/ 32 w 238"/>
                <a:gd name="T39" fmla="*/ 289 h 340"/>
                <a:gd name="T40" fmla="*/ 0 w 238"/>
                <a:gd name="T41" fmla="*/ 333 h 340"/>
                <a:gd name="T42" fmla="*/ 0 w 238"/>
                <a:gd name="T43" fmla="*/ 340 h 340"/>
                <a:gd name="T44" fmla="*/ 108 w 238"/>
                <a:gd name="T45" fmla="*/ 340 h 340"/>
                <a:gd name="T46" fmla="*/ 108 w 238"/>
                <a:gd name="T47" fmla="*/ 333 h 340"/>
                <a:gd name="T48" fmla="*/ 74 w 238"/>
                <a:gd name="T49" fmla="*/ 289 h 340"/>
                <a:gd name="T50" fmla="*/ 74 w 238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0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89"/>
                  </a:lnTo>
                  <a:cubicBezTo>
                    <a:pt x="167" y="323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8" y="340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89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7"/>
                  </a:cubicBezTo>
                  <a:lnTo>
                    <a:pt x="1" y="21"/>
                  </a:lnTo>
                  <a:lnTo>
                    <a:pt x="1" y="29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8" y="29"/>
                    <a:pt x="32" y="33"/>
                    <a:pt x="32" y="54"/>
                  </a:cubicBezTo>
                  <a:lnTo>
                    <a:pt x="32" y="289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89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350">
              <a:extLst>
                <a:ext uri="{FF2B5EF4-FFF2-40B4-BE49-F238E27FC236}">
                  <a16:creationId xmlns:a16="http://schemas.microsoft.com/office/drawing/2014/main" id="{533E5D00-E552-4A1A-8BCA-47104F999F20}"/>
                </a:ext>
              </a:extLst>
            </p:cNvPr>
            <p:cNvSpPr>
              <a:spLocks noEditPoints="1"/>
            </p:cNvSpPr>
            <p:nvPr>
              <p:custDataLst>
                <p:tags r:id="rId561"/>
              </p:custDataLst>
            </p:nvPr>
          </p:nvSpPr>
          <p:spPr bwMode="auto">
            <a:xfrm>
              <a:off x="433389" y="5862638"/>
              <a:ext cx="76200" cy="92075"/>
            </a:xfrm>
            <a:custGeom>
              <a:avLst/>
              <a:gdLst>
                <a:gd name="T0" fmla="*/ 191 w 199"/>
                <a:gd name="T1" fmla="*/ 147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2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6" y="200"/>
                    <a:pt x="114" y="200"/>
                  </a:cubicBezTo>
                  <a:cubicBezTo>
                    <a:pt x="85" y="200"/>
                    <a:pt x="64" y="185"/>
                    <a:pt x="49" y="157"/>
                  </a:cubicBezTo>
                  <a:cubicBezTo>
                    <a:pt x="40" y="138"/>
                    <a:pt x="37" y="121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6"/>
                    <a:pt x="0" y="81"/>
                    <a:pt x="0" y="122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351">
              <a:extLst>
                <a:ext uri="{FF2B5EF4-FFF2-40B4-BE49-F238E27FC236}">
                  <a16:creationId xmlns:a16="http://schemas.microsoft.com/office/drawing/2014/main" id="{1AE22715-6426-4C47-81C6-10A0091B9CEA}"/>
                </a:ext>
              </a:extLst>
            </p:cNvPr>
            <p:cNvSpPr>
              <a:spLocks/>
            </p:cNvSpPr>
            <p:nvPr>
              <p:custDataLst>
                <p:tags r:id="rId562"/>
              </p:custDataLst>
            </p:nvPr>
          </p:nvSpPr>
          <p:spPr bwMode="auto">
            <a:xfrm>
              <a:off x="512764" y="5862638"/>
              <a:ext cx="63500" cy="90488"/>
            </a:xfrm>
            <a:custGeom>
              <a:avLst/>
              <a:gdLst>
                <a:gd name="T0" fmla="*/ 1 w 165"/>
                <a:gd name="T1" fmla="*/ 35 h 229"/>
                <a:gd name="T2" fmla="*/ 19 w 165"/>
                <a:gd name="T3" fmla="*/ 33 h 229"/>
                <a:gd name="T4" fmla="*/ 36 w 165"/>
                <a:gd name="T5" fmla="*/ 63 h 229"/>
                <a:gd name="T6" fmla="*/ 36 w 165"/>
                <a:gd name="T7" fmla="*/ 187 h 229"/>
                <a:gd name="T8" fmla="*/ 0 w 165"/>
                <a:gd name="T9" fmla="*/ 222 h 229"/>
                <a:gd name="T10" fmla="*/ 0 w 165"/>
                <a:gd name="T11" fmla="*/ 229 h 229"/>
                <a:gd name="T12" fmla="*/ 120 w 165"/>
                <a:gd name="T13" fmla="*/ 229 h 229"/>
                <a:gd name="T14" fmla="*/ 120 w 165"/>
                <a:gd name="T15" fmla="*/ 222 h 229"/>
                <a:gd name="T16" fmla="*/ 77 w 165"/>
                <a:gd name="T17" fmla="*/ 184 h 229"/>
                <a:gd name="T18" fmla="*/ 77 w 165"/>
                <a:gd name="T19" fmla="*/ 72 h 229"/>
                <a:gd name="T20" fmla="*/ 112 w 165"/>
                <a:gd name="T21" fmla="*/ 31 h 229"/>
                <a:gd name="T22" fmla="*/ 125 w 165"/>
                <a:gd name="T23" fmla="*/ 39 h 229"/>
                <a:gd name="T24" fmla="*/ 145 w 165"/>
                <a:gd name="T25" fmla="*/ 49 h 229"/>
                <a:gd name="T26" fmla="*/ 165 w 165"/>
                <a:gd name="T27" fmla="*/ 26 h 229"/>
                <a:gd name="T28" fmla="*/ 137 w 165"/>
                <a:gd name="T29" fmla="*/ 0 h 229"/>
                <a:gd name="T30" fmla="*/ 77 w 165"/>
                <a:gd name="T31" fmla="*/ 47 h 229"/>
                <a:gd name="T32" fmla="*/ 77 w 165"/>
                <a:gd name="T33" fmla="*/ 1 h 229"/>
                <a:gd name="T34" fmla="*/ 75 w 165"/>
                <a:gd name="T35" fmla="*/ 0 h 229"/>
                <a:gd name="T36" fmla="*/ 1 w 165"/>
                <a:gd name="T37" fmla="*/ 27 h 229"/>
                <a:gd name="T38" fmla="*/ 1 w 165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29">
                  <a:moveTo>
                    <a:pt x="1" y="35"/>
                  </a:moveTo>
                  <a:cubicBezTo>
                    <a:pt x="8" y="33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7"/>
                  </a:lnTo>
                  <a:cubicBezTo>
                    <a:pt x="36" y="212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4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0"/>
                    <a:pt x="165" y="26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9" y="11"/>
                    <a:pt x="31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352">
              <a:extLst>
                <a:ext uri="{FF2B5EF4-FFF2-40B4-BE49-F238E27FC236}">
                  <a16:creationId xmlns:a16="http://schemas.microsoft.com/office/drawing/2014/main" id="{62957F5D-A905-464E-AC81-F567B95E5F5A}"/>
                </a:ext>
              </a:extLst>
            </p:cNvPr>
            <p:cNvSpPr>
              <a:spLocks noEditPoints="1"/>
            </p:cNvSpPr>
            <p:nvPr>
              <p:custDataLst>
                <p:tags r:id="rId563"/>
              </p:custDataLst>
            </p:nvPr>
          </p:nvSpPr>
          <p:spPr bwMode="auto">
            <a:xfrm>
              <a:off x="579439" y="5862638"/>
              <a:ext cx="74613" cy="92075"/>
            </a:xfrm>
            <a:custGeom>
              <a:avLst/>
              <a:gdLst>
                <a:gd name="T0" fmla="*/ 191 w 199"/>
                <a:gd name="T1" fmla="*/ 147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2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6" y="200"/>
                    <a:pt x="114" y="200"/>
                  </a:cubicBezTo>
                  <a:cubicBezTo>
                    <a:pt x="85" y="200"/>
                    <a:pt x="64" y="185"/>
                    <a:pt x="49" y="157"/>
                  </a:cubicBezTo>
                  <a:cubicBezTo>
                    <a:pt x="41" y="138"/>
                    <a:pt x="37" y="121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6"/>
                    <a:pt x="0" y="81"/>
                    <a:pt x="0" y="122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3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353">
              <a:extLst>
                <a:ext uri="{FF2B5EF4-FFF2-40B4-BE49-F238E27FC236}">
                  <a16:creationId xmlns:a16="http://schemas.microsoft.com/office/drawing/2014/main" id="{D3CF981E-EFD8-4D6A-9B97-B9A469D94C92}"/>
                </a:ext>
              </a:extLst>
            </p:cNvPr>
            <p:cNvSpPr>
              <a:spLocks noEditPoints="1"/>
            </p:cNvSpPr>
            <p:nvPr>
              <p:custDataLst>
                <p:tags r:id="rId564"/>
              </p:custDataLst>
            </p:nvPr>
          </p:nvSpPr>
          <p:spPr bwMode="auto">
            <a:xfrm>
              <a:off x="712789" y="5862638"/>
              <a:ext cx="74613" cy="92075"/>
            </a:xfrm>
            <a:custGeom>
              <a:avLst/>
              <a:gdLst>
                <a:gd name="T0" fmla="*/ 202 w 202"/>
                <a:gd name="T1" fmla="*/ 196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7 h 234"/>
                <a:gd name="T10" fmla="*/ 93 w 202"/>
                <a:gd name="T11" fmla="*/ 0 h 234"/>
                <a:gd name="T12" fmla="*/ 9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4 w 202"/>
                <a:gd name="T25" fmla="*/ 53 h 234"/>
                <a:gd name="T26" fmla="*/ 124 w 202"/>
                <a:gd name="T27" fmla="*/ 84 h 234"/>
                <a:gd name="T28" fmla="*/ 18 w 202"/>
                <a:gd name="T29" fmla="*/ 137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6 h 234"/>
                <a:gd name="T42" fmla="*/ 124 w 202"/>
                <a:gd name="T43" fmla="*/ 168 h 234"/>
                <a:gd name="T44" fmla="*/ 111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4 w 202"/>
                <a:gd name="T53" fmla="*/ 95 h 234"/>
                <a:gd name="T54" fmla="*/ 124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6"/>
                  </a:moveTo>
                  <a:cubicBezTo>
                    <a:pt x="193" y="203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4"/>
                    <a:pt x="39" y="118"/>
                    <a:pt x="18" y="137"/>
                  </a:cubicBezTo>
                  <a:cubicBezTo>
                    <a:pt x="7" y="147"/>
                    <a:pt x="0" y="164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7" y="224"/>
                    <a:pt x="136" y="234"/>
                    <a:pt x="157" y="234"/>
                  </a:cubicBezTo>
                  <a:cubicBezTo>
                    <a:pt x="174" y="234"/>
                    <a:pt x="184" y="228"/>
                    <a:pt x="202" y="209"/>
                  </a:cubicBezTo>
                  <a:lnTo>
                    <a:pt x="202" y="196"/>
                  </a:lnTo>
                  <a:close/>
                  <a:moveTo>
                    <a:pt x="124" y="168"/>
                  </a:moveTo>
                  <a:cubicBezTo>
                    <a:pt x="124" y="183"/>
                    <a:pt x="122" y="188"/>
                    <a:pt x="111" y="194"/>
                  </a:cubicBezTo>
                  <a:cubicBezTo>
                    <a:pt x="100" y="201"/>
                    <a:pt x="86" y="205"/>
                    <a:pt x="75" y="205"/>
                  </a:cubicBezTo>
                  <a:cubicBezTo>
                    <a:pt x="58" y="205"/>
                    <a:pt x="44" y="188"/>
                    <a:pt x="44" y="167"/>
                  </a:cubicBezTo>
                  <a:lnTo>
                    <a:pt x="44" y="165"/>
                  </a:lnTo>
                  <a:cubicBezTo>
                    <a:pt x="44" y="135"/>
                    <a:pt x="64" y="117"/>
                    <a:pt x="124" y="95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54">
              <a:extLst>
                <a:ext uri="{FF2B5EF4-FFF2-40B4-BE49-F238E27FC236}">
                  <a16:creationId xmlns:a16="http://schemas.microsoft.com/office/drawing/2014/main" id="{3286B4B8-EC9E-4B69-8D57-0E10231C440E}"/>
                </a:ext>
              </a:extLst>
            </p:cNvPr>
            <p:cNvSpPr>
              <a:spLocks/>
            </p:cNvSpPr>
            <p:nvPr>
              <p:custDataLst>
                <p:tags r:id="rId565"/>
              </p:custDataLst>
            </p:nvPr>
          </p:nvSpPr>
          <p:spPr bwMode="auto">
            <a:xfrm>
              <a:off x="788989" y="5862638"/>
              <a:ext cx="61913" cy="90488"/>
            </a:xfrm>
            <a:custGeom>
              <a:avLst/>
              <a:gdLst>
                <a:gd name="T0" fmla="*/ 1 w 164"/>
                <a:gd name="T1" fmla="*/ 35 h 229"/>
                <a:gd name="T2" fmla="*/ 18 w 164"/>
                <a:gd name="T3" fmla="*/ 33 h 229"/>
                <a:gd name="T4" fmla="*/ 35 w 164"/>
                <a:gd name="T5" fmla="*/ 63 h 229"/>
                <a:gd name="T6" fmla="*/ 35 w 164"/>
                <a:gd name="T7" fmla="*/ 187 h 229"/>
                <a:gd name="T8" fmla="*/ 0 w 164"/>
                <a:gd name="T9" fmla="*/ 222 h 229"/>
                <a:gd name="T10" fmla="*/ 0 w 164"/>
                <a:gd name="T11" fmla="*/ 229 h 229"/>
                <a:gd name="T12" fmla="*/ 120 w 164"/>
                <a:gd name="T13" fmla="*/ 229 h 229"/>
                <a:gd name="T14" fmla="*/ 120 w 164"/>
                <a:gd name="T15" fmla="*/ 222 h 229"/>
                <a:gd name="T16" fmla="*/ 77 w 164"/>
                <a:gd name="T17" fmla="*/ 184 h 229"/>
                <a:gd name="T18" fmla="*/ 77 w 164"/>
                <a:gd name="T19" fmla="*/ 72 h 229"/>
                <a:gd name="T20" fmla="*/ 112 w 164"/>
                <a:gd name="T21" fmla="*/ 31 h 229"/>
                <a:gd name="T22" fmla="*/ 125 w 164"/>
                <a:gd name="T23" fmla="*/ 39 h 229"/>
                <a:gd name="T24" fmla="*/ 145 w 164"/>
                <a:gd name="T25" fmla="*/ 49 h 229"/>
                <a:gd name="T26" fmla="*/ 164 w 164"/>
                <a:gd name="T27" fmla="*/ 26 h 229"/>
                <a:gd name="T28" fmla="*/ 137 w 164"/>
                <a:gd name="T29" fmla="*/ 0 h 229"/>
                <a:gd name="T30" fmla="*/ 77 w 164"/>
                <a:gd name="T31" fmla="*/ 47 h 229"/>
                <a:gd name="T32" fmla="*/ 77 w 164"/>
                <a:gd name="T33" fmla="*/ 1 h 229"/>
                <a:gd name="T34" fmla="*/ 75 w 164"/>
                <a:gd name="T35" fmla="*/ 0 h 229"/>
                <a:gd name="T36" fmla="*/ 1 w 164"/>
                <a:gd name="T37" fmla="*/ 27 h 229"/>
                <a:gd name="T38" fmla="*/ 1 w 164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29">
                  <a:moveTo>
                    <a:pt x="1" y="35"/>
                  </a:moveTo>
                  <a:cubicBezTo>
                    <a:pt x="8" y="33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7"/>
                  </a:lnTo>
                  <a:cubicBezTo>
                    <a:pt x="35" y="212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4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0"/>
                    <a:pt x="164" y="26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2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55">
              <a:extLst>
                <a:ext uri="{FF2B5EF4-FFF2-40B4-BE49-F238E27FC236}">
                  <a16:creationId xmlns:a16="http://schemas.microsoft.com/office/drawing/2014/main" id="{ABA202AE-2DD4-4240-A39E-69A87A457B45}"/>
                </a:ext>
              </a:extLst>
            </p:cNvPr>
            <p:cNvSpPr>
              <a:spLocks noEditPoints="1"/>
            </p:cNvSpPr>
            <p:nvPr>
              <p:custDataLst>
                <p:tags r:id="rId566"/>
              </p:custDataLst>
            </p:nvPr>
          </p:nvSpPr>
          <p:spPr bwMode="auto">
            <a:xfrm>
              <a:off x="855664" y="5862638"/>
              <a:ext cx="74613" cy="92075"/>
            </a:xfrm>
            <a:custGeom>
              <a:avLst/>
              <a:gdLst>
                <a:gd name="T0" fmla="*/ 191 w 199"/>
                <a:gd name="T1" fmla="*/ 147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2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8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5" y="200"/>
                    <a:pt x="114" y="200"/>
                  </a:cubicBezTo>
                  <a:cubicBezTo>
                    <a:pt x="85" y="200"/>
                    <a:pt x="64" y="185"/>
                    <a:pt x="49" y="157"/>
                  </a:cubicBezTo>
                  <a:cubicBezTo>
                    <a:pt x="40" y="138"/>
                    <a:pt x="37" y="121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1"/>
                    <a:pt x="0" y="122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56">
              <a:extLst>
                <a:ext uri="{FF2B5EF4-FFF2-40B4-BE49-F238E27FC236}">
                  <a16:creationId xmlns:a16="http://schemas.microsoft.com/office/drawing/2014/main" id="{21B62C89-D633-478B-84BA-324F7424E6C4}"/>
                </a:ext>
              </a:extLst>
            </p:cNvPr>
            <p:cNvSpPr>
              <a:spLocks/>
            </p:cNvSpPr>
            <p:nvPr>
              <p:custDataLst>
                <p:tags r:id="rId567"/>
              </p:custDataLst>
            </p:nvPr>
          </p:nvSpPr>
          <p:spPr bwMode="auto">
            <a:xfrm>
              <a:off x="985839" y="5865813"/>
              <a:ext cx="101600" cy="88900"/>
            </a:xfrm>
            <a:custGeom>
              <a:avLst/>
              <a:gdLst>
                <a:gd name="T0" fmla="*/ 29 w 270"/>
                <a:gd name="T1" fmla="*/ 191 h 226"/>
                <a:gd name="T2" fmla="*/ 24 w 270"/>
                <a:gd name="T3" fmla="*/ 212 h 226"/>
                <a:gd name="T4" fmla="*/ 39 w 270"/>
                <a:gd name="T5" fmla="*/ 226 h 226"/>
                <a:gd name="T6" fmla="*/ 57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6 h 226"/>
                <a:gd name="T14" fmla="*/ 93 w 270"/>
                <a:gd name="T15" fmla="*/ 71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4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5 w 270"/>
                <a:gd name="T33" fmla="*/ 215 h 226"/>
                <a:gd name="T34" fmla="*/ 193 w 270"/>
                <a:gd name="T35" fmla="*/ 198 h 226"/>
                <a:gd name="T36" fmla="*/ 202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6 h 226"/>
                <a:gd name="T50" fmla="*/ 6 w 270"/>
                <a:gd name="T51" fmla="*/ 81 h 226"/>
                <a:gd name="T52" fmla="*/ 14 w 270"/>
                <a:gd name="T53" fmla="*/ 70 h 226"/>
                <a:gd name="T54" fmla="*/ 50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7" y="198"/>
                    <a:pt x="24" y="210"/>
                    <a:pt x="24" y="212"/>
                  </a:cubicBezTo>
                  <a:cubicBezTo>
                    <a:pt x="24" y="221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6"/>
                  </a:cubicBezTo>
                  <a:cubicBezTo>
                    <a:pt x="88" y="88"/>
                    <a:pt x="92" y="74"/>
                    <a:pt x="93" y="71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6" y="11"/>
                    <a:pt x="201" y="29"/>
                    <a:pt x="201" y="46"/>
                  </a:cubicBezTo>
                  <a:cubicBezTo>
                    <a:pt x="201" y="76"/>
                    <a:pt x="177" y="140"/>
                    <a:pt x="169" y="162"/>
                  </a:cubicBezTo>
                  <a:cubicBezTo>
                    <a:pt x="164" y="173"/>
                    <a:pt x="164" y="179"/>
                    <a:pt x="164" y="185"/>
                  </a:cubicBezTo>
                  <a:cubicBezTo>
                    <a:pt x="164" y="208"/>
                    <a:pt x="181" y="226"/>
                    <a:pt x="204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5"/>
                    <a:pt x="256" y="153"/>
                  </a:cubicBezTo>
                  <a:cubicBezTo>
                    <a:pt x="246" y="187"/>
                    <a:pt x="230" y="215"/>
                    <a:pt x="205" y="215"/>
                  </a:cubicBezTo>
                  <a:cubicBezTo>
                    <a:pt x="197" y="215"/>
                    <a:pt x="193" y="210"/>
                    <a:pt x="193" y="198"/>
                  </a:cubicBezTo>
                  <a:cubicBezTo>
                    <a:pt x="193" y="186"/>
                    <a:pt x="198" y="174"/>
                    <a:pt x="202" y="163"/>
                  </a:cubicBezTo>
                  <a:cubicBezTo>
                    <a:pt x="212" y="136"/>
                    <a:pt x="233" y="81"/>
                    <a:pt x="233" y="53"/>
                  </a:cubicBezTo>
                  <a:cubicBezTo>
                    <a:pt x="233" y="20"/>
                    <a:pt x="211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19" y="19"/>
                    <a:pt x="15" y="28"/>
                  </a:cubicBezTo>
                  <a:cubicBezTo>
                    <a:pt x="7" y="45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60" y="11"/>
                    <a:pt x="66" y="17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57">
              <a:extLst>
                <a:ext uri="{FF2B5EF4-FFF2-40B4-BE49-F238E27FC236}">
                  <a16:creationId xmlns:a16="http://schemas.microsoft.com/office/drawing/2014/main" id="{D351B5A5-3658-4DDD-A71E-C01C0B882415}"/>
                </a:ext>
              </a:extLst>
            </p:cNvPr>
            <p:cNvSpPr>
              <a:spLocks/>
            </p:cNvSpPr>
            <p:nvPr>
              <p:custDataLst>
                <p:tags r:id="rId568"/>
              </p:custDataLst>
            </p:nvPr>
          </p:nvSpPr>
          <p:spPr bwMode="auto">
            <a:xfrm>
              <a:off x="1100139" y="5803901"/>
              <a:ext cx="31750" cy="71438"/>
            </a:xfrm>
            <a:custGeom>
              <a:avLst/>
              <a:gdLst>
                <a:gd name="T0" fmla="*/ 84 w 87"/>
                <a:gd name="T1" fmla="*/ 31 h 181"/>
                <a:gd name="T2" fmla="*/ 87 w 87"/>
                <a:gd name="T3" fmla="*/ 20 h 181"/>
                <a:gd name="T4" fmla="*/ 67 w 87"/>
                <a:gd name="T5" fmla="*/ 0 h 181"/>
                <a:gd name="T6" fmla="*/ 47 w 87"/>
                <a:gd name="T7" fmla="*/ 17 h 181"/>
                <a:gd name="T8" fmla="*/ 1 w 87"/>
                <a:gd name="T9" fmla="*/ 168 h 181"/>
                <a:gd name="T10" fmla="*/ 0 w 87"/>
                <a:gd name="T11" fmla="*/ 173 h 181"/>
                <a:gd name="T12" fmla="*/ 13 w 87"/>
                <a:gd name="T13" fmla="*/ 181 h 181"/>
                <a:gd name="T14" fmla="*/ 19 w 87"/>
                <a:gd name="T15" fmla="*/ 175 h 181"/>
                <a:gd name="T16" fmla="*/ 84 w 87"/>
                <a:gd name="T17" fmla="*/ 3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1">
                  <a:moveTo>
                    <a:pt x="84" y="31"/>
                  </a:moveTo>
                  <a:cubicBezTo>
                    <a:pt x="87" y="25"/>
                    <a:pt x="87" y="22"/>
                    <a:pt x="87" y="20"/>
                  </a:cubicBezTo>
                  <a:cubicBezTo>
                    <a:pt x="87" y="9"/>
                    <a:pt x="77" y="0"/>
                    <a:pt x="67" y="0"/>
                  </a:cubicBezTo>
                  <a:cubicBezTo>
                    <a:pt x="53" y="0"/>
                    <a:pt x="49" y="11"/>
                    <a:pt x="47" y="17"/>
                  </a:cubicBezTo>
                  <a:lnTo>
                    <a:pt x="1" y="168"/>
                  </a:lnTo>
                  <a:cubicBezTo>
                    <a:pt x="1" y="168"/>
                    <a:pt x="0" y="173"/>
                    <a:pt x="0" y="173"/>
                  </a:cubicBezTo>
                  <a:cubicBezTo>
                    <a:pt x="0" y="178"/>
                    <a:pt x="11" y="181"/>
                    <a:pt x="13" y="181"/>
                  </a:cubicBezTo>
                  <a:cubicBezTo>
                    <a:pt x="16" y="181"/>
                    <a:pt x="16" y="180"/>
                    <a:pt x="19" y="175"/>
                  </a:cubicBezTo>
                  <a:lnTo>
                    <a:pt x="8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58">
              <a:extLst>
                <a:ext uri="{FF2B5EF4-FFF2-40B4-BE49-F238E27FC236}">
                  <a16:creationId xmlns:a16="http://schemas.microsoft.com/office/drawing/2014/main" id="{EF6BE5C5-483A-4E6A-B696-62BEFDDAD430}"/>
                </a:ext>
              </a:extLst>
            </p:cNvPr>
            <p:cNvSpPr>
              <a:spLocks noEditPoints="1"/>
            </p:cNvSpPr>
            <p:nvPr>
              <p:custDataLst>
                <p:tags r:id="rId569"/>
              </p:custDataLst>
            </p:nvPr>
          </p:nvSpPr>
          <p:spPr bwMode="auto">
            <a:xfrm>
              <a:off x="1214439" y="5827713"/>
              <a:ext cx="114300" cy="152400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5 h 385"/>
                <a:gd name="T12" fmla="*/ 10 w 304"/>
                <a:gd name="T13" fmla="*/ 156 h 385"/>
                <a:gd name="T14" fmla="*/ 285 w 304"/>
                <a:gd name="T15" fmla="*/ 285 h 385"/>
                <a:gd name="T16" fmla="*/ 294 w 304"/>
                <a:gd name="T17" fmla="*/ 289 h 385"/>
                <a:gd name="T18" fmla="*/ 304 w 304"/>
                <a:gd name="T19" fmla="*/ 279 h 385"/>
                <a:gd name="T20" fmla="*/ 294 w 304"/>
                <a:gd name="T21" fmla="*/ 267 h 385"/>
                <a:gd name="T22" fmla="*/ 33 w 304"/>
                <a:gd name="T23" fmla="*/ 145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5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59">
              <a:extLst>
                <a:ext uri="{FF2B5EF4-FFF2-40B4-BE49-F238E27FC236}">
                  <a16:creationId xmlns:a16="http://schemas.microsoft.com/office/drawing/2014/main" id="{4C4D0534-93D1-425A-8783-B6BED1530131}"/>
                </a:ext>
              </a:extLst>
            </p:cNvPr>
            <p:cNvSpPr>
              <a:spLocks/>
            </p:cNvSpPr>
            <p:nvPr>
              <p:custDataLst>
                <p:tags r:id="rId570"/>
              </p:custDataLst>
            </p:nvPr>
          </p:nvSpPr>
          <p:spPr bwMode="auto">
            <a:xfrm>
              <a:off x="1401764" y="5865813"/>
              <a:ext cx="101600" cy="88900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6 h 226"/>
                <a:gd name="T14" fmla="*/ 94 w 271"/>
                <a:gd name="T15" fmla="*/ 71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6 h 226"/>
                <a:gd name="T50" fmla="*/ 6 w 271"/>
                <a:gd name="T51" fmla="*/ 81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4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6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1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60">
              <a:extLst>
                <a:ext uri="{FF2B5EF4-FFF2-40B4-BE49-F238E27FC236}">
                  <a16:creationId xmlns:a16="http://schemas.microsoft.com/office/drawing/2014/main" id="{A8E92211-13B2-42C4-8461-706AD08F18EE}"/>
                </a:ext>
              </a:extLst>
            </p:cNvPr>
            <p:cNvSpPr>
              <a:spLocks/>
            </p:cNvSpPr>
            <p:nvPr>
              <p:custDataLst>
                <p:tags r:id="rId571"/>
              </p:custDataLst>
            </p:nvPr>
          </p:nvSpPr>
          <p:spPr bwMode="auto">
            <a:xfrm>
              <a:off x="1565276" y="5862638"/>
              <a:ext cx="55563" cy="92075"/>
            </a:xfrm>
            <a:custGeom>
              <a:avLst/>
              <a:gdLst>
                <a:gd name="T0" fmla="*/ 132 w 148"/>
                <a:gd name="T1" fmla="*/ 73 h 234"/>
                <a:gd name="T2" fmla="*/ 130 w 148"/>
                <a:gd name="T3" fmla="*/ 5 h 234"/>
                <a:gd name="T4" fmla="*/ 124 w 148"/>
                <a:gd name="T5" fmla="*/ 5 h 234"/>
                <a:gd name="T6" fmla="*/ 123 w 148"/>
                <a:gd name="T7" fmla="*/ 6 h 234"/>
                <a:gd name="T8" fmla="*/ 116 w 148"/>
                <a:gd name="T9" fmla="*/ 10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2 h 234"/>
                <a:gd name="T16" fmla="*/ 58 w 148"/>
                <a:gd name="T17" fmla="*/ 133 h 234"/>
                <a:gd name="T18" fmla="*/ 87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3 h 234"/>
                <a:gd name="T52" fmla="*/ 132 w 148"/>
                <a:gd name="T53" fmla="*/ 7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7"/>
                    <a:pt x="30" y="206"/>
                  </a:cubicBezTo>
                  <a:cubicBezTo>
                    <a:pt x="19" y="193"/>
                    <a:pt x="15" y="182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61">
              <a:extLst>
                <a:ext uri="{FF2B5EF4-FFF2-40B4-BE49-F238E27FC236}">
                  <a16:creationId xmlns:a16="http://schemas.microsoft.com/office/drawing/2014/main" id="{CD803B13-04EF-4BB2-B1C3-94B4FF0AA880}"/>
                </a:ext>
              </a:extLst>
            </p:cNvPr>
            <p:cNvSpPr>
              <a:spLocks/>
            </p:cNvSpPr>
            <p:nvPr>
              <p:custDataLst>
                <p:tags r:id="rId572"/>
              </p:custDataLst>
            </p:nvPr>
          </p:nvSpPr>
          <p:spPr bwMode="auto">
            <a:xfrm>
              <a:off x="1630364" y="5864226"/>
              <a:ext cx="87313" cy="90488"/>
            </a:xfrm>
            <a:custGeom>
              <a:avLst/>
              <a:gdLst>
                <a:gd name="T0" fmla="*/ 234 w 234"/>
                <a:gd name="T1" fmla="*/ 199 h 229"/>
                <a:gd name="T2" fmla="*/ 232 w 234"/>
                <a:gd name="T3" fmla="*/ 199 h 229"/>
                <a:gd name="T4" fmla="*/ 203 w 234"/>
                <a:gd name="T5" fmla="*/ 171 h 229"/>
                <a:gd name="T6" fmla="*/ 203 w 234"/>
                <a:gd name="T7" fmla="*/ 0 h 229"/>
                <a:gd name="T8" fmla="*/ 124 w 234"/>
                <a:gd name="T9" fmla="*/ 0 h 229"/>
                <a:gd name="T10" fmla="*/ 124 w 234"/>
                <a:gd name="T11" fmla="*/ 8 h 229"/>
                <a:gd name="T12" fmla="*/ 161 w 234"/>
                <a:gd name="T13" fmla="*/ 40 h 229"/>
                <a:gd name="T14" fmla="*/ 161 w 234"/>
                <a:gd name="T15" fmla="*/ 157 h 229"/>
                <a:gd name="T16" fmla="*/ 152 w 234"/>
                <a:gd name="T17" fmla="*/ 183 h 229"/>
                <a:gd name="T18" fmla="*/ 108 w 234"/>
                <a:gd name="T19" fmla="*/ 200 h 229"/>
                <a:gd name="T20" fmla="*/ 72 w 234"/>
                <a:gd name="T21" fmla="*/ 162 h 229"/>
                <a:gd name="T22" fmla="*/ 72 w 234"/>
                <a:gd name="T23" fmla="*/ 0 h 229"/>
                <a:gd name="T24" fmla="*/ 0 w 234"/>
                <a:gd name="T25" fmla="*/ 0 h 229"/>
                <a:gd name="T26" fmla="*/ 0 w 234"/>
                <a:gd name="T27" fmla="*/ 7 h 229"/>
                <a:gd name="T28" fmla="*/ 31 w 234"/>
                <a:gd name="T29" fmla="*/ 39 h 229"/>
                <a:gd name="T30" fmla="*/ 31 w 234"/>
                <a:gd name="T31" fmla="*/ 164 h 229"/>
                <a:gd name="T32" fmla="*/ 91 w 234"/>
                <a:gd name="T33" fmla="*/ 229 h 229"/>
                <a:gd name="T34" fmla="*/ 142 w 234"/>
                <a:gd name="T35" fmla="*/ 208 h 229"/>
                <a:gd name="T36" fmla="*/ 164 w 234"/>
                <a:gd name="T37" fmla="*/ 186 h 229"/>
                <a:gd name="T38" fmla="*/ 164 w 234"/>
                <a:gd name="T39" fmla="*/ 228 h 229"/>
                <a:gd name="T40" fmla="*/ 166 w 234"/>
                <a:gd name="T41" fmla="*/ 229 h 229"/>
                <a:gd name="T42" fmla="*/ 234 w 234"/>
                <a:gd name="T43" fmla="*/ 206 h 229"/>
                <a:gd name="T44" fmla="*/ 234 w 234"/>
                <a:gd name="T45" fmla="*/ 19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29">
                  <a:moveTo>
                    <a:pt x="234" y="199"/>
                  </a:moveTo>
                  <a:lnTo>
                    <a:pt x="232" y="199"/>
                  </a:lnTo>
                  <a:cubicBezTo>
                    <a:pt x="209" y="199"/>
                    <a:pt x="203" y="194"/>
                    <a:pt x="203" y="171"/>
                  </a:cubicBezTo>
                  <a:lnTo>
                    <a:pt x="203" y="0"/>
                  </a:lnTo>
                  <a:lnTo>
                    <a:pt x="124" y="0"/>
                  </a:lnTo>
                  <a:lnTo>
                    <a:pt x="124" y="8"/>
                  </a:lnTo>
                  <a:cubicBezTo>
                    <a:pt x="155" y="10"/>
                    <a:pt x="161" y="15"/>
                    <a:pt x="161" y="40"/>
                  </a:cubicBezTo>
                  <a:lnTo>
                    <a:pt x="161" y="157"/>
                  </a:lnTo>
                  <a:cubicBezTo>
                    <a:pt x="161" y="171"/>
                    <a:pt x="159" y="178"/>
                    <a:pt x="152" y="183"/>
                  </a:cubicBezTo>
                  <a:cubicBezTo>
                    <a:pt x="138" y="194"/>
                    <a:pt x="123" y="200"/>
                    <a:pt x="108" y="200"/>
                  </a:cubicBezTo>
                  <a:cubicBezTo>
                    <a:pt x="88" y="200"/>
                    <a:pt x="72" y="183"/>
                    <a:pt x="72" y="162"/>
                  </a:cubicBezTo>
                  <a:lnTo>
                    <a:pt x="72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8"/>
                    <a:pt x="31" y="16"/>
                    <a:pt x="31" y="39"/>
                  </a:cubicBezTo>
                  <a:lnTo>
                    <a:pt x="31" y="164"/>
                  </a:lnTo>
                  <a:cubicBezTo>
                    <a:pt x="31" y="204"/>
                    <a:pt x="55" y="229"/>
                    <a:pt x="91" y="229"/>
                  </a:cubicBezTo>
                  <a:cubicBezTo>
                    <a:pt x="109" y="229"/>
                    <a:pt x="129" y="221"/>
                    <a:pt x="142" y="208"/>
                  </a:cubicBezTo>
                  <a:lnTo>
                    <a:pt x="164" y="186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3"/>
                    <a:pt x="234" y="206"/>
                  </a:cubicBezTo>
                  <a:lnTo>
                    <a:pt x="234" y="1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62">
              <a:extLst>
                <a:ext uri="{FF2B5EF4-FFF2-40B4-BE49-F238E27FC236}">
                  <a16:creationId xmlns:a16="http://schemas.microsoft.com/office/drawing/2014/main" id="{D7FCB7BB-6F3F-45C5-962A-64807230D50D}"/>
                </a:ext>
              </a:extLst>
            </p:cNvPr>
            <p:cNvSpPr>
              <a:spLocks/>
            </p:cNvSpPr>
            <p:nvPr>
              <p:custDataLst>
                <p:tags r:id="rId573"/>
              </p:custDataLst>
            </p:nvPr>
          </p:nvSpPr>
          <p:spPr bwMode="auto">
            <a:xfrm>
              <a:off x="1727201" y="5862638"/>
              <a:ext cx="73025" cy="92075"/>
            </a:xfrm>
            <a:custGeom>
              <a:avLst/>
              <a:gdLst>
                <a:gd name="T0" fmla="*/ 186 w 193"/>
                <a:gd name="T1" fmla="*/ 151 h 234"/>
                <a:gd name="T2" fmla="*/ 115 w 193"/>
                <a:gd name="T3" fmla="*/ 198 h 234"/>
                <a:gd name="T4" fmla="*/ 38 w 193"/>
                <a:gd name="T5" fmla="*/ 101 h 234"/>
                <a:gd name="T6" fmla="*/ 106 w 193"/>
                <a:gd name="T7" fmla="*/ 14 h 234"/>
                <a:gd name="T8" fmla="*/ 135 w 193"/>
                <a:gd name="T9" fmla="*/ 38 h 234"/>
                <a:gd name="T10" fmla="*/ 138 w 193"/>
                <a:gd name="T11" fmla="*/ 49 h 234"/>
                <a:gd name="T12" fmla="*/ 162 w 193"/>
                <a:gd name="T13" fmla="*/ 72 h 234"/>
                <a:gd name="T14" fmla="*/ 186 w 193"/>
                <a:gd name="T15" fmla="*/ 51 h 234"/>
                <a:gd name="T16" fmla="*/ 109 w 193"/>
                <a:gd name="T17" fmla="*/ 0 h 234"/>
                <a:gd name="T18" fmla="*/ 39 w 193"/>
                <a:gd name="T19" fmla="*/ 28 h 234"/>
                <a:gd name="T20" fmla="*/ 0 w 193"/>
                <a:gd name="T21" fmla="*/ 123 h 234"/>
                <a:gd name="T22" fmla="*/ 95 w 193"/>
                <a:gd name="T23" fmla="*/ 234 h 234"/>
                <a:gd name="T24" fmla="*/ 155 w 193"/>
                <a:gd name="T25" fmla="*/ 211 h 234"/>
                <a:gd name="T26" fmla="*/ 193 w 193"/>
                <a:gd name="T27" fmla="*/ 156 h 234"/>
                <a:gd name="T28" fmla="*/ 186 w 193"/>
                <a:gd name="T29" fmla="*/ 15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4">
                  <a:moveTo>
                    <a:pt x="186" y="151"/>
                  </a:moveTo>
                  <a:cubicBezTo>
                    <a:pt x="162" y="186"/>
                    <a:pt x="144" y="198"/>
                    <a:pt x="115" y="198"/>
                  </a:cubicBezTo>
                  <a:cubicBezTo>
                    <a:pt x="70" y="198"/>
                    <a:pt x="38" y="158"/>
                    <a:pt x="38" y="101"/>
                  </a:cubicBezTo>
                  <a:cubicBezTo>
                    <a:pt x="38" y="50"/>
                    <a:pt x="66" y="14"/>
                    <a:pt x="106" y="14"/>
                  </a:cubicBezTo>
                  <a:cubicBezTo>
                    <a:pt x="124" y="14"/>
                    <a:pt x="130" y="20"/>
                    <a:pt x="135" y="38"/>
                  </a:cubicBezTo>
                  <a:lnTo>
                    <a:pt x="138" y="49"/>
                  </a:lnTo>
                  <a:cubicBezTo>
                    <a:pt x="142" y="63"/>
                    <a:pt x="151" y="72"/>
                    <a:pt x="162" y="72"/>
                  </a:cubicBezTo>
                  <a:cubicBezTo>
                    <a:pt x="175" y="72"/>
                    <a:pt x="186" y="63"/>
                    <a:pt x="186" y="51"/>
                  </a:cubicBezTo>
                  <a:cubicBezTo>
                    <a:pt x="186" y="23"/>
                    <a:pt x="151" y="0"/>
                    <a:pt x="109" y="0"/>
                  </a:cubicBezTo>
                  <a:cubicBezTo>
                    <a:pt x="85" y="0"/>
                    <a:pt x="59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39" y="234"/>
                    <a:pt x="95" y="234"/>
                  </a:cubicBezTo>
                  <a:cubicBezTo>
                    <a:pt x="117" y="234"/>
                    <a:pt x="137" y="226"/>
                    <a:pt x="155" y="211"/>
                  </a:cubicBezTo>
                  <a:cubicBezTo>
                    <a:pt x="168" y="199"/>
                    <a:pt x="178" y="185"/>
                    <a:pt x="193" y="156"/>
                  </a:cubicBezTo>
                  <a:lnTo>
                    <a:pt x="186" y="15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63">
              <a:extLst>
                <a:ext uri="{FF2B5EF4-FFF2-40B4-BE49-F238E27FC236}">
                  <a16:creationId xmlns:a16="http://schemas.microsoft.com/office/drawing/2014/main" id="{E7628568-AF89-408B-8D9E-B3DB7688E425}"/>
                </a:ext>
              </a:extLst>
            </p:cNvPr>
            <p:cNvSpPr>
              <a:spLocks/>
            </p:cNvSpPr>
            <p:nvPr>
              <p:custDataLst>
                <p:tags r:id="rId574"/>
              </p:custDataLst>
            </p:nvPr>
          </p:nvSpPr>
          <p:spPr bwMode="auto">
            <a:xfrm>
              <a:off x="1806576" y="5818188"/>
              <a:ext cx="90488" cy="134938"/>
            </a:xfrm>
            <a:custGeom>
              <a:avLst/>
              <a:gdLst>
                <a:gd name="T0" fmla="*/ 74 w 238"/>
                <a:gd name="T1" fmla="*/ 169 h 340"/>
                <a:gd name="T2" fmla="*/ 129 w 238"/>
                <a:gd name="T3" fmla="*/ 138 h 340"/>
                <a:gd name="T4" fmla="*/ 167 w 238"/>
                <a:gd name="T5" fmla="*/ 191 h 340"/>
                <a:gd name="T6" fmla="*/ 167 w 238"/>
                <a:gd name="T7" fmla="*/ 289 h 340"/>
                <a:gd name="T8" fmla="*/ 133 w 238"/>
                <a:gd name="T9" fmla="*/ 333 h 340"/>
                <a:gd name="T10" fmla="*/ 133 w 238"/>
                <a:gd name="T11" fmla="*/ 340 h 340"/>
                <a:gd name="T12" fmla="*/ 238 w 238"/>
                <a:gd name="T13" fmla="*/ 340 h 340"/>
                <a:gd name="T14" fmla="*/ 238 w 238"/>
                <a:gd name="T15" fmla="*/ 333 h 340"/>
                <a:gd name="T16" fmla="*/ 208 w 238"/>
                <a:gd name="T17" fmla="*/ 289 h 340"/>
                <a:gd name="T18" fmla="*/ 208 w 238"/>
                <a:gd name="T19" fmla="*/ 190 h 340"/>
                <a:gd name="T20" fmla="*/ 147 w 238"/>
                <a:gd name="T21" fmla="*/ 111 h 340"/>
                <a:gd name="T22" fmla="*/ 74 w 238"/>
                <a:gd name="T23" fmla="*/ 153 h 340"/>
                <a:gd name="T24" fmla="*/ 74 w 238"/>
                <a:gd name="T25" fmla="*/ 1 h 340"/>
                <a:gd name="T26" fmla="*/ 71 w 238"/>
                <a:gd name="T27" fmla="*/ 0 h 340"/>
                <a:gd name="T28" fmla="*/ 14 w 238"/>
                <a:gd name="T29" fmla="*/ 17 h 340"/>
                <a:gd name="T30" fmla="*/ 1 w 238"/>
                <a:gd name="T31" fmla="*/ 21 h 340"/>
                <a:gd name="T32" fmla="*/ 1 w 238"/>
                <a:gd name="T33" fmla="*/ 29 h 340"/>
                <a:gd name="T34" fmla="*/ 7 w 238"/>
                <a:gd name="T35" fmla="*/ 29 h 340"/>
                <a:gd name="T36" fmla="*/ 32 w 238"/>
                <a:gd name="T37" fmla="*/ 54 h 340"/>
                <a:gd name="T38" fmla="*/ 32 w 238"/>
                <a:gd name="T39" fmla="*/ 289 h 340"/>
                <a:gd name="T40" fmla="*/ 0 w 238"/>
                <a:gd name="T41" fmla="*/ 333 h 340"/>
                <a:gd name="T42" fmla="*/ 0 w 238"/>
                <a:gd name="T43" fmla="*/ 340 h 340"/>
                <a:gd name="T44" fmla="*/ 108 w 238"/>
                <a:gd name="T45" fmla="*/ 340 h 340"/>
                <a:gd name="T46" fmla="*/ 108 w 238"/>
                <a:gd name="T47" fmla="*/ 333 h 340"/>
                <a:gd name="T48" fmla="*/ 74 w 238"/>
                <a:gd name="T49" fmla="*/ 289 h 340"/>
                <a:gd name="T50" fmla="*/ 74 w 238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0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89"/>
                  </a:lnTo>
                  <a:cubicBezTo>
                    <a:pt x="167" y="323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8" y="340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89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7"/>
                  </a:cubicBezTo>
                  <a:lnTo>
                    <a:pt x="1" y="21"/>
                  </a:lnTo>
                  <a:lnTo>
                    <a:pt x="1" y="29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4"/>
                  </a:cubicBezTo>
                  <a:lnTo>
                    <a:pt x="32" y="289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89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64">
              <a:extLst>
                <a:ext uri="{FF2B5EF4-FFF2-40B4-BE49-F238E27FC236}">
                  <a16:creationId xmlns:a16="http://schemas.microsoft.com/office/drawing/2014/main" id="{04C6689B-1331-44AE-8224-8A033ECD34E5}"/>
                </a:ext>
              </a:extLst>
            </p:cNvPr>
            <p:cNvSpPr>
              <a:spLocks noEditPoints="1"/>
            </p:cNvSpPr>
            <p:nvPr>
              <p:custDataLst>
                <p:tags r:id="rId575"/>
              </p:custDataLst>
            </p:nvPr>
          </p:nvSpPr>
          <p:spPr bwMode="auto">
            <a:xfrm>
              <a:off x="1946276" y="5862638"/>
              <a:ext cx="87313" cy="131763"/>
            </a:xfrm>
            <a:custGeom>
              <a:avLst/>
              <a:gdLst>
                <a:gd name="T0" fmla="*/ 2 w 231"/>
                <a:gd name="T1" fmla="*/ 33 h 337"/>
                <a:gd name="T2" fmla="*/ 14 w 231"/>
                <a:gd name="T3" fmla="*/ 33 h 337"/>
                <a:gd name="T4" fmla="*/ 35 w 231"/>
                <a:gd name="T5" fmla="*/ 61 h 337"/>
                <a:gd name="T6" fmla="*/ 35 w 231"/>
                <a:gd name="T7" fmla="*/ 294 h 337"/>
                <a:gd name="T8" fmla="*/ 0 w 231"/>
                <a:gd name="T9" fmla="*/ 329 h 337"/>
                <a:gd name="T10" fmla="*/ 0 w 231"/>
                <a:gd name="T11" fmla="*/ 337 h 337"/>
                <a:gd name="T12" fmla="*/ 120 w 231"/>
                <a:gd name="T13" fmla="*/ 337 h 337"/>
                <a:gd name="T14" fmla="*/ 120 w 231"/>
                <a:gd name="T15" fmla="*/ 328 h 337"/>
                <a:gd name="T16" fmla="*/ 76 w 231"/>
                <a:gd name="T17" fmla="*/ 291 h 337"/>
                <a:gd name="T18" fmla="*/ 76 w 231"/>
                <a:gd name="T19" fmla="*/ 213 h 337"/>
                <a:gd name="T20" fmla="*/ 127 w 231"/>
                <a:gd name="T21" fmla="*/ 234 h 337"/>
                <a:gd name="T22" fmla="*/ 231 w 231"/>
                <a:gd name="T23" fmla="*/ 106 h 337"/>
                <a:gd name="T24" fmla="*/ 148 w 231"/>
                <a:gd name="T25" fmla="*/ 0 h 337"/>
                <a:gd name="T26" fmla="*/ 76 w 231"/>
                <a:gd name="T27" fmla="*/ 39 h 337"/>
                <a:gd name="T28" fmla="*/ 76 w 231"/>
                <a:gd name="T29" fmla="*/ 1 h 337"/>
                <a:gd name="T30" fmla="*/ 73 w 231"/>
                <a:gd name="T31" fmla="*/ 0 h 337"/>
                <a:gd name="T32" fmla="*/ 2 w 231"/>
                <a:gd name="T33" fmla="*/ 25 h 337"/>
                <a:gd name="T34" fmla="*/ 2 w 231"/>
                <a:gd name="T35" fmla="*/ 33 h 337"/>
                <a:gd name="T36" fmla="*/ 76 w 231"/>
                <a:gd name="T37" fmla="*/ 63 h 337"/>
                <a:gd name="T38" fmla="*/ 127 w 231"/>
                <a:gd name="T39" fmla="*/ 30 h 337"/>
                <a:gd name="T40" fmla="*/ 189 w 231"/>
                <a:gd name="T41" fmla="*/ 125 h 337"/>
                <a:gd name="T42" fmla="*/ 128 w 231"/>
                <a:gd name="T43" fmla="*/ 218 h 337"/>
                <a:gd name="T44" fmla="*/ 76 w 231"/>
                <a:gd name="T45" fmla="*/ 185 h 337"/>
                <a:gd name="T46" fmla="*/ 76 w 231"/>
                <a:gd name="T47" fmla="*/ 63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1" h="337">
                  <a:moveTo>
                    <a:pt x="2" y="33"/>
                  </a:moveTo>
                  <a:cubicBezTo>
                    <a:pt x="6" y="33"/>
                    <a:pt x="10" y="33"/>
                    <a:pt x="14" y="33"/>
                  </a:cubicBezTo>
                  <a:cubicBezTo>
                    <a:pt x="31" y="33"/>
                    <a:pt x="35" y="38"/>
                    <a:pt x="35" y="61"/>
                  </a:cubicBezTo>
                  <a:lnTo>
                    <a:pt x="35" y="294"/>
                  </a:lnTo>
                  <a:cubicBezTo>
                    <a:pt x="35" y="320"/>
                    <a:pt x="29" y="326"/>
                    <a:pt x="0" y="329"/>
                  </a:cubicBezTo>
                  <a:lnTo>
                    <a:pt x="0" y="337"/>
                  </a:lnTo>
                  <a:lnTo>
                    <a:pt x="120" y="337"/>
                  </a:lnTo>
                  <a:lnTo>
                    <a:pt x="120" y="328"/>
                  </a:lnTo>
                  <a:cubicBezTo>
                    <a:pt x="83" y="328"/>
                    <a:pt x="76" y="322"/>
                    <a:pt x="76" y="291"/>
                  </a:cubicBezTo>
                  <a:lnTo>
                    <a:pt x="76" y="213"/>
                  </a:lnTo>
                  <a:cubicBezTo>
                    <a:pt x="94" y="229"/>
                    <a:pt x="106" y="234"/>
                    <a:pt x="127" y="234"/>
                  </a:cubicBezTo>
                  <a:cubicBezTo>
                    <a:pt x="186" y="234"/>
                    <a:pt x="231" y="178"/>
                    <a:pt x="231" y="106"/>
                  </a:cubicBezTo>
                  <a:cubicBezTo>
                    <a:pt x="231" y="44"/>
                    <a:pt x="197" y="0"/>
                    <a:pt x="148" y="0"/>
                  </a:cubicBezTo>
                  <a:cubicBezTo>
                    <a:pt x="120" y="0"/>
                    <a:pt x="98" y="12"/>
                    <a:pt x="76" y="39"/>
                  </a:cubicBezTo>
                  <a:lnTo>
                    <a:pt x="76" y="1"/>
                  </a:lnTo>
                  <a:lnTo>
                    <a:pt x="73" y="0"/>
                  </a:lnTo>
                  <a:cubicBezTo>
                    <a:pt x="46" y="10"/>
                    <a:pt x="29" y="17"/>
                    <a:pt x="2" y="25"/>
                  </a:cubicBezTo>
                  <a:lnTo>
                    <a:pt x="2" y="33"/>
                  </a:lnTo>
                  <a:close/>
                  <a:moveTo>
                    <a:pt x="76" y="63"/>
                  </a:moveTo>
                  <a:cubicBezTo>
                    <a:pt x="76" y="48"/>
                    <a:pt x="104" y="30"/>
                    <a:pt x="127" y="30"/>
                  </a:cubicBezTo>
                  <a:cubicBezTo>
                    <a:pt x="164" y="30"/>
                    <a:pt x="189" y="68"/>
                    <a:pt x="189" y="125"/>
                  </a:cubicBezTo>
                  <a:cubicBezTo>
                    <a:pt x="189" y="181"/>
                    <a:pt x="164" y="218"/>
                    <a:pt x="128" y="218"/>
                  </a:cubicBezTo>
                  <a:cubicBezTo>
                    <a:pt x="105" y="218"/>
                    <a:pt x="76" y="200"/>
                    <a:pt x="76" y="185"/>
                  </a:cubicBezTo>
                  <a:lnTo>
                    <a:pt x="76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65">
              <a:extLst>
                <a:ext uri="{FF2B5EF4-FFF2-40B4-BE49-F238E27FC236}">
                  <a16:creationId xmlns:a16="http://schemas.microsoft.com/office/drawing/2014/main" id="{2C674FF3-7682-4650-A219-40517CBA499E}"/>
                </a:ext>
              </a:extLst>
            </p:cNvPr>
            <p:cNvSpPr>
              <a:spLocks noEditPoints="1"/>
            </p:cNvSpPr>
            <p:nvPr>
              <p:custDataLst>
                <p:tags r:id="rId576"/>
              </p:custDataLst>
            </p:nvPr>
          </p:nvSpPr>
          <p:spPr bwMode="auto">
            <a:xfrm>
              <a:off x="2046289" y="5862638"/>
              <a:ext cx="76200" cy="92075"/>
            </a:xfrm>
            <a:custGeom>
              <a:avLst/>
              <a:gdLst>
                <a:gd name="T0" fmla="*/ 202 w 202"/>
                <a:gd name="T1" fmla="*/ 196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7 h 234"/>
                <a:gd name="T10" fmla="*/ 93 w 202"/>
                <a:gd name="T11" fmla="*/ 0 h 234"/>
                <a:gd name="T12" fmla="*/ 9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0 w 202"/>
                <a:gd name="T21" fmla="*/ 36 h 234"/>
                <a:gd name="T22" fmla="*/ 86 w 202"/>
                <a:gd name="T23" fmla="*/ 12 h 234"/>
                <a:gd name="T24" fmla="*/ 124 w 202"/>
                <a:gd name="T25" fmla="*/ 53 h 234"/>
                <a:gd name="T26" fmla="*/ 124 w 202"/>
                <a:gd name="T27" fmla="*/ 84 h 234"/>
                <a:gd name="T28" fmla="*/ 18 w 202"/>
                <a:gd name="T29" fmla="*/ 137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6 h 234"/>
                <a:gd name="T42" fmla="*/ 124 w 202"/>
                <a:gd name="T43" fmla="*/ 168 h 234"/>
                <a:gd name="T44" fmla="*/ 111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4 w 202"/>
                <a:gd name="T53" fmla="*/ 95 h 234"/>
                <a:gd name="T54" fmla="*/ 124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6"/>
                  </a:moveTo>
                  <a:cubicBezTo>
                    <a:pt x="193" y="203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0" y="40"/>
                    <a:pt x="50" y="36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4"/>
                    <a:pt x="39" y="118"/>
                    <a:pt x="18" y="137"/>
                  </a:cubicBezTo>
                  <a:cubicBezTo>
                    <a:pt x="7" y="147"/>
                    <a:pt x="0" y="164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4" y="224"/>
                    <a:pt x="125" y="198"/>
                  </a:cubicBezTo>
                  <a:cubicBezTo>
                    <a:pt x="127" y="224"/>
                    <a:pt x="136" y="234"/>
                    <a:pt x="157" y="234"/>
                  </a:cubicBezTo>
                  <a:cubicBezTo>
                    <a:pt x="174" y="234"/>
                    <a:pt x="184" y="228"/>
                    <a:pt x="202" y="209"/>
                  </a:cubicBezTo>
                  <a:lnTo>
                    <a:pt x="202" y="196"/>
                  </a:lnTo>
                  <a:close/>
                  <a:moveTo>
                    <a:pt x="124" y="168"/>
                  </a:moveTo>
                  <a:cubicBezTo>
                    <a:pt x="124" y="183"/>
                    <a:pt x="122" y="188"/>
                    <a:pt x="111" y="194"/>
                  </a:cubicBezTo>
                  <a:cubicBezTo>
                    <a:pt x="99" y="201"/>
                    <a:pt x="85" y="205"/>
                    <a:pt x="75" y="205"/>
                  </a:cubicBezTo>
                  <a:cubicBezTo>
                    <a:pt x="58" y="205"/>
                    <a:pt x="44" y="188"/>
                    <a:pt x="44" y="167"/>
                  </a:cubicBezTo>
                  <a:lnTo>
                    <a:pt x="44" y="165"/>
                  </a:lnTo>
                  <a:cubicBezTo>
                    <a:pt x="44" y="135"/>
                    <a:pt x="64" y="117"/>
                    <a:pt x="124" y="95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66">
              <a:extLst>
                <a:ext uri="{FF2B5EF4-FFF2-40B4-BE49-F238E27FC236}">
                  <a16:creationId xmlns:a16="http://schemas.microsoft.com/office/drawing/2014/main" id="{C55DB0BE-5789-4813-A57E-C4CBD5F371C0}"/>
                </a:ext>
              </a:extLst>
            </p:cNvPr>
            <p:cNvSpPr>
              <a:spLocks/>
            </p:cNvSpPr>
            <p:nvPr>
              <p:custDataLst>
                <p:tags r:id="rId577"/>
              </p:custDataLst>
            </p:nvPr>
          </p:nvSpPr>
          <p:spPr bwMode="auto">
            <a:xfrm>
              <a:off x="2125664" y="5838826"/>
              <a:ext cx="49213" cy="115888"/>
            </a:xfrm>
            <a:custGeom>
              <a:avLst/>
              <a:gdLst>
                <a:gd name="T0" fmla="*/ 120 w 132"/>
                <a:gd name="T1" fmla="*/ 65 h 294"/>
                <a:gd name="T2" fmla="*/ 70 w 132"/>
                <a:gd name="T3" fmla="*/ 65 h 294"/>
                <a:gd name="T4" fmla="*/ 70 w 132"/>
                <a:gd name="T5" fmla="*/ 7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8 h 294"/>
                <a:gd name="T12" fmla="*/ 0 w 132"/>
                <a:gd name="T13" fmla="*/ 77 h 294"/>
                <a:gd name="T14" fmla="*/ 2 w 132"/>
                <a:gd name="T15" fmla="*/ 81 h 294"/>
                <a:gd name="T16" fmla="*/ 28 w 132"/>
                <a:gd name="T17" fmla="*/ 81 h 294"/>
                <a:gd name="T18" fmla="*/ 28 w 132"/>
                <a:gd name="T19" fmla="*/ 231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1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1 h 294"/>
                <a:gd name="T32" fmla="*/ 120 w 132"/>
                <a:gd name="T33" fmla="*/ 81 h 294"/>
                <a:gd name="T34" fmla="*/ 120 w 132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1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67">
              <a:extLst>
                <a:ext uri="{FF2B5EF4-FFF2-40B4-BE49-F238E27FC236}">
                  <a16:creationId xmlns:a16="http://schemas.microsoft.com/office/drawing/2014/main" id="{4EE596B3-852E-4522-80DD-08B2089277A9}"/>
                </a:ext>
              </a:extLst>
            </p:cNvPr>
            <p:cNvSpPr>
              <a:spLocks/>
            </p:cNvSpPr>
            <p:nvPr>
              <p:custDataLst>
                <p:tags r:id="rId578"/>
              </p:custDataLst>
            </p:nvPr>
          </p:nvSpPr>
          <p:spPr bwMode="auto">
            <a:xfrm>
              <a:off x="2176464" y="5818188"/>
              <a:ext cx="90488" cy="134938"/>
            </a:xfrm>
            <a:custGeom>
              <a:avLst/>
              <a:gdLst>
                <a:gd name="T0" fmla="*/ 74 w 239"/>
                <a:gd name="T1" fmla="*/ 169 h 340"/>
                <a:gd name="T2" fmla="*/ 129 w 239"/>
                <a:gd name="T3" fmla="*/ 138 h 340"/>
                <a:gd name="T4" fmla="*/ 167 w 239"/>
                <a:gd name="T5" fmla="*/ 191 h 340"/>
                <a:gd name="T6" fmla="*/ 167 w 239"/>
                <a:gd name="T7" fmla="*/ 289 h 340"/>
                <a:gd name="T8" fmla="*/ 133 w 239"/>
                <a:gd name="T9" fmla="*/ 333 h 340"/>
                <a:gd name="T10" fmla="*/ 133 w 239"/>
                <a:gd name="T11" fmla="*/ 340 h 340"/>
                <a:gd name="T12" fmla="*/ 239 w 239"/>
                <a:gd name="T13" fmla="*/ 340 h 340"/>
                <a:gd name="T14" fmla="*/ 239 w 239"/>
                <a:gd name="T15" fmla="*/ 333 h 340"/>
                <a:gd name="T16" fmla="*/ 209 w 239"/>
                <a:gd name="T17" fmla="*/ 289 h 340"/>
                <a:gd name="T18" fmla="*/ 209 w 239"/>
                <a:gd name="T19" fmla="*/ 190 h 340"/>
                <a:gd name="T20" fmla="*/ 147 w 239"/>
                <a:gd name="T21" fmla="*/ 111 h 340"/>
                <a:gd name="T22" fmla="*/ 74 w 239"/>
                <a:gd name="T23" fmla="*/ 153 h 340"/>
                <a:gd name="T24" fmla="*/ 74 w 239"/>
                <a:gd name="T25" fmla="*/ 1 h 340"/>
                <a:gd name="T26" fmla="*/ 72 w 239"/>
                <a:gd name="T27" fmla="*/ 0 h 340"/>
                <a:gd name="T28" fmla="*/ 14 w 239"/>
                <a:gd name="T29" fmla="*/ 17 h 340"/>
                <a:gd name="T30" fmla="*/ 1 w 239"/>
                <a:gd name="T31" fmla="*/ 21 h 340"/>
                <a:gd name="T32" fmla="*/ 1 w 239"/>
                <a:gd name="T33" fmla="*/ 29 h 340"/>
                <a:gd name="T34" fmla="*/ 7 w 239"/>
                <a:gd name="T35" fmla="*/ 29 h 340"/>
                <a:gd name="T36" fmla="*/ 32 w 239"/>
                <a:gd name="T37" fmla="*/ 54 h 340"/>
                <a:gd name="T38" fmla="*/ 32 w 239"/>
                <a:gd name="T39" fmla="*/ 289 h 340"/>
                <a:gd name="T40" fmla="*/ 0 w 239"/>
                <a:gd name="T41" fmla="*/ 333 h 340"/>
                <a:gd name="T42" fmla="*/ 0 w 239"/>
                <a:gd name="T43" fmla="*/ 340 h 340"/>
                <a:gd name="T44" fmla="*/ 108 w 239"/>
                <a:gd name="T45" fmla="*/ 340 h 340"/>
                <a:gd name="T46" fmla="*/ 108 w 239"/>
                <a:gd name="T47" fmla="*/ 333 h 340"/>
                <a:gd name="T48" fmla="*/ 74 w 239"/>
                <a:gd name="T49" fmla="*/ 289 h 340"/>
                <a:gd name="T50" fmla="*/ 74 w 239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0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89"/>
                  </a:lnTo>
                  <a:cubicBezTo>
                    <a:pt x="167" y="323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9" y="340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89"/>
                  </a:cubicBezTo>
                  <a:lnTo>
                    <a:pt x="209" y="190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7"/>
                  </a:cubicBezTo>
                  <a:lnTo>
                    <a:pt x="1" y="21"/>
                  </a:lnTo>
                  <a:lnTo>
                    <a:pt x="1" y="29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4"/>
                  </a:cubicBezTo>
                  <a:lnTo>
                    <a:pt x="32" y="289"/>
                  </a:lnTo>
                  <a:cubicBezTo>
                    <a:pt x="32" y="324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89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68">
              <a:extLst>
                <a:ext uri="{FF2B5EF4-FFF2-40B4-BE49-F238E27FC236}">
                  <a16:creationId xmlns:a16="http://schemas.microsoft.com/office/drawing/2014/main" id="{ACD0F5FE-7FD0-4FA4-9155-5C4F7133C37C}"/>
                </a:ext>
              </a:extLst>
            </p:cNvPr>
            <p:cNvSpPr>
              <a:spLocks/>
            </p:cNvSpPr>
            <p:nvPr>
              <p:custDataLst>
                <p:tags r:id="rId579"/>
              </p:custDataLst>
            </p:nvPr>
          </p:nvSpPr>
          <p:spPr bwMode="auto">
            <a:xfrm>
              <a:off x="2278064" y="5862638"/>
              <a:ext cx="55563" cy="92075"/>
            </a:xfrm>
            <a:custGeom>
              <a:avLst/>
              <a:gdLst>
                <a:gd name="T0" fmla="*/ 132 w 148"/>
                <a:gd name="T1" fmla="*/ 73 h 234"/>
                <a:gd name="T2" fmla="*/ 130 w 148"/>
                <a:gd name="T3" fmla="*/ 5 h 234"/>
                <a:gd name="T4" fmla="*/ 124 w 148"/>
                <a:gd name="T5" fmla="*/ 5 h 234"/>
                <a:gd name="T6" fmla="*/ 123 w 148"/>
                <a:gd name="T7" fmla="*/ 6 h 234"/>
                <a:gd name="T8" fmla="*/ 116 w 148"/>
                <a:gd name="T9" fmla="*/ 10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2 h 234"/>
                <a:gd name="T16" fmla="*/ 59 w 148"/>
                <a:gd name="T17" fmla="*/ 133 h 234"/>
                <a:gd name="T18" fmla="*/ 88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4 w 148"/>
                <a:gd name="T51" fmla="*/ 73 h 234"/>
                <a:gd name="T52" fmla="*/ 132 w 148"/>
                <a:gd name="T53" fmla="*/ 7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6"/>
                    <a:pt x="0" y="62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8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9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61A46F4C-C874-46DF-B7B8-E9CFC6E410CB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03214" y="6248400"/>
            <a:ext cx="2327276" cy="421329"/>
            <a:chOff x="303213" y="6248400"/>
            <a:chExt cx="2963863" cy="536576"/>
          </a:xfrm>
        </p:grpSpPr>
        <p:sp>
          <p:nvSpPr>
            <p:cNvPr id="111" name="Freeform 54">
              <a:extLst>
                <a:ext uri="{FF2B5EF4-FFF2-40B4-BE49-F238E27FC236}">
                  <a16:creationId xmlns:a16="http://schemas.microsoft.com/office/drawing/2014/main" id="{383C2803-7F7F-4A56-A809-337AEC7348B8}"/>
                </a:ext>
              </a:extLst>
            </p:cNvPr>
            <p:cNvSpPr>
              <a:spLocks/>
            </p:cNvSpPr>
            <p:nvPr>
              <p:custDataLst>
                <p:tags r:id="rId485"/>
              </p:custDataLst>
            </p:nvPr>
          </p:nvSpPr>
          <p:spPr bwMode="auto">
            <a:xfrm>
              <a:off x="303213" y="6249988"/>
              <a:ext cx="141288" cy="173038"/>
            </a:xfrm>
            <a:custGeom>
              <a:avLst/>
              <a:gdLst>
                <a:gd name="T0" fmla="*/ 295 w 301"/>
                <a:gd name="T1" fmla="*/ 113 h 345"/>
                <a:gd name="T2" fmla="*/ 290 w 301"/>
                <a:gd name="T3" fmla="*/ 0 h 345"/>
                <a:gd name="T4" fmla="*/ 280 w 301"/>
                <a:gd name="T5" fmla="*/ 0 h 345"/>
                <a:gd name="T6" fmla="*/ 259 w 301"/>
                <a:gd name="T7" fmla="*/ 17 h 345"/>
                <a:gd name="T8" fmla="*/ 240 w 301"/>
                <a:gd name="T9" fmla="*/ 12 h 345"/>
                <a:gd name="T10" fmla="*/ 167 w 301"/>
                <a:gd name="T11" fmla="*/ 0 h 345"/>
                <a:gd name="T12" fmla="*/ 54 w 301"/>
                <a:gd name="T13" fmla="*/ 43 h 345"/>
                <a:gd name="T14" fmla="*/ 0 w 301"/>
                <a:gd name="T15" fmla="*/ 175 h 345"/>
                <a:gd name="T16" fmla="*/ 40 w 301"/>
                <a:gd name="T17" fmla="*/ 293 h 345"/>
                <a:gd name="T18" fmla="*/ 165 w 301"/>
                <a:gd name="T19" fmla="*/ 345 h 345"/>
                <a:gd name="T20" fmla="*/ 301 w 301"/>
                <a:gd name="T21" fmla="*/ 281 h 345"/>
                <a:gd name="T22" fmla="*/ 292 w 301"/>
                <a:gd name="T23" fmla="*/ 272 h 345"/>
                <a:gd name="T24" fmla="*/ 181 w 301"/>
                <a:gd name="T25" fmla="*/ 323 h 345"/>
                <a:gd name="T26" fmla="*/ 101 w 301"/>
                <a:gd name="T27" fmla="*/ 294 h 345"/>
                <a:gd name="T28" fmla="*/ 58 w 301"/>
                <a:gd name="T29" fmla="*/ 169 h 345"/>
                <a:gd name="T30" fmla="*/ 176 w 301"/>
                <a:gd name="T31" fmla="*/ 20 h 345"/>
                <a:gd name="T32" fmla="*/ 251 w 301"/>
                <a:gd name="T33" fmla="*/ 51 h 345"/>
                <a:gd name="T34" fmla="*/ 284 w 301"/>
                <a:gd name="T35" fmla="*/ 113 h 345"/>
                <a:gd name="T36" fmla="*/ 295 w 301"/>
                <a:gd name="T37" fmla="*/ 11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1" h="345">
                  <a:moveTo>
                    <a:pt x="295" y="113"/>
                  </a:moveTo>
                  <a:lnTo>
                    <a:pt x="290" y="0"/>
                  </a:lnTo>
                  <a:lnTo>
                    <a:pt x="280" y="0"/>
                  </a:lnTo>
                  <a:cubicBezTo>
                    <a:pt x="277" y="11"/>
                    <a:pt x="269" y="17"/>
                    <a:pt x="259" y="17"/>
                  </a:cubicBezTo>
                  <a:cubicBezTo>
                    <a:pt x="255" y="17"/>
                    <a:pt x="247" y="15"/>
                    <a:pt x="240" y="12"/>
                  </a:cubicBezTo>
                  <a:cubicBezTo>
                    <a:pt x="215" y="4"/>
                    <a:pt x="190" y="0"/>
                    <a:pt x="167" y="0"/>
                  </a:cubicBezTo>
                  <a:cubicBezTo>
                    <a:pt x="126" y="0"/>
                    <a:pt x="85" y="16"/>
                    <a:pt x="54" y="43"/>
                  </a:cubicBezTo>
                  <a:cubicBezTo>
                    <a:pt x="19" y="74"/>
                    <a:pt x="0" y="120"/>
                    <a:pt x="0" y="175"/>
                  </a:cubicBezTo>
                  <a:cubicBezTo>
                    <a:pt x="0" y="222"/>
                    <a:pt x="15" y="265"/>
                    <a:pt x="40" y="293"/>
                  </a:cubicBezTo>
                  <a:cubicBezTo>
                    <a:pt x="70" y="326"/>
                    <a:pt x="116" y="345"/>
                    <a:pt x="165" y="345"/>
                  </a:cubicBezTo>
                  <a:cubicBezTo>
                    <a:pt x="222" y="345"/>
                    <a:pt x="271" y="322"/>
                    <a:pt x="301" y="281"/>
                  </a:cubicBezTo>
                  <a:lnTo>
                    <a:pt x="292" y="272"/>
                  </a:lnTo>
                  <a:cubicBezTo>
                    <a:pt x="256" y="308"/>
                    <a:pt x="223" y="323"/>
                    <a:pt x="181" y="323"/>
                  </a:cubicBezTo>
                  <a:cubicBezTo>
                    <a:pt x="150" y="323"/>
                    <a:pt x="122" y="313"/>
                    <a:pt x="101" y="294"/>
                  </a:cubicBezTo>
                  <a:cubicBezTo>
                    <a:pt x="73" y="269"/>
                    <a:pt x="58" y="224"/>
                    <a:pt x="58" y="169"/>
                  </a:cubicBezTo>
                  <a:cubicBezTo>
                    <a:pt x="58" y="79"/>
                    <a:pt x="104" y="20"/>
                    <a:pt x="176" y="20"/>
                  </a:cubicBezTo>
                  <a:cubicBezTo>
                    <a:pt x="205" y="20"/>
                    <a:pt x="231" y="31"/>
                    <a:pt x="251" y="51"/>
                  </a:cubicBezTo>
                  <a:cubicBezTo>
                    <a:pt x="267" y="67"/>
                    <a:pt x="274" y="81"/>
                    <a:pt x="284" y="113"/>
                  </a:cubicBezTo>
                  <a:lnTo>
                    <a:pt x="295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5">
              <a:extLst>
                <a:ext uri="{FF2B5EF4-FFF2-40B4-BE49-F238E27FC236}">
                  <a16:creationId xmlns:a16="http://schemas.microsoft.com/office/drawing/2014/main" id="{5EDBAA80-E29B-4DBC-A49D-A3181DE6B47A}"/>
                </a:ext>
              </a:extLst>
            </p:cNvPr>
            <p:cNvSpPr>
              <a:spLocks noEditPoints="1"/>
            </p:cNvSpPr>
            <p:nvPr>
              <p:custDataLst>
                <p:tags r:id="rId486"/>
              </p:custDataLst>
            </p:nvPr>
          </p:nvSpPr>
          <p:spPr bwMode="auto">
            <a:xfrm>
              <a:off x="458788" y="6303963"/>
              <a:ext cx="101600" cy="119063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0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2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7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2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6">
              <a:extLst>
                <a:ext uri="{FF2B5EF4-FFF2-40B4-BE49-F238E27FC236}">
                  <a16:creationId xmlns:a16="http://schemas.microsoft.com/office/drawing/2014/main" id="{295B73AD-6356-42D0-9787-655FA73EDA72}"/>
                </a:ext>
              </a:extLst>
            </p:cNvPr>
            <p:cNvSpPr>
              <a:spLocks/>
            </p:cNvSpPr>
            <p:nvPr>
              <p:custDataLst>
                <p:tags r:id="rId487"/>
              </p:custDataLst>
            </p:nvPr>
          </p:nvSpPr>
          <p:spPr bwMode="auto">
            <a:xfrm>
              <a:off x="579438" y="6303963"/>
              <a:ext cx="69850" cy="119063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2 w 148"/>
                <a:gd name="T11" fmla="*/ 6 h 235"/>
                <a:gd name="T12" fmla="*/ 67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1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7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1" y="224"/>
                  </a:cubicBezTo>
                  <a:cubicBezTo>
                    <a:pt x="54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8" y="235"/>
                    <a:pt x="77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7">
              <a:extLst>
                <a:ext uri="{FF2B5EF4-FFF2-40B4-BE49-F238E27FC236}">
                  <a16:creationId xmlns:a16="http://schemas.microsoft.com/office/drawing/2014/main" id="{5A8CE63B-CBF0-43B9-8AE0-6D163E5DB882}"/>
                </a:ext>
              </a:extLst>
            </p:cNvPr>
            <p:cNvSpPr>
              <a:spLocks/>
            </p:cNvSpPr>
            <p:nvPr>
              <p:custDataLst>
                <p:tags r:id="rId488"/>
              </p:custDataLst>
            </p:nvPr>
          </p:nvSpPr>
          <p:spPr bwMode="auto">
            <a:xfrm>
              <a:off x="660401" y="6273800"/>
              <a:ext cx="61913" cy="149225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6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0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6"/>
                  </a:lnTo>
                  <a:cubicBezTo>
                    <a:pt x="71" y="1"/>
                    <a:pt x="70" y="0"/>
                    <a:pt x="67" y="0"/>
                  </a:cubicBezTo>
                  <a:cubicBezTo>
                    <a:pt x="64" y="4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0"/>
                    <a:pt x="0" y="74"/>
                    <a:pt x="0" y="76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0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4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8">
              <a:extLst>
                <a:ext uri="{FF2B5EF4-FFF2-40B4-BE49-F238E27FC236}">
                  <a16:creationId xmlns:a16="http://schemas.microsoft.com/office/drawing/2014/main" id="{90E2CA04-1A61-4664-902F-9722FA024844}"/>
                </a:ext>
              </a:extLst>
            </p:cNvPr>
            <p:cNvSpPr>
              <a:spLocks noEditPoints="1"/>
            </p:cNvSpPr>
            <p:nvPr>
              <p:custDataLst>
                <p:tags r:id="rId489"/>
              </p:custDataLst>
            </p:nvPr>
          </p:nvSpPr>
          <p:spPr bwMode="auto">
            <a:xfrm>
              <a:off x="787401" y="6303963"/>
              <a:ext cx="101600" cy="119063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0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2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7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2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9">
              <a:extLst>
                <a:ext uri="{FF2B5EF4-FFF2-40B4-BE49-F238E27FC236}">
                  <a16:creationId xmlns:a16="http://schemas.microsoft.com/office/drawing/2014/main" id="{E590E7D0-64F7-41D5-B74B-CB049D68AD79}"/>
                </a:ext>
              </a:extLst>
            </p:cNvPr>
            <p:cNvSpPr>
              <a:spLocks/>
            </p:cNvSpPr>
            <p:nvPr>
              <p:custDataLst>
                <p:tags r:id="rId490"/>
              </p:custDataLst>
            </p:nvPr>
          </p:nvSpPr>
          <p:spPr bwMode="auto">
            <a:xfrm>
              <a:off x="901701" y="6248400"/>
              <a:ext cx="84138" cy="171450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8 h 341"/>
                <a:gd name="T6" fmla="*/ 111 w 181"/>
                <a:gd name="T7" fmla="*/ 14 h 341"/>
                <a:gd name="T8" fmla="*/ 138 w 181"/>
                <a:gd name="T9" fmla="*/ 33 h 341"/>
                <a:gd name="T10" fmla="*/ 160 w 181"/>
                <a:gd name="T11" fmla="*/ 51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6 h 341"/>
                <a:gd name="T18" fmla="*/ 42 w 181"/>
                <a:gd name="T19" fmla="*/ 116 h 341"/>
                <a:gd name="T20" fmla="*/ 1 w 181"/>
                <a:gd name="T21" fmla="*/ 116 h 341"/>
                <a:gd name="T22" fmla="*/ 1 w 181"/>
                <a:gd name="T23" fmla="*/ 132 h 341"/>
                <a:gd name="T24" fmla="*/ 42 w 181"/>
                <a:gd name="T25" fmla="*/ 132 h 341"/>
                <a:gd name="T26" fmla="*/ 42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8"/>
                  </a:lnTo>
                  <a:cubicBezTo>
                    <a:pt x="83" y="29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3"/>
                  </a:cubicBezTo>
                  <a:cubicBezTo>
                    <a:pt x="146" y="46"/>
                    <a:pt x="152" y="51"/>
                    <a:pt x="160" y="51"/>
                  </a:cubicBezTo>
                  <a:cubicBezTo>
                    <a:pt x="172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3"/>
                    <a:pt x="59" y="36"/>
                  </a:cubicBezTo>
                  <a:cubicBezTo>
                    <a:pt x="46" y="58"/>
                    <a:pt x="42" y="76"/>
                    <a:pt x="42" y="116"/>
                  </a:cubicBezTo>
                  <a:lnTo>
                    <a:pt x="1" y="116"/>
                  </a:lnTo>
                  <a:lnTo>
                    <a:pt x="1" y="132"/>
                  </a:lnTo>
                  <a:lnTo>
                    <a:pt x="42" y="132"/>
                  </a:lnTo>
                  <a:lnTo>
                    <a:pt x="42" y="289"/>
                  </a:lnTo>
                  <a:cubicBezTo>
                    <a:pt x="42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0">
              <a:extLst>
                <a:ext uri="{FF2B5EF4-FFF2-40B4-BE49-F238E27FC236}">
                  <a16:creationId xmlns:a16="http://schemas.microsoft.com/office/drawing/2014/main" id="{5267B38C-C795-4A89-9BF0-87A5741BE220}"/>
                </a:ext>
              </a:extLst>
            </p:cNvPr>
            <p:cNvSpPr>
              <a:spLocks/>
            </p:cNvSpPr>
            <p:nvPr>
              <p:custDataLst>
                <p:tags r:id="rId491"/>
              </p:custDataLst>
            </p:nvPr>
          </p:nvSpPr>
          <p:spPr bwMode="auto">
            <a:xfrm>
              <a:off x="1035051" y="6273800"/>
              <a:ext cx="61913" cy="14922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6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0"/>
                    <a:pt x="0" y="74"/>
                    <a:pt x="0" y="76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1">
              <a:extLst>
                <a:ext uri="{FF2B5EF4-FFF2-40B4-BE49-F238E27FC236}">
                  <a16:creationId xmlns:a16="http://schemas.microsoft.com/office/drawing/2014/main" id="{9B0C3D08-B7C4-4059-A17C-40B232B95FAC}"/>
                </a:ext>
              </a:extLst>
            </p:cNvPr>
            <p:cNvSpPr>
              <a:spLocks/>
            </p:cNvSpPr>
            <p:nvPr>
              <p:custDataLst>
                <p:tags r:id="rId492"/>
              </p:custDataLst>
            </p:nvPr>
          </p:nvSpPr>
          <p:spPr bwMode="auto">
            <a:xfrm>
              <a:off x="1098551" y="6248400"/>
              <a:ext cx="111125" cy="171450"/>
            </a:xfrm>
            <a:custGeom>
              <a:avLst/>
              <a:gdLst>
                <a:gd name="T0" fmla="*/ 74 w 239"/>
                <a:gd name="T1" fmla="*/ 169 h 341"/>
                <a:gd name="T2" fmla="*/ 130 w 239"/>
                <a:gd name="T3" fmla="*/ 138 h 341"/>
                <a:gd name="T4" fmla="*/ 167 w 239"/>
                <a:gd name="T5" fmla="*/ 191 h 341"/>
                <a:gd name="T6" fmla="*/ 167 w 239"/>
                <a:gd name="T7" fmla="*/ 290 h 341"/>
                <a:gd name="T8" fmla="*/ 133 w 239"/>
                <a:gd name="T9" fmla="*/ 333 h 341"/>
                <a:gd name="T10" fmla="*/ 133 w 239"/>
                <a:gd name="T11" fmla="*/ 341 h 341"/>
                <a:gd name="T12" fmla="*/ 239 w 239"/>
                <a:gd name="T13" fmla="*/ 341 h 341"/>
                <a:gd name="T14" fmla="*/ 239 w 239"/>
                <a:gd name="T15" fmla="*/ 333 h 341"/>
                <a:gd name="T16" fmla="*/ 209 w 239"/>
                <a:gd name="T17" fmla="*/ 290 h 341"/>
                <a:gd name="T18" fmla="*/ 209 w 239"/>
                <a:gd name="T19" fmla="*/ 190 h 341"/>
                <a:gd name="T20" fmla="*/ 148 w 239"/>
                <a:gd name="T21" fmla="*/ 111 h 341"/>
                <a:gd name="T22" fmla="*/ 74 w 239"/>
                <a:gd name="T23" fmla="*/ 153 h 341"/>
                <a:gd name="T24" fmla="*/ 74 w 239"/>
                <a:gd name="T25" fmla="*/ 1 h 341"/>
                <a:gd name="T26" fmla="*/ 72 w 239"/>
                <a:gd name="T27" fmla="*/ 0 h 341"/>
                <a:gd name="T28" fmla="*/ 14 w 239"/>
                <a:gd name="T29" fmla="*/ 18 h 341"/>
                <a:gd name="T30" fmla="*/ 1 w 239"/>
                <a:gd name="T31" fmla="*/ 22 h 341"/>
                <a:gd name="T32" fmla="*/ 1 w 239"/>
                <a:gd name="T33" fmla="*/ 30 h 341"/>
                <a:gd name="T34" fmla="*/ 7 w 239"/>
                <a:gd name="T35" fmla="*/ 29 h 341"/>
                <a:gd name="T36" fmla="*/ 32 w 239"/>
                <a:gd name="T37" fmla="*/ 55 h 341"/>
                <a:gd name="T38" fmla="*/ 32 w 239"/>
                <a:gd name="T39" fmla="*/ 290 h 341"/>
                <a:gd name="T40" fmla="*/ 0 w 239"/>
                <a:gd name="T41" fmla="*/ 333 h 341"/>
                <a:gd name="T42" fmla="*/ 0 w 239"/>
                <a:gd name="T43" fmla="*/ 341 h 341"/>
                <a:gd name="T44" fmla="*/ 108 w 239"/>
                <a:gd name="T45" fmla="*/ 341 h 341"/>
                <a:gd name="T46" fmla="*/ 108 w 239"/>
                <a:gd name="T47" fmla="*/ 333 h 341"/>
                <a:gd name="T48" fmla="*/ 74 w 239"/>
                <a:gd name="T49" fmla="*/ 290 h 341"/>
                <a:gd name="T50" fmla="*/ 74 w 239"/>
                <a:gd name="T51" fmla="*/ 16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1">
                  <a:moveTo>
                    <a:pt x="74" y="169"/>
                  </a:moveTo>
                  <a:cubicBezTo>
                    <a:pt x="95" y="146"/>
                    <a:pt x="110" y="138"/>
                    <a:pt x="130" y="138"/>
                  </a:cubicBezTo>
                  <a:cubicBezTo>
                    <a:pt x="155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9" y="341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0"/>
                  </a:lnTo>
                  <a:cubicBezTo>
                    <a:pt x="209" y="138"/>
                    <a:pt x="188" y="111"/>
                    <a:pt x="148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2">
              <a:extLst>
                <a:ext uri="{FF2B5EF4-FFF2-40B4-BE49-F238E27FC236}">
                  <a16:creationId xmlns:a16="http://schemas.microsoft.com/office/drawing/2014/main" id="{4252FC81-E3D3-4BC6-ABFE-E66CE8CDA9F7}"/>
                </a:ext>
              </a:extLst>
            </p:cNvPr>
            <p:cNvSpPr>
              <a:spLocks noEditPoints="1"/>
            </p:cNvSpPr>
            <p:nvPr>
              <p:custDataLst>
                <p:tags r:id="rId493"/>
              </p:custDataLst>
            </p:nvPr>
          </p:nvSpPr>
          <p:spPr bwMode="auto">
            <a:xfrm>
              <a:off x="1217613" y="6303963"/>
              <a:ext cx="93663" cy="1190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5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6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6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6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63">
              <a:extLst>
                <a:ext uri="{FF2B5EF4-FFF2-40B4-BE49-F238E27FC236}">
                  <a16:creationId xmlns:a16="http://schemas.microsoft.com/office/drawing/2014/main" id="{21D44C95-84EE-479E-8FDB-3CD0C23D2455}"/>
                </a:ext>
              </a:extLst>
            </p:cNvPr>
            <p:cNvSpPr>
              <a:spLocks noEditPoints="1"/>
            </p:cNvSpPr>
            <p:nvPr>
              <p:custDataLst>
                <p:tags r:id="rId494"/>
              </p:custDataLst>
            </p:nvPr>
          </p:nvSpPr>
          <p:spPr bwMode="auto">
            <a:xfrm>
              <a:off x="1381126" y="6303963"/>
              <a:ext cx="95250" cy="1190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7 h 235"/>
                <a:gd name="T16" fmla="*/ 54 w 202"/>
                <a:gd name="T17" fmla="*/ 56 h 235"/>
                <a:gd name="T18" fmla="*/ 53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4" y="67"/>
                    <a:pt x="54" y="56"/>
                  </a:cubicBezTo>
                  <a:cubicBezTo>
                    <a:pt x="54" y="54"/>
                    <a:pt x="53" y="52"/>
                    <a:pt x="53" y="48"/>
                  </a:cubicBezTo>
                  <a:cubicBezTo>
                    <a:pt x="52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">
              <a:extLst>
                <a:ext uri="{FF2B5EF4-FFF2-40B4-BE49-F238E27FC236}">
                  <a16:creationId xmlns:a16="http://schemas.microsoft.com/office/drawing/2014/main" id="{33CC9BD0-2474-4E13-BF94-4B2499433D32}"/>
                </a:ext>
              </a:extLst>
            </p:cNvPr>
            <p:cNvSpPr>
              <a:spLocks/>
            </p:cNvSpPr>
            <p:nvPr>
              <p:custDataLst>
                <p:tags r:id="rId495"/>
              </p:custDataLst>
            </p:nvPr>
          </p:nvSpPr>
          <p:spPr bwMode="auto">
            <a:xfrm>
              <a:off x="1481138" y="6248400"/>
              <a:ext cx="53975" cy="171450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59 h 341"/>
                <a:gd name="T8" fmla="*/ 39 w 118"/>
                <a:gd name="T9" fmla="*/ 297 h 341"/>
                <a:gd name="T10" fmla="*/ 0 w 118"/>
                <a:gd name="T11" fmla="*/ 333 h 341"/>
                <a:gd name="T12" fmla="*/ 0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5">
              <a:extLst>
                <a:ext uri="{FF2B5EF4-FFF2-40B4-BE49-F238E27FC236}">
                  <a16:creationId xmlns:a16="http://schemas.microsoft.com/office/drawing/2014/main" id="{59980555-7E88-47D7-8A6A-E9A1410FE8B3}"/>
                </a:ext>
              </a:extLst>
            </p:cNvPr>
            <p:cNvSpPr>
              <a:spLocks noEditPoints="1"/>
            </p:cNvSpPr>
            <p:nvPr>
              <p:custDataLst>
                <p:tags r:id="rId496"/>
              </p:custDataLst>
            </p:nvPr>
          </p:nvSpPr>
          <p:spPr bwMode="auto">
            <a:xfrm>
              <a:off x="1547813" y="6303963"/>
              <a:ext cx="101600" cy="171450"/>
            </a:xfrm>
            <a:custGeom>
              <a:avLst/>
              <a:gdLst>
                <a:gd name="T0" fmla="*/ 220 w 220"/>
                <a:gd name="T1" fmla="*/ 36 h 338"/>
                <a:gd name="T2" fmla="*/ 220 w 220"/>
                <a:gd name="T3" fmla="*/ 16 h 338"/>
                <a:gd name="T4" fmla="*/ 182 w 220"/>
                <a:gd name="T5" fmla="*/ 16 h 338"/>
                <a:gd name="T6" fmla="*/ 154 w 220"/>
                <a:gd name="T7" fmla="*/ 11 h 338"/>
                <a:gd name="T8" fmla="*/ 143 w 220"/>
                <a:gd name="T9" fmla="*/ 7 h 338"/>
                <a:gd name="T10" fmla="*/ 103 w 220"/>
                <a:gd name="T11" fmla="*/ 0 h 338"/>
                <a:gd name="T12" fmla="*/ 20 w 220"/>
                <a:gd name="T13" fmla="*/ 81 h 338"/>
                <a:gd name="T14" fmla="*/ 66 w 220"/>
                <a:gd name="T15" fmla="*/ 148 h 338"/>
                <a:gd name="T16" fmla="*/ 45 w 220"/>
                <a:gd name="T17" fmla="*/ 168 h 338"/>
                <a:gd name="T18" fmla="*/ 22 w 220"/>
                <a:gd name="T19" fmla="*/ 203 h 338"/>
                <a:gd name="T20" fmla="*/ 48 w 220"/>
                <a:gd name="T21" fmla="*/ 229 h 338"/>
                <a:gd name="T22" fmla="*/ 0 w 220"/>
                <a:gd name="T23" fmla="*/ 290 h 338"/>
                <a:gd name="T24" fmla="*/ 86 w 220"/>
                <a:gd name="T25" fmla="*/ 338 h 338"/>
                <a:gd name="T26" fmla="*/ 188 w 220"/>
                <a:gd name="T27" fmla="*/ 304 h 338"/>
                <a:gd name="T28" fmla="*/ 215 w 220"/>
                <a:gd name="T29" fmla="*/ 254 h 338"/>
                <a:gd name="T30" fmla="*/ 155 w 220"/>
                <a:gd name="T31" fmla="*/ 201 h 338"/>
                <a:gd name="T32" fmla="*/ 91 w 220"/>
                <a:gd name="T33" fmla="*/ 198 h 338"/>
                <a:gd name="T34" fmla="*/ 52 w 220"/>
                <a:gd name="T35" fmla="*/ 184 h 338"/>
                <a:gd name="T36" fmla="*/ 82 w 220"/>
                <a:gd name="T37" fmla="*/ 153 h 338"/>
                <a:gd name="T38" fmla="*/ 91 w 220"/>
                <a:gd name="T39" fmla="*/ 154 h 338"/>
                <a:gd name="T40" fmla="*/ 110 w 220"/>
                <a:gd name="T41" fmla="*/ 155 h 338"/>
                <a:gd name="T42" fmla="*/ 164 w 220"/>
                <a:gd name="T43" fmla="*/ 134 h 338"/>
                <a:gd name="T44" fmla="*/ 188 w 220"/>
                <a:gd name="T45" fmla="*/ 78 h 338"/>
                <a:gd name="T46" fmla="*/ 178 w 220"/>
                <a:gd name="T47" fmla="*/ 36 h 338"/>
                <a:gd name="T48" fmla="*/ 220 w 220"/>
                <a:gd name="T49" fmla="*/ 36 h 338"/>
                <a:gd name="T50" fmla="*/ 59 w 220"/>
                <a:gd name="T51" fmla="*/ 231 h 338"/>
                <a:gd name="T52" fmla="*/ 140 w 220"/>
                <a:gd name="T53" fmla="*/ 237 h 338"/>
                <a:gd name="T54" fmla="*/ 201 w 220"/>
                <a:gd name="T55" fmla="*/ 262 h 338"/>
                <a:gd name="T56" fmla="*/ 107 w 220"/>
                <a:gd name="T57" fmla="*/ 310 h 338"/>
                <a:gd name="T58" fmla="*/ 34 w 220"/>
                <a:gd name="T59" fmla="*/ 273 h 338"/>
                <a:gd name="T60" fmla="*/ 59 w 220"/>
                <a:gd name="T61" fmla="*/ 231 h 338"/>
                <a:gd name="T62" fmla="*/ 61 w 220"/>
                <a:gd name="T63" fmla="*/ 61 h 338"/>
                <a:gd name="T64" fmla="*/ 98 w 220"/>
                <a:gd name="T65" fmla="*/ 14 h 338"/>
                <a:gd name="T66" fmla="*/ 135 w 220"/>
                <a:gd name="T67" fmla="*/ 37 h 338"/>
                <a:gd name="T68" fmla="*/ 150 w 220"/>
                <a:gd name="T69" fmla="*/ 97 h 338"/>
                <a:gd name="T70" fmla="*/ 112 w 220"/>
                <a:gd name="T71" fmla="*/ 143 h 338"/>
                <a:gd name="T72" fmla="*/ 61 w 220"/>
                <a:gd name="T73" fmla="*/ 62 h 338"/>
                <a:gd name="T74" fmla="*/ 61 w 220"/>
                <a:gd name="T75" fmla="*/ 6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8">
                  <a:moveTo>
                    <a:pt x="220" y="36"/>
                  </a:moveTo>
                  <a:lnTo>
                    <a:pt x="220" y="16"/>
                  </a:lnTo>
                  <a:lnTo>
                    <a:pt x="182" y="16"/>
                  </a:lnTo>
                  <a:cubicBezTo>
                    <a:pt x="172" y="16"/>
                    <a:pt x="164" y="15"/>
                    <a:pt x="154" y="11"/>
                  </a:cubicBezTo>
                  <a:lnTo>
                    <a:pt x="143" y="7"/>
                  </a:lnTo>
                  <a:cubicBezTo>
                    <a:pt x="130" y="2"/>
                    <a:pt x="116" y="0"/>
                    <a:pt x="103" y="0"/>
                  </a:cubicBezTo>
                  <a:cubicBezTo>
                    <a:pt x="57" y="0"/>
                    <a:pt x="20" y="36"/>
                    <a:pt x="20" y="81"/>
                  </a:cubicBezTo>
                  <a:cubicBezTo>
                    <a:pt x="20" y="113"/>
                    <a:pt x="33" y="132"/>
                    <a:pt x="66" y="148"/>
                  </a:cubicBezTo>
                  <a:cubicBezTo>
                    <a:pt x="57" y="157"/>
                    <a:pt x="48" y="166"/>
                    <a:pt x="45" y="168"/>
                  </a:cubicBezTo>
                  <a:cubicBezTo>
                    <a:pt x="28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8" y="229"/>
                  </a:cubicBezTo>
                  <a:cubicBezTo>
                    <a:pt x="13" y="255"/>
                    <a:pt x="0" y="271"/>
                    <a:pt x="0" y="290"/>
                  </a:cubicBezTo>
                  <a:cubicBezTo>
                    <a:pt x="0" y="316"/>
                    <a:pt x="38" y="338"/>
                    <a:pt x="86" y="338"/>
                  </a:cubicBezTo>
                  <a:cubicBezTo>
                    <a:pt x="123" y="338"/>
                    <a:pt x="162" y="325"/>
                    <a:pt x="188" y="304"/>
                  </a:cubicBezTo>
                  <a:cubicBezTo>
                    <a:pt x="207" y="289"/>
                    <a:pt x="215" y="273"/>
                    <a:pt x="215" y="254"/>
                  </a:cubicBezTo>
                  <a:cubicBezTo>
                    <a:pt x="215" y="223"/>
                    <a:pt x="192" y="202"/>
                    <a:pt x="155" y="201"/>
                  </a:cubicBezTo>
                  <a:lnTo>
                    <a:pt x="91" y="198"/>
                  </a:lnTo>
                  <a:cubicBezTo>
                    <a:pt x="64" y="197"/>
                    <a:pt x="52" y="192"/>
                    <a:pt x="52" y="184"/>
                  </a:cubicBezTo>
                  <a:cubicBezTo>
                    <a:pt x="52" y="174"/>
                    <a:pt x="68" y="157"/>
                    <a:pt x="82" y="153"/>
                  </a:cubicBezTo>
                  <a:cubicBezTo>
                    <a:pt x="86" y="153"/>
                    <a:pt x="90" y="154"/>
                    <a:pt x="91" y="154"/>
                  </a:cubicBezTo>
                  <a:cubicBezTo>
                    <a:pt x="101" y="155"/>
                    <a:pt x="107" y="155"/>
                    <a:pt x="110" y="155"/>
                  </a:cubicBezTo>
                  <a:cubicBezTo>
                    <a:pt x="129" y="155"/>
                    <a:pt x="149" y="148"/>
                    <a:pt x="164" y="134"/>
                  </a:cubicBezTo>
                  <a:cubicBezTo>
                    <a:pt x="180" y="120"/>
                    <a:pt x="188" y="103"/>
                    <a:pt x="188" y="78"/>
                  </a:cubicBezTo>
                  <a:cubicBezTo>
                    <a:pt x="188" y="63"/>
                    <a:pt x="185" y="52"/>
                    <a:pt x="178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5" y="234"/>
                    <a:pt x="115" y="237"/>
                    <a:pt x="140" y="237"/>
                  </a:cubicBezTo>
                  <a:cubicBezTo>
                    <a:pt x="185" y="237"/>
                    <a:pt x="201" y="244"/>
                    <a:pt x="201" y="262"/>
                  </a:cubicBezTo>
                  <a:cubicBezTo>
                    <a:pt x="201" y="290"/>
                    <a:pt x="164" y="310"/>
                    <a:pt x="107" y="310"/>
                  </a:cubicBezTo>
                  <a:cubicBezTo>
                    <a:pt x="63" y="310"/>
                    <a:pt x="34" y="295"/>
                    <a:pt x="34" y="273"/>
                  </a:cubicBezTo>
                  <a:cubicBezTo>
                    <a:pt x="34" y="262"/>
                    <a:pt x="38" y="256"/>
                    <a:pt x="59" y="231"/>
                  </a:cubicBezTo>
                  <a:close/>
                  <a:moveTo>
                    <a:pt x="61" y="61"/>
                  </a:moveTo>
                  <a:cubicBezTo>
                    <a:pt x="61" y="31"/>
                    <a:pt x="75" y="14"/>
                    <a:pt x="98" y="14"/>
                  </a:cubicBezTo>
                  <a:cubicBezTo>
                    <a:pt x="114" y="14"/>
                    <a:pt x="127" y="22"/>
                    <a:pt x="135" y="37"/>
                  </a:cubicBezTo>
                  <a:cubicBezTo>
                    <a:pt x="144" y="55"/>
                    <a:pt x="150" y="78"/>
                    <a:pt x="150" y="97"/>
                  </a:cubicBezTo>
                  <a:cubicBezTo>
                    <a:pt x="150" y="125"/>
                    <a:pt x="135" y="143"/>
                    <a:pt x="112" y="143"/>
                  </a:cubicBezTo>
                  <a:cubicBezTo>
                    <a:pt x="82" y="143"/>
                    <a:pt x="61" y="110"/>
                    <a:pt x="61" y="62"/>
                  </a:cubicBezTo>
                  <a:lnTo>
                    <a:pt x="61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6">
              <a:extLst>
                <a:ext uri="{FF2B5EF4-FFF2-40B4-BE49-F238E27FC236}">
                  <a16:creationId xmlns:a16="http://schemas.microsoft.com/office/drawing/2014/main" id="{9A659834-A18D-420E-BE83-8C6DDE7F274E}"/>
                </a:ext>
              </a:extLst>
            </p:cNvPr>
            <p:cNvSpPr>
              <a:spLocks noEditPoints="1"/>
            </p:cNvSpPr>
            <p:nvPr>
              <p:custDataLst>
                <p:tags r:id="rId497"/>
              </p:custDataLst>
            </p:nvPr>
          </p:nvSpPr>
          <p:spPr bwMode="auto">
            <a:xfrm>
              <a:off x="1663701" y="6303963"/>
              <a:ext cx="101600" cy="1190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2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7">
              <a:extLst>
                <a:ext uri="{FF2B5EF4-FFF2-40B4-BE49-F238E27FC236}">
                  <a16:creationId xmlns:a16="http://schemas.microsoft.com/office/drawing/2014/main" id="{32C7B64E-D255-4B6F-BD6E-0923DE9DEAF8}"/>
                </a:ext>
              </a:extLst>
            </p:cNvPr>
            <p:cNvSpPr>
              <a:spLocks/>
            </p:cNvSpPr>
            <p:nvPr>
              <p:custDataLst>
                <p:tags r:id="rId498"/>
              </p:custDataLst>
            </p:nvPr>
          </p:nvSpPr>
          <p:spPr bwMode="auto">
            <a:xfrm>
              <a:off x="1773238" y="6303963"/>
              <a:ext cx="77788" cy="115888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5 w 165"/>
                <a:gd name="T5" fmla="*/ 63 h 230"/>
                <a:gd name="T6" fmla="*/ 35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2 h 230"/>
                <a:gd name="T20" fmla="*/ 112 w 165"/>
                <a:gd name="T21" fmla="*/ 31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6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3"/>
                    <a:pt x="13" y="33"/>
                    <a:pt x="19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0"/>
                    <a:pt x="165" y="26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1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8">
              <a:extLst>
                <a:ext uri="{FF2B5EF4-FFF2-40B4-BE49-F238E27FC236}">
                  <a16:creationId xmlns:a16="http://schemas.microsoft.com/office/drawing/2014/main" id="{FD519052-5C00-4FEC-8234-5F5FE34BE5B9}"/>
                </a:ext>
              </a:extLst>
            </p:cNvPr>
            <p:cNvSpPr>
              <a:spLocks noEditPoints="1"/>
            </p:cNvSpPr>
            <p:nvPr>
              <p:custDataLst>
                <p:tags r:id="rId499"/>
              </p:custDataLst>
            </p:nvPr>
          </p:nvSpPr>
          <p:spPr bwMode="auto">
            <a:xfrm>
              <a:off x="1854201" y="6248400"/>
              <a:ext cx="53975" cy="171450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8 h 341"/>
                <a:gd name="T4" fmla="*/ 2 w 118"/>
                <a:gd name="T5" fmla="*/ 146 h 341"/>
                <a:gd name="T6" fmla="*/ 6 w 118"/>
                <a:gd name="T7" fmla="*/ 145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2 h 341"/>
                <a:gd name="T26" fmla="*/ 79 w 118"/>
                <a:gd name="T27" fmla="*/ 111 h 341"/>
                <a:gd name="T28" fmla="*/ 55 w 118"/>
                <a:gd name="T29" fmla="*/ 0 h 341"/>
                <a:gd name="T30" fmla="*/ 31 w 118"/>
                <a:gd name="T31" fmla="*/ 25 h 341"/>
                <a:gd name="T32" fmla="*/ 55 w 118"/>
                <a:gd name="T33" fmla="*/ 51 h 341"/>
                <a:gd name="T34" fmla="*/ 81 w 118"/>
                <a:gd name="T35" fmla="*/ 25 h 341"/>
                <a:gd name="T36" fmla="*/ 55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1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9">
              <a:extLst>
                <a:ext uri="{FF2B5EF4-FFF2-40B4-BE49-F238E27FC236}">
                  <a16:creationId xmlns:a16="http://schemas.microsoft.com/office/drawing/2014/main" id="{0A36A669-5ADF-4186-B1C2-AC657D4570D2}"/>
                </a:ext>
              </a:extLst>
            </p:cNvPr>
            <p:cNvSpPr>
              <a:spLocks/>
            </p:cNvSpPr>
            <p:nvPr>
              <p:custDataLst>
                <p:tags r:id="rId500"/>
              </p:custDataLst>
            </p:nvPr>
          </p:nvSpPr>
          <p:spPr bwMode="auto">
            <a:xfrm>
              <a:off x="1917701" y="6273800"/>
              <a:ext cx="61913" cy="14922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7 h 294"/>
                <a:gd name="T12" fmla="*/ 0 w 132"/>
                <a:gd name="T13" fmla="*/ 76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69" y="0"/>
                    <a:pt x="66" y="0"/>
                  </a:cubicBezTo>
                  <a:cubicBezTo>
                    <a:pt x="63" y="4"/>
                    <a:pt x="60" y="9"/>
                    <a:pt x="56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0"/>
                    <a:pt x="0" y="74"/>
                    <a:pt x="0" y="76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70">
              <a:extLst>
                <a:ext uri="{FF2B5EF4-FFF2-40B4-BE49-F238E27FC236}">
                  <a16:creationId xmlns:a16="http://schemas.microsoft.com/office/drawing/2014/main" id="{6C27714B-9F5C-44CB-8DC5-06ECE9B04E0A}"/>
                </a:ext>
              </a:extLst>
            </p:cNvPr>
            <p:cNvSpPr>
              <a:spLocks/>
            </p:cNvSpPr>
            <p:nvPr>
              <p:custDataLst>
                <p:tags r:id="rId501"/>
              </p:custDataLst>
            </p:nvPr>
          </p:nvSpPr>
          <p:spPr bwMode="auto">
            <a:xfrm>
              <a:off x="1981201" y="6248400"/>
              <a:ext cx="111125" cy="171450"/>
            </a:xfrm>
            <a:custGeom>
              <a:avLst/>
              <a:gdLst>
                <a:gd name="T0" fmla="*/ 74 w 238"/>
                <a:gd name="T1" fmla="*/ 169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3 w 238"/>
                <a:gd name="T9" fmla="*/ 333 h 341"/>
                <a:gd name="T10" fmla="*/ 133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0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1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29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6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0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71">
              <a:extLst>
                <a:ext uri="{FF2B5EF4-FFF2-40B4-BE49-F238E27FC236}">
                  <a16:creationId xmlns:a16="http://schemas.microsoft.com/office/drawing/2014/main" id="{ADA2EF24-8EAE-4FB6-82AB-1DEF13F7FB00}"/>
                </a:ext>
              </a:extLst>
            </p:cNvPr>
            <p:cNvSpPr>
              <a:spLocks/>
            </p:cNvSpPr>
            <p:nvPr>
              <p:custDataLst>
                <p:tags r:id="rId502"/>
              </p:custDataLst>
            </p:nvPr>
          </p:nvSpPr>
          <p:spPr bwMode="auto">
            <a:xfrm>
              <a:off x="2098676" y="6303963"/>
              <a:ext cx="176213" cy="115888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4 w 378"/>
                <a:gd name="T5" fmla="*/ 61 h 230"/>
                <a:gd name="T6" fmla="*/ 34 w 378"/>
                <a:gd name="T7" fmla="*/ 187 h 230"/>
                <a:gd name="T8" fmla="*/ 0 w 378"/>
                <a:gd name="T9" fmla="*/ 222 h 230"/>
                <a:gd name="T10" fmla="*/ 0 w 378"/>
                <a:gd name="T11" fmla="*/ 230 h 230"/>
                <a:gd name="T12" fmla="*/ 110 w 378"/>
                <a:gd name="T13" fmla="*/ 230 h 230"/>
                <a:gd name="T14" fmla="*/ 110 w 378"/>
                <a:gd name="T15" fmla="*/ 222 h 230"/>
                <a:gd name="T16" fmla="*/ 76 w 378"/>
                <a:gd name="T17" fmla="*/ 196 h 230"/>
                <a:gd name="T18" fmla="*/ 76 w 378"/>
                <a:gd name="T19" fmla="*/ 55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8 h 230"/>
                <a:gd name="T26" fmla="*/ 168 w 378"/>
                <a:gd name="T27" fmla="*/ 187 h 230"/>
                <a:gd name="T28" fmla="*/ 134 w 378"/>
                <a:gd name="T29" fmla="*/ 222 h 230"/>
                <a:gd name="T30" fmla="*/ 134 w 378"/>
                <a:gd name="T31" fmla="*/ 230 h 230"/>
                <a:gd name="T32" fmla="*/ 246 w 378"/>
                <a:gd name="T33" fmla="*/ 230 h 230"/>
                <a:gd name="T34" fmla="*/ 246 w 378"/>
                <a:gd name="T35" fmla="*/ 222 h 230"/>
                <a:gd name="T36" fmla="*/ 210 w 378"/>
                <a:gd name="T37" fmla="*/ 182 h 230"/>
                <a:gd name="T38" fmla="*/ 210 w 378"/>
                <a:gd name="T39" fmla="*/ 56 h 230"/>
                <a:gd name="T40" fmla="*/ 264 w 378"/>
                <a:gd name="T41" fmla="*/ 26 h 230"/>
                <a:gd name="T42" fmla="*/ 302 w 378"/>
                <a:gd name="T43" fmla="*/ 81 h 230"/>
                <a:gd name="T44" fmla="*/ 302 w 378"/>
                <a:gd name="T45" fmla="*/ 186 h 230"/>
                <a:gd name="T46" fmla="*/ 269 w 378"/>
                <a:gd name="T47" fmla="*/ 222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2 h 230"/>
                <a:gd name="T54" fmla="*/ 365 w 378"/>
                <a:gd name="T55" fmla="*/ 221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4 w 378"/>
                <a:gd name="T63" fmla="*/ 42 h 230"/>
                <a:gd name="T64" fmla="*/ 152 w 378"/>
                <a:gd name="T65" fmla="*/ 0 h 230"/>
                <a:gd name="T66" fmla="*/ 74 w 378"/>
                <a:gd name="T67" fmla="*/ 38 h 230"/>
                <a:gd name="T68" fmla="*/ 74 w 378"/>
                <a:gd name="T69" fmla="*/ 1 h 230"/>
                <a:gd name="T70" fmla="*/ 71 w 378"/>
                <a:gd name="T71" fmla="*/ 0 h 230"/>
                <a:gd name="T72" fmla="*/ 1 w 378"/>
                <a:gd name="T73" fmla="*/ 22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8" y="29"/>
                    <a:pt x="12" y="29"/>
                    <a:pt x="17" y="29"/>
                  </a:cubicBezTo>
                  <a:cubicBezTo>
                    <a:pt x="30" y="29"/>
                    <a:pt x="34" y="37"/>
                    <a:pt x="34" y="61"/>
                  </a:cubicBezTo>
                  <a:lnTo>
                    <a:pt x="34" y="187"/>
                  </a:lnTo>
                  <a:cubicBezTo>
                    <a:pt x="34" y="214"/>
                    <a:pt x="27" y="222"/>
                    <a:pt x="0" y="222"/>
                  </a:cubicBezTo>
                  <a:lnTo>
                    <a:pt x="0" y="230"/>
                  </a:lnTo>
                  <a:lnTo>
                    <a:pt x="110" y="230"/>
                  </a:lnTo>
                  <a:lnTo>
                    <a:pt x="110" y="222"/>
                  </a:lnTo>
                  <a:cubicBezTo>
                    <a:pt x="84" y="221"/>
                    <a:pt x="76" y="216"/>
                    <a:pt x="76" y="196"/>
                  </a:cubicBezTo>
                  <a:lnTo>
                    <a:pt x="76" y="55"/>
                  </a:lnTo>
                  <a:cubicBezTo>
                    <a:pt x="76" y="54"/>
                    <a:pt x="80" y="49"/>
                    <a:pt x="84" y="46"/>
                  </a:cubicBezTo>
                  <a:cubicBezTo>
                    <a:pt x="96" y="34"/>
                    <a:pt x="118" y="26"/>
                    <a:pt x="135" y="26"/>
                  </a:cubicBezTo>
                  <a:cubicBezTo>
                    <a:pt x="157" y="26"/>
                    <a:pt x="168" y="43"/>
                    <a:pt x="168" y="78"/>
                  </a:cubicBezTo>
                  <a:lnTo>
                    <a:pt x="168" y="187"/>
                  </a:lnTo>
                  <a:cubicBezTo>
                    <a:pt x="168" y="215"/>
                    <a:pt x="163" y="220"/>
                    <a:pt x="134" y="222"/>
                  </a:cubicBezTo>
                  <a:lnTo>
                    <a:pt x="134" y="230"/>
                  </a:lnTo>
                  <a:lnTo>
                    <a:pt x="246" y="230"/>
                  </a:lnTo>
                  <a:lnTo>
                    <a:pt x="246" y="222"/>
                  </a:lnTo>
                  <a:cubicBezTo>
                    <a:pt x="217" y="222"/>
                    <a:pt x="210" y="213"/>
                    <a:pt x="210" y="182"/>
                  </a:cubicBezTo>
                  <a:lnTo>
                    <a:pt x="210" y="56"/>
                  </a:lnTo>
                  <a:cubicBezTo>
                    <a:pt x="225" y="35"/>
                    <a:pt x="241" y="26"/>
                    <a:pt x="264" y="26"/>
                  </a:cubicBezTo>
                  <a:cubicBezTo>
                    <a:pt x="293" y="26"/>
                    <a:pt x="302" y="39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69" y="222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1" y="13"/>
                    <a:pt x="204" y="42"/>
                  </a:cubicBezTo>
                  <a:cubicBezTo>
                    <a:pt x="195" y="13"/>
                    <a:pt x="179" y="0"/>
                    <a:pt x="152" y="0"/>
                  </a:cubicBezTo>
                  <a:cubicBezTo>
                    <a:pt x="130" y="0"/>
                    <a:pt x="116" y="7"/>
                    <a:pt x="74" y="38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45" y="9"/>
                    <a:pt x="28" y="15"/>
                    <a:pt x="1" y="22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72">
              <a:extLst>
                <a:ext uri="{FF2B5EF4-FFF2-40B4-BE49-F238E27FC236}">
                  <a16:creationId xmlns:a16="http://schemas.microsoft.com/office/drawing/2014/main" id="{AE2108FE-8494-4B2E-9E02-0B9AA2353E44}"/>
                </a:ext>
              </a:extLst>
            </p:cNvPr>
            <p:cNvSpPr>
              <a:spLocks noEditPoints="1"/>
            </p:cNvSpPr>
            <p:nvPr>
              <p:custDataLst>
                <p:tags r:id="rId503"/>
              </p:custDataLst>
            </p:nvPr>
          </p:nvSpPr>
          <p:spPr bwMode="auto">
            <a:xfrm>
              <a:off x="2336801" y="6248400"/>
              <a:ext cx="55563" cy="171450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8 h 341"/>
                <a:gd name="T4" fmla="*/ 2 w 118"/>
                <a:gd name="T5" fmla="*/ 146 h 341"/>
                <a:gd name="T6" fmla="*/ 6 w 118"/>
                <a:gd name="T7" fmla="*/ 145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2 h 341"/>
                <a:gd name="T26" fmla="*/ 79 w 118"/>
                <a:gd name="T27" fmla="*/ 111 h 341"/>
                <a:gd name="T28" fmla="*/ 55 w 118"/>
                <a:gd name="T29" fmla="*/ 0 h 341"/>
                <a:gd name="T30" fmla="*/ 31 w 118"/>
                <a:gd name="T31" fmla="*/ 25 h 341"/>
                <a:gd name="T32" fmla="*/ 55 w 118"/>
                <a:gd name="T33" fmla="*/ 51 h 341"/>
                <a:gd name="T34" fmla="*/ 81 w 118"/>
                <a:gd name="T35" fmla="*/ 25 h 341"/>
                <a:gd name="T36" fmla="*/ 55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2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73">
              <a:extLst>
                <a:ext uri="{FF2B5EF4-FFF2-40B4-BE49-F238E27FC236}">
                  <a16:creationId xmlns:a16="http://schemas.microsoft.com/office/drawing/2014/main" id="{DC1992DE-0C06-46E6-8F2E-6EFC7704CF12}"/>
                </a:ext>
              </a:extLst>
            </p:cNvPr>
            <p:cNvSpPr>
              <a:spLocks/>
            </p:cNvSpPr>
            <p:nvPr>
              <p:custDataLst>
                <p:tags r:id="rId504"/>
              </p:custDataLst>
            </p:nvPr>
          </p:nvSpPr>
          <p:spPr bwMode="auto">
            <a:xfrm>
              <a:off x="2409826" y="6303963"/>
              <a:ext cx="68263" cy="119063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2 w 148"/>
                <a:gd name="T11" fmla="*/ 6 h 235"/>
                <a:gd name="T12" fmla="*/ 67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1 w 148"/>
                <a:gd name="T23" fmla="*/ 224 h 235"/>
                <a:gd name="T24" fmla="*/ 29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7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1" y="224"/>
                  </a:cubicBezTo>
                  <a:cubicBezTo>
                    <a:pt x="54" y="224"/>
                    <a:pt x="39" y="217"/>
                    <a:pt x="29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29" y="227"/>
                    <a:pt x="41" y="230"/>
                  </a:cubicBezTo>
                  <a:cubicBezTo>
                    <a:pt x="55" y="233"/>
                    <a:pt x="68" y="235"/>
                    <a:pt x="77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74">
              <a:extLst>
                <a:ext uri="{FF2B5EF4-FFF2-40B4-BE49-F238E27FC236}">
                  <a16:creationId xmlns:a16="http://schemas.microsoft.com/office/drawing/2014/main" id="{54251142-615E-4975-B1AA-A66A9BA18AD6}"/>
                </a:ext>
              </a:extLst>
            </p:cNvPr>
            <p:cNvSpPr>
              <a:spLocks noEditPoints="1"/>
            </p:cNvSpPr>
            <p:nvPr>
              <p:custDataLst>
                <p:tags r:id="rId505"/>
              </p:custDataLst>
            </p:nvPr>
          </p:nvSpPr>
          <p:spPr bwMode="auto">
            <a:xfrm>
              <a:off x="2554288" y="6303963"/>
              <a:ext cx="93663" cy="1190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75">
              <a:extLst>
                <a:ext uri="{FF2B5EF4-FFF2-40B4-BE49-F238E27FC236}">
                  <a16:creationId xmlns:a16="http://schemas.microsoft.com/office/drawing/2014/main" id="{228D5CD4-26AF-46D4-A7FF-535DD9FAB31D}"/>
                </a:ext>
              </a:extLst>
            </p:cNvPr>
            <p:cNvSpPr>
              <a:spLocks/>
            </p:cNvSpPr>
            <p:nvPr>
              <p:custDataLst>
                <p:tags r:id="rId506"/>
              </p:custDataLst>
            </p:nvPr>
          </p:nvSpPr>
          <p:spPr bwMode="auto">
            <a:xfrm>
              <a:off x="2651126" y="6273800"/>
              <a:ext cx="61913" cy="149225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6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6"/>
                  </a:lnTo>
                  <a:cubicBezTo>
                    <a:pt x="71" y="1"/>
                    <a:pt x="70" y="0"/>
                    <a:pt x="67" y="0"/>
                  </a:cubicBezTo>
                  <a:cubicBezTo>
                    <a:pt x="64" y="4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0"/>
                    <a:pt x="0" y="74"/>
                    <a:pt x="0" y="76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8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7" y="268"/>
                  </a:cubicBezTo>
                  <a:cubicBezTo>
                    <a:pt x="78" y="268"/>
                    <a:pt x="71" y="254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76">
              <a:extLst>
                <a:ext uri="{FF2B5EF4-FFF2-40B4-BE49-F238E27FC236}">
                  <a16:creationId xmlns:a16="http://schemas.microsoft.com/office/drawing/2014/main" id="{3E7765FA-6882-444E-8AE4-89DFB4086313}"/>
                </a:ext>
              </a:extLst>
            </p:cNvPr>
            <p:cNvSpPr>
              <a:spLocks/>
            </p:cNvSpPr>
            <p:nvPr>
              <p:custDataLst>
                <p:tags r:id="rId507"/>
              </p:custDataLst>
            </p:nvPr>
          </p:nvSpPr>
          <p:spPr bwMode="auto">
            <a:xfrm>
              <a:off x="2774951" y="6303963"/>
              <a:ext cx="176213" cy="115888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5 w 378"/>
                <a:gd name="T5" fmla="*/ 61 h 230"/>
                <a:gd name="T6" fmla="*/ 35 w 378"/>
                <a:gd name="T7" fmla="*/ 187 h 230"/>
                <a:gd name="T8" fmla="*/ 0 w 378"/>
                <a:gd name="T9" fmla="*/ 222 h 230"/>
                <a:gd name="T10" fmla="*/ 0 w 378"/>
                <a:gd name="T11" fmla="*/ 230 h 230"/>
                <a:gd name="T12" fmla="*/ 110 w 378"/>
                <a:gd name="T13" fmla="*/ 230 h 230"/>
                <a:gd name="T14" fmla="*/ 110 w 378"/>
                <a:gd name="T15" fmla="*/ 222 h 230"/>
                <a:gd name="T16" fmla="*/ 77 w 378"/>
                <a:gd name="T17" fmla="*/ 196 h 230"/>
                <a:gd name="T18" fmla="*/ 77 w 378"/>
                <a:gd name="T19" fmla="*/ 55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8 h 230"/>
                <a:gd name="T26" fmla="*/ 168 w 378"/>
                <a:gd name="T27" fmla="*/ 187 h 230"/>
                <a:gd name="T28" fmla="*/ 134 w 378"/>
                <a:gd name="T29" fmla="*/ 222 h 230"/>
                <a:gd name="T30" fmla="*/ 134 w 378"/>
                <a:gd name="T31" fmla="*/ 230 h 230"/>
                <a:gd name="T32" fmla="*/ 246 w 378"/>
                <a:gd name="T33" fmla="*/ 230 h 230"/>
                <a:gd name="T34" fmla="*/ 246 w 378"/>
                <a:gd name="T35" fmla="*/ 222 h 230"/>
                <a:gd name="T36" fmla="*/ 210 w 378"/>
                <a:gd name="T37" fmla="*/ 182 h 230"/>
                <a:gd name="T38" fmla="*/ 210 w 378"/>
                <a:gd name="T39" fmla="*/ 56 h 230"/>
                <a:gd name="T40" fmla="*/ 264 w 378"/>
                <a:gd name="T41" fmla="*/ 26 h 230"/>
                <a:gd name="T42" fmla="*/ 302 w 378"/>
                <a:gd name="T43" fmla="*/ 81 h 230"/>
                <a:gd name="T44" fmla="*/ 302 w 378"/>
                <a:gd name="T45" fmla="*/ 186 h 230"/>
                <a:gd name="T46" fmla="*/ 269 w 378"/>
                <a:gd name="T47" fmla="*/ 222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2 h 230"/>
                <a:gd name="T54" fmla="*/ 365 w 378"/>
                <a:gd name="T55" fmla="*/ 221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5 w 378"/>
                <a:gd name="T63" fmla="*/ 42 h 230"/>
                <a:gd name="T64" fmla="*/ 152 w 378"/>
                <a:gd name="T65" fmla="*/ 0 h 230"/>
                <a:gd name="T66" fmla="*/ 75 w 378"/>
                <a:gd name="T67" fmla="*/ 38 h 230"/>
                <a:gd name="T68" fmla="*/ 75 w 378"/>
                <a:gd name="T69" fmla="*/ 1 h 230"/>
                <a:gd name="T70" fmla="*/ 71 w 378"/>
                <a:gd name="T71" fmla="*/ 0 h 230"/>
                <a:gd name="T72" fmla="*/ 1 w 378"/>
                <a:gd name="T73" fmla="*/ 22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8" y="29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0" y="230"/>
                  </a:lnTo>
                  <a:lnTo>
                    <a:pt x="110" y="222"/>
                  </a:lnTo>
                  <a:cubicBezTo>
                    <a:pt x="84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0" y="49"/>
                    <a:pt x="84" y="46"/>
                  </a:cubicBezTo>
                  <a:cubicBezTo>
                    <a:pt x="96" y="34"/>
                    <a:pt x="118" y="26"/>
                    <a:pt x="135" y="26"/>
                  </a:cubicBezTo>
                  <a:cubicBezTo>
                    <a:pt x="157" y="26"/>
                    <a:pt x="168" y="43"/>
                    <a:pt x="168" y="78"/>
                  </a:cubicBezTo>
                  <a:lnTo>
                    <a:pt x="168" y="187"/>
                  </a:lnTo>
                  <a:cubicBezTo>
                    <a:pt x="168" y="215"/>
                    <a:pt x="163" y="220"/>
                    <a:pt x="134" y="222"/>
                  </a:cubicBezTo>
                  <a:lnTo>
                    <a:pt x="134" y="230"/>
                  </a:lnTo>
                  <a:lnTo>
                    <a:pt x="246" y="230"/>
                  </a:lnTo>
                  <a:lnTo>
                    <a:pt x="246" y="222"/>
                  </a:lnTo>
                  <a:cubicBezTo>
                    <a:pt x="218" y="222"/>
                    <a:pt x="210" y="213"/>
                    <a:pt x="210" y="182"/>
                  </a:cubicBezTo>
                  <a:lnTo>
                    <a:pt x="210" y="56"/>
                  </a:lnTo>
                  <a:cubicBezTo>
                    <a:pt x="225" y="35"/>
                    <a:pt x="242" y="26"/>
                    <a:pt x="264" y="26"/>
                  </a:cubicBezTo>
                  <a:cubicBezTo>
                    <a:pt x="293" y="26"/>
                    <a:pt x="302" y="39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69" y="222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6" y="7"/>
                    <a:pt x="75" y="38"/>
                  </a:cubicBezTo>
                  <a:lnTo>
                    <a:pt x="75" y="1"/>
                  </a:lnTo>
                  <a:lnTo>
                    <a:pt x="71" y="0"/>
                  </a:lnTo>
                  <a:cubicBezTo>
                    <a:pt x="46" y="9"/>
                    <a:pt x="29" y="15"/>
                    <a:pt x="1" y="22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77">
              <a:extLst>
                <a:ext uri="{FF2B5EF4-FFF2-40B4-BE49-F238E27FC236}">
                  <a16:creationId xmlns:a16="http://schemas.microsoft.com/office/drawing/2014/main" id="{7311F6A5-26C6-4A40-80EB-4802A98DCD6F}"/>
                </a:ext>
              </a:extLst>
            </p:cNvPr>
            <p:cNvSpPr>
              <a:spLocks noEditPoints="1"/>
            </p:cNvSpPr>
            <p:nvPr>
              <p:custDataLst>
                <p:tags r:id="rId508"/>
              </p:custDataLst>
            </p:nvPr>
          </p:nvSpPr>
          <p:spPr bwMode="auto">
            <a:xfrm>
              <a:off x="2959101" y="6303963"/>
              <a:ext cx="101600" cy="1190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2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78">
              <a:extLst>
                <a:ext uri="{FF2B5EF4-FFF2-40B4-BE49-F238E27FC236}">
                  <a16:creationId xmlns:a16="http://schemas.microsoft.com/office/drawing/2014/main" id="{39003183-3407-41A4-8934-7FB4C82857A5}"/>
                </a:ext>
              </a:extLst>
            </p:cNvPr>
            <p:cNvSpPr>
              <a:spLocks/>
            </p:cNvSpPr>
            <p:nvPr>
              <p:custDataLst>
                <p:tags r:id="rId509"/>
              </p:custDataLst>
            </p:nvPr>
          </p:nvSpPr>
          <p:spPr bwMode="auto">
            <a:xfrm>
              <a:off x="3079751" y="6303963"/>
              <a:ext cx="68263" cy="119063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79">
              <a:extLst>
                <a:ext uri="{FF2B5EF4-FFF2-40B4-BE49-F238E27FC236}">
                  <a16:creationId xmlns:a16="http://schemas.microsoft.com/office/drawing/2014/main" id="{83EE6A17-E120-4F9E-9752-3242A1B898CB}"/>
                </a:ext>
              </a:extLst>
            </p:cNvPr>
            <p:cNvSpPr>
              <a:spLocks/>
            </p:cNvSpPr>
            <p:nvPr>
              <p:custDataLst>
                <p:tags r:id="rId510"/>
              </p:custDataLst>
            </p:nvPr>
          </p:nvSpPr>
          <p:spPr bwMode="auto">
            <a:xfrm>
              <a:off x="3160713" y="6273800"/>
              <a:ext cx="61913" cy="14922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6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6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69" y="0"/>
                    <a:pt x="66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0"/>
                    <a:pt x="0" y="74"/>
                    <a:pt x="0" y="76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80">
              <a:extLst>
                <a:ext uri="{FF2B5EF4-FFF2-40B4-BE49-F238E27FC236}">
                  <a16:creationId xmlns:a16="http://schemas.microsoft.com/office/drawing/2014/main" id="{1BE7EF88-7204-4CB4-B1F4-4FC18FDFB95E}"/>
                </a:ext>
              </a:extLst>
            </p:cNvPr>
            <p:cNvSpPr>
              <a:spLocks noEditPoints="1"/>
            </p:cNvSpPr>
            <p:nvPr>
              <p:custDataLst>
                <p:tags r:id="rId511"/>
              </p:custDataLst>
            </p:nvPr>
          </p:nvSpPr>
          <p:spPr bwMode="auto">
            <a:xfrm>
              <a:off x="3241676" y="6303963"/>
              <a:ext cx="25400" cy="119063"/>
            </a:xfrm>
            <a:custGeom>
              <a:avLst/>
              <a:gdLst>
                <a:gd name="T0" fmla="*/ 27 w 55"/>
                <a:gd name="T1" fmla="*/ 0 h 235"/>
                <a:gd name="T2" fmla="*/ 0 w 55"/>
                <a:gd name="T3" fmla="*/ 29 h 235"/>
                <a:gd name="T4" fmla="*/ 27 w 55"/>
                <a:gd name="T5" fmla="*/ 56 h 235"/>
                <a:gd name="T6" fmla="*/ 55 w 55"/>
                <a:gd name="T7" fmla="*/ 29 h 235"/>
                <a:gd name="T8" fmla="*/ 27 w 55"/>
                <a:gd name="T9" fmla="*/ 0 h 235"/>
                <a:gd name="T10" fmla="*/ 27 w 55"/>
                <a:gd name="T11" fmla="*/ 180 h 235"/>
                <a:gd name="T12" fmla="*/ 0 w 55"/>
                <a:gd name="T13" fmla="*/ 208 h 235"/>
                <a:gd name="T14" fmla="*/ 27 w 55"/>
                <a:gd name="T15" fmla="*/ 235 h 235"/>
                <a:gd name="T16" fmla="*/ 55 w 55"/>
                <a:gd name="T17" fmla="*/ 208 h 235"/>
                <a:gd name="T18" fmla="*/ 27 w 55"/>
                <a:gd name="T19" fmla="*/ 18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35">
                  <a:moveTo>
                    <a:pt x="27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3"/>
                    <a:pt x="13" y="56"/>
                    <a:pt x="27" y="56"/>
                  </a:cubicBezTo>
                  <a:cubicBezTo>
                    <a:pt x="42" y="56"/>
                    <a:pt x="55" y="43"/>
                    <a:pt x="55" y="29"/>
                  </a:cubicBezTo>
                  <a:cubicBezTo>
                    <a:pt x="55" y="13"/>
                    <a:pt x="42" y="0"/>
                    <a:pt x="27" y="0"/>
                  </a:cubicBezTo>
                  <a:close/>
                  <a:moveTo>
                    <a:pt x="27" y="180"/>
                  </a:moveTo>
                  <a:cubicBezTo>
                    <a:pt x="13" y="180"/>
                    <a:pt x="0" y="193"/>
                    <a:pt x="0" y="208"/>
                  </a:cubicBezTo>
                  <a:cubicBezTo>
                    <a:pt x="0" y="223"/>
                    <a:pt x="13" y="235"/>
                    <a:pt x="27" y="235"/>
                  </a:cubicBezTo>
                  <a:cubicBezTo>
                    <a:pt x="42" y="235"/>
                    <a:pt x="55" y="223"/>
                    <a:pt x="55" y="208"/>
                  </a:cubicBezTo>
                  <a:cubicBezTo>
                    <a:pt x="55" y="193"/>
                    <a:pt x="42" y="180"/>
                    <a:pt x="27" y="18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81">
              <a:extLst>
                <a:ext uri="{FF2B5EF4-FFF2-40B4-BE49-F238E27FC236}">
                  <a16:creationId xmlns:a16="http://schemas.microsoft.com/office/drawing/2014/main" id="{16A1A97E-EF2B-4CDD-98E0-8ADE548D21D4}"/>
                </a:ext>
              </a:extLst>
            </p:cNvPr>
            <p:cNvSpPr>
              <a:spLocks noEditPoints="1"/>
            </p:cNvSpPr>
            <p:nvPr>
              <p:custDataLst>
                <p:tags r:id="rId512"/>
              </p:custDataLst>
            </p:nvPr>
          </p:nvSpPr>
          <p:spPr bwMode="auto">
            <a:xfrm>
              <a:off x="307976" y="6543675"/>
              <a:ext cx="161925" cy="184150"/>
            </a:xfrm>
            <a:custGeom>
              <a:avLst/>
              <a:gdLst>
                <a:gd name="T0" fmla="*/ 345 w 345"/>
                <a:gd name="T1" fmla="*/ 134 h 363"/>
                <a:gd name="T2" fmla="*/ 218 w 345"/>
                <a:gd name="T3" fmla="*/ 0 h 363"/>
                <a:gd name="T4" fmla="*/ 0 w 345"/>
                <a:gd name="T5" fmla="*/ 230 h 363"/>
                <a:gd name="T6" fmla="*/ 128 w 345"/>
                <a:gd name="T7" fmla="*/ 363 h 363"/>
                <a:gd name="T8" fmla="*/ 345 w 345"/>
                <a:gd name="T9" fmla="*/ 134 h 363"/>
                <a:gd name="T10" fmla="*/ 131 w 345"/>
                <a:gd name="T11" fmla="*/ 350 h 363"/>
                <a:gd name="T12" fmla="*/ 47 w 345"/>
                <a:gd name="T13" fmla="*/ 243 h 363"/>
                <a:gd name="T14" fmla="*/ 92 w 345"/>
                <a:gd name="T15" fmla="*/ 90 h 363"/>
                <a:gd name="T16" fmla="*/ 215 w 345"/>
                <a:gd name="T17" fmla="*/ 12 h 363"/>
                <a:gd name="T18" fmla="*/ 300 w 345"/>
                <a:gd name="T19" fmla="*/ 115 h 363"/>
                <a:gd name="T20" fmla="*/ 238 w 345"/>
                <a:gd name="T21" fmla="*/ 290 h 363"/>
                <a:gd name="T22" fmla="*/ 131 w 345"/>
                <a:gd name="T23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5" h="363">
                  <a:moveTo>
                    <a:pt x="345" y="134"/>
                  </a:moveTo>
                  <a:cubicBezTo>
                    <a:pt x="345" y="54"/>
                    <a:pt x="292" y="0"/>
                    <a:pt x="218" y="0"/>
                  </a:cubicBezTo>
                  <a:cubicBezTo>
                    <a:pt x="110" y="0"/>
                    <a:pt x="0" y="113"/>
                    <a:pt x="0" y="230"/>
                  </a:cubicBezTo>
                  <a:cubicBezTo>
                    <a:pt x="0" y="312"/>
                    <a:pt x="56" y="363"/>
                    <a:pt x="128" y="363"/>
                  </a:cubicBezTo>
                  <a:cubicBezTo>
                    <a:pt x="234" y="363"/>
                    <a:pt x="345" y="253"/>
                    <a:pt x="345" y="134"/>
                  </a:cubicBezTo>
                  <a:close/>
                  <a:moveTo>
                    <a:pt x="131" y="350"/>
                  </a:moveTo>
                  <a:cubicBezTo>
                    <a:pt x="82" y="350"/>
                    <a:pt x="47" y="309"/>
                    <a:pt x="47" y="243"/>
                  </a:cubicBezTo>
                  <a:cubicBezTo>
                    <a:pt x="47" y="222"/>
                    <a:pt x="54" y="149"/>
                    <a:pt x="92" y="90"/>
                  </a:cubicBezTo>
                  <a:cubicBezTo>
                    <a:pt x="126" y="38"/>
                    <a:pt x="175" y="12"/>
                    <a:pt x="215" y="12"/>
                  </a:cubicBezTo>
                  <a:cubicBezTo>
                    <a:pt x="256" y="12"/>
                    <a:pt x="300" y="40"/>
                    <a:pt x="300" y="115"/>
                  </a:cubicBezTo>
                  <a:cubicBezTo>
                    <a:pt x="300" y="151"/>
                    <a:pt x="287" y="229"/>
                    <a:pt x="238" y="290"/>
                  </a:cubicBezTo>
                  <a:cubicBezTo>
                    <a:pt x="214" y="320"/>
                    <a:pt x="173" y="350"/>
                    <a:pt x="131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82">
              <a:extLst>
                <a:ext uri="{FF2B5EF4-FFF2-40B4-BE49-F238E27FC236}">
                  <a16:creationId xmlns:a16="http://schemas.microsoft.com/office/drawing/2014/main" id="{A3FC5A9F-9247-472C-A3A8-D2907A34338C}"/>
                </a:ext>
              </a:extLst>
            </p:cNvPr>
            <p:cNvSpPr>
              <a:spLocks/>
            </p:cNvSpPr>
            <p:nvPr>
              <p:custDataLst>
                <p:tags r:id="rId513"/>
              </p:custDataLst>
            </p:nvPr>
          </p:nvSpPr>
          <p:spPr bwMode="auto">
            <a:xfrm>
              <a:off x="503238" y="6532563"/>
              <a:ext cx="53975" cy="252413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83">
              <a:extLst>
                <a:ext uri="{FF2B5EF4-FFF2-40B4-BE49-F238E27FC236}">
                  <a16:creationId xmlns:a16="http://schemas.microsoft.com/office/drawing/2014/main" id="{911363DD-AEE9-4FD4-A64D-F67BB89F5D83}"/>
                </a:ext>
              </a:extLst>
            </p:cNvPr>
            <p:cNvSpPr>
              <a:spLocks/>
            </p:cNvSpPr>
            <p:nvPr>
              <p:custDataLst>
                <p:tags r:id="rId514"/>
              </p:custDataLst>
            </p:nvPr>
          </p:nvSpPr>
          <p:spPr bwMode="auto">
            <a:xfrm>
              <a:off x="577851" y="6610350"/>
              <a:ext cx="125413" cy="11430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84">
              <a:extLst>
                <a:ext uri="{FF2B5EF4-FFF2-40B4-BE49-F238E27FC236}">
                  <a16:creationId xmlns:a16="http://schemas.microsoft.com/office/drawing/2014/main" id="{CDFFE719-F455-4B85-993A-FB5F0518DF8D}"/>
                </a:ext>
              </a:extLst>
            </p:cNvPr>
            <p:cNvSpPr>
              <a:spLocks/>
            </p:cNvSpPr>
            <p:nvPr>
              <p:custDataLst>
                <p:tags r:id="rId515"/>
              </p:custDataLst>
            </p:nvPr>
          </p:nvSpPr>
          <p:spPr bwMode="auto">
            <a:xfrm>
              <a:off x="723901" y="6532563"/>
              <a:ext cx="53975" cy="252413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Oval 85">
              <a:extLst>
                <a:ext uri="{FF2B5EF4-FFF2-40B4-BE49-F238E27FC236}">
                  <a16:creationId xmlns:a16="http://schemas.microsoft.com/office/drawing/2014/main" id="{59C61D04-0BB9-4351-A170-B6E24DE934BE}"/>
                </a:ext>
              </a:extLst>
            </p:cNvPr>
            <p:cNvSpPr>
              <a:spLocks noChangeArrowheads="1"/>
            </p:cNvSpPr>
            <p:nvPr>
              <p:custDataLst>
                <p:tags r:id="rId516"/>
              </p:custDataLst>
            </p:nvPr>
          </p:nvSpPr>
          <p:spPr bwMode="auto">
            <a:xfrm>
              <a:off x="871538" y="6645275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86">
              <a:extLst>
                <a:ext uri="{FF2B5EF4-FFF2-40B4-BE49-F238E27FC236}">
                  <a16:creationId xmlns:a16="http://schemas.microsoft.com/office/drawing/2014/main" id="{83808366-76BC-4ED6-86C9-53E5EBEEC323}"/>
                </a:ext>
              </a:extLst>
            </p:cNvPr>
            <p:cNvSpPr>
              <a:spLocks/>
            </p:cNvSpPr>
            <p:nvPr>
              <p:custDataLst>
                <p:tags r:id="rId517"/>
              </p:custDataLst>
            </p:nvPr>
          </p:nvSpPr>
          <p:spPr bwMode="auto">
            <a:xfrm>
              <a:off x="974726" y="6610350"/>
              <a:ext cx="180975" cy="111125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3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87">
              <a:extLst>
                <a:ext uri="{FF2B5EF4-FFF2-40B4-BE49-F238E27FC236}">
                  <a16:creationId xmlns:a16="http://schemas.microsoft.com/office/drawing/2014/main" id="{D642F73A-45D7-4C19-B158-345D9EADAD09}"/>
                </a:ext>
              </a:extLst>
            </p:cNvPr>
            <p:cNvSpPr>
              <a:spLocks noEditPoints="1"/>
            </p:cNvSpPr>
            <p:nvPr>
              <p:custDataLst>
                <p:tags r:id="rId518"/>
              </p:custDataLst>
            </p:nvPr>
          </p:nvSpPr>
          <p:spPr bwMode="auto">
            <a:xfrm>
              <a:off x="1171576" y="6608763"/>
              <a:ext cx="104775" cy="1158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88">
              <a:extLst>
                <a:ext uri="{FF2B5EF4-FFF2-40B4-BE49-F238E27FC236}">
                  <a16:creationId xmlns:a16="http://schemas.microsoft.com/office/drawing/2014/main" id="{047E7201-7E20-496F-865D-2ED2B970E4EB}"/>
                </a:ext>
              </a:extLst>
            </p:cNvPr>
            <p:cNvSpPr>
              <a:spLocks/>
            </p:cNvSpPr>
            <p:nvPr>
              <p:custDataLst>
                <p:tags r:id="rId519"/>
              </p:custDataLst>
            </p:nvPr>
          </p:nvSpPr>
          <p:spPr bwMode="auto">
            <a:xfrm>
              <a:off x="1279526" y="6613525"/>
              <a:ext cx="117475" cy="107950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2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2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4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9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5" y="1"/>
                    <a:pt x="202" y="1"/>
                  </a:cubicBezTo>
                  <a:cubicBezTo>
                    <a:pt x="187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39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8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9" y="213"/>
                    <a:pt x="42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3" y="213"/>
                    <a:pt x="204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5" y="199"/>
                    <a:pt x="216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89">
              <a:extLst>
                <a:ext uri="{FF2B5EF4-FFF2-40B4-BE49-F238E27FC236}">
                  <a16:creationId xmlns:a16="http://schemas.microsoft.com/office/drawing/2014/main" id="{C99EE4E9-F814-49D7-A1EE-1D9170353AF6}"/>
                </a:ext>
              </a:extLst>
            </p:cNvPr>
            <p:cNvSpPr>
              <a:spLocks/>
            </p:cNvSpPr>
            <p:nvPr>
              <p:custDataLst>
                <p:tags r:id="rId520"/>
              </p:custDataLst>
            </p:nvPr>
          </p:nvSpPr>
          <p:spPr bwMode="auto">
            <a:xfrm>
              <a:off x="1416051" y="6532563"/>
              <a:ext cx="82550" cy="252413"/>
            </a:xfrm>
            <a:custGeom>
              <a:avLst/>
              <a:gdLst>
                <a:gd name="T0" fmla="*/ 105 w 177"/>
                <a:gd name="T1" fmla="*/ 67 h 500"/>
                <a:gd name="T2" fmla="*/ 173 w 177"/>
                <a:gd name="T3" fmla="*/ 11 h 500"/>
                <a:gd name="T4" fmla="*/ 177 w 177"/>
                <a:gd name="T5" fmla="*/ 6 h 500"/>
                <a:gd name="T6" fmla="*/ 168 w 177"/>
                <a:gd name="T7" fmla="*/ 0 h 500"/>
                <a:gd name="T8" fmla="*/ 72 w 177"/>
                <a:gd name="T9" fmla="*/ 63 h 500"/>
                <a:gd name="T10" fmla="*/ 72 w 177"/>
                <a:gd name="T11" fmla="*/ 177 h 500"/>
                <a:gd name="T12" fmla="*/ 52 w 177"/>
                <a:gd name="T13" fmla="*/ 229 h 500"/>
                <a:gd name="T14" fmla="*/ 4 w 177"/>
                <a:gd name="T15" fmla="*/ 245 h 500"/>
                <a:gd name="T16" fmla="*/ 0 w 177"/>
                <a:gd name="T17" fmla="*/ 250 h 500"/>
                <a:gd name="T18" fmla="*/ 8 w 177"/>
                <a:gd name="T19" fmla="*/ 256 h 500"/>
                <a:gd name="T20" fmla="*/ 70 w 177"/>
                <a:gd name="T21" fmla="*/ 300 h 500"/>
                <a:gd name="T22" fmla="*/ 72 w 177"/>
                <a:gd name="T23" fmla="*/ 324 h 500"/>
                <a:gd name="T24" fmla="*/ 72 w 177"/>
                <a:gd name="T25" fmla="*/ 423 h 500"/>
                <a:gd name="T26" fmla="*/ 96 w 177"/>
                <a:gd name="T27" fmla="*/ 479 h 500"/>
                <a:gd name="T28" fmla="*/ 168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5 w 177"/>
                <a:gd name="T37" fmla="*/ 422 h 500"/>
                <a:gd name="T38" fmla="*/ 105 w 177"/>
                <a:gd name="T39" fmla="*/ 317 h 500"/>
                <a:gd name="T40" fmla="*/ 85 w 177"/>
                <a:gd name="T41" fmla="*/ 269 h 500"/>
                <a:gd name="T42" fmla="*/ 46 w 177"/>
                <a:gd name="T43" fmla="*/ 250 h 500"/>
                <a:gd name="T44" fmla="*/ 105 w 177"/>
                <a:gd name="T45" fmla="*/ 187 h 500"/>
                <a:gd name="T46" fmla="*/ 105 w 177"/>
                <a:gd name="T47" fmla="*/ 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5" y="67"/>
                  </a:moveTo>
                  <a:cubicBezTo>
                    <a:pt x="105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6"/>
                    <a:pt x="72" y="63"/>
                  </a:cubicBezTo>
                  <a:lnTo>
                    <a:pt x="72" y="177"/>
                  </a:lnTo>
                  <a:cubicBezTo>
                    <a:pt x="72" y="196"/>
                    <a:pt x="72" y="212"/>
                    <a:pt x="52" y="229"/>
                  </a:cubicBezTo>
                  <a:cubicBezTo>
                    <a:pt x="34" y="243"/>
                    <a:pt x="15" y="244"/>
                    <a:pt x="4" y="245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6"/>
                  </a:cubicBezTo>
                  <a:cubicBezTo>
                    <a:pt x="41" y="258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500"/>
                    <a:pt x="168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3" y="471"/>
                    <a:pt x="107" y="445"/>
                  </a:cubicBezTo>
                  <a:cubicBezTo>
                    <a:pt x="105" y="441"/>
                    <a:pt x="105" y="440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9"/>
                    <a:pt x="105" y="216"/>
                    <a:pt x="105" y="187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90">
              <a:extLst>
                <a:ext uri="{FF2B5EF4-FFF2-40B4-BE49-F238E27FC236}">
                  <a16:creationId xmlns:a16="http://schemas.microsoft.com/office/drawing/2014/main" id="{DB8107D0-6DEF-4F4F-9CC2-E920615CBA04}"/>
                </a:ext>
              </a:extLst>
            </p:cNvPr>
            <p:cNvSpPr>
              <a:spLocks/>
            </p:cNvSpPr>
            <p:nvPr>
              <p:custDataLst>
                <p:tags r:id="rId521"/>
              </p:custDataLst>
            </p:nvPr>
          </p:nvSpPr>
          <p:spPr bwMode="auto">
            <a:xfrm>
              <a:off x="1543051" y="6532563"/>
              <a:ext cx="9525" cy="252413"/>
            </a:xfrm>
            <a:custGeom>
              <a:avLst/>
              <a:gdLst>
                <a:gd name="T0" fmla="*/ 20 w 20"/>
                <a:gd name="T1" fmla="*/ 18 h 500"/>
                <a:gd name="T2" fmla="*/ 10 w 20"/>
                <a:gd name="T3" fmla="*/ 0 h 500"/>
                <a:gd name="T4" fmla="*/ 0 w 20"/>
                <a:gd name="T5" fmla="*/ 18 h 500"/>
                <a:gd name="T6" fmla="*/ 0 w 20"/>
                <a:gd name="T7" fmla="*/ 482 h 500"/>
                <a:gd name="T8" fmla="*/ 10 w 20"/>
                <a:gd name="T9" fmla="*/ 500 h 500"/>
                <a:gd name="T10" fmla="*/ 20 w 20"/>
                <a:gd name="T11" fmla="*/ 482 h 500"/>
                <a:gd name="T12" fmla="*/ 20 w 20"/>
                <a:gd name="T13" fmla="*/ 18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00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2"/>
                  </a:lnTo>
                  <a:cubicBezTo>
                    <a:pt x="0" y="491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2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91">
              <a:extLst>
                <a:ext uri="{FF2B5EF4-FFF2-40B4-BE49-F238E27FC236}">
                  <a16:creationId xmlns:a16="http://schemas.microsoft.com/office/drawing/2014/main" id="{33469DBD-61B8-468E-BB6D-9996185A02CF}"/>
                </a:ext>
              </a:extLst>
            </p:cNvPr>
            <p:cNvSpPr>
              <a:spLocks noEditPoints="1"/>
            </p:cNvSpPr>
            <p:nvPr>
              <p:custDataLst>
                <p:tags r:id="rId522"/>
              </p:custDataLst>
            </p:nvPr>
          </p:nvSpPr>
          <p:spPr bwMode="auto">
            <a:xfrm>
              <a:off x="1589088" y="6550025"/>
              <a:ext cx="166688" cy="171450"/>
            </a:xfrm>
            <a:custGeom>
              <a:avLst/>
              <a:gdLst>
                <a:gd name="T0" fmla="*/ 132 w 357"/>
                <a:gd name="T1" fmla="*/ 183 h 341"/>
                <a:gd name="T2" fmla="*/ 216 w 357"/>
                <a:gd name="T3" fmla="*/ 183 h 341"/>
                <a:gd name="T4" fmla="*/ 357 w 357"/>
                <a:gd name="T5" fmla="*/ 75 h 341"/>
                <a:gd name="T6" fmla="*/ 258 w 357"/>
                <a:gd name="T7" fmla="*/ 0 h 341"/>
                <a:gd name="T8" fmla="*/ 97 w 357"/>
                <a:gd name="T9" fmla="*/ 0 h 341"/>
                <a:gd name="T10" fmla="*/ 82 w 357"/>
                <a:gd name="T11" fmla="*/ 9 h 341"/>
                <a:gd name="T12" fmla="*/ 96 w 357"/>
                <a:gd name="T13" fmla="*/ 15 h 341"/>
                <a:gd name="T14" fmla="*/ 118 w 357"/>
                <a:gd name="T15" fmla="*/ 16 h 341"/>
                <a:gd name="T16" fmla="*/ 129 w 357"/>
                <a:gd name="T17" fmla="*/ 24 h 341"/>
                <a:gd name="T18" fmla="*/ 127 w 357"/>
                <a:gd name="T19" fmla="*/ 34 h 341"/>
                <a:gd name="T20" fmla="*/ 60 w 357"/>
                <a:gd name="T21" fmla="*/ 302 h 341"/>
                <a:gd name="T22" fmla="*/ 14 w 357"/>
                <a:gd name="T23" fmla="*/ 325 h 341"/>
                <a:gd name="T24" fmla="*/ 0 w 357"/>
                <a:gd name="T25" fmla="*/ 335 h 341"/>
                <a:gd name="T26" fmla="*/ 8 w 357"/>
                <a:gd name="T27" fmla="*/ 341 h 341"/>
                <a:gd name="T28" fmla="*/ 71 w 357"/>
                <a:gd name="T29" fmla="*/ 339 h 341"/>
                <a:gd name="T30" fmla="*/ 103 w 357"/>
                <a:gd name="T31" fmla="*/ 340 h 341"/>
                <a:gd name="T32" fmla="*/ 136 w 357"/>
                <a:gd name="T33" fmla="*/ 341 h 341"/>
                <a:gd name="T34" fmla="*/ 146 w 357"/>
                <a:gd name="T35" fmla="*/ 331 h 341"/>
                <a:gd name="T36" fmla="*/ 132 w 357"/>
                <a:gd name="T37" fmla="*/ 325 h 341"/>
                <a:gd name="T38" fmla="*/ 99 w 357"/>
                <a:gd name="T39" fmla="*/ 316 h 341"/>
                <a:gd name="T40" fmla="*/ 101 w 357"/>
                <a:gd name="T41" fmla="*/ 308 h 341"/>
                <a:gd name="T42" fmla="*/ 132 w 357"/>
                <a:gd name="T43" fmla="*/ 183 h 341"/>
                <a:gd name="T44" fmla="*/ 168 w 357"/>
                <a:gd name="T45" fmla="*/ 34 h 341"/>
                <a:gd name="T46" fmla="*/ 194 w 357"/>
                <a:gd name="T47" fmla="*/ 15 h 341"/>
                <a:gd name="T48" fmla="*/ 242 w 357"/>
                <a:gd name="T49" fmla="*/ 15 h 341"/>
                <a:gd name="T50" fmla="*/ 310 w 357"/>
                <a:gd name="T51" fmla="*/ 63 h 341"/>
                <a:gd name="T52" fmla="*/ 281 w 357"/>
                <a:gd name="T53" fmla="*/ 144 h 341"/>
                <a:gd name="T54" fmla="*/ 204 w 357"/>
                <a:gd name="T55" fmla="*/ 170 h 341"/>
                <a:gd name="T56" fmla="*/ 134 w 357"/>
                <a:gd name="T57" fmla="*/ 170 h 341"/>
                <a:gd name="T58" fmla="*/ 168 w 357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7" h="341">
                  <a:moveTo>
                    <a:pt x="132" y="183"/>
                  </a:moveTo>
                  <a:lnTo>
                    <a:pt x="216" y="183"/>
                  </a:lnTo>
                  <a:cubicBezTo>
                    <a:pt x="287" y="183"/>
                    <a:pt x="357" y="131"/>
                    <a:pt x="357" y="75"/>
                  </a:cubicBezTo>
                  <a:cubicBezTo>
                    <a:pt x="357" y="37"/>
                    <a:pt x="324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9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03" y="15"/>
                    <a:pt x="112" y="16"/>
                    <a:pt x="118" y="16"/>
                  </a:cubicBezTo>
                  <a:cubicBezTo>
                    <a:pt x="126" y="17"/>
                    <a:pt x="129" y="19"/>
                    <a:pt x="129" y="24"/>
                  </a:cubicBezTo>
                  <a:cubicBezTo>
                    <a:pt x="129" y="26"/>
                    <a:pt x="128" y="28"/>
                    <a:pt x="127" y="34"/>
                  </a:cubicBezTo>
                  <a:lnTo>
                    <a:pt x="60" y="302"/>
                  </a:lnTo>
                  <a:cubicBezTo>
                    <a:pt x="55" y="321"/>
                    <a:pt x="54" y="325"/>
                    <a:pt x="14" y="325"/>
                  </a:cubicBezTo>
                  <a:cubicBezTo>
                    <a:pt x="6" y="325"/>
                    <a:pt x="0" y="325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39"/>
                    <a:pt x="71" y="339"/>
                  </a:cubicBezTo>
                  <a:cubicBezTo>
                    <a:pt x="82" y="339"/>
                    <a:pt x="93" y="340"/>
                    <a:pt x="103" y="340"/>
                  </a:cubicBezTo>
                  <a:cubicBezTo>
                    <a:pt x="114" y="340"/>
                    <a:pt x="125" y="341"/>
                    <a:pt x="136" y="341"/>
                  </a:cubicBezTo>
                  <a:cubicBezTo>
                    <a:pt x="139" y="341"/>
                    <a:pt x="146" y="341"/>
                    <a:pt x="146" y="331"/>
                  </a:cubicBezTo>
                  <a:cubicBezTo>
                    <a:pt x="146" y="325"/>
                    <a:pt x="141" y="325"/>
                    <a:pt x="132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1" y="308"/>
                  </a:cubicBezTo>
                  <a:lnTo>
                    <a:pt x="132" y="183"/>
                  </a:lnTo>
                  <a:close/>
                  <a:moveTo>
                    <a:pt x="168" y="34"/>
                  </a:moveTo>
                  <a:cubicBezTo>
                    <a:pt x="172" y="17"/>
                    <a:pt x="173" y="15"/>
                    <a:pt x="194" y="15"/>
                  </a:cubicBezTo>
                  <a:lnTo>
                    <a:pt x="242" y="15"/>
                  </a:lnTo>
                  <a:cubicBezTo>
                    <a:pt x="284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6"/>
                    <a:pt x="226" y="170"/>
                    <a:pt x="204" y="170"/>
                  </a:cubicBezTo>
                  <a:lnTo>
                    <a:pt x="134" y="170"/>
                  </a:lnTo>
                  <a:lnTo>
                    <a:pt x="168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92">
              <a:extLst>
                <a:ext uri="{FF2B5EF4-FFF2-40B4-BE49-F238E27FC236}">
                  <a16:creationId xmlns:a16="http://schemas.microsoft.com/office/drawing/2014/main" id="{9079B24C-6007-4666-9CAE-09EF9DA97DFC}"/>
                </a:ext>
              </a:extLst>
            </p:cNvPr>
            <p:cNvSpPr>
              <a:spLocks noEditPoints="1"/>
            </p:cNvSpPr>
            <p:nvPr>
              <p:custDataLst>
                <p:tags r:id="rId523"/>
              </p:custDataLst>
            </p:nvPr>
          </p:nvSpPr>
          <p:spPr bwMode="auto">
            <a:xfrm>
              <a:off x="1736726" y="6642100"/>
              <a:ext cx="49213" cy="119063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100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93">
              <a:extLst>
                <a:ext uri="{FF2B5EF4-FFF2-40B4-BE49-F238E27FC236}">
                  <a16:creationId xmlns:a16="http://schemas.microsoft.com/office/drawing/2014/main" id="{8AABB1C6-D35D-49AF-AD6E-681365AF948C}"/>
                </a:ext>
              </a:extLst>
            </p:cNvPr>
            <p:cNvSpPr>
              <a:spLocks/>
            </p:cNvSpPr>
            <p:nvPr>
              <p:custDataLst>
                <p:tags r:id="rId524"/>
              </p:custDataLst>
            </p:nvPr>
          </p:nvSpPr>
          <p:spPr bwMode="auto">
            <a:xfrm>
              <a:off x="1833563" y="6532563"/>
              <a:ext cx="9525" cy="252413"/>
            </a:xfrm>
            <a:custGeom>
              <a:avLst/>
              <a:gdLst>
                <a:gd name="T0" fmla="*/ 19 w 19"/>
                <a:gd name="T1" fmla="*/ 18 h 500"/>
                <a:gd name="T2" fmla="*/ 9 w 19"/>
                <a:gd name="T3" fmla="*/ 0 h 500"/>
                <a:gd name="T4" fmla="*/ 0 w 19"/>
                <a:gd name="T5" fmla="*/ 18 h 500"/>
                <a:gd name="T6" fmla="*/ 0 w 19"/>
                <a:gd name="T7" fmla="*/ 482 h 500"/>
                <a:gd name="T8" fmla="*/ 9 w 19"/>
                <a:gd name="T9" fmla="*/ 500 h 500"/>
                <a:gd name="T10" fmla="*/ 19 w 19"/>
                <a:gd name="T11" fmla="*/ 482 h 500"/>
                <a:gd name="T12" fmla="*/ 19 w 19"/>
                <a:gd name="T13" fmla="*/ 18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00">
                  <a:moveTo>
                    <a:pt x="19" y="18"/>
                  </a:moveTo>
                  <a:cubicBezTo>
                    <a:pt x="19" y="9"/>
                    <a:pt x="19" y="0"/>
                    <a:pt x="9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2"/>
                  </a:lnTo>
                  <a:cubicBezTo>
                    <a:pt x="0" y="491"/>
                    <a:pt x="0" y="500"/>
                    <a:pt x="9" y="500"/>
                  </a:cubicBezTo>
                  <a:cubicBezTo>
                    <a:pt x="19" y="500"/>
                    <a:pt x="19" y="491"/>
                    <a:pt x="19" y="482"/>
                  </a:cubicBezTo>
                  <a:lnTo>
                    <a:pt x="19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94">
              <a:extLst>
                <a:ext uri="{FF2B5EF4-FFF2-40B4-BE49-F238E27FC236}">
                  <a16:creationId xmlns:a16="http://schemas.microsoft.com/office/drawing/2014/main" id="{6A68FD8F-FC44-4D93-9A48-FB07FFA58D60}"/>
                </a:ext>
              </a:extLst>
            </p:cNvPr>
            <p:cNvSpPr>
              <a:spLocks/>
            </p:cNvSpPr>
            <p:nvPr>
              <p:custDataLst>
                <p:tags r:id="rId525"/>
              </p:custDataLst>
            </p:nvPr>
          </p:nvSpPr>
          <p:spPr bwMode="auto">
            <a:xfrm>
              <a:off x="1887538" y="6532563"/>
              <a:ext cx="82550" cy="252413"/>
            </a:xfrm>
            <a:custGeom>
              <a:avLst/>
              <a:gdLst>
                <a:gd name="T0" fmla="*/ 71 w 177"/>
                <a:gd name="T1" fmla="*/ 433 h 500"/>
                <a:gd name="T2" fmla="*/ 4 w 177"/>
                <a:gd name="T3" fmla="*/ 489 h 500"/>
                <a:gd name="T4" fmla="*/ 0 w 177"/>
                <a:gd name="T5" fmla="*/ 494 h 500"/>
                <a:gd name="T6" fmla="*/ 10 w 177"/>
                <a:gd name="T7" fmla="*/ 500 h 500"/>
                <a:gd name="T8" fmla="*/ 105 w 177"/>
                <a:gd name="T9" fmla="*/ 437 h 500"/>
                <a:gd name="T10" fmla="*/ 105 w 177"/>
                <a:gd name="T11" fmla="*/ 323 h 500"/>
                <a:gd name="T12" fmla="*/ 125 w 177"/>
                <a:gd name="T13" fmla="*/ 271 h 500"/>
                <a:gd name="T14" fmla="*/ 172 w 177"/>
                <a:gd name="T15" fmla="*/ 256 h 500"/>
                <a:gd name="T16" fmla="*/ 177 w 177"/>
                <a:gd name="T17" fmla="*/ 250 h 500"/>
                <a:gd name="T18" fmla="*/ 169 w 177"/>
                <a:gd name="T19" fmla="*/ 245 h 500"/>
                <a:gd name="T20" fmla="*/ 106 w 177"/>
                <a:gd name="T21" fmla="*/ 200 h 500"/>
                <a:gd name="T22" fmla="*/ 105 w 177"/>
                <a:gd name="T23" fmla="*/ 176 h 500"/>
                <a:gd name="T24" fmla="*/ 105 w 177"/>
                <a:gd name="T25" fmla="*/ 77 h 500"/>
                <a:gd name="T26" fmla="*/ 81 w 177"/>
                <a:gd name="T27" fmla="*/ 21 h 500"/>
                <a:gd name="T28" fmla="*/ 10 w 177"/>
                <a:gd name="T29" fmla="*/ 0 h 500"/>
                <a:gd name="T30" fmla="*/ 0 w 177"/>
                <a:gd name="T31" fmla="*/ 6 h 500"/>
                <a:gd name="T32" fmla="*/ 8 w 177"/>
                <a:gd name="T33" fmla="*/ 11 h 500"/>
                <a:gd name="T34" fmla="*/ 70 w 177"/>
                <a:gd name="T35" fmla="*/ 55 h 500"/>
                <a:gd name="T36" fmla="*/ 71 w 177"/>
                <a:gd name="T37" fmla="*/ 78 h 500"/>
                <a:gd name="T38" fmla="*/ 71 w 177"/>
                <a:gd name="T39" fmla="*/ 183 h 500"/>
                <a:gd name="T40" fmla="*/ 91 w 177"/>
                <a:gd name="T41" fmla="*/ 231 h 500"/>
                <a:gd name="T42" fmla="*/ 130 w 177"/>
                <a:gd name="T43" fmla="*/ 250 h 500"/>
                <a:gd name="T44" fmla="*/ 71 w 177"/>
                <a:gd name="T45" fmla="*/ 313 h 500"/>
                <a:gd name="T46" fmla="*/ 71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1" y="433"/>
                  </a:moveTo>
                  <a:cubicBezTo>
                    <a:pt x="71" y="453"/>
                    <a:pt x="58" y="485"/>
                    <a:pt x="4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5" y="500"/>
                    <a:pt x="10" y="500"/>
                  </a:cubicBezTo>
                  <a:cubicBezTo>
                    <a:pt x="58" y="500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6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5"/>
                  </a:cubicBezTo>
                  <a:cubicBezTo>
                    <a:pt x="136" y="243"/>
                    <a:pt x="112" y="225"/>
                    <a:pt x="106" y="200"/>
                  </a:cubicBezTo>
                  <a:cubicBezTo>
                    <a:pt x="105" y="195"/>
                    <a:pt x="105" y="194"/>
                    <a:pt x="105" y="176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5"/>
                    <a:pt x="91" y="231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26" name="组合 4825">
            <a:extLst>
              <a:ext uri="{FF2B5EF4-FFF2-40B4-BE49-F238E27FC236}">
                <a16:creationId xmlns:a16="http://schemas.microsoft.com/office/drawing/2014/main" id="{BF640DCB-0696-4279-B775-9810690A181C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508375" y="3087688"/>
            <a:ext cx="2185988" cy="268288"/>
            <a:chOff x="3508375" y="3087688"/>
            <a:chExt cx="2185988" cy="268288"/>
          </a:xfrm>
        </p:grpSpPr>
        <p:sp>
          <p:nvSpPr>
            <p:cNvPr id="4804" name="Freeform 944">
              <a:extLst>
                <a:ext uri="{FF2B5EF4-FFF2-40B4-BE49-F238E27FC236}">
                  <a16:creationId xmlns:a16="http://schemas.microsoft.com/office/drawing/2014/main" id="{6BC9083D-1867-49BA-BF6B-8EA150FFF133}"/>
                </a:ext>
              </a:extLst>
            </p:cNvPr>
            <p:cNvSpPr>
              <a:spLocks noEditPoints="1"/>
            </p:cNvSpPr>
            <p:nvPr>
              <p:custDataLst>
                <p:tags r:id="rId464"/>
              </p:custDataLst>
            </p:nvPr>
          </p:nvSpPr>
          <p:spPr bwMode="auto">
            <a:xfrm>
              <a:off x="3508375" y="3125788"/>
              <a:ext cx="112713" cy="152400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4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6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6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4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4 w 290"/>
                <a:gd name="T59" fmla="*/ 324 h 341"/>
                <a:gd name="T60" fmla="*/ 58 w 290"/>
                <a:gd name="T61" fmla="*/ 297 h 341"/>
                <a:gd name="T62" fmla="*/ 58 w 290"/>
                <a:gd name="T63" fmla="*/ 45 h 341"/>
                <a:gd name="T64" fmla="*/ 54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7 h 341"/>
                <a:gd name="T72" fmla="*/ 109 w 290"/>
                <a:gd name="T73" fmla="*/ 324 h 341"/>
                <a:gd name="T74" fmla="*/ 54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0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8"/>
                    <a:pt x="58" y="26"/>
                    <a:pt x="54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5" name="Freeform 945">
              <a:extLst>
                <a:ext uri="{FF2B5EF4-FFF2-40B4-BE49-F238E27FC236}">
                  <a16:creationId xmlns:a16="http://schemas.microsoft.com/office/drawing/2014/main" id="{0FC152C0-A342-4860-8230-0F48785A498E}"/>
                </a:ext>
              </a:extLst>
            </p:cNvPr>
            <p:cNvSpPr>
              <a:spLocks/>
            </p:cNvSpPr>
            <p:nvPr>
              <p:custDataLst>
                <p:tags r:id="rId465"/>
              </p:custDataLst>
            </p:nvPr>
          </p:nvSpPr>
          <p:spPr bwMode="auto">
            <a:xfrm>
              <a:off x="3643313" y="3111501"/>
              <a:ext cx="44450" cy="222250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4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4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4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4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6" name="Freeform 946">
              <a:extLst>
                <a:ext uri="{FF2B5EF4-FFF2-40B4-BE49-F238E27FC236}">
                  <a16:creationId xmlns:a16="http://schemas.microsoft.com/office/drawing/2014/main" id="{5AEBACB5-C9AB-4B4E-813F-D74483707CFD}"/>
                </a:ext>
              </a:extLst>
            </p:cNvPr>
            <p:cNvSpPr>
              <a:spLocks/>
            </p:cNvSpPr>
            <p:nvPr>
              <p:custDataLst>
                <p:tags r:id="rId466"/>
              </p:custDataLst>
            </p:nvPr>
          </p:nvSpPr>
          <p:spPr bwMode="auto">
            <a:xfrm>
              <a:off x="3709988" y="3122613"/>
              <a:ext cx="85725" cy="15557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7 h 346"/>
                <a:gd name="T24" fmla="*/ 18 w 222"/>
                <a:gd name="T25" fmla="*/ 327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9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7" name="Freeform 947">
              <a:extLst>
                <a:ext uri="{FF2B5EF4-FFF2-40B4-BE49-F238E27FC236}">
                  <a16:creationId xmlns:a16="http://schemas.microsoft.com/office/drawing/2014/main" id="{A96380A2-E591-4BD5-83EF-678B7A955050}"/>
                </a:ext>
              </a:extLst>
            </p:cNvPr>
            <p:cNvSpPr>
              <a:spLocks noEditPoints="1"/>
            </p:cNvSpPr>
            <p:nvPr>
              <p:custDataLst>
                <p:tags r:id="rId467"/>
              </p:custDataLst>
            </p:nvPr>
          </p:nvSpPr>
          <p:spPr bwMode="auto">
            <a:xfrm>
              <a:off x="3814763" y="3125788"/>
              <a:ext cx="138113" cy="152400"/>
            </a:xfrm>
            <a:custGeom>
              <a:avLst/>
              <a:gdLst>
                <a:gd name="T0" fmla="*/ 131 w 356"/>
                <a:gd name="T1" fmla="*/ 183 h 340"/>
                <a:gd name="T2" fmla="*/ 215 w 356"/>
                <a:gd name="T3" fmla="*/ 183 h 340"/>
                <a:gd name="T4" fmla="*/ 356 w 356"/>
                <a:gd name="T5" fmla="*/ 75 h 340"/>
                <a:gd name="T6" fmla="*/ 257 w 356"/>
                <a:gd name="T7" fmla="*/ 0 h 340"/>
                <a:gd name="T8" fmla="*/ 96 w 356"/>
                <a:gd name="T9" fmla="*/ 0 h 340"/>
                <a:gd name="T10" fmla="*/ 81 w 356"/>
                <a:gd name="T11" fmla="*/ 9 h 340"/>
                <a:gd name="T12" fmla="*/ 95 w 356"/>
                <a:gd name="T13" fmla="*/ 15 h 340"/>
                <a:gd name="T14" fmla="*/ 117 w 356"/>
                <a:gd name="T15" fmla="*/ 16 h 340"/>
                <a:gd name="T16" fmla="*/ 128 w 356"/>
                <a:gd name="T17" fmla="*/ 24 h 340"/>
                <a:gd name="T18" fmla="*/ 126 w 356"/>
                <a:gd name="T19" fmla="*/ 34 h 340"/>
                <a:gd name="T20" fmla="*/ 59 w 356"/>
                <a:gd name="T21" fmla="*/ 302 h 340"/>
                <a:gd name="T22" fmla="*/ 13 w 356"/>
                <a:gd name="T23" fmla="*/ 325 h 340"/>
                <a:gd name="T24" fmla="*/ 0 w 356"/>
                <a:gd name="T25" fmla="*/ 334 h 340"/>
                <a:gd name="T26" fmla="*/ 7 w 356"/>
                <a:gd name="T27" fmla="*/ 340 h 340"/>
                <a:gd name="T28" fmla="*/ 70 w 356"/>
                <a:gd name="T29" fmla="*/ 339 h 340"/>
                <a:gd name="T30" fmla="*/ 102 w 356"/>
                <a:gd name="T31" fmla="*/ 339 h 340"/>
                <a:gd name="T32" fmla="*/ 135 w 356"/>
                <a:gd name="T33" fmla="*/ 340 h 340"/>
                <a:gd name="T34" fmla="*/ 145 w 356"/>
                <a:gd name="T35" fmla="*/ 330 h 340"/>
                <a:gd name="T36" fmla="*/ 131 w 356"/>
                <a:gd name="T37" fmla="*/ 325 h 340"/>
                <a:gd name="T38" fmla="*/ 98 w 356"/>
                <a:gd name="T39" fmla="*/ 316 h 340"/>
                <a:gd name="T40" fmla="*/ 100 w 356"/>
                <a:gd name="T41" fmla="*/ 308 h 340"/>
                <a:gd name="T42" fmla="*/ 131 w 356"/>
                <a:gd name="T43" fmla="*/ 183 h 340"/>
                <a:gd name="T44" fmla="*/ 167 w 356"/>
                <a:gd name="T45" fmla="*/ 34 h 340"/>
                <a:gd name="T46" fmla="*/ 194 w 356"/>
                <a:gd name="T47" fmla="*/ 15 h 340"/>
                <a:gd name="T48" fmla="*/ 241 w 356"/>
                <a:gd name="T49" fmla="*/ 15 h 340"/>
                <a:gd name="T50" fmla="*/ 309 w 356"/>
                <a:gd name="T51" fmla="*/ 63 h 340"/>
                <a:gd name="T52" fmla="*/ 280 w 356"/>
                <a:gd name="T53" fmla="*/ 144 h 340"/>
                <a:gd name="T54" fmla="*/ 203 w 356"/>
                <a:gd name="T55" fmla="*/ 170 h 340"/>
                <a:gd name="T56" fmla="*/ 133 w 356"/>
                <a:gd name="T57" fmla="*/ 170 h 340"/>
                <a:gd name="T58" fmla="*/ 167 w 356"/>
                <a:gd name="T59" fmla="*/ 3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0">
                  <a:moveTo>
                    <a:pt x="131" y="183"/>
                  </a:moveTo>
                  <a:lnTo>
                    <a:pt x="215" y="183"/>
                  </a:lnTo>
                  <a:cubicBezTo>
                    <a:pt x="286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7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9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3" y="325"/>
                  </a:cubicBezTo>
                  <a:cubicBezTo>
                    <a:pt x="5" y="325"/>
                    <a:pt x="0" y="325"/>
                    <a:pt x="0" y="334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6" y="339"/>
                    <a:pt x="70" y="339"/>
                  </a:cubicBezTo>
                  <a:cubicBezTo>
                    <a:pt x="81" y="339"/>
                    <a:pt x="92" y="339"/>
                    <a:pt x="102" y="339"/>
                  </a:cubicBezTo>
                  <a:cubicBezTo>
                    <a:pt x="113" y="339"/>
                    <a:pt x="124" y="340"/>
                    <a:pt x="135" y="340"/>
                  </a:cubicBezTo>
                  <a:cubicBezTo>
                    <a:pt x="138" y="340"/>
                    <a:pt x="145" y="340"/>
                    <a:pt x="145" y="330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1" y="15"/>
                  </a:lnTo>
                  <a:cubicBezTo>
                    <a:pt x="283" y="15"/>
                    <a:pt x="309" y="29"/>
                    <a:pt x="309" y="63"/>
                  </a:cubicBezTo>
                  <a:cubicBezTo>
                    <a:pt x="309" y="83"/>
                    <a:pt x="299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8" name="Freeform 948">
              <a:extLst>
                <a:ext uri="{FF2B5EF4-FFF2-40B4-BE49-F238E27FC236}">
                  <a16:creationId xmlns:a16="http://schemas.microsoft.com/office/drawing/2014/main" id="{79A11462-A94F-4774-A16F-AE32CC10B79D}"/>
                </a:ext>
              </a:extLst>
            </p:cNvPr>
            <p:cNvSpPr>
              <a:spLocks noEditPoints="1"/>
            </p:cNvSpPr>
            <p:nvPr>
              <p:custDataLst>
                <p:tags r:id="rId468"/>
              </p:custDataLst>
            </p:nvPr>
          </p:nvSpPr>
          <p:spPr bwMode="auto">
            <a:xfrm>
              <a:off x="3938588" y="3208338"/>
              <a:ext cx="39688" cy="1047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9" name="Freeform 949">
              <a:extLst>
                <a:ext uri="{FF2B5EF4-FFF2-40B4-BE49-F238E27FC236}">
                  <a16:creationId xmlns:a16="http://schemas.microsoft.com/office/drawing/2014/main" id="{FFFCD991-E3F1-4DFC-9772-948475103CAC}"/>
                </a:ext>
              </a:extLst>
            </p:cNvPr>
            <p:cNvSpPr>
              <a:spLocks noEditPoints="1"/>
            </p:cNvSpPr>
            <p:nvPr>
              <p:custDataLst>
                <p:tags r:id="rId469"/>
              </p:custDataLst>
            </p:nvPr>
          </p:nvSpPr>
          <p:spPr bwMode="auto">
            <a:xfrm>
              <a:off x="4067175" y="3181351"/>
              <a:ext cx="20638" cy="96838"/>
            </a:xfrm>
            <a:custGeom>
              <a:avLst/>
              <a:gdLst>
                <a:gd name="T0" fmla="*/ 53 w 53"/>
                <a:gd name="T1" fmla="*/ 26 h 214"/>
                <a:gd name="T2" fmla="*/ 26 w 53"/>
                <a:gd name="T3" fmla="*/ 0 h 214"/>
                <a:gd name="T4" fmla="*/ 0 w 53"/>
                <a:gd name="T5" fmla="*/ 26 h 214"/>
                <a:gd name="T6" fmla="*/ 26 w 53"/>
                <a:gd name="T7" fmla="*/ 52 h 214"/>
                <a:gd name="T8" fmla="*/ 53 w 53"/>
                <a:gd name="T9" fmla="*/ 26 h 214"/>
                <a:gd name="T10" fmla="*/ 53 w 53"/>
                <a:gd name="T11" fmla="*/ 188 h 214"/>
                <a:gd name="T12" fmla="*/ 26 w 53"/>
                <a:gd name="T13" fmla="*/ 162 h 214"/>
                <a:gd name="T14" fmla="*/ 0 w 53"/>
                <a:gd name="T15" fmla="*/ 188 h 214"/>
                <a:gd name="T16" fmla="*/ 26 w 53"/>
                <a:gd name="T17" fmla="*/ 214 h 214"/>
                <a:gd name="T18" fmla="*/ 53 w 53"/>
                <a:gd name="T19" fmla="*/ 18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4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4"/>
                    <a:pt x="26" y="214"/>
                  </a:cubicBezTo>
                  <a:cubicBezTo>
                    <a:pt x="41" y="214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0" name="Freeform 950">
              <a:extLst>
                <a:ext uri="{FF2B5EF4-FFF2-40B4-BE49-F238E27FC236}">
                  <a16:creationId xmlns:a16="http://schemas.microsoft.com/office/drawing/2014/main" id="{D7FAF3F1-523B-4ECA-8109-ED0628CCE250}"/>
                </a:ext>
              </a:extLst>
            </p:cNvPr>
            <p:cNvSpPr>
              <a:spLocks/>
            </p:cNvSpPr>
            <p:nvPr>
              <p:custDataLst>
                <p:tags r:id="rId470"/>
              </p:custDataLst>
            </p:nvPr>
          </p:nvSpPr>
          <p:spPr bwMode="auto">
            <a:xfrm>
              <a:off x="4179888" y="3111501"/>
              <a:ext cx="7938" cy="222250"/>
            </a:xfrm>
            <a:custGeom>
              <a:avLst/>
              <a:gdLst>
                <a:gd name="T0" fmla="*/ 20 w 20"/>
                <a:gd name="T1" fmla="*/ 17 h 498"/>
                <a:gd name="T2" fmla="*/ 10 w 20"/>
                <a:gd name="T3" fmla="*/ 0 h 498"/>
                <a:gd name="T4" fmla="*/ 0 w 20"/>
                <a:gd name="T5" fmla="*/ 17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7"/>
                  </a:moveTo>
                  <a:cubicBezTo>
                    <a:pt x="20" y="8"/>
                    <a:pt x="20" y="0"/>
                    <a:pt x="10" y="0"/>
                  </a:cubicBezTo>
                  <a:cubicBezTo>
                    <a:pt x="0" y="0"/>
                    <a:pt x="0" y="8"/>
                    <a:pt x="0" y="17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1" name="Freeform 951">
              <a:extLst>
                <a:ext uri="{FF2B5EF4-FFF2-40B4-BE49-F238E27FC236}">
                  <a16:creationId xmlns:a16="http://schemas.microsoft.com/office/drawing/2014/main" id="{558511BF-6957-4F18-BCBE-509718DB7750}"/>
                </a:ext>
              </a:extLst>
            </p:cNvPr>
            <p:cNvSpPr>
              <a:spLocks noEditPoints="1"/>
            </p:cNvSpPr>
            <p:nvPr>
              <p:custDataLst>
                <p:tags r:id="rId471"/>
              </p:custDataLst>
            </p:nvPr>
          </p:nvSpPr>
          <p:spPr bwMode="auto">
            <a:xfrm>
              <a:off x="4219575" y="3125788"/>
              <a:ext cx="138113" cy="152400"/>
            </a:xfrm>
            <a:custGeom>
              <a:avLst/>
              <a:gdLst>
                <a:gd name="T0" fmla="*/ 131 w 356"/>
                <a:gd name="T1" fmla="*/ 183 h 340"/>
                <a:gd name="T2" fmla="*/ 216 w 356"/>
                <a:gd name="T3" fmla="*/ 183 h 340"/>
                <a:gd name="T4" fmla="*/ 356 w 356"/>
                <a:gd name="T5" fmla="*/ 75 h 340"/>
                <a:gd name="T6" fmla="*/ 258 w 356"/>
                <a:gd name="T7" fmla="*/ 0 h 340"/>
                <a:gd name="T8" fmla="*/ 96 w 356"/>
                <a:gd name="T9" fmla="*/ 0 h 340"/>
                <a:gd name="T10" fmla="*/ 81 w 356"/>
                <a:gd name="T11" fmla="*/ 9 h 340"/>
                <a:gd name="T12" fmla="*/ 96 w 356"/>
                <a:gd name="T13" fmla="*/ 15 h 340"/>
                <a:gd name="T14" fmla="*/ 117 w 356"/>
                <a:gd name="T15" fmla="*/ 16 h 340"/>
                <a:gd name="T16" fmla="*/ 128 w 356"/>
                <a:gd name="T17" fmla="*/ 24 h 340"/>
                <a:gd name="T18" fmla="*/ 126 w 356"/>
                <a:gd name="T19" fmla="*/ 34 h 340"/>
                <a:gd name="T20" fmla="*/ 59 w 356"/>
                <a:gd name="T21" fmla="*/ 302 h 340"/>
                <a:gd name="T22" fmla="*/ 14 w 356"/>
                <a:gd name="T23" fmla="*/ 325 h 340"/>
                <a:gd name="T24" fmla="*/ 0 w 356"/>
                <a:gd name="T25" fmla="*/ 334 h 340"/>
                <a:gd name="T26" fmla="*/ 7 w 356"/>
                <a:gd name="T27" fmla="*/ 340 h 340"/>
                <a:gd name="T28" fmla="*/ 71 w 356"/>
                <a:gd name="T29" fmla="*/ 339 h 340"/>
                <a:gd name="T30" fmla="*/ 103 w 356"/>
                <a:gd name="T31" fmla="*/ 339 h 340"/>
                <a:gd name="T32" fmla="*/ 135 w 356"/>
                <a:gd name="T33" fmla="*/ 340 h 340"/>
                <a:gd name="T34" fmla="*/ 145 w 356"/>
                <a:gd name="T35" fmla="*/ 330 h 340"/>
                <a:gd name="T36" fmla="*/ 131 w 356"/>
                <a:gd name="T37" fmla="*/ 325 h 340"/>
                <a:gd name="T38" fmla="*/ 99 w 356"/>
                <a:gd name="T39" fmla="*/ 316 h 340"/>
                <a:gd name="T40" fmla="*/ 100 w 356"/>
                <a:gd name="T41" fmla="*/ 308 h 340"/>
                <a:gd name="T42" fmla="*/ 131 w 356"/>
                <a:gd name="T43" fmla="*/ 183 h 340"/>
                <a:gd name="T44" fmla="*/ 167 w 356"/>
                <a:gd name="T45" fmla="*/ 34 h 340"/>
                <a:gd name="T46" fmla="*/ 194 w 356"/>
                <a:gd name="T47" fmla="*/ 15 h 340"/>
                <a:gd name="T48" fmla="*/ 242 w 356"/>
                <a:gd name="T49" fmla="*/ 15 h 340"/>
                <a:gd name="T50" fmla="*/ 310 w 356"/>
                <a:gd name="T51" fmla="*/ 63 h 340"/>
                <a:gd name="T52" fmla="*/ 280 w 356"/>
                <a:gd name="T53" fmla="*/ 144 h 340"/>
                <a:gd name="T54" fmla="*/ 203 w 356"/>
                <a:gd name="T55" fmla="*/ 170 h 340"/>
                <a:gd name="T56" fmla="*/ 133 w 356"/>
                <a:gd name="T57" fmla="*/ 170 h 340"/>
                <a:gd name="T58" fmla="*/ 167 w 356"/>
                <a:gd name="T59" fmla="*/ 3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0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9"/>
                  </a:cubicBezTo>
                  <a:cubicBezTo>
                    <a:pt x="81" y="15"/>
                    <a:pt x="86" y="15"/>
                    <a:pt x="96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4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7" y="339"/>
                    <a:pt x="71" y="339"/>
                  </a:cubicBezTo>
                  <a:cubicBezTo>
                    <a:pt x="81" y="339"/>
                    <a:pt x="92" y="339"/>
                    <a:pt x="103" y="339"/>
                  </a:cubicBezTo>
                  <a:cubicBezTo>
                    <a:pt x="114" y="339"/>
                    <a:pt x="125" y="340"/>
                    <a:pt x="135" y="340"/>
                  </a:cubicBezTo>
                  <a:cubicBezTo>
                    <a:pt x="139" y="340"/>
                    <a:pt x="145" y="340"/>
                    <a:pt x="145" y="330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2" y="15"/>
                  </a:lnTo>
                  <a:cubicBezTo>
                    <a:pt x="283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2" name="Freeform 952">
              <a:extLst>
                <a:ext uri="{FF2B5EF4-FFF2-40B4-BE49-F238E27FC236}">
                  <a16:creationId xmlns:a16="http://schemas.microsoft.com/office/drawing/2014/main" id="{48C5A149-E027-42C8-B6E5-772F556EA505}"/>
                </a:ext>
              </a:extLst>
            </p:cNvPr>
            <p:cNvSpPr>
              <a:spLocks noEditPoints="1"/>
            </p:cNvSpPr>
            <p:nvPr>
              <p:custDataLst>
                <p:tags r:id="rId472"/>
              </p:custDataLst>
            </p:nvPr>
          </p:nvSpPr>
          <p:spPr bwMode="auto">
            <a:xfrm>
              <a:off x="4341813" y="3208338"/>
              <a:ext cx="41275" cy="10477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5"/>
                    <a:pt x="56" y="235"/>
                  </a:cubicBezTo>
                  <a:cubicBezTo>
                    <a:pt x="91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3" name="Freeform 953">
              <a:extLst>
                <a:ext uri="{FF2B5EF4-FFF2-40B4-BE49-F238E27FC236}">
                  <a16:creationId xmlns:a16="http://schemas.microsoft.com/office/drawing/2014/main" id="{B4969923-5B0F-4242-B582-CD918FA2BA8F}"/>
                </a:ext>
              </a:extLst>
            </p:cNvPr>
            <p:cNvSpPr>
              <a:spLocks/>
            </p:cNvSpPr>
            <p:nvPr>
              <p:custDataLst>
                <p:tags r:id="rId473"/>
              </p:custDataLst>
            </p:nvPr>
          </p:nvSpPr>
          <p:spPr bwMode="auto">
            <a:xfrm>
              <a:off x="4422775" y="3111501"/>
              <a:ext cx="7938" cy="222250"/>
            </a:xfrm>
            <a:custGeom>
              <a:avLst/>
              <a:gdLst>
                <a:gd name="T0" fmla="*/ 20 w 20"/>
                <a:gd name="T1" fmla="*/ 17 h 498"/>
                <a:gd name="T2" fmla="*/ 10 w 20"/>
                <a:gd name="T3" fmla="*/ 0 h 498"/>
                <a:gd name="T4" fmla="*/ 0 w 20"/>
                <a:gd name="T5" fmla="*/ 17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7"/>
                  </a:moveTo>
                  <a:cubicBezTo>
                    <a:pt x="20" y="8"/>
                    <a:pt x="20" y="0"/>
                    <a:pt x="10" y="0"/>
                  </a:cubicBezTo>
                  <a:cubicBezTo>
                    <a:pt x="0" y="0"/>
                    <a:pt x="0" y="8"/>
                    <a:pt x="0" y="17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4" name="Freeform 954">
              <a:extLst>
                <a:ext uri="{FF2B5EF4-FFF2-40B4-BE49-F238E27FC236}">
                  <a16:creationId xmlns:a16="http://schemas.microsoft.com/office/drawing/2014/main" id="{C9C76F07-D7EF-43CD-9F6B-BA1E4FA35213}"/>
                </a:ext>
              </a:extLst>
            </p:cNvPr>
            <p:cNvSpPr>
              <a:spLocks noEditPoints="1"/>
            </p:cNvSpPr>
            <p:nvPr>
              <p:custDataLst>
                <p:tags r:id="rId474"/>
              </p:custDataLst>
            </p:nvPr>
          </p:nvSpPr>
          <p:spPr bwMode="auto">
            <a:xfrm>
              <a:off x="4524375" y="3136901"/>
              <a:ext cx="117475" cy="171450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9 w 305"/>
                <a:gd name="T13" fmla="*/ 21 h 386"/>
                <a:gd name="T14" fmla="*/ 271 w 305"/>
                <a:gd name="T15" fmla="*/ 144 h 386"/>
                <a:gd name="T16" fmla="*/ 10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5" name="Freeform 955">
              <a:extLst>
                <a:ext uri="{FF2B5EF4-FFF2-40B4-BE49-F238E27FC236}">
                  <a16:creationId xmlns:a16="http://schemas.microsoft.com/office/drawing/2014/main" id="{E27A9D3F-9EAF-4D33-9D86-3B0B811879DF}"/>
                </a:ext>
              </a:extLst>
            </p:cNvPr>
            <p:cNvSpPr>
              <a:spLocks/>
            </p:cNvSpPr>
            <p:nvPr>
              <p:custDataLst>
                <p:tags r:id="rId475"/>
              </p:custDataLst>
            </p:nvPr>
          </p:nvSpPr>
          <p:spPr bwMode="auto">
            <a:xfrm>
              <a:off x="4719638" y="3128963"/>
              <a:ext cx="80963" cy="153988"/>
            </a:xfrm>
            <a:custGeom>
              <a:avLst/>
              <a:gdLst>
                <a:gd name="T0" fmla="*/ 124 w 207"/>
                <a:gd name="T1" fmla="*/ 157 h 343"/>
                <a:gd name="T2" fmla="*/ 194 w 207"/>
                <a:gd name="T3" fmla="*/ 69 h 343"/>
                <a:gd name="T4" fmla="*/ 102 w 207"/>
                <a:gd name="T5" fmla="*/ 0 h 343"/>
                <a:gd name="T6" fmla="*/ 14 w 207"/>
                <a:gd name="T7" fmla="*/ 68 h 343"/>
                <a:gd name="T8" fmla="*/ 39 w 207"/>
                <a:gd name="T9" fmla="*/ 94 h 343"/>
                <a:gd name="T10" fmla="*/ 65 w 207"/>
                <a:gd name="T11" fmla="*/ 69 h 343"/>
                <a:gd name="T12" fmla="*/ 34 w 207"/>
                <a:gd name="T13" fmla="*/ 44 h 343"/>
                <a:gd name="T14" fmla="*/ 100 w 207"/>
                <a:gd name="T15" fmla="*/ 13 h 343"/>
                <a:gd name="T16" fmla="*/ 148 w 207"/>
                <a:gd name="T17" fmla="*/ 69 h 343"/>
                <a:gd name="T18" fmla="*/ 134 w 207"/>
                <a:gd name="T19" fmla="*/ 126 h 343"/>
                <a:gd name="T20" fmla="*/ 90 w 207"/>
                <a:gd name="T21" fmla="*/ 151 h 343"/>
                <a:gd name="T22" fmla="*/ 70 w 207"/>
                <a:gd name="T23" fmla="*/ 153 h 343"/>
                <a:gd name="T24" fmla="*/ 63 w 207"/>
                <a:gd name="T25" fmla="*/ 159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7 h 343"/>
                <a:gd name="T32" fmla="*/ 100 w 207"/>
                <a:gd name="T33" fmla="*/ 329 h 343"/>
                <a:gd name="T34" fmla="*/ 23 w 207"/>
                <a:gd name="T35" fmla="*/ 292 h 343"/>
                <a:gd name="T36" fmla="*/ 56 w 207"/>
                <a:gd name="T37" fmla="*/ 264 h 343"/>
                <a:gd name="T38" fmla="*/ 28 w 207"/>
                <a:gd name="T39" fmla="*/ 236 h 343"/>
                <a:gd name="T40" fmla="*/ 0 w 207"/>
                <a:gd name="T41" fmla="*/ 265 h 343"/>
                <a:gd name="T42" fmla="*/ 101 w 207"/>
                <a:gd name="T43" fmla="*/ 343 h 343"/>
                <a:gd name="T44" fmla="*/ 207 w 207"/>
                <a:gd name="T45" fmla="*/ 247 h 343"/>
                <a:gd name="T46" fmla="*/ 124 w 207"/>
                <a:gd name="T47" fmla="*/ 15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7"/>
                  </a:moveTo>
                  <a:cubicBezTo>
                    <a:pt x="165" y="143"/>
                    <a:pt x="194" y="109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8"/>
                  </a:cubicBezTo>
                  <a:cubicBezTo>
                    <a:pt x="14" y="85"/>
                    <a:pt x="25" y="94"/>
                    <a:pt x="39" y="94"/>
                  </a:cubicBezTo>
                  <a:cubicBezTo>
                    <a:pt x="55" y="94"/>
                    <a:pt x="65" y="83"/>
                    <a:pt x="65" y="69"/>
                  </a:cubicBezTo>
                  <a:cubicBezTo>
                    <a:pt x="65" y="44"/>
                    <a:pt x="41" y="44"/>
                    <a:pt x="34" y="44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0" y="13"/>
                    <a:pt x="148" y="24"/>
                    <a:pt x="148" y="69"/>
                  </a:cubicBezTo>
                  <a:cubicBezTo>
                    <a:pt x="148" y="75"/>
                    <a:pt x="147" y="104"/>
                    <a:pt x="134" y="126"/>
                  </a:cubicBezTo>
                  <a:cubicBezTo>
                    <a:pt x="119" y="149"/>
                    <a:pt x="102" y="151"/>
                    <a:pt x="90" y="151"/>
                  </a:cubicBezTo>
                  <a:cubicBezTo>
                    <a:pt x="86" y="152"/>
                    <a:pt x="74" y="153"/>
                    <a:pt x="70" y="153"/>
                  </a:cubicBezTo>
                  <a:cubicBezTo>
                    <a:pt x="66" y="153"/>
                    <a:pt x="63" y="154"/>
                    <a:pt x="63" y="159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7"/>
                  </a:cubicBezTo>
                  <a:cubicBezTo>
                    <a:pt x="156" y="315"/>
                    <a:pt x="121" y="329"/>
                    <a:pt x="100" y="329"/>
                  </a:cubicBezTo>
                  <a:cubicBezTo>
                    <a:pt x="78" y="329"/>
                    <a:pt x="41" y="321"/>
                    <a:pt x="23" y="292"/>
                  </a:cubicBezTo>
                  <a:cubicBezTo>
                    <a:pt x="41" y="294"/>
                    <a:pt x="56" y="283"/>
                    <a:pt x="56" y="264"/>
                  </a:cubicBezTo>
                  <a:cubicBezTo>
                    <a:pt x="56" y="246"/>
                    <a:pt x="43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7" y="343"/>
                    <a:pt x="101" y="343"/>
                  </a:cubicBezTo>
                  <a:cubicBezTo>
                    <a:pt x="162" y="343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6" name="Freeform 956">
              <a:extLst>
                <a:ext uri="{FF2B5EF4-FFF2-40B4-BE49-F238E27FC236}">
                  <a16:creationId xmlns:a16="http://schemas.microsoft.com/office/drawing/2014/main" id="{2E5C6E11-C90E-453C-A195-F23849F70249}"/>
                </a:ext>
              </a:extLst>
            </p:cNvPr>
            <p:cNvSpPr>
              <a:spLocks noEditPoints="1"/>
            </p:cNvSpPr>
            <p:nvPr>
              <p:custDataLst>
                <p:tags r:id="rId476"/>
              </p:custDataLst>
            </p:nvPr>
          </p:nvSpPr>
          <p:spPr bwMode="auto">
            <a:xfrm>
              <a:off x="4816475" y="3128963"/>
              <a:ext cx="82550" cy="153988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60 h 343"/>
                <a:gd name="T8" fmla="*/ 0 w 210"/>
                <a:gd name="T9" fmla="*/ 173 h 343"/>
                <a:gd name="T10" fmla="*/ 22 w 210"/>
                <a:gd name="T11" fmla="*/ 293 h 343"/>
                <a:gd name="T12" fmla="*/ 105 w 210"/>
                <a:gd name="T13" fmla="*/ 343 h 343"/>
                <a:gd name="T14" fmla="*/ 191 w 210"/>
                <a:gd name="T15" fmla="*/ 286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1 w 210"/>
                <a:gd name="T23" fmla="*/ 167 h 343"/>
                <a:gd name="T24" fmla="*/ 45 w 210"/>
                <a:gd name="T25" fmla="*/ 75 h 343"/>
                <a:gd name="T26" fmla="*/ 105 w 210"/>
                <a:gd name="T27" fmla="*/ 11 h 343"/>
                <a:gd name="T28" fmla="*/ 164 w 210"/>
                <a:gd name="T29" fmla="*/ 70 h 343"/>
                <a:gd name="T30" fmla="*/ 168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4" y="70"/>
                  </a:cubicBezTo>
                  <a:cubicBezTo>
                    <a:pt x="168" y="98"/>
                    <a:pt x="168" y="136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7" name="Freeform 957">
              <a:extLst>
                <a:ext uri="{FF2B5EF4-FFF2-40B4-BE49-F238E27FC236}">
                  <a16:creationId xmlns:a16="http://schemas.microsoft.com/office/drawing/2014/main" id="{CC9B77FB-5105-4712-8B9E-A847E682CADA}"/>
                </a:ext>
              </a:extLst>
            </p:cNvPr>
            <p:cNvSpPr>
              <a:spLocks/>
            </p:cNvSpPr>
            <p:nvPr>
              <p:custDataLst>
                <p:tags r:id="rId477"/>
              </p:custDataLst>
            </p:nvPr>
          </p:nvSpPr>
          <p:spPr bwMode="auto">
            <a:xfrm>
              <a:off x="4945063" y="3122613"/>
              <a:ext cx="42863" cy="15557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8" name="Freeform 958">
              <a:extLst>
                <a:ext uri="{FF2B5EF4-FFF2-40B4-BE49-F238E27FC236}">
                  <a16:creationId xmlns:a16="http://schemas.microsoft.com/office/drawing/2014/main" id="{25041C03-74B3-4028-A198-081CD58A5DA4}"/>
                </a:ext>
              </a:extLst>
            </p:cNvPr>
            <p:cNvSpPr>
              <a:spLocks noEditPoints="1"/>
            </p:cNvSpPr>
            <p:nvPr>
              <p:custDataLst>
                <p:tags r:id="rId478"/>
              </p:custDataLst>
            </p:nvPr>
          </p:nvSpPr>
          <p:spPr bwMode="auto">
            <a:xfrm>
              <a:off x="4997450" y="3176588"/>
              <a:ext cx="88900" cy="14605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0" y="17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3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6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3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9" name="Freeform 959">
              <a:extLst>
                <a:ext uri="{FF2B5EF4-FFF2-40B4-BE49-F238E27FC236}">
                  <a16:creationId xmlns:a16="http://schemas.microsoft.com/office/drawing/2014/main" id="{FC642738-5ACF-4A35-9CBB-97E3EFB67B11}"/>
                </a:ext>
              </a:extLst>
            </p:cNvPr>
            <p:cNvSpPr>
              <a:spLocks/>
            </p:cNvSpPr>
            <p:nvPr>
              <p:custDataLst>
                <p:tags r:id="rId479"/>
              </p:custDataLst>
            </p:nvPr>
          </p:nvSpPr>
          <p:spPr bwMode="auto">
            <a:xfrm>
              <a:off x="5129213" y="3179763"/>
              <a:ext cx="106363" cy="1000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7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0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60" y="11"/>
                    <a:pt x="66" y="18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" name="Freeform 960">
              <a:extLst>
                <a:ext uri="{FF2B5EF4-FFF2-40B4-BE49-F238E27FC236}">
                  <a16:creationId xmlns:a16="http://schemas.microsoft.com/office/drawing/2014/main" id="{CFD68C3F-7FC8-46D6-B5E4-A1B26D666EFE}"/>
                </a:ext>
              </a:extLst>
            </p:cNvPr>
            <p:cNvSpPr>
              <a:spLocks/>
            </p:cNvSpPr>
            <p:nvPr>
              <p:custDataLst>
                <p:tags r:id="rId480"/>
              </p:custDataLst>
            </p:nvPr>
          </p:nvSpPr>
          <p:spPr bwMode="auto">
            <a:xfrm>
              <a:off x="5251450" y="3111501"/>
              <a:ext cx="44450" cy="222250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4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1" name="Freeform 961">
              <a:extLst>
                <a:ext uri="{FF2B5EF4-FFF2-40B4-BE49-F238E27FC236}">
                  <a16:creationId xmlns:a16="http://schemas.microsoft.com/office/drawing/2014/main" id="{C025F058-1F4C-4726-8138-271B0ADF9D67}"/>
                </a:ext>
              </a:extLst>
            </p:cNvPr>
            <p:cNvSpPr>
              <a:spLocks noEditPoints="1"/>
            </p:cNvSpPr>
            <p:nvPr>
              <p:custDataLst>
                <p:tags r:id="rId481"/>
              </p:custDataLst>
            </p:nvPr>
          </p:nvSpPr>
          <p:spPr bwMode="auto">
            <a:xfrm>
              <a:off x="5386388" y="3136901"/>
              <a:ext cx="117475" cy="171450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2" name="Freeform 962">
              <a:extLst>
                <a:ext uri="{FF2B5EF4-FFF2-40B4-BE49-F238E27FC236}">
                  <a16:creationId xmlns:a16="http://schemas.microsoft.com/office/drawing/2014/main" id="{FACA7203-C635-421C-8A4D-E0188A4C0841}"/>
                </a:ext>
              </a:extLst>
            </p:cNvPr>
            <p:cNvSpPr>
              <a:spLocks/>
            </p:cNvSpPr>
            <p:nvPr>
              <p:custDataLst>
                <p:tags r:id="rId482"/>
              </p:custDataLst>
            </p:nvPr>
          </p:nvSpPr>
          <p:spPr bwMode="auto">
            <a:xfrm>
              <a:off x="5621338" y="3087688"/>
              <a:ext cx="49213" cy="10318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" name="Rectangle 963">
              <a:extLst>
                <a:ext uri="{FF2B5EF4-FFF2-40B4-BE49-F238E27FC236}">
                  <a16:creationId xmlns:a16="http://schemas.microsoft.com/office/drawing/2014/main" id="{C665D459-061C-4A50-97BF-533E37EBE327}"/>
                </a:ext>
              </a:extLst>
            </p:cNvPr>
            <p:cNvSpPr>
              <a:spLocks noChangeArrowheads="1"/>
            </p:cNvSpPr>
            <p:nvPr>
              <p:custDataLst>
                <p:tags r:id="rId483"/>
              </p:custDataLst>
            </p:nvPr>
          </p:nvSpPr>
          <p:spPr bwMode="auto">
            <a:xfrm>
              <a:off x="5597525" y="3217863"/>
              <a:ext cx="96838" cy="9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" name="Freeform 964">
              <a:extLst>
                <a:ext uri="{FF2B5EF4-FFF2-40B4-BE49-F238E27FC236}">
                  <a16:creationId xmlns:a16="http://schemas.microsoft.com/office/drawing/2014/main" id="{2786D64A-E3E7-48D4-A2DA-40D238D2A36D}"/>
                </a:ext>
              </a:extLst>
            </p:cNvPr>
            <p:cNvSpPr>
              <a:spLocks/>
            </p:cNvSpPr>
            <p:nvPr>
              <p:custDataLst>
                <p:tags r:id="rId484"/>
              </p:custDataLst>
            </p:nvPr>
          </p:nvSpPr>
          <p:spPr bwMode="auto">
            <a:xfrm>
              <a:off x="5603875" y="3286126"/>
              <a:ext cx="82550" cy="69850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23" name="组合 1622">
            <a:extLst>
              <a:ext uri="{FF2B5EF4-FFF2-40B4-BE49-F238E27FC236}">
                <a16:creationId xmlns:a16="http://schemas.microsoft.com/office/drawing/2014/main" id="{487FC008-0479-4B63-8819-FAC45E1A5AC0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930900" y="3090863"/>
            <a:ext cx="2344738" cy="268288"/>
            <a:chOff x="5930900" y="3090863"/>
            <a:chExt cx="2344738" cy="268288"/>
          </a:xfrm>
        </p:grpSpPr>
        <p:sp>
          <p:nvSpPr>
            <p:cNvPr id="1602" name="Freeform 971">
              <a:extLst>
                <a:ext uri="{FF2B5EF4-FFF2-40B4-BE49-F238E27FC236}">
                  <a16:creationId xmlns:a16="http://schemas.microsoft.com/office/drawing/2014/main" id="{815024F6-4CE4-47A4-AC0B-2F2AD67DD030}"/>
                </a:ext>
              </a:extLst>
            </p:cNvPr>
            <p:cNvSpPr>
              <a:spLocks/>
            </p:cNvSpPr>
            <p:nvPr>
              <p:custDataLst>
                <p:tags r:id="rId444"/>
              </p:custDataLst>
            </p:nvPr>
          </p:nvSpPr>
          <p:spPr bwMode="auto">
            <a:xfrm>
              <a:off x="5930900" y="3163888"/>
              <a:ext cx="171450" cy="122238"/>
            </a:xfrm>
            <a:custGeom>
              <a:avLst/>
              <a:gdLst>
                <a:gd name="T0" fmla="*/ 425 w 442"/>
                <a:gd name="T1" fmla="*/ 195 h 274"/>
                <a:gd name="T2" fmla="*/ 442 w 442"/>
                <a:gd name="T3" fmla="*/ 185 h 274"/>
                <a:gd name="T4" fmla="*/ 424 w 442"/>
                <a:gd name="T5" fmla="*/ 175 h 274"/>
                <a:gd name="T6" fmla="*/ 108 w 442"/>
                <a:gd name="T7" fmla="*/ 175 h 274"/>
                <a:gd name="T8" fmla="*/ 45 w 442"/>
                <a:gd name="T9" fmla="*/ 137 h 274"/>
                <a:gd name="T10" fmla="*/ 108 w 442"/>
                <a:gd name="T11" fmla="*/ 98 h 274"/>
                <a:gd name="T12" fmla="*/ 424 w 442"/>
                <a:gd name="T13" fmla="*/ 98 h 274"/>
                <a:gd name="T14" fmla="*/ 442 w 442"/>
                <a:gd name="T15" fmla="*/ 88 h 274"/>
                <a:gd name="T16" fmla="*/ 425 w 442"/>
                <a:gd name="T17" fmla="*/ 78 h 274"/>
                <a:gd name="T18" fmla="*/ 130 w 442"/>
                <a:gd name="T19" fmla="*/ 78 h 274"/>
                <a:gd name="T20" fmla="*/ 180 w 442"/>
                <a:gd name="T21" fmla="*/ 5 h 274"/>
                <a:gd name="T22" fmla="*/ 171 w 442"/>
                <a:gd name="T23" fmla="*/ 0 h 274"/>
                <a:gd name="T24" fmla="*/ 161 w 442"/>
                <a:gd name="T25" fmla="*/ 4 h 274"/>
                <a:gd name="T26" fmla="*/ 104 w 442"/>
                <a:gd name="T27" fmla="*/ 78 h 274"/>
                <a:gd name="T28" fmla="*/ 11 w 442"/>
                <a:gd name="T29" fmla="*/ 129 h 274"/>
                <a:gd name="T30" fmla="*/ 1 w 442"/>
                <a:gd name="T31" fmla="*/ 134 h 274"/>
                <a:gd name="T32" fmla="*/ 0 w 442"/>
                <a:gd name="T33" fmla="*/ 137 h 274"/>
                <a:gd name="T34" fmla="*/ 0 w 442"/>
                <a:gd name="T35" fmla="*/ 140 h 274"/>
                <a:gd name="T36" fmla="*/ 2 w 442"/>
                <a:gd name="T37" fmla="*/ 141 h 274"/>
                <a:gd name="T38" fmla="*/ 13 w 442"/>
                <a:gd name="T39" fmla="*/ 145 h 274"/>
                <a:gd name="T40" fmla="*/ 158 w 442"/>
                <a:gd name="T41" fmla="*/ 263 h 274"/>
                <a:gd name="T42" fmla="*/ 171 w 442"/>
                <a:gd name="T43" fmla="*/ 274 h 274"/>
                <a:gd name="T44" fmla="*/ 180 w 442"/>
                <a:gd name="T45" fmla="*/ 268 h 274"/>
                <a:gd name="T46" fmla="*/ 130 w 442"/>
                <a:gd name="T47" fmla="*/ 195 h 274"/>
                <a:gd name="T48" fmla="*/ 425 w 442"/>
                <a:gd name="T49" fmla="*/ 19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2" h="274">
                  <a:moveTo>
                    <a:pt x="425" y="195"/>
                  </a:moveTo>
                  <a:cubicBezTo>
                    <a:pt x="433" y="195"/>
                    <a:pt x="442" y="195"/>
                    <a:pt x="442" y="185"/>
                  </a:cubicBezTo>
                  <a:cubicBezTo>
                    <a:pt x="442" y="175"/>
                    <a:pt x="433" y="175"/>
                    <a:pt x="424" y="175"/>
                  </a:cubicBezTo>
                  <a:lnTo>
                    <a:pt x="108" y="175"/>
                  </a:lnTo>
                  <a:cubicBezTo>
                    <a:pt x="87" y="157"/>
                    <a:pt x="61" y="144"/>
                    <a:pt x="45" y="137"/>
                  </a:cubicBezTo>
                  <a:cubicBezTo>
                    <a:pt x="63" y="129"/>
                    <a:pt x="87" y="116"/>
                    <a:pt x="108" y="98"/>
                  </a:cubicBezTo>
                  <a:lnTo>
                    <a:pt x="424" y="98"/>
                  </a:lnTo>
                  <a:cubicBezTo>
                    <a:pt x="433" y="98"/>
                    <a:pt x="442" y="98"/>
                    <a:pt x="442" y="88"/>
                  </a:cubicBezTo>
                  <a:cubicBezTo>
                    <a:pt x="442" y="78"/>
                    <a:pt x="433" y="78"/>
                    <a:pt x="425" y="78"/>
                  </a:cubicBezTo>
                  <a:lnTo>
                    <a:pt x="130" y="78"/>
                  </a:lnTo>
                  <a:cubicBezTo>
                    <a:pt x="154" y="56"/>
                    <a:pt x="180" y="12"/>
                    <a:pt x="180" y="5"/>
                  </a:cubicBezTo>
                  <a:cubicBezTo>
                    <a:pt x="180" y="0"/>
                    <a:pt x="174" y="0"/>
                    <a:pt x="171" y="0"/>
                  </a:cubicBezTo>
                  <a:cubicBezTo>
                    <a:pt x="167" y="0"/>
                    <a:pt x="163" y="0"/>
                    <a:pt x="161" y="4"/>
                  </a:cubicBezTo>
                  <a:cubicBezTo>
                    <a:pt x="151" y="23"/>
                    <a:pt x="137" y="49"/>
                    <a:pt x="104" y="78"/>
                  </a:cubicBezTo>
                  <a:cubicBezTo>
                    <a:pt x="70" y="108"/>
                    <a:pt x="36" y="122"/>
                    <a:pt x="11" y="129"/>
                  </a:cubicBezTo>
                  <a:cubicBezTo>
                    <a:pt x="2" y="132"/>
                    <a:pt x="2" y="133"/>
                    <a:pt x="1" y="134"/>
                  </a:cubicBezTo>
                  <a:cubicBezTo>
                    <a:pt x="0" y="134"/>
                    <a:pt x="0" y="136"/>
                    <a:pt x="0" y="137"/>
                  </a:cubicBezTo>
                  <a:cubicBezTo>
                    <a:pt x="0" y="138"/>
                    <a:pt x="0" y="139"/>
                    <a:pt x="0" y="140"/>
                  </a:cubicBezTo>
                  <a:lnTo>
                    <a:pt x="2" y="141"/>
                  </a:lnTo>
                  <a:cubicBezTo>
                    <a:pt x="3" y="141"/>
                    <a:pt x="3" y="142"/>
                    <a:pt x="13" y="145"/>
                  </a:cubicBezTo>
                  <a:cubicBezTo>
                    <a:pt x="80" y="165"/>
                    <a:pt x="130" y="210"/>
                    <a:pt x="158" y="263"/>
                  </a:cubicBezTo>
                  <a:cubicBezTo>
                    <a:pt x="163" y="273"/>
                    <a:pt x="164" y="274"/>
                    <a:pt x="171" y="274"/>
                  </a:cubicBezTo>
                  <a:cubicBezTo>
                    <a:pt x="174" y="274"/>
                    <a:pt x="180" y="274"/>
                    <a:pt x="180" y="268"/>
                  </a:cubicBezTo>
                  <a:cubicBezTo>
                    <a:pt x="180" y="262"/>
                    <a:pt x="155" y="219"/>
                    <a:pt x="130" y="195"/>
                  </a:cubicBezTo>
                  <a:lnTo>
                    <a:pt x="425" y="1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972">
              <a:extLst>
                <a:ext uri="{FF2B5EF4-FFF2-40B4-BE49-F238E27FC236}">
                  <a16:creationId xmlns:a16="http://schemas.microsoft.com/office/drawing/2014/main" id="{6E463CAC-C65F-4698-A969-6200A7AD5AAF}"/>
                </a:ext>
              </a:extLst>
            </p:cNvPr>
            <p:cNvSpPr>
              <a:spLocks noEditPoints="1"/>
            </p:cNvSpPr>
            <p:nvPr>
              <p:custDataLst>
                <p:tags r:id="rId445"/>
              </p:custDataLst>
            </p:nvPr>
          </p:nvSpPr>
          <p:spPr bwMode="auto">
            <a:xfrm>
              <a:off x="6092825" y="3198813"/>
              <a:ext cx="127000" cy="52388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973">
              <a:extLst>
                <a:ext uri="{FF2B5EF4-FFF2-40B4-BE49-F238E27FC236}">
                  <a16:creationId xmlns:a16="http://schemas.microsoft.com/office/drawing/2014/main" id="{709A9EAD-6318-46D1-A5BC-63100A7DCDFB}"/>
                </a:ext>
              </a:extLst>
            </p:cNvPr>
            <p:cNvSpPr>
              <a:spLocks noEditPoints="1"/>
            </p:cNvSpPr>
            <p:nvPr>
              <p:custDataLst>
                <p:tags r:id="rId446"/>
              </p:custDataLst>
            </p:nvPr>
          </p:nvSpPr>
          <p:spPr bwMode="auto">
            <a:xfrm>
              <a:off x="6481763" y="3128963"/>
              <a:ext cx="111125" cy="152400"/>
            </a:xfrm>
            <a:custGeom>
              <a:avLst/>
              <a:gdLst>
                <a:gd name="T0" fmla="*/ 122 w 290"/>
                <a:gd name="T1" fmla="*/ 188 h 341"/>
                <a:gd name="T2" fmla="*/ 136 w 290"/>
                <a:gd name="T3" fmla="*/ 188 h 341"/>
                <a:gd name="T4" fmla="*/ 153 w 290"/>
                <a:gd name="T5" fmla="*/ 188 h 341"/>
                <a:gd name="T6" fmla="*/ 290 w 290"/>
                <a:gd name="T7" fmla="*/ 94 h 341"/>
                <a:gd name="T8" fmla="*/ 162 w 290"/>
                <a:gd name="T9" fmla="*/ 0 h 341"/>
                <a:gd name="T10" fmla="*/ 17 w 290"/>
                <a:gd name="T11" fmla="*/ 0 h 341"/>
                <a:gd name="T12" fmla="*/ 0 w 290"/>
                <a:gd name="T13" fmla="*/ 9 h 341"/>
                <a:gd name="T14" fmla="*/ 13 w 290"/>
                <a:gd name="T15" fmla="*/ 17 h 341"/>
                <a:gd name="T16" fmla="*/ 41 w 290"/>
                <a:gd name="T17" fmla="*/ 46 h 341"/>
                <a:gd name="T18" fmla="*/ 41 w 290"/>
                <a:gd name="T19" fmla="*/ 296 h 341"/>
                <a:gd name="T20" fmla="*/ 14 w 290"/>
                <a:gd name="T21" fmla="*/ 324 h 341"/>
                <a:gd name="T22" fmla="*/ 0 w 290"/>
                <a:gd name="T23" fmla="*/ 332 h 341"/>
                <a:gd name="T24" fmla="*/ 17 w 290"/>
                <a:gd name="T25" fmla="*/ 341 h 341"/>
                <a:gd name="T26" fmla="*/ 150 w 290"/>
                <a:gd name="T27" fmla="*/ 341 h 341"/>
                <a:gd name="T28" fmla="*/ 167 w 290"/>
                <a:gd name="T29" fmla="*/ 332 h 341"/>
                <a:gd name="T30" fmla="*/ 153 w 290"/>
                <a:gd name="T31" fmla="*/ 324 h 341"/>
                <a:gd name="T32" fmla="*/ 122 w 290"/>
                <a:gd name="T33" fmla="*/ 296 h 341"/>
                <a:gd name="T34" fmla="*/ 122 w 290"/>
                <a:gd name="T35" fmla="*/ 188 h 341"/>
                <a:gd name="T36" fmla="*/ 205 w 290"/>
                <a:gd name="T37" fmla="*/ 165 h 341"/>
                <a:gd name="T38" fmla="*/ 222 w 290"/>
                <a:gd name="T39" fmla="*/ 93 h 341"/>
                <a:gd name="T40" fmla="*/ 207 w 290"/>
                <a:gd name="T41" fmla="*/ 22 h 341"/>
                <a:gd name="T42" fmla="*/ 273 w 290"/>
                <a:gd name="T43" fmla="*/ 94 h 341"/>
                <a:gd name="T44" fmla="*/ 205 w 290"/>
                <a:gd name="T45" fmla="*/ 165 h 341"/>
                <a:gd name="T46" fmla="*/ 122 w 290"/>
                <a:gd name="T47" fmla="*/ 44 h 341"/>
                <a:gd name="T48" fmla="*/ 152 w 290"/>
                <a:gd name="T49" fmla="*/ 17 h 341"/>
                <a:gd name="T50" fmla="*/ 205 w 290"/>
                <a:gd name="T51" fmla="*/ 93 h 341"/>
                <a:gd name="T52" fmla="*/ 147 w 290"/>
                <a:gd name="T53" fmla="*/ 170 h 341"/>
                <a:gd name="T54" fmla="*/ 122 w 290"/>
                <a:gd name="T55" fmla="*/ 170 h 341"/>
                <a:gd name="T56" fmla="*/ 122 w 290"/>
                <a:gd name="T57" fmla="*/ 44 h 341"/>
                <a:gd name="T58" fmla="*/ 55 w 290"/>
                <a:gd name="T59" fmla="*/ 324 h 341"/>
                <a:gd name="T60" fmla="*/ 59 w 290"/>
                <a:gd name="T61" fmla="*/ 297 h 341"/>
                <a:gd name="T62" fmla="*/ 59 w 290"/>
                <a:gd name="T63" fmla="*/ 45 h 341"/>
                <a:gd name="T64" fmla="*/ 55 w 290"/>
                <a:gd name="T65" fmla="*/ 17 h 341"/>
                <a:gd name="T66" fmla="*/ 111 w 290"/>
                <a:gd name="T67" fmla="*/ 17 h 341"/>
                <a:gd name="T68" fmla="*/ 105 w 290"/>
                <a:gd name="T69" fmla="*/ 43 h 341"/>
                <a:gd name="T70" fmla="*/ 105 w 290"/>
                <a:gd name="T71" fmla="*/ 297 h 341"/>
                <a:gd name="T72" fmla="*/ 109 w 290"/>
                <a:gd name="T73" fmla="*/ 324 h 341"/>
                <a:gd name="T74" fmla="*/ 55 w 290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1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974">
              <a:extLst>
                <a:ext uri="{FF2B5EF4-FFF2-40B4-BE49-F238E27FC236}">
                  <a16:creationId xmlns:a16="http://schemas.microsoft.com/office/drawing/2014/main" id="{80E36239-0077-488B-8531-372C55391F5B}"/>
                </a:ext>
              </a:extLst>
            </p:cNvPr>
            <p:cNvSpPr>
              <a:spLocks/>
            </p:cNvSpPr>
            <p:nvPr>
              <p:custDataLst>
                <p:tags r:id="rId447"/>
              </p:custDataLst>
            </p:nvPr>
          </p:nvSpPr>
          <p:spPr bwMode="auto">
            <a:xfrm>
              <a:off x="6615113" y="3114676"/>
              <a:ext cx="44450" cy="222250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4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4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4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4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975">
              <a:extLst>
                <a:ext uri="{FF2B5EF4-FFF2-40B4-BE49-F238E27FC236}">
                  <a16:creationId xmlns:a16="http://schemas.microsoft.com/office/drawing/2014/main" id="{A4981EB2-791D-48A1-B1EE-1863BEF76E72}"/>
                </a:ext>
              </a:extLst>
            </p:cNvPr>
            <p:cNvSpPr>
              <a:spLocks/>
            </p:cNvSpPr>
            <p:nvPr>
              <p:custDataLst>
                <p:tags r:id="rId448"/>
              </p:custDataLst>
            </p:nvPr>
          </p:nvSpPr>
          <p:spPr bwMode="auto">
            <a:xfrm>
              <a:off x="6694488" y="3114676"/>
              <a:ext cx="6350" cy="222250"/>
            </a:xfrm>
            <a:custGeom>
              <a:avLst/>
              <a:gdLst>
                <a:gd name="T0" fmla="*/ 20 w 20"/>
                <a:gd name="T1" fmla="*/ 17 h 498"/>
                <a:gd name="T2" fmla="*/ 10 w 20"/>
                <a:gd name="T3" fmla="*/ 0 h 498"/>
                <a:gd name="T4" fmla="*/ 0 w 20"/>
                <a:gd name="T5" fmla="*/ 17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7"/>
                  </a:moveTo>
                  <a:cubicBezTo>
                    <a:pt x="20" y="8"/>
                    <a:pt x="20" y="0"/>
                    <a:pt x="10" y="0"/>
                  </a:cubicBezTo>
                  <a:cubicBezTo>
                    <a:pt x="0" y="0"/>
                    <a:pt x="0" y="8"/>
                    <a:pt x="0" y="17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976">
              <a:extLst>
                <a:ext uri="{FF2B5EF4-FFF2-40B4-BE49-F238E27FC236}">
                  <a16:creationId xmlns:a16="http://schemas.microsoft.com/office/drawing/2014/main" id="{638322A7-4F72-4575-A872-D327F90F3A4C}"/>
                </a:ext>
              </a:extLst>
            </p:cNvPr>
            <p:cNvSpPr>
              <a:spLocks noEditPoints="1"/>
            </p:cNvSpPr>
            <p:nvPr>
              <p:custDataLst>
                <p:tags r:id="rId449"/>
              </p:custDataLst>
            </p:nvPr>
          </p:nvSpPr>
          <p:spPr bwMode="auto">
            <a:xfrm>
              <a:off x="6732588" y="3128963"/>
              <a:ext cx="138113" cy="152400"/>
            </a:xfrm>
            <a:custGeom>
              <a:avLst/>
              <a:gdLst>
                <a:gd name="T0" fmla="*/ 131 w 356"/>
                <a:gd name="T1" fmla="*/ 183 h 340"/>
                <a:gd name="T2" fmla="*/ 216 w 356"/>
                <a:gd name="T3" fmla="*/ 183 h 340"/>
                <a:gd name="T4" fmla="*/ 356 w 356"/>
                <a:gd name="T5" fmla="*/ 75 h 340"/>
                <a:gd name="T6" fmla="*/ 258 w 356"/>
                <a:gd name="T7" fmla="*/ 0 h 340"/>
                <a:gd name="T8" fmla="*/ 97 w 356"/>
                <a:gd name="T9" fmla="*/ 0 h 340"/>
                <a:gd name="T10" fmla="*/ 82 w 356"/>
                <a:gd name="T11" fmla="*/ 9 h 340"/>
                <a:gd name="T12" fmla="*/ 96 w 356"/>
                <a:gd name="T13" fmla="*/ 15 h 340"/>
                <a:gd name="T14" fmla="*/ 118 w 356"/>
                <a:gd name="T15" fmla="*/ 16 h 340"/>
                <a:gd name="T16" fmla="*/ 128 w 356"/>
                <a:gd name="T17" fmla="*/ 24 h 340"/>
                <a:gd name="T18" fmla="*/ 126 w 356"/>
                <a:gd name="T19" fmla="*/ 34 h 340"/>
                <a:gd name="T20" fmla="*/ 60 w 356"/>
                <a:gd name="T21" fmla="*/ 302 h 340"/>
                <a:gd name="T22" fmla="*/ 14 w 356"/>
                <a:gd name="T23" fmla="*/ 325 h 340"/>
                <a:gd name="T24" fmla="*/ 0 w 356"/>
                <a:gd name="T25" fmla="*/ 334 h 340"/>
                <a:gd name="T26" fmla="*/ 8 w 356"/>
                <a:gd name="T27" fmla="*/ 340 h 340"/>
                <a:gd name="T28" fmla="*/ 71 w 356"/>
                <a:gd name="T29" fmla="*/ 339 h 340"/>
                <a:gd name="T30" fmla="*/ 103 w 356"/>
                <a:gd name="T31" fmla="*/ 339 h 340"/>
                <a:gd name="T32" fmla="*/ 135 w 356"/>
                <a:gd name="T33" fmla="*/ 340 h 340"/>
                <a:gd name="T34" fmla="*/ 145 w 356"/>
                <a:gd name="T35" fmla="*/ 330 h 340"/>
                <a:gd name="T36" fmla="*/ 131 w 356"/>
                <a:gd name="T37" fmla="*/ 325 h 340"/>
                <a:gd name="T38" fmla="*/ 99 w 356"/>
                <a:gd name="T39" fmla="*/ 316 h 340"/>
                <a:gd name="T40" fmla="*/ 101 w 356"/>
                <a:gd name="T41" fmla="*/ 308 h 340"/>
                <a:gd name="T42" fmla="*/ 131 w 356"/>
                <a:gd name="T43" fmla="*/ 183 h 340"/>
                <a:gd name="T44" fmla="*/ 167 w 356"/>
                <a:gd name="T45" fmla="*/ 34 h 340"/>
                <a:gd name="T46" fmla="*/ 194 w 356"/>
                <a:gd name="T47" fmla="*/ 15 h 340"/>
                <a:gd name="T48" fmla="*/ 242 w 356"/>
                <a:gd name="T49" fmla="*/ 15 h 340"/>
                <a:gd name="T50" fmla="*/ 310 w 356"/>
                <a:gd name="T51" fmla="*/ 63 h 340"/>
                <a:gd name="T52" fmla="*/ 281 w 356"/>
                <a:gd name="T53" fmla="*/ 144 h 340"/>
                <a:gd name="T54" fmla="*/ 204 w 356"/>
                <a:gd name="T55" fmla="*/ 170 h 340"/>
                <a:gd name="T56" fmla="*/ 133 w 356"/>
                <a:gd name="T57" fmla="*/ 170 h 340"/>
                <a:gd name="T58" fmla="*/ 167 w 356"/>
                <a:gd name="T59" fmla="*/ 3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0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9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03" y="15"/>
                    <a:pt x="112" y="16"/>
                    <a:pt x="118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60" y="302"/>
                  </a:lnTo>
                  <a:cubicBezTo>
                    <a:pt x="55" y="321"/>
                    <a:pt x="54" y="325"/>
                    <a:pt x="14" y="325"/>
                  </a:cubicBezTo>
                  <a:cubicBezTo>
                    <a:pt x="6" y="325"/>
                    <a:pt x="0" y="325"/>
                    <a:pt x="0" y="334"/>
                  </a:cubicBezTo>
                  <a:cubicBezTo>
                    <a:pt x="0" y="340"/>
                    <a:pt x="6" y="340"/>
                    <a:pt x="8" y="340"/>
                  </a:cubicBezTo>
                  <a:cubicBezTo>
                    <a:pt x="22" y="340"/>
                    <a:pt x="57" y="339"/>
                    <a:pt x="71" y="339"/>
                  </a:cubicBezTo>
                  <a:cubicBezTo>
                    <a:pt x="82" y="339"/>
                    <a:pt x="93" y="339"/>
                    <a:pt x="103" y="339"/>
                  </a:cubicBezTo>
                  <a:cubicBezTo>
                    <a:pt x="114" y="339"/>
                    <a:pt x="125" y="340"/>
                    <a:pt x="135" y="340"/>
                  </a:cubicBezTo>
                  <a:cubicBezTo>
                    <a:pt x="139" y="340"/>
                    <a:pt x="145" y="340"/>
                    <a:pt x="145" y="330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1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2" y="17"/>
                    <a:pt x="173" y="15"/>
                    <a:pt x="194" y="15"/>
                  </a:cubicBezTo>
                  <a:lnTo>
                    <a:pt x="242" y="15"/>
                  </a:lnTo>
                  <a:cubicBezTo>
                    <a:pt x="284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6"/>
                    <a:pt x="226" y="170"/>
                    <a:pt x="204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977">
              <a:extLst>
                <a:ext uri="{FF2B5EF4-FFF2-40B4-BE49-F238E27FC236}">
                  <a16:creationId xmlns:a16="http://schemas.microsoft.com/office/drawing/2014/main" id="{AF65D4D6-3735-4EA5-A3B5-05ADEA75A13F}"/>
                </a:ext>
              </a:extLst>
            </p:cNvPr>
            <p:cNvSpPr>
              <a:spLocks noEditPoints="1"/>
            </p:cNvSpPr>
            <p:nvPr>
              <p:custDataLst>
                <p:tags r:id="rId450"/>
              </p:custDataLst>
            </p:nvPr>
          </p:nvSpPr>
          <p:spPr bwMode="auto">
            <a:xfrm>
              <a:off x="6854825" y="3211513"/>
              <a:ext cx="41275" cy="10477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978">
              <a:extLst>
                <a:ext uri="{FF2B5EF4-FFF2-40B4-BE49-F238E27FC236}">
                  <a16:creationId xmlns:a16="http://schemas.microsoft.com/office/drawing/2014/main" id="{9F399AE7-168A-4A7C-8B05-5B55139C538C}"/>
                </a:ext>
              </a:extLst>
            </p:cNvPr>
            <p:cNvSpPr>
              <a:spLocks/>
            </p:cNvSpPr>
            <p:nvPr>
              <p:custDataLst>
                <p:tags r:id="rId451"/>
              </p:custDataLst>
            </p:nvPr>
          </p:nvSpPr>
          <p:spPr bwMode="auto">
            <a:xfrm>
              <a:off x="6935788" y="3114676"/>
              <a:ext cx="7938" cy="222250"/>
            </a:xfrm>
            <a:custGeom>
              <a:avLst/>
              <a:gdLst>
                <a:gd name="T0" fmla="*/ 20 w 20"/>
                <a:gd name="T1" fmla="*/ 17 h 498"/>
                <a:gd name="T2" fmla="*/ 10 w 20"/>
                <a:gd name="T3" fmla="*/ 0 h 498"/>
                <a:gd name="T4" fmla="*/ 0 w 20"/>
                <a:gd name="T5" fmla="*/ 17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7"/>
                  </a:moveTo>
                  <a:cubicBezTo>
                    <a:pt x="20" y="8"/>
                    <a:pt x="20" y="0"/>
                    <a:pt x="10" y="0"/>
                  </a:cubicBezTo>
                  <a:cubicBezTo>
                    <a:pt x="0" y="0"/>
                    <a:pt x="0" y="8"/>
                    <a:pt x="0" y="17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979">
              <a:extLst>
                <a:ext uri="{FF2B5EF4-FFF2-40B4-BE49-F238E27FC236}">
                  <a16:creationId xmlns:a16="http://schemas.microsoft.com/office/drawing/2014/main" id="{B949AFB2-8B5B-4D8D-9410-30E3A12F85B4}"/>
                </a:ext>
              </a:extLst>
            </p:cNvPr>
            <p:cNvSpPr>
              <a:spLocks noEditPoints="1"/>
            </p:cNvSpPr>
            <p:nvPr>
              <p:custDataLst>
                <p:tags r:id="rId452"/>
              </p:custDataLst>
            </p:nvPr>
          </p:nvSpPr>
          <p:spPr bwMode="auto">
            <a:xfrm>
              <a:off x="7035800" y="3140076"/>
              <a:ext cx="117475" cy="171450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980">
              <a:extLst>
                <a:ext uri="{FF2B5EF4-FFF2-40B4-BE49-F238E27FC236}">
                  <a16:creationId xmlns:a16="http://schemas.microsoft.com/office/drawing/2014/main" id="{A9F6B877-73D7-40D7-94F5-C2F9C7519B0A}"/>
                </a:ext>
              </a:extLst>
            </p:cNvPr>
            <p:cNvSpPr>
              <a:spLocks/>
            </p:cNvSpPr>
            <p:nvPr>
              <p:custDataLst>
                <p:tags r:id="rId453"/>
              </p:custDataLst>
            </p:nvPr>
          </p:nvSpPr>
          <p:spPr bwMode="auto">
            <a:xfrm>
              <a:off x="7232650" y="3132138"/>
              <a:ext cx="79375" cy="153988"/>
            </a:xfrm>
            <a:custGeom>
              <a:avLst/>
              <a:gdLst>
                <a:gd name="T0" fmla="*/ 123 w 206"/>
                <a:gd name="T1" fmla="*/ 157 h 343"/>
                <a:gd name="T2" fmla="*/ 193 w 206"/>
                <a:gd name="T3" fmla="*/ 69 h 343"/>
                <a:gd name="T4" fmla="*/ 101 w 206"/>
                <a:gd name="T5" fmla="*/ 0 h 343"/>
                <a:gd name="T6" fmla="*/ 13 w 206"/>
                <a:gd name="T7" fmla="*/ 68 h 343"/>
                <a:gd name="T8" fmla="*/ 38 w 206"/>
                <a:gd name="T9" fmla="*/ 94 h 343"/>
                <a:gd name="T10" fmla="*/ 64 w 206"/>
                <a:gd name="T11" fmla="*/ 69 h 343"/>
                <a:gd name="T12" fmla="*/ 33 w 206"/>
                <a:gd name="T13" fmla="*/ 44 h 343"/>
                <a:gd name="T14" fmla="*/ 99 w 206"/>
                <a:gd name="T15" fmla="*/ 13 h 343"/>
                <a:gd name="T16" fmla="*/ 147 w 206"/>
                <a:gd name="T17" fmla="*/ 69 h 343"/>
                <a:gd name="T18" fmla="*/ 133 w 206"/>
                <a:gd name="T19" fmla="*/ 126 h 343"/>
                <a:gd name="T20" fmla="*/ 89 w 206"/>
                <a:gd name="T21" fmla="*/ 151 h 343"/>
                <a:gd name="T22" fmla="*/ 69 w 206"/>
                <a:gd name="T23" fmla="*/ 153 h 343"/>
                <a:gd name="T24" fmla="*/ 62 w 206"/>
                <a:gd name="T25" fmla="*/ 159 h 343"/>
                <a:gd name="T26" fmla="*/ 74 w 206"/>
                <a:gd name="T27" fmla="*/ 164 h 343"/>
                <a:gd name="T28" fmla="*/ 96 w 206"/>
                <a:gd name="T29" fmla="*/ 164 h 343"/>
                <a:gd name="T30" fmla="*/ 155 w 206"/>
                <a:gd name="T31" fmla="*/ 247 h 343"/>
                <a:gd name="T32" fmla="*/ 99 w 206"/>
                <a:gd name="T33" fmla="*/ 329 h 343"/>
                <a:gd name="T34" fmla="*/ 22 w 206"/>
                <a:gd name="T35" fmla="*/ 292 h 343"/>
                <a:gd name="T36" fmla="*/ 55 w 206"/>
                <a:gd name="T37" fmla="*/ 264 h 343"/>
                <a:gd name="T38" fmla="*/ 27 w 206"/>
                <a:gd name="T39" fmla="*/ 236 h 343"/>
                <a:gd name="T40" fmla="*/ 0 w 206"/>
                <a:gd name="T41" fmla="*/ 265 h 343"/>
                <a:gd name="T42" fmla="*/ 100 w 206"/>
                <a:gd name="T43" fmla="*/ 343 h 343"/>
                <a:gd name="T44" fmla="*/ 206 w 206"/>
                <a:gd name="T45" fmla="*/ 247 h 343"/>
                <a:gd name="T46" fmla="*/ 123 w 206"/>
                <a:gd name="T47" fmla="*/ 15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6" h="343">
                  <a:moveTo>
                    <a:pt x="123" y="157"/>
                  </a:moveTo>
                  <a:cubicBezTo>
                    <a:pt x="164" y="143"/>
                    <a:pt x="193" y="109"/>
                    <a:pt x="193" y="69"/>
                  </a:cubicBezTo>
                  <a:cubicBezTo>
                    <a:pt x="193" y="28"/>
                    <a:pt x="149" y="0"/>
                    <a:pt x="101" y="0"/>
                  </a:cubicBezTo>
                  <a:cubicBezTo>
                    <a:pt x="51" y="0"/>
                    <a:pt x="13" y="30"/>
                    <a:pt x="13" y="68"/>
                  </a:cubicBezTo>
                  <a:cubicBezTo>
                    <a:pt x="13" y="85"/>
                    <a:pt x="24" y="94"/>
                    <a:pt x="38" y="94"/>
                  </a:cubicBezTo>
                  <a:cubicBezTo>
                    <a:pt x="54" y="94"/>
                    <a:pt x="64" y="83"/>
                    <a:pt x="64" y="69"/>
                  </a:cubicBezTo>
                  <a:cubicBezTo>
                    <a:pt x="64" y="44"/>
                    <a:pt x="40" y="44"/>
                    <a:pt x="33" y="44"/>
                  </a:cubicBezTo>
                  <a:cubicBezTo>
                    <a:pt x="48" y="19"/>
                    <a:pt x="81" y="13"/>
                    <a:pt x="99" y="13"/>
                  </a:cubicBezTo>
                  <a:cubicBezTo>
                    <a:pt x="120" y="13"/>
                    <a:pt x="147" y="24"/>
                    <a:pt x="147" y="69"/>
                  </a:cubicBezTo>
                  <a:cubicBezTo>
                    <a:pt x="147" y="75"/>
                    <a:pt x="146" y="104"/>
                    <a:pt x="133" y="126"/>
                  </a:cubicBezTo>
                  <a:cubicBezTo>
                    <a:pt x="118" y="149"/>
                    <a:pt x="101" y="151"/>
                    <a:pt x="89" y="151"/>
                  </a:cubicBezTo>
                  <a:cubicBezTo>
                    <a:pt x="85" y="152"/>
                    <a:pt x="73" y="153"/>
                    <a:pt x="69" y="153"/>
                  </a:cubicBezTo>
                  <a:cubicBezTo>
                    <a:pt x="65" y="153"/>
                    <a:pt x="62" y="154"/>
                    <a:pt x="62" y="159"/>
                  </a:cubicBezTo>
                  <a:cubicBezTo>
                    <a:pt x="62" y="164"/>
                    <a:pt x="65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5" y="198"/>
                    <a:pt x="155" y="247"/>
                  </a:cubicBezTo>
                  <a:cubicBezTo>
                    <a:pt x="155" y="315"/>
                    <a:pt x="121" y="329"/>
                    <a:pt x="99" y="329"/>
                  </a:cubicBezTo>
                  <a:cubicBezTo>
                    <a:pt x="77" y="329"/>
                    <a:pt x="40" y="321"/>
                    <a:pt x="22" y="292"/>
                  </a:cubicBezTo>
                  <a:cubicBezTo>
                    <a:pt x="40" y="294"/>
                    <a:pt x="55" y="283"/>
                    <a:pt x="55" y="264"/>
                  </a:cubicBezTo>
                  <a:cubicBezTo>
                    <a:pt x="55" y="246"/>
                    <a:pt x="42" y="236"/>
                    <a:pt x="27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6" y="343"/>
                    <a:pt x="100" y="343"/>
                  </a:cubicBezTo>
                  <a:cubicBezTo>
                    <a:pt x="161" y="343"/>
                    <a:pt x="206" y="298"/>
                    <a:pt x="206" y="247"/>
                  </a:cubicBezTo>
                  <a:cubicBezTo>
                    <a:pt x="206" y="206"/>
                    <a:pt x="175" y="167"/>
                    <a:pt x="123" y="1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981">
              <a:extLst>
                <a:ext uri="{FF2B5EF4-FFF2-40B4-BE49-F238E27FC236}">
                  <a16:creationId xmlns:a16="http://schemas.microsoft.com/office/drawing/2014/main" id="{7340F9C9-17B6-4DFA-BC6E-5F880620A404}"/>
                </a:ext>
              </a:extLst>
            </p:cNvPr>
            <p:cNvSpPr>
              <a:spLocks noEditPoints="1"/>
            </p:cNvSpPr>
            <p:nvPr>
              <p:custDataLst>
                <p:tags r:id="rId454"/>
              </p:custDataLst>
            </p:nvPr>
          </p:nvSpPr>
          <p:spPr bwMode="auto">
            <a:xfrm>
              <a:off x="7327900" y="3132138"/>
              <a:ext cx="80963" cy="153988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9 w 210"/>
                <a:gd name="T7" fmla="*/ 60 h 343"/>
                <a:gd name="T8" fmla="*/ 0 w 210"/>
                <a:gd name="T9" fmla="*/ 173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6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2 w 210"/>
                <a:gd name="T23" fmla="*/ 167 h 343"/>
                <a:gd name="T24" fmla="*/ 46 w 210"/>
                <a:gd name="T25" fmla="*/ 75 h 343"/>
                <a:gd name="T26" fmla="*/ 105 w 210"/>
                <a:gd name="T27" fmla="*/ 11 h 343"/>
                <a:gd name="T28" fmla="*/ 164 w 210"/>
                <a:gd name="T29" fmla="*/ 70 h 343"/>
                <a:gd name="T30" fmla="*/ 169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60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3"/>
                    <a:pt x="192" y="286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4" y="70"/>
                  </a:cubicBezTo>
                  <a:cubicBezTo>
                    <a:pt x="169" y="98"/>
                    <a:pt x="169" y="136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982">
              <a:extLst>
                <a:ext uri="{FF2B5EF4-FFF2-40B4-BE49-F238E27FC236}">
                  <a16:creationId xmlns:a16="http://schemas.microsoft.com/office/drawing/2014/main" id="{7563C9D0-82F0-4397-AC95-858DF654C723}"/>
                </a:ext>
              </a:extLst>
            </p:cNvPr>
            <p:cNvSpPr>
              <a:spLocks/>
            </p:cNvSpPr>
            <p:nvPr>
              <p:custDataLst>
                <p:tags r:id="rId455"/>
              </p:custDataLst>
            </p:nvPr>
          </p:nvSpPr>
          <p:spPr bwMode="auto">
            <a:xfrm>
              <a:off x="7454900" y="3125788"/>
              <a:ext cx="42863" cy="15557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983">
              <a:extLst>
                <a:ext uri="{FF2B5EF4-FFF2-40B4-BE49-F238E27FC236}">
                  <a16:creationId xmlns:a16="http://schemas.microsoft.com/office/drawing/2014/main" id="{F0B25CA2-C9E7-4B76-B0A8-C93F98FBFDEA}"/>
                </a:ext>
              </a:extLst>
            </p:cNvPr>
            <p:cNvSpPr>
              <a:spLocks noEditPoints="1"/>
            </p:cNvSpPr>
            <p:nvPr>
              <p:custDataLst>
                <p:tags r:id="rId456"/>
              </p:custDataLst>
            </p:nvPr>
          </p:nvSpPr>
          <p:spPr bwMode="auto">
            <a:xfrm>
              <a:off x="7507288" y="3179763"/>
              <a:ext cx="88900" cy="14605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7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1" y="17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3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6"/>
                    <a:pt x="214" y="221"/>
                    <a:pt x="189" y="207"/>
                  </a:cubicBezTo>
                  <a:cubicBezTo>
                    <a:pt x="162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3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5" name="Freeform 984">
              <a:extLst>
                <a:ext uri="{FF2B5EF4-FFF2-40B4-BE49-F238E27FC236}">
                  <a16:creationId xmlns:a16="http://schemas.microsoft.com/office/drawing/2014/main" id="{9D5C0D75-5578-48D7-9F7F-FC818CE7013A}"/>
                </a:ext>
              </a:extLst>
            </p:cNvPr>
            <p:cNvSpPr>
              <a:spLocks/>
            </p:cNvSpPr>
            <p:nvPr>
              <p:custDataLst>
                <p:tags r:id="rId457"/>
              </p:custDataLst>
            </p:nvPr>
          </p:nvSpPr>
          <p:spPr bwMode="auto">
            <a:xfrm>
              <a:off x="7639050" y="3182938"/>
              <a:ext cx="104775" cy="1000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7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0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60" y="11"/>
                    <a:pt x="66" y="18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985">
              <a:extLst>
                <a:ext uri="{FF2B5EF4-FFF2-40B4-BE49-F238E27FC236}">
                  <a16:creationId xmlns:a16="http://schemas.microsoft.com/office/drawing/2014/main" id="{12152300-FAC9-4E4A-B334-3E39BF535F3A}"/>
                </a:ext>
              </a:extLst>
            </p:cNvPr>
            <p:cNvSpPr>
              <a:spLocks/>
            </p:cNvSpPr>
            <p:nvPr>
              <p:custDataLst>
                <p:tags r:id="rId458"/>
              </p:custDataLst>
            </p:nvPr>
          </p:nvSpPr>
          <p:spPr bwMode="auto">
            <a:xfrm>
              <a:off x="7761288" y="3114676"/>
              <a:ext cx="44450" cy="222250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4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Freeform 986">
              <a:extLst>
                <a:ext uri="{FF2B5EF4-FFF2-40B4-BE49-F238E27FC236}">
                  <a16:creationId xmlns:a16="http://schemas.microsoft.com/office/drawing/2014/main" id="{1E4F452D-1B30-4934-A496-1F3DD1B946A9}"/>
                </a:ext>
              </a:extLst>
            </p:cNvPr>
            <p:cNvSpPr>
              <a:spLocks noEditPoints="1"/>
            </p:cNvSpPr>
            <p:nvPr>
              <p:custDataLst>
                <p:tags r:id="rId459"/>
              </p:custDataLst>
            </p:nvPr>
          </p:nvSpPr>
          <p:spPr bwMode="auto">
            <a:xfrm>
              <a:off x="7894638" y="3140076"/>
              <a:ext cx="117475" cy="171450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987">
              <a:extLst>
                <a:ext uri="{FF2B5EF4-FFF2-40B4-BE49-F238E27FC236}">
                  <a16:creationId xmlns:a16="http://schemas.microsoft.com/office/drawing/2014/main" id="{BABE6F51-2C0A-4182-9534-AC58AE8028D9}"/>
                </a:ext>
              </a:extLst>
            </p:cNvPr>
            <p:cNvSpPr>
              <a:spLocks/>
            </p:cNvSpPr>
            <p:nvPr>
              <p:custDataLst>
                <p:tags r:id="rId460"/>
              </p:custDataLst>
            </p:nvPr>
          </p:nvSpPr>
          <p:spPr bwMode="auto">
            <a:xfrm>
              <a:off x="8166100" y="3090863"/>
              <a:ext cx="49213" cy="10318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Rectangle 988">
              <a:extLst>
                <a:ext uri="{FF2B5EF4-FFF2-40B4-BE49-F238E27FC236}">
                  <a16:creationId xmlns:a16="http://schemas.microsoft.com/office/drawing/2014/main" id="{246A56CF-2586-43C2-9804-596B99A52880}"/>
                </a:ext>
              </a:extLst>
            </p:cNvPr>
            <p:cNvSpPr>
              <a:spLocks noChangeArrowheads="1"/>
            </p:cNvSpPr>
            <p:nvPr>
              <p:custDataLst>
                <p:tags r:id="rId461"/>
              </p:custDataLst>
            </p:nvPr>
          </p:nvSpPr>
          <p:spPr bwMode="auto">
            <a:xfrm>
              <a:off x="8105775" y="3221038"/>
              <a:ext cx="169863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989">
              <a:extLst>
                <a:ext uri="{FF2B5EF4-FFF2-40B4-BE49-F238E27FC236}">
                  <a16:creationId xmlns:a16="http://schemas.microsoft.com/office/drawing/2014/main" id="{7F90B018-5642-4D43-81FC-ED88D4591DBD}"/>
                </a:ext>
              </a:extLst>
            </p:cNvPr>
            <p:cNvSpPr>
              <a:spLocks/>
            </p:cNvSpPr>
            <p:nvPr>
              <p:custDataLst>
                <p:tags r:id="rId462"/>
              </p:custDataLst>
            </p:nvPr>
          </p:nvSpPr>
          <p:spPr bwMode="auto">
            <a:xfrm>
              <a:off x="8112125" y="3289301"/>
              <a:ext cx="82550" cy="69850"/>
            </a:xfrm>
            <a:custGeom>
              <a:avLst/>
              <a:gdLst>
                <a:gd name="T0" fmla="*/ 27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6 w 213"/>
                <a:gd name="T35" fmla="*/ 136 h 158"/>
                <a:gd name="T36" fmla="*/ 164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7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7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5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6"/>
                  </a:cubicBezTo>
                  <a:cubicBezTo>
                    <a:pt x="156" y="128"/>
                    <a:pt x="157" y="123"/>
                    <a:pt x="164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990">
              <a:extLst>
                <a:ext uri="{FF2B5EF4-FFF2-40B4-BE49-F238E27FC236}">
                  <a16:creationId xmlns:a16="http://schemas.microsoft.com/office/drawing/2014/main" id="{135656C2-721F-404B-B785-C7A5E00595A2}"/>
                </a:ext>
              </a:extLst>
            </p:cNvPr>
            <p:cNvSpPr>
              <a:spLocks/>
            </p:cNvSpPr>
            <p:nvPr>
              <p:custDataLst>
                <p:tags r:id="rId463"/>
              </p:custDataLst>
            </p:nvPr>
          </p:nvSpPr>
          <p:spPr bwMode="auto">
            <a:xfrm>
              <a:off x="8208963" y="3238501"/>
              <a:ext cx="47625" cy="74613"/>
            </a:xfrm>
            <a:custGeom>
              <a:avLst/>
              <a:gdLst>
                <a:gd name="T0" fmla="*/ 123 w 123"/>
                <a:gd name="T1" fmla="*/ 118 h 166"/>
                <a:gd name="T2" fmla="*/ 113 w 123"/>
                <a:gd name="T3" fmla="*/ 118 h 166"/>
                <a:gd name="T4" fmla="*/ 106 w 123"/>
                <a:gd name="T5" fmla="*/ 140 h 166"/>
                <a:gd name="T6" fmla="*/ 79 w 123"/>
                <a:gd name="T7" fmla="*/ 142 h 166"/>
                <a:gd name="T8" fmla="*/ 31 w 123"/>
                <a:gd name="T9" fmla="*/ 142 h 166"/>
                <a:gd name="T10" fmla="*/ 80 w 123"/>
                <a:gd name="T11" fmla="*/ 106 h 166"/>
                <a:gd name="T12" fmla="*/ 123 w 123"/>
                <a:gd name="T13" fmla="*/ 50 h 166"/>
                <a:gd name="T14" fmla="*/ 58 w 123"/>
                <a:gd name="T15" fmla="*/ 0 h 166"/>
                <a:gd name="T16" fmla="*/ 0 w 123"/>
                <a:gd name="T17" fmla="*/ 44 h 166"/>
                <a:gd name="T18" fmla="*/ 14 w 123"/>
                <a:gd name="T19" fmla="*/ 59 h 166"/>
                <a:gd name="T20" fmla="*/ 29 w 123"/>
                <a:gd name="T21" fmla="*/ 44 h 166"/>
                <a:gd name="T22" fmla="*/ 15 w 123"/>
                <a:gd name="T23" fmla="*/ 30 h 166"/>
                <a:gd name="T24" fmla="*/ 53 w 123"/>
                <a:gd name="T25" fmla="*/ 11 h 166"/>
                <a:gd name="T26" fmla="*/ 97 w 123"/>
                <a:gd name="T27" fmla="*/ 50 h 166"/>
                <a:gd name="T28" fmla="*/ 63 w 123"/>
                <a:gd name="T29" fmla="*/ 103 h 166"/>
                <a:gd name="T30" fmla="*/ 3 w 123"/>
                <a:gd name="T31" fmla="*/ 154 h 166"/>
                <a:gd name="T32" fmla="*/ 0 w 123"/>
                <a:gd name="T33" fmla="*/ 158 h 166"/>
                <a:gd name="T34" fmla="*/ 0 w 123"/>
                <a:gd name="T35" fmla="*/ 166 h 166"/>
                <a:gd name="T36" fmla="*/ 115 w 123"/>
                <a:gd name="T37" fmla="*/ 166 h 166"/>
                <a:gd name="T38" fmla="*/ 123 w 123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6">
                  <a:moveTo>
                    <a:pt x="123" y="118"/>
                  </a:moveTo>
                  <a:lnTo>
                    <a:pt x="113" y="118"/>
                  </a:lnTo>
                  <a:cubicBezTo>
                    <a:pt x="112" y="122"/>
                    <a:pt x="110" y="138"/>
                    <a:pt x="106" y="140"/>
                  </a:cubicBezTo>
                  <a:cubicBezTo>
                    <a:pt x="104" y="142"/>
                    <a:pt x="83" y="142"/>
                    <a:pt x="79" y="142"/>
                  </a:cubicBezTo>
                  <a:lnTo>
                    <a:pt x="31" y="142"/>
                  </a:lnTo>
                  <a:cubicBezTo>
                    <a:pt x="47" y="130"/>
                    <a:pt x="65" y="116"/>
                    <a:pt x="80" y="106"/>
                  </a:cubicBezTo>
                  <a:cubicBezTo>
                    <a:pt x="103" y="90"/>
                    <a:pt x="123" y="76"/>
                    <a:pt x="123" y="50"/>
                  </a:cubicBezTo>
                  <a:cubicBezTo>
                    <a:pt x="123" y="18"/>
                    <a:pt x="93" y="0"/>
                    <a:pt x="58" y="0"/>
                  </a:cubicBezTo>
                  <a:cubicBezTo>
                    <a:pt x="24" y="0"/>
                    <a:pt x="0" y="20"/>
                    <a:pt x="0" y="44"/>
                  </a:cubicBezTo>
                  <a:cubicBezTo>
                    <a:pt x="0" y="57"/>
                    <a:pt x="11" y="59"/>
                    <a:pt x="14" y="59"/>
                  </a:cubicBezTo>
                  <a:cubicBezTo>
                    <a:pt x="21" y="59"/>
                    <a:pt x="29" y="55"/>
                    <a:pt x="29" y="44"/>
                  </a:cubicBezTo>
                  <a:cubicBezTo>
                    <a:pt x="29" y="35"/>
                    <a:pt x="22" y="30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3" y="87"/>
                    <a:pt x="63" y="103"/>
                  </a:cubicBezTo>
                  <a:lnTo>
                    <a:pt x="3" y="154"/>
                  </a:lnTo>
                  <a:cubicBezTo>
                    <a:pt x="0" y="156"/>
                    <a:pt x="0" y="156"/>
                    <a:pt x="0" y="158"/>
                  </a:cubicBezTo>
                  <a:lnTo>
                    <a:pt x="0" y="166"/>
                  </a:lnTo>
                  <a:lnTo>
                    <a:pt x="115" y="166"/>
                  </a:lnTo>
                  <a:lnTo>
                    <a:pt x="123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97" name="组合 2096">
            <a:extLst>
              <a:ext uri="{FF2B5EF4-FFF2-40B4-BE49-F238E27FC236}">
                <a16:creationId xmlns:a16="http://schemas.microsoft.com/office/drawing/2014/main" id="{486B843B-1758-407B-8822-318BE1D7B4B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508375" y="3495675"/>
            <a:ext cx="5589588" cy="649288"/>
            <a:chOff x="3508375" y="3495675"/>
            <a:chExt cx="5589588" cy="649288"/>
          </a:xfrm>
        </p:grpSpPr>
        <p:sp>
          <p:nvSpPr>
            <p:cNvPr id="3062" name="Freeform 113">
              <a:extLst>
                <a:ext uri="{FF2B5EF4-FFF2-40B4-BE49-F238E27FC236}">
                  <a16:creationId xmlns:a16="http://schemas.microsoft.com/office/drawing/2014/main" id="{4FB2338A-DB8D-4ED6-8418-7768D1BE3F7A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3508375" y="3527425"/>
              <a:ext cx="68263" cy="136525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8 h 341"/>
                <a:gd name="T6" fmla="*/ 111 w 181"/>
                <a:gd name="T7" fmla="*/ 14 h 341"/>
                <a:gd name="T8" fmla="*/ 137 w 181"/>
                <a:gd name="T9" fmla="*/ 33 h 341"/>
                <a:gd name="T10" fmla="*/ 160 w 181"/>
                <a:gd name="T11" fmla="*/ 51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6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8"/>
                  </a:lnTo>
                  <a:cubicBezTo>
                    <a:pt x="83" y="29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3"/>
                    <a:pt x="59" y="36"/>
                  </a:cubicBezTo>
                  <a:cubicBezTo>
                    <a:pt x="46" y="58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3"/>
                  </a:lnTo>
                  <a:cubicBezTo>
                    <a:pt x="89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114">
              <a:extLst>
                <a:ext uri="{FF2B5EF4-FFF2-40B4-BE49-F238E27FC236}">
                  <a16:creationId xmlns:a16="http://schemas.microsoft.com/office/drawing/2014/main" id="{8BD178C2-F8A0-4485-83FA-E8164C860F5A}"/>
                </a:ext>
              </a:extLst>
            </p:cNvPr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auto">
            <a:xfrm>
              <a:off x="3571875" y="3571875"/>
              <a:ext cx="82550" cy="936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115">
              <a:extLst>
                <a:ext uri="{FF2B5EF4-FFF2-40B4-BE49-F238E27FC236}">
                  <a16:creationId xmlns:a16="http://schemas.microsoft.com/office/drawing/2014/main" id="{65546369-AE54-42E5-80CE-61327B0B421C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3660775" y="3571875"/>
              <a:ext cx="61913" cy="920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116">
              <a:extLst>
                <a:ext uri="{FF2B5EF4-FFF2-40B4-BE49-F238E27FC236}">
                  <a16:creationId xmlns:a16="http://schemas.microsoft.com/office/drawing/2014/main" id="{CB93061E-6B6B-4AB8-AA3D-E69B2668C74E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3770313" y="3548063"/>
              <a:ext cx="50800" cy="11747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117">
              <a:extLst>
                <a:ext uri="{FF2B5EF4-FFF2-40B4-BE49-F238E27FC236}">
                  <a16:creationId xmlns:a16="http://schemas.microsoft.com/office/drawing/2014/main" id="{CE4112AE-F506-4DCA-ACD3-E0A67EF521A0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3821113" y="3527425"/>
              <a:ext cx="90488" cy="136525"/>
            </a:xfrm>
            <a:custGeom>
              <a:avLst/>
              <a:gdLst>
                <a:gd name="T0" fmla="*/ 74 w 239"/>
                <a:gd name="T1" fmla="*/ 170 h 341"/>
                <a:gd name="T2" fmla="*/ 129 w 239"/>
                <a:gd name="T3" fmla="*/ 138 h 341"/>
                <a:gd name="T4" fmla="*/ 167 w 239"/>
                <a:gd name="T5" fmla="*/ 191 h 341"/>
                <a:gd name="T6" fmla="*/ 167 w 239"/>
                <a:gd name="T7" fmla="*/ 290 h 341"/>
                <a:gd name="T8" fmla="*/ 133 w 239"/>
                <a:gd name="T9" fmla="*/ 333 h 341"/>
                <a:gd name="T10" fmla="*/ 133 w 239"/>
                <a:gd name="T11" fmla="*/ 341 h 341"/>
                <a:gd name="T12" fmla="*/ 239 w 239"/>
                <a:gd name="T13" fmla="*/ 341 h 341"/>
                <a:gd name="T14" fmla="*/ 239 w 239"/>
                <a:gd name="T15" fmla="*/ 333 h 341"/>
                <a:gd name="T16" fmla="*/ 209 w 239"/>
                <a:gd name="T17" fmla="*/ 290 h 341"/>
                <a:gd name="T18" fmla="*/ 209 w 239"/>
                <a:gd name="T19" fmla="*/ 191 h 341"/>
                <a:gd name="T20" fmla="*/ 147 w 239"/>
                <a:gd name="T21" fmla="*/ 111 h 341"/>
                <a:gd name="T22" fmla="*/ 74 w 239"/>
                <a:gd name="T23" fmla="*/ 153 h 341"/>
                <a:gd name="T24" fmla="*/ 74 w 239"/>
                <a:gd name="T25" fmla="*/ 1 h 341"/>
                <a:gd name="T26" fmla="*/ 72 w 239"/>
                <a:gd name="T27" fmla="*/ 0 h 341"/>
                <a:gd name="T28" fmla="*/ 14 w 239"/>
                <a:gd name="T29" fmla="*/ 18 h 341"/>
                <a:gd name="T30" fmla="*/ 1 w 239"/>
                <a:gd name="T31" fmla="*/ 22 h 341"/>
                <a:gd name="T32" fmla="*/ 1 w 239"/>
                <a:gd name="T33" fmla="*/ 30 h 341"/>
                <a:gd name="T34" fmla="*/ 7 w 239"/>
                <a:gd name="T35" fmla="*/ 29 h 341"/>
                <a:gd name="T36" fmla="*/ 32 w 239"/>
                <a:gd name="T37" fmla="*/ 55 h 341"/>
                <a:gd name="T38" fmla="*/ 32 w 239"/>
                <a:gd name="T39" fmla="*/ 290 h 341"/>
                <a:gd name="T40" fmla="*/ 0 w 239"/>
                <a:gd name="T41" fmla="*/ 333 h 341"/>
                <a:gd name="T42" fmla="*/ 0 w 239"/>
                <a:gd name="T43" fmla="*/ 341 h 341"/>
                <a:gd name="T44" fmla="*/ 108 w 239"/>
                <a:gd name="T45" fmla="*/ 341 h 341"/>
                <a:gd name="T46" fmla="*/ 108 w 239"/>
                <a:gd name="T47" fmla="*/ 333 h 341"/>
                <a:gd name="T48" fmla="*/ 74 w 239"/>
                <a:gd name="T49" fmla="*/ 290 h 341"/>
                <a:gd name="T50" fmla="*/ 74 w 239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9" y="341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1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118">
              <a:extLst>
                <a:ext uri="{FF2B5EF4-FFF2-40B4-BE49-F238E27FC236}">
                  <a16:creationId xmlns:a16="http://schemas.microsoft.com/office/drawing/2014/main" id="{89E5D901-0763-4A79-956F-BE4B90E1DB4F}"/>
                </a:ext>
              </a:extLst>
            </p:cNvPr>
            <p:cNvSpPr>
              <a:spLocks noEditPoints="1"/>
            </p:cNvSpPr>
            <p:nvPr>
              <p:custDataLst>
                <p:tags r:id="rId349"/>
              </p:custDataLst>
            </p:nvPr>
          </p:nvSpPr>
          <p:spPr bwMode="auto">
            <a:xfrm>
              <a:off x="3917950" y="3571875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119">
              <a:extLst>
                <a:ext uri="{FF2B5EF4-FFF2-40B4-BE49-F238E27FC236}">
                  <a16:creationId xmlns:a16="http://schemas.microsoft.com/office/drawing/2014/main" id="{F50CFCCC-2278-4E81-844B-DA283A6D11E9}"/>
                </a:ext>
              </a:extLst>
            </p:cNvPr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auto">
            <a:xfrm>
              <a:off x="4040188" y="3530600"/>
              <a:ext cx="76200" cy="173038"/>
            </a:xfrm>
            <a:custGeom>
              <a:avLst/>
              <a:gdLst>
                <a:gd name="T0" fmla="*/ 204 w 204"/>
                <a:gd name="T1" fmla="*/ 18 h 432"/>
                <a:gd name="T2" fmla="*/ 185 w 204"/>
                <a:gd name="T3" fmla="*/ 0 h 432"/>
                <a:gd name="T4" fmla="*/ 159 w 204"/>
                <a:gd name="T5" fmla="*/ 26 h 432"/>
                <a:gd name="T6" fmla="*/ 177 w 204"/>
                <a:gd name="T7" fmla="*/ 44 h 432"/>
                <a:gd name="T8" fmla="*/ 204 w 204"/>
                <a:gd name="T9" fmla="*/ 18 h 432"/>
                <a:gd name="T10" fmla="*/ 104 w 204"/>
                <a:gd name="T11" fmla="*/ 355 h 432"/>
                <a:gd name="T12" fmla="*/ 43 w 204"/>
                <a:gd name="T13" fmla="*/ 421 h 432"/>
                <a:gd name="T14" fmla="*/ 23 w 204"/>
                <a:gd name="T15" fmla="*/ 417 h 432"/>
                <a:gd name="T16" fmla="*/ 46 w 204"/>
                <a:gd name="T17" fmla="*/ 390 h 432"/>
                <a:gd name="T18" fmla="*/ 27 w 204"/>
                <a:gd name="T19" fmla="*/ 373 h 432"/>
                <a:gd name="T20" fmla="*/ 0 w 204"/>
                <a:gd name="T21" fmla="*/ 401 h 432"/>
                <a:gd name="T22" fmla="*/ 44 w 204"/>
                <a:gd name="T23" fmla="*/ 432 h 432"/>
                <a:gd name="T24" fmla="*/ 138 w 204"/>
                <a:gd name="T25" fmla="*/ 356 h 432"/>
                <a:gd name="T26" fmla="*/ 183 w 204"/>
                <a:gd name="T27" fmla="*/ 174 h 432"/>
                <a:gd name="T28" fmla="*/ 186 w 204"/>
                <a:gd name="T29" fmla="*/ 155 h 432"/>
                <a:gd name="T30" fmla="*/ 140 w 204"/>
                <a:gd name="T31" fmla="*/ 109 h 432"/>
                <a:gd name="T32" fmla="*/ 61 w 204"/>
                <a:gd name="T33" fmla="*/ 186 h 432"/>
                <a:gd name="T34" fmla="*/ 67 w 204"/>
                <a:gd name="T35" fmla="*/ 191 h 432"/>
                <a:gd name="T36" fmla="*/ 76 w 204"/>
                <a:gd name="T37" fmla="*/ 181 h 432"/>
                <a:gd name="T38" fmla="*/ 139 w 204"/>
                <a:gd name="T39" fmla="*/ 120 h 432"/>
                <a:gd name="T40" fmla="*/ 155 w 204"/>
                <a:gd name="T41" fmla="*/ 143 h 432"/>
                <a:gd name="T42" fmla="*/ 151 w 204"/>
                <a:gd name="T43" fmla="*/ 169 h 432"/>
                <a:gd name="T44" fmla="*/ 104 w 204"/>
                <a:gd name="T45" fmla="*/ 355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432">
                  <a:moveTo>
                    <a:pt x="204" y="18"/>
                  </a:moveTo>
                  <a:cubicBezTo>
                    <a:pt x="204" y="8"/>
                    <a:pt x="197" y="0"/>
                    <a:pt x="185" y="0"/>
                  </a:cubicBezTo>
                  <a:cubicBezTo>
                    <a:pt x="174" y="0"/>
                    <a:pt x="159" y="11"/>
                    <a:pt x="159" y="26"/>
                  </a:cubicBezTo>
                  <a:cubicBezTo>
                    <a:pt x="159" y="36"/>
                    <a:pt x="166" y="44"/>
                    <a:pt x="177" y="44"/>
                  </a:cubicBezTo>
                  <a:cubicBezTo>
                    <a:pt x="191" y="44"/>
                    <a:pt x="204" y="31"/>
                    <a:pt x="204" y="18"/>
                  </a:cubicBezTo>
                  <a:close/>
                  <a:moveTo>
                    <a:pt x="104" y="355"/>
                  </a:moveTo>
                  <a:cubicBezTo>
                    <a:pt x="95" y="393"/>
                    <a:pt x="71" y="421"/>
                    <a:pt x="43" y="421"/>
                  </a:cubicBezTo>
                  <a:cubicBezTo>
                    <a:pt x="40" y="421"/>
                    <a:pt x="32" y="421"/>
                    <a:pt x="23" y="417"/>
                  </a:cubicBezTo>
                  <a:cubicBezTo>
                    <a:pt x="38" y="413"/>
                    <a:pt x="46" y="400"/>
                    <a:pt x="46" y="390"/>
                  </a:cubicBezTo>
                  <a:cubicBezTo>
                    <a:pt x="46" y="382"/>
                    <a:pt x="40" y="373"/>
                    <a:pt x="27" y="373"/>
                  </a:cubicBezTo>
                  <a:cubicBezTo>
                    <a:pt x="14" y="373"/>
                    <a:pt x="0" y="383"/>
                    <a:pt x="0" y="401"/>
                  </a:cubicBezTo>
                  <a:cubicBezTo>
                    <a:pt x="0" y="421"/>
                    <a:pt x="20" y="432"/>
                    <a:pt x="44" y="432"/>
                  </a:cubicBezTo>
                  <a:cubicBezTo>
                    <a:pt x="79" y="432"/>
                    <a:pt x="125" y="406"/>
                    <a:pt x="138" y="356"/>
                  </a:cubicBezTo>
                  <a:lnTo>
                    <a:pt x="183" y="174"/>
                  </a:lnTo>
                  <a:cubicBezTo>
                    <a:pt x="186" y="164"/>
                    <a:pt x="186" y="157"/>
                    <a:pt x="186" y="155"/>
                  </a:cubicBezTo>
                  <a:cubicBezTo>
                    <a:pt x="186" y="127"/>
                    <a:pt x="165" y="109"/>
                    <a:pt x="140" y="109"/>
                  </a:cubicBezTo>
                  <a:cubicBezTo>
                    <a:pt x="89" y="109"/>
                    <a:pt x="61" y="182"/>
                    <a:pt x="61" y="186"/>
                  </a:cubicBezTo>
                  <a:cubicBezTo>
                    <a:pt x="61" y="191"/>
                    <a:pt x="66" y="191"/>
                    <a:pt x="67" y="191"/>
                  </a:cubicBezTo>
                  <a:cubicBezTo>
                    <a:pt x="71" y="191"/>
                    <a:pt x="72" y="191"/>
                    <a:pt x="76" y="181"/>
                  </a:cubicBezTo>
                  <a:cubicBezTo>
                    <a:pt x="88" y="151"/>
                    <a:pt x="111" y="120"/>
                    <a:pt x="139" y="120"/>
                  </a:cubicBezTo>
                  <a:cubicBezTo>
                    <a:pt x="146" y="120"/>
                    <a:pt x="155" y="122"/>
                    <a:pt x="155" y="143"/>
                  </a:cubicBezTo>
                  <a:cubicBezTo>
                    <a:pt x="155" y="155"/>
                    <a:pt x="153" y="160"/>
                    <a:pt x="151" y="169"/>
                  </a:cubicBezTo>
                  <a:lnTo>
                    <a:pt x="104" y="3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120">
              <a:extLst>
                <a:ext uri="{FF2B5EF4-FFF2-40B4-BE49-F238E27FC236}">
                  <a16:creationId xmlns:a16="http://schemas.microsoft.com/office/drawing/2014/main" id="{611FAD2B-64AB-4136-9457-6B348D63D3DC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4132263" y="3509963"/>
              <a:ext cx="33338" cy="82550"/>
            </a:xfrm>
            <a:custGeom>
              <a:avLst/>
              <a:gdLst>
                <a:gd name="T0" fmla="*/ 84 w 93"/>
                <a:gd name="T1" fmla="*/ 45 h 205"/>
                <a:gd name="T2" fmla="*/ 49 w 93"/>
                <a:gd name="T3" fmla="*/ 45 h 205"/>
                <a:gd name="T4" fmla="*/ 49 w 93"/>
                <a:gd name="T5" fmla="*/ 4 h 205"/>
                <a:gd name="T6" fmla="*/ 46 w 93"/>
                <a:gd name="T7" fmla="*/ 0 h 205"/>
                <a:gd name="T8" fmla="*/ 40 w 93"/>
                <a:gd name="T9" fmla="*/ 10 h 205"/>
                <a:gd name="T10" fmla="*/ 6 w 93"/>
                <a:gd name="T11" fmla="*/ 47 h 205"/>
                <a:gd name="T12" fmla="*/ 0 w 93"/>
                <a:gd name="T13" fmla="*/ 54 h 205"/>
                <a:gd name="T14" fmla="*/ 1 w 93"/>
                <a:gd name="T15" fmla="*/ 56 h 205"/>
                <a:gd name="T16" fmla="*/ 20 w 93"/>
                <a:gd name="T17" fmla="*/ 56 h 205"/>
                <a:gd name="T18" fmla="*/ 20 w 93"/>
                <a:gd name="T19" fmla="*/ 161 h 205"/>
                <a:gd name="T20" fmla="*/ 51 w 93"/>
                <a:gd name="T21" fmla="*/ 205 h 205"/>
                <a:gd name="T22" fmla="*/ 93 w 93"/>
                <a:gd name="T23" fmla="*/ 179 h 205"/>
                <a:gd name="T24" fmla="*/ 88 w 93"/>
                <a:gd name="T25" fmla="*/ 175 h 205"/>
                <a:gd name="T26" fmla="*/ 67 w 93"/>
                <a:gd name="T27" fmla="*/ 187 h 205"/>
                <a:gd name="T28" fmla="*/ 49 w 93"/>
                <a:gd name="T29" fmla="*/ 156 h 205"/>
                <a:gd name="T30" fmla="*/ 49 w 93"/>
                <a:gd name="T31" fmla="*/ 56 h 205"/>
                <a:gd name="T32" fmla="*/ 84 w 93"/>
                <a:gd name="T33" fmla="*/ 56 h 205"/>
                <a:gd name="T34" fmla="*/ 84 w 93"/>
                <a:gd name="T35" fmla="*/ 4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205">
                  <a:moveTo>
                    <a:pt x="84" y="45"/>
                  </a:moveTo>
                  <a:lnTo>
                    <a:pt x="49" y="45"/>
                  </a:lnTo>
                  <a:lnTo>
                    <a:pt x="49" y="4"/>
                  </a:lnTo>
                  <a:cubicBezTo>
                    <a:pt x="49" y="1"/>
                    <a:pt x="49" y="0"/>
                    <a:pt x="46" y="0"/>
                  </a:cubicBezTo>
                  <a:cubicBezTo>
                    <a:pt x="44" y="3"/>
                    <a:pt x="42" y="6"/>
                    <a:pt x="40" y="10"/>
                  </a:cubicBezTo>
                  <a:cubicBezTo>
                    <a:pt x="26" y="29"/>
                    <a:pt x="11" y="46"/>
                    <a:pt x="6" y="47"/>
                  </a:cubicBezTo>
                  <a:cubicBezTo>
                    <a:pt x="2" y="49"/>
                    <a:pt x="0" y="52"/>
                    <a:pt x="0" y="54"/>
                  </a:cubicBezTo>
                  <a:cubicBezTo>
                    <a:pt x="0" y="55"/>
                    <a:pt x="0" y="55"/>
                    <a:pt x="1" y="56"/>
                  </a:cubicBezTo>
                  <a:lnTo>
                    <a:pt x="20" y="56"/>
                  </a:lnTo>
                  <a:lnTo>
                    <a:pt x="20" y="161"/>
                  </a:lnTo>
                  <a:cubicBezTo>
                    <a:pt x="20" y="190"/>
                    <a:pt x="30" y="205"/>
                    <a:pt x="51" y="205"/>
                  </a:cubicBezTo>
                  <a:cubicBezTo>
                    <a:pt x="68" y="205"/>
                    <a:pt x="81" y="197"/>
                    <a:pt x="93" y="179"/>
                  </a:cubicBezTo>
                  <a:lnTo>
                    <a:pt x="88" y="175"/>
                  </a:lnTo>
                  <a:cubicBezTo>
                    <a:pt x="81" y="184"/>
                    <a:pt x="75" y="187"/>
                    <a:pt x="67" y="187"/>
                  </a:cubicBezTo>
                  <a:cubicBezTo>
                    <a:pt x="54" y="187"/>
                    <a:pt x="49" y="178"/>
                    <a:pt x="49" y="156"/>
                  </a:cubicBezTo>
                  <a:lnTo>
                    <a:pt x="49" y="56"/>
                  </a:lnTo>
                  <a:lnTo>
                    <a:pt x="84" y="56"/>
                  </a:lnTo>
                  <a:lnTo>
                    <a:pt x="84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121">
              <a:extLst>
                <a:ext uri="{FF2B5EF4-FFF2-40B4-BE49-F238E27FC236}">
                  <a16:creationId xmlns:a16="http://schemas.microsoft.com/office/drawing/2014/main" id="{9E8FAAC6-5374-4839-80F2-85A5FD168E16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4167188" y="3495675"/>
              <a:ext cx="61913" cy="95250"/>
            </a:xfrm>
            <a:custGeom>
              <a:avLst/>
              <a:gdLst>
                <a:gd name="T0" fmla="*/ 52 w 167"/>
                <a:gd name="T1" fmla="*/ 118 h 238"/>
                <a:gd name="T2" fmla="*/ 91 w 167"/>
                <a:gd name="T3" fmla="*/ 96 h 238"/>
                <a:gd name="T4" fmla="*/ 117 w 167"/>
                <a:gd name="T5" fmla="*/ 133 h 238"/>
                <a:gd name="T6" fmla="*/ 117 w 167"/>
                <a:gd name="T7" fmla="*/ 202 h 238"/>
                <a:gd name="T8" fmla="*/ 93 w 167"/>
                <a:gd name="T9" fmla="*/ 233 h 238"/>
                <a:gd name="T10" fmla="*/ 93 w 167"/>
                <a:gd name="T11" fmla="*/ 238 h 238"/>
                <a:gd name="T12" fmla="*/ 167 w 167"/>
                <a:gd name="T13" fmla="*/ 238 h 238"/>
                <a:gd name="T14" fmla="*/ 167 w 167"/>
                <a:gd name="T15" fmla="*/ 233 h 238"/>
                <a:gd name="T16" fmla="*/ 146 w 167"/>
                <a:gd name="T17" fmla="*/ 202 h 238"/>
                <a:gd name="T18" fmla="*/ 146 w 167"/>
                <a:gd name="T19" fmla="*/ 133 h 238"/>
                <a:gd name="T20" fmla="*/ 103 w 167"/>
                <a:gd name="T21" fmla="*/ 77 h 238"/>
                <a:gd name="T22" fmla="*/ 52 w 167"/>
                <a:gd name="T23" fmla="*/ 107 h 238"/>
                <a:gd name="T24" fmla="*/ 52 w 167"/>
                <a:gd name="T25" fmla="*/ 1 h 238"/>
                <a:gd name="T26" fmla="*/ 50 w 167"/>
                <a:gd name="T27" fmla="*/ 0 h 238"/>
                <a:gd name="T28" fmla="*/ 10 w 167"/>
                <a:gd name="T29" fmla="*/ 12 h 238"/>
                <a:gd name="T30" fmla="*/ 1 w 167"/>
                <a:gd name="T31" fmla="*/ 15 h 238"/>
                <a:gd name="T32" fmla="*/ 1 w 167"/>
                <a:gd name="T33" fmla="*/ 21 h 238"/>
                <a:gd name="T34" fmla="*/ 5 w 167"/>
                <a:gd name="T35" fmla="*/ 20 h 238"/>
                <a:gd name="T36" fmla="*/ 23 w 167"/>
                <a:gd name="T37" fmla="*/ 38 h 238"/>
                <a:gd name="T38" fmla="*/ 23 w 167"/>
                <a:gd name="T39" fmla="*/ 202 h 238"/>
                <a:gd name="T40" fmla="*/ 0 w 167"/>
                <a:gd name="T41" fmla="*/ 233 h 238"/>
                <a:gd name="T42" fmla="*/ 0 w 167"/>
                <a:gd name="T43" fmla="*/ 238 h 238"/>
                <a:gd name="T44" fmla="*/ 76 w 167"/>
                <a:gd name="T45" fmla="*/ 238 h 238"/>
                <a:gd name="T46" fmla="*/ 76 w 167"/>
                <a:gd name="T47" fmla="*/ 233 h 238"/>
                <a:gd name="T48" fmla="*/ 52 w 167"/>
                <a:gd name="T49" fmla="*/ 202 h 238"/>
                <a:gd name="T50" fmla="*/ 52 w 167"/>
                <a:gd name="T51" fmla="*/ 11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7" h="238">
                  <a:moveTo>
                    <a:pt x="52" y="118"/>
                  </a:moveTo>
                  <a:cubicBezTo>
                    <a:pt x="67" y="102"/>
                    <a:pt x="77" y="96"/>
                    <a:pt x="91" y="96"/>
                  </a:cubicBezTo>
                  <a:cubicBezTo>
                    <a:pt x="108" y="96"/>
                    <a:pt x="117" y="109"/>
                    <a:pt x="117" y="133"/>
                  </a:cubicBezTo>
                  <a:lnTo>
                    <a:pt x="117" y="202"/>
                  </a:lnTo>
                  <a:cubicBezTo>
                    <a:pt x="117" y="226"/>
                    <a:pt x="113" y="231"/>
                    <a:pt x="93" y="233"/>
                  </a:cubicBezTo>
                  <a:lnTo>
                    <a:pt x="93" y="238"/>
                  </a:lnTo>
                  <a:lnTo>
                    <a:pt x="167" y="238"/>
                  </a:lnTo>
                  <a:lnTo>
                    <a:pt x="167" y="233"/>
                  </a:lnTo>
                  <a:cubicBezTo>
                    <a:pt x="148" y="229"/>
                    <a:pt x="146" y="226"/>
                    <a:pt x="146" y="202"/>
                  </a:cubicBezTo>
                  <a:lnTo>
                    <a:pt x="146" y="133"/>
                  </a:lnTo>
                  <a:cubicBezTo>
                    <a:pt x="146" y="96"/>
                    <a:pt x="131" y="77"/>
                    <a:pt x="103" y="77"/>
                  </a:cubicBezTo>
                  <a:cubicBezTo>
                    <a:pt x="83" y="77"/>
                    <a:pt x="68" y="86"/>
                    <a:pt x="52" y="107"/>
                  </a:cubicBezTo>
                  <a:lnTo>
                    <a:pt x="52" y="1"/>
                  </a:lnTo>
                  <a:lnTo>
                    <a:pt x="50" y="0"/>
                  </a:lnTo>
                  <a:cubicBezTo>
                    <a:pt x="38" y="4"/>
                    <a:pt x="30" y="7"/>
                    <a:pt x="10" y="12"/>
                  </a:cubicBezTo>
                  <a:lnTo>
                    <a:pt x="1" y="15"/>
                  </a:lnTo>
                  <a:lnTo>
                    <a:pt x="1" y="21"/>
                  </a:lnTo>
                  <a:cubicBezTo>
                    <a:pt x="2" y="20"/>
                    <a:pt x="3" y="20"/>
                    <a:pt x="5" y="20"/>
                  </a:cubicBezTo>
                  <a:cubicBezTo>
                    <a:pt x="20" y="20"/>
                    <a:pt x="23" y="23"/>
                    <a:pt x="23" y="38"/>
                  </a:cubicBezTo>
                  <a:lnTo>
                    <a:pt x="23" y="202"/>
                  </a:lnTo>
                  <a:cubicBezTo>
                    <a:pt x="23" y="227"/>
                    <a:pt x="21" y="230"/>
                    <a:pt x="0" y="233"/>
                  </a:cubicBezTo>
                  <a:lnTo>
                    <a:pt x="0" y="238"/>
                  </a:lnTo>
                  <a:lnTo>
                    <a:pt x="76" y="238"/>
                  </a:lnTo>
                  <a:lnTo>
                    <a:pt x="76" y="233"/>
                  </a:lnTo>
                  <a:cubicBezTo>
                    <a:pt x="55" y="231"/>
                    <a:pt x="52" y="226"/>
                    <a:pt x="52" y="202"/>
                  </a:cubicBezTo>
                  <a:lnTo>
                    <a:pt x="52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122">
              <a:extLst>
                <a:ext uri="{FF2B5EF4-FFF2-40B4-BE49-F238E27FC236}">
                  <a16:creationId xmlns:a16="http://schemas.microsoft.com/office/drawing/2014/main" id="{BFAF6C26-7A53-4BBA-B403-7A53639C3A46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4289425" y="3571875"/>
              <a:ext cx="87313" cy="920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1 w 234"/>
                <a:gd name="T23" fmla="*/ 76 h 230"/>
                <a:gd name="T24" fmla="*/ 161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123">
              <a:extLst>
                <a:ext uri="{FF2B5EF4-FFF2-40B4-BE49-F238E27FC236}">
                  <a16:creationId xmlns:a16="http://schemas.microsoft.com/office/drawing/2014/main" id="{DC0C5DA0-5DC0-4940-BC4A-5A2AB90396BF}"/>
                </a:ext>
              </a:extLst>
            </p:cNvPr>
            <p:cNvSpPr>
              <a:spLocks noEditPoints="1"/>
            </p:cNvSpPr>
            <p:nvPr>
              <p:custDataLst>
                <p:tags r:id="rId354"/>
              </p:custDataLst>
            </p:nvPr>
          </p:nvSpPr>
          <p:spPr bwMode="auto">
            <a:xfrm>
              <a:off x="4384675" y="3571875"/>
              <a:ext cx="82550" cy="93663"/>
            </a:xfrm>
            <a:custGeom>
              <a:avLst/>
              <a:gdLst>
                <a:gd name="T0" fmla="*/ 111 w 220"/>
                <a:gd name="T1" fmla="*/ 0 h 235"/>
                <a:gd name="T2" fmla="*/ 0 w 220"/>
                <a:gd name="T3" fmla="*/ 117 h 235"/>
                <a:gd name="T4" fmla="*/ 110 w 220"/>
                <a:gd name="T5" fmla="*/ 235 h 235"/>
                <a:gd name="T6" fmla="*/ 220 w 220"/>
                <a:gd name="T7" fmla="*/ 113 h 235"/>
                <a:gd name="T8" fmla="*/ 111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6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10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6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124">
              <a:extLst>
                <a:ext uri="{FF2B5EF4-FFF2-40B4-BE49-F238E27FC236}">
                  <a16:creationId xmlns:a16="http://schemas.microsoft.com/office/drawing/2014/main" id="{95621931-3AA0-438B-9A1C-704B571DB123}"/>
                </a:ext>
              </a:extLst>
            </p:cNvPr>
            <p:cNvSpPr>
              <a:spLocks noEditPoints="1"/>
            </p:cNvSpPr>
            <p:nvPr>
              <p:custDataLst>
                <p:tags r:id="rId355"/>
              </p:custDataLst>
            </p:nvPr>
          </p:nvSpPr>
          <p:spPr bwMode="auto">
            <a:xfrm>
              <a:off x="4478338" y="3527425"/>
              <a:ext cx="85725" cy="138113"/>
            </a:xfrm>
            <a:custGeom>
              <a:avLst/>
              <a:gdLst>
                <a:gd name="T0" fmla="*/ 159 w 232"/>
                <a:gd name="T1" fmla="*/ 346 h 346"/>
                <a:gd name="T2" fmla="*/ 232 w 232"/>
                <a:gd name="T3" fmla="*/ 320 h 346"/>
                <a:gd name="T4" fmla="*/ 232 w 232"/>
                <a:gd name="T5" fmla="*/ 312 h 346"/>
                <a:gd name="T6" fmla="*/ 220 w 232"/>
                <a:gd name="T7" fmla="*/ 312 h 346"/>
                <a:gd name="T8" fmla="*/ 198 w 232"/>
                <a:gd name="T9" fmla="*/ 284 h 346"/>
                <a:gd name="T10" fmla="*/ 198 w 232"/>
                <a:gd name="T11" fmla="*/ 1 h 346"/>
                <a:gd name="T12" fmla="*/ 196 w 232"/>
                <a:gd name="T13" fmla="*/ 0 h 346"/>
                <a:gd name="T14" fmla="*/ 123 w 232"/>
                <a:gd name="T15" fmla="*/ 22 h 346"/>
                <a:gd name="T16" fmla="*/ 123 w 232"/>
                <a:gd name="T17" fmla="*/ 30 h 346"/>
                <a:gd name="T18" fmla="*/ 134 w 232"/>
                <a:gd name="T19" fmla="*/ 29 h 346"/>
                <a:gd name="T20" fmla="*/ 157 w 232"/>
                <a:gd name="T21" fmla="*/ 55 h 346"/>
                <a:gd name="T22" fmla="*/ 157 w 232"/>
                <a:gd name="T23" fmla="*/ 133 h 346"/>
                <a:gd name="T24" fmla="*/ 104 w 232"/>
                <a:gd name="T25" fmla="*/ 111 h 346"/>
                <a:gd name="T26" fmla="*/ 0 w 232"/>
                <a:gd name="T27" fmla="*/ 238 h 346"/>
                <a:gd name="T28" fmla="*/ 93 w 232"/>
                <a:gd name="T29" fmla="*/ 346 h 346"/>
                <a:gd name="T30" fmla="*/ 157 w 232"/>
                <a:gd name="T31" fmla="*/ 312 h 346"/>
                <a:gd name="T32" fmla="*/ 157 w 232"/>
                <a:gd name="T33" fmla="*/ 344 h 346"/>
                <a:gd name="T34" fmla="*/ 159 w 232"/>
                <a:gd name="T35" fmla="*/ 346 h 346"/>
                <a:gd name="T36" fmla="*/ 157 w 232"/>
                <a:gd name="T37" fmla="*/ 290 h 346"/>
                <a:gd name="T38" fmla="*/ 148 w 232"/>
                <a:gd name="T39" fmla="*/ 305 h 346"/>
                <a:gd name="T40" fmla="*/ 112 w 232"/>
                <a:gd name="T41" fmla="*/ 320 h 346"/>
                <a:gd name="T42" fmla="*/ 43 w 232"/>
                <a:gd name="T43" fmla="*/ 219 h 346"/>
                <a:gd name="T44" fmla="*/ 106 w 232"/>
                <a:gd name="T45" fmla="*/ 125 h 346"/>
                <a:gd name="T46" fmla="*/ 157 w 232"/>
                <a:gd name="T47" fmla="*/ 175 h 346"/>
                <a:gd name="T48" fmla="*/ 157 w 232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2" h="346">
                  <a:moveTo>
                    <a:pt x="159" y="346"/>
                  </a:moveTo>
                  <a:lnTo>
                    <a:pt x="232" y="320"/>
                  </a:lnTo>
                  <a:lnTo>
                    <a:pt x="232" y="312"/>
                  </a:lnTo>
                  <a:cubicBezTo>
                    <a:pt x="223" y="312"/>
                    <a:pt x="222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5" y="13"/>
                    <a:pt x="123" y="22"/>
                  </a:cubicBezTo>
                  <a:lnTo>
                    <a:pt x="123" y="30"/>
                  </a:lnTo>
                  <a:cubicBezTo>
                    <a:pt x="127" y="29"/>
                    <a:pt x="130" y="29"/>
                    <a:pt x="134" y="29"/>
                  </a:cubicBezTo>
                  <a:cubicBezTo>
                    <a:pt x="152" y="29"/>
                    <a:pt x="157" y="34"/>
                    <a:pt x="157" y="55"/>
                  </a:cubicBezTo>
                  <a:lnTo>
                    <a:pt x="157" y="133"/>
                  </a:lnTo>
                  <a:cubicBezTo>
                    <a:pt x="138" y="117"/>
                    <a:pt x="124" y="111"/>
                    <a:pt x="104" y="111"/>
                  </a:cubicBezTo>
                  <a:cubicBezTo>
                    <a:pt x="47" y="111"/>
                    <a:pt x="0" y="168"/>
                    <a:pt x="0" y="238"/>
                  </a:cubicBezTo>
                  <a:cubicBezTo>
                    <a:pt x="0" y="302"/>
                    <a:pt x="38" y="346"/>
                    <a:pt x="93" y="346"/>
                  </a:cubicBezTo>
                  <a:cubicBezTo>
                    <a:pt x="121" y="346"/>
                    <a:pt x="140" y="336"/>
                    <a:pt x="157" y="312"/>
                  </a:cubicBezTo>
                  <a:lnTo>
                    <a:pt x="157" y="344"/>
                  </a:lnTo>
                  <a:lnTo>
                    <a:pt x="159" y="346"/>
                  </a:lnTo>
                  <a:close/>
                  <a:moveTo>
                    <a:pt x="157" y="290"/>
                  </a:moveTo>
                  <a:cubicBezTo>
                    <a:pt x="157" y="293"/>
                    <a:pt x="153" y="299"/>
                    <a:pt x="148" y="305"/>
                  </a:cubicBezTo>
                  <a:cubicBezTo>
                    <a:pt x="139" y="315"/>
                    <a:pt x="127" y="320"/>
                    <a:pt x="112" y="320"/>
                  </a:cubicBezTo>
                  <a:cubicBezTo>
                    <a:pt x="71" y="320"/>
                    <a:pt x="43" y="280"/>
                    <a:pt x="43" y="219"/>
                  </a:cubicBezTo>
                  <a:cubicBezTo>
                    <a:pt x="43" y="162"/>
                    <a:pt x="68" y="125"/>
                    <a:pt x="106" y="125"/>
                  </a:cubicBezTo>
                  <a:cubicBezTo>
                    <a:pt x="132" y="125"/>
                    <a:pt x="157" y="149"/>
                    <a:pt x="157" y="175"/>
                  </a:cubicBezTo>
                  <a:lnTo>
                    <a:pt x="157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125">
              <a:extLst>
                <a:ext uri="{FF2B5EF4-FFF2-40B4-BE49-F238E27FC236}">
                  <a16:creationId xmlns:a16="http://schemas.microsoft.com/office/drawing/2014/main" id="{7761E0B8-D957-4317-B3DE-5D1EE9BD3423}"/>
                </a:ext>
              </a:extLst>
            </p:cNvPr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auto">
            <a:xfrm>
              <a:off x="4570413" y="3571875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5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89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5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126">
              <a:extLst>
                <a:ext uri="{FF2B5EF4-FFF2-40B4-BE49-F238E27FC236}">
                  <a16:creationId xmlns:a16="http://schemas.microsoft.com/office/drawing/2014/main" id="{3C285B3D-538E-4BFC-9F30-4CDE0BD36484}"/>
                </a:ext>
              </a:extLst>
            </p:cNvPr>
            <p:cNvSpPr>
              <a:spLocks noEditPoints="1"/>
            </p:cNvSpPr>
            <p:nvPr>
              <p:custDataLst>
                <p:tags r:id="rId357"/>
              </p:custDataLst>
            </p:nvPr>
          </p:nvSpPr>
          <p:spPr bwMode="auto">
            <a:xfrm>
              <a:off x="4699000" y="3527425"/>
              <a:ext cx="42863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127">
              <a:extLst>
                <a:ext uri="{FF2B5EF4-FFF2-40B4-BE49-F238E27FC236}">
                  <a16:creationId xmlns:a16="http://schemas.microsoft.com/office/drawing/2014/main" id="{B7BC6087-3EB5-4FBD-B87F-2EBF6B94B4EF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4749800" y="3571875"/>
              <a:ext cx="87313" cy="920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128">
              <a:extLst>
                <a:ext uri="{FF2B5EF4-FFF2-40B4-BE49-F238E27FC236}">
                  <a16:creationId xmlns:a16="http://schemas.microsoft.com/office/drawing/2014/main" id="{F86D8601-F6AB-418A-A76A-A6E86B8F3E31}"/>
                </a:ext>
              </a:extLst>
            </p:cNvPr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auto">
            <a:xfrm>
              <a:off x="4894263" y="3527425"/>
              <a:ext cx="133350" cy="136525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9 h 341"/>
                <a:gd name="T12" fmla="*/ 96 w 356"/>
                <a:gd name="T13" fmla="*/ 15 h 341"/>
                <a:gd name="T14" fmla="*/ 117 w 356"/>
                <a:gd name="T15" fmla="*/ 16 h 341"/>
                <a:gd name="T16" fmla="*/ 128 w 356"/>
                <a:gd name="T17" fmla="*/ 24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7 w 356"/>
                <a:gd name="T27" fmla="*/ 341 h 341"/>
                <a:gd name="T28" fmla="*/ 71 w 356"/>
                <a:gd name="T29" fmla="*/ 339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9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4 h 341"/>
                <a:gd name="T46" fmla="*/ 194 w 356"/>
                <a:gd name="T47" fmla="*/ 15 h 341"/>
                <a:gd name="T48" fmla="*/ 242 w 356"/>
                <a:gd name="T49" fmla="*/ 15 h 341"/>
                <a:gd name="T50" fmla="*/ 310 w 356"/>
                <a:gd name="T51" fmla="*/ 63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9"/>
                  </a:cubicBezTo>
                  <a:cubicBezTo>
                    <a:pt x="81" y="15"/>
                    <a:pt x="86" y="15"/>
                    <a:pt x="96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8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2" y="15"/>
                  </a:lnTo>
                  <a:cubicBezTo>
                    <a:pt x="283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129">
              <a:extLst>
                <a:ext uri="{FF2B5EF4-FFF2-40B4-BE49-F238E27FC236}">
                  <a16:creationId xmlns:a16="http://schemas.microsoft.com/office/drawing/2014/main" id="{D4FB82AC-4C00-4AAD-80E0-F29E40BAB92A}"/>
                </a:ext>
              </a:extLst>
            </p:cNvPr>
            <p:cNvSpPr>
              <a:spLocks noEditPoints="1"/>
            </p:cNvSpPr>
            <p:nvPr>
              <p:custDataLst>
                <p:tags r:id="rId360"/>
              </p:custDataLst>
            </p:nvPr>
          </p:nvSpPr>
          <p:spPr bwMode="auto">
            <a:xfrm>
              <a:off x="5011738" y="3600450"/>
              <a:ext cx="39688" cy="9366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200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130">
              <a:extLst>
                <a:ext uri="{FF2B5EF4-FFF2-40B4-BE49-F238E27FC236}">
                  <a16:creationId xmlns:a16="http://schemas.microsoft.com/office/drawing/2014/main" id="{CF75190E-2C11-4712-ACCF-5886AAF06CC2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5078413" y="3643313"/>
              <a:ext cx="25400" cy="47625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19"/>
                    <a:pt x="52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131">
              <a:extLst>
                <a:ext uri="{FF2B5EF4-FFF2-40B4-BE49-F238E27FC236}">
                  <a16:creationId xmlns:a16="http://schemas.microsoft.com/office/drawing/2014/main" id="{55092100-5EC5-4A2D-9D18-6CDC1D6D4558}"/>
                </a:ext>
              </a:extLst>
            </p:cNvPr>
            <p:cNvSpPr>
              <a:spLocks/>
            </p:cNvSpPr>
            <p:nvPr>
              <p:custDataLst>
                <p:tags r:id="rId362"/>
              </p:custDataLst>
            </p:nvPr>
          </p:nvSpPr>
          <p:spPr bwMode="auto">
            <a:xfrm>
              <a:off x="3509963" y="3810000"/>
              <a:ext cx="71438" cy="93663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9 w 193"/>
                <a:gd name="T5" fmla="*/ 102 h 235"/>
                <a:gd name="T6" fmla="*/ 106 w 193"/>
                <a:gd name="T7" fmla="*/ 15 h 235"/>
                <a:gd name="T8" fmla="*/ 136 w 193"/>
                <a:gd name="T9" fmla="*/ 39 h 235"/>
                <a:gd name="T10" fmla="*/ 139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4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7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1" y="199"/>
                    <a:pt x="39" y="159"/>
                    <a:pt x="39" y="102"/>
                  </a:cubicBezTo>
                  <a:cubicBezTo>
                    <a:pt x="39" y="50"/>
                    <a:pt x="66" y="15"/>
                    <a:pt x="106" y="15"/>
                  </a:cubicBezTo>
                  <a:cubicBezTo>
                    <a:pt x="124" y="15"/>
                    <a:pt x="131" y="20"/>
                    <a:pt x="136" y="39"/>
                  </a:cubicBezTo>
                  <a:lnTo>
                    <a:pt x="139" y="50"/>
                  </a:lnTo>
                  <a:cubicBezTo>
                    <a:pt x="143" y="64"/>
                    <a:pt x="152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5" y="0"/>
                    <a:pt x="60" y="10"/>
                    <a:pt x="39" y="28"/>
                  </a:cubicBezTo>
                  <a:cubicBezTo>
                    <a:pt x="14" y="50"/>
                    <a:pt x="0" y="84"/>
                    <a:pt x="0" y="124"/>
                  </a:cubicBezTo>
                  <a:cubicBezTo>
                    <a:pt x="0" y="189"/>
                    <a:pt x="40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9" y="200"/>
                    <a:pt x="178" y="186"/>
                    <a:pt x="193" y="157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132">
              <a:extLst>
                <a:ext uri="{FF2B5EF4-FFF2-40B4-BE49-F238E27FC236}">
                  <a16:creationId xmlns:a16="http://schemas.microsoft.com/office/drawing/2014/main" id="{0EB5739E-FE6B-4835-9305-E329119208B4}"/>
                </a:ext>
              </a:extLst>
            </p:cNvPr>
            <p:cNvSpPr>
              <a:spLocks noEditPoints="1"/>
            </p:cNvSpPr>
            <p:nvPr>
              <p:custDataLst>
                <p:tags r:id="rId363"/>
              </p:custDataLst>
            </p:nvPr>
          </p:nvSpPr>
          <p:spPr bwMode="auto">
            <a:xfrm>
              <a:off x="3594100" y="3810000"/>
              <a:ext cx="76200" cy="93663"/>
            </a:xfrm>
            <a:custGeom>
              <a:avLst/>
              <a:gdLst>
                <a:gd name="T0" fmla="*/ 201 w 201"/>
                <a:gd name="T1" fmla="*/ 197 h 235"/>
                <a:gd name="T2" fmla="*/ 180 w 201"/>
                <a:gd name="T3" fmla="*/ 207 h 235"/>
                <a:gd name="T4" fmla="*/ 165 w 201"/>
                <a:gd name="T5" fmla="*/ 178 h 235"/>
                <a:gd name="T6" fmla="*/ 165 w 201"/>
                <a:gd name="T7" fmla="*/ 80 h 235"/>
                <a:gd name="T8" fmla="*/ 155 w 201"/>
                <a:gd name="T9" fmla="*/ 28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8 h 235"/>
                <a:gd name="T16" fmla="*/ 53 w 201"/>
                <a:gd name="T17" fmla="*/ 57 h 235"/>
                <a:gd name="T18" fmla="*/ 52 w 201"/>
                <a:gd name="T19" fmla="*/ 49 h 235"/>
                <a:gd name="T20" fmla="*/ 50 w 201"/>
                <a:gd name="T21" fmla="*/ 37 h 235"/>
                <a:gd name="T22" fmla="*/ 86 w 201"/>
                <a:gd name="T23" fmla="*/ 12 h 235"/>
                <a:gd name="T24" fmla="*/ 124 w 201"/>
                <a:gd name="T25" fmla="*/ 54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2 h 235"/>
                <a:gd name="T32" fmla="*/ 52 w 201"/>
                <a:gd name="T33" fmla="*/ 235 h 235"/>
                <a:gd name="T34" fmla="*/ 125 w 201"/>
                <a:gd name="T35" fmla="*/ 199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9 h 235"/>
                <a:gd name="T44" fmla="*/ 111 w 201"/>
                <a:gd name="T45" fmla="*/ 195 h 235"/>
                <a:gd name="T46" fmla="*/ 75 w 201"/>
                <a:gd name="T47" fmla="*/ 206 h 235"/>
                <a:gd name="T48" fmla="*/ 43 w 201"/>
                <a:gd name="T49" fmla="*/ 168 h 235"/>
                <a:gd name="T50" fmla="*/ 43 w 201"/>
                <a:gd name="T51" fmla="*/ 166 h 235"/>
                <a:gd name="T52" fmla="*/ 124 w 201"/>
                <a:gd name="T53" fmla="*/ 96 h 235"/>
                <a:gd name="T54" fmla="*/ 124 w 201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7"/>
                    <a:pt x="180" y="207"/>
                  </a:cubicBezTo>
                  <a:cubicBezTo>
                    <a:pt x="168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0" y="78"/>
                  </a:cubicBezTo>
                  <a:cubicBezTo>
                    <a:pt x="42" y="78"/>
                    <a:pt x="53" y="68"/>
                    <a:pt x="53" y="57"/>
                  </a:cubicBezTo>
                  <a:cubicBezTo>
                    <a:pt x="53" y="55"/>
                    <a:pt x="52" y="52"/>
                    <a:pt x="52" y="49"/>
                  </a:cubicBezTo>
                  <a:cubicBezTo>
                    <a:pt x="51" y="44"/>
                    <a:pt x="50" y="40"/>
                    <a:pt x="50" y="37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6" y="148"/>
                    <a:pt x="0" y="165"/>
                    <a:pt x="0" y="182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9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9"/>
                  </a:moveTo>
                  <a:cubicBezTo>
                    <a:pt x="124" y="184"/>
                    <a:pt x="122" y="189"/>
                    <a:pt x="111" y="195"/>
                  </a:cubicBezTo>
                  <a:cubicBezTo>
                    <a:pt x="99" y="202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8"/>
                  </a:cubicBezTo>
                  <a:lnTo>
                    <a:pt x="43" y="166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133">
              <a:extLst>
                <a:ext uri="{FF2B5EF4-FFF2-40B4-BE49-F238E27FC236}">
                  <a16:creationId xmlns:a16="http://schemas.microsoft.com/office/drawing/2014/main" id="{E5465CC0-8D10-4BED-AB10-9E704BAB6B50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3673475" y="3765550"/>
              <a:ext cx="44450" cy="136525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60 h 341"/>
                <a:gd name="T8" fmla="*/ 39 w 118"/>
                <a:gd name="T9" fmla="*/ 298 h 341"/>
                <a:gd name="T10" fmla="*/ 1 w 118"/>
                <a:gd name="T11" fmla="*/ 333 h 341"/>
                <a:gd name="T12" fmla="*/ 1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134">
              <a:extLst>
                <a:ext uri="{FF2B5EF4-FFF2-40B4-BE49-F238E27FC236}">
                  <a16:creationId xmlns:a16="http://schemas.microsoft.com/office/drawing/2014/main" id="{BC1C5A47-A182-447D-8B1C-16FD3E90408D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3725863" y="3765550"/>
              <a:ext cx="44450" cy="136525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39 w 119"/>
                <a:gd name="T7" fmla="*/ 60 h 341"/>
                <a:gd name="T8" fmla="*/ 39 w 119"/>
                <a:gd name="T9" fmla="*/ 298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30"/>
                    <a:pt x="15" y="29"/>
                    <a:pt x="19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135">
              <a:extLst>
                <a:ext uri="{FF2B5EF4-FFF2-40B4-BE49-F238E27FC236}">
                  <a16:creationId xmlns:a16="http://schemas.microsoft.com/office/drawing/2014/main" id="{D8FC3984-D87D-4C5E-A6D2-AB4C766BD6BF}"/>
                </a:ext>
              </a:extLst>
            </p:cNvPr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auto">
            <a:xfrm>
              <a:off x="3822700" y="3765550"/>
              <a:ext cx="44450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136">
              <a:extLst>
                <a:ext uri="{FF2B5EF4-FFF2-40B4-BE49-F238E27FC236}">
                  <a16:creationId xmlns:a16="http://schemas.microsoft.com/office/drawing/2014/main" id="{5363BCFB-EEFA-4188-98D8-77F4114666E8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3875088" y="3786188"/>
              <a:ext cx="49213" cy="11747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7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1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1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1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137">
              <a:extLst>
                <a:ext uri="{FF2B5EF4-FFF2-40B4-BE49-F238E27FC236}">
                  <a16:creationId xmlns:a16="http://schemas.microsoft.com/office/drawing/2014/main" id="{DD1E0F2D-11D9-420C-9174-139B8E98C700}"/>
                </a:ext>
              </a:extLst>
            </p:cNvPr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auto">
            <a:xfrm>
              <a:off x="3971925" y="3814763"/>
              <a:ext cx="85725" cy="128588"/>
            </a:xfrm>
            <a:custGeom>
              <a:avLst/>
              <a:gdLst>
                <a:gd name="T0" fmla="*/ 232 w 232"/>
                <a:gd name="T1" fmla="*/ 18 h 323"/>
                <a:gd name="T2" fmla="*/ 201 w 232"/>
                <a:gd name="T3" fmla="*/ 18 h 323"/>
                <a:gd name="T4" fmla="*/ 193 w 232"/>
                <a:gd name="T5" fmla="*/ 14 h 323"/>
                <a:gd name="T6" fmla="*/ 144 w 232"/>
                <a:gd name="T7" fmla="*/ 0 h 323"/>
                <a:gd name="T8" fmla="*/ 44 w 232"/>
                <a:gd name="T9" fmla="*/ 85 h 323"/>
                <a:gd name="T10" fmla="*/ 83 w 232"/>
                <a:gd name="T11" fmla="*/ 139 h 323"/>
                <a:gd name="T12" fmla="*/ 45 w 232"/>
                <a:gd name="T13" fmla="*/ 181 h 323"/>
                <a:gd name="T14" fmla="*/ 59 w 232"/>
                <a:gd name="T15" fmla="*/ 200 h 323"/>
                <a:gd name="T16" fmla="*/ 0 w 232"/>
                <a:gd name="T17" fmla="*/ 266 h 323"/>
                <a:gd name="T18" fmla="*/ 83 w 232"/>
                <a:gd name="T19" fmla="*/ 323 h 323"/>
                <a:gd name="T20" fmla="*/ 188 w 232"/>
                <a:gd name="T21" fmla="*/ 250 h 323"/>
                <a:gd name="T22" fmla="*/ 117 w 232"/>
                <a:gd name="T23" fmla="*/ 184 h 323"/>
                <a:gd name="T24" fmla="*/ 82 w 232"/>
                <a:gd name="T25" fmla="*/ 163 h 323"/>
                <a:gd name="T26" fmla="*/ 100 w 232"/>
                <a:gd name="T27" fmla="*/ 143 h 323"/>
                <a:gd name="T28" fmla="*/ 103 w 232"/>
                <a:gd name="T29" fmla="*/ 143 h 323"/>
                <a:gd name="T30" fmla="*/ 119 w 232"/>
                <a:gd name="T31" fmla="*/ 145 h 323"/>
                <a:gd name="T32" fmla="*/ 211 w 232"/>
                <a:gd name="T33" fmla="*/ 65 h 323"/>
                <a:gd name="T34" fmla="*/ 207 w 232"/>
                <a:gd name="T35" fmla="*/ 37 h 323"/>
                <a:gd name="T36" fmla="*/ 232 w 232"/>
                <a:gd name="T37" fmla="*/ 37 h 323"/>
                <a:gd name="T38" fmla="*/ 232 w 232"/>
                <a:gd name="T39" fmla="*/ 18 h 323"/>
                <a:gd name="T40" fmla="*/ 70 w 232"/>
                <a:gd name="T41" fmla="*/ 206 h 323"/>
                <a:gd name="T42" fmla="*/ 73 w 232"/>
                <a:gd name="T43" fmla="*/ 207 h 323"/>
                <a:gd name="T44" fmla="*/ 87 w 232"/>
                <a:gd name="T45" fmla="*/ 211 h 323"/>
                <a:gd name="T46" fmla="*/ 158 w 232"/>
                <a:gd name="T47" fmla="*/ 265 h 323"/>
                <a:gd name="T48" fmla="*/ 91 w 232"/>
                <a:gd name="T49" fmla="*/ 312 h 323"/>
                <a:gd name="T50" fmla="*/ 28 w 232"/>
                <a:gd name="T51" fmla="*/ 261 h 323"/>
                <a:gd name="T52" fmla="*/ 39 w 232"/>
                <a:gd name="T53" fmla="*/ 231 h 323"/>
                <a:gd name="T54" fmla="*/ 70 w 232"/>
                <a:gd name="T55" fmla="*/ 206 h 323"/>
                <a:gd name="T56" fmla="*/ 144 w 232"/>
                <a:gd name="T57" fmla="*/ 11 h 323"/>
                <a:gd name="T58" fmla="*/ 172 w 232"/>
                <a:gd name="T59" fmla="*/ 46 h 323"/>
                <a:gd name="T60" fmla="*/ 156 w 232"/>
                <a:gd name="T61" fmla="*/ 103 h 323"/>
                <a:gd name="T62" fmla="*/ 113 w 232"/>
                <a:gd name="T63" fmla="*/ 134 h 323"/>
                <a:gd name="T64" fmla="*/ 83 w 232"/>
                <a:gd name="T65" fmla="*/ 97 h 323"/>
                <a:gd name="T66" fmla="*/ 144 w 232"/>
                <a:gd name="T67" fmla="*/ 1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2" h="323">
                  <a:moveTo>
                    <a:pt x="232" y="18"/>
                  </a:moveTo>
                  <a:lnTo>
                    <a:pt x="201" y="18"/>
                  </a:lnTo>
                  <a:cubicBezTo>
                    <a:pt x="200" y="18"/>
                    <a:pt x="197" y="17"/>
                    <a:pt x="193" y="14"/>
                  </a:cubicBezTo>
                  <a:cubicBezTo>
                    <a:pt x="180" y="5"/>
                    <a:pt x="163" y="0"/>
                    <a:pt x="144" y="0"/>
                  </a:cubicBezTo>
                  <a:cubicBezTo>
                    <a:pt x="89" y="0"/>
                    <a:pt x="44" y="38"/>
                    <a:pt x="44" y="85"/>
                  </a:cubicBezTo>
                  <a:cubicBezTo>
                    <a:pt x="44" y="111"/>
                    <a:pt x="55" y="126"/>
                    <a:pt x="83" y="139"/>
                  </a:cubicBezTo>
                  <a:cubicBezTo>
                    <a:pt x="54" y="159"/>
                    <a:pt x="45" y="169"/>
                    <a:pt x="45" y="181"/>
                  </a:cubicBezTo>
                  <a:cubicBezTo>
                    <a:pt x="45" y="188"/>
                    <a:pt x="49" y="194"/>
                    <a:pt x="59" y="200"/>
                  </a:cubicBezTo>
                  <a:cubicBezTo>
                    <a:pt x="9" y="233"/>
                    <a:pt x="0" y="243"/>
                    <a:pt x="0" y="266"/>
                  </a:cubicBezTo>
                  <a:cubicBezTo>
                    <a:pt x="0" y="300"/>
                    <a:pt x="33" y="323"/>
                    <a:pt x="83" y="323"/>
                  </a:cubicBezTo>
                  <a:cubicBezTo>
                    <a:pt x="146" y="323"/>
                    <a:pt x="188" y="293"/>
                    <a:pt x="188" y="250"/>
                  </a:cubicBezTo>
                  <a:cubicBezTo>
                    <a:pt x="188" y="218"/>
                    <a:pt x="164" y="197"/>
                    <a:pt x="117" y="184"/>
                  </a:cubicBezTo>
                  <a:cubicBezTo>
                    <a:pt x="95" y="179"/>
                    <a:pt x="82" y="171"/>
                    <a:pt x="82" y="163"/>
                  </a:cubicBezTo>
                  <a:cubicBezTo>
                    <a:pt x="82" y="156"/>
                    <a:pt x="93" y="143"/>
                    <a:pt x="100" y="143"/>
                  </a:cubicBezTo>
                  <a:cubicBezTo>
                    <a:pt x="101" y="143"/>
                    <a:pt x="102" y="143"/>
                    <a:pt x="103" y="143"/>
                  </a:cubicBezTo>
                  <a:cubicBezTo>
                    <a:pt x="107" y="144"/>
                    <a:pt x="114" y="145"/>
                    <a:pt x="119" y="145"/>
                  </a:cubicBezTo>
                  <a:cubicBezTo>
                    <a:pt x="164" y="145"/>
                    <a:pt x="211" y="104"/>
                    <a:pt x="211" y="65"/>
                  </a:cubicBezTo>
                  <a:cubicBezTo>
                    <a:pt x="211" y="57"/>
                    <a:pt x="210" y="47"/>
                    <a:pt x="207" y="37"/>
                  </a:cubicBezTo>
                  <a:lnTo>
                    <a:pt x="232" y="37"/>
                  </a:lnTo>
                  <a:lnTo>
                    <a:pt x="232" y="18"/>
                  </a:lnTo>
                  <a:close/>
                  <a:moveTo>
                    <a:pt x="70" y="206"/>
                  </a:moveTo>
                  <a:cubicBezTo>
                    <a:pt x="71" y="206"/>
                    <a:pt x="72" y="206"/>
                    <a:pt x="73" y="207"/>
                  </a:cubicBezTo>
                  <a:cubicBezTo>
                    <a:pt x="74" y="207"/>
                    <a:pt x="79" y="209"/>
                    <a:pt x="87" y="211"/>
                  </a:cubicBezTo>
                  <a:cubicBezTo>
                    <a:pt x="140" y="228"/>
                    <a:pt x="158" y="242"/>
                    <a:pt x="158" y="265"/>
                  </a:cubicBezTo>
                  <a:cubicBezTo>
                    <a:pt x="158" y="292"/>
                    <a:pt x="129" y="312"/>
                    <a:pt x="91" y="312"/>
                  </a:cubicBezTo>
                  <a:cubicBezTo>
                    <a:pt x="51" y="312"/>
                    <a:pt x="28" y="293"/>
                    <a:pt x="28" y="261"/>
                  </a:cubicBezTo>
                  <a:cubicBezTo>
                    <a:pt x="28" y="249"/>
                    <a:pt x="31" y="240"/>
                    <a:pt x="39" y="231"/>
                  </a:cubicBezTo>
                  <a:cubicBezTo>
                    <a:pt x="45" y="222"/>
                    <a:pt x="66" y="206"/>
                    <a:pt x="70" y="206"/>
                  </a:cubicBezTo>
                  <a:close/>
                  <a:moveTo>
                    <a:pt x="144" y="11"/>
                  </a:moveTo>
                  <a:cubicBezTo>
                    <a:pt x="162" y="11"/>
                    <a:pt x="172" y="23"/>
                    <a:pt x="172" y="46"/>
                  </a:cubicBezTo>
                  <a:cubicBezTo>
                    <a:pt x="172" y="64"/>
                    <a:pt x="166" y="86"/>
                    <a:pt x="156" y="103"/>
                  </a:cubicBezTo>
                  <a:cubicBezTo>
                    <a:pt x="145" y="123"/>
                    <a:pt x="130" y="134"/>
                    <a:pt x="113" y="134"/>
                  </a:cubicBezTo>
                  <a:cubicBezTo>
                    <a:pt x="94" y="134"/>
                    <a:pt x="83" y="120"/>
                    <a:pt x="83" y="97"/>
                  </a:cubicBezTo>
                  <a:cubicBezTo>
                    <a:pt x="83" y="51"/>
                    <a:pt x="111" y="11"/>
                    <a:pt x="144" y="1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138">
              <a:extLst>
                <a:ext uri="{FF2B5EF4-FFF2-40B4-BE49-F238E27FC236}">
                  <a16:creationId xmlns:a16="http://schemas.microsoft.com/office/drawing/2014/main" id="{781A4A1C-D85C-4A9E-99E4-6206C34FA98D}"/>
                </a:ext>
              </a:extLst>
            </p:cNvPr>
            <p:cNvSpPr>
              <a:spLocks noEditPoints="1"/>
            </p:cNvSpPr>
            <p:nvPr>
              <p:custDataLst>
                <p:tags r:id="rId369"/>
              </p:custDataLst>
            </p:nvPr>
          </p:nvSpPr>
          <p:spPr bwMode="auto">
            <a:xfrm>
              <a:off x="4068763" y="3814763"/>
              <a:ext cx="82550" cy="88900"/>
            </a:xfrm>
            <a:custGeom>
              <a:avLst/>
              <a:gdLst>
                <a:gd name="T0" fmla="*/ 148 w 220"/>
                <a:gd name="T1" fmla="*/ 0 h 225"/>
                <a:gd name="T2" fmla="*/ 0 w 220"/>
                <a:gd name="T3" fmla="*/ 156 h 225"/>
                <a:gd name="T4" fmla="*/ 73 w 220"/>
                <a:gd name="T5" fmla="*/ 225 h 225"/>
                <a:gd name="T6" fmla="*/ 167 w 220"/>
                <a:gd name="T7" fmla="*/ 182 h 225"/>
                <a:gd name="T8" fmla="*/ 220 w 220"/>
                <a:gd name="T9" fmla="*/ 70 h 225"/>
                <a:gd name="T10" fmla="*/ 148 w 220"/>
                <a:gd name="T11" fmla="*/ 0 h 225"/>
                <a:gd name="T12" fmla="*/ 142 w 220"/>
                <a:gd name="T13" fmla="*/ 10 h 225"/>
                <a:gd name="T14" fmla="*/ 178 w 220"/>
                <a:gd name="T15" fmla="*/ 57 h 225"/>
                <a:gd name="T16" fmla="*/ 139 w 220"/>
                <a:gd name="T17" fmla="*/ 176 h 225"/>
                <a:gd name="T18" fmla="*/ 81 w 220"/>
                <a:gd name="T19" fmla="*/ 215 h 225"/>
                <a:gd name="T20" fmla="*/ 42 w 220"/>
                <a:gd name="T21" fmla="*/ 170 h 225"/>
                <a:gd name="T22" fmla="*/ 81 w 220"/>
                <a:gd name="T23" fmla="*/ 53 h 225"/>
                <a:gd name="T24" fmla="*/ 142 w 220"/>
                <a:gd name="T25" fmla="*/ 1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225">
                  <a:moveTo>
                    <a:pt x="148" y="0"/>
                  </a:moveTo>
                  <a:cubicBezTo>
                    <a:pt x="74" y="0"/>
                    <a:pt x="0" y="77"/>
                    <a:pt x="0" y="156"/>
                  </a:cubicBezTo>
                  <a:cubicBezTo>
                    <a:pt x="0" y="198"/>
                    <a:pt x="28" y="225"/>
                    <a:pt x="73" y="225"/>
                  </a:cubicBezTo>
                  <a:cubicBezTo>
                    <a:pt x="106" y="225"/>
                    <a:pt x="138" y="210"/>
                    <a:pt x="167" y="182"/>
                  </a:cubicBezTo>
                  <a:cubicBezTo>
                    <a:pt x="200" y="150"/>
                    <a:pt x="220" y="107"/>
                    <a:pt x="220" y="70"/>
                  </a:cubicBezTo>
                  <a:cubicBezTo>
                    <a:pt x="220" y="28"/>
                    <a:pt x="191" y="0"/>
                    <a:pt x="148" y="0"/>
                  </a:cubicBezTo>
                  <a:close/>
                  <a:moveTo>
                    <a:pt x="142" y="10"/>
                  </a:moveTo>
                  <a:cubicBezTo>
                    <a:pt x="164" y="10"/>
                    <a:pt x="178" y="29"/>
                    <a:pt x="178" y="57"/>
                  </a:cubicBezTo>
                  <a:cubicBezTo>
                    <a:pt x="178" y="94"/>
                    <a:pt x="161" y="144"/>
                    <a:pt x="139" y="176"/>
                  </a:cubicBezTo>
                  <a:cubicBezTo>
                    <a:pt x="121" y="202"/>
                    <a:pt x="102" y="215"/>
                    <a:pt x="81" y="215"/>
                  </a:cubicBezTo>
                  <a:cubicBezTo>
                    <a:pt x="57" y="215"/>
                    <a:pt x="42" y="197"/>
                    <a:pt x="42" y="170"/>
                  </a:cubicBezTo>
                  <a:cubicBezTo>
                    <a:pt x="42" y="133"/>
                    <a:pt x="56" y="89"/>
                    <a:pt x="81" y="53"/>
                  </a:cubicBezTo>
                  <a:cubicBezTo>
                    <a:pt x="100" y="25"/>
                    <a:pt x="121" y="10"/>
                    <a:pt x="142" y="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139">
              <a:extLst>
                <a:ext uri="{FF2B5EF4-FFF2-40B4-BE49-F238E27FC236}">
                  <a16:creationId xmlns:a16="http://schemas.microsoft.com/office/drawing/2014/main" id="{12424742-3E30-494E-A4B4-D1BAE6733C5D}"/>
                </a:ext>
              </a:extLst>
            </p:cNvPr>
            <p:cNvSpPr>
              <a:spLocks noEditPoints="1"/>
            </p:cNvSpPr>
            <p:nvPr>
              <p:custDataLst>
                <p:tags r:id="rId370"/>
              </p:custDataLst>
            </p:nvPr>
          </p:nvSpPr>
          <p:spPr bwMode="auto">
            <a:xfrm>
              <a:off x="4160838" y="3814763"/>
              <a:ext cx="82550" cy="88900"/>
            </a:xfrm>
            <a:custGeom>
              <a:avLst/>
              <a:gdLst>
                <a:gd name="T0" fmla="*/ 148 w 220"/>
                <a:gd name="T1" fmla="*/ 0 h 225"/>
                <a:gd name="T2" fmla="*/ 0 w 220"/>
                <a:gd name="T3" fmla="*/ 156 h 225"/>
                <a:gd name="T4" fmla="*/ 73 w 220"/>
                <a:gd name="T5" fmla="*/ 225 h 225"/>
                <a:gd name="T6" fmla="*/ 167 w 220"/>
                <a:gd name="T7" fmla="*/ 182 h 225"/>
                <a:gd name="T8" fmla="*/ 220 w 220"/>
                <a:gd name="T9" fmla="*/ 70 h 225"/>
                <a:gd name="T10" fmla="*/ 148 w 220"/>
                <a:gd name="T11" fmla="*/ 0 h 225"/>
                <a:gd name="T12" fmla="*/ 142 w 220"/>
                <a:gd name="T13" fmla="*/ 10 h 225"/>
                <a:gd name="T14" fmla="*/ 178 w 220"/>
                <a:gd name="T15" fmla="*/ 57 h 225"/>
                <a:gd name="T16" fmla="*/ 139 w 220"/>
                <a:gd name="T17" fmla="*/ 176 h 225"/>
                <a:gd name="T18" fmla="*/ 81 w 220"/>
                <a:gd name="T19" fmla="*/ 215 h 225"/>
                <a:gd name="T20" fmla="*/ 42 w 220"/>
                <a:gd name="T21" fmla="*/ 170 h 225"/>
                <a:gd name="T22" fmla="*/ 81 w 220"/>
                <a:gd name="T23" fmla="*/ 53 h 225"/>
                <a:gd name="T24" fmla="*/ 142 w 220"/>
                <a:gd name="T25" fmla="*/ 1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225">
                  <a:moveTo>
                    <a:pt x="148" y="0"/>
                  </a:moveTo>
                  <a:cubicBezTo>
                    <a:pt x="74" y="0"/>
                    <a:pt x="0" y="77"/>
                    <a:pt x="0" y="156"/>
                  </a:cubicBezTo>
                  <a:cubicBezTo>
                    <a:pt x="0" y="198"/>
                    <a:pt x="28" y="225"/>
                    <a:pt x="73" y="225"/>
                  </a:cubicBezTo>
                  <a:cubicBezTo>
                    <a:pt x="106" y="225"/>
                    <a:pt x="138" y="210"/>
                    <a:pt x="167" y="182"/>
                  </a:cubicBezTo>
                  <a:cubicBezTo>
                    <a:pt x="200" y="150"/>
                    <a:pt x="220" y="107"/>
                    <a:pt x="220" y="70"/>
                  </a:cubicBezTo>
                  <a:cubicBezTo>
                    <a:pt x="220" y="28"/>
                    <a:pt x="191" y="0"/>
                    <a:pt x="148" y="0"/>
                  </a:cubicBezTo>
                  <a:close/>
                  <a:moveTo>
                    <a:pt x="142" y="10"/>
                  </a:moveTo>
                  <a:cubicBezTo>
                    <a:pt x="164" y="10"/>
                    <a:pt x="178" y="29"/>
                    <a:pt x="178" y="57"/>
                  </a:cubicBezTo>
                  <a:cubicBezTo>
                    <a:pt x="178" y="94"/>
                    <a:pt x="161" y="144"/>
                    <a:pt x="139" y="176"/>
                  </a:cubicBezTo>
                  <a:cubicBezTo>
                    <a:pt x="121" y="202"/>
                    <a:pt x="102" y="215"/>
                    <a:pt x="81" y="215"/>
                  </a:cubicBezTo>
                  <a:cubicBezTo>
                    <a:pt x="57" y="215"/>
                    <a:pt x="42" y="197"/>
                    <a:pt x="42" y="170"/>
                  </a:cubicBezTo>
                  <a:cubicBezTo>
                    <a:pt x="42" y="133"/>
                    <a:pt x="56" y="89"/>
                    <a:pt x="81" y="53"/>
                  </a:cubicBezTo>
                  <a:cubicBezTo>
                    <a:pt x="100" y="25"/>
                    <a:pt x="121" y="10"/>
                    <a:pt x="142" y="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140">
              <a:extLst>
                <a:ext uri="{FF2B5EF4-FFF2-40B4-BE49-F238E27FC236}">
                  <a16:creationId xmlns:a16="http://schemas.microsoft.com/office/drawing/2014/main" id="{6337CE6D-3246-48E8-8BDA-B87BC684F185}"/>
                </a:ext>
              </a:extLst>
            </p:cNvPr>
            <p:cNvSpPr>
              <a:spLocks noEditPoints="1"/>
            </p:cNvSpPr>
            <p:nvPr>
              <p:custDataLst>
                <p:tags r:id="rId371"/>
              </p:custDataLst>
            </p:nvPr>
          </p:nvSpPr>
          <p:spPr bwMode="auto">
            <a:xfrm>
              <a:off x="4252913" y="3765550"/>
              <a:ext cx="95250" cy="139700"/>
            </a:xfrm>
            <a:custGeom>
              <a:avLst/>
              <a:gdLst>
                <a:gd name="T0" fmla="*/ 223 w 255"/>
                <a:gd name="T1" fmla="*/ 286 h 347"/>
                <a:gd name="T2" fmla="*/ 182 w 255"/>
                <a:gd name="T3" fmla="*/ 321 h 347"/>
                <a:gd name="T4" fmla="*/ 173 w 255"/>
                <a:gd name="T5" fmla="*/ 311 h 347"/>
                <a:gd name="T6" fmla="*/ 206 w 255"/>
                <a:gd name="T7" fmla="*/ 188 h 347"/>
                <a:gd name="T8" fmla="*/ 255 w 255"/>
                <a:gd name="T9" fmla="*/ 3 h 347"/>
                <a:gd name="T10" fmla="*/ 253 w 255"/>
                <a:gd name="T11" fmla="*/ 0 h 347"/>
                <a:gd name="T12" fmla="*/ 176 w 255"/>
                <a:gd name="T13" fmla="*/ 12 h 347"/>
                <a:gd name="T14" fmla="*/ 176 w 255"/>
                <a:gd name="T15" fmla="*/ 20 h 347"/>
                <a:gd name="T16" fmla="*/ 207 w 255"/>
                <a:gd name="T17" fmla="*/ 33 h 347"/>
                <a:gd name="T18" fmla="*/ 200 w 255"/>
                <a:gd name="T19" fmla="*/ 68 h 347"/>
                <a:gd name="T20" fmla="*/ 178 w 255"/>
                <a:gd name="T21" fmla="*/ 150 h 347"/>
                <a:gd name="T22" fmla="*/ 145 w 255"/>
                <a:gd name="T23" fmla="*/ 121 h 347"/>
                <a:gd name="T24" fmla="*/ 0 w 255"/>
                <a:gd name="T25" fmla="*/ 290 h 347"/>
                <a:gd name="T26" fmla="*/ 52 w 255"/>
                <a:gd name="T27" fmla="*/ 346 h 347"/>
                <a:gd name="T28" fmla="*/ 142 w 255"/>
                <a:gd name="T29" fmla="*/ 281 h 347"/>
                <a:gd name="T30" fmla="*/ 136 w 255"/>
                <a:gd name="T31" fmla="*/ 325 h 347"/>
                <a:gd name="T32" fmla="*/ 156 w 255"/>
                <a:gd name="T33" fmla="*/ 347 h 347"/>
                <a:gd name="T34" fmla="*/ 229 w 255"/>
                <a:gd name="T35" fmla="*/ 291 h 347"/>
                <a:gd name="T36" fmla="*/ 223 w 255"/>
                <a:gd name="T37" fmla="*/ 286 h 347"/>
                <a:gd name="T38" fmla="*/ 147 w 255"/>
                <a:gd name="T39" fmla="*/ 132 h 347"/>
                <a:gd name="T40" fmla="*/ 170 w 255"/>
                <a:gd name="T41" fmla="*/ 161 h 347"/>
                <a:gd name="T42" fmla="*/ 72 w 255"/>
                <a:gd name="T43" fmla="*/ 322 h 347"/>
                <a:gd name="T44" fmla="*/ 43 w 255"/>
                <a:gd name="T45" fmla="*/ 290 h 347"/>
                <a:gd name="T46" fmla="*/ 101 w 255"/>
                <a:gd name="T47" fmla="*/ 155 h 347"/>
                <a:gd name="T48" fmla="*/ 147 w 255"/>
                <a:gd name="T49" fmla="*/ 13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5" h="347">
                  <a:moveTo>
                    <a:pt x="223" y="286"/>
                  </a:moveTo>
                  <a:cubicBezTo>
                    <a:pt x="196" y="317"/>
                    <a:pt x="191" y="321"/>
                    <a:pt x="182" y="321"/>
                  </a:cubicBezTo>
                  <a:cubicBezTo>
                    <a:pt x="177" y="321"/>
                    <a:pt x="173" y="317"/>
                    <a:pt x="173" y="311"/>
                  </a:cubicBezTo>
                  <a:cubicBezTo>
                    <a:pt x="173" y="304"/>
                    <a:pt x="189" y="243"/>
                    <a:pt x="206" y="188"/>
                  </a:cubicBezTo>
                  <a:cubicBezTo>
                    <a:pt x="219" y="142"/>
                    <a:pt x="230" y="102"/>
                    <a:pt x="255" y="3"/>
                  </a:cubicBezTo>
                  <a:lnTo>
                    <a:pt x="253" y="0"/>
                  </a:lnTo>
                  <a:cubicBezTo>
                    <a:pt x="226" y="6"/>
                    <a:pt x="208" y="9"/>
                    <a:pt x="176" y="12"/>
                  </a:cubicBezTo>
                  <a:lnTo>
                    <a:pt x="176" y="20"/>
                  </a:lnTo>
                  <a:cubicBezTo>
                    <a:pt x="204" y="21"/>
                    <a:pt x="207" y="23"/>
                    <a:pt x="207" y="33"/>
                  </a:cubicBezTo>
                  <a:cubicBezTo>
                    <a:pt x="207" y="40"/>
                    <a:pt x="207" y="43"/>
                    <a:pt x="200" y="68"/>
                  </a:cubicBezTo>
                  <a:lnTo>
                    <a:pt x="178" y="150"/>
                  </a:lnTo>
                  <a:cubicBezTo>
                    <a:pt x="174" y="129"/>
                    <a:pt x="165" y="121"/>
                    <a:pt x="145" y="121"/>
                  </a:cubicBezTo>
                  <a:cubicBezTo>
                    <a:pt x="81" y="121"/>
                    <a:pt x="0" y="215"/>
                    <a:pt x="0" y="290"/>
                  </a:cubicBezTo>
                  <a:cubicBezTo>
                    <a:pt x="0" y="325"/>
                    <a:pt x="20" y="346"/>
                    <a:pt x="52" y="346"/>
                  </a:cubicBezTo>
                  <a:cubicBezTo>
                    <a:pt x="86" y="346"/>
                    <a:pt x="108" y="330"/>
                    <a:pt x="142" y="281"/>
                  </a:cubicBezTo>
                  <a:cubicBezTo>
                    <a:pt x="137" y="306"/>
                    <a:pt x="136" y="314"/>
                    <a:pt x="136" y="325"/>
                  </a:cubicBezTo>
                  <a:cubicBezTo>
                    <a:pt x="136" y="338"/>
                    <a:pt x="144" y="347"/>
                    <a:pt x="156" y="347"/>
                  </a:cubicBezTo>
                  <a:cubicBezTo>
                    <a:pt x="177" y="347"/>
                    <a:pt x="203" y="327"/>
                    <a:pt x="229" y="291"/>
                  </a:cubicBezTo>
                  <a:lnTo>
                    <a:pt x="223" y="286"/>
                  </a:lnTo>
                  <a:close/>
                  <a:moveTo>
                    <a:pt x="147" y="132"/>
                  </a:moveTo>
                  <a:cubicBezTo>
                    <a:pt x="162" y="133"/>
                    <a:pt x="170" y="143"/>
                    <a:pt x="170" y="161"/>
                  </a:cubicBezTo>
                  <a:cubicBezTo>
                    <a:pt x="170" y="237"/>
                    <a:pt x="118" y="322"/>
                    <a:pt x="72" y="322"/>
                  </a:cubicBezTo>
                  <a:cubicBezTo>
                    <a:pt x="55" y="322"/>
                    <a:pt x="43" y="309"/>
                    <a:pt x="43" y="290"/>
                  </a:cubicBezTo>
                  <a:cubicBezTo>
                    <a:pt x="43" y="248"/>
                    <a:pt x="68" y="190"/>
                    <a:pt x="101" y="155"/>
                  </a:cubicBezTo>
                  <a:cubicBezTo>
                    <a:pt x="115" y="141"/>
                    <a:pt x="134" y="131"/>
                    <a:pt x="147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141">
              <a:extLst>
                <a:ext uri="{FF2B5EF4-FFF2-40B4-BE49-F238E27FC236}">
                  <a16:creationId xmlns:a16="http://schemas.microsoft.com/office/drawing/2014/main" id="{5C2B64DE-C69D-4D73-AF61-97CAE747FD4E}"/>
                </a:ext>
              </a:extLst>
            </p:cNvPr>
            <p:cNvSpPr>
              <a:spLocks noEditPoints="1"/>
            </p:cNvSpPr>
            <p:nvPr>
              <p:custDataLst>
                <p:tags r:id="rId372"/>
              </p:custDataLst>
            </p:nvPr>
          </p:nvSpPr>
          <p:spPr bwMode="auto">
            <a:xfrm>
              <a:off x="4392613" y="3765550"/>
              <a:ext cx="42863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142">
              <a:extLst>
                <a:ext uri="{FF2B5EF4-FFF2-40B4-BE49-F238E27FC236}">
                  <a16:creationId xmlns:a16="http://schemas.microsoft.com/office/drawing/2014/main" id="{7BA8CC77-C4C5-4253-BEC2-450A574EF7BD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4445000" y="3765550"/>
              <a:ext cx="66675" cy="136525"/>
            </a:xfrm>
            <a:custGeom>
              <a:avLst/>
              <a:gdLst>
                <a:gd name="T0" fmla="*/ 145 w 181"/>
                <a:gd name="T1" fmla="*/ 116 h 341"/>
                <a:gd name="T2" fmla="*/ 83 w 181"/>
                <a:gd name="T3" fmla="*/ 116 h 341"/>
                <a:gd name="T4" fmla="*/ 83 w 181"/>
                <a:gd name="T5" fmla="*/ 59 h 341"/>
                <a:gd name="T6" fmla="*/ 112 w 181"/>
                <a:gd name="T7" fmla="*/ 14 h 341"/>
                <a:gd name="T8" fmla="*/ 138 w 181"/>
                <a:gd name="T9" fmla="*/ 34 h 341"/>
                <a:gd name="T10" fmla="*/ 161 w 181"/>
                <a:gd name="T11" fmla="*/ 52 h 341"/>
                <a:gd name="T12" fmla="*/ 181 w 181"/>
                <a:gd name="T13" fmla="*/ 31 h 341"/>
                <a:gd name="T14" fmla="*/ 130 w 181"/>
                <a:gd name="T15" fmla="*/ 0 h 341"/>
                <a:gd name="T16" fmla="*/ 59 w 181"/>
                <a:gd name="T17" fmla="*/ 37 h 341"/>
                <a:gd name="T18" fmla="*/ 42 w 181"/>
                <a:gd name="T19" fmla="*/ 116 h 341"/>
                <a:gd name="T20" fmla="*/ 1 w 181"/>
                <a:gd name="T21" fmla="*/ 116 h 341"/>
                <a:gd name="T22" fmla="*/ 1 w 181"/>
                <a:gd name="T23" fmla="*/ 132 h 341"/>
                <a:gd name="T24" fmla="*/ 42 w 181"/>
                <a:gd name="T25" fmla="*/ 132 h 341"/>
                <a:gd name="T26" fmla="*/ 42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4 w 181"/>
                <a:gd name="T37" fmla="*/ 289 h 341"/>
                <a:gd name="T38" fmla="*/ 84 w 181"/>
                <a:gd name="T39" fmla="*/ 132 h 341"/>
                <a:gd name="T40" fmla="*/ 145 w 181"/>
                <a:gd name="T41" fmla="*/ 132 h 341"/>
                <a:gd name="T42" fmla="*/ 145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5" y="116"/>
                  </a:moveTo>
                  <a:lnTo>
                    <a:pt x="83" y="116"/>
                  </a:lnTo>
                  <a:lnTo>
                    <a:pt x="83" y="59"/>
                  </a:lnTo>
                  <a:cubicBezTo>
                    <a:pt x="83" y="30"/>
                    <a:pt x="93" y="14"/>
                    <a:pt x="112" y="14"/>
                  </a:cubicBezTo>
                  <a:cubicBezTo>
                    <a:pt x="122" y="14"/>
                    <a:pt x="129" y="19"/>
                    <a:pt x="138" y="34"/>
                  </a:cubicBezTo>
                  <a:cubicBezTo>
                    <a:pt x="146" y="47"/>
                    <a:pt x="152" y="52"/>
                    <a:pt x="161" y="52"/>
                  </a:cubicBezTo>
                  <a:cubicBezTo>
                    <a:pt x="172" y="52"/>
                    <a:pt x="181" y="43"/>
                    <a:pt x="181" y="31"/>
                  </a:cubicBezTo>
                  <a:cubicBezTo>
                    <a:pt x="181" y="13"/>
                    <a:pt x="160" y="0"/>
                    <a:pt x="130" y="0"/>
                  </a:cubicBezTo>
                  <a:cubicBezTo>
                    <a:pt x="99" y="0"/>
                    <a:pt x="72" y="14"/>
                    <a:pt x="59" y="37"/>
                  </a:cubicBezTo>
                  <a:cubicBezTo>
                    <a:pt x="46" y="59"/>
                    <a:pt x="42" y="77"/>
                    <a:pt x="42" y="116"/>
                  </a:cubicBezTo>
                  <a:lnTo>
                    <a:pt x="1" y="116"/>
                  </a:lnTo>
                  <a:lnTo>
                    <a:pt x="1" y="132"/>
                  </a:lnTo>
                  <a:lnTo>
                    <a:pt x="42" y="132"/>
                  </a:lnTo>
                  <a:lnTo>
                    <a:pt x="42" y="289"/>
                  </a:lnTo>
                  <a:cubicBezTo>
                    <a:pt x="42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4" y="326"/>
                    <a:pt x="84" y="289"/>
                  </a:cubicBezTo>
                  <a:lnTo>
                    <a:pt x="84" y="132"/>
                  </a:lnTo>
                  <a:lnTo>
                    <a:pt x="145" y="132"/>
                  </a:lnTo>
                  <a:lnTo>
                    <a:pt x="14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143">
              <a:extLst>
                <a:ext uri="{FF2B5EF4-FFF2-40B4-BE49-F238E27FC236}">
                  <a16:creationId xmlns:a16="http://schemas.microsoft.com/office/drawing/2014/main" id="{DC1720D3-E943-45AB-A689-C8CFFFE2BBDD}"/>
                </a:ext>
              </a:extLst>
            </p:cNvPr>
            <p:cNvSpPr>
              <a:spLocks noEditPoints="1"/>
            </p:cNvSpPr>
            <p:nvPr>
              <p:custDataLst>
                <p:tags r:id="rId374"/>
              </p:custDataLst>
            </p:nvPr>
          </p:nvSpPr>
          <p:spPr bwMode="auto">
            <a:xfrm>
              <a:off x="4552950" y="3765550"/>
              <a:ext cx="42863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144">
              <a:extLst>
                <a:ext uri="{FF2B5EF4-FFF2-40B4-BE49-F238E27FC236}">
                  <a16:creationId xmlns:a16="http://schemas.microsoft.com/office/drawing/2014/main" id="{CC4E387A-21FF-4FAB-AEE7-8A45E296C1F6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4603750" y="3786188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145">
              <a:extLst>
                <a:ext uri="{FF2B5EF4-FFF2-40B4-BE49-F238E27FC236}">
                  <a16:creationId xmlns:a16="http://schemas.microsoft.com/office/drawing/2014/main" id="{F0BE2492-3536-40AA-86A4-F07F3C57AF21}"/>
                </a:ext>
              </a:extLst>
            </p:cNvPr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auto">
            <a:xfrm>
              <a:off x="4700588" y="3810000"/>
              <a:ext cx="85725" cy="134938"/>
            </a:xfrm>
            <a:custGeom>
              <a:avLst/>
              <a:gdLst>
                <a:gd name="T0" fmla="*/ 2 w 232"/>
                <a:gd name="T1" fmla="*/ 34 h 338"/>
                <a:gd name="T2" fmla="*/ 14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7 h 338"/>
                <a:gd name="T24" fmla="*/ 149 w 232"/>
                <a:gd name="T25" fmla="*/ 0 h 338"/>
                <a:gd name="T26" fmla="*/ 77 w 232"/>
                <a:gd name="T27" fmla="*/ 40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6" y="33"/>
                    <a:pt x="10" y="33"/>
                    <a:pt x="14" y="33"/>
                  </a:cubicBezTo>
                  <a:cubicBezTo>
                    <a:pt x="31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29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3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4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7"/>
                  </a:cubicBezTo>
                  <a:cubicBezTo>
                    <a:pt x="232" y="45"/>
                    <a:pt x="197" y="0"/>
                    <a:pt x="149" y="0"/>
                  </a:cubicBezTo>
                  <a:cubicBezTo>
                    <a:pt x="121" y="0"/>
                    <a:pt x="99" y="13"/>
                    <a:pt x="77" y="40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1"/>
                    <a:pt x="29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4" y="30"/>
                    <a:pt x="189" y="68"/>
                    <a:pt x="189" y="126"/>
                  </a:cubicBezTo>
                  <a:cubicBezTo>
                    <a:pt x="189" y="182"/>
                    <a:pt x="164" y="219"/>
                    <a:pt x="129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146">
              <a:extLst>
                <a:ext uri="{FF2B5EF4-FFF2-40B4-BE49-F238E27FC236}">
                  <a16:creationId xmlns:a16="http://schemas.microsoft.com/office/drawing/2014/main" id="{85A894A2-93C2-41BF-823E-D0BEEA500C07}"/>
                </a:ext>
              </a:extLst>
            </p:cNvPr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auto">
            <a:xfrm>
              <a:off x="4799013" y="3810000"/>
              <a:ext cx="76200" cy="936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7 h 235"/>
                <a:gd name="T4" fmla="*/ 165 w 202"/>
                <a:gd name="T5" fmla="*/ 178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2 h 235"/>
                <a:gd name="T32" fmla="*/ 52 w 202"/>
                <a:gd name="T33" fmla="*/ 235 h 235"/>
                <a:gd name="T34" fmla="*/ 125 w 202"/>
                <a:gd name="T35" fmla="*/ 199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9 h 235"/>
                <a:gd name="T44" fmla="*/ 112 w 202"/>
                <a:gd name="T45" fmla="*/ 195 h 235"/>
                <a:gd name="T46" fmla="*/ 75 w 202"/>
                <a:gd name="T47" fmla="*/ 206 h 235"/>
                <a:gd name="T48" fmla="*/ 44 w 202"/>
                <a:gd name="T49" fmla="*/ 168 h 235"/>
                <a:gd name="T50" fmla="*/ 44 w 202"/>
                <a:gd name="T51" fmla="*/ 166 h 235"/>
                <a:gd name="T52" fmla="*/ 125 w 202"/>
                <a:gd name="T53" fmla="*/ 96 h 235"/>
                <a:gd name="T54" fmla="*/ 125 w 202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7"/>
                    <a:pt x="180" y="207"/>
                  </a:cubicBezTo>
                  <a:cubicBezTo>
                    <a:pt x="169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2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9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9"/>
                  </a:moveTo>
                  <a:cubicBezTo>
                    <a:pt x="125" y="184"/>
                    <a:pt x="122" y="189"/>
                    <a:pt x="112" y="195"/>
                  </a:cubicBezTo>
                  <a:cubicBezTo>
                    <a:pt x="100" y="202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8"/>
                  </a:cubicBezTo>
                  <a:lnTo>
                    <a:pt x="44" y="166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147">
              <a:extLst>
                <a:ext uri="{FF2B5EF4-FFF2-40B4-BE49-F238E27FC236}">
                  <a16:creationId xmlns:a16="http://schemas.microsoft.com/office/drawing/2014/main" id="{BA87884C-0C78-441A-9607-7D6B1816F169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4875213" y="3810000"/>
              <a:ext cx="61913" cy="920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148">
              <a:extLst>
                <a:ext uri="{FF2B5EF4-FFF2-40B4-BE49-F238E27FC236}">
                  <a16:creationId xmlns:a16="http://schemas.microsoft.com/office/drawing/2014/main" id="{9FC7378A-17FB-4466-90D3-FA913307E139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4938713" y="3786188"/>
              <a:ext cx="50800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149">
              <a:extLst>
                <a:ext uri="{FF2B5EF4-FFF2-40B4-BE49-F238E27FC236}">
                  <a16:creationId xmlns:a16="http://schemas.microsoft.com/office/drawing/2014/main" id="{2F27BF7F-4EE7-478F-8CCC-0900B25063AE}"/>
                </a:ext>
              </a:extLst>
            </p:cNvPr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auto">
            <a:xfrm>
              <a:off x="4991100" y="3765550"/>
              <a:ext cx="44450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150">
              <a:extLst>
                <a:ext uri="{FF2B5EF4-FFF2-40B4-BE49-F238E27FC236}">
                  <a16:creationId xmlns:a16="http://schemas.microsoft.com/office/drawing/2014/main" id="{0C801DA3-04F9-438B-B3B1-E019AC666239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5043488" y="3786188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151">
              <a:extLst>
                <a:ext uri="{FF2B5EF4-FFF2-40B4-BE49-F238E27FC236}">
                  <a16:creationId xmlns:a16="http://schemas.microsoft.com/office/drawing/2014/main" id="{6853E351-78F5-44C8-8F42-0589776C8450}"/>
                </a:ext>
              </a:extLst>
            </p:cNvPr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auto">
            <a:xfrm>
              <a:off x="5094288" y="3765550"/>
              <a:ext cx="44450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152">
              <a:extLst>
                <a:ext uri="{FF2B5EF4-FFF2-40B4-BE49-F238E27FC236}">
                  <a16:creationId xmlns:a16="http://schemas.microsoft.com/office/drawing/2014/main" id="{16B9E24A-8360-4FB8-8476-A59FEA4DFADE}"/>
                </a:ext>
              </a:extLst>
            </p:cNvPr>
            <p:cNvSpPr>
              <a:spLocks noEditPoints="1"/>
            </p:cNvSpPr>
            <p:nvPr>
              <p:custDataLst>
                <p:tags r:id="rId383"/>
              </p:custDataLst>
            </p:nvPr>
          </p:nvSpPr>
          <p:spPr bwMode="auto">
            <a:xfrm>
              <a:off x="5149850" y="3810000"/>
              <a:ext cx="80963" cy="936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153">
              <a:extLst>
                <a:ext uri="{FF2B5EF4-FFF2-40B4-BE49-F238E27FC236}">
                  <a16:creationId xmlns:a16="http://schemas.microsoft.com/office/drawing/2014/main" id="{886C1D50-BC29-4125-B4C0-8FE97FAC9907}"/>
                </a:ext>
              </a:extLst>
            </p:cNvPr>
            <p:cNvSpPr>
              <a:spLocks/>
            </p:cNvSpPr>
            <p:nvPr>
              <p:custDataLst>
                <p:tags r:id="rId384"/>
              </p:custDataLst>
            </p:nvPr>
          </p:nvSpPr>
          <p:spPr bwMode="auto">
            <a:xfrm>
              <a:off x="5240338" y="3810000"/>
              <a:ext cx="87313" cy="920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6 w 234"/>
                <a:gd name="T13" fmla="*/ 230 h 230"/>
                <a:gd name="T14" fmla="*/ 106 w 234"/>
                <a:gd name="T15" fmla="*/ 222 h 230"/>
                <a:gd name="T16" fmla="*/ 74 w 234"/>
                <a:gd name="T17" fmla="*/ 197 h 230"/>
                <a:gd name="T18" fmla="*/ 74 w 234"/>
                <a:gd name="T19" fmla="*/ 56 h 230"/>
                <a:gd name="T20" fmla="*/ 125 w 234"/>
                <a:gd name="T21" fmla="*/ 28 h 230"/>
                <a:gd name="T22" fmla="*/ 161 w 234"/>
                <a:gd name="T23" fmla="*/ 76 h 230"/>
                <a:gd name="T24" fmla="*/ 161 w 234"/>
                <a:gd name="T25" fmla="*/ 181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90 h 230"/>
                <a:gd name="T36" fmla="*/ 203 w 234"/>
                <a:gd name="T37" fmla="*/ 75 h 230"/>
                <a:gd name="T38" fmla="*/ 144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4" y="214"/>
                    <a:pt x="74" y="197"/>
                  </a:cubicBezTo>
                  <a:lnTo>
                    <a:pt x="74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1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90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54">
              <a:extLst>
                <a:ext uri="{FF2B5EF4-FFF2-40B4-BE49-F238E27FC236}">
                  <a16:creationId xmlns:a16="http://schemas.microsoft.com/office/drawing/2014/main" id="{09255167-E501-4374-A20B-E97625B4BE1E}"/>
                </a:ext>
              </a:extLst>
            </p:cNvPr>
            <p:cNvSpPr>
              <a:spLocks/>
            </p:cNvSpPr>
            <p:nvPr>
              <p:custDataLst>
                <p:tags r:id="rId385"/>
              </p:custDataLst>
            </p:nvPr>
          </p:nvSpPr>
          <p:spPr bwMode="auto">
            <a:xfrm>
              <a:off x="5338763" y="3811588"/>
              <a:ext cx="55563" cy="920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6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55">
              <a:extLst>
                <a:ext uri="{FF2B5EF4-FFF2-40B4-BE49-F238E27FC236}">
                  <a16:creationId xmlns:a16="http://schemas.microsoft.com/office/drawing/2014/main" id="{1EAFB85B-A4F4-463F-92D5-0162AD0330E1}"/>
                </a:ext>
              </a:extLst>
            </p:cNvPr>
            <p:cNvSpPr>
              <a:spLocks/>
            </p:cNvSpPr>
            <p:nvPr>
              <p:custDataLst>
                <p:tags r:id="rId386"/>
              </p:custDataLst>
            </p:nvPr>
          </p:nvSpPr>
          <p:spPr bwMode="auto">
            <a:xfrm>
              <a:off x="5453063" y="3765550"/>
              <a:ext cx="42863" cy="136525"/>
            </a:xfrm>
            <a:custGeom>
              <a:avLst/>
              <a:gdLst>
                <a:gd name="T0" fmla="*/ 0 w 118"/>
                <a:gd name="T1" fmla="*/ 30 h 341"/>
                <a:gd name="T2" fmla="*/ 2 w 118"/>
                <a:gd name="T3" fmla="*/ 30 h 341"/>
                <a:gd name="T4" fmla="*/ 18 w 118"/>
                <a:gd name="T5" fmla="*/ 29 h 341"/>
                <a:gd name="T6" fmla="*/ 39 w 118"/>
                <a:gd name="T7" fmla="*/ 60 h 341"/>
                <a:gd name="T8" fmla="*/ 39 w 118"/>
                <a:gd name="T9" fmla="*/ 298 h 341"/>
                <a:gd name="T10" fmla="*/ 0 w 118"/>
                <a:gd name="T11" fmla="*/ 333 h 341"/>
                <a:gd name="T12" fmla="*/ 0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2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4"/>
                    <a:pt x="32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56">
              <a:extLst>
                <a:ext uri="{FF2B5EF4-FFF2-40B4-BE49-F238E27FC236}">
                  <a16:creationId xmlns:a16="http://schemas.microsoft.com/office/drawing/2014/main" id="{5126EE75-7B6F-415C-BA92-79267F4CB4BB}"/>
                </a:ext>
              </a:extLst>
            </p:cNvPr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auto">
            <a:xfrm>
              <a:off x="5505450" y="3810000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1"/>
                    <a:pt x="114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7">
              <a:extLst>
                <a:ext uri="{FF2B5EF4-FFF2-40B4-BE49-F238E27FC236}">
                  <a16:creationId xmlns:a16="http://schemas.microsoft.com/office/drawing/2014/main" id="{4288B644-76E4-4772-8862-EB53D1330448}"/>
                </a:ext>
              </a:extLst>
            </p:cNvPr>
            <p:cNvSpPr>
              <a:spLocks/>
            </p:cNvSpPr>
            <p:nvPr>
              <p:custDataLst>
                <p:tags r:id="rId388"/>
              </p:custDataLst>
            </p:nvPr>
          </p:nvSpPr>
          <p:spPr bwMode="auto">
            <a:xfrm>
              <a:off x="5586413" y="3810000"/>
              <a:ext cx="87313" cy="920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6 w 234"/>
                <a:gd name="T13" fmla="*/ 230 h 230"/>
                <a:gd name="T14" fmla="*/ 106 w 234"/>
                <a:gd name="T15" fmla="*/ 222 h 230"/>
                <a:gd name="T16" fmla="*/ 74 w 234"/>
                <a:gd name="T17" fmla="*/ 197 h 230"/>
                <a:gd name="T18" fmla="*/ 74 w 234"/>
                <a:gd name="T19" fmla="*/ 56 h 230"/>
                <a:gd name="T20" fmla="*/ 125 w 234"/>
                <a:gd name="T21" fmla="*/ 28 h 230"/>
                <a:gd name="T22" fmla="*/ 161 w 234"/>
                <a:gd name="T23" fmla="*/ 76 h 230"/>
                <a:gd name="T24" fmla="*/ 161 w 234"/>
                <a:gd name="T25" fmla="*/ 181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90 h 230"/>
                <a:gd name="T36" fmla="*/ 203 w 234"/>
                <a:gd name="T37" fmla="*/ 75 h 230"/>
                <a:gd name="T38" fmla="*/ 144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4" y="214"/>
                    <a:pt x="74" y="197"/>
                  </a:cubicBezTo>
                  <a:lnTo>
                    <a:pt x="74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1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90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58">
              <a:extLst>
                <a:ext uri="{FF2B5EF4-FFF2-40B4-BE49-F238E27FC236}">
                  <a16:creationId xmlns:a16="http://schemas.microsoft.com/office/drawing/2014/main" id="{7E89B7FE-57FD-47AC-BB87-A2D8AC4BBB10}"/>
                </a:ext>
              </a:extLst>
            </p:cNvPr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auto">
            <a:xfrm>
              <a:off x="5681663" y="3810000"/>
              <a:ext cx="82550" cy="136525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7 h 339"/>
                <a:gd name="T4" fmla="*/ 182 w 220"/>
                <a:gd name="T5" fmla="*/ 17 h 339"/>
                <a:gd name="T6" fmla="*/ 154 w 220"/>
                <a:gd name="T7" fmla="*/ 12 h 339"/>
                <a:gd name="T8" fmla="*/ 143 w 220"/>
                <a:gd name="T9" fmla="*/ 8 h 339"/>
                <a:gd name="T10" fmla="*/ 104 w 220"/>
                <a:gd name="T11" fmla="*/ 0 h 339"/>
                <a:gd name="T12" fmla="*/ 20 w 220"/>
                <a:gd name="T13" fmla="*/ 82 h 339"/>
                <a:gd name="T14" fmla="*/ 67 w 220"/>
                <a:gd name="T15" fmla="*/ 149 h 339"/>
                <a:gd name="T16" fmla="*/ 45 w 220"/>
                <a:gd name="T17" fmla="*/ 169 h 339"/>
                <a:gd name="T18" fmla="*/ 22 w 220"/>
                <a:gd name="T19" fmla="*/ 203 h 339"/>
                <a:gd name="T20" fmla="*/ 49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6 w 220"/>
                <a:gd name="T29" fmla="*/ 254 h 339"/>
                <a:gd name="T30" fmla="*/ 155 w 220"/>
                <a:gd name="T31" fmla="*/ 201 h 339"/>
                <a:gd name="T32" fmla="*/ 91 w 220"/>
                <a:gd name="T33" fmla="*/ 198 h 339"/>
                <a:gd name="T34" fmla="*/ 52 w 220"/>
                <a:gd name="T35" fmla="*/ 185 h 339"/>
                <a:gd name="T36" fmla="*/ 82 w 220"/>
                <a:gd name="T37" fmla="*/ 153 h 339"/>
                <a:gd name="T38" fmla="*/ 92 w 220"/>
                <a:gd name="T39" fmla="*/ 154 h 339"/>
                <a:gd name="T40" fmla="*/ 111 w 220"/>
                <a:gd name="T41" fmla="*/ 156 h 339"/>
                <a:gd name="T42" fmla="*/ 164 w 220"/>
                <a:gd name="T43" fmla="*/ 135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2 w 220"/>
                <a:gd name="T55" fmla="*/ 262 h 339"/>
                <a:gd name="T56" fmla="*/ 108 w 220"/>
                <a:gd name="T57" fmla="*/ 310 h 339"/>
                <a:gd name="T58" fmla="*/ 35 w 220"/>
                <a:gd name="T59" fmla="*/ 274 h 339"/>
                <a:gd name="T60" fmla="*/ 59 w 220"/>
                <a:gd name="T61" fmla="*/ 231 h 339"/>
                <a:gd name="T62" fmla="*/ 62 w 220"/>
                <a:gd name="T63" fmla="*/ 61 h 339"/>
                <a:gd name="T64" fmla="*/ 99 w 220"/>
                <a:gd name="T65" fmla="*/ 14 h 339"/>
                <a:gd name="T66" fmla="*/ 135 w 220"/>
                <a:gd name="T67" fmla="*/ 38 h 339"/>
                <a:gd name="T68" fmla="*/ 150 w 220"/>
                <a:gd name="T69" fmla="*/ 98 h 339"/>
                <a:gd name="T70" fmla="*/ 113 w 220"/>
                <a:gd name="T71" fmla="*/ 143 h 339"/>
                <a:gd name="T72" fmla="*/ 62 w 220"/>
                <a:gd name="T73" fmla="*/ 63 h 339"/>
                <a:gd name="T74" fmla="*/ 62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7"/>
                  </a:lnTo>
                  <a:lnTo>
                    <a:pt x="182" y="17"/>
                  </a:lnTo>
                  <a:cubicBezTo>
                    <a:pt x="172" y="17"/>
                    <a:pt x="164" y="15"/>
                    <a:pt x="154" y="12"/>
                  </a:cubicBezTo>
                  <a:lnTo>
                    <a:pt x="143" y="8"/>
                  </a:lnTo>
                  <a:cubicBezTo>
                    <a:pt x="130" y="3"/>
                    <a:pt x="117" y="0"/>
                    <a:pt x="104" y="0"/>
                  </a:cubicBezTo>
                  <a:cubicBezTo>
                    <a:pt x="57" y="0"/>
                    <a:pt x="20" y="36"/>
                    <a:pt x="20" y="82"/>
                  </a:cubicBezTo>
                  <a:cubicBezTo>
                    <a:pt x="20" y="113"/>
                    <a:pt x="34" y="132"/>
                    <a:pt x="67" y="149"/>
                  </a:cubicBezTo>
                  <a:cubicBezTo>
                    <a:pt x="57" y="158"/>
                    <a:pt x="48" y="166"/>
                    <a:pt x="45" y="169"/>
                  </a:cubicBezTo>
                  <a:cubicBezTo>
                    <a:pt x="29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9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9" y="339"/>
                    <a:pt x="86" y="339"/>
                  </a:cubicBezTo>
                  <a:cubicBezTo>
                    <a:pt x="123" y="339"/>
                    <a:pt x="162" y="326"/>
                    <a:pt x="188" y="305"/>
                  </a:cubicBezTo>
                  <a:cubicBezTo>
                    <a:pt x="207" y="289"/>
                    <a:pt x="216" y="273"/>
                    <a:pt x="216" y="254"/>
                  </a:cubicBezTo>
                  <a:cubicBezTo>
                    <a:pt x="216" y="223"/>
                    <a:pt x="192" y="203"/>
                    <a:pt x="155" y="201"/>
                  </a:cubicBezTo>
                  <a:lnTo>
                    <a:pt x="91" y="198"/>
                  </a:lnTo>
                  <a:cubicBezTo>
                    <a:pt x="65" y="197"/>
                    <a:pt x="52" y="193"/>
                    <a:pt x="52" y="185"/>
                  </a:cubicBezTo>
                  <a:cubicBezTo>
                    <a:pt x="52" y="175"/>
                    <a:pt x="69" y="157"/>
                    <a:pt x="82" y="153"/>
                  </a:cubicBezTo>
                  <a:cubicBezTo>
                    <a:pt x="87" y="154"/>
                    <a:pt x="90" y="154"/>
                    <a:pt x="92" y="154"/>
                  </a:cubicBezTo>
                  <a:cubicBezTo>
                    <a:pt x="101" y="155"/>
                    <a:pt x="108" y="156"/>
                    <a:pt x="111" y="156"/>
                  </a:cubicBezTo>
                  <a:cubicBezTo>
                    <a:pt x="129" y="156"/>
                    <a:pt x="149" y="148"/>
                    <a:pt x="164" y="135"/>
                  </a:cubicBezTo>
                  <a:cubicBezTo>
                    <a:pt x="181" y="121"/>
                    <a:pt x="188" y="103"/>
                    <a:pt x="188" y="78"/>
                  </a:cubicBezTo>
                  <a:cubicBezTo>
                    <a:pt x="188" y="64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6" y="234"/>
                    <a:pt x="116" y="237"/>
                    <a:pt x="140" y="237"/>
                  </a:cubicBezTo>
                  <a:cubicBezTo>
                    <a:pt x="185" y="237"/>
                    <a:pt x="202" y="244"/>
                    <a:pt x="202" y="262"/>
                  </a:cubicBezTo>
                  <a:cubicBezTo>
                    <a:pt x="202" y="291"/>
                    <a:pt x="164" y="310"/>
                    <a:pt x="108" y="310"/>
                  </a:cubicBezTo>
                  <a:cubicBezTo>
                    <a:pt x="64" y="310"/>
                    <a:pt x="35" y="296"/>
                    <a:pt x="35" y="274"/>
                  </a:cubicBezTo>
                  <a:cubicBezTo>
                    <a:pt x="35" y="262"/>
                    <a:pt x="38" y="256"/>
                    <a:pt x="59" y="231"/>
                  </a:cubicBezTo>
                  <a:close/>
                  <a:moveTo>
                    <a:pt x="62" y="61"/>
                  </a:moveTo>
                  <a:cubicBezTo>
                    <a:pt x="62" y="32"/>
                    <a:pt x="76" y="14"/>
                    <a:pt x="99" y="14"/>
                  </a:cubicBezTo>
                  <a:cubicBezTo>
                    <a:pt x="114" y="14"/>
                    <a:pt x="127" y="23"/>
                    <a:pt x="135" y="38"/>
                  </a:cubicBezTo>
                  <a:cubicBezTo>
                    <a:pt x="144" y="55"/>
                    <a:pt x="150" y="78"/>
                    <a:pt x="150" y="98"/>
                  </a:cubicBezTo>
                  <a:cubicBezTo>
                    <a:pt x="150" y="126"/>
                    <a:pt x="135" y="143"/>
                    <a:pt x="113" y="143"/>
                  </a:cubicBezTo>
                  <a:cubicBezTo>
                    <a:pt x="83" y="143"/>
                    <a:pt x="62" y="111"/>
                    <a:pt x="62" y="63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9">
              <a:extLst>
                <a:ext uri="{FF2B5EF4-FFF2-40B4-BE49-F238E27FC236}">
                  <a16:creationId xmlns:a16="http://schemas.microsoft.com/office/drawing/2014/main" id="{C2374D29-D627-4A9B-B911-93D24B12DFAF}"/>
                </a:ext>
              </a:extLst>
            </p:cNvPr>
            <p:cNvSpPr>
              <a:spLocks/>
            </p:cNvSpPr>
            <p:nvPr>
              <p:custDataLst>
                <p:tags r:id="rId390"/>
              </p:custDataLst>
            </p:nvPr>
          </p:nvSpPr>
          <p:spPr bwMode="auto">
            <a:xfrm>
              <a:off x="5772150" y="3786188"/>
              <a:ext cx="49213" cy="11747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7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1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1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69" y="0"/>
                    <a:pt x="66" y="0"/>
                  </a:cubicBezTo>
                  <a:cubicBezTo>
                    <a:pt x="63" y="5"/>
                    <a:pt x="60" y="9"/>
                    <a:pt x="56" y="14"/>
                  </a:cubicBezTo>
                  <a:cubicBezTo>
                    <a:pt x="37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1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60">
              <a:extLst>
                <a:ext uri="{FF2B5EF4-FFF2-40B4-BE49-F238E27FC236}">
                  <a16:creationId xmlns:a16="http://schemas.microsoft.com/office/drawing/2014/main" id="{B85519CF-6C05-45E3-992B-B6D424396D59}"/>
                </a:ext>
              </a:extLst>
            </p:cNvPr>
            <p:cNvSpPr>
              <a:spLocks/>
            </p:cNvSpPr>
            <p:nvPr>
              <p:custDataLst>
                <p:tags r:id="rId391"/>
              </p:custDataLst>
            </p:nvPr>
          </p:nvSpPr>
          <p:spPr bwMode="auto">
            <a:xfrm>
              <a:off x="5822950" y="3765550"/>
              <a:ext cx="88900" cy="136525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61">
              <a:extLst>
                <a:ext uri="{FF2B5EF4-FFF2-40B4-BE49-F238E27FC236}">
                  <a16:creationId xmlns:a16="http://schemas.microsoft.com/office/drawing/2014/main" id="{41A90DF2-CDAE-4F82-8807-D6D9B1D61F88}"/>
                </a:ext>
              </a:extLst>
            </p:cNvPr>
            <p:cNvSpPr>
              <a:spLocks/>
            </p:cNvSpPr>
            <p:nvPr>
              <p:custDataLst>
                <p:tags r:id="rId392"/>
              </p:custDataLst>
            </p:nvPr>
          </p:nvSpPr>
          <p:spPr bwMode="auto">
            <a:xfrm>
              <a:off x="5969000" y="3763963"/>
              <a:ext cx="39688" cy="139700"/>
            </a:xfrm>
            <a:custGeom>
              <a:avLst/>
              <a:gdLst>
                <a:gd name="T0" fmla="*/ 107 w 107"/>
                <a:gd name="T1" fmla="*/ 5 h 351"/>
                <a:gd name="T2" fmla="*/ 100 w 107"/>
                <a:gd name="T3" fmla="*/ 0 h 351"/>
                <a:gd name="T4" fmla="*/ 39 w 107"/>
                <a:gd name="T5" fmla="*/ 5 h 351"/>
                <a:gd name="T6" fmla="*/ 30 w 107"/>
                <a:gd name="T7" fmla="*/ 15 h 351"/>
                <a:gd name="T8" fmla="*/ 42 w 107"/>
                <a:gd name="T9" fmla="*/ 21 h 351"/>
                <a:gd name="T10" fmla="*/ 67 w 107"/>
                <a:gd name="T11" fmla="*/ 29 h 351"/>
                <a:gd name="T12" fmla="*/ 65 w 107"/>
                <a:gd name="T13" fmla="*/ 39 h 351"/>
                <a:gd name="T14" fmla="*/ 2 w 107"/>
                <a:gd name="T15" fmla="*/ 289 h 351"/>
                <a:gd name="T16" fmla="*/ 0 w 107"/>
                <a:gd name="T17" fmla="*/ 306 h 351"/>
                <a:gd name="T18" fmla="*/ 45 w 107"/>
                <a:gd name="T19" fmla="*/ 351 h 351"/>
                <a:gd name="T20" fmla="*/ 83 w 107"/>
                <a:gd name="T21" fmla="*/ 324 h 351"/>
                <a:gd name="T22" fmla="*/ 98 w 107"/>
                <a:gd name="T23" fmla="*/ 275 h 351"/>
                <a:gd name="T24" fmla="*/ 92 w 107"/>
                <a:gd name="T25" fmla="*/ 270 h 351"/>
                <a:gd name="T26" fmla="*/ 85 w 107"/>
                <a:gd name="T27" fmla="*/ 279 h 351"/>
                <a:gd name="T28" fmla="*/ 47 w 107"/>
                <a:gd name="T29" fmla="*/ 340 h 351"/>
                <a:gd name="T30" fmla="*/ 32 w 107"/>
                <a:gd name="T31" fmla="*/ 318 h 351"/>
                <a:gd name="T32" fmla="*/ 35 w 107"/>
                <a:gd name="T33" fmla="*/ 294 h 351"/>
                <a:gd name="T34" fmla="*/ 107 w 107"/>
                <a:gd name="T35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351">
                  <a:moveTo>
                    <a:pt x="107" y="5"/>
                  </a:moveTo>
                  <a:cubicBezTo>
                    <a:pt x="107" y="5"/>
                    <a:pt x="107" y="0"/>
                    <a:pt x="100" y="0"/>
                  </a:cubicBezTo>
                  <a:cubicBezTo>
                    <a:pt x="89" y="0"/>
                    <a:pt x="52" y="4"/>
                    <a:pt x="39" y="5"/>
                  </a:cubicBezTo>
                  <a:cubicBezTo>
                    <a:pt x="35" y="5"/>
                    <a:pt x="30" y="6"/>
                    <a:pt x="30" y="15"/>
                  </a:cubicBezTo>
                  <a:cubicBezTo>
                    <a:pt x="30" y="21"/>
                    <a:pt x="35" y="21"/>
                    <a:pt x="42" y="21"/>
                  </a:cubicBezTo>
                  <a:cubicBezTo>
                    <a:pt x="66" y="21"/>
                    <a:pt x="67" y="25"/>
                    <a:pt x="67" y="29"/>
                  </a:cubicBezTo>
                  <a:lnTo>
                    <a:pt x="65" y="39"/>
                  </a:lnTo>
                  <a:lnTo>
                    <a:pt x="2" y="289"/>
                  </a:lnTo>
                  <a:cubicBezTo>
                    <a:pt x="1" y="294"/>
                    <a:pt x="0" y="298"/>
                    <a:pt x="0" y="306"/>
                  </a:cubicBezTo>
                  <a:cubicBezTo>
                    <a:pt x="0" y="334"/>
                    <a:pt x="22" y="351"/>
                    <a:pt x="45" y="351"/>
                  </a:cubicBezTo>
                  <a:cubicBezTo>
                    <a:pt x="62" y="351"/>
                    <a:pt x="74" y="341"/>
                    <a:pt x="83" y="324"/>
                  </a:cubicBezTo>
                  <a:cubicBezTo>
                    <a:pt x="92" y="305"/>
                    <a:pt x="98" y="276"/>
                    <a:pt x="98" y="275"/>
                  </a:cubicBezTo>
                  <a:cubicBezTo>
                    <a:pt x="98" y="270"/>
                    <a:pt x="93" y="270"/>
                    <a:pt x="92" y="270"/>
                  </a:cubicBezTo>
                  <a:cubicBezTo>
                    <a:pt x="87" y="270"/>
                    <a:pt x="86" y="272"/>
                    <a:pt x="85" y="279"/>
                  </a:cubicBezTo>
                  <a:cubicBezTo>
                    <a:pt x="76" y="311"/>
                    <a:pt x="67" y="340"/>
                    <a:pt x="47" y="340"/>
                  </a:cubicBezTo>
                  <a:cubicBezTo>
                    <a:pt x="32" y="340"/>
                    <a:pt x="32" y="324"/>
                    <a:pt x="32" y="318"/>
                  </a:cubicBezTo>
                  <a:cubicBezTo>
                    <a:pt x="32" y="306"/>
                    <a:pt x="32" y="303"/>
                    <a:pt x="35" y="294"/>
                  </a:cubicBezTo>
                  <a:lnTo>
                    <a:pt x="107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62">
              <a:extLst>
                <a:ext uri="{FF2B5EF4-FFF2-40B4-BE49-F238E27FC236}">
                  <a16:creationId xmlns:a16="http://schemas.microsoft.com/office/drawing/2014/main" id="{92261637-FF29-4909-A89A-AB9E8BE05DDF}"/>
                </a:ext>
              </a:extLst>
            </p:cNvPr>
            <p:cNvSpPr>
              <a:spLocks noEditPoints="1"/>
            </p:cNvSpPr>
            <p:nvPr>
              <p:custDataLst>
                <p:tags r:id="rId393"/>
              </p:custDataLst>
            </p:nvPr>
          </p:nvSpPr>
          <p:spPr bwMode="auto">
            <a:xfrm>
              <a:off x="6073775" y="3810000"/>
              <a:ext cx="74613" cy="93663"/>
            </a:xfrm>
            <a:custGeom>
              <a:avLst/>
              <a:gdLst>
                <a:gd name="T0" fmla="*/ 201 w 201"/>
                <a:gd name="T1" fmla="*/ 197 h 235"/>
                <a:gd name="T2" fmla="*/ 179 w 201"/>
                <a:gd name="T3" fmla="*/ 207 h 235"/>
                <a:gd name="T4" fmla="*/ 165 w 201"/>
                <a:gd name="T5" fmla="*/ 178 h 235"/>
                <a:gd name="T6" fmla="*/ 165 w 201"/>
                <a:gd name="T7" fmla="*/ 80 h 235"/>
                <a:gd name="T8" fmla="*/ 155 w 201"/>
                <a:gd name="T9" fmla="*/ 28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8 h 235"/>
                <a:gd name="T16" fmla="*/ 53 w 201"/>
                <a:gd name="T17" fmla="*/ 57 h 235"/>
                <a:gd name="T18" fmla="*/ 52 w 201"/>
                <a:gd name="T19" fmla="*/ 49 h 235"/>
                <a:gd name="T20" fmla="*/ 50 w 201"/>
                <a:gd name="T21" fmla="*/ 37 h 235"/>
                <a:gd name="T22" fmla="*/ 86 w 201"/>
                <a:gd name="T23" fmla="*/ 12 h 235"/>
                <a:gd name="T24" fmla="*/ 124 w 201"/>
                <a:gd name="T25" fmla="*/ 54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2 h 235"/>
                <a:gd name="T32" fmla="*/ 52 w 201"/>
                <a:gd name="T33" fmla="*/ 235 h 235"/>
                <a:gd name="T34" fmla="*/ 125 w 201"/>
                <a:gd name="T35" fmla="*/ 199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9 h 235"/>
                <a:gd name="T44" fmla="*/ 111 w 201"/>
                <a:gd name="T45" fmla="*/ 195 h 235"/>
                <a:gd name="T46" fmla="*/ 75 w 201"/>
                <a:gd name="T47" fmla="*/ 206 h 235"/>
                <a:gd name="T48" fmla="*/ 43 w 201"/>
                <a:gd name="T49" fmla="*/ 168 h 235"/>
                <a:gd name="T50" fmla="*/ 43 w 201"/>
                <a:gd name="T51" fmla="*/ 166 h 235"/>
                <a:gd name="T52" fmla="*/ 124 w 201"/>
                <a:gd name="T53" fmla="*/ 96 h 235"/>
                <a:gd name="T54" fmla="*/ 124 w 201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7"/>
                    <a:pt x="179" y="207"/>
                  </a:cubicBezTo>
                  <a:cubicBezTo>
                    <a:pt x="168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0" y="78"/>
                  </a:cubicBezTo>
                  <a:cubicBezTo>
                    <a:pt x="42" y="78"/>
                    <a:pt x="53" y="68"/>
                    <a:pt x="53" y="57"/>
                  </a:cubicBezTo>
                  <a:cubicBezTo>
                    <a:pt x="53" y="55"/>
                    <a:pt x="52" y="52"/>
                    <a:pt x="52" y="49"/>
                  </a:cubicBezTo>
                  <a:cubicBezTo>
                    <a:pt x="51" y="44"/>
                    <a:pt x="50" y="40"/>
                    <a:pt x="50" y="37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6" y="148"/>
                    <a:pt x="0" y="165"/>
                    <a:pt x="0" y="182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9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9"/>
                  </a:moveTo>
                  <a:cubicBezTo>
                    <a:pt x="124" y="184"/>
                    <a:pt x="122" y="189"/>
                    <a:pt x="111" y="195"/>
                  </a:cubicBezTo>
                  <a:cubicBezTo>
                    <a:pt x="99" y="202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8"/>
                  </a:cubicBezTo>
                  <a:lnTo>
                    <a:pt x="43" y="166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63">
              <a:extLst>
                <a:ext uri="{FF2B5EF4-FFF2-40B4-BE49-F238E27FC236}">
                  <a16:creationId xmlns:a16="http://schemas.microsoft.com/office/drawing/2014/main" id="{54570182-1F5B-4908-B694-1E22E750FE19}"/>
                </a:ext>
              </a:extLst>
            </p:cNvPr>
            <p:cNvSpPr>
              <a:spLocks/>
            </p:cNvSpPr>
            <p:nvPr>
              <p:custDataLst>
                <p:tags r:id="rId394"/>
              </p:custDataLst>
            </p:nvPr>
          </p:nvSpPr>
          <p:spPr bwMode="auto">
            <a:xfrm>
              <a:off x="6149975" y="3810000"/>
              <a:ext cx="61913" cy="92075"/>
            </a:xfrm>
            <a:custGeom>
              <a:avLst/>
              <a:gdLst>
                <a:gd name="T0" fmla="*/ 1 w 164"/>
                <a:gd name="T1" fmla="*/ 35 h 230"/>
                <a:gd name="T2" fmla="*/ 18 w 164"/>
                <a:gd name="T3" fmla="*/ 33 h 230"/>
                <a:gd name="T4" fmla="*/ 35 w 164"/>
                <a:gd name="T5" fmla="*/ 63 h 230"/>
                <a:gd name="T6" fmla="*/ 35 w 164"/>
                <a:gd name="T7" fmla="*/ 188 h 230"/>
                <a:gd name="T8" fmla="*/ 0 w 164"/>
                <a:gd name="T9" fmla="*/ 222 h 230"/>
                <a:gd name="T10" fmla="*/ 0 w 164"/>
                <a:gd name="T11" fmla="*/ 230 h 230"/>
                <a:gd name="T12" fmla="*/ 119 w 164"/>
                <a:gd name="T13" fmla="*/ 230 h 230"/>
                <a:gd name="T14" fmla="*/ 119 w 164"/>
                <a:gd name="T15" fmla="*/ 222 h 230"/>
                <a:gd name="T16" fmla="*/ 77 w 164"/>
                <a:gd name="T17" fmla="*/ 185 h 230"/>
                <a:gd name="T18" fmla="*/ 77 w 164"/>
                <a:gd name="T19" fmla="*/ 73 h 230"/>
                <a:gd name="T20" fmla="*/ 112 w 164"/>
                <a:gd name="T21" fmla="*/ 32 h 230"/>
                <a:gd name="T22" fmla="*/ 125 w 164"/>
                <a:gd name="T23" fmla="*/ 39 h 230"/>
                <a:gd name="T24" fmla="*/ 145 w 164"/>
                <a:gd name="T25" fmla="*/ 49 h 230"/>
                <a:gd name="T26" fmla="*/ 164 w 164"/>
                <a:gd name="T27" fmla="*/ 27 h 230"/>
                <a:gd name="T28" fmla="*/ 137 w 164"/>
                <a:gd name="T29" fmla="*/ 0 h 230"/>
                <a:gd name="T30" fmla="*/ 77 w 164"/>
                <a:gd name="T31" fmla="*/ 47 h 230"/>
                <a:gd name="T32" fmla="*/ 77 w 164"/>
                <a:gd name="T33" fmla="*/ 1 h 230"/>
                <a:gd name="T34" fmla="*/ 75 w 164"/>
                <a:gd name="T35" fmla="*/ 0 h 230"/>
                <a:gd name="T36" fmla="*/ 1 w 164"/>
                <a:gd name="T37" fmla="*/ 27 h 230"/>
                <a:gd name="T38" fmla="*/ 1 w 164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30">
                  <a:moveTo>
                    <a:pt x="1" y="35"/>
                  </a:moveTo>
                  <a:cubicBezTo>
                    <a:pt x="8" y="34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19" y="230"/>
                  </a:lnTo>
                  <a:lnTo>
                    <a:pt x="119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8" y="32"/>
                    <a:pt x="112" y="32"/>
                  </a:cubicBezTo>
                  <a:cubicBezTo>
                    <a:pt x="115" y="32"/>
                    <a:pt x="119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1"/>
                    <a:pt x="164" y="27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1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64">
              <a:extLst>
                <a:ext uri="{FF2B5EF4-FFF2-40B4-BE49-F238E27FC236}">
                  <a16:creationId xmlns:a16="http://schemas.microsoft.com/office/drawing/2014/main" id="{33913A2F-D52A-4E30-B512-5B3DB7F98AFA}"/>
                </a:ext>
              </a:extLst>
            </p:cNvPr>
            <p:cNvSpPr>
              <a:spLocks/>
            </p:cNvSpPr>
            <p:nvPr>
              <p:custDataLst>
                <p:tags r:id="rId395"/>
              </p:custDataLst>
            </p:nvPr>
          </p:nvSpPr>
          <p:spPr bwMode="auto">
            <a:xfrm>
              <a:off x="6211888" y="3810000"/>
              <a:ext cx="61913" cy="92075"/>
            </a:xfrm>
            <a:custGeom>
              <a:avLst/>
              <a:gdLst>
                <a:gd name="T0" fmla="*/ 1 w 164"/>
                <a:gd name="T1" fmla="*/ 35 h 230"/>
                <a:gd name="T2" fmla="*/ 18 w 164"/>
                <a:gd name="T3" fmla="*/ 33 h 230"/>
                <a:gd name="T4" fmla="*/ 35 w 164"/>
                <a:gd name="T5" fmla="*/ 63 h 230"/>
                <a:gd name="T6" fmla="*/ 35 w 164"/>
                <a:gd name="T7" fmla="*/ 188 h 230"/>
                <a:gd name="T8" fmla="*/ 0 w 164"/>
                <a:gd name="T9" fmla="*/ 222 h 230"/>
                <a:gd name="T10" fmla="*/ 0 w 164"/>
                <a:gd name="T11" fmla="*/ 230 h 230"/>
                <a:gd name="T12" fmla="*/ 119 w 164"/>
                <a:gd name="T13" fmla="*/ 230 h 230"/>
                <a:gd name="T14" fmla="*/ 119 w 164"/>
                <a:gd name="T15" fmla="*/ 222 h 230"/>
                <a:gd name="T16" fmla="*/ 77 w 164"/>
                <a:gd name="T17" fmla="*/ 185 h 230"/>
                <a:gd name="T18" fmla="*/ 77 w 164"/>
                <a:gd name="T19" fmla="*/ 73 h 230"/>
                <a:gd name="T20" fmla="*/ 112 w 164"/>
                <a:gd name="T21" fmla="*/ 32 h 230"/>
                <a:gd name="T22" fmla="*/ 125 w 164"/>
                <a:gd name="T23" fmla="*/ 39 h 230"/>
                <a:gd name="T24" fmla="*/ 145 w 164"/>
                <a:gd name="T25" fmla="*/ 49 h 230"/>
                <a:gd name="T26" fmla="*/ 164 w 164"/>
                <a:gd name="T27" fmla="*/ 27 h 230"/>
                <a:gd name="T28" fmla="*/ 137 w 164"/>
                <a:gd name="T29" fmla="*/ 0 h 230"/>
                <a:gd name="T30" fmla="*/ 77 w 164"/>
                <a:gd name="T31" fmla="*/ 47 h 230"/>
                <a:gd name="T32" fmla="*/ 77 w 164"/>
                <a:gd name="T33" fmla="*/ 1 h 230"/>
                <a:gd name="T34" fmla="*/ 74 w 164"/>
                <a:gd name="T35" fmla="*/ 0 h 230"/>
                <a:gd name="T36" fmla="*/ 1 w 164"/>
                <a:gd name="T37" fmla="*/ 27 h 230"/>
                <a:gd name="T38" fmla="*/ 1 w 164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30">
                  <a:moveTo>
                    <a:pt x="1" y="35"/>
                  </a:moveTo>
                  <a:cubicBezTo>
                    <a:pt x="8" y="34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19" y="230"/>
                  </a:lnTo>
                  <a:lnTo>
                    <a:pt x="119" y="222"/>
                  </a:lnTo>
                  <a:cubicBezTo>
                    <a:pt x="85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8" y="32"/>
                    <a:pt x="112" y="32"/>
                  </a:cubicBezTo>
                  <a:cubicBezTo>
                    <a:pt x="115" y="32"/>
                    <a:pt x="119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1"/>
                    <a:pt x="164" y="27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1" y="12"/>
                    <a:pt x="77" y="47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65">
              <a:extLst>
                <a:ext uri="{FF2B5EF4-FFF2-40B4-BE49-F238E27FC236}">
                  <a16:creationId xmlns:a16="http://schemas.microsoft.com/office/drawing/2014/main" id="{C86FA8C1-F5F8-43AB-83D7-B2EFBA26B0C8}"/>
                </a:ext>
              </a:extLst>
            </p:cNvPr>
            <p:cNvSpPr>
              <a:spLocks noEditPoints="1"/>
            </p:cNvSpPr>
            <p:nvPr>
              <p:custDataLst>
                <p:tags r:id="rId396"/>
              </p:custDataLst>
            </p:nvPr>
          </p:nvSpPr>
          <p:spPr bwMode="auto">
            <a:xfrm>
              <a:off x="6280150" y="3810000"/>
              <a:ext cx="74613" cy="936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7 h 235"/>
                <a:gd name="T4" fmla="*/ 165 w 202"/>
                <a:gd name="T5" fmla="*/ 178 h 235"/>
                <a:gd name="T6" fmla="*/ 165 w 202"/>
                <a:gd name="T7" fmla="*/ 80 h 235"/>
                <a:gd name="T8" fmla="*/ 155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2 h 235"/>
                <a:gd name="T32" fmla="*/ 53 w 202"/>
                <a:gd name="T33" fmla="*/ 235 h 235"/>
                <a:gd name="T34" fmla="*/ 126 w 202"/>
                <a:gd name="T35" fmla="*/ 199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9 h 235"/>
                <a:gd name="T44" fmla="*/ 112 w 202"/>
                <a:gd name="T45" fmla="*/ 195 h 235"/>
                <a:gd name="T46" fmla="*/ 76 w 202"/>
                <a:gd name="T47" fmla="*/ 206 h 235"/>
                <a:gd name="T48" fmla="*/ 44 w 202"/>
                <a:gd name="T49" fmla="*/ 168 h 235"/>
                <a:gd name="T50" fmla="*/ 44 w 202"/>
                <a:gd name="T51" fmla="*/ 166 h 235"/>
                <a:gd name="T52" fmla="*/ 125 w 202"/>
                <a:gd name="T53" fmla="*/ 96 h 235"/>
                <a:gd name="T54" fmla="*/ 125 w 202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7"/>
                    <a:pt x="180" y="207"/>
                  </a:cubicBezTo>
                  <a:cubicBezTo>
                    <a:pt x="169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5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2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6" y="199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9"/>
                  </a:moveTo>
                  <a:cubicBezTo>
                    <a:pt x="125" y="184"/>
                    <a:pt x="123" y="189"/>
                    <a:pt x="112" y="195"/>
                  </a:cubicBezTo>
                  <a:cubicBezTo>
                    <a:pt x="100" y="202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8"/>
                  </a:cubicBezTo>
                  <a:lnTo>
                    <a:pt x="44" y="166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66">
              <a:extLst>
                <a:ext uri="{FF2B5EF4-FFF2-40B4-BE49-F238E27FC236}">
                  <a16:creationId xmlns:a16="http://schemas.microsoft.com/office/drawing/2014/main" id="{BB1528E6-3A0D-4DD0-A682-9B9D8D790EB4}"/>
                </a:ext>
              </a:extLst>
            </p:cNvPr>
            <p:cNvSpPr>
              <a:spLocks/>
            </p:cNvSpPr>
            <p:nvPr>
              <p:custDataLst>
                <p:tags r:id="rId397"/>
              </p:custDataLst>
            </p:nvPr>
          </p:nvSpPr>
          <p:spPr bwMode="auto">
            <a:xfrm>
              <a:off x="6357938" y="3813175"/>
              <a:ext cx="85725" cy="133350"/>
            </a:xfrm>
            <a:custGeom>
              <a:avLst/>
              <a:gdLst>
                <a:gd name="T0" fmla="*/ 230 w 230"/>
                <a:gd name="T1" fmla="*/ 0 h 334"/>
                <a:gd name="T2" fmla="*/ 163 w 230"/>
                <a:gd name="T3" fmla="*/ 0 h 334"/>
                <a:gd name="T4" fmla="*/ 163 w 230"/>
                <a:gd name="T5" fmla="*/ 8 h 334"/>
                <a:gd name="T6" fmla="*/ 187 w 230"/>
                <a:gd name="T7" fmla="*/ 20 h 334"/>
                <a:gd name="T8" fmla="*/ 185 w 230"/>
                <a:gd name="T9" fmla="*/ 29 h 334"/>
                <a:gd name="T10" fmla="*/ 136 w 230"/>
                <a:gd name="T11" fmla="*/ 167 h 334"/>
                <a:gd name="T12" fmla="*/ 79 w 230"/>
                <a:gd name="T13" fmla="*/ 40 h 334"/>
                <a:gd name="T14" fmla="*/ 74 w 230"/>
                <a:gd name="T15" fmla="*/ 21 h 334"/>
                <a:gd name="T16" fmla="*/ 103 w 230"/>
                <a:gd name="T17" fmla="*/ 8 h 334"/>
                <a:gd name="T18" fmla="*/ 103 w 230"/>
                <a:gd name="T19" fmla="*/ 0 h 334"/>
                <a:gd name="T20" fmla="*/ 0 w 230"/>
                <a:gd name="T21" fmla="*/ 0 h 334"/>
                <a:gd name="T22" fmla="*/ 0 w 230"/>
                <a:gd name="T23" fmla="*/ 7 h 334"/>
                <a:gd name="T24" fmla="*/ 26 w 230"/>
                <a:gd name="T25" fmla="*/ 23 h 334"/>
                <a:gd name="T26" fmla="*/ 82 w 230"/>
                <a:gd name="T27" fmla="*/ 146 h 334"/>
                <a:gd name="T28" fmla="*/ 84 w 230"/>
                <a:gd name="T29" fmla="*/ 150 h 334"/>
                <a:gd name="T30" fmla="*/ 91 w 230"/>
                <a:gd name="T31" fmla="*/ 165 h 334"/>
                <a:gd name="T32" fmla="*/ 113 w 230"/>
                <a:gd name="T33" fmla="*/ 215 h 334"/>
                <a:gd name="T34" fmla="*/ 93 w 230"/>
                <a:gd name="T35" fmla="*/ 269 h 334"/>
                <a:gd name="T36" fmla="*/ 69 w 230"/>
                <a:gd name="T37" fmla="*/ 292 h 334"/>
                <a:gd name="T38" fmla="*/ 56 w 230"/>
                <a:gd name="T39" fmla="*/ 288 h 334"/>
                <a:gd name="T40" fmla="*/ 30 w 230"/>
                <a:gd name="T41" fmla="*/ 283 h 334"/>
                <a:gd name="T42" fmla="*/ 8 w 230"/>
                <a:gd name="T43" fmla="*/ 305 h 334"/>
                <a:gd name="T44" fmla="*/ 45 w 230"/>
                <a:gd name="T45" fmla="*/ 334 h 334"/>
                <a:gd name="T46" fmla="*/ 129 w 230"/>
                <a:gd name="T47" fmla="*/ 234 h 334"/>
                <a:gd name="T48" fmla="*/ 206 w 230"/>
                <a:gd name="T49" fmla="*/ 30 h 334"/>
                <a:gd name="T50" fmla="*/ 230 w 230"/>
                <a:gd name="T51" fmla="*/ 8 h 334"/>
                <a:gd name="T52" fmla="*/ 230 w 230"/>
                <a:gd name="T5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4">
                  <a:moveTo>
                    <a:pt x="230" y="0"/>
                  </a:moveTo>
                  <a:lnTo>
                    <a:pt x="163" y="0"/>
                  </a:lnTo>
                  <a:lnTo>
                    <a:pt x="163" y="8"/>
                  </a:lnTo>
                  <a:cubicBezTo>
                    <a:pt x="179" y="8"/>
                    <a:pt x="187" y="12"/>
                    <a:pt x="187" y="20"/>
                  </a:cubicBezTo>
                  <a:cubicBezTo>
                    <a:pt x="187" y="22"/>
                    <a:pt x="186" y="25"/>
                    <a:pt x="185" y="29"/>
                  </a:cubicBezTo>
                  <a:lnTo>
                    <a:pt x="136" y="167"/>
                  </a:lnTo>
                  <a:lnTo>
                    <a:pt x="79" y="40"/>
                  </a:lnTo>
                  <a:cubicBezTo>
                    <a:pt x="76" y="33"/>
                    <a:pt x="74" y="27"/>
                    <a:pt x="74" y="21"/>
                  </a:cubicBezTo>
                  <a:cubicBezTo>
                    <a:pt x="74" y="12"/>
                    <a:pt x="81" y="9"/>
                    <a:pt x="103" y="8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2" y="15"/>
                    <a:pt x="26" y="23"/>
                  </a:cubicBezTo>
                  <a:lnTo>
                    <a:pt x="82" y="146"/>
                  </a:lnTo>
                  <a:lnTo>
                    <a:pt x="84" y="150"/>
                  </a:lnTo>
                  <a:lnTo>
                    <a:pt x="91" y="165"/>
                  </a:lnTo>
                  <a:cubicBezTo>
                    <a:pt x="105" y="190"/>
                    <a:pt x="113" y="208"/>
                    <a:pt x="113" y="215"/>
                  </a:cubicBezTo>
                  <a:cubicBezTo>
                    <a:pt x="113" y="223"/>
                    <a:pt x="102" y="254"/>
                    <a:pt x="93" y="269"/>
                  </a:cubicBezTo>
                  <a:cubicBezTo>
                    <a:pt x="86" y="282"/>
                    <a:pt x="75" y="292"/>
                    <a:pt x="69" y="292"/>
                  </a:cubicBezTo>
                  <a:cubicBezTo>
                    <a:pt x="66" y="292"/>
                    <a:pt x="61" y="291"/>
                    <a:pt x="56" y="288"/>
                  </a:cubicBezTo>
                  <a:cubicBezTo>
                    <a:pt x="47" y="285"/>
                    <a:pt x="38" y="283"/>
                    <a:pt x="30" y="283"/>
                  </a:cubicBezTo>
                  <a:cubicBezTo>
                    <a:pt x="18" y="283"/>
                    <a:pt x="8" y="293"/>
                    <a:pt x="8" y="305"/>
                  </a:cubicBezTo>
                  <a:cubicBezTo>
                    <a:pt x="8" y="321"/>
                    <a:pt x="24" y="334"/>
                    <a:pt x="45" y="334"/>
                  </a:cubicBezTo>
                  <a:cubicBezTo>
                    <a:pt x="78" y="334"/>
                    <a:pt x="102" y="306"/>
                    <a:pt x="129" y="234"/>
                  </a:cubicBezTo>
                  <a:lnTo>
                    <a:pt x="206" y="30"/>
                  </a:lnTo>
                  <a:cubicBezTo>
                    <a:pt x="213" y="14"/>
                    <a:pt x="218" y="9"/>
                    <a:pt x="230" y="8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67">
              <a:extLst>
                <a:ext uri="{FF2B5EF4-FFF2-40B4-BE49-F238E27FC236}">
                  <a16:creationId xmlns:a16="http://schemas.microsoft.com/office/drawing/2014/main" id="{F765DD9F-57B1-4103-81E0-E96429B3D8A4}"/>
                </a:ext>
              </a:extLst>
            </p:cNvPr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auto">
            <a:xfrm>
              <a:off x="6497638" y="3765550"/>
              <a:ext cx="44450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68">
              <a:extLst>
                <a:ext uri="{FF2B5EF4-FFF2-40B4-BE49-F238E27FC236}">
                  <a16:creationId xmlns:a16="http://schemas.microsoft.com/office/drawing/2014/main" id="{D0C59904-54A7-45E9-A50E-ECDB04597004}"/>
                </a:ext>
              </a:extLst>
            </p:cNvPr>
            <p:cNvSpPr>
              <a:spLocks/>
            </p:cNvSpPr>
            <p:nvPr>
              <p:custDataLst>
                <p:tags r:id="rId399"/>
              </p:custDataLst>
            </p:nvPr>
          </p:nvSpPr>
          <p:spPr bwMode="auto">
            <a:xfrm>
              <a:off x="6550025" y="3810000"/>
              <a:ext cx="87313" cy="920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7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1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90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7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1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90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69">
              <a:extLst>
                <a:ext uri="{FF2B5EF4-FFF2-40B4-BE49-F238E27FC236}">
                  <a16:creationId xmlns:a16="http://schemas.microsoft.com/office/drawing/2014/main" id="{4C87A2C8-06E4-405B-B1AD-01457615C292}"/>
                </a:ext>
              </a:extLst>
            </p:cNvPr>
            <p:cNvSpPr>
              <a:spLocks/>
            </p:cNvSpPr>
            <p:nvPr>
              <p:custDataLst>
                <p:tags r:id="rId400"/>
              </p:custDataLst>
            </p:nvPr>
          </p:nvSpPr>
          <p:spPr bwMode="auto">
            <a:xfrm>
              <a:off x="6642100" y="3786188"/>
              <a:ext cx="50800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70">
              <a:extLst>
                <a:ext uri="{FF2B5EF4-FFF2-40B4-BE49-F238E27FC236}">
                  <a16:creationId xmlns:a16="http://schemas.microsoft.com/office/drawing/2014/main" id="{880E32FF-9C12-4509-9D1A-F3FF89DDF26C}"/>
                </a:ext>
              </a:extLst>
            </p:cNvPr>
            <p:cNvSpPr>
              <a:spLocks noEditPoints="1"/>
            </p:cNvSpPr>
            <p:nvPr>
              <p:custDataLst>
                <p:tags r:id="rId401"/>
              </p:custDataLst>
            </p:nvPr>
          </p:nvSpPr>
          <p:spPr bwMode="auto">
            <a:xfrm>
              <a:off x="6697663" y="3810000"/>
              <a:ext cx="80963" cy="93663"/>
            </a:xfrm>
            <a:custGeom>
              <a:avLst/>
              <a:gdLst>
                <a:gd name="T0" fmla="*/ 111 w 220"/>
                <a:gd name="T1" fmla="*/ 0 h 235"/>
                <a:gd name="T2" fmla="*/ 0 w 220"/>
                <a:gd name="T3" fmla="*/ 117 h 235"/>
                <a:gd name="T4" fmla="*/ 110 w 220"/>
                <a:gd name="T5" fmla="*/ 235 h 235"/>
                <a:gd name="T6" fmla="*/ 220 w 220"/>
                <a:gd name="T7" fmla="*/ 113 h 235"/>
                <a:gd name="T8" fmla="*/ 111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6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5"/>
                    <a:pt x="47" y="235"/>
                    <a:pt x="110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6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71">
              <a:extLst>
                <a:ext uri="{FF2B5EF4-FFF2-40B4-BE49-F238E27FC236}">
                  <a16:creationId xmlns:a16="http://schemas.microsoft.com/office/drawing/2014/main" id="{1E2DE615-68AC-4E6C-BD1D-EDEAF71A7A8B}"/>
                </a:ext>
              </a:extLst>
            </p:cNvPr>
            <p:cNvSpPr>
              <a:spLocks/>
            </p:cNvSpPr>
            <p:nvPr>
              <p:custDataLst>
                <p:tags r:id="rId402"/>
              </p:custDataLst>
            </p:nvPr>
          </p:nvSpPr>
          <p:spPr bwMode="auto">
            <a:xfrm>
              <a:off x="6834188" y="3786188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72">
              <a:extLst>
                <a:ext uri="{FF2B5EF4-FFF2-40B4-BE49-F238E27FC236}">
                  <a16:creationId xmlns:a16="http://schemas.microsoft.com/office/drawing/2014/main" id="{56E66155-B571-4FB3-A497-C9EEF31E6869}"/>
                </a:ext>
              </a:extLst>
            </p:cNvPr>
            <p:cNvSpPr>
              <a:spLocks/>
            </p:cNvSpPr>
            <p:nvPr>
              <p:custDataLst>
                <p:tags r:id="rId403"/>
              </p:custDataLst>
            </p:nvPr>
          </p:nvSpPr>
          <p:spPr bwMode="auto">
            <a:xfrm>
              <a:off x="6886575" y="3813175"/>
              <a:ext cx="125413" cy="92075"/>
            </a:xfrm>
            <a:custGeom>
              <a:avLst/>
              <a:gdLst>
                <a:gd name="T0" fmla="*/ 275 w 336"/>
                <a:gd name="T1" fmla="*/ 0 h 232"/>
                <a:gd name="T2" fmla="*/ 275 w 336"/>
                <a:gd name="T3" fmla="*/ 8 h 232"/>
                <a:gd name="T4" fmla="*/ 297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2 w 336"/>
                <a:gd name="T15" fmla="*/ 8 h 232"/>
                <a:gd name="T16" fmla="*/ 222 w 336"/>
                <a:gd name="T17" fmla="*/ 0 h 232"/>
                <a:gd name="T18" fmla="*/ 121 w 336"/>
                <a:gd name="T19" fmla="*/ 0 h 232"/>
                <a:gd name="T20" fmla="*/ 121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20 w 336"/>
                <a:gd name="T27" fmla="*/ 170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20 w 336"/>
                <a:gd name="T47" fmla="*/ 212 h 232"/>
                <a:gd name="T48" fmla="*/ 175 w 336"/>
                <a:gd name="T49" fmla="*/ 93 h 232"/>
                <a:gd name="T50" fmla="*/ 221 w 336"/>
                <a:gd name="T51" fmla="*/ 210 h 232"/>
                <a:gd name="T52" fmla="*/ 233 w 336"/>
                <a:gd name="T53" fmla="*/ 232 h 232"/>
                <a:gd name="T54" fmla="*/ 247 w 336"/>
                <a:gd name="T55" fmla="*/ 207 h 232"/>
                <a:gd name="T56" fmla="*/ 316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5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5" y="0"/>
                  </a:moveTo>
                  <a:lnTo>
                    <a:pt x="275" y="8"/>
                  </a:lnTo>
                  <a:cubicBezTo>
                    <a:pt x="292" y="11"/>
                    <a:pt x="297" y="15"/>
                    <a:pt x="297" y="23"/>
                  </a:cubicBezTo>
                  <a:cubicBezTo>
                    <a:pt x="297" y="31"/>
                    <a:pt x="294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2" y="8"/>
                  </a:cubicBezTo>
                  <a:lnTo>
                    <a:pt x="222" y="0"/>
                  </a:lnTo>
                  <a:lnTo>
                    <a:pt x="121" y="0"/>
                  </a:lnTo>
                  <a:lnTo>
                    <a:pt x="121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9" y="52"/>
                    <a:pt x="162" y="61"/>
                    <a:pt x="165" y="70"/>
                  </a:cubicBezTo>
                  <a:lnTo>
                    <a:pt x="120" y="170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10" y="232"/>
                    <a:pt x="114" y="225"/>
                    <a:pt x="120" y="212"/>
                  </a:cubicBezTo>
                  <a:lnTo>
                    <a:pt x="175" y="93"/>
                  </a:lnTo>
                  <a:lnTo>
                    <a:pt x="221" y="210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9" y="227"/>
                    <a:pt x="247" y="207"/>
                  </a:cubicBezTo>
                  <a:lnTo>
                    <a:pt x="316" y="35"/>
                  </a:lnTo>
                  <a:cubicBezTo>
                    <a:pt x="325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73">
              <a:extLst>
                <a:ext uri="{FF2B5EF4-FFF2-40B4-BE49-F238E27FC236}">
                  <a16:creationId xmlns:a16="http://schemas.microsoft.com/office/drawing/2014/main" id="{D8CC1922-B04B-49B7-8CAA-893F641670FE}"/>
                </a:ext>
              </a:extLst>
            </p:cNvPr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auto">
            <a:xfrm>
              <a:off x="7021513" y="3810000"/>
              <a:ext cx="80963" cy="936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74">
              <a:extLst>
                <a:ext uri="{FF2B5EF4-FFF2-40B4-BE49-F238E27FC236}">
                  <a16:creationId xmlns:a16="http://schemas.microsoft.com/office/drawing/2014/main" id="{F5158BFA-9AD1-4FF5-843F-71F3FF2E2E1C}"/>
                </a:ext>
              </a:extLst>
            </p:cNvPr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auto">
            <a:xfrm>
              <a:off x="7156450" y="3810000"/>
              <a:ext cx="85725" cy="134938"/>
            </a:xfrm>
            <a:custGeom>
              <a:avLst/>
              <a:gdLst>
                <a:gd name="T0" fmla="*/ 2 w 232"/>
                <a:gd name="T1" fmla="*/ 34 h 338"/>
                <a:gd name="T2" fmla="*/ 14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0 w 232"/>
                <a:gd name="T13" fmla="*/ 338 h 338"/>
                <a:gd name="T14" fmla="*/ 120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7 w 232"/>
                <a:gd name="T21" fmla="*/ 235 h 338"/>
                <a:gd name="T22" fmla="*/ 232 w 232"/>
                <a:gd name="T23" fmla="*/ 107 h 338"/>
                <a:gd name="T24" fmla="*/ 148 w 232"/>
                <a:gd name="T25" fmla="*/ 0 h 338"/>
                <a:gd name="T26" fmla="*/ 77 w 232"/>
                <a:gd name="T27" fmla="*/ 40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7 w 232"/>
                <a:gd name="T39" fmla="*/ 30 h 338"/>
                <a:gd name="T40" fmla="*/ 189 w 232"/>
                <a:gd name="T41" fmla="*/ 126 h 338"/>
                <a:gd name="T42" fmla="*/ 128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6" y="33"/>
                    <a:pt x="10" y="33"/>
                    <a:pt x="14" y="33"/>
                  </a:cubicBezTo>
                  <a:cubicBezTo>
                    <a:pt x="31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29" y="327"/>
                    <a:pt x="0" y="330"/>
                  </a:cubicBezTo>
                  <a:lnTo>
                    <a:pt x="0" y="338"/>
                  </a:lnTo>
                  <a:lnTo>
                    <a:pt x="120" y="338"/>
                  </a:lnTo>
                  <a:lnTo>
                    <a:pt x="120" y="329"/>
                  </a:lnTo>
                  <a:cubicBezTo>
                    <a:pt x="83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4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7"/>
                  </a:cubicBezTo>
                  <a:cubicBezTo>
                    <a:pt x="232" y="45"/>
                    <a:pt x="197" y="0"/>
                    <a:pt x="148" y="0"/>
                  </a:cubicBezTo>
                  <a:cubicBezTo>
                    <a:pt x="120" y="0"/>
                    <a:pt x="99" y="13"/>
                    <a:pt x="77" y="40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1"/>
                    <a:pt x="29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4" y="30"/>
                    <a:pt x="127" y="30"/>
                  </a:cubicBezTo>
                  <a:cubicBezTo>
                    <a:pt x="164" y="30"/>
                    <a:pt x="189" y="68"/>
                    <a:pt x="189" y="126"/>
                  </a:cubicBezTo>
                  <a:cubicBezTo>
                    <a:pt x="189" y="182"/>
                    <a:pt x="164" y="219"/>
                    <a:pt x="128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75">
              <a:extLst>
                <a:ext uri="{FF2B5EF4-FFF2-40B4-BE49-F238E27FC236}">
                  <a16:creationId xmlns:a16="http://schemas.microsoft.com/office/drawing/2014/main" id="{1D701553-72EE-426A-B9D3-5C8C0B0BAE6C}"/>
                </a:ext>
              </a:extLst>
            </p:cNvPr>
            <p:cNvSpPr>
              <a:spLocks noEditPoints="1"/>
            </p:cNvSpPr>
            <p:nvPr>
              <p:custDataLst>
                <p:tags r:id="rId406"/>
              </p:custDataLst>
            </p:nvPr>
          </p:nvSpPr>
          <p:spPr bwMode="auto">
            <a:xfrm>
              <a:off x="7254875" y="3810000"/>
              <a:ext cx="76200" cy="936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7 h 235"/>
                <a:gd name="T4" fmla="*/ 165 w 202"/>
                <a:gd name="T5" fmla="*/ 178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2 h 235"/>
                <a:gd name="T32" fmla="*/ 52 w 202"/>
                <a:gd name="T33" fmla="*/ 235 h 235"/>
                <a:gd name="T34" fmla="*/ 125 w 202"/>
                <a:gd name="T35" fmla="*/ 199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9 h 235"/>
                <a:gd name="T44" fmla="*/ 111 w 202"/>
                <a:gd name="T45" fmla="*/ 195 h 235"/>
                <a:gd name="T46" fmla="*/ 75 w 202"/>
                <a:gd name="T47" fmla="*/ 206 h 235"/>
                <a:gd name="T48" fmla="*/ 44 w 202"/>
                <a:gd name="T49" fmla="*/ 168 h 235"/>
                <a:gd name="T50" fmla="*/ 44 w 202"/>
                <a:gd name="T51" fmla="*/ 166 h 235"/>
                <a:gd name="T52" fmla="*/ 124 w 202"/>
                <a:gd name="T53" fmla="*/ 96 h 235"/>
                <a:gd name="T54" fmla="*/ 124 w 202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7"/>
                    <a:pt x="180" y="207"/>
                  </a:cubicBezTo>
                  <a:cubicBezTo>
                    <a:pt x="168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2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9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9"/>
                  </a:moveTo>
                  <a:cubicBezTo>
                    <a:pt x="124" y="184"/>
                    <a:pt x="122" y="189"/>
                    <a:pt x="111" y="195"/>
                  </a:cubicBezTo>
                  <a:cubicBezTo>
                    <a:pt x="100" y="202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8"/>
                  </a:cubicBezTo>
                  <a:lnTo>
                    <a:pt x="44" y="166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176">
              <a:extLst>
                <a:ext uri="{FF2B5EF4-FFF2-40B4-BE49-F238E27FC236}">
                  <a16:creationId xmlns:a16="http://schemas.microsoft.com/office/drawing/2014/main" id="{59D5084F-C565-4B05-A159-D5F074B1BFBB}"/>
                </a:ext>
              </a:extLst>
            </p:cNvPr>
            <p:cNvSpPr>
              <a:spLocks/>
            </p:cNvSpPr>
            <p:nvPr>
              <p:custDataLst>
                <p:tags r:id="rId407"/>
              </p:custDataLst>
            </p:nvPr>
          </p:nvSpPr>
          <p:spPr bwMode="auto">
            <a:xfrm>
              <a:off x="7331075" y="3810000"/>
              <a:ext cx="61913" cy="920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177">
              <a:extLst>
                <a:ext uri="{FF2B5EF4-FFF2-40B4-BE49-F238E27FC236}">
                  <a16:creationId xmlns:a16="http://schemas.microsoft.com/office/drawing/2014/main" id="{269E8029-AA8E-411A-A6EE-0E2361183D46}"/>
                </a:ext>
              </a:extLst>
            </p:cNvPr>
            <p:cNvSpPr>
              <a:spLocks/>
            </p:cNvSpPr>
            <p:nvPr>
              <p:custDataLst>
                <p:tags r:id="rId408"/>
              </p:custDataLst>
            </p:nvPr>
          </p:nvSpPr>
          <p:spPr bwMode="auto">
            <a:xfrm>
              <a:off x="7396163" y="3786188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178">
              <a:extLst>
                <a:ext uri="{FF2B5EF4-FFF2-40B4-BE49-F238E27FC236}">
                  <a16:creationId xmlns:a16="http://schemas.microsoft.com/office/drawing/2014/main" id="{C3A9D940-B2D2-47DA-84DF-72C2F1E7EE34}"/>
                </a:ext>
              </a:extLst>
            </p:cNvPr>
            <p:cNvSpPr>
              <a:spLocks/>
            </p:cNvSpPr>
            <p:nvPr>
              <p:custDataLst>
                <p:tags r:id="rId409"/>
              </p:custDataLst>
            </p:nvPr>
          </p:nvSpPr>
          <p:spPr bwMode="auto">
            <a:xfrm>
              <a:off x="7453313" y="3811588"/>
              <a:ext cx="55563" cy="920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5 w 148"/>
                <a:gd name="T5" fmla="*/ 4 h 234"/>
                <a:gd name="T6" fmla="*/ 124 w 148"/>
                <a:gd name="T7" fmla="*/ 5 h 234"/>
                <a:gd name="T8" fmla="*/ 117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8 w 148"/>
                <a:gd name="T19" fmla="*/ 150 h 234"/>
                <a:gd name="T20" fmla="*/ 114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7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5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5" y="4"/>
                  </a:lnTo>
                  <a:lnTo>
                    <a:pt x="124" y="5"/>
                  </a:lnTo>
                  <a:cubicBezTo>
                    <a:pt x="119" y="9"/>
                    <a:pt x="119" y="9"/>
                    <a:pt x="117" y="9"/>
                  </a:cubicBezTo>
                  <a:cubicBezTo>
                    <a:pt x="114" y="9"/>
                    <a:pt x="109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50"/>
                  </a:lnTo>
                  <a:cubicBezTo>
                    <a:pt x="105" y="160"/>
                    <a:pt x="114" y="172"/>
                    <a:pt x="114" y="187"/>
                  </a:cubicBezTo>
                  <a:cubicBezTo>
                    <a:pt x="114" y="209"/>
                    <a:pt x="98" y="223"/>
                    <a:pt x="72" y="223"/>
                  </a:cubicBezTo>
                  <a:cubicBezTo>
                    <a:pt x="55" y="223"/>
                    <a:pt x="40" y="216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7" y="234"/>
                    <a:pt x="148" y="205"/>
                    <a:pt x="148" y="170"/>
                  </a:cubicBezTo>
                  <a:cubicBezTo>
                    <a:pt x="148" y="145"/>
                    <a:pt x="137" y="129"/>
                    <a:pt x="107" y="111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5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179">
              <a:extLst>
                <a:ext uri="{FF2B5EF4-FFF2-40B4-BE49-F238E27FC236}">
                  <a16:creationId xmlns:a16="http://schemas.microsoft.com/office/drawing/2014/main" id="{DC2A94C0-890C-4F2A-AEAC-3597F6E0C513}"/>
                </a:ext>
              </a:extLst>
            </p:cNvPr>
            <p:cNvSpPr>
              <a:spLocks noEditPoints="1"/>
            </p:cNvSpPr>
            <p:nvPr>
              <p:custDataLst>
                <p:tags r:id="rId410"/>
              </p:custDataLst>
            </p:nvPr>
          </p:nvSpPr>
          <p:spPr bwMode="auto">
            <a:xfrm>
              <a:off x="7567613" y="3810000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1"/>
                    <a:pt x="113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180">
              <a:extLst>
                <a:ext uri="{FF2B5EF4-FFF2-40B4-BE49-F238E27FC236}">
                  <a16:creationId xmlns:a16="http://schemas.microsoft.com/office/drawing/2014/main" id="{8CB20BE3-9A08-4087-A9B3-315E0A0AD948}"/>
                </a:ext>
              </a:extLst>
            </p:cNvPr>
            <p:cNvSpPr>
              <a:spLocks noEditPoints="1"/>
            </p:cNvSpPr>
            <p:nvPr>
              <p:custDataLst>
                <p:tags r:id="rId411"/>
              </p:custDataLst>
            </p:nvPr>
          </p:nvSpPr>
          <p:spPr bwMode="auto">
            <a:xfrm>
              <a:off x="7653338" y="3810000"/>
              <a:ext cx="74613" cy="936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7 h 235"/>
                <a:gd name="T4" fmla="*/ 165 w 202"/>
                <a:gd name="T5" fmla="*/ 178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2 h 235"/>
                <a:gd name="T32" fmla="*/ 52 w 202"/>
                <a:gd name="T33" fmla="*/ 235 h 235"/>
                <a:gd name="T34" fmla="*/ 125 w 202"/>
                <a:gd name="T35" fmla="*/ 199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9 h 235"/>
                <a:gd name="T44" fmla="*/ 111 w 202"/>
                <a:gd name="T45" fmla="*/ 195 h 235"/>
                <a:gd name="T46" fmla="*/ 75 w 202"/>
                <a:gd name="T47" fmla="*/ 206 h 235"/>
                <a:gd name="T48" fmla="*/ 44 w 202"/>
                <a:gd name="T49" fmla="*/ 168 h 235"/>
                <a:gd name="T50" fmla="*/ 44 w 202"/>
                <a:gd name="T51" fmla="*/ 166 h 235"/>
                <a:gd name="T52" fmla="*/ 125 w 202"/>
                <a:gd name="T53" fmla="*/ 96 h 235"/>
                <a:gd name="T54" fmla="*/ 125 w 202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7"/>
                    <a:pt x="180" y="207"/>
                  </a:cubicBezTo>
                  <a:cubicBezTo>
                    <a:pt x="168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2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9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9"/>
                  </a:moveTo>
                  <a:cubicBezTo>
                    <a:pt x="125" y="184"/>
                    <a:pt x="122" y="189"/>
                    <a:pt x="111" y="195"/>
                  </a:cubicBezTo>
                  <a:cubicBezTo>
                    <a:pt x="100" y="202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8"/>
                  </a:cubicBezTo>
                  <a:lnTo>
                    <a:pt x="44" y="166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181">
              <a:extLst>
                <a:ext uri="{FF2B5EF4-FFF2-40B4-BE49-F238E27FC236}">
                  <a16:creationId xmlns:a16="http://schemas.microsoft.com/office/drawing/2014/main" id="{07E2234B-A9C6-4A0A-A77D-39E899B953EF}"/>
                </a:ext>
              </a:extLst>
            </p:cNvPr>
            <p:cNvSpPr>
              <a:spLocks/>
            </p:cNvSpPr>
            <p:nvPr>
              <p:custDataLst>
                <p:tags r:id="rId412"/>
              </p:custDataLst>
            </p:nvPr>
          </p:nvSpPr>
          <p:spPr bwMode="auto">
            <a:xfrm>
              <a:off x="7732713" y="3810000"/>
              <a:ext cx="73025" cy="93663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8 w 193"/>
                <a:gd name="T5" fmla="*/ 102 h 235"/>
                <a:gd name="T6" fmla="*/ 106 w 193"/>
                <a:gd name="T7" fmla="*/ 15 h 235"/>
                <a:gd name="T8" fmla="*/ 136 w 193"/>
                <a:gd name="T9" fmla="*/ 39 h 235"/>
                <a:gd name="T10" fmla="*/ 139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4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7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0" y="199"/>
                    <a:pt x="38" y="159"/>
                    <a:pt x="38" y="102"/>
                  </a:cubicBezTo>
                  <a:cubicBezTo>
                    <a:pt x="38" y="50"/>
                    <a:pt x="66" y="15"/>
                    <a:pt x="106" y="15"/>
                  </a:cubicBezTo>
                  <a:cubicBezTo>
                    <a:pt x="124" y="15"/>
                    <a:pt x="131" y="20"/>
                    <a:pt x="136" y="39"/>
                  </a:cubicBezTo>
                  <a:lnTo>
                    <a:pt x="139" y="50"/>
                  </a:lnTo>
                  <a:cubicBezTo>
                    <a:pt x="143" y="64"/>
                    <a:pt x="152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5" y="0"/>
                    <a:pt x="59" y="10"/>
                    <a:pt x="39" y="28"/>
                  </a:cubicBezTo>
                  <a:cubicBezTo>
                    <a:pt x="14" y="50"/>
                    <a:pt x="0" y="84"/>
                    <a:pt x="0" y="124"/>
                  </a:cubicBezTo>
                  <a:cubicBezTo>
                    <a:pt x="0" y="189"/>
                    <a:pt x="39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9" y="200"/>
                    <a:pt x="178" y="186"/>
                    <a:pt x="193" y="157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182">
              <a:extLst>
                <a:ext uri="{FF2B5EF4-FFF2-40B4-BE49-F238E27FC236}">
                  <a16:creationId xmlns:a16="http://schemas.microsoft.com/office/drawing/2014/main" id="{B95997F6-C81D-4795-A3F7-A945155929A1}"/>
                </a:ext>
              </a:extLst>
            </p:cNvPr>
            <p:cNvSpPr>
              <a:spLocks/>
            </p:cNvSpPr>
            <p:nvPr>
              <p:custDataLst>
                <p:tags r:id="rId413"/>
              </p:custDataLst>
            </p:nvPr>
          </p:nvSpPr>
          <p:spPr bwMode="auto">
            <a:xfrm>
              <a:off x="7813675" y="3765550"/>
              <a:ext cx="88900" cy="136525"/>
            </a:xfrm>
            <a:custGeom>
              <a:avLst/>
              <a:gdLst>
                <a:gd name="T0" fmla="*/ 74 w 239"/>
                <a:gd name="T1" fmla="*/ 170 h 341"/>
                <a:gd name="T2" fmla="*/ 129 w 239"/>
                <a:gd name="T3" fmla="*/ 138 h 341"/>
                <a:gd name="T4" fmla="*/ 167 w 239"/>
                <a:gd name="T5" fmla="*/ 191 h 341"/>
                <a:gd name="T6" fmla="*/ 167 w 239"/>
                <a:gd name="T7" fmla="*/ 290 h 341"/>
                <a:gd name="T8" fmla="*/ 133 w 239"/>
                <a:gd name="T9" fmla="*/ 333 h 341"/>
                <a:gd name="T10" fmla="*/ 133 w 239"/>
                <a:gd name="T11" fmla="*/ 341 h 341"/>
                <a:gd name="T12" fmla="*/ 239 w 239"/>
                <a:gd name="T13" fmla="*/ 341 h 341"/>
                <a:gd name="T14" fmla="*/ 239 w 239"/>
                <a:gd name="T15" fmla="*/ 333 h 341"/>
                <a:gd name="T16" fmla="*/ 209 w 239"/>
                <a:gd name="T17" fmla="*/ 290 h 341"/>
                <a:gd name="T18" fmla="*/ 209 w 239"/>
                <a:gd name="T19" fmla="*/ 191 h 341"/>
                <a:gd name="T20" fmla="*/ 147 w 239"/>
                <a:gd name="T21" fmla="*/ 111 h 341"/>
                <a:gd name="T22" fmla="*/ 74 w 239"/>
                <a:gd name="T23" fmla="*/ 153 h 341"/>
                <a:gd name="T24" fmla="*/ 74 w 239"/>
                <a:gd name="T25" fmla="*/ 2 h 341"/>
                <a:gd name="T26" fmla="*/ 72 w 239"/>
                <a:gd name="T27" fmla="*/ 0 h 341"/>
                <a:gd name="T28" fmla="*/ 14 w 239"/>
                <a:gd name="T29" fmla="*/ 18 h 341"/>
                <a:gd name="T30" fmla="*/ 1 w 239"/>
                <a:gd name="T31" fmla="*/ 22 h 341"/>
                <a:gd name="T32" fmla="*/ 1 w 239"/>
                <a:gd name="T33" fmla="*/ 30 h 341"/>
                <a:gd name="T34" fmla="*/ 7 w 239"/>
                <a:gd name="T35" fmla="*/ 30 h 341"/>
                <a:gd name="T36" fmla="*/ 32 w 239"/>
                <a:gd name="T37" fmla="*/ 55 h 341"/>
                <a:gd name="T38" fmla="*/ 32 w 239"/>
                <a:gd name="T39" fmla="*/ 290 h 341"/>
                <a:gd name="T40" fmla="*/ 0 w 239"/>
                <a:gd name="T41" fmla="*/ 333 h 341"/>
                <a:gd name="T42" fmla="*/ 0 w 239"/>
                <a:gd name="T43" fmla="*/ 341 h 341"/>
                <a:gd name="T44" fmla="*/ 108 w 239"/>
                <a:gd name="T45" fmla="*/ 341 h 341"/>
                <a:gd name="T46" fmla="*/ 108 w 239"/>
                <a:gd name="T47" fmla="*/ 333 h 341"/>
                <a:gd name="T48" fmla="*/ 74 w 239"/>
                <a:gd name="T49" fmla="*/ 290 h 341"/>
                <a:gd name="T50" fmla="*/ 74 w 239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9" y="341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1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30"/>
                    <a:pt x="4" y="30"/>
                    <a:pt x="7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183">
              <a:extLst>
                <a:ext uri="{FF2B5EF4-FFF2-40B4-BE49-F238E27FC236}">
                  <a16:creationId xmlns:a16="http://schemas.microsoft.com/office/drawing/2014/main" id="{3CDB94E0-C141-45A4-A5E9-2AD064E52AA0}"/>
                </a:ext>
              </a:extLst>
            </p:cNvPr>
            <p:cNvSpPr>
              <a:spLocks noEditPoints="1"/>
            </p:cNvSpPr>
            <p:nvPr>
              <p:custDataLst>
                <p:tags r:id="rId414"/>
              </p:custDataLst>
            </p:nvPr>
          </p:nvSpPr>
          <p:spPr bwMode="auto">
            <a:xfrm>
              <a:off x="7956550" y="3810000"/>
              <a:ext cx="82550" cy="936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184">
              <a:extLst>
                <a:ext uri="{FF2B5EF4-FFF2-40B4-BE49-F238E27FC236}">
                  <a16:creationId xmlns:a16="http://schemas.microsoft.com/office/drawing/2014/main" id="{C8080DD9-CCED-4852-83D0-C967D42E3D82}"/>
                </a:ext>
              </a:extLst>
            </p:cNvPr>
            <p:cNvSpPr>
              <a:spLocks/>
            </p:cNvSpPr>
            <p:nvPr>
              <p:custDataLst>
                <p:tags r:id="rId415"/>
              </p:custDataLst>
            </p:nvPr>
          </p:nvSpPr>
          <p:spPr bwMode="auto">
            <a:xfrm>
              <a:off x="8048625" y="3765550"/>
              <a:ext cx="66675" cy="136525"/>
            </a:xfrm>
            <a:custGeom>
              <a:avLst/>
              <a:gdLst>
                <a:gd name="T0" fmla="*/ 144 w 181"/>
                <a:gd name="T1" fmla="*/ 116 h 341"/>
                <a:gd name="T2" fmla="*/ 82 w 181"/>
                <a:gd name="T3" fmla="*/ 116 h 341"/>
                <a:gd name="T4" fmla="*/ 82 w 181"/>
                <a:gd name="T5" fmla="*/ 59 h 341"/>
                <a:gd name="T6" fmla="*/ 111 w 181"/>
                <a:gd name="T7" fmla="*/ 14 h 341"/>
                <a:gd name="T8" fmla="*/ 137 w 181"/>
                <a:gd name="T9" fmla="*/ 34 h 341"/>
                <a:gd name="T10" fmla="*/ 160 w 181"/>
                <a:gd name="T11" fmla="*/ 52 h 341"/>
                <a:gd name="T12" fmla="*/ 181 w 181"/>
                <a:gd name="T13" fmla="*/ 31 h 341"/>
                <a:gd name="T14" fmla="*/ 129 w 181"/>
                <a:gd name="T15" fmla="*/ 0 h 341"/>
                <a:gd name="T16" fmla="*/ 58 w 181"/>
                <a:gd name="T17" fmla="*/ 37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2" y="116"/>
                  </a:lnTo>
                  <a:lnTo>
                    <a:pt x="82" y="59"/>
                  </a:lnTo>
                  <a:cubicBezTo>
                    <a:pt x="82" y="30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4"/>
                  </a:cubicBezTo>
                  <a:cubicBezTo>
                    <a:pt x="145" y="47"/>
                    <a:pt x="151" y="52"/>
                    <a:pt x="160" y="52"/>
                  </a:cubicBezTo>
                  <a:cubicBezTo>
                    <a:pt x="171" y="52"/>
                    <a:pt x="181" y="43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4"/>
                    <a:pt x="58" y="37"/>
                  </a:cubicBezTo>
                  <a:cubicBezTo>
                    <a:pt x="45" y="59"/>
                    <a:pt x="41" y="77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5" y="331"/>
                    <a:pt x="0" y="333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3"/>
                  </a:lnTo>
                  <a:cubicBezTo>
                    <a:pt x="88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185">
              <a:extLst>
                <a:ext uri="{FF2B5EF4-FFF2-40B4-BE49-F238E27FC236}">
                  <a16:creationId xmlns:a16="http://schemas.microsoft.com/office/drawing/2014/main" id="{C9BFC9D3-5166-4C72-8213-173DB1A9E777}"/>
                </a:ext>
              </a:extLst>
            </p:cNvPr>
            <p:cNvSpPr>
              <a:spLocks/>
            </p:cNvSpPr>
            <p:nvPr>
              <p:custDataLst>
                <p:tags r:id="rId416"/>
              </p:custDataLst>
            </p:nvPr>
          </p:nvSpPr>
          <p:spPr bwMode="auto">
            <a:xfrm>
              <a:off x="8156575" y="3765550"/>
              <a:ext cx="44450" cy="136525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60 h 341"/>
                <a:gd name="T8" fmla="*/ 40 w 119"/>
                <a:gd name="T9" fmla="*/ 298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30"/>
                    <a:pt x="15" y="29"/>
                    <a:pt x="19" y="29"/>
                  </a:cubicBezTo>
                  <a:cubicBezTo>
                    <a:pt x="35" y="29"/>
                    <a:pt x="40" y="36"/>
                    <a:pt x="40" y="60"/>
                  </a:cubicBezTo>
                  <a:lnTo>
                    <a:pt x="40" y="298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9"/>
                    <a:pt x="35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186">
              <a:extLst>
                <a:ext uri="{FF2B5EF4-FFF2-40B4-BE49-F238E27FC236}">
                  <a16:creationId xmlns:a16="http://schemas.microsoft.com/office/drawing/2014/main" id="{BF40A5E5-63E1-4DBC-8EBF-FDA529E7F94B}"/>
                </a:ext>
              </a:extLst>
            </p:cNvPr>
            <p:cNvSpPr>
              <a:spLocks noEditPoints="1"/>
            </p:cNvSpPr>
            <p:nvPr>
              <p:custDataLst>
                <p:tags r:id="rId417"/>
              </p:custDataLst>
            </p:nvPr>
          </p:nvSpPr>
          <p:spPr bwMode="auto">
            <a:xfrm>
              <a:off x="8208963" y="3810000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1"/>
                    <a:pt x="113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187">
              <a:extLst>
                <a:ext uri="{FF2B5EF4-FFF2-40B4-BE49-F238E27FC236}">
                  <a16:creationId xmlns:a16="http://schemas.microsoft.com/office/drawing/2014/main" id="{802CDC39-53E7-4EDC-92D9-F5A4AE6662D6}"/>
                </a:ext>
              </a:extLst>
            </p:cNvPr>
            <p:cNvSpPr>
              <a:spLocks/>
            </p:cNvSpPr>
            <p:nvPr>
              <p:custDataLst>
                <p:tags r:id="rId418"/>
              </p:custDataLst>
            </p:nvPr>
          </p:nvSpPr>
          <p:spPr bwMode="auto">
            <a:xfrm>
              <a:off x="8289925" y="3810000"/>
              <a:ext cx="87313" cy="92075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2 w 233"/>
                <a:gd name="T5" fmla="*/ 61 h 230"/>
                <a:gd name="T6" fmla="*/ 32 w 233"/>
                <a:gd name="T7" fmla="*/ 185 h 230"/>
                <a:gd name="T8" fmla="*/ 1 w 233"/>
                <a:gd name="T9" fmla="*/ 222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7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1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90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7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1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90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188">
              <a:extLst>
                <a:ext uri="{FF2B5EF4-FFF2-40B4-BE49-F238E27FC236}">
                  <a16:creationId xmlns:a16="http://schemas.microsoft.com/office/drawing/2014/main" id="{C8ADFF97-A94D-4F98-B7E8-F178969D63F2}"/>
                </a:ext>
              </a:extLst>
            </p:cNvPr>
            <p:cNvSpPr>
              <a:spLocks noEditPoints="1"/>
            </p:cNvSpPr>
            <p:nvPr>
              <p:custDataLst>
                <p:tags r:id="rId419"/>
              </p:custDataLst>
            </p:nvPr>
          </p:nvSpPr>
          <p:spPr bwMode="auto">
            <a:xfrm>
              <a:off x="8385175" y="3810000"/>
              <a:ext cx="82550" cy="136525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7 h 339"/>
                <a:gd name="T4" fmla="*/ 182 w 220"/>
                <a:gd name="T5" fmla="*/ 17 h 339"/>
                <a:gd name="T6" fmla="*/ 154 w 220"/>
                <a:gd name="T7" fmla="*/ 12 h 339"/>
                <a:gd name="T8" fmla="*/ 143 w 220"/>
                <a:gd name="T9" fmla="*/ 8 h 339"/>
                <a:gd name="T10" fmla="*/ 103 w 220"/>
                <a:gd name="T11" fmla="*/ 0 h 339"/>
                <a:gd name="T12" fmla="*/ 20 w 220"/>
                <a:gd name="T13" fmla="*/ 82 h 339"/>
                <a:gd name="T14" fmla="*/ 66 w 220"/>
                <a:gd name="T15" fmla="*/ 149 h 339"/>
                <a:gd name="T16" fmla="*/ 45 w 220"/>
                <a:gd name="T17" fmla="*/ 169 h 339"/>
                <a:gd name="T18" fmla="*/ 22 w 220"/>
                <a:gd name="T19" fmla="*/ 203 h 339"/>
                <a:gd name="T20" fmla="*/ 49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6 w 220"/>
                <a:gd name="T29" fmla="*/ 254 h 339"/>
                <a:gd name="T30" fmla="*/ 155 w 220"/>
                <a:gd name="T31" fmla="*/ 201 h 339"/>
                <a:gd name="T32" fmla="*/ 91 w 220"/>
                <a:gd name="T33" fmla="*/ 198 h 339"/>
                <a:gd name="T34" fmla="*/ 52 w 220"/>
                <a:gd name="T35" fmla="*/ 185 h 339"/>
                <a:gd name="T36" fmla="*/ 82 w 220"/>
                <a:gd name="T37" fmla="*/ 153 h 339"/>
                <a:gd name="T38" fmla="*/ 91 w 220"/>
                <a:gd name="T39" fmla="*/ 154 h 339"/>
                <a:gd name="T40" fmla="*/ 110 w 220"/>
                <a:gd name="T41" fmla="*/ 156 h 339"/>
                <a:gd name="T42" fmla="*/ 164 w 220"/>
                <a:gd name="T43" fmla="*/ 135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2 w 220"/>
                <a:gd name="T55" fmla="*/ 262 h 339"/>
                <a:gd name="T56" fmla="*/ 107 w 220"/>
                <a:gd name="T57" fmla="*/ 310 h 339"/>
                <a:gd name="T58" fmla="*/ 35 w 220"/>
                <a:gd name="T59" fmla="*/ 274 h 339"/>
                <a:gd name="T60" fmla="*/ 59 w 220"/>
                <a:gd name="T61" fmla="*/ 231 h 339"/>
                <a:gd name="T62" fmla="*/ 62 w 220"/>
                <a:gd name="T63" fmla="*/ 61 h 339"/>
                <a:gd name="T64" fmla="*/ 98 w 220"/>
                <a:gd name="T65" fmla="*/ 14 h 339"/>
                <a:gd name="T66" fmla="*/ 135 w 220"/>
                <a:gd name="T67" fmla="*/ 38 h 339"/>
                <a:gd name="T68" fmla="*/ 150 w 220"/>
                <a:gd name="T69" fmla="*/ 98 h 339"/>
                <a:gd name="T70" fmla="*/ 112 w 220"/>
                <a:gd name="T71" fmla="*/ 143 h 339"/>
                <a:gd name="T72" fmla="*/ 62 w 220"/>
                <a:gd name="T73" fmla="*/ 63 h 339"/>
                <a:gd name="T74" fmla="*/ 62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7"/>
                  </a:lnTo>
                  <a:lnTo>
                    <a:pt x="182" y="17"/>
                  </a:lnTo>
                  <a:cubicBezTo>
                    <a:pt x="172" y="17"/>
                    <a:pt x="164" y="15"/>
                    <a:pt x="154" y="12"/>
                  </a:cubicBezTo>
                  <a:lnTo>
                    <a:pt x="143" y="8"/>
                  </a:lnTo>
                  <a:cubicBezTo>
                    <a:pt x="130" y="3"/>
                    <a:pt x="116" y="0"/>
                    <a:pt x="103" y="0"/>
                  </a:cubicBezTo>
                  <a:cubicBezTo>
                    <a:pt x="57" y="0"/>
                    <a:pt x="20" y="36"/>
                    <a:pt x="20" y="82"/>
                  </a:cubicBezTo>
                  <a:cubicBezTo>
                    <a:pt x="20" y="113"/>
                    <a:pt x="34" y="132"/>
                    <a:pt x="66" y="149"/>
                  </a:cubicBezTo>
                  <a:cubicBezTo>
                    <a:pt x="57" y="158"/>
                    <a:pt x="48" y="166"/>
                    <a:pt x="45" y="169"/>
                  </a:cubicBezTo>
                  <a:cubicBezTo>
                    <a:pt x="29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9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9" y="339"/>
                    <a:pt x="86" y="339"/>
                  </a:cubicBezTo>
                  <a:cubicBezTo>
                    <a:pt x="123" y="339"/>
                    <a:pt x="162" y="326"/>
                    <a:pt x="188" y="305"/>
                  </a:cubicBezTo>
                  <a:cubicBezTo>
                    <a:pt x="207" y="289"/>
                    <a:pt x="216" y="273"/>
                    <a:pt x="216" y="254"/>
                  </a:cubicBezTo>
                  <a:cubicBezTo>
                    <a:pt x="216" y="223"/>
                    <a:pt x="192" y="203"/>
                    <a:pt x="155" y="201"/>
                  </a:cubicBezTo>
                  <a:lnTo>
                    <a:pt x="91" y="198"/>
                  </a:lnTo>
                  <a:cubicBezTo>
                    <a:pt x="64" y="197"/>
                    <a:pt x="52" y="193"/>
                    <a:pt x="52" y="185"/>
                  </a:cubicBezTo>
                  <a:cubicBezTo>
                    <a:pt x="52" y="175"/>
                    <a:pt x="68" y="157"/>
                    <a:pt x="82" y="153"/>
                  </a:cubicBezTo>
                  <a:cubicBezTo>
                    <a:pt x="86" y="154"/>
                    <a:pt x="90" y="154"/>
                    <a:pt x="91" y="154"/>
                  </a:cubicBezTo>
                  <a:cubicBezTo>
                    <a:pt x="101" y="155"/>
                    <a:pt x="107" y="156"/>
                    <a:pt x="110" y="156"/>
                  </a:cubicBezTo>
                  <a:cubicBezTo>
                    <a:pt x="129" y="156"/>
                    <a:pt x="149" y="148"/>
                    <a:pt x="164" y="135"/>
                  </a:cubicBezTo>
                  <a:cubicBezTo>
                    <a:pt x="181" y="121"/>
                    <a:pt x="188" y="103"/>
                    <a:pt x="188" y="78"/>
                  </a:cubicBezTo>
                  <a:cubicBezTo>
                    <a:pt x="188" y="64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5" y="234"/>
                    <a:pt x="115" y="237"/>
                    <a:pt x="140" y="237"/>
                  </a:cubicBezTo>
                  <a:cubicBezTo>
                    <a:pt x="185" y="237"/>
                    <a:pt x="202" y="244"/>
                    <a:pt x="202" y="262"/>
                  </a:cubicBezTo>
                  <a:cubicBezTo>
                    <a:pt x="202" y="291"/>
                    <a:pt x="164" y="310"/>
                    <a:pt x="107" y="310"/>
                  </a:cubicBezTo>
                  <a:cubicBezTo>
                    <a:pt x="63" y="310"/>
                    <a:pt x="35" y="296"/>
                    <a:pt x="35" y="274"/>
                  </a:cubicBezTo>
                  <a:cubicBezTo>
                    <a:pt x="35" y="262"/>
                    <a:pt x="38" y="256"/>
                    <a:pt x="59" y="231"/>
                  </a:cubicBezTo>
                  <a:close/>
                  <a:moveTo>
                    <a:pt x="62" y="61"/>
                  </a:moveTo>
                  <a:cubicBezTo>
                    <a:pt x="62" y="32"/>
                    <a:pt x="75" y="14"/>
                    <a:pt x="98" y="14"/>
                  </a:cubicBezTo>
                  <a:cubicBezTo>
                    <a:pt x="114" y="14"/>
                    <a:pt x="127" y="23"/>
                    <a:pt x="135" y="38"/>
                  </a:cubicBezTo>
                  <a:cubicBezTo>
                    <a:pt x="144" y="55"/>
                    <a:pt x="150" y="78"/>
                    <a:pt x="150" y="98"/>
                  </a:cubicBezTo>
                  <a:cubicBezTo>
                    <a:pt x="150" y="126"/>
                    <a:pt x="135" y="143"/>
                    <a:pt x="112" y="143"/>
                  </a:cubicBezTo>
                  <a:cubicBezTo>
                    <a:pt x="82" y="143"/>
                    <a:pt x="62" y="111"/>
                    <a:pt x="62" y="63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189">
              <a:extLst>
                <a:ext uri="{FF2B5EF4-FFF2-40B4-BE49-F238E27FC236}">
                  <a16:creationId xmlns:a16="http://schemas.microsoft.com/office/drawing/2014/main" id="{EA2AEB04-BBF9-4F90-BF8C-BE9CF6EA7A24}"/>
                </a:ext>
              </a:extLst>
            </p:cNvPr>
            <p:cNvSpPr>
              <a:spLocks/>
            </p:cNvSpPr>
            <p:nvPr>
              <p:custDataLst>
                <p:tags r:id="rId420"/>
              </p:custDataLst>
            </p:nvPr>
          </p:nvSpPr>
          <p:spPr bwMode="auto">
            <a:xfrm>
              <a:off x="8475663" y="3786188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8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190">
              <a:extLst>
                <a:ext uri="{FF2B5EF4-FFF2-40B4-BE49-F238E27FC236}">
                  <a16:creationId xmlns:a16="http://schemas.microsoft.com/office/drawing/2014/main" id="{97D159C6-6AEA-4866-AF64-4DF978A31824}"/>
                </a:ext>
              </a:extLst>
            </p:cNvPr>
            <p:cNvSpPr>
              <a:spLocks/>
            </p:cNvSpPr>
            <p:nvPr>
              <p:custDataLst>
                <p:tags r:id="rId421"/>
              </p:custDataLst>
            </p:nvPr>
          </p:nvSpPr>
          <p:spPr bwMode="auto">
            <a:xfrm>
              <a:off x="8526463" y="3765550"/>
              <a:ext cx="88900" cy="136525"/>
            </a:xfrm>
            <a:custGeom>
              <a:avLst/>
              <a:gdLst>
                <a:gd name="T0" fmla="*/ 73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3 w 238"/>
                <a:gd name="T23" fmla="*/ 153 h 341"/>
                <a:gd name="T24" fmla="*/ 73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7 w 238"/>
                <a:gd name="T45" fmla="*/ 341 h 341"/>
                <a:gd name="T46" fmla="*/ 107 w 238"/>
                <a:gd name="T47" fmla="*/ 333 h 341"/>
                <a:gd name="T48" fmla="*/ 73 w 238"/>
                <a:gd name="T49" fmla="*/ 290 h 341"/>
                <a:gd name="T50" fmla="*/ 73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3" y="170"/>
                  </a:moveTo>
                  <a:cubicBezTo>
                    <a:pt x="94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6" y="123"/>
                    <a:pt x="73" y="153"/>
                  </a:cubicBezTo>
                  <a:lnTo>
                    <a:pt x="73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7" y="341"/>
                  </a:lnTo>
                  <a:lnTo>
                    <a:pt x="107" y="333"/>
                  </a:lnTo>
                  <a:cubicBezTo>
                    <a:pt x="78" y="330"/>
                    <a:pt x="73" y="324"/>
                    <a:pt x="73" y="290"/>
                  </a:cubicBezTo>
                  <a:lnTo>
                    <a:pt x="73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191">
              <a:extLst>
                <a:ext uri="{FF2B5EF4-FFF2-40B4-BE49-F238E27FC236}">
                  <a16:creationId xmlns:a16="http://schemas.microsoft.com/office/drawing/2014/main" id="{A1B76515-6C81-4E2F-833C-40B8ED8FF2FD}"/>
                </a:ext>
              </a:extLst>
            </p:cNvPr>
            <p:cNvSpPr>
              <a:spLocks noEditPoints="1"/>
            </p:cNvSpPr>
            <p:nvPr>
              <p:custDataLst>
                <p:tags r:id="rId422"/>
              </p:custDataLst>
            </p:nvPr>
          </p:nvSpPr>
          <p:spPr bwMode="auto">
            <a:xfrm>
              <a:off x="8680450" y="3775075"/>
              <a:ext cx="112713" cy="1539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9 h 385"/>
                <a:gd name="T20" fmla="*/ 10 w 305"/>
                <a:gd name="T21" fmla="*/ 289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192">
              <a:extLst>
                <a:ext uri="{FF2B5EF4-FFF2-40B4-BE49-F238E27FC236}">
                  <a16:creationId xmlns:a16="http://schemas.microsoft.com/office/drawing/2014/main" id="{2024B809-D6CD-490F-B526-66F2E6DB7DE4}"/>
                </a:ext>
              </a:extLst>
            </p:cNvPr>
            <p:cNvSpPr>
              <a:spLocks/>
            </p:cNvSpPr>
            <p:nvPr>
              <p:custDataLst>
                <p:tags r:id="rId423"/>
              </p:custDataLst>
            </p:nvPr>
          </p:nvSpPr>
          <p:spPr bwMode="auto">
            <a:xfrm>
              <a:off x="8869363" y="3763963"/>
              <a:ext cx="39688" cy="139700"/>
            </a:xfrm>
            <a:custGeom>
              <a:avLst/>
              <a:gdLst>
                <a:gd name="T0" fmla="*/ 106 w 106"/>
                <a:gd name="T1" fmla="*/ 5 h 351"/>
                <a:gd name="T2" fmla="*/ 100 w 106"/>
                <a:gd name="T3" fmla="*/ 0 h 351"/>
                <a:gd name="T4" fmla="*/ 39 w 106"/>
                <a:gd name="T5" fmla="*/ 5 h 351"/>
                <a:gd name="T6" fmla="*/ 30 w 106"/>
                <a:gd name="T7" fmla="*/ 15 h 351"/>
                <a:gd name="T8" fmla="*/ 42 w 106"/>
                <a:gd name="T9" fmla="*/ 21 h 351"/>
                <a:gd name="T10" fmla="*/ 66 w 106"/>
                <a:gd name="T11" fmla="*/ 29 h 351"/>
                <a:gd name="T12" fmla="*/ 65 w 106"/>
                <a:gd name="T13" fmla="*/ 39 h 351"/>
                <a:gd name="T14" fmla="*/ 2 w 106"/>
                <a:gd name="T15" fmla="*/ 289 h 351"/>
                <a:gd name="T16" fmla="*/ 0 w 106"/>
                <a:gd name="T17" fmla="*/ 306 h 351"/>
                <a:gd name="T18" fmla="*/ 45 w 106"/>
                <a:gd name="T19" fmla="*/ 351 h 351"/>
                <a:gd name="T20" fmla="*/ 82 w 106"/>
                <a:gd name="T21" fmla="*/ 324 h 351"/>
                <a:gd name="T22" fmla="*/ 97 w 106"/>
                <a:gd name="T23" fmla="*/ 275 h 351"/>
                <a:gd name="T24" fmla="*/ 91 w 106"/>
                <a:gd name="T25" fmla="*/ 270 h 351"/>
                <a:gd name="T26" fmla="*/ 84 w 106"/>
                <a:gd name="T27" fmla="*/ 279 h 351"/>
                <a:gd name="T28" fmla="*/ 47 w 106"/>
                <a:gd name="T29" fmla="*/ 340 h 351"/>
                <a:gd name="T30" fmla="*/ 32 w 106"/>
                <a:gd name="T31" fmla="*/ 318 h 351"/>
                <a:gd name="T32" fmla="*/ 35 w 106"/>
                <a:gd name="T33" fmla="*/ 294 h 351"/>
                <a:gd name="T34" fmla="*/ 106 w 106"/>
                <a:gd name="T35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351">
                  <a:moveTo>
                    <a:pt x="106" y="5"/>
                  </a:moveTo>
                  <a:cubicBezTo>
                    <a:pt x="106" y="5"/>
                    <a:pt x="106" y="0"/>
                    <a:pt x="100" y="0"/>
                  </a:cubicBezTo>
                  <a:cubicBezTo>
                    <a:pt x="88" y="0"/>
                    <a:pt x="52" y="4"/>
                    <a:pt x="39" y="5"/>
                  </a:cubicBezTo>
                  <a:cubicBezTo>
                    <a:pt x="35" y="5"/>
                    <a:pt x="30" y="6"/>
                    <a:pt x="30" y="15"/>
                  </a:cubicBezTo>
                  <a:cubicBezTo>
                    <a:pt x="30" y="21"/>
                    <a:pt x="35" y="21"/>
                    <a:pt x="42" y="21"/>
                  </a:cubicBezTo>
                  <a:cubicBezTo>
                    <a:pt x="66" y="21"/>
                    <a:pt x="66" y="25"/>
                    <a:pt x="66" y="29"/>
                  </a:cubicBezTo>
                  <a:lnTo>
                    <a:pt x="65" y="39"/>
                  </a:lnTo>
                  <a:lnTo>
                    <a:pt x="2" y="289"/>
                  </a:lnTo>
                  <a:cubicBezTo>
                    <a:pt x="1" y="294"/>
                    <a:pt x="0" y="298"/>
                    <a:pt x="0" y="306"/>
                  </a:cubicBezTo>
                  <a:cubicBezTo>
                    <a:pt x="0" y="334"/>
                    <a:pt x="22" y="351"/>
                    <a:pt x="45" y="351"/>
                  </a:cubicBezTo>
                  <a:cubicBezTo>
                    <a:pt x="61" y="351"/>
                    <a:pt x="74" y="341"/>
                    <a:pt x="82" y="324"/>
                  </a:cubicBezTo>
                  <a:cubicBezTo>
                    <a:pt x="91" y="305"/>
                    <a:pt x="97" y="276"/>
                    <a:pt x="97" y="275"/>
                  </a:cubicBezTo>
                  <a:cubicBezTo>
                    <a:pt x="97" y="270"/>
                    <a:pt x="93" y="270"/>
                    <a:pt x="91" y="270"/>
                  </a:cubicBezTo>
                  <a:cubicBezTo>
                    <a:pt x="86" y="270"/>
                    <a:pt x="86" y="272"/>
                    <a:pt x="84" y="279"/>
                  </a:cubicBezTo>
                  <a:cubicBezTo>
                    <a:pt x="76" y="311"/>
                    <a:pt x="66" y="340"/>
                    <a:pt x="47" y="340"/>
                  </a:cubicBezTo>
                  <a:cubicBezTo>
                    <a:pt x="32" y="340"/>
                    <a:pt x="32" y="324"/>
                    <a:pt x="32" y="318"/>
                  </a:cubicBezTo>
                  <a:cubicBezTo>
                    <a:pt x="32" y="306"/>
                    <a:pt x="32" y="303"/>
                    <a:pt x="35" y="294"/>
                  </a:cubicBezTo>
                  <a:lnTo>
                    <a:pt x="10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193">
              <a:extLst>
                <a:ext uri="{FF2B5EF4-FFF2-40B4-BE49-F238E27FC236}">
                  <a16:creationId xmlns:a16="http://schemas.microsoft.com/office/drawing/2014/main" id="{4D24BF62-674B-4AD0-9C08-A97CFBF44739}"/>
                </a:ext>
              </a:extLst>
            </p:cNvPr>
            <p:cNvSpPr>
              <a:spLocks/>
            </p:cNvSpPr>
            <p:nvPr>
              <p:custDataLst>
                <p:tags r:id="rId424"/>
              </p:custDataLst>
            </p:nvPr>
          </p:nvSpPr>
          <p:spPr bwMode="auto">
            <a:xfrm>
              <a:off x="8931275" y="3752850"/>
              <a:ext cx="71438" cy="200025"/>
            </a:xfrm>
            <a:custGeom>
              <a:avLst/>
              <a:gdLst>
                <a:gd name="T0" fmla="*/ 191 w 194"/>
                <a:gd name="T1" fmla="*/ 19 h 499"/>
                <a:gd name="T2" fmla="*/ 194 w 194"/>
                <a:gd name="T3" fmla="*/ 10 h 499"/>
                <a:gd name="T4" fmla="*/ 184 w 194"/>
                <a:gd name="T5" fmla="*/ 0 h 499"/>
                <a:gd name="T6" fmla="*/ 175 w 194"/>
                <a:gd name="T7" fmla="*/ 4 h 499"/>
                <a:gd name="T8" fmla="*/ 2 w 194"/>
                <a:gd name="T9" fmla="*/ 480 h 499"/>
                <a:gd name="T10" fmla="*/ 0 w 194"/>
                <a:gd name="T11" fmla="*/ 489 h 499"/>
                <a:gd name="T12" fmla="*/ 10 w 194"/>
                <a:gd name="T13" fmla="*/ 499 h 499"/>
                <a:gd name="T14" fmla="*/ 21 w 194"/>
                <a:gd name="T15" fmla="*/ 487 h 499"/>
                <a:gd name="T16" fmla="*/ 191 w 194"/>
                <a:gd name="T1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91" y="19"/>
                  </a:moveTo>
                  <a:cubicBezTo>
                    <a:pt x="194" y="12"/>
                    <a:pt x="194" y="10"/>
                    <a:pt x="194" y="10"/>
                  </a:cubicBezTo>
                  <a:cubicBezTo>
                    <a:pt x="194" y="4"/>
                    <a:pt x="189" y="0"/>
                    <a:pt x="184" y="0"/>
                  </a:cubicBezTo>
                  <a:cubicBezTo>
                    <a:pt x="180" y="0"/>
                    <a:pt x="177" y="1"/>
                    <a:pt x="175" y="4"/>
                  </a:cubicBezTo>
                  <a:lnTo>
                    <a:pt x="2" y="480"/>
                  </a:lnTo>
                  <a:cubicBezTo>
                    <a:pt x="0" y="486"/>
                    <a:pt x="0" y="488"/>
                    <a:pt x="0" y="489"/>
                  </a:cubicBezTo>
                  <a:cubicBezTo>
                    <a:pt x="0" y="494"/>
                    <a:pt x="4" y="499"/>
                    <a:pt x="10" y="499"/>
                  </a:cubicBezTo>
                  <a:cubicBezTo>
                    <a:pt x="16" y="499"/>
                    <a:pt x="18" y="495"/>
                    <a:pt x="21" y="487"/>
                  </a:cubicBezTo>
                  <a:lnTo>
                    <a:pt x="191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194">
              <a:extLst>
                <a:ext uri="{FF2B5EF4-FFF2-40B4-BE49-F238E27FC236}">
                  <a16:creationId xmlns:a16="http://schemas.microsoft.com/office/drawing/2014/main" id="{B2840FE5-CDB0-4410-8CFE-4978447F4AE4}"/>
                </a:ext>
              </a:extLst>
            </p:cNvPr>
            <p:cNvSpPr>
              <a:spLocks/>
            </p:cNvSpPr>
            <p:nvPr>
              <p:custDataLst>
                <p:tags r:id="rId425"/>
              </p:custDataLst>
            </p:nvPr>
          </p:nvSpPr>
          <p:spPr bwMode="auto">
            <a:xfrm>
              <a:off x="9020175" y="3770313"/>
              <a:ext cx="77788" cy="136525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9 h 343"/>
                <a:gd name="T4" fmla="*/ 102 w 207"/>
                <a:gd name="T5" fmla="*/ 0 h 343"/>
                <a:gd name="T6" fmla="*/ 14 w 207"/>
                <a:gd name="T7" fmla="*/ 68 h 343"/>
                <a:gd name="T8" fmla="*/ 39 w 207"/>
                <a:gd name="T9" fmla="*/ 93 h 343"/>
                <a:gd name="T10" fmla="*/ 64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89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4 w 207"/>
                <a:gd name="T27" fmla="*/ 164 h 343"/>
                <a:gd name="T28" fmla="*/ 96 w 207"/>
                <a:gd name="T29" fmla="*/ 164 h 343"/>
                <a:gd name="T30" fmla="*/ 156 w 207"/>
                <a:gd name="T31" fmla="*/ 247 h 343"/>
                <a:gd name="T32" fmla="*/ 99 w 207"/>
                <a:gd name="T33" fmla="*/ 329 h 343"/>
                <a:gd name="T34" fmla="*/ 23 w 207"/>
                <a:gd name="T35" fmla="*/ 291 h 343"/>
                <a:gd name="T36" fmla="*/ 56 w 207"/>
                <a:gd name="T37" fmla="*/ 264 h 343"/>
                <a:gd name="T38" fmla="*/ 28 w 207"/>
                <a:gd name="T39" fmla="*/ 236 h 343"/>
                <a:gd name="T40" fmla="*/ 0 w 207"/>
                <a:gd name="T41" fmla="*/ 265 h 343"/>
                <a:gd name="T42" fmla="*/ 101 w 207"/>
                <a:gd name="T43" fmla="*/ 343 h 343"/>
                <a:gd name="T44" fmla="*/ 207 w 207"/>
                <a:gd name="T45" fmla="*/ 247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8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4" y="82"/>
                    <a:pt x="64" y="68"/>
                  </a:cubicBezTo>
                  <a:cubicBezTo>
                    <a:pt x="64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0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89" y="151"/>
                  </a:cubicBezTo>
                  <a:cubicBezTo>
                    <a:pt x="85" y="151"/>
                    <a:pt x="73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7"/>
                  </a:cubicBezTo>
                  <a:cubicBezTo>
                    <a:pt x="156" y="314"/>
                    <a:pt x="121" y="329"/>
                    <a:pt x="99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4"/>
                    <a:pt x="56" y="283"/>
                    <a:pt x="56" y="264"/>
                  </a:cubicBezTo>
                  <a:cubicBezTo>
                    <a:pt x="56" y="246"/>
                    <a:pt x="43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195">
              <a:extLst>
                <a:ext uri="{FF2B5EF4-FFF2-40B4-BE49-F238E27FC236}">
                  <a16:creationId xmlns:a16="http://schemas.microsoft.com/office/drawing/2014/main" id="{889BF423-E483-4362-AD5A-CD0C52EF60B2}"/>
                </a:ext>
              </a:extLst>
            </p:cNvPr>
            <p:cNvSpPr>
              <a:spLocks/>
            </p:cNvSpPr>
            <p:nvPr>
              <p:custDataLst>
                <p:tags r:id="rId426"/>
              </p:custDataLst>
            </p:nvPr>
          </p:nvSpPr>
          <p:spPr bwMode="auto">
            <a:xfrm>
              <a:off x="3509963" y="4049713"/>
              <a:ext cx="71438" cy="93663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9 w 193"/>
                <a:gd name="T5" fmla="*/ 102 h 235"/>
                <a:gd name="T6" fmla="*/ 106 w 193"/>
                <a:gd name="T7" fmla="*/ 15 h 235"/>
                <a:gd name="T8" fmla="*/ 136 w 193"/>
                <a:gd name="T9" fmla="*/ 39 h 235"/>
                <a:gd name="T10" fmla="*/ 139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4 h 235"/>
                <a:gd name="T22" fmla="*/ 95 w 193"/>
                <a:gd name="T23" fmla="*/ 235 h 235"/>
                <a:gd name="T24" fmla="*/ 155 w 193"/>
                <a:gd name="T25" fmla="*/ 212 h 235"/>
                <a:gd name="T26" fmla="*/ 193 w 193"/>
                <a:gd name="T27" fmla="*/ 157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1" y="199"/>
                    <a:pt x="39" y="159"/>
                    <a:pt x="39" y="102"/>
                  </a:cubicBezTo>
                  <a:cubicBezTo>
                    <a:pt x="39" y="50"/>
                    <a:pt x="66" y="15"/>
                    <a:pt x="106" y="15"/>
                  </a:cubicBezTo>
                  <a:cubicBezTo>
                    <a:pt x="124" y="15"/>
                    <a:pt x="131" y="20"/>
                    <a:pt x="136" y="39"/>
                  </a:cubicBezTo>
                  <a:lnTo>
                    <a:pt x="139" y="50"/>
                  </a:lnTo>
                  <a:cubicBezTo>
                    <a:pt x="143" y="64"/>
                    <a:pt x="152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5" y="0"/>
                    <a:pt x="60" y="10"/>
                    <a:pt x="39" y="28"/>
                  </a:cubicBezTo>
                  <a:cubicBezTo>
                    <a:pt x="14" y="50"/>
                    <a:pt x="0" y="84"/>
                    <a:pt x="0" y="124"/>
                  </a:cubicBezTo>
                  <a:cubicBezTo>
                    <a:pt x="0" y="189"/>
                    <a:pt x="40" y="235"/>
                    <a:pt x="95" y="235"/>
                  </a:cubicBezTo>
                  <a:cubicBezTo>
                    <a:pt x="117" y="235"/>
                    <a:pt x="137" y="227"/>
                    <a:pt x="155" y="212"/>
                  </a:cubicBezTo>
                  <a:cubicBezTo>
                    <a:pt x="169" y="200"/>
                    <a:pt x="178" y="186"/>
                    <a:pt x="193" y="157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196">
              <a:extLst>
                <a:ext uri="{FF2B5EF4-FFF2-40B4-BE49-F238E27FC236}">
                  <a16:creationId xmlns:a16="http://schemas.microsoft.com/office/drawing/2014/main" id="{E328283B-B94B-435F-8849-4FAAB4308059}"/>
                </a:ext>
              </a:extLst>
            </p:cNvPr>
            <p:cNvSpPr>
              <a:spLocks noEditPoints="1"/>
            </p:cNvSpPr>
            <p:nvPr>
              <p:custDataLst>
                <p:tags r:id="rId427"/>
              </p:custDataLst>
            </p:nvPr>
          </p:nvSpPr>
          <p:spPr bwMode="auto">
            <a:xfrm>
              <a:off x="3594100" y="4049713"/>
              <a:ext cx="76200" cy="93663"/>
            </a:xfrm>
            <a:custGeom>
              <a:avLst/>
              <a:gdLst>
                <a:gd name="T0" fmla="*/ 201 w 201"/>
                <a:gd name="T1" fmla="*/ 197 h 235"/>
                <a:gd name="T2" fmla="*/ 180 w 201"/>
                <a:gd name="T3" fmla="*/ 207 h 235"/>
                <a:gd name="T4" fmla="*/ 165 w 201"/>
                <a:gd name="T5" fmla="*/ 178 h 235"/>
                <a:gd name="T6" fmla="*/ 165 w 201"/>
                <a:gd name="T7" fmla="*/ 80 h 235"/>
                <a:gd name="T8" fmla="*/ 155 w 201"/>
                <a:gd name="T9" fmla="*/ 28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8 h 235"/>
                <a:gd name="T16" fmla="*/ 53 w 201"/>
                <a:gd name="T17" fmla="*/ 57 h 235"/>
                <a:gd name="T18" fmla="*/ 52 w 201"/>
                <a:gd name="T19" fmla="*/ 49 h 235"/>
                <a:gd name="T20" fmla="*/ 50 w 201"/>
                <a:gd name="T21" fmla="*/ 37 h 235"/>
                <a:gd name="T22" fmla="*/ 86 w 201"/>
                <a:gd name="T23" fmla="*/ 12 h 235"/>
                <a:gd name="T24" fmla="*/ 124 w 201"/>
                <a:gd name="T25" fmla="*/ 54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2 h 235"/>
                <a:gd name="T32" fmla="*/ 52 w 201"/>
                <a:gd name="T33" fmla="*/ 235 h 235"/>
                <a:gd name="T34" fmla="*/ 125 w 201"/>
                <a:gd name="T35" fmla="*/ 199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9 h 235"/>
                <a:gd name="T44" fmla="*/ 111 w 201"/>
                <a:gd name="T45" fmla="*/ 195 h 235"/>
                <a:gd name="T46" fmla="*/ 75 w 201"/>
                <a:gd name="T47" fmla="*/ 206 h 235"/>
                <a:gd name="T48" fmla="*/ 43 w 201"/>
                <a:gd name="T49" fmla="*/ 168 h 235"/>
                <a:gd name="T50" fmla="*/ 43 w 201"/>
                <a:gd name="T51" fmla="*/ 166 h 235"/>
                <a:gd name="T52" fmla="*/ 124 w 201"/>
                <a:gd name="T53" fmla="*/ 96 h 235"/>
                <a:gd name="T54" fmla="*/ 124 w 201"/>
                <a:gd name="T55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7"/>
                    <a:pt x="180" y="207"/>
                  </a:cubicBezTo>
                  <a:cubicBezTo>
                    <a:pt x="168" y="207"/>
                    <a:pt x="165" y="200"/>
                    <a:pt x="165" y="178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0" y="78"/>
                  </a:cubicBezTo>
                  <a:cubicBezTo>
                    <a:pt x="42" y="78"/>
                    <a:pt x="53" y="68"/>
                    <a:pt x="53" y="57"/>
                  </a:cubicBezTo>
                  <a:cubicBezTo>
                    <a:pt x="53" y="55"/>
                    <a:pt x="52" y="52"/>
                    <a:pt x="52" y="49"/>
                  </a:cubicBezTo>
                  <a:cubicBezTo>
                    <a:pt x="51" y="44"/>
                    <a:pt x="50" y="40"/>
                    <a:pt x="50" y="37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6" y="148"/>
                    <a:pt x="0" y="165"/>
                    <a:pt x="0" y="182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9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9"/>
                  </a:moveTo>
                  <a:cubicBezTo>
                    <a:pt x="124" y="184"/>
                    <a:pt x="122" y="189"/>
                    <a:pt x="111" y="195"/>
                  </a:cubicBezTo>
                  <a:cubicBezTo>
                    <a:pt x="99" y="202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8"/>
                  </a:cubicBezTo>
                  <a:lnTo>
                    <a:pt x="43" y="166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97">
              <a:extLst>
                <a:ext uri="{FF2B5EF4-FFF2-40B4-BE49-F238E27FC236}">
                  <a16:creationId xmlns:a16="http://schemas.microsoft.com/office/drawing/2014/main" id="{27ADE991-F687-42F1-B455-809A04800938}"/>
                </a:ext>
              </a:extLst>
            </p:cNvPr>
            <p:cNvSpPr>
              <a:spLocks/>
            </p:cNvSpPr>
            <p:nvPr>
              <p:custDataLst>
                <p:tags r:id="rId428"/>
              </p:custDataLst>
            </p:nvPr>
          </p:nvSpPr>
          <p:spPr bwMode="auto">
            <a:xfrm>
              <a:off x="3673475" y="4005263"/>
              <a:ext cx="44450" cy="136525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60 h 341"/>
                <a:gd name="T8" fmla="*/ 39 w 118"/>
                <a:gd name="T9" fmla="*/ 298 h 341"/>
                <a:gd name="T10" fmla="*/ 1 w 118"/>
                <a:gd name="T11" fmla="*/ 333 h 341"/>
                <a:gd name="T12" fmla="*/ 1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5"/>
                    <a:pt x="32" y="331"/>
                    <a:pt x="1" y="333"/>
                  </a:cubicBezTo>
                  <a:lnTo>
                    <a:pt x="1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2"/>
                    <a:pt x="81" y="327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98">
              <a:extLst>
                <a:ext uri="{FF2B5EF4-FFF2-40B4-BE49-F238E27FC236}">
                  <a16:creationId xmlns:a16="http://schemas.microsoft.com/office/drawing/2014/main" id="{56BCBDFF-529E-4F4C-A5E3-9B3D2A568D9B}"/>
                </a:ext>
              </a:extLst>
            </p:cNvPr>
            <p:cNvSpPr>
              <a:spLocks/>
            </p:cNvSpPr>
            <p:nvPr>
              <p:custDataLst>
                <p:tags r:id="rId429"/>
              </p:custDataLst>
            </p:nvPr>
          </p:nvSpPr>
          <p:spPr bwMode="auto">
            <a:xfrm>
              <a:off x="3725863" y="4005263"/>
              <a:ext cx="44450" cy="136525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39 w 119"/>
                <a:gd name="T7" fmla="*/ 60 h 341"/>
                <a:gd name="T8" fmla="*/ 39 w 119"/>
                <a:gd name="T9" fmla="*/ 298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30"/>
                    <a:pt x="15" y="29"/>
                    <a:pt x="19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5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2"/>
                    <a:pt x="81" y="327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99">
              <a:extLst>
                <a:ext uri="{FF2B5EF4-FFF2-40B4-BE49-F238E27FC236}">
                  <a16:creationId xmlns:a16="http://schemas.microsoft.com/office/drawing/2014/main" id="{D12DCBE9-A383-41DA-B518-616D335008B8}"/>
                </a:ext>
              </a:extLst>
            </p:cNvPr>
            <p:cNvSpPr>
              <a:spLocks noEditPoints="1"/>
            </p:cNvSpPr>
            <p:nvPr>
              <p:custDataLst>
                <p:tags r:id="rId430"/>
              </p:custDataLst>
            </p:nvPr>
          </p:nvSpPr>
          <p:spPr bwMode="auto">
            <a:xfrm>
              <a:off x="3822700" y="4005263"/>
              <a:ext cx="44450" cy="13652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2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200">
              <a:extLst>
                <a:ext uri="{FF2B5EF4-FFF2-40B4-BE49-F238E27FC236}">
                  <a16:creationId xmlns:a16="http://schemas.microsoft.com/office/drawing/2014/main" id="{F61DA516-3AB1-429A-A68B-59F785763392}"/>
                </a:ext>
              </a:extLst>
            </p:cNvPr>
            <p:cNvSpPr>
              <a:spLocks/>
            </p:cNvSpPr>
            <p:nvPr>
              <p:custDataLst>
                <p:tags r:id="rId431"/>
              </p:custDataLst>
            </p:nvPr>
          </p:nvSpPr>
          <p:spPr bwMode="auto">
            <a:xfrm>
              <a:off x="3875088" y="4025900"/>
              <a:ext cx="49213" cy="117475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7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1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1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1"/>
                  </a:lnTo>
                  <a:cubicBezTo>
                    <a:pt x="28" y="273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1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201">
              <a:extLst>
                <a:ext uri="{FF2B5EF4-FFF2-40B4-BE49-F238E27FC236}">
                  <a16:creationId xmlns:a16="http://schemas.microsoft.com/office/drawing/2014/main" id="{A5136A97-B7A0-4A81-B8A6-A41BF1681383}"/>
                </a:ext>
              </a:extLst>
            </p:cNvPr>
            <p:cNvSpPr>
              <a:spLocks noEditPoints="1"/>
            </p:cNvSpPr>
            <p:nvPr>
              <p:custDataLst>
                <p:tags r:id="rId432"/>
              </p:custDataLst>
            </p:nvPr>
          </p:nvSpPr>
          <p:spPr bwMode="auto">
            <a:xfrm>
              <a:off x="3975100" y="4005263"/>
              <a:ext cx="82550" cy="138113"/>
            </a:xfrm>
            <a:custGeom>
              <a:avLst/>
              <a:gdLst>
                <a:gd name="T0" fmla="*/ 43 w 224"/>
                <a:gd name="T1" fmla="*/ 20 h 346"/>
                <a:gd name="T2" fmla="*/ 75 w 224"/>
                <a:gd name="T3" fmla="*/ 34 h 346"/>
                <a:gd name="T4" fmla="*/ 71 w 224"/>
                <a:gd name="T5" fmla="*/ 55 h 346"/>
                <a:gd name="T6" fmla="*/ 69 w 224"/>
                <a:gd name="T7" fmla="*/ 65 h 346"/>
                <a:gd name="T8" fmla="*/ 68 w 224"/>
                <a:gd name="T9" fmla="*/ 68 h 346"/>
                <a:gd name="T10" fmla="*/ 0 w 224"/>
                <a:gd name="T11" fmla="*/ 318 h 346"/>
                <a:gd name="T12" fmla="*/ 0 w 224"/>
                <a:gd name="T13" fmla="*/ 320 h 346"/>
                <a:gd name="T14" fmla="*/ 66 w 224"/>
                <a:gd name="T15" fmla="*/ 346 h 346"/>
                <a:gd name="T16" fmla="*/ 224 w 224"/>
                <a:gd name="T17" fmla="*/ 181 h 346"/>
                <a:gd name="T18" fmla="*/ 166 w 224"/>
                <a:gd name="T19" fmla="*/ 121 h 346"/>
                <a:gd name="T20" fmla="*/ 70 w 224"/>
                <a:gd name="T21" fmla="*/ 196 h 346"/>
                <a:gd name="T22" fmla="*/ 122 w 224"/>
                <a:gd name="T23" fmla="*/ 3 h 346"/>
                <a:gd name="T24" fmla="*/ 119 w 224"/>
                <a:gd name="T25" fmla="*/ 0 h 346"/>
                <a:gd name="T26" fmla="*/ 43 w 224"/>
                <a:gd name="T27" fmla="*/ 12 h 346"/>
                <a:gd name="T28" fmla="*/ 43 w 224"/>
                <a:gd name="T29" fmla="*/ 20 h 346"/>
                <a:gd name="T30" fmla="*/ 147 w 224"/>
                <a:gd name="T31" fmla="*/ 145 h 346"/>
                <a:gd name="T32" fmla="*/ 182 w 224"/>
                <a:gd name="T33" fmla="*/ 188 h 346"/>
                <a:gd name="T34" fmla="*/ 127 w 224"/>
                <a:gd name="T35" fmla="*/ 306 h 346"/>
                <a:gd name="T36" fmla="*/ 66 w 224"/>
                <a:gd name="T37" fmla="*/ 335 h 346"/>
                <a:gd name="T38" fmla="*/ 43 w 224"/>
                <a:gd name="T39" fmla="*/ 318 h 346"/>
                <a:gd name="T40" fmla="*/ 78 w 224"/>
                <a:gd name="T41" fmla="*/ 203 h 346"/>
                <a:gd name="T42" fmla="*/ 147 w 224"/>
                <a:gd name="T43" fmla="*/ 14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346">
                  <a:moveTo>
                    <a:pt x="43" y="20"/>
                  </a:moveTo>
                  <a:cubicBezTo>
                    <a:pt x="72" y="21"/>
                    <a:pt x="75" y="23"/>
                    <a:pt x="75" y="34"/>
                  </a:cubicBezTo>
                  <a:cubicBezTo>
                    <a:pt x="75" y="38"/>
                    <a:pt x="74" y="44"/>
                    <a:pt x="71" y="55"/>
                  </a:cubicBezTo>
                  <a:cubicBezTo>
                    <a:pt x="70" y="59"/>
                    <a:pt x="69" y="62"/>
                    <a:pt x="69" y="65"/>
                  </a:cubicBezTo>
                  <a:lnTo>
                    <a:pt x="68" y="68"/>
                  </a:lnTo>
                  <a:lnTo>
                    <a:pt x="0" y="318"/>
                  </a:lnTo>
                  <a:lnTo>
                    <a:pt x="0" y="320"/>
                  </a:lnTo>
                  <a:cubicBezTo>
                    <a:pt x="0" y="332"/>
                    <a:pt x="38" y="346"/>
                    <a:pt x="66" y="346"/>
                  </a:cubicBezTo>
                  <a:cubicBezTo>
                    <a:pt x="141" y="346"/>
                    <a:pt x="224" y="259"/>
                    <a:pt x="224" y="181"/>
                  </a:cubicBezTo>
                  <a:cubicBezTo>
                    <a:pt x="224" y="146"/>
                    <a:pt x="200" y="121"/>
                    <a:pt x="166" y="121"/>
                  </a:cubicBezTo>
                  <a:cubicBezTo>
                    <a:pt x="131" y="121"/>
                    <a:pt x="105" y="141"/>
                    <a:pt x="70" y="196"/>
                  </a:cubicBezTo>
                  <a:cubicBezTo>
                    <a:pt x="96" y="102"/>
                    <a:pt x="99" y="88"/>
                    <a:pt x="122" y="3"/>
                  </a:cubicBezTo>
                  <a:lnTo>
                    <a:pt x="119" y="0"/>
                  </a:lnTo>
                  <a:cubicBezTo>
                    <a:pt x="94" y="5"/>
                    <a:pt x="76" y="8"/>
                    <a:pt x="43" y="12"/>
                  </a:cubicBezTo>
                  <a:lnTo>
                    <a:pt x="43" y="20"/>
                  </a:lnTo>
                  <a:close/>
                  <a:moveTo>
                    <a:pt x="147" y="145"/>
                  </a:moveTo>
                  <a:cubicBezTo>
                    <a:pt x="168" y="145"/>
                    <a:pt x="182" y="162"/>
                    <a:pt x="182" y="188"/>
                  </a:cubicBezTo>
                  <a:cubicBezTo>
                    <a:pt x="182" y="221"/>
                    <a:pt x="156" y="275"/>
                    <a:pt x="127" y="306"/>
                  </a:cubicBezTo>
                  <a:cubicBezTo>
                    <a:pt x="108" y="325"/>
                    <a:pt x="87" y="335"/>
                    <a:pt x="66" y="335"/>
                  </a:cubicBezTo>
                  <a:cubicBezTo>
                    <a:pt x="50" y="335"/>
                    <a:pt x="43" y="330"/>
                    <a:pt x="43" y="318"/>
                  </a:cubicBezTo>
                  <a:cubicBezTo>
                    <a:pt x="43" y="288"/>
                    <a:pt x="58" y="240"/>
                    <a:pt x="78" y="203"/>
                  </a:cubicBezTo>
                  <a:cubicBezTo>
                    <a:pt x="100" y="164"/>
                    <a:pt x="123" y="145"/>
                    <a:pt x="147" y="14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202">
              <a:extLst>
                <a:ext uri="{FF2B5EF4-FFF2-40B4-BE49-F238E27FC236}">
                  <a16:creationId xmlns:a16="http://schemas.microsoft.com/office/drawing/2014/main" id="{94317604-B71B-42C5-B45C-047806ACD968}"/>
                </a:ext>
              </a:extLst>
            </p:cNvPr>
            <p:cNvSpPr>
              <a:spLocks noEditPoints="1"/>
            </p:cNvSpPr>
            <p:nvPr>
              <p:custDataLst>
                <p:tags r:id="rId433"/>
              </p:custDataLst>
            </p:nvPr>
          </p:nvSpPr>
          <p:spPr bwMode="auto">
            <a:xfrm>
              <a:off x="4067175" y="4052888"/>
              <a:ext cx="84138" cy="90488"/>
            </a:xfrm>
            <a:custGeom>
              <a:avLst/>
              <a:gdLst>
                <a:gd name="T0" fmla="*/ 223 w 229"/>
                <a:gd name="T1" fmla="*/ 165 h 225"/>
                <a:gd name="T2" fmla="*/ 209 w 229"/>
                <a:gd name="T3" fmla="*/ 179 h 225"/>
                <a:gd name="T4" fmla="*/ 183 w 229"/>
                <a:gd name="T5" fmla="*/ 200 h 225"/>
                <a:gd name="T6" fmla="*/ 176 w 229"/>
                <a:gd name="T7" fmla="*/ 193 h 225"/>
                <a:gd name="T8" fmla="*/ 220 w 229"/>
                <a:gd name="T9" fmla="*/ 12 h 225"/>
                <a:gd name="T10" fmla="*/ 223 w 229"/>
                <a:gd name="T11" fmla="*/ 1 h 225"/>
                <a:gd name="T12" fmla="*/ 220 w 229"/>
                <a:gd name="T13" fmla="*/ 0 h 225"/>
                <a:gd name="T14" fmla="*/ 189 w 229"/>
                <a:gd name="T15" fmla="*/ 3 h 225"/>
                <a:gd name="T16" fmla="*/ 188 w 229"/>
                <a:gd name="T17" fmla="*/ 5 h 225"/>
                <a:gd name="T18" fmla="*/ 182 w 229"/>
                <a:gd name="T19" fmla="*/ 29 h 225"/>
                <a:gd name="T20" fmla="*/ 142 w 229"/>
                <a:gd name="T21" fmla="*/ 0 h 225"/>
                <a:gd name="T22" fmla="*/ 0 w 229"/>
                <a:gd name="T23" fmla="*/ 170 h 225"/>
                <a:gd name="T24" fmla="*/ 51 w 229"/>
                <a:gd name="T25" fmla="*/ 225 h 225"/>
                <a:gd name="T26" fmla="*/ 151 w 229"/>
                <a:gd name="T27" fmla="*/ 147 h 225"/>
                <a:gd name="T28" fmla="*/ 139 w 229"/>
                <a:gd name="T29" fmla="*/ 205 h 225"/>
                <a:gd name="T30" fmla="*/ 159 w 229"/>
                <a:gd name="T31" fmla="*/ 225 h 225"/>
                <a:gd name="T32" fmla="*/ 229 w 229"/>
                <a:gd name="T33" fmla="*/ 170 h 225"/>
                <a:gd name="T34" fmla="*/ 223 w 229"/>
                <a:gd name="T35" fmla="*/ 165 h 225"/>
                <a:gd name="T36" fmla="*/ 145 w 229"/>
                <a:gd name="T37" fmla="*/ 11 h 225"/>
                <a:gd name="T38" fmla="*/ 173 w 229"/>
                <a:gd name="T39" fmla="*/ 41 h 225"/>
                <a:gd name="T40" fmla="*/ 114 w 229"/>
                <a:gd name="T41" fmla="*/ 179 h 225"/>
                <a:gd name="T42" fmla="*/ 71 w 229"/>
                <a:gd name="T43" fmla="*/ 201 h 225"/>
                <a:gd name="T44" fmla="*/ 42 w 229"/>
                <a:gd name="T45" fmla="*/ 164 h 225"/>
                <a:gd name="T46" fmla="*/ 82 w 229"/>
                <a:gd name="T47" fmla="*/ 54 h 225"/>
                <a:gd name="T48" fmla="*/ 145 w 229"/>
                <a:gd name="T49" fmla="*/ 1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9" h="225">
                  <a:moveTo>
                    <a:pt x="223" y="165"/>
                  </a:moveTo>
                  <a:cubicBezTo>
                    <a:pt x="215" y="173"/>
                    <a:pt x="212" y="175"/>
                    <a:pt x="209" y="179"/>
                  </a:cubicBezTo>
                  <a:cubicBezTo>
                    <a:pt x="194" y="195"/>
                    <a:pt x="187" y="200"/>
                    <a:pt x="183" y="200"/>
                  </a:cubicBezTo>
                  <a:cubicBezTo>
                    <a:pt x="179" y="200"/>
                    <a:pt x="176" y="197"/>
                    <a:pt x="176" y="193"/>
                  </a:cubicBezTo>
                  <a:cubicBezTo>
                    <a:pt x="176" y="183"/>
                    <a:pt x="197" y="98"/>
                    <a:pt x="220" y="12"/>
                  </a:cubicBezTo>
                  <a:cubicBezTo>
                    <a:pt x="222" y="7"/>
                    <a:pt x="222" y="6"/>
                    <a:pt x="223" y="1"/>
                  </a:cubicBezTo>
                  <a:lnTo>
                    <a:pt x="220" y="0"/>
                  </a:lnTo>
                  <a:lnTo>
                    <a:pt x="189" y="3"/>
                  </a:lnTo>
                  <a:lnTo>
                    <a:pt x="188" y="5"/>
                  </a:lnTo>
                  <a:lnTo>
                    <a:pt x="182" y="29"/>
                  </a:lnTo>
                  <a:cubicBezTo>
                    <a:pt x="178" y="10"/>
                    <a:pt x="164" y="0"/>
                    <a:pt x="142" y="0"/>
                  </a:cubicBezTo>
                  <a:cubicBezTo>
                    <a:pt x="77" y="0"/>
                    <a:pt x="0" y="91"/>
                    <a:pt x="0" y="170"/>
                  </a:cubicBezTo>
                  <a:cubicBezTo>
                    <a:pt x="0" y="205"/>
                    <a:pt x="19" y="225"/>
                    <a:pt x="51" y="225"/>
                  </a:cubicBezTo>
                  <a:cubicBezTo>
                    <a:pt x="86" y="225"/>
                    <a:pt x="107" y="209"/>
                    <a:pt x="151" y="147"/>
                  </a:cubicBezTo>
                  <a:cubicBezTo>
                    <a:pt x="141" y="186"/>
                    <a:pt x="139" y="193"/>
                    <a:pt x="139" y="205"/>
                  </a:cubicBezTo>
                  <a:cubicBezTo>
                    <a:pt x="139" y="219"/>
                    <a:pt x="145" y="225"/>
                    <a:pt x="159" y="225"/>
                  </a:cubicBezTo>
                  <a:cubicBezTo>
                    <a:pt x="179" y="225"/>
                    <a:pt x="192" y="215"/>
                    <a:pt x="229" y="170"/>
                  </a:cubicBezTo>
                  <a:lnTo>
                    <a:pt x="223" y="165"/>
                  </a:lnTo>
                  <a:close/>
                  <a:moveTo>
                    <a:pt x="145" y="11"/>
                  </a:moveTo>
                  <a:cubicBezTo>
                    <a:pt x="162" y="12"/>
                    <a:pt x="173" y="24"/>
                    <a:pt x="173" y="41"/>
                  </a:cubicBezTo>
                  <a:cubicBezTo>
                    <a:pt x="173" y="83"/>
                    <a:pt x="148" y="142"/>
                    <a:pt x="114" y="179"/>
                  </a:cubicBezTo>
                  <a:cubicBezTo>
                    <a:pt x="102" y="193"/>
                    <a:pt x="85" y="201"/>
                    <a:pt x="71" y="201"/>
                  </a:cubicBezTo>
                  <a:cubicBezTo>
                    <a:pt x="53" y="201"/>
                    <a:pt x="42" y="187"/>
                    <a:pt x="42" y="164"/>
                  </a:cubicBezTo>
                  <a:cubicBezTo>
                    <a:pt x="42" y="137"/>
                    <a:pt x="61" y="85"/>
                    <a:pt x="82" y="54"/>
                  </a:cubicBezTo>
                  <a:cubicBezTo>
                    <a:pt x="102" y="25"/>
                    <a:pt x="125" y="9"/>
                    <a:pt x="145" y="1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203">
              <a:extLst>
                <a:ext uri="{FF2B5EF4-FFF2-40B4-BE49-F238E27FC236}">
                  <a16:creationId xmlns:a16="http://schemas.microsoft.com/office/drawing/2014/main" id="{8B4088F9-C50E-46DF-BBFC-F34BB0BFB2E7}"/>
                </a:ext>
              </a:extLst>
            </p:cNvPr>
            <p:cNvSpPr>
              <a:spLocks noEditPoints="1"/>
            </p:cNvSpPr>
            <p:nvPr>
              <p:custDataLst>
                <p:tags r:id="rId434"/>
              </p:custDataLst>
            </p:nvPr>
          </p:nvSpPr>
          <p:spPr bwMode="auto">
            <a:xfrm>
              <a:off x="4159250" y="4005263"/>
              <a:ext cx="95250" cy="138113"/>
            </a:xfrm>
            <a:custGeom>
              <a:avLst/>
              <a:gdLst>
                <a:gd name="T0" fmla="*/ 223 w 255"/>
                <a:gd name="T1" fmla="*/ 286 h 347"/>
                <a:gd name="T2" fmla="*/ 182 w 255"/>
                <a:gd name="T3" fmla="*/ 321 h 347"/>
                <a:gd name="T4" fmla="*/ 173 w 255"/>
                <a:gd name="T5" fmla="*/ 311 h 347"/>
                <a:gd name="T6" fmla="*/ 206 w 255"/>
                <a:gd name="T7" fmla="*/ 188 h 347"/>
                <a:gd name="T8" fmla="*/ 255 w 255"/>
                <a:gd name="T9" fmla="*/ 3 h 347"/>
                <a:gd name="T10" fmla="*/ 253 w 255"/>
                <a:gd name="T11" fmla="*/ 0 h 347"/>
                <a:gd name="T12" fmla="*/ 176 w 255"/>
                <a:gd name="T13" fmla="*/ 12 h 347"/>
                <a:gd name="T14" fmla="*/ 176 w 255"/>
                <a:gd name="T15" fmla="*/ 20 h 347"/>
                <a:gd name="T16" fmla="*/ 207 w 255"/>
                <a:gd name="T17" fmla="*/ 33 h 347"/>
                <a:gd name="T18" fmla="*/ 200 w 255"/>
                <a:gd name="T19" fmla="*/ 68 h 347"/>
                <a:gd name="T20" fmla="*/ 178 w 255"/>
                <a:gd name="T21" fmla="*/ 150 h 347"/>
                <a:gd name="T22" fmla="*/ 145 w 255"/>
                <a:gd name="T23" fmla="*/ 121 h 347"/>
                <a:gd name="T24" fmla="*/ 0 w 255"/>
                <a:gd name="T25" fmla="*/ 290 h 347"/>
                <a:gd name="T26" fmla="*/ 52 w 255"/>
                <a:gd name="T27" fmla="*/ 346 h 347"/>
                <a:gd name="T28" fmla="*/ 142 w 255"/>
                <a:gd name="T29" fmla="*/ 281 h 347"/>
                <a:gd name="T30" fmla="*/ 135 w 255"/>
                <a:gd name="T31" fmla="*/ 325 h 347"/>
                <a:gd name="T32" fmla="*/ 156 w 255"/>
                <a:gd name="T33" fmla="*/ 347 h 347"/>
                <a:gd name="T34" fmla="*/ 229 w 255"/>
                <a:gd name="T35" fmla="*/ 291 h 347"/>
                <a:gd name="T36" fmla="*/ 223 w 255"/>
                <a:gd name="T37" fmla="*/ 286 h 347"/>
                <a:gd name="T38" fmla="*/ 147 w 255"/>
                <a:gd name="T39" fmla="*/ 132 h 347"/>
                <a:gd name="T40" fmla="*/ 170 w 255"/>
                <a:gd name="T41" fmla="*/ 161 h 347"/>
                <a:gd name="T42" fmla="*/ 72 w 255"/>
                <a:gd name="T43" fmla="*/ 323 h 347"/>
                <a:gd name="T44" fmla="*/ 43 w 255"/>
                <a:gd name="T45" fmla="*/ 290 h 347"/>
                <a:gd name="T46" fmla="*/ 101 w 255"/>
                <a:gd name="T47" fmla="*/ 155 h 347"/>
                <a:gd name="T48" fmla="*/ 147 w 255"/>
                <a:gd name="T49" fmla="*/ 13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5" h="347">
                  <a:moveTo>
                    <a:pt x="223" y="286"/>
                  </a:moveTo>
                  <a:cubicBezTo>
                    <a:pt x="196" y="317"/>
                    <a:pt x="191" y="321"/>
                    <a:pt x="182" y="321"/>
                  </a:cubicBezTo>
                  <a:cubicBezTo>
                    <a:pt x="177" y="321"/>
                    <a:pt x="173" y="317"/>
                    <a:pt x="173" y="311"/>
                  </a:cubicBezTo>
                  <a:cubicBezTo>
                    <a:pt x="173" y="304"/>
                    <a:pt x="189" y="243"/>
                    <a:pt x="206" y="188"/>
                  </a:cubicBezTo>
                  <a:cubicBezTo>
                    <a:pt x="219" y="142"/>
                    <a:pt x="230" y="102"/>
                    <a:pt x="255" y="3"/>
                  </a:cubicBezTo>
                  <a:lnTo>
                    <a:pt x="253" y="0"/>
                  </a:lnTo>
                  <a:cubicBezTo>
                    <a:pt x="226" y="6"/>
                    <a:pt x="208" y="9"/>
                    <a:pt x="176" y="12"/>
                  </a:cubicBezTo>
                  <a:lnTo>
                    <a:pt x="176" y="20"/>
                  </a:lnTo>
                  <a:cubicBezTo>
                    <a:pt x="204" y="21"/>
                    <a:pt x="207" y="23"/>
                    <a:pt x="207" y="33"/>
                  </a:cubicBezTo>
                  <a:cubicBezTo>
                    <a:pt x="207" y="40"/>
                    <a:pt x="207" y="43"/>
                    <a:pt x="200" y="68"/>
                  </a:cubicBezTo>
                  <a:lnTo>
                    <a:pt x="178" y="150"/>
                  </a:lnTo>
                  <a:cubicBezTo>
                    <a:pt x="174" y="129"/>
                    <a:pt x="165" y="121"/>
                    <a:pt x="145" y="121"/>
                  </a:cubicBezTo>
                  <a:cubicBezTo>
                    <a:pt x="81" y="121"/>
                    <a:pt x="0" y="215"/>
                    <a:pt x="0" y="290"/>
                  </a:cubicBezTo>
                  <a:cubicBezTo>
                    <a:pt x="0" y="325"/>
                    <a:pt x="20" y="346"/>
                    <a:pt x="52" y="346"/>
                  </a:cubicBezTo>
                  <a:cubicBezTo>
                    <a:pt x="86" y="346"/>
                    <a:pt x="108" y="331"/>
                    <a:pt x="142" y="281"/>
                  </a:cubicBezTo>
                  <a:cubicBezTo>
                    <a:pt x="136" y="306"/>
                    <a:pt x="135" y="314"/>
                    <a:pt x="135" y="325"/>
                  </a:cubicBezTo>
                  <a:cubicBezTo>
                    <a:pt x="135" y="338"/>
                    <a:pt x="144" y="347"/>
                    <a:pt x="156" y="347"/>
                  </a:cubicBezTo>
                  <a:cubicBezTo>
                    <a:pt x="177" y="347"/>
                    <a:pt x="203" y="327"/>
                    <a:pt x="229" y="291"/>
                  </a:cubicBezTo>
                  <a:lnTo>
                    <a:pt x="223" y="286"/>
                  </a:lnTo>
                  <a:close/>
                  <a:moveTo>
                    <a:pt x="147" y="132"/>
                  </a:moveTo>
                  <a:cubicBezTo>
                    <a:pt x="162" y="133"/>
                    <a:pt x="170" y="143"/>
                    <a:pt x="170" y="161"/>
                  </a:cubicBezTo>
                  <a:cubicBezTo>
                    <a:pt x="170" y="237"/>
                    <a:pt x="118" y="323"/>
                    <a:pt x="72" y="323"/>
                  </a:cubicBezTo>
                  <a:cubicBezTo>
                    <a:pt x="55" y="323"/>
                    <a:pt x="43" y="309"/>
                    <a:pt x="43" y="290"/>
                  </a:cubicBezTo>
                  <a:cubicBezTo>
                    <a:pt x="43" y="248"/>
                    <a:pt x="68" y="190"/>
                    <a:pt x="101" y="155"/>
                  </a:cubicBezTo>
                  <a:cubicBezTo>
                    <a:pt x="115" y="141"/>
                    <a:pt x="133" y="131"/>
                    <a:pt x="147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204">
              <a:extLst>
                <a:ext uri="{FF2B5EF4-FFF2-40B4-BE49-F238E27FC236}">
                  <a16:creationId xmlns:a16="http://schemas.microsoft.com/office/drawing/2014/main" id="{6664B61B-36DC-47C6-826A-E2BDD22137B3}"/>
                </a:ext>
              </a:extLst>
            </p:cNvPr>
            <p:cNvSpPr>
              <a:spLocks noEditPoints="1"/>
            </p:cNvSpPr>
            <p:nvPr>
              <p:custDataLst>
                <p:tags r:id="rId435"/>
              </p:custDataLst>
            </p:nvPr>
          </p:nvSpPr>
          <p:spPr bwMode="auto">
            <a:xfrm>
              <a:off x="4302125" y="4049713"/>
              <a:ext cx="80963" cy="93663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1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3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1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205">
              <a:extLst>
                <a:ext uri="{FF2B5EF4-FFF2-40B4-BE49-F238E27FC236}">
                  <a16:creationId xmlns:a16="http://schemas.microsoft.com/office/drawing/2014/main" id="{4C88051A-8D6B-4D0E-B3B9-34758BECD145}"/>
                </a:ext>
              </a:extLst>
            </p:cNvPr>
            <p:cNvSpPr>
              <a:spLocks/>
            </p:cNvSpPr>
            <p:nvPr>
              <p:custDataLst>
                <p:tags r:id="rId436"/>
              </p:custDataLst>
            </p:nvPr>
          </p:nvSpPr>
          <p:spPr bwMode="auto">
            <a:xfrm>
              <a:off x="4391025" y="4025900"/>
              <a:ext cx="49213" cy="117475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1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206">
              <a:extLst>
                <a:ext uri="{FF2B5EF4-FFF2-40B4-BE49-F238E27FC236}">
                  <a16:creationId xmlns:a16="http://schemas.microsoft.com/office/drawing/2014/main" id="{B903B52C-7582-4156-BDF4-586671334886}"/>
                </a:ext>
              </a:extLst>
            </p:cNvPr>
            <p:cNvSpPr>
              <a:spLocks/>
            </p:cNvSpPr>
            <p:nvPr>
              <p:custDataLst>
                <p:tags r:id="rId437"/>
              </p:custDataLst>
            </p:nvPr>
          </p:nvSpPr>
          <p:spPr bwMode="auto">
            <a:xfrm>
              <a:off x="4441825" y="4005263"/>
              <a:ext cx="88900" cy="136525"/>
            </a:xfrm>
            <a:custGeom>
              <a:avLst/>
              <a:gdLst>
                <a:gd name="T0" fmla="*/ 74 w 238"/>
                <a:gd name="T1" fmla="*/ 170 h 341"/>
                <a:gd name="T2" fmla="*/ 129 w 238"/>
                <a:gd name="T3" fmla="*/ 138 h 341"/>
                <a:gd name="T4" fmla="*/ 167 w 238"/>
                <a:gd name="T5" fmla="*/ 191 h 341"/>
                <a:gd name="T6" fmla="*/ 167 w 238"/>
                <a:gd name="T7" fmla="*/ 290 h 341"/>
                <a:gd name="T8" fmla="*/ 133 w 238"/>
                <a:gd name="T9" fmla="*/ 333 h 341"/>
                <a:gd name="T10" fmla="*/ 133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4 w 238"/>
                <a:gd name="T23" fmla="*/ 153 h 341"/>
                <a:gd name="T24" fmla="*/ 74 w 238"/>
                <a:gd name="T25" fmla="*/ 2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30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8 w 238"/>
                <a:gd name="T45" fmla="*/ 341 h 341"/>
                <a:gd name="T46" fmla="*/ 108 w 238"/>
                <a:gd name="T47" fmla="*/ 333 h 341"/>
                <a:gd name="T48" fmla="*/ 74 w 238"/>
                <a:gd name="T49" fmla="*/ 290 h 341"/>
                <a:gd name="T50" fmla="*/ 74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1"/>
                    <a:pt x="133" y="333"/>
                  </a:cubicBezTo>
                  <a:lnTo>
                    <a:pt x="133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9"/>
                    <a:pt x="208" y="325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30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1"/>
                    <a:pt x="74" y="325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207">
              <a:extLst>
                <a:ext uri="{FF2B5EF4-FFF2-40B4-BE49-F238E27FC236}">
                  <a16:creationId xmlns:a16="http://schemas.microsoft.com/office/drawing/2014/main" id="{DB877711-30D9-4E72-BA62-323799343AEF}"/>
                </a:ext>
              </a:extLst>
            </p:cNvPr>
            <p:cNvSpPr>
              <a:spLocks noEditPoints="1"/>
            </p:cNvSpPr>
            <p:nvPr>
              <p:custDataLst>
                <p:tags r:id="rId438"/>
              </p:custDataLst>
            </p:nvPr>
          </p:nvSpPr>
          <p:spPr bwMode="auto">
            <a:xfrm>
              <a:off x="4538663" y="4049713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1"/>
                    <a:pt x="114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208">
              <a:extLst>
                <a:ext uri="{FF2B5EF4-FFF2-40B4-BE49-F238E27FC236}">
                  <a16:creationId xmlns:a16="http://schemas.microsoft.com/office/drawing/2014/main" id="{9CC129E6-312B-4668-BA02-1946211E951A}"/>
                </a:ext>
              </a:extLst>
            </p:cNvPr>
            <p:cNvSpPr>
              <a:spLocks/>
            </p:cNvSpPr>
            <p:nvPr>
              <p:custDataLst>
                <p:tags r:id="rId439"/>
              </p:custDataLst>
            </p:nvPr>
          </p:nvSpPr>
          <p:spPr bwMode="auto">
            <a:xfrm>
              <a:off x="4616450" y="4049713"/>
              <a:ext cx="61913" cy="920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3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7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4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3" y="32"/>
                  </a:cubicBezTo>
                  <a:cubicBezTo>
                    <a:pt x="116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7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209">
              <a:extLst>
                <a:ext uri="{FF2B5EF4-FFF2-40B4-BE49-F238E27FC236}">
                  <a16:creationId xmlns:a16="http://schemas.microsoft.com/office/drawing/2014/main" id="{E1A4E54E-4E3D-45DC-A4D4-006326F09784}"/>
                </a:ext>
              </a:extLst>
            </p:cNvPr>
            <p:cNvSpPr>
              <a:spLocks/>
            </p:cNvSpPr>
            <p:nvPr>
              <p:custDataLst>
                <p:tags r:id="rId440"/>
              </p:custDataLst>
            </p:nvPr>
          </p:nvSpPr>
          <p:spPr bwMode="auto">
            <a:xfrm>
              <a:off x="4681538" y="4051300"/>
              <a:ext cx="127000" cy="93663"/>
            </a:xfrm>
            <a:custGeom>
              <a:avLst/>
              <a:gdLst>
                <a:gd name="T0" fmla="*/ 274 w 336"/>
                <a:gd name="T1" fmla="*/ 0 h 232"/>
                <a:gd name="T2" fmla="*/ 274 w 336"/>
                <a:gd name="T3" fmla="*/ 8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2 w 336"/>
                <a:gd name="T15" fmla="*/ 8 h 232"/>
                <a:gd name="T16" fmla="*/ 222 w 336"/>
                <a:gd name="T17" fmla="*/ 0 h 232"/>
                <a:gd name="T18" fmla="*/ 120 w 336"/>
                <a:gd name="T19" fmla="*/ 0 h 232"/>
                <a:gd name="T20" fmla="*/ 120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70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3 h 232"/>
                <a:gd name="T48" fmla="*/ 175 w 336"/>
                <a:gd name="T49" fmla="*/ 93 h 232"/>
                <a:gd name="T50" fmla="*/ 221 w 336"/>
                <a:gd name="T51" fmla="*/ 211 h 232"/>
                <a:gd name="T52" fmla="*/ 233 w 336"/>
                <a:gd name="T53" fmla="*/ 232 h 232"/>
                <a:gd name="T54" fmla="*/ 246 w 336"/>
                <a:gd name="T55" fmla="*/ 208 h 232"/>
                <a:gd name="T56" fmla="*/ 315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4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2" y="8"/>
                  </a:cubicBezTo>
                  <a:lnTo>
                    <a:pt x="222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8" y="52"/>
                    <a:pt x="162" y="61"/>
                    <a:pt x="165" y="70"/>
                  </a:cubicBezTo>
                  <a:lnTo>
                    <a:pt x="119" y="170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3"/>
                  </a:cubicBezTo>
                  <a:lnTo>
                    <a:pt x="175" y="93"/>
                  </a:lnTo>
                  <a:lnTo>
                    <a:pt x="221" y="211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9" y="227"/>
                    <a:pt x="246" y="208"/>
                  </a:cubicBezTo>
                  <a:lnTo>
                    <a:pt x="315" y="35"/>
                  </a:lnTo>
                  <a:cubicBezTo>
                    <a:pt x="324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210">
              <a:extLst>
                <a:ext uri="{FF2B5EF4-FFF2-40B4-BE49-F238E27FC236}">
                  <a16:creationId xmlns:a16="http://schemas.microsoft.com/office/drawing/2014/main" id="{CED8019D-C596-4B28-9978-5B75194D0AB8}"/>
                </a:ext>
              </a:extLst>
            </p:cNvPr>
            <p:cNvSpPr>
              <a:spLocks noEditPoints="1"/>
            </p:cNvSpPr>
            <p:nvPr>
              <p:custDataLst>
                <p:tags r:id="rId441"/>
              </p:custDataLst>
            </p:nvPr>
          </p:nvSpPr>
          <p:spPr bwMode="auto">
            <a:xfrm>
              <a:off x="4814888" y="4005263"/>
              <a:ext cx="44450" cy="136525"/>
            </a:xfrm>
            <a:custGeom>
              <a:avLst/>
              <a:gdLst>
                <a:gd name="T0" fmla="*/ 80 w 119"/>
                <a:gd name="T1" fmla="*/ 111 h 341"/>
                <a:gd name="T2" fmla="*/ 2 w 119"/>
                <a:gd name="T3" fmla="*/ 139 h 341"/>
                <a:gd name="T4" fmla="*/ 2 w 119"/>
                <a:gd name="T5" fmla="*/ 146 h 341"/>
                <a:gd name="T6" fmla="*/ 6 w 119"/>
                <a:gd name="T7" fmla="*/ 146 h 341"/>
                <a:gd name="T8" fmla="*/ 23 w 119"/>
                <a:gd name="T9" fmla="*/ 144 h 341"/>
                <a:gd name="T10" fmla="*/ 40 w 119"/>
                <a:gd name="T11" fmla="*/ 174 h 341"/>
                <a:gd name="T12" fmla="*/ 40 w 119"/>
                <a:gd name="T13" fmla="*/ 290 h 341"/>
                <a:gd name="T14" fmla="*/ 0 w 119"/>
                <a:gd name="T15" fmla="*/ 333 h 341"/>
                <a:gd name="T16" fmla="*/ 0 w 119"/>
                <a:gd name="T17" fmla="*/ 341 h 341"/>
                <a:gd name="T18" fmla="*/ 119 w 119"/>
                <a:gd name="T19" fmla="*/ 341 h 341"/>
                <a:gd name="T20" fmla="*/ 119 w 119"/>
                <a:gd name="T21" fmla="*/ 333 h 341"/>
                <a:gd name="T22" fmla="*/ 82 w 119"/>
                <a:gd name="T23" fmla="*/ 290 h 341"/>
                <a:gd name="T24" fmla="*/ 82 w 119"/>
                <a:gd name="T25" fmla="*/ 113 h 341"/>
                <a:gd name="T26" fmla="*/ 80 w 119"/>
                <a:gd name="T27" fmla="*/ 111 h 341"/>
                <a:gd name="T28" fmla="*/ 56 w 119"/>
                <a:gd name="T29" fmla="*/ 0 h 341"/>
                <a:gd name="T30" fmla="*/ 31 w 119"/>
                <a:gd name="T31" fmla="*/ 26 h 341"/>
                <a:gd name="T32" fmla="*/ 56 w 119"/>
                <a:gd name="T33" fmla="*/ 51 h 341"/>
                <a:gd name="T34" fmla="*/ 82 w 119"/>
                <a:gd name="T35" fmla="*/ 26 h 341"/>
                <a:gd name="T36" fmla="*/ 56 w 119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341">
                  <a:moveTo>
                    <a:pt x="80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2"/>
                    <a:pt x="0" y="333"/>
                  </a:cubicBezTo>
                  <a:lnTo>
                    <a:pt x="0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6" y="331"/>
                    <a:pt x="82" y="326"/>
                    <a:pt x="82" y="290"/>
                  </a:cubicBezTo>
                  <a:lnTo>
                    <a:pt x="82" y="113"/>
                  </a:lnTo>
                  <a:lnTo>
                    <a:pt x="80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1" y="51"/>
                    <a:pt x="82" y="40"/>
                    <a:pt x="82" y="26"/>
                  </a:cubicBezTo>
                  <a:cubicBezTo>
                    <a:pt x="82" y="12"/>
                    <a:pt x="71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211">
              <a:extLst>
                <a:ext uri="{FF2B5EF4-FFF2-40B4-BE49-F238E27FC236}">
                  <a16:creationId xmlns:a16="http://schemas.microsoft.com/office/drawing/2014/main" id="{066653B7-CE77-48CC-A851-ACE98661DB7D}"/>
                </a:ext>
              </a:extLst>
            </p:cNvPr>
            <p:cNvSpPr>
              <a:spLocks/>
            </p:cNvSpPr>
            <p:nvPr>
              <p:custDataLst>
                <p:tags r:id="rId442"/>
              </p:custDataLst>
            </p:nvPr>
          </p:nvSpPr>
          <p:spPr bwMode="auto">
            <a:xfrm>
              <a:off x="4873625" y="4049713"/>
              <a:ext cx="55563" cy="936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5 w 148"/>
                <a:gd name="T5" fmla="*/ 4 h 234"/>
                <a:gd name="T6" fmla="*/ 124 w 148"/>
                <a:gd name="T7" fmla="*/ 5 h 234"/>
                <a:gd name="T8" fmla="*/ 117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8 w 148"/>
                <a:gd name="T19" fmla="*/ 150 h 234"/>
                <a:gd name="T20" fmla="*/ 114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7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5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5" y="4"/>
                  </a:lnTo>
                  <a:lnTo>
                    <a:pt x="124" y="5"/>
                  </a:lnTo>
                  <a:cubicBezTo>
                    <a:pt x="119" y="9"/>
                    <a:pt x="119" y="9"/>
                    <a:pt x="117" y="9"/>
                  </a:cubicBezTo>
                  <a:cubicBezTo>
                    <a:pt x="114" y="9"/>
                    <a:pt x="109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50"/>
                  </a:lnTo>
                  <a:cubicBezTo>
                    <a:pt x="105" y="160"/>
                    <a:pt x="114" y="172"/>
                    <a:pt x="114" y="187"/>
                  </a:cubicBezTo>
                  <a:cubicBezTo>
                    <a:pt x="114" y="209"/>
                    <a:pt x="98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7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7" y="111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5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212">
              <a:extLst>
                <a:ext uri="{FF2B5EF4-FFF2-40B4-BE49-F238E27FC236}">
                  <a16:creationId xmlns:a16="http://schemas.microsoft.com/office/drawing/2014/main" id="{04315C00-9AD8-4F34-A227-FC96E2694E27}"/>
                </a:ext>
              </a:extLst>
            </p:cNvPr>
            <p:cNvSpPr>
              <a:spLocks noEditPoints="1"/>
            </p:cNvSpPr>
            <p:nvPr>
              <p:custDataLst>
                <p:tags r:id="rId443"/>
              </p:custDataLst>
            </p:nvPr>
          </p:nvSpPr>
          <p:spPr bwMode="auto">
            <a:xfrm>
              <a:off x="4941888" y="4049713"/>
              <a:ext cx="74613" cy="936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1"/>
                    <a:pt x="114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66" name="组合 4765">
            <a:extLst>
              <a:ext uri="{FF2B5EF4-FFF2-40B4-BE49-F238E27FC236}">
                <a16:creationId xmlns:a16="http://schemas.microsoft.com/office/drawing/2014/main" id="{9299F2DC-D918-4B34-BCAF-41900E8234ED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511550" y="4329113"/>
            <a:ext cx="4365625" cy="547688"/>
            <a:chOff x="3511550" y="4329113"/>
            <a:chExt cx="4365625" cy="547688"/>
          </a:xfrm>
        </p:grpSpPr>
        <p:sp>
          <p:nvSpPr>
            <p:cNvPr id="4680" name="Freeform 826">
              <a:extLst>
                <a:ext uri="{FF2B5EF4-FFF2-40B4-BE49-F238E27FC236}">
                  <a16:creationId xmlns:a16="http://schemas.microsoft.com/office/drawing/2014/main" id="{144B174B-54A2-4878-A2A0-5861E5A3512D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511550" y="4360863"/>
              <a:ext cx="46038" cy="138113"/>
            </a:xfrm>
            <a:custGeom>
              <a:avLst/>
              <a:gdLst>
                <a:gd name="T0" fmla="*/ 0 w 119"/>
                <a:gd name="T1" fmla="*/ 30 h 340"/>
                <a:gd name="T2" fmla="*/ 3 w 119"/>
                <a:gd name="T3" fmla="*/ 30 h 340"/>
                <a:gd name="T4" fmla="*/ 19 w 119"/>
                <a:gd name="T5" fmla="*/ 29 h 340"/>
                <a:gd name="T6" fmla="*/ 40 w 119"/>
                <a:gd name="T7" fmla="*/ 59 h 340"/>
                <a:gd name="T8" fmla="*/ 40 w 119"/>
                <a:gd name="T9" fmla="*/ 297 h 340"/>
                <a:gd name="T10" fmla="*/ 1 w 119"/>
                <a:gd name="T11" fmla="*/ 333 h 340"/>
                <a:gd name="T12" fmla="*/ 1 w 119"/>
                <a:gd name="T13" fmla="*/ 340 h 340"/>
                <a:gd name="T14" fmla="*/ 119 w 119"/>
                <a:gd name="T15" fmla="*/ 340 h 340"/>
                <a:gd name="T16" fmla="*/ 119 w 119"/>
                <a:gd name="T17" fmla="*/ 333 h 340"/>
                <a:gd name="T18" fmla="*/ 82 w 119"/>
                <a:gd name="T19" fmla="*/ 299 h 340"/>
                <a:gd name="T20" fmla="*/ 82 w 119"/>
                <a:gd name="T21" fmla="*/ 1 h 340"/>
                <a:gd name="T22" fmla="*/ 80 w 119"/>
                <a:gd name="T23" fmla="*/ 0 h 340"/>
                <a:gd name="T24" fmla="*/ 0 w 119"/>
                <a:gd name="T25" fmla="*/ 22 h 340"/>
                <a:gd name="T26" fmla="*/ 0 w 119"/>
                <a:gd name="T27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0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0"/>
                    <a:pt x="1" y="333"/>
                  </a:cubicBezTo>
                  <a:lnTo>
                    <a:pt x="1" y="340"/>
                  </a:lnTo>
                  <a:lnTo>
                    <a:pt x="119" y="340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1" name="Freeform 827">
              <a:extLst>
                <a:ext uri="{FF2B5EF4-FFF2-40B4-BE49-F238E27FC236}">
                  <a16:creationId xmlns:a16="http://schemas.microsoft.com/office/drawing/2014/main" id="{56A54693-F458-4D32-A30D-8747304A9E48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3565525" y="4405313"/>
              <a:ext cx="76200" cy="95250"/>
            </a:xfrm>
            <a:custGeom>
              <a:avLst/>
              <a:gdLst>
                <a:gd name="T0" fmla="*/ 191 w 199"/>
                <a:gd name="T1" fmla="*/ 148 h 234"/>
                <a:gd name="T2" fmla="*/ 113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8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2" name="Freeform 828">
              <a:extLst>
                <a:ext uri="{FF2B5EF4-FFF2-40B4-BE49-F238E27FC236}">
                  <a16:creationId xmlns:a16="http://schemas.microsoft.com/office/drawing/2014/main" id="{DC912B12-A6E2-41B1-985A-B563F0BC31EF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3648075" y="4381501"/>
              <a:ext cx="50800" cy="119063"/>
            </a:xfrm>
            <a:custGeom>
              <a:avLst/>
              <a:gdLst>
                <a:gd name="T0" fmla="*/ 121 w 133"/>
                <a:gd name="T1" fmla="*/ 64 h 293"/>
                <a:gd name="T2" fmla="*/ 70 w 133"/>
                <a:gd name="T3" fmla="*/ 64 h 293"/>
                <a:gd name="T4" fmla="*/ 70 w 133"/>
                <a:gd name="T5" fmla="*/ 6 h 293"/>
                <a:gd name="T6" fmla="*/ 67 w 133"/>
                <a:gd name="T7" fmla="*/ 0 h 293"/>
                <a:gd name="T8" fmla="*/ 57 w 133"/>
                <a:gd name="T9" fmla="*/ 14 h 293"/>
                <a:gd name="T10" fmla="*/ 9 w 133"/>
                <a:gd name="T11" fmla="*/ 67 h 293"/>
                <a:gd name="T12" fmla="*/ 0 w 133"/>
                <a:gd name="T13" fmla="*/ 76 h 293"/>
                <a:gd name="T14" fmla="*/ 2 w 133"/>
                <a:gd name="T15" fmla="*/ 80 h 293"/>
                <a:gd name="T16" fmla="*/ 28 w 133"/>
                <a:gd name="T17" fmla="*/ 80 h 293"/>
                <a:gd name="T18" fmla="*/ 28 w 133"/>
                <a:gd name="T19" fmla="*/ 230 h 293"/>
                <a:gd name="T20" fmla="*/ 73 w 133"/>
                <a:gd name="T21" fmla="*/ 293 h 293"/>
                <a:gd name="T22" fmla="*/ 133 w 133"/>
                <a:gd name="T23" fmla="*/ 256 h 293"/>
                <a:gd name="T24" fmla="*/ 126 w 133"/>
                <a:gd name="T25" fmla="*/ 250 h 293"/>
                <a:gd name="T26" fmla="*/ 96 w 133"/>
                <a:gd name="T27" fmla="*/ 268 h 293"/>
                <a:gd name="T28" fmla="*/ 70 w 133"/>
                <a:gd name="T29" fmla="*/ 223 h 293"/>
                <a:gd name="T30" fmla="*/ 70 w 133"/>
                <a:gd name="T31" fmla="*/ 80 h 293"/>
                <a:gd name="T32" fmla="*/ 121 w 133"/>
                <a:gd name="T33" fmla="*/ 80 h 293"/>
                <a:gd name="T34" fmla="*/ 121 w 133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3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9" y="67"/>
                  </a:cubicBezTo>
                  <a:cubicBezTo>
                    <a:pt x="3" y="71"/>
                    <a:pt x="0" y="74"/>
                    <a:pt x="0" y="76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3" name="Freeform 829">
              <a:extLst>
                <a:ext uri="{FF2B5EF4-FFF2-40B4-BE49-F238E27FC236}">
                  <a16:creationId xmlns:a16="http://schemas.microsoft.com/office/drawing/2014/main" id="{5A923D9A-602D-4E1B-AAE6-8A98277E152A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3752850" y="4360863"/>
              <a:ext cx="157163" cy="138113"/>
            </a:xfrm>
            <a:custGeom>
              <a:avLst/>
              <a:gdLst>
                <a:gd name="T0" fmla="*/ 228 w 411"/>
                <a:gd name="T1" fmla="*/ 135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100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1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6 w 411"/>
                <a:gd name="T45" fmla="*/ 287 h 340"/>
                <a:gd name="T46" fmla="*/ 157 w 411"/>
                <a:gd name="T47" fmla="*/ 233 h 340"/>
                <a:gd name="T48" fmla="*/ 201 w 411"/>
                <a:gd name="T49" fmla="*/ 184 h 340"/>
                <a:gd name="T50" fmla="*/ 252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3 w 411"/>
                <a:gd name="T59" fmla="*/ 340 h 340"/>
                <a:gd name="T60" fmla="*/ 286 w 411"/>
                <a:gd name="T61" fmla="*/ 339 h 340"/>
                <a:gd name="T62" fmla="*/ 341 w 411"/>
                <a:gd name="T63" fmla="*/ 340 h 340"/>
                <a:gd name="T64" fmla="*/ 351 w 411"/>
                <a:gd name="T65" fmla="*/ 331 h 340"/>
                <a:gd name="T66" fmla="*/ 342 w 411"/>
                <a:gd name="T67" fmla="*/ 325 h 340"/>
                <a:gd name="T68" fmla="*/ 299 w 411"/>
                <a:gd name="T69" fmla="*/ 303 h 340"/>
                <a:gd name="T70" fmla="*/ 234 w 411"/>
                <a:gd name="T71" fmla="*/ 149 h 340"/>
                <a:gd name="T72" fmla="*/ 337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7 w 411"/>
                <a:gd name="T81" fmla="*/ 1 h 340"/>
                <a:gd name="T82" fmla="*/ 302 w 411"/>
                <a:gd name="T83" fmla="*/ 0 h 340"/>
                <a:gd name="T84" fmla="*/ 293 w 411"/>
                <a:gd name="T85" fmla="*/ 10 h 340"/>
                <a:gd name="T86" fmla="*/ 299 w 411"/>
                <a:gd name="T87" fmla="*/ 15 h 340"/>
                <a:gd name="T88" fmla="*/ 319 w 411"/>
                <a:gd name="T89" fmla="*/ 31 h 340"/>
                <a:gd name="T90" fmla="*/ 309 w 411"/>
                <a:gd name="T91" fmla="*/ 49 h 340"/>
                <a:gd name="T92" fmla="*/ 228 w 411"/>
                <a:gd name="T93" fmla="*/ 13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8" y="339"/>
                    <a:pt x="53" y="339"/>
                  </a:cubicBezTo>
                  <a:cubicBezTo>
                    <a:pt x="72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4"/>
                  </a:cubicBezTo>
                  <a:cubicBezTo>
                    <a:pt x="215" y="340"/>
                    <a:pt x="221" y="340"/>
                    <a:pt x="223" y="340"/>
                  </a:cubicBezTo>
                  <a:cubicBezTo>
                    <a:pt x="237" y="340"/>
                    <a:pt x="272" y="339"/>
                    <a:pt x="286" y="339"/>
                  </a:cubicBezTo>
                  <a:cubicBezTo>
                    <a:pt x="298" y="339"/>
                    <a:pt x="329" y="340"/>
                    <a:pt x="341" y="340"/>
                  </a:cubicBezTo>
                  <a:cubicBezTo>
                    <a:pt x="345" y="340"/>
                    <a:pt x="351" y="340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4" name="Freeform 830">
              <a:extLst>
                <a:ext uri="{FF2B5EF4-FFF2-40B4-BE49-F238E27FC236}">
                  <a16:creationId xmlns:a16="http://schemas.microsoft.com/office/drawing/2014/main" id="{8CFD02E1-6D28-4375-9602-0CE39816F013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3911600" y="4435476"/>
              <a:ext cx="39688" cy="9525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5" name="Freeform 831">
              <a:extLst>
                <a:ext uri="{FF2B5EF4-FFF2-40B4-BE49-F238E27FC236}">
                  <a16:creationId xmlns:a16="http://schemas.microsoft.com/office/drawing/2014/main" id="{F9F2AB13-D9B2-49CD-B6A3-41AEED627493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3959225" y="4435476"/>
              <a:ext cx="58738" cy="123825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20 w 153"/>
                <a:gd name="T5" fmla="*/ 19 h 302"/>
                <a:gd name="T6" fmla="*/ 134 w 153"/>
                <a:gd name="T7" fmla="*/ 32 h 302"/>
                <a:gd name="T8" fmla="*/ 153 w 153"/>
                <a:gd name="T9" fmla="*/ 13 h 302"/>
                <a:gd name="T10" fmla="*/ 79 w 153"/>
                <a:gd name="T11" fmla="*/ 248 h 302"/>
                <a:gd name="T12" fmla="*/ 34 w 153"/>
                <a:gd name="T13" fmla="*/ 293 h 302"/>
                <a:gd name="T14" fmla="*/ 22 w 153"/>
                <a:gd name="T15" fmla="*/ 290 h 302"/>
                <a:gd name="T16" fmla="*/ 34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5 w 153"/>
                <a:gd name="T23" fmla="*/ 302 h 302"/>
                <a:gd name="T24" fmla="*/ 107 w 153"/>
                <a:gd name="T25" fmla="*/ 247 h 302"/>
                <a:gd name="T26" fmla="*/ 139 w 153"/>
                <a:gd name="T27" fmla="*/ 122 h 302"/>
                <a:gd name="T28" fmla="*/ 140 w 153"/>
                <a:gd name="T29" fmla="*/ 110 h 302"/>
                <a:gd name="T30" fmla="*/ 103 w 153"/>
                <a:gd name="T31" fmla="*/ 77 h 302"/>
                <a:gd name="T32" fmla="*/ 42 w 153"/>
                <a:gd name="T33" fmla="*/ 131 h 302"/>
                <a:gd name="T34" fmla="*/ 48 w 153"/>
                <a:gd name="T35" fmla="*/ 135 h 302"/>
                <a:gd name="T36" fmla="*/ 55 w 153"/>
                <a:gd name="T37" fmla="*/ 129 h 302"/>
                <a:gd name="T38" fmla="*/ 102 w 153"/>
                <a:gd name="T39" fmla="*/ 87 h 302"/>
                <a:gd name="T40" fmla="*/ 114 w 153"/>
                <a:gd name="T41" fmla="*/ 104 h 302"/>
                <a:gd name="T42" fmla="*/ 113 w 153"/>
                <a:gd name="T43" fmla="*/ 115 h 302"/>
                <a:gd name="T44" fmla="*/ 79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2"/>
                    <a:pt x="55" y="293"/>
                    <a:pt x="34" y="293"/>
                  </a:cubicBezTo>
                  <a:cubicBezTo>
                    <a:pt x="30" y="293"/>
                    <a:pt x="26" y="292"/>
                    <a:pt x="22" y="290"/>
                  </a:cubicBezTo>
                  <a:cubicBezTo>
                    <a:pt x="31" y="286"/>
                    <a:pt x="34" y="278"/>
                    <a:pt x="34" y="273"/>
                  </a:cubicBezTo>
                  <a:cubicBezTo>
                    <a:pt x="34" y="264"/>
                    <a:pt x="27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4" y="302"/>
                    <a:pt x="35" y="302"/>
                  </a:cubicBezTo>
                  <a:cubicBezTo>
                    <a:pt x="56" y="302"/>
                    <a:pt x="96" y="290"/>
                    <a:pt x="107" y="247"/>
                  </a:cubicBezTo>
                  <a:lnTo>
                    <a:pt x="139" y="122"/>
                  </a:lnTo>
                  <a:cubicBezTo>
                    <a:pt x="140" y="118"/>
                    <a:pt x="140" y="115"/>
                    <a:pt x="140" y="110"/>
                  </a:cubicBezTo>
                  <a:cubicBezTo>
                    <a:pt x="140" y="91"/>
                    <a:pt x="124" y="77"/>
                    <a:pt x="103" y="77"/>
                  </a:cubicBezTo>
                  <a:cubicBezTo>
                    <a:pt x="64" y="77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2" y="134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6" name="Freeform 832">
              <a:extLst>
                <a:ext uri="{FF2B5EF4-FFF2-40B4-BE49-F238E27FC236}">
                  <a16:creationId xmlns:a16="http://schemas.microsoft.com/office/drawing/2014/main" id="{FAC29C09-BE0B-4E3E-920C-468EBF12D192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087813" y="4360863"/>
              <a:ext cx="88900" cy="139700"/>
            </a:xfrm>
            <a:custGeom>
              <a:avLst/>
              <a:gdLst>
                <a:gd name="T0" fmla="*/ 75 w 232"/>
                <a:gd name="T1" fmla="*/ 1 h 345"/>
                <a:gd name="T2" fmla="*/ 72 w 232"/>
                <a:gd name="T3" fmla="*/ 0 h 345"/>
                <a:gd name="T4" fmla="*/ 14 w 232"/>
                <a:gd name="T5" fmla="*/ 18 h 345"/>
                <a:gd name="T6" fmla="*/ 0 w 232"/>
                <a:gd name="T7" fmla="*/ 22 h 345"/>
                <a:gd name="T8" fmla="*/ 0 w 232"/>
                <a:gd name="T9" fmla="*/ 30 h 345"/>
                <a:gd name="T10" fmla="*/ 8 w 232"/>
                <a:gd name="T11" fmla="*/ 29 h 345"/>
                <a:gd name="T12" fmla="*/ 33 w 232"/>
                <a:gd name="T13" fmla="*/ 55 h 345"/>
                <a:gd name="T14" fmla="*/ 33 w 232"/>
                <a:gd name="T15" fmla="*/ 314 h 345"/>
                <a:gd name="T16" fmla="*/ 115 w 232"/>
                <a:gd name="T17" fmla="*/ 345 h 345"/>
                <a:gd name="T18" fmla="*/ 232 w 232"/>
                <a:gd name="T19" fmla="*/ 219 h 345"/>
                <a:gd name="T20" fmla="*/ 144 w 232"/>
                <a:gd name="T21" fmla="*/ 111 h 345"/>
                <a:gd name="T22" fmla="*/ 75 w 232"/>
                <a:gd name="T23" fmla="*/ 153 h 345"/>
                <a:gd name="T24" fmla="*/ 75 w 232"/>
                <a:gd name="T25" fmla="*/ 1 h 345"/>
                <a:gd name="T26" fmla="*/ 75 w 232"/>
                <a:gd name="T27" fmla="*/ 180 h 345"/>
                <a:gd name="T28" fmla="*/ 124 w 232"/>
                <a:gd name="T29" fmla="*/ 142 h 345"/>
                <a:gd name="T30" fmla="*/ 188 w 232"/>
                <a:gd name="T31" fmla="*/ 242 h 345"/>
                <a:gd name="T32" fmla="*/ 123 w 232"/>
                <a:gd name="T33" fmla="*/ 330 h 345"/>
                <a:gd name="T34" fmla="*/ 75 w 232"/>
                <a:gd name="T35" fmla="*/ 306 h 345"/>
                <a:gd name="T36" fmla="*/ 75 w 232"/>
                <a:gd name="T37" fmla="*/ 18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5">
                  <a:moveTo>
                    <a:pt x="75" y="1"/>
                  </a:moveTo>
                  <a:lnTo>
                    <a:pt x="72" y="0"/>
                  </a:lnTo>
                  <a:cubicBezTo>
                    <a:pt x="51" y="7"/>
                    <a:pt x="38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5" y="345"/>
                    <a:pt x="115" y="345"/>
                  </a:cubicBezTo>
                  <a:cubicBezTo>
                    <a:pt x="181" y="345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4" y="111"/>
                    <a:pt x="85" y="129"/>
                    <a:pt x="75" y="153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0"/>
                    <a:pt x="98" y="142"/>
                    <a:pt x="124" y="142"/>
                  </a:cubicBezTo>
                  <a:cubicBezTo>
                    <a:pt x="163" y="142"/>
                    <a:pt x="188" y="181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7" name="Freeform 833">
              <a:extLst>
                <a:ext uri="{FF2B5EF4-FFF2-40B4-BE49-F238E27FC236}">
                  <a16:creationId xmlns:a16="http://schemas.microsoft.com/office/drawing/2014/main" id="{4CA90254-8054-4CC1-8AB6-77727A10D84C}"/>
                </a:ext>
              </a:extLst>
            </p:cNvPr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auto">
            <a:xfrm>
              <a:off x="4187825" y="4405313"/>
              <a:ext cx="76200" cy="9525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8" name="Freeform 834">
              <a:extLst>
                <a:ext uri="{FF2B5EF4-FFF2-40B4-BE49-F238E27FC236}">
                  <a16:creationId xmlns:a16="http://schemas.microsoft.com/office/drawing/2014/main" id="{5ACF034C-875F-4E12-A0DA-18B181477D17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4318000" y="4360863"/>
              <a:ext cx="46038" cy="138113"/>
            </a:xfrm>
            <a:custGeom>
              <a:avLst/>
              <a:gdLst>
                <a:gd name="T0" fmla="*/ 80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40 w 118"/>
                <a:gd name="T11" fmla="*/ 174 h 340"/>
                <a:gd name="T12" fmla="*/ 40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2 w 118"/>
                <a:gd name="T23" fmla="*/ 290 h 340"/>
                <a:gd name="T24" fmla="*/ 82 w 118"/>
                <a:gd name="T25" fmla="*/ 113 h 340"/>
                <a:gd name="T26" fmla="*/ 80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80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6" y="330"/>
                    <a:pt x="82" y="326"/>
                    <a:pt x="82" y="290"/>
                  </a:cubicBezTo>
                  <a:lnTo>
                    <a:pt x="82" y="113"/>
                  </a:lnTo>
                  <a:lnTo>
                    <a:pt x="80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1" y="51"/>
                    <a:pt x="82" y="40"/>
                    <a:pt x="82" y="25"/>
                  </a:cubicBezTo>
                  <a:cubicBezTo>
                    <a:pt x="82" y="11"/>
                    <a:pt x="71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9" name="Oval 835">
              <a:extLst>
                <a:ext uri="{FF2B5EF4-FFF2-40B4-BE49-F238E27FC236}">
                  <a16:creationId xmlns:a16="http://schemas.microsoft.com/office/drawing/2014/main" id="{35986C23-F43E-4B51-AE3A-8BC2862C9302}"/>
                </a:ext>
              </a:extLst>
            </p:cNvPr>
            <p:cNvSpPr>
              <a:spLocks noChangeArrowheads="1"/>
            </p:cNvSpPr>
            <p:nvPr>
              <p:custDataLst>
                <p:tags r:id="rId268"/>
              </p:custDataLst>
            </p:nvPr>
          </p:nvSpPr>
          <p:spPr bwMode="auto">
            <a:xfrm>
              <a:off x="4383088" y="4479926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0" name="Freeform 836">
              <a:extLst>
                <a:ext uri="{FF2B5EF4-FFF2-40B4-BE49-F238E27FC236}">
                  <a16:creationId xmlns:a16="http://schemas.microsoft.com/office/drawing/2014/main" id="{B4F40387-5A53-47F0-B9AF-36E36FC45388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4418013" y="4405313"/>
              <a:ext cx="61913" cy="93663"/>
            </a:xfrm>
            <a:custGeom>
              <a:avLst/>
              <a:gdLst>
                <a:gd name="T0" fmla="*/ 1 w 164"/>
                <a:gd name="T1" fmla="*/ 35 h 229"/>
                <a:gd name="T2" fmla="*/ 18 w 164"/>
                <a:gd name="T3" fmla="*/ 33 h 229"/>
                <a:gd name="T4" fmla="*/ 35 w 164"/>
                <a:gd name="T5" fmla="*/ 63 h 229"/>
                <a:gd name="T6" fmla="*/ 35 w 164"/>
                <a:gd name="T7" fmla="*/ 188 h 229"/>
                <a:gd name="T8" fmla="*/ 0 w 164"/>
                <a:gd name="T9" fmla="*/ 222 h 229"/>
                <a:gd name="T10" fmla="*/ 0 w 164"/>
                <a:gd name="T11" fmla="*/ 229 h 229"/>
                <a:gd name="T12" fmla="*/ 120 w 164"/>
                <a:gd name="T13" fmla="*/ 229 h 229"/>
                <a:gd name="T14" fmla="*/ 120 w 164"/>
                <a:gd name="T15" fmla="*/ 222 h 229"/>
                <a:gd name="T16" fmla="*/ 77 w 164"/>
                <a:gd name="T17" fmla="*/ 185 h 229"/>
                <a:gd name="T18" fmla="*/ 77 w 164"/>
                <a:gd name="T19" fmla="*/ 72 h 229"/>
                <a:gd name="T20" fmla="*/ 112 w 164"/>
                <a:gd name="T21" fmla="*/ 31 h 229"/>
                <a:gd name="T22" fmla="*/ 125 w 164"/>
                <a:gd name="T23" fmla="*/ 39 h 229"/>
                <a:gd name="T24" fmla="*/ 145 w 164"/>
                <a:gd name="T25" fmla="*/ 49 h 229"/>
                <a:gd name="T26" fmla="*/ 164 w 164"/>
                <a:gd name="T27" fmla="*/ 26 h 229"/>
                <a:gd name="T28" fmla="*/ 137 w 164"/>
                <a:gd name="T29" fmla="*/ 0 h 229"/>
                <a:gd name="T30" fmla="*/ 77 w 164"/>
                <a:gd name="T31" fmla="*/ 47 h 229"/>
                <a:gd name="T32" fmla="*/ 77 w 164"/>
                <a:gd name="T33" fmla="*/ 1 h 229"/>
                <a:gd name="T34" fmla="*/ 75 w 164"/>
                <a:gd name="T35" fmla="*/ 0 h 229"/>
                <a:gd name="T36" fmla="*/ 1 w 164"/>
                <a:gd name="T37" fmla="*/ 27 h 229"/>
                <a:gd name="T38" fmla="*/ 1 w 164"/>
                <a:gd name="T39" fmla="*/ 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29">
                  <a:moveTo>
                    <a:pt x="1" y="35"/>
                  </a:moveTo>
                  <a:cubicBezTo>
                    <a:pt x="8" y="33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29"/>
                  </a:lnTo>
                  <a:lnTo>
                    <a:pt x="120" y="229"/>
                  </a:lnTo>
                  <a:lnTo>
                    <a:pt x="120" y="222"/>
                  </a:lnTo>
                  <a:cubicBezTo>
                    <a:pt x="86" y="220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9" y="31"/>
                    <a:pt x="112" y="31"/>
                  </a:cubicBezTo>
                  <a:cubicBezTo>
                    <a:pt x="115" y="31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4" y="40"/>
                    <a:pt x="164" y="26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1" name="Oval 837">
              <a:extLst>
                <a:ext uri="{FF2B5EF4-FFF2-40B4-BE49-F238E27FC236}">
                  <a16:creationId xmlns:a16="http://schemas.microsoft.com/office/drawing/2014/main" id="{48CDA6C2-5011-45B4-9CBA-C4F0C8242EFC}"/>
                </a:ext>
              </a:extLst>
            </p:cNvPr>
            <p:cNvSpPr>
              <a:spLocks noChangeArrowheads="1"/>
            </p:cNvSpPr>
            <p:nvPr>
              <p:custDataLst>
                <p:tags r:id="rId270"/>
              </p:custDataLst>
            </p:nvPr>
          </p:nvSpPr>
          <p:spPr bwMode="auto">
            <a:xfrm>
              <a:off x="4483100" y="4479926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2" name="Freeform 838">
              <a:extLst>
                <a:ext uri="{FF2B5EF4-FFF2-40B4-BE49-F238E27FC236}">
                  <a16:creationId xmlns:a16="http://schemas.microsoft.com/office/drawing/2014/main" id="{1AA3C07A-C618-4A36-99A7-F9400984A00F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521200" y="4408488"/>
              <a:ext cx="87313" cy="93663"/>
            </a:xfrm>
            <a:custGeom>
              <a:avLst/>
              <a:gdLst>
                <a:gd name="T0" fmla="*/ 228 w 228"/>
                <a:gd name="T1" fmla="*/ 0 h 231"/>
                <a:gd name="T2" fmla="*/ 159 w 228"/>
                <a:gd name="T3" fmla="*/ 0 h 231"/>
                <a:gd name="T4" fmla="*/ 159 w 228"/>
                <a:gd name="T5" fmla="*/ 8 h 231"/>
                <a:gd name="T6" fmla="*/ 182 w 228"/>
                <a:gd name="T7" fmla="*/ 23 h 231"/>
                <a:gd name="T8" fmla="*/ 179 w 228"/>
                <a:gd name="T9" fmla="*/ 38 h 231"/>
                <a:gd name="T10" fmla="*/ 130 w 228"/>
                <a:gd name="T11" fmla="*/ 168 h 231"/>
                <a:gd name="T12" fmla="*/ 79 w 228"/>
                <a:gd name="T13" fmla="*/ 40 h 231"/>
                <a:gd name="T14" fmla="*/ 75 w 228"/>
                <a:gd name="T15" fmla="*/ 21 h 231"/>
                <a:gd name="T16" fmla="*/ 98 w 228"/>
                <a:gd name="T17" fmla="*/ 8 h 231"/>
                <a:gd name="T18" fmla="*/ 98 w 228"/>
                <a:gd name="T19" fmla="*/ 0 h 231"/>
                <a:gd name="T20" fmla="*/ 0 w 228"/>
                <a:gd name="T21" fmla="*/ 0 h 231"/>
                <a:gd name="T22" fmla="*/ 0 w 228"/>
                <a:gd name="T23" fmla="*/ 8 h 231"/>
                <a:gd name="T24" fmla="*/ 45 w 228"/>
                <a:gd name="T25" fmla="*/ 65 h 231"/>
                <a:gd name="T26" fmla="*/ 105 w 228"/>
                <a:gd name="T27" fmla="*/ 208 h 231"/>
                <a:gd name="T28" fmla="*/ 109 w 228"/>
                <a:gd name="T29" fmla="*/ 218 h 231"/>
                <a:gd name="T30" fmla="*/ 118 w 228"/>
                <a:gd name="T31" fmla="*/ 231 h 231"/>
                <a:gd name="T32" fmla="*/ 132 w 228"/>
                <a:gd name="T33" fmla="*/ 207 h 231"/>
                <a:gd name="T34" fmla="*/ 196 w 228"/>
                <a:gd name="T35" fmla="*/ 46 h 231"/>
                <a:gd name="T36" fmla="*/ 228 w 228"/>
                <a:gd name="T37" fmla="*/ 8 h 231"/>
                <a:gd name="T38" fmla="*/ 228 w 228"/>
                <a:gd name="T3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8" h="231">
                  <a:moveTo>
                    <a:pt x="228" y="0"/>
                  </a:moveTo>
                  <a:lnTo>
                    <a:pt x="159" y="0"/>
                  </a:lnTo>
                  <a:lnTo>
                    <a:pt x="159" y="8"/>
                  </a:lnTo>
                  <a:cubicBezTo>
                    <a:pt x="175" y="9"/>
                    <a:pt x="182" y="14"/>
                    <a:pt x="182" y="23"/>
                  </a:cubicBezTo>
                  <a:cubicBezTo>
                    <a:pt x="182" y="28"/>
                    <a:pt x="181" y="33"/>
                    <a:pt x="179" y="38"/>
                  </a:cubicBezTo>
                  <a:lnTo>
                    <a:pt x="130" y="168"/>
                  </a:lnTo>
                  <a:lnTo>
                    <a:pt x="79" y="40"/>
                  </a:lnTo>
                  <a:cubicBezTo>
                    <a:pt x="76" y="33"/>
                    <a:pt x="75" y="26"/>
                    <a:pt x="75" y="21"/>
                  </a:cubicBezTo>
                  <a:cubicBezTo>
                    <a:pt x="75" y="12"/>
                    <a:pt x="80" y="9"/>
                    <a:pt x="98" y="8"/>
                  </a:cubicBezTo>
                  <a:lnTo>
                    <a:pt x="98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9" y="9"/>
                    <a:pt x="22" y="13"/>
                    <a:pt x="45" y="65"/>
                  </a:cubicBezTo>
                  <a:lnTo>
                    <a:pt x="105" y="208"/>
                  </a:lnTo>
                  <a:cubicBezTo>
                    <a:pt x="106" y="211"/>
                    <a:pt x="108" y="214"/>
                    <a:pt x="109" y="218"/>
                  </a:cubicBezTo>
                  <a:cubicBezTo>
                    <a:pt x="112" y="227"/>
                    <a:pt x="115" y="231"/>
                    <a:pt x="118" y="231"/>
                  </a:cubicBezTo>
                  <a:cubicBezTo>
                    <a:pt x="121" y="231"/>
                    <a:pt x="125" y="225"/>
                    <a:pt x="132" y="207"/>
                  </a:cubicBezTo>
                  <a:lnTo>
                    <a:pt x="196" y="46"/>
                  </a:lnTo>
                  <a:cubicBezTo>
                    <a:pt x="210" y="12"/>
                    <a:pt x="213" y="9"/>
                    <a:pt x="228" y="8"/>
                  </a:cubicBezTo>
                  <a:lnTo>
                    <a:pt x="22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3" name="Oval 839">
              <a:extLst>
                <a:ext uri="{FF2B5EF4-FFF2-40B4-BE49-F238E27FC236}">
                  <a16:creationId xmlns:a16="http://schemas.microsoft.com/office/drawing/2014/main" id="{732E7636-FCE3-45BF-81EE-72D07F46229C}"/>
                </a:ext>
              </a:extLst>
            </p:cNvPr>
            <p:cNvSpPr>
              <a:spLocks noChangeArrowheads="1"/>
            </p:cNvSpPr>
            <p:nvPr>
              <p:custDataLst>
                <p:tags r:id="rId272"/>
              </p:custDataLst>
            </p:nvPr>
          </p:nvSpPr>
          <p:spPr bwMode="auto">
            <a:xfrm>
              <a:off x="4614863" y="4479926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4" name="Freeform 840">
              <a:extLst>
                <a:ext uri="{FF2B5EF4-FFF2-40B4-BE49-F238E27FC236}">
                  <a16:creationId xmlns:a16="http://schemas.microsoft.com/office/drawing/2014/main" id="{054DE37F-D630-4063-A440-CCE93F891F43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4699000" y="4381501"/>
              <a:ext cx="50800" cy="119063"/>
            </a:xfrm>
            <a:custGeom>
              <a:avLst/>
              <a:gdLst>
                <a:gd name="T0" fmla="*/ 120 w 132"/>
                <a:gd name="T1" fmla="*/ 64 h 293"/>
                <a:gd name="T2" fmla="*/ 70 w 132"/>
                <a:gd name="T3" fmla="*/ 64 h 293"/>
                <a:gd name="T4" fmla="*/ 70 w 132"/>
                <a:gd name="T5" fmla="*/ 6 h 293"/>
                <a:gd name="T6" fmla="*/ 67 w 132"/>
                <a:gd name="T7" fmla="*/ 0 h 293"/>
                <a:gd name="T8" fmla="*/ 57 w 132"/>
                <a:gd name="T9" fmla="*/ 14 h 293"/>
                <a:gd name="T10" fmla="*/ 8 w 132"/>
                <a:gd name="T11" fmla="*/ 67 h 293"/>
                <a:gd name="T12" fmla="*/ 0 w 132"/>
                <a:gd name="T13" fmla="*/ 76 h 293"/>
                <a:gd name="T14" fmla="*/ 2 w 132"/>
                <a:gd name="T15" fmla="*/ 80 h 293"/>
                <a:gd name="T16" fmla="*/ 28 w 132"/>
                <a:gd name="T17" fmla="*/ 80 h 293"/>
                <a:gd name="T18" fmla="*/ 28 w 132"/>
                <a:gd name="T19" fmla="*/ 230 h 293"/>
                <a:gd name="T20" fmla="*/ 73 w 132"/>
                <a:gd name="T21" fmla="*/ 293 h 293"/>
                <a:gd name="T22" fmla="*/ 132 w 132"/>
                <a:gd name="T23" fmla="*/ 256 h 293"/>
                <a:gd name="T24" fmla="*/ 126 w 132"/>
                <a:gd name="T25" fmla="*/ 250 h 293"/>
                <a:gd name="T26" fmla="*/ 96 w 132"/>
                <a:gd name="T27" fmla="*/ 268 h 293"/>
                <a:gd name="T28" fmla="*/ 70 w 132"/>
                <a:gd name="T29" fmla="*/ 223 h 293"/>
                <a:gd name="T30" fmla="*/ 70 w 132"/>
                <a:gd name="T31" fmla="*/ 80 h 293"/>
                <a:gd name="T32" fmla="*/ 120 w 132"/>
                <a:gd name="T33" fmla="*/ 80 h 293"/>
                <a:gd name="T34" fmla="*/ 120 w 132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3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6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3" y="293"/>
                  </a:cubicBezTo>
                  <a:cubicBezTo>
                    <a:pt x="97" y="293"/>
                    <a:pt x="116" y="281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5" name="Freeform 841">
              <a:extLst>
                <a:ext uri="{FF2B5EF4-FFF2-40B4-BE49-F238E27FC236}">
                  <a16:creationId xmlns:a16="http://schemas.microsoft.com/office/drawing/2014/main" id="{89944365-EA1C-4D2A-994F-6D4913438569}"/>
                </a:ext>
              </a:extLst>
            </p:cNvPr>
            <p:cNvSpPr>
              <a:spLocks noEditPoints="1"/>
            </p:cNvSpPr>
            <p:nvPr>
              <p:custDataLst>
                <p:tags r:id="rId274"/>
              </p:custDataLst>
            </p:nvPr>
          </p:nvSpPr>
          <p:spPr bwMode="auto">
            <a:xfrm>
              <a:off x="4756150" y="4405313"/>
              <a:ext cx="77788" cy="95250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7 h 234"/>
                <a:gd name="T10" fmla="*/ 93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10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6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3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6" name="Freeform 842">
              <a:extLst>
                <a:ext uri="{FF2B5EF4-FFF2-40B4-BE49-F238E27FC236}">
                  <a16:creationId xmlns:a16="http://schemas.microsoft.com/office/drawing/2014/main" id="{9FF084F6-8FA9-40D0-81F7-9882F47E6ED3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4835525" y="4360863"/>
              <a:ext cx="95250" cy="138113"/>
            </a:xfrm>
            <a:custGeom>
              <a:avLst/>
              <a:gdLst>
                <a:gd name="T0" fmla="*/ 0 w 249"/>
                <a:gd name="T1" fmla="*/ 30 h 340"/>
                <a:gd name="T2" fmla="*/ 16 w 249"/>
                <a:gd name="T3" fmla="*/ 29 h 340"/>
                <a:gd name="T4" fmla="*/ 38 w 249"/>
                <a:gd name="T5" fmla="*/ 59 h 340"/>
                <a:gd name="T6" fmla="*/ 38 w 249"/>
                <a:gd name="T7" fmla="*/ 300 h 340"/>
                <a:gd name="T8" fmla="*/ 0 w 249"/>
                <a:gd name="T9" fmla="*/ 333 h 340"/>
                <a:gd name="T10" fmla="*/ 0 w 249"/>
                <a:gd name="T11" fmla="*/ 340 h 340"/>
                <a:gd name="T12" fmla="*/ 117 w 249"/>
                <a:gd name="T13" fmla="*/ 340 h 340"/>
                <a:gd name="T14" fmla="*/ 117 w 249"/>
                <a:gd name="T15" fmla="*/ 333 h 340"/>
                <a:gd name="T16" fmla="*/ 107 w 249"/>
                <a:gd name="T17" fmla="*/ 332 h 340"/>
                <a:gd name="T18" fmla="*/ 80 w 249"/>
                <a:gd name="T19" fmla="*/ 307 h 340"/>
                <a:gd name="T20" fmla="*/ 80 w 249"/>
                <a:gd name="T21" fmla="*/ 215 h 340"/>
                <a:gd name="T22" fmla="*/ 149 w 249"/>
                <a:gd name="T23" fmla="*/ 309 h 340"/>
                <a:gd name="T24" fmla="*/ 151 w 249"/>
                <a:gd name="T25" fmla="*/ 311 h 340"/>
                <a:gd name="T26" fmla="*/ 154 w 249"/>
                <a:gd name="T27" fmla="*/ 315 h 340"/>
                <a:gd name="T28" fmla="*/ 160 w 249"/>
                <a:gd name="T29" fmla="*/ 326 h 340"/>
                <a:gd name="T30" fmla="*/ 149 w 249"/>
                <a:gd name="T31" fmla="*/ 333 h 340"/>
                <a:gd name="T32" fmla="*/ 140 w 249"/>
                <a:gd name="T33" fmla="*/ 333 h 340"/>
                <a:gd name="T34" fmla="*/ 140 w 249"/>
                <a:gd name="T35" fmla="*/ 340 h 340"/>
                <a:gd name="T36" fmla="*/ 249 w 249"/>
                <a:gd name="T37" fmla="*/ 340 h 340"/>
                <a:gd name="T38" fmla="*/ 249 w 249"/>
                <a:gd name="T39" fmla="*/ 333 h 340"/>
                <a:gd name="T40" fmla="*/ 190 w 249"/>
                <a:gd name="T41" fmla="*/ 297 h 340"/>
                <a:gd name="T42" fmla="*/ 114 w 249"/>
                <a:gd name="T43" fmla="*/ 200 h 340"/>
                <a:gd name="T44" fmla="*/ 128 w 249"/>
                <a:gd name="T45" fmla="*/ 186 h 340"/>
                <a:gd name="T46" fmla="*/ 209 w 249"/>
                <a:gd name="T47" fmla="*/ 126 h 340"/>
                <a:gd name="T48" fmla="*/ 232 w 249"/>
                <a:gd name="T49" fmla="*/ 124 h 340"/>
                <a:gd name="T50" fmla="*/ 236 w 249"/>
                <a:gd name="T51" fmla="*/ 124 h 340"/>
                <a:gd name="T52" fmla="*/ 236 w 249"/>
                <a:gd name="T53" fmla="*/ 116 h 340"/>
                <a:gd name="T54" fmla="*/ 134 w 249"/>
                <a:gd name="T55" fmla="*/ 116 h 340"/>
                <a:gd name="T56" fmla="*/ 134 w 249"/>
                <a:gd name="T57" fmla="*/ 123 h 340"/>
                <a:gd name="T58" fmla="*/ 159 w 249"/>
                <a:gd name="T59" fmla="*/ 132 h 340"/>
                <a:gd name="T60" fmla="*/ 148 w 249"/>
                <a:gd name="T61" fmla="*/ 149 h 340"/>
                <a:gd name="T62" fmla="*/ 80 w 249"/>
                <a:gd name="T63" fmla="*/ 210 h 340"/>
                <a:gd name="T64" fmla="*/ 80 w 249"/>
                <a:gd name="T65" fmla="*/ 1 h 340"/>
                <a:gd name="T66" fmla="*/ 78 w 249"/>
                <a:gd name="T67" fmla="*/ 0 h 340"/>
                <a:gd name="T68" fmla="*/ 15 w 249"/>
                <a:gd name="T69" fmla="*/ 18 h 340"/>
                <a:gd name="T70" fmla="*/ 0 w 249"/>
                <a:gd name="T71" fmla="*/ 22 h 340"/>
                <a:gd name="T72" fmla="*/ 0 w 249"/>
                <a:gd name="T73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9" h="340">
                  <a:moveTo>
                    <a:pt x="0" y="30"/>
                  </a:moveTo>
                  <a:cubicBezTo>
                    <a:pt x="7" y="29"/>
                    <a:pt x="11" y="29"/>
                    <a:pt x="16" y="29"/>
                  </a:cubicBezTo>
                  <a:cubicBezTo>
                    <a:pt x="33" y="29"/>
                    <a:pt x="38" y="35"/>
                    <a:pt x="38" y="59"/>
                  </a:cubicBezTo>
                  <a:lnTo>
                    <a:pt x="38" y="300"/>
                  </a:lnTo>
                  <a:cubicBezTo>
                    <a:pt x="38" y="326"/>
                    <a:pt x="36" y="327"/>
                    <a:pt x="0" y="333"/>
                  </a:cubicBezTo>
                  <a:lnTo>
                    <a:pt x="0" y="340"/>
                  </a:lnTo>
                  <a:lnTo>
                    <a:pt x="117" y="340"/>
                  </a:lnTo>
                  <a:lnTo>
                    <a:pt x="117" y="333"/>
                  </a:lnTo>
                  <a:lnTo>
                    <a:pt x="107" y="332"/>
                  </a:lnTo>
                  <a:cubicBezTo>
                    <a:pt x="87" y="331"/>
                    <a:pt x="80" y="325"/>
                    <a:pt x="80" y="307"/>
                  </a:cubicBezTo>
                  <a:lnTo>
                    <a:pt x="80" y="215"/>
                  </a:lnTo>
                  <a:lnTo>
                    <a:pt x="149" y="309"/>
                  </a:lnTo>
                  <a:lnTo>
                    <a:pt x="151" y="311"/>
                  </a:lnTo>
                  <a:cubicBezTo>
                    <a:pt x="152" y="312"/>
                    <a:pt x="153" y="314"/>
                    <a:pt x="154" y="315"/>
                  </a:cubicBezTo>
                  <a:cubicBezTo>
                    <a:pt x="158" y="320"/>
                    <a:pt x="160" y="323"/>
                    <a:pt x="160" y="326"/>
                  </a:cubicBezTo>
                  <a:cubicBezTo>
                    <a:pt x="160" y="330"/>
                    <a:pt x="155" y="333"/>
                    <a:pt x="149" y="333"/>
                  </a:cubicBezTo>
                  <a:lnTo>
                    <a:pt x="140" y="333"/>
                  </a:lnTo>
                  <a:lnTo>
                    <a:pt x="140" y="340"/>
                  </a:lnTo>
                  <a:lnTo>
                    <a:pt x="249" y="340"/>
                  </a:lnTo>
                  <a:lnTo>
                    <a:pt x="249" y="333"/>
                  </a:lnTo>
                  <a:cubicBezTo>
                    <a:pt x="227" y="331"/>
                    <a:pt x="211" y="322"/>
                    <a:pt x="190" y="297"/>
                  </a:cubicBezTo>
                  <a:lnTo>
                    <a:pt x="114" y="200"/>
                  </a:lnTo>
                  <a:lnTo>
                    <a:pt x="128" y="186"/>
                  </a:lnTo>
                  <a:cubicBezTo>
                    <a:pt x="164" y="153"/>
                    <a:pt x="195" y="130"/>
                    <a:pt x="209" y="126"/>
                  </a:cubicBezTo>
                  <a:cubicBezTo>
                    <a:pt x="217" y="125"/>
                    <a:pt x="224" y="124"/>
                    <a:pt x="232" y="124"/>
                  </a:cubicBezTo>
                  <a:lnTo>
                    <a:pt x="236" y="124"/>
                  </a:lnTo>
                  <a:lnTo>
                    <a:pt x="236" y="116"/>
                  </a:lnTo>
                  <a:lnTo>
                    <a:pt x="134" y="116"/>
                  </a:lnTo>
                  <a:lnTo>
                    <a:pt x="134" y="123"/>
                  </a:lnTo>
                  <a:cubicBezTo>
                    <a:pt x="154" y="124"/>
                    <a:pt x="159" y="125"/>
                    <a:pt x="159" y="132"/>
                  </a:cubicBezTo>
                  <a:cubicBezTo>
                    <a:pt x="159" y="136"/>
                    <a:pt x="155" y="143"/>
                    <a:pt x="148" y="149"/>
                  </a:cubicBezTo>
                  <a:lnTo>
                    <a:pt x="80" y="210"/>
                  </a:lnTo>
                  <a:lnTo>
                    <a:pt x="80" y="1"/>
                  </a:lnTo>
                  <a:lnTo>
                    <a:pt x="78" y="0"/>
                  </a:lnTo>
                  <a:cubicBezTo>
                    <a:pt x="59" y="6"/>
                    <a:pt x="44" y="10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7" name="Freeform 843">
              <a:extLst>
                <a:ext uri="{FF2B5EF4-FFF2-40B4-BE49-F238E27FC236}">
                  <a16:creationId xmlns:a16="http://schemas.microsoft.com/office/drawing/2014/main" id="{54EFA7B8-79E5-4852-81DA-C45EBABC6181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4932363" y="4360863"/>
              <a:ext cx="46038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8" name="Freeform 844">
              <a:extLst>
                <a:ext uri="{FF2B5EF4-FFF2-40B4-BE49-F238E27FC236}">
                  <a16:creationId xmlns:a16="http://schemas.microsoft.com/office/drawing/2014/main" id="{7D3E2664-3C01-4771-A865-DF0687FD6B51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986338" y="4405313"/>
              <a:ext cx="88900" cy="93663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6 w 234"/>
                <a:gd name="T21" fmla="*/ 27 h 229"/>
                <a:gd name="T22" fmla="*/ 162 w 234"/>
                <a:gd name="T23" fmla="*/ 76 h 229"/>
                <a:gd name="T24" fmla="*/ 162 w 234"/>
                <a:gd name="T25" fmla="*/ 180 h 229"/>
                <a:gd name="T26" fmla="*/ 131 w 234"/>
                <a:gd name="T27" fmla="*/ 222 h 229"/>
                <a:gd name="T28" fmla="*/ 131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5 h 229"/>
                <a:gd name="T38" fmla="*/ 145 w 234"/>
                <a:gd name="T39" fmla="*/ 0 h 229"/>
                <a:gd name="T40" fmla="*/ 73 w 234"/>
                <a:gd name="T41" fmla="*/ 40 h 229"/>
                <a:gd name="T42" fmla="*/ 73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10" y="219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9" name="Freeform 845">
              <a:extLst>
                <a:ext uri="{FF2B5EF4-FFF2-40B4-BE49-F238E27FC236}">
                  <a16:creationId xmlns:a16="http://schemas.microsoft.com/office/drawing/2014/main" id="{C81AF064-B2A5-4527-B2C0-79ADAB3D613E}"/>
                </a:ext>
              </a:extLst>
            </p:cNvPr>
            <p:cNvSpPr>
              <a:spLocks noEditPoints="1"/>
            </p:cNvSpPr>
            <p:nvPr>
              <p:custDataLst>
                <p:tags r:id="rId278"/>
              </p:custDataLst>
            </p:nvPr>
          </p:nvSpPr>
          <p:spPr bwMode="auto">
            <a:xfrm>
              <a:off x="5083175" y="4405313"/>
              <a:ext cx="85725" cy="138113"/>
            </a:xfrm>
            <a:custGeom>
              <a:avLst/>
              <a:gdLst>
                <a:gd name="T0" fmla="*/ 221 w 221"/>
                <a:gd name="T1" fmla="*/ 36 h 338"/>
                <a:gd name="T2" fmla="*/ 221 w 221"/>
                <a:gd name="T3" fmla="*/ 16 h 338"/>
                <a:gd name="T4" fmla="*/ 183 w 221"/>
                <a:gd name="T5" fmla="*/ 16 h 338"/>
                <a:gd name="T6" fmla="*/ 155 w 221"/>
                <a:gd name="T7" fmla="*/ 12 h 338"/>
                <a:gd name="T8" fmla="*/ 144 w 221"/>
                <a:gd name="T9" fmla="*/ 8 h 338"/>
                <a:gd name="T10" fmla="*/ 104 w 221"/>
                <a:gd name="T11" fmla="*/ 0 h 338"/>
                <a:gd name="T12" fmla="*/ 21 w 221"/>
                <a:gd name="T13" fmla="*/ 81 h 338"/>
                <a:gd name="T14" fmla="*/ 67 w 221"/>
                <a:gd name="T15" fmla="*/ 148 h 338"/>
                <a:gd name="T16" fmla="*/ 46 w 221"/>
                <a:gd name="T17" fmla="*/ 168 h 338"/>
                <a:gd name="T18" fmla="*/ 23 w 221"/>
                <a:gd name="T19" fmla="*/ 203 h 338"/>
                <a:gd name="T20" fmla="*/ 49 w 221"/>
                <a:gd name="T21" fmla="*/ 229 h 338"/>
                <a:gd name="T22" fmla="*/ 0 w 221"/>
                <a:gd name="T23" fmla="*/ 290 h 338"/>
                <a:gd name="T24" fmla="*/ 87 w 221"/>
                <a:gd name="T25" fmla="*/ 338 h 338"/>
                <a:gd name="T26" fmla="*/ 189 w 221"/>
                <a:gd name="T27" fmla="*/ 304 h 338"/>
                <a:gd name="T28" fmla="*/ 216 w 221"/>
                <a:gd name="T29" fmla="*/ 254 h 338"/>
                <a:gd name="T30" fmla="*/ 156 w 221"/>
                <a:gd name="T31" fmla="*/ 201 h 338"/>
                <a:gd name="T32" fmla="*/ 92 w 221"/>
                <a:gd name="T33" fmla="*/ 198 h 338"/>
                <a:gd name="T34" fmla="*/ 53 w 221"/>
                <a:gd name="T35" fmla="*/ 184 h 338"/>
                <a:gd name="T36" fmla="*/ 83 w 221"/>
                <a:gd name="T37" fmla="*/ 153 h 338"/>
                <a:gd name="T38" fmla="*/ 92 w 221"/>
                <a:gd name="T39" fmla="*/ 154 h 338"/>
                <a:gd name="T40" fmla="*/ 111 w 221"/>
                <a:gd name="T41" fmla="*/ 155 h 338"/>
                <a:gd name="T42" fmla="*/ 165 w 221"/>
                <a:gd name="T43" fmla="*/ 134 h 338"/>
                <a:gd name="T44" fmla="*/ 189 w 221"/>
                <a:gd name="T45" fmla="*/ 78 h 338"/>
                <a:gd name="T46" fmla="*/ 179 w 221"/>
                <a:gd name="T47" fmla="*/ 36 h 338"/>
                <a:gd name="T48" fmla="*/ 221 w 221"/>
                <a:gd name="T49" fmla="*/ 36 h 338"/>
                <a:gd name="T50" fmla="*/ 60 w 221"/>
                <a:gd name="T51" fmla="*/ 230 h 338"/>
                <a:gd name="T52" fmla="*/ 141 w 221"/>
                <a:gd name="T53" fmla="*/ 237 h 338"/>
                <a:gd name="T54" fmla="*/ 202 w 221"/>
                <a:gd name="T55" fmla="*/ 261 h 338"/>
                <a:gd name="T56" fmla="*/ 108 w 221"/>
                <a:gd name="T57" fmla="*/ 310 h 338"/>
                <a:gd name="T58" fmla="*/ 35 w 221"/>
                <a:gd name="T59" fmla="*/ 273 h 338"/>
                <a:gd name="T60" fmla="*/ 60 w 221"/>
                <a:gd name="T61" fmla="*/ 230 h 338"/>
                <a:gd name="T62" fmla="*/ 62 w 221"/>
                <a:gd name="T63" fmla="*/ 61 h 338"/>
                <a:gd name="T64" fmla="*/ 99 w 221"/>
                <a:gd name="T65" fmla="*/ 14 h 338"/>
                <a:gd name="T66" fmla="*/ 136 w 221"/>
                <a:gd name="T67" fmla="*/ 37 h 338"/>
                <a:gd name="T68" fmla="*/ 151 w 221"/>
                <a:gd name="T69" fmla="*/ 97 h 338"/>
                <a:gd name="T70" fmla="*/ 113 w 221"/>
                <a:gd name="T71" fmla="*/ 143 h 338"/>
                <a:gd name="T72" fmla="*/ 62 w 221"/>
                <a:gd name="T73" fmla="*/ 62 h 338"/>
                <a:gd name="T74" fmla="*/ 62 w 221"/>
                <a:gd name="T75" fmla="*/ 6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38">
                  <a:moveTo>
                    <a:pt x="221" y="36"/>
                  </a:moveTo>
                  <a:lnTo>
                    <a:pt x="221" y="16"/>
                  </a:lnTo>
                  <a:lnTo>
                    <a:pt x="183" y="16"/>
                  </a:lnTo>
                  <a:cubicBezTo>
                    <a:pt x="173" y="16"/>
                    <a:pt x="165" y="15"/>
                    <a:pt x="155" y="12"/>
                  </a:cubicBezTo>
                  <a:lnTo>
                    <a:pt x="144" y="8"/>
                  </a:lnTo>
                  <a:cubicBezTo>
                    <a:pt x="131" y="3"/>
                    <a:pt x="117" y="0"/>
                    <a:pt x="104" y="0"/>
                  </a:cubicBezTo>
                  <a:cubicBezTo>
                    <a:pt x="58" y="0"/>
                    <a:pt x="21" y="36"/>
                    <a:pt x="21" y="81"/>
                  </a:cubicBezTo>
                  <a:cubicBezTo>
                    <a:pt x="21" y="113"/>
                    <a:pt x="34" y="132"/>
                    <a:pt x="67" y="148"/>
                  </a:cubicBezTo>
                  <a:cubicBezTo>
                    <a:pt x="58" y="157"/>
                    <a:pt x="49" y="166"/>
                    <a:pt x="46" y="168"/>
                  </a:cubicBezTo>
                  <a:cubicBezTo>
                    <a:pt x="29" y="183"/>
                    <a:pt x="23" y="193"/>
                    <a:pt x="23" y="203"/>
                  </a:cubicBezTo>
                  <a:cubicBezTo>
                    <a:pt x="23" y="213"/>
                    <a:pt x="29" y="219"/>
                    <a:pt x="49" y="229"/>
                  </a:cubicBezTo>
                  <a:cubicBezTo>
                    <a:pt x="14" y="255"/>
                    <a:pt x="0" y="271"/>
                    <a:pt x="0" y="290"/>
                  </a:cubicBezTo>
                  <a:cubicBezTo>
                    <a:pt x="0" y="316"/>
                    <a:pt x="39" y="338"/>
                    <a:pt x="87" y="338"/>
                  </a:cubicBezTo>
                  <a:cubicBezTo>
                    <a:pt x="124" y="338"/>
                    <a:pt x="163" y="325"/>
                    <a:pt x="189" y="304"/>
                  </a:cubicBezTo>
                  <a:cubicBezTo>
                    <a:pt x="208" y="289"/>
                    <a:pt x="216" y="273"/>
                    <a:pt x="216" y="254"/>
                  </a:cubicBezTo>
                  <a:cubicBezTo>
                    <a:pt x="216" y="223"/>
                    <a:pt x="193" y="202"/>
                    <a:pt x="156" y="201"/>
                  </a:cubicBezTo>
                  <a:lnTo>
                    <a:pt x="92" y="198"/>
                  </a:lnTo>
                  <a:cubicBezTo>
                    <a:pt x="65" y="197"/>
                    <a:pt x="53" y="192"/>
                    <a:pt x="53" y="184"/>
                  </a:cubicBezTo>
                  <a:cubicBezTo>
                    <a:pt x="53" y="174"/>
                    <a:pt x="69" y="157"/>
                    <a:pt x="83" y="153"/>
                  </a:cubicBezTo>
                  <a:cubicBezTo>
                    <a:pt x="87" y="153"/>
                    <a:pt x="91" y="154"/>
                    <a:pt x="92" y="154"/>
                  </a:cubicBezTo>
                  <a:cubicBezTo>
                    <a:pt x="102" y="155"/>
                    <a:pt x="108" y="155"/>
                    <a:pt x="111" y="155"/>
                  </a:cubicBezTo>
                  <a:cubicBezTo>
                    <a:pt x="130" y="155"/>
                    <a:pt x="150" y="148"/>
                    <a:pt x="165" y="134"/>
                  </a:cubicBezTo>
                  <a:cubicBezTo>
                    <a:pt x="181" y="120"/>
                    <a:pt x="189" y="103"/>
                    <a:pt x="189" y="78"/>
                  </a:cubicBezTo>
                  <a:cubicBezTo>
                    <a:pt x="189" y="63"/>
                    <a:pt x="186" y="52"/>
                    <a:pt x="179" y="36"/>
                  </a:cubicBezTo>
                  <a:lnTo>
                    <a:pt x="221" y="36"/>
                  </a:lnTo>
                  <a:close/>
                  <a:moveTo>
                    <a:pt x="60" y="230"/>
                  </a:moveTo>
                  <a:cubicBezTo>
                    <a:pt x="76" y="234"/>
                    <a:pt x="116" y="237"/>
                    <a:pt x="141" y="237"/>
                  </a:cubicBezTo>
                  <a:cubicBezTo>
                    <a:pt x="186" y="237"/>
                    <a:pt x="202" y="243"/>
                    <a:pt x="202" y="261"/>
                  </a:cubicBezTo>
                  <a:cubicBezTo>
                    <a:pt x="202" y="290"/>
                    <a:pt x="165" y="310"/>
                    <a:pt x="108" y="310"/>
                  </a:cubicBezTo>
                  <a:cubicBezTo>
                    <a:pt x="64" y="310"/>
                    <a:pt x="35" y="295"/>
                    <a:pt x="35" y="273"/>
                  </a:cubicBezTo>
                  <a:cubicBezTo>
                    <a:pt x="35" y="262"/>
                    <a:pt x="39" y="255"/>
                    <a:pt x="60" y="230"/>
                  </a:cubicBezTo>
                  <a:close/>
                  <a:moveTo>
                    <a:pt x="62" y="61"/>
                  </a:moveTo>
                  <a:cubicBezTo>
                    <a:pt x="62" y="31"/>
                    <a:pt x="76" y="14"/>
                    <a:pt x="99" y="14"/>
                  </a:cubicBezTo>
                  <a:cubicBezTo>
                    <a:pt x="115" y="14"/>
                    <a:pt x="128" y="22"/>
                    <a:pt x="136" y="37"/>
                  </a:cubicBezTo>
                  <a:cubicBezTo>
                    <a:pt x="145" y="55"/>
                    <a:pt x="151" y="78"/>
                    <a:pt x="151" y="97"/>
                  </a:cubicBezTo>
                  <a:cubicBezTo>
                    <a:pt x="151" y="125"/>
                    <a:pt x="136" y="143"/>
                    <a:pt x="113" y="143"/>
                  </a:cubicBezTo>
                  <a:cubicBezTo>
                    <a:pt x="83" y="143"/>
                    <a:pt x="62" y="110"/>
                    <a:pt x="62" y="62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0" name="Freeform 846">
              <a:extLst>
                <a:ext uri="{FF2B5EF4-FFF2-40B4-BE49-F238E27FC236}">
                  <a16:creationId xmlns:a16="http://schemas.microsoft.com/office/drawing/2014/main" id="{1BB326C5-421F-4739-9013-DC9FFDFC4506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5226050" y="4408488"/>
              <a:ext cx="87313" cy="93663"/>
            </a:xfrm>
            <a:custGeom>
              <a:avLst/>
              <a:gdLst>
                <a:gd name="T0" fmla="*/ 228 w 228"/>
                <a:gd name="T1" fmla="*/ 0 h 231"/>
                <a:gd name="T2" fmla="*/ 159 w 228"/>
                <a:gd name="T3" fmla="*/ 0 h 231"/>
                <a:gd name="T4" fmla="*/ 159 w 228"/>
                <a:gd name="T5" fmla="*/ 8 h 231"/>
                <a:gd name="T6" fmla="*/ 182 w 228"/>
                <a:gd name="T7" fmla="*/ 23 h 231"/>
                <a:gd name="T8" fmla="*/ 179 w 228"/>
                <a:gd name="T9" fmla="*/ 38 h 231"/>
                <a:gd name="T10" fmla="*/ 130 w 228"/>
                <a:gd name="T11" fmla="*/ 168 h 231"/>
                <a:gd name="T12" fmla="*/ 79 w 228"/>
                <a:gd name="T13" fmla="*/ 40 h 231"/>
                <a:gd name="T14" fmla="*/ 74 w 228"/>
                <a:gd name="T15" fmla="*/ 21 h 231"/>
                <a:gd name="T16" fmla="*/ 97 w 228"/>
                <a:gd name="T17" fmla="*/ 8 h 231"/>
                <a:gd name="T18" fmla="*/ 97 w 228"/>
                <a:gd name="T19" fmla="*/ 0 h 231"/>
                <a:gd name="T20" fmla="*/ 0 w 228"/>
                <a:gd name="T21" fmla="*/ 0 h 231"/>
                <a:gd name="T22" fmla="*/ 0 w 228"/>
                <a:gd name="T23" fmla="*/ 8 h 231"/>
                <a:gd name="T24" fmla="*/ 45 w 228"/>
                <a:gd name="T25" fmla="*/ 65 h 231"/>
                <a:gd name="T26" fmla="*/ 105 w 228"/>
                <a:gd name="T27" fmla="*/ 208 h 231"/>
                <a:gd name="T28" fmla="*/ 109 w 228"/>
                <a:gd name="T29" fmla="*/ 218 h 231"/>
                <a:gd name="T30" fmla="*/ 118 w 228"/>
                <a:gd name="T31" fmla="*/ 231 h 231"/>
                <a:gd name="T32" fmla="*/ 132 w 228"/>
                <a:gd name="T33" fmla="*/ 207 h 231"/>
                <a:gd name="T34" fmla="*/ 196 w 228"/>
                <a:gd name="T35" fmla="*/ 46 h 231"/>
                <a:gd name="T36" fmla="*/ 228 w 228"/>
                <a:gd name="T37" fmla="*/ 8 h 231"/>
                <a:gd name="T38" fmla="*/ 228 w 228"/>
                <a:gd name="T3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8" h="231">
                  <a:moveTo>
                    <a:pt x="228" y="0"/>
                  </a:moveTo>
                  <a:lnTo>
                    <a:pt x="159" y="0"/>
                  </a:lnTo>
                  <a:lnTo>
                    <a:pt x="159" y="8"/>
                  </a:lnTo>
                  <a:cubicBezTo>
                    <a:pt x="175" y="9"/>
                    <a:pt x="182" y="14"/>
                    <a:pt x="182" y="23"/>
                  </a:cubicBezTo>
                  <a:cubicBezTo>
                    <a:pt x="182" y="28"/>
                    <a:pt x="181" y="33"/>
                    <a:pt x="179" y="38"/>
                  </a:cubicBezTo>
                  <a:lnTo>
                    <a:pt x="130" y="168"/>
                  </a:lnTo>
                  <a:lnTo>
                    <a:pt x="79" y="40"/>
                  </a:lnTo>
                  <a:cubicBezTo>
                    <a:pt x="76" y="33"/>
                    <a:pt x="74" y="26"/>
                    <a:pt x="74" y="21"/>
                  </a:cubicBezTo>
                  <a:cubicBezTo>
                    <a:pt x="74" y="12"/>
                    <a:pt x="80" y="9"/>
                    <a:pt x="97" y="8"/>
                  </a:cubicBezTo>
                  <a:lnTo>
                    <a:pt x="97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9" y="9"/>
                    <a:pt x="22" y="13"/>
                    <a:pt x="45" y="65"/>
                  </a:cubicBezTo>
                  <a:lnTo>
                    <a:pt x="105" y="208"/>
                  </a:lnTo>
                  <a:cubicBezTo>
                    <a:pt x="106" y="211"/>
                    <a:pt x="107" y="214"/>
                    <a:pt x="109" y="218"/>
                  </a:cubicBezTo>
                  <a:cubicBezTo>
                    <a:pt x="112" y="227"/>
                    <a:pt x="115" y="231"/>
                    <a:pt x="118" y="231"/>
                  </a:cubicBezTo>
                  <a:cubicBezTo>
                    <a:pt x="121" y="231"/>
                    <a:pt x="124" y="225"/>
                    <a:pt x="132" y="207"/>
                  </a:cubicBezTo>
                  <a:lnTo>
                    <a:pt x="196" y="46"/>
                  </a:lnTo>
                  <a:cubicBezTo>
                    <a:pt x="210" y="12"/>
                    <a:pt x="213" y="9"/>
                    <a:pt x="228" y="8"/>
                  </a:cubicBezTo>
                  <a:lnTo>
                    <a:pt x="22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1" name="Freeform 847">
              <a:extLst>
                <a:ext uri="{FF2B5EF4-FFF2-40B4-BE49-F238E27FC236}">
                  <a16:creationId xmlns:a16="http://schemas.microsoft.com/office/drawing/2014/main" id="{AF5F1B8B-B317-46D3-AA80-C6A28B8D17E7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5319713" y="4405313"/>
              <a:ext cx="77788" cy="95250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7 h 234"/>
                <a:gd name="T10" fmla="*/ 93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10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6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2" name="Freeform 848">
              <a:extLst>
                <a:ext uri="{FF2B5EF4-FFF2-40B4-BE49-F238E27FC236}">
                  <a16:creationId xmlns:a16="http://schemas.microsoft.com/office/drawing/2014/main" id="{031EDD87-91D7-4B60-9B3D-02D3D49749BC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5400675" y="4360863"/>
              <a:ext cx="46038" cy="138113"/>
            </a:xfrm>
            <a:custGeom>
              <a:avLst/>
              <a:gdLst>
                <a:gd name="T0" fmla="*/ 0 w 119"/>
                <a:gd name="T1" fmla="*/ 30 h 340"/>
                <a:gd name="T2" fmla="*/ 3 w 119"/>
                <a:gd name="T3" fmla="*/ 30 h 340"/>
                <a:gd name="T4" fmla="*/ 19 w 119"/>
                <a:gd name="T5" fmla="*/ 29 h 340"/>
                <a:gd name="T6" fmla="*/ 40 w 119"/>
                <a:gd name="T7" fmla="*/ 59 h 340"/>
                <a:gd name="T8" fmla="*/ 40 w 119"/>
                <a:gd name="T9" fmla="*/ 297 h 340"/>
                <a:gd name="T10" fmla="*/ 1 w 119"/>
                <a:gd name="T11" fmla="*/ 333 h 340"/>
                <a:gd name="T12" fmla="*/ 1 w 119"/>
                <a:gd name="T13" fmla="*/ 340 h 340"/>
                <a:gd name="T14" fmla="*/ 119 w 119"/>
                <a:gd name="T15" fmla="*/ 340 h 340"/>
                <a:gd name="T16" fmla="*/ 119 w 119"/>
                <a:gd name="T17" fmla="*/ 333 h 340"/>
                <a:gd name="T18" fmla="*/ 82 w 119"/>
                <a:gd name="T19" fmla="*/ 299 h 340"/>
                <a:gd name="T20" fmla="*/ 82 w 119"/>
                <a:gd name="T21" fmla="*/ 1 h 340"/>
                <a:gd name="T22" fmla="*/ 80 w 119"/>
                <a:gd name="T23" fmla="*/ 0 h 340"/>
                <a:gd name="T24" fmla="*/ 0 w 119"/>
                <a:gd name="T25" fmla="*/ 22 h 340"/>
                <a:gd name="T26" fmla="*/ 0 w 119"/>
                <a:gd name="T27" fmla="*/ 3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0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0"/>
                    <a:pt x="1" y="333"/>
                  </a:cubicBezTo>
                  <a:lnTo>
                    <a:pt x="1" y="340"/>
                  </a:lnTo>
                  <a:lnTo>
                    <a:pt x="119" y="340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3" name="Freeform 849">
              <a:extLst>
                <a:ext uri="{FF2B5EF4-FFF2-40B4-BE49-F238E27FC236}">
                  <a16:creationId xmlns:a16="http://schemas.microsoft.com/office/drawing/2014/main" id="{C1944842-814D-4DE0-B97F-C7522571DCA3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453063" y="4408488"/>
              <a:ext cx="88900" cy="92075"/>
            </a:xfrm>
            <a:custGeom>
              <a:avLst/>
              <a:gdLst>
                <a:gd name="T0" fmla="*/ 234 w 234"/>
                <a:gd name="T1" fmla="*/ 200 h 229"/>
                <a:gd name="T2" fmla="*/ 232 w 234"/>
                <a:gd name="T3" fmla="*/ 200 h 229"/>
                <a:gd name="T4" fmla="*/ 203 w 234"/>
                <a:gd name="T5" fmla="*/ 171 h 229"/>
                <a:gd name="T6" fmla="*/ 203 w 234"/>
                <a:gd name="T7" fmla="*/ 0 h 229"/>
                <a:gd name="T8" fmla="*/ 124 w 234"/>
                <a:gd name="T9" fmla="*/ 0 h 229"/>
                <a:gd name="T10" fmla="*/ 124 w 234"/>
                <a:gd name="T11" fmla="*/ 9 h 229"/>
                <a:gd name="T12" fmla="*/ 161 w 234"/>
                <a:gd name="T13" fmla="*/ 40 h 229"/>
                <a:gd name="T14" fmla="*/ 161 w 234"/>
                <a:gd name="T15" fmla="*/ 157 h 229"/>
                <a:gd name="T16" fmla="*/ 152 w 234"/>
                <a:gd name="T17" fmla="*/ 184 h 229"/>
                <a:gd name="T18" fmla="*/ 108 w 234"/>
                <a:gd name="T19" fmla="*/ 201 h 229"/>
                <a:gd name="T20" fmla="*/ 73 w 234"/>
                <a:gd name="T21" fmla="*/ 163 h 229"/>
                <a:gd name="T22" fmla="*/ 73 w 234"/>
                <a:gd name="T23" fmla="*/ 0 h 229"/>
                <a:gd name="T24" fmla="*/ 0 w 234"/>
                <a:gd name="T25" fmla="*/ 0 h 229"/>
                <a:gd name="T26" fmla="*/ 0 w 234"/>
                <a:gd name="T27" fmla="*/ 7 h 229"/>
                <a:gd name="T28" fmla="*/ 31 w 234"/>
                <a:gd name="T29" fmla="*/ 39 h 229"/>
                <a:gd name="T30" fmla="*/ 31 w 234"/>
                <a:gd name="T31" fmla="*/ 165 h 229"/>
                <a:gd name="T32" fmla="*/ 91 w 234"/>
                <a:gd name="T33" fmla="*/ 229 h 229"/>
                <a:gd name="T34" fmla="*/ 142 w 234"/>
                <a:gd name="T35" fmla="*/ 208 h 229"/>
                <a:gd name="T36" fmla="*/ 164 w 234"/>
                <a:gd name="T37" fmla="*/ 187 h 229"/>
                <a:gd name="T38" fmla="*/ 164 w 234"/>
                <a:gd name="T39" fmla="*/ 228 h 229"/>
                <a:gd name="T40" fmla="*/ 166 w 234"/>
                <a:gd name="T41" fmla="*/ 229 h 229"/>
                <a:gd name="T42" fmla="*/ 234 w 234"/>
                <a:gd name="T43" fmla="*/ 207 h 229"/>
                <a:gd name="T44" fmla="*/ 234 w 234"/>
                <a:gd name="T45" fmla="*/ 20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29">
                  <a:moveTo>
                    <a:pt x="234" y="200"/>
                  </a:moveTo>
                  <a:lnTo>
                    <a:pt x="232" y="200"/>
                  </a:lnTo>
                  <a:cubicBezTo>
                    <a:pt x="209" y="200"/>
                    <a:pt x="203" y="194"/>
                    <a:pt x="203" y="171"/>
                  </a:cubicBezTo>
                  <a:lnTo>
                    <a:pt x="203" y="0"/>
                  </a:lnTo>
                  <a:lnTo>
                    <a:pt x="124" y="0"/>
                  </a:lnTo>
                  <a:lnTo>
                    <a:pt x="124" y="9"/>
                  </a:lnTo>
                  <a:cubicBezTo>
                    <a:pt x="155" y="10"/>
                    <a:pt x="161" y="15"/>
                    <a:pt x="161" y="40"/>
                  </a:cubicBezTo>
                  <a:lnTo>
                    <a:pt x="161" y="157"/>
                  </a:lnTo>
                  <a:cubicBezTo>
                    <a:pt x="161" y="171"/>
                    <a:pt x="159" y="178"/>
                    <a:pt x="152" y="184"/>
                  </a:cubicBezTo>
                  <a:cubicBezTo>
                    <a:pt x="138" y="195"/>
                    <a:pt x="123" y="201"/>
                    <a:pt x="108" y="201"/>
                  </a:cubicBezTo>
                  <a:cubicBezTo>
                    <a:pt x="89" y="201"/>
                    <a:pt x="73" y="184"/>
                    <a:pt x="73" y="163"/>
                  </a:cubicBezTo>
                  <a:lnTo>
                    <a:pt x="7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9"/>
                    <a:pt x="31" y="16"/>
                    <a:pt x="31" y="39"/>
                  </a:cubicBezTo>
                  <a:lnTo>
                    <a:pt x="31" y="165"/>
                  </a:lnTo>
                  <a:cubicBezTo>
                    <a:pt x="31" y="204"/>
                    <a:pt x="55" y="229"/>
                    <a:pt x="91" y="229"/>
                  </a:cubicBezTo>
                  <a:cubicBezTo>
                    <a:pt x="110" y="229"/>
                    <a:pt x="129" y="221"/>
                    <a:pt x="142" y="208"/>
                  </a:cubicBezTo>
                  <a:lnTo>
                    <a:pt x="164" y="187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4"/>
                    <a:pt x="234" y="207"/>
                  </a:cubicBezTo>
                  <a:lnTo>
                    <a:pt x="234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4" name="Freeform 850">
              <a:extLst>
                <a:ext uri="{FF2B5EF4-FFF2-40B4-BE49-F238E27FC236}">
                  <a16:creationId xmlns:a16="http://schemas.microsoft.com/office/drawing/2014/main" id="{A135110D-404A-440A-9A41-F805B6788944}"/>
                </a:ext>
              </a:extLst>
            </p:cNvPr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auto">
            <a:xfrm>
              <a:off x="5551488" y="4405313"/>
              <a:ext cx="76200" cy="9525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5" name="Freeform 851">
              <a:extLst>
                <a:ext uri="{FF2B5EF4-FFF2-40B4-BE49-F238E27FC236}">
                  <a16:creationId xmlns:a16="http://schemas.microsoft.com/office/drawing/2014/main" id="{B8C69D1E-C443-468F-B722-F46B21ABB23A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5700713" y="4362451"/>
              <a:ext cx="53975" cy="136525"/>
            </a:xfrm>
            <a:custGeom>
              <a:avLst/>
              <a:gdLst>
                <a:gd name="T0" fmla="*/ 89 w 141"/>
                <a:gd name="T1" fmla="*/ 0 h 337"/>
                <a:gd name="T2" fmla="*/ 0 w 141"/>
                <a:gd name="T3" fmla="*/ 46 h 337"/>
                <a:gd name="T4" fmla="*/ 0 w 141"/>
                <a:gd name="T5" fmla="*/ 53 h 337"/>
                <a:gd name="T6" fmla="*/ 13 w 141"/>
                <a:gd name="T7" fmla="*/ 47 h 337"/>
                <a:gd name="T8" fmla="*/ 35 w 141"/>
                <a:gd name="T9" fmla="*/ 42 h 337"/>
                <a:gd name="T10" fmla="*/ 50 w 141"/>
                <a:gd name="T11" fmla="*/ 65 h 337"/>
                <a:gd name="T12" fmla="*/ 50 w 141"/>
                <a:gd name="T13" fmla="*/ 291 h 337"/>
                <a:gd name="T14" fmla="*/ 38 w 141"/>
                <a:gd name="T15" fmla="*/ 324 h 337"/>
                <a:gd name="T16" fmla="*/ 3 w 141"/>
                <a:gd name="T17" fmla="*/ 330 h 337"/>
                <a:gd name="T18" fmla="*/ 3 w 141"/>
                <a:gd name="T19" fmla="*/ 337 h 337"/>
                <a:gd name="T20" fmla="*/ 141 w 141"/>
                <a:gd name="T21" fmla="*/ 337 h 337"/>
                <a:gd name="T22" fmla="*/ 141 w 141"/>
                <a:gd name="T23" fmla="*/ 330 h 337"/>
                <a:gd name="T24" fmla="*/ 93 w 141"/>
                <a:gd name="T25" fmla="*/ 301 h 337"/>
                <a:gd name="T26" fmla="*/ 93 w 141"/>
                <a:gd name="T27" fmla="*/ 1 h 337"/>
                <a:gd name="T28" fmla="*/ 89 w 141"/>
                <a:gd name="T2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337">
                  <a:moveTo>
                    <a:pt x="89" y="0"/>
                  </a:moveTo>
                  <a:lnTo>
                    <a:pt x="0" y="46"/>
                  </a:lnTo>
                  <a:lnTo>
                    <a:pt x="0" y="53"/>
                  </a:lnTo>
                  <a:cubicBezTo>
                    <a:pt x="6" y="50"/>
                    <a:pt x="11" y="48"/>
                    <a:pt x="13" y="47"/>
                  </a:cubicBezTo>
                  <a:cubicBezTo>
                    <a:pt x="22" y="44"/>
                    <a:pt x="30" y="42"/>
                    <a:pt x="35" y="42"/>
                  </a:cubicBezTo>
                  <a:cubicBezTo>
                    <a:pt x="46" y="42"/>
                    <a:pt x="50" y="49"/>
                    <a:pt x="50" y="65"/>
                  </a:cubicBezTo>
                  <a:lnTo>
                    <a:pt x="50" y="291"/>
                  </a:lnTo>
                  <a:cubicBezTo>
                    <a:pt x="50" y="308"/>
                    <a:pt x="46" y="319"/>
                    <a:pt x="38" y="324"/>
                  </a:cubicBezTo>
                  <a:cubicBezTo>
                    <a:pt x="31" y="328"/>
                    <a:pt x="24" y="329"/>
                    <a:pt x="3" y="330"/>
                  </a:cubicBezTo>
                  <a:lnTo>
                    <a:pt x="3" y="337"/>
                  </a:lnTo>
                  <a:lnTo>
                    <a:pt x="141" y="337"/>
                  </a:lnTo>
                  <a:lnTo>
                    <a:pt x="141" y="330"/>
                  </a:lnTo>
                  <a:cubicBezTo>
                    <a:pt x="101" y="329"/>
                    <a:pt x="93" y="325"/>
                    <a:pt x="93" y="301"/>
                  </a:cubicBezTo>
                  <a:lnTo>
                    <a:pt x="93" y="1"/>
                  </a:lnTo>
                  <a:lnTo>
                    <a:pt x="8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6" name="Freeform 852">
              <a:extLst>
                <a:ext uri="{FF2B5EF4-FFF2-40B4-BE49-F238E27FC236}">
                  <a16:creationId xmlns:a16="http://schemas.microsoft.com/office/drawing/2014/main" id="{E67624D3-5B27-4414-BA59-5CC70C6AE314}"/>
                </a:ext>
              </a:extLst>
            </p:cNvPr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auto">
            <a:xfrm>
              <a:off x="5824538" y="4360863"/>
              <a:ext cx="46038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7" name="Freeform 853">
              <a:extLst>
                <a:ext uri="{FF2B5EF4-FFF2-40B4-BE49-F238E27FC236}">
                  <a16:creationId xmlns:a16="http://schemas.microsoft.com/office/drawing/2014/main" id="{01550E78-B5AB-4E88-94FD-7F0FFAD9272F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878513" y="4360863"/>
              <a:ext cx="69850" cy="138113"/>
            </a:xfrm>
            <a:custGeom>
              <a:avLst/>
              <a:gdLst>
                <a:gd name="T0" fmla="*/ 144 w 181"/>
                <a:gd name="T1" fmla="*/ 116 h 340"/>
                <a:gd name="T2" fmla="*/ 83 w 181"/>
                <a:gd name="T3" fmla="*/ 116 h 340"/>
                <a:gd name="T4" fmla="*/ 83 w 181"/>
                <a:gd name="T5" fmla="*/ 58 h 340"/>
                <a:gd name="T6" fmla="*/ 111 w 181"/>
                <a:gd name="T7" fmla="*/ 14 h 340"/>
                <a:gd name="T8" fmla="*/ 138 w 181"/>
                <a:gd name="T9" fmla="*/ 33 h 340"/>
                <a:gd name="T10" fmla="*/ 160 w 181"/>
                <a:gd name="T11" fmla="*/ 51 h 340"/>
                <a:gd name="T12" fmla="*/ 181 w 181"/>
                <a:gd name="T13" fmla="*/ 31 h 340"/>
                <a:gd name="T14" fmla="*/ 129 w 181"/>
                <a:gd name="T15" fmla="*/ 0 h 340"/>
                <a:gd name="T16" fmla="*/ 59 w 181"/>
                <a:gd name="T17" fmla="*/ 36 h 340"/>
                <a:gd name="T18" fmla="*/ 42 w 181"/>
                <a:gd name="T19" fmla="*/ 116 h 340"/>
                <a:gd name="T20" fmla="*/ 1 w 181"/>
                <a:gd name="T21" fmla="*/ 116 h 340"/>
                <a:gd name="T22" fmla="*/ 1 w 181"/>
                <a:gd name="T23" fmla="*/ 132 h 340"/>
                <a:gd name="T24" fmla="*/ 42 w 181"/>
                <a:gd name="T25" fmla="*/ 132 h 340"/>
                <a:gd name="T26" fmla="*/ 42 w 181"/>
                <a:gd name="T27" fmla="*/ 289 h 340"/>
                <a:gd name="T28" fmla="*/ 0 w 181"/>
                <a:gd name="T29" fmla="*/ 333 h 340"/>
                <a:gd name="T30" fmla="*/ 0 w 181"/>
                <a:gd name="T31" fmla="*/ 340 h 340"/>
                <a:gd name="T32" fmla="*/ 130 w 181"/>
                <a:gd name="T33" fmla="*/ 340 h 340"/>
                <a:gd name="T34" fmla="*/ 130 w 181"/>
                <a:gd name="T35" fmla="*/ 333 h 340"/>
                <a:gd name="T36" fmla="*/ 83 w 181"/>
                <a:gd name="T37" fmla="*/ 289 h 340"/>
                <a:gd name="T38" fmla="*/ 83 w 181"/>
                <a:gd name="T39" fmla="*/ 132 h 340"/>
                <a:gd name="T40" fmla="*/ 144 w 181"/>
                <a:gd name="T41" fmla="*/ 132 h 340"/>
                <a:gd name="T42" fmla="*/ 144 w 181"/>
                <a:gd name="T43" fmla="*/ 1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0">
                  <a:moveTo>
                    <a:pt x="144" y="116"/>
                  </a:moveTo>
                  <a:lnTo>
                    <a:pt x="83" y="116"/>
                  </a:lnTo>
                  <a:lnTo>
                    <a:pt x="83" y="58"/>
                  </a:lnTo>
                  <a:cubicBezTo>
                    <a:pt x="83" y="29"/>
                    <a:pt x="92" y="14"/>
                    <a:pt x="111" y="14"/>
                  </a:cubicBezTo>
                  <a:cubicBezTo>
                    <a:pt x="122" y="14"/>
                    <a:pt x="129" y="19"/>
                    <a:pt x="138" y="33"/>
                  </a:cubicBezTo>
                  <a:cubicBezTo>
                    <a:pt x="146" y="46"/>
                    <a:pt x="152" y="51"/>
                    <a:pt x="160" y="51"/>
                  </a:cubicBezTo>
                  <a:cubicBezTo>
                    <a:pt x="172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3"/>
                    <a:pt x="59" y="36"/>
                  </a:cubicBezTo>
                  <a:cubicBezTo>
                    <a:pt x="46" y="58"/>
                    <a:pt x="42" y="76"/>
                    <a:pt x="42" y="116"/>
                  </a:cubicBezTo>
                  <a:lnTo>
                    <a:pt x="1" y="116"/>
                  </a:lnTo>
                  <a:lnTo>
                    <a:pt x="1" y="132"/>
                  </a:lnTo>
                  <a:lnTo>
                    <a:pt x="42" y="132"/>
                  </a:lnTo>
                  <a:lnTo>
                    <a:pt x="42" y="289"/>
                  </a:lnTo>
                  <a:cubicBezTo>
                    <a:pt x="42" y="325"/>
                    <a:pt x="36" y="331"/>
                    <a:pt x="0" y="333"/>
                  </a:cubicBezTo>
                  <a:lnTo>
                    <a:pt x="0" y="340"/>
                  </a:lnTo>
                  <a:lnTo>
                    <a:pt x="130" y="340"/>
                  </a:lnTo>
                  <a:lnTo>
                    <a:pt x="130" y="333"/>
                  </a:lnTo>
                  <a:cubicBezTo>
                    <a:pt x="89" y="331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8" name="Freeform 854">
              <a:extLst>
                <a:ext uri="{FF2B5EF4-FFF2-40B4-BE49-F238E27FC236}">
                  <a16:creationId xmlns:a16="http://schemas.microsoft.com/office/drawing/2014/main" id="{834AA0D3-41E4-43A3-B154-2853DDD706E8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5937250" y="4360863"/>
              <a:ext cx="69850" cy="138113"/>
            </a:xfrm>
            <a:custGeom>
              <a:avLst/>
              <a:gdLst>
                <a:gd name="T0" fmla="*/ 144 w 181"/>
                <a:gd name="T1" fmla="*/ 116 h 340"/>
                <a:gd name="T2" fmla="*/ 82 w 181"/>
                <a:gd name="T3" fmla="*/ 116 h 340"/>
                <a:gd name="T4" fmla="*/ 82 w 181"/>
                <a:gd name="T5" fmla="*/ 58 h 340"/>
                <a:gd name="T6" fmla="*/ 111 w 181"/>
                <a:gd name="T7" fmla="*/ 14 h 340"/>
                <a:gd name="T8" fmla="*/ 137 w 181"/>
                <a:gd name="T9" fmla="*/ 33 h 340"/>
                <a:gd name="T10" fmla="*/ 160 w 181"/>
                <a:gd name="T11" fmla="*/ 51 h 340"/>
                <a:gd name="T12" fmla="*/ 181 w 181"/>
                <a:gd name="T13" fmla="*/ 31 h 340"/>
                <a:gd name="T14" fmla="*/ 129 w 181"/>
                <a:gd name="T15" fmla="*/ 0 h 340"/>
                <a:gd name="T16" fmla="*/ 58 w 181"/>
                <a:gd name="T17" fmla="*/ 36 h 340"/>
                <a:gd name="T18" fmla="*/ 41 w 181"/>
                <a:gd name="T19" fmla="*/ 116 h 340"/>
                <a:gd name="T20" fmla="*/ 0 w 181"/>
                <a:gd name="T21" fmla="*/ 116 h 340"/>
                <a:gd name="T22" fmla="*/ 0 w 181"/>
                <a:gd name="T23" fmla="*/ 132 h 340"/>
                <a:gd name="T24" fmla="*/ 41 w 181"/>
                <a:gd name="T25" fmla="*/ 132 h 340"/>
                <a:gd name="T26" fmla="*/ 41 w 181"/>
                <a:gd name="T27" fmla="*/ 289 h 340"/>
                <a:gd name="T28" fmla="*/ 0 w 181"/>
                <a:gd name="T29" fmla="*/ 333 h 340"/>
                <a:gd name="T30" fmla="*/ 0 w 181"/>
                <a:gd name="T31" fmla="*/ 340 h 340"/>
                <a:gd name="T32" fmla="*/ 129 w 181"/>
                <a:gd name="T33" fmla="*/ 340 h 340"/>
                <a:gd name="T34" fmla="*/ 129 w 181"/>
                <a:gd name="T35" fmla="*/ 333 h 340"/>
                <a:gd name="T36" fmla="*/ 83 w 181"/>
                <a:gd name="T37" fmla="*/ 289 h 340"/>
                <a:gd name="T38" fmla="*/ 83 w 181"/>
                <a:gd name="T39" fmla="*/ 132 h 340"/>
                <a:gd name="T40" fmla="*/ 144 w 181"/>
                <a:gd name="T41" fmla="*/ 132 h 340"/>
                <a:gd name="T42" fmla="*/ 144 w 181"/>
                <a:gd name="T43" fmla="*/ 1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0">
                  <a:moveTo>
                    <a:pt x="144" y="116"/>
                  </a:moveTo>
                  <a:lnTo>
                    <a:pt x="82" y="116"/>
                  </a:lnTo>
                  <a:lnTo>
                    <a:pt x="82" y="58"/>
                  </a:lnTo>
                  <a:cubicBezTo>
                    <a:pt x="82" y="29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3"/>
                    <a:pt x="58" y="36"/>
                  </a:cubicBezTo>
                  <a:cubicBezTo>
                    <a:pt x="46" y="58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0"/>
                  </a:lnTo>
                  <a:lnTo>
                    <a:pt x="129" y="340"/>
                  </a:lnTo>
                  <a:lnTo>
                    <a:pt x="129" y="333"/>
                  </a:lnTo>
                  <a:cubicBezTo>
                    <a:pt x="88" y="331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9" name="Freeform 855">
              <a:extLst>
                <a:ext uri="{FF2B5EF4-FFF2-40B4-BE49-F238E27FC236}">
                  <a16:creationId xmlns:a16="http://schemas.microsoft.com/office/drawing/2014/main" id="{28713D40-F3D9-4A8B-9F49-DDDDA14FA837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6048375" y="4381501"/>
              <a:ext cx="50800" cy="119063"/>
            </a:xfrm>
            <a:custGeom>
              <a:avLst/>
              <a:gdLst>
                <a:gd name="T0" fmla="*/ 120 w 132"/>
                <a:gd name="T1" fmla="*/ 64 h 293"/>
                <a:gd name="T2" fmla="*/ 70 w 132"/>
                <a:gd name="T3" fmla="*/ 64 h 293"/>
                <a:gd name="T4" fmla="*/ 70 w 132"/>
                <a:gd name="T5" fmla="*/ 6 h 293"/>
                <a:gd name="T6" fmla="*/ 66 w 132"/>
                <a:gd name="T7" fmla="*/ 0 h 293"/>
                <a:gd name="T8" fmla="*/ 56 w 132"/>
                <a:gd name="T9" fmla="*/ 14 h 293"/>
                <a:gd name="T10" fmla="*/ 8 w 132"/>
                <a:gd name="T11" fmla="*/ 67 h 293"/>
                <a:gd name="T12" fmla="*/ 0 w 132"/>
                <a:gd name="T13" fmla="*/ 76 h 293"/>
                <a:gd name="T14" fmla="*/ 2 w 132"/>
                <a:gd name="T15" fmla="*/ 80 h 293"/>
                <a:gd name="T16" fmla="*/ 28 w 132"/>
                <a:gd name="T17" fmla="*/ 80 h 293"/>
                <a:gd name="T18" fmla="*/ 28 w 132"/>
                <a:gd name="T19" fmla="*/ 230 h 293"/>
                <a:gd name="T20" fmla="*/ 72 w 132"/>
                <a:gd name="T21" fmla="*/ 293 h 293"/>
                <a:gd name="T22" fmla="*/ 132 w 132"/>
                <a:gd name="T23" fmla="*/ 256 h 293"/>
                <a:gd name="T24" fmla="*/ 126 w 132"/>
                <a:gd name="T25" fmla="*/ 250 h 293"/>
                <a:gd name="T26" fmla="*/ 96 w 132"/>
                <a:gd name="T27" fmla="*/ 268 h 293"/>
                <a:gd name="T28" fmla="*/ 70 w 132"/>
                <a:gd name="T29" fmla="*/ 223 h 293"/>
                <a:gd name="T30" fmla="*/ 70 w 132"/>
                <a:gd name="T31" fmla="*/ 80 h 293"/>
                <a:gd name="T32" fmla="*/ 120 w 132"/>
                <a:gd name="T33" fmla="*/ 80 h 293"/>
                <a:gd name="T34" fmla="*/ 120 w 132"/>
                <a:gd name="T35" fmla="*/ 6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3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69" y="0"/>
                    <a:pt x="66" y="0"/>
                  </a:cubicBezTo>
                  <a:cubicBezTo>
                    <a:pt x="63" y="4"/>
                    <a:pt x="60" y="9"/>
                    <a:pt x="56" y="14"/>
                  </a:cubicBezTo>
                  <a:cubicBezTo>
                    <a:pt x="37" y="41"/>
                    <a:pt x="16" y="65"/>
                    <a:pt x="8" y="67"/>
                  </a:cubicBezTo>
                  <a:cubicBezTo>
                    <a:pt x="3" y="71"/>
                    <a:pt x="0" y="74"/>
                    <a:pt x="0" y="76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3"/>
                    <a:pt x="72" y="293"/>
                  </a:cubicBezTo>
                  <a:cubicBezTo>
                    <a:pt x="97" y="293"/>
                    <a:pt x="116" y="281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" name="Freeform 856">
              <a:extLst>
                <a:ext uri="{FF2B5EF4-FFF2-40B4-BE49-F238E27FC236}">
                  <a16:creationId xmlns:a16="http://schemas.microsoft.com/office/drawing/2014/main" id="{B9726E51-9D56-4631-969C-60864EB3CE27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6100763" y="4360863"/>
              <a:ext cx="90488" cy="138113"/>
            </a:xfrm>
            <a:custGeom>
              <a:avLst/>
              <a:gdLst>
                <a:gd name="T0" fmla="*/ 74 w 238"/>
                <a:gd name="T1" fmla="*/ 169 h 340"/>
                <a:gd name="T2" fmla="*/ 129 w 238"/>
                <a:gd name="T3" fmla="*/ 138 h 340"/>
                <a:gd name="T4" fmla="*/ 167 w 238"/>
                <a:gd name="T5" fmla="*/ 191 h 340"/>
                <a:gd name="T6" fmla="*/ 167 w 238"/>
                <a:gd name="T7" fmla="*/ 290 h 340"/>
                <a:gd name="T8" fmla="*/ 133 w 238"/>
                <a:gd name="T9" fmla="*/ 333 h 340"/>
                <a:gd name="T10" fmla="*/ 133 w 238"/>
                <a:gd name="T11" fmla="*/ 340 h 340"/>
                <a:gd name="T12" fmla="*/ 238 w 238"/>
                <a:gd name="T13" fmla="*/ 340 h 340"/>
                <a:gd name="T14" fmla="*/ 238 w 238"/>
                <a:gd name="T15" fmla="*/ 333 h 340"/>
                <a:gd name="T16" fmla="*/ 209 w 238"/>
                <a:gd name="T17" fmla="*/ 290 h 340"/>
                <a:gd name="T18" fmla="*/ 209 w 238"/>
                <a:gd name="T19" fmla="*/ 190 h 340"/>
                <a:gd name="T20" fmla="*/ 147 w 238"/>
                <a:gd name="T21" fmla="*/ 111 h 340"/>
                <a:gd name="T22" fmla="*/ 74 w 238"/>
                <a:gd name="T23" fmla="*/ 153 h 340"/>
                <a:gd name="T24" fmla="*/ 74 w 238"/>
                <a:gd name="T25" fmla="*/ 1 h 340"/>
                <a:gd name="T26" fmla="*/ 71 w 238"/>
                <a:gd name="T27" fmla="*/ 0 h 340"/>
                <a:gd name="T28" fmla="*/ 14 w 238"/>
                <a:gd name="T29" fmla="*/ 18 h 340"/>
                <a:gd name="T30" fmla="*/ 1 w 238"/>
                <a:gd name="T31" fmla="*/ 22 h 340"/>
                <a:gd name="T32" fmla="*/ 1 w 238"/>
                <a:gd name="T33" fmla="*/ 30 h 340"/>
                <a:gd name="T34" fmla="*/ 7 w 238"/>
                <a:gd name="T35" fmla="*/ 29 h 340"/>
                <a:gd name="T36" fmla="*/ 32 w 238"/>
                <a:gd name="T37" fmla="*/ 55 h 340"/>
                <a:gd name="T38" fmla="*/ 32 w 238"/>
                <a:gd name="T39" fmla="*/ 290 h 340"/>
                <a:gd name="T40" fmla="*/ 0 w 238"/>
                <a:gd name="T41" fmla="*/ 333 h 340"/>
                <a:gd name="T42" fmla="*/ 0 w 238"/>
                <a:gd name="T43" fmla="*/ 340 h 340"/>
                <a:gd name="T44" fmla="*/ 108 w 238"/>
                <a:gd name="T45" fmla="*/ 340 h 340"/>
                <a:gd name="T46" fmla="*/ 108 w 238"/>
                <a:gd name="T47" fmla="*/ 333 h 340"/>
                <a:gd name="T48" fmla="*/ 74 w 238"/>
                <a:gd name="T49" fmla="*/ 290 h 340"/>
                <a:gd name="T50" fmla="*/ 74 w 238"/>
                <a:gd name="T51" fmla="*/ 16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0">
                  <a:moveTo>
                    <a:pt x="74" y="169"/>
                  </a:moveTo>
                  <a:cubicBezTo>
                    <a:pt x="95" y="146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0"/>
                  </a:lnTo>
                  <a:lnTo>
                    <a:pt x="238" y="340"/>
                  </a:lnTo>
                  <a:lnTo>
                    <a:pt x="238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0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0"/>
                  </a:lnTo>
                  <a:lnTo>
                    <a:pt x="108" y="340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" name="Freeform 857">
              <a:extLst>
                <a:ext uri="{FF2B5EF4-FFF2-40B4-BE49-F238E27FC236}">
                  <a16:creationId xmlns:a16="http://schemas.microsoft.com/office/drawing/2014/main" id="{5C40D9C2-A549-4586-858F-DB431DDD1BB6}"/>
                </a:ext>
              </a:extLst>
            </p:cNvPr>
            <p:cNvSpPr>
              <a:spLocks noEditPoints="1"/>
            </p:cNvSpPr>
            <p:nvPr>
              <p:custDataLst>
                <p:tags r:id="rId290"/>
              </p:custDataLst>
            </p:nvPr>
          </p:nvSpPr>
          <p:spPr bwMode="auto">
            <a:xfrm>
              <a:off x="6199188" y="4405313"/>
              <a:ext cx="76200" cy="9525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" name="Freeform 858">
              <a:extLst>
                <a:ext uri="{FF2B5EF4-FFF2-40B4-BE49-F238E27FC236}">
                  <a16:creationId xmlns:a16="http://schemas.microsoft.com/office/drawing/2014/main" id="{8C281BE5-C7EB-4255-9A68-E7B2F1CC9D0D}"/>
                </a:ext>
              </a:extLst>
            </p:cNvPr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auto">
            <a:xfrm>
              <a:off x="6324600" y="4365626"/>
              <a:ext cx="77788" cy="176213"/>
            </a:xfrm>
            <a:custGeom>
              <a:avLst/>
              <a:gdLst>
                <a:gd name="T0" fmla="*/ 204 w 204"/>
                <a:gd name="T1" fmla="*/ 18 h 432"/>
                <a:gd name="T2" fmla="*/ 185 w 204"/>
                <a:gd name="T3" fmla="*/ 0 h 432"/>
                <a:gd name="T4" fmla="*/ 159 w 204"/>
                <a:gd name="T5" fmla="*/ 26 h 432"/>
                <a:gd name="T6" fmla="*/ 177 w 204"/>
                <a:gd name="T7" fmla="*/ 44 h 432"/>
                <a:gd name="T8" fmla="*/ 204 w 204"/>
                <a:gd name="T9" fmla="*/ 18 h 432"/>
                <a:gd name="T10" fmla="*/ 104 w 204"/>
                <a:gd name="T11" fmla="*/ 354 h 432"/>
                <a:gd name="T12" fmla="*/ 43 w 204"/>
                <a:gd name="T13" fmla="*/ 421 h 432"/>
                <a:gd name="T14" fmla="*/ 23 w 204"/>
                <a:gd name="T15" fmla="*/ 416 h 432"/>
                <a:gd name="T16" fmla="*/ 46 w 204"/>
                <a:gd name="T17" fmla="*/ 390 h 432"/>
                <a:gd name="T18" fmla="*/ 27 w 204"/>
                <a:gd name="T19" fmla="*/ 372 h 432"/>
                <a:gd name="T20" fmla="*/ 0 w 204"/>
                <a:gd name="T21" fmla="*/ 401 h 432"/>
                <a:gd name="T22" fmla="*/ 44 w 204"/>
                <a:gd name="T23" fmla="*/ 432 h 432"/>
                <a:gd name="T24" fmla="*/ 138 w 204"/>
                <a:gd name="T25" fmla="*/ 356 h 432"/>
                <a:gd name="T26" fmla="*/ 183 w 204"/>
                <a:gd name="T27" fmla="*/ 173 h 432"/>
                <a:gd name="T28" fmla="*/ 186 w 204"/>
                <a:gd name="T29" fmla="*/ 155 h 432"/>
                <a:gd name="T30" fmla="*/ 140 w 204"/>
                <a:gd name="T31" fmla="*/ 109 h 432"/>
                <a:gd name="T32" fmla="*/ 61 w 204"/>
                <a:gd name="T33" fmla="*/ 186 h 432"/>
                <a:gd name="T34" fmla="*/ 67 w 204"/>
                <a:gd name="T35" fmla="*/ 191 h 432"/>
                <a:gd name="T36" fmla="*/ 76 w 204"/>
                <a:gd name="T37" fmla="*/ 181 h 432"/>
                <a:gd name="T38" fmla="*/ 139 w 204"/>
                <a:gd name="T39" fmla="*/ 120 h 432"/>
                <a:gd name="T40" fmla="*/ 155 w 204"/>
                <a:gd name="T41" fmla="*/ 143 h 432"/>
                <a:gd name="T42" fmla="*/ 151 w 204"/>
                <a:gd name="T43" fmla="*/ 168 h 432"/>
                <a:gd name="T44" fmla="*/ 104 w 204"/>
                <a:gd name="T45" fmla="*/ 35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432">
                  <a:moveTo>
                    <a:pt x="204" y="18"/>
                  </a:moveTo>
                  <a:cubicBezTo>
                    <a:pt x="204" y="8"/>
                    <a:pt x="197" y="0"/>
                    <a:pt x="185" y="0"/>
                  </a:cubicBezTo>
                  <a:cubicBezTo>
                    <a:pt x="174" y="0"/>
                    <a:pt x="159" y="11"/>
                    <a:pt x="159" y="26"/>
                  </a:cubicBezTo>
                  <a:cubicBezTo>
                    <a:pt x="159" y="36"/>
                    <a:pt x="166" y="44"/>
                    <a:pt x="177" y="44"/>
                  </a:cubicBezTo>
                  <a:cubicBezTo>
                    <a:pt x="191" y="44"/>
                    <a:pt x="204" y="31"/>
                    <a:pt x="204" y="18"/>
                  </a:cubicBezTo>
                  <a:close/>
                  <a:moveTo>
                    <a:pt x="104" y="354"/>
                  </a:moveTo>
                  <a:cubicBezTo>
                    <a:pt x="95" y="392"/>
                    <a:pt x="71" y="421"/>
                    <a:pt x="43" y="421"/>
                  </a:cubicBezTo>
                  <a:cubicBezTo>
                    <a:pt x="40" y="421"/>
                    <a:pt x="32" y="421"/>
                    <a:pt x="23" y="416"/>
                  </a:cubicBezTo>
                  <a:cubicBezTo>
                    <a:pt x="38" y="413"/>
                    <a:pt x="46" y="400"/>
                    <a:pt x="46" y="390"/>
                  </a:cubicBezTo>
                  <a:cubicBezTo>
                    <a:pt x="46" y="382"/>
                    <a:pt x="40" y="372"/>
                    <a:pt x="27" y="372"/>
                  </a:cubicBezTo>
                  <a:cubicBezTo>
                    <a:pt x="14" y="372"/>
                    <a:pt x="0" y="383"/>
                    <a:pt x="0" y="401"/>
                  </a:cubicBezTo>
                  <a:cubicBezTo>
                    <a:pt x="0" y="421"/>
                    <a:pt x="20" y="432"/>
                    <a:pt x="44" y="432"/>
                  </a:cubicBezTo>
                  <a:cubicBezTo>
                    <a:pt x="79" y="432"/>
                    <a:pt x="125" y="405"/>
                    <a:pt x="138" y="356"/>
                  </a:cubicBezTo>
                  <a:lnTo>
                    <a:pt x="183" y="173"/>
                  </a:lnTo>
                  <a:cubicBezTo>
                    <a:pt x="186" y="163"/>
                    <a:pt x="186" y="156"/>
                    <a:pt x="186" y="155"/>
                  </a:cubicBezTo>
                  <a:cubicBezTo>
                    <a:pt x="186" y="126"/>
                    <a:pt x="165" y="109"/>
                    <a:pt x="140" y="109"/>
                  </a:cubicBezTo>
                  <a:cubicBezTo>
                    <a:pt x="89" y="109"/>
                    <a:pt x="61" y="181"/>
                    <a:pt x="61" y="186"/>
                  </a:cubicBezTo>
                  <a:cubicBezTo>
                    <a:pt x="61" y="191"/>
                    <a:pt x="66" y="191"/>
                    <a:pt x="67" y="191"/>
                  </a:cubicBezTo>
                  <a:cubicBezTo>
                    <a:pt x="71" y="191"/>
                    <a:pt x="72" y="190"/>
                    <a:pt x="76" y="181"/>
                  </a:cubicBezTo>
                  <a:cubicBezTo>
                    <a:pt x="88" y="150"/>
                    <a:pt x="111" y="120"/>
                    <a:pt x="139" y="120"/>
                  </a:cubicBezTo>
                  <a:cubicBezTo>
                    <a:pt x="146" y="120"/>
                    <a:pt x="155" y="122"/>
                    <a:pt x="155" y="143"/>
                  </a:cubicBezTo>
                  <a:cubicBezTo>
                    <a:pt x="155" y="154"/>
                    <a:pt x="153" y="160"/>
                    <a:pt x="151" y="168"/>
                  </a:cubicBezTo>
                  <a:lnTo>
                    <a:pt x="104" y="3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" name="Freeform 859">
              <a:extLst>
                <a:ext uri="{FF2B5EF4-FFF2-40B4-BE49-F238E27FC236}">
                  <a16:creationId xmlns:a16="http://schemas.microsoft.com/office/drawing/2014/main" id="{7972878D-B9C5-4ADA-8703-D08DF2E359FF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6418263" y="4343401"/>
              <a:ext cx="34925" cy="84138"/>
            </a:xfrm>
            <a:custGeom>
              <a:avLst/>
              <a:gdLst>
                <a:gd name="T0" fmla="*/ 84 w 92"/>
                <a:gd name="T1" fmla="*/ 45 h 205"/>
                <a:gd name="T2" fmla="*/ 49 w 92"/>
                <a:gd name="T3" fmla="*/ 45 h 205"/>
                <a:gd name="T4" fmla="*/ 49 w 92"/>
                <a:gd name="T5" fmla="*/ 4 h 205"/>
                <a:gd name="T6" fmla="*/ 46 w 92"/>
                <a:gd name="T7" fmla="*/ 0 h 205"/>
                <a:gd name="T8" fmla="*/ 39 w 92"/>
                <a:gd name="T9" fmla="*/ 9 h 205"/>
                <a:gd name="T10" fmla="*/ 6 w 92"/>
                <a:gd name="T11" fmla="*/ 47 h 205"/>
                <a:gd name="T12" fmla="*/ 0 w 92"/>
                <a:gd name="T13" fmla="*/ 53 h 205"/>
                <a:gd name="T14" fmla="*/ 1 w 92"/>
                <a:gd name="T15" fmla="*/ 56 h 205"/>
                <a:gd name="T16" fmla="*/ 19 w 92"/>
                <a:gd name="T17" fmla="*/ 56 h 205"/>
                <a:gd name="T18" fmla="*/ 19 w 92"/>
                <a:gd name="T19" fmla="*/ 161 h 205"/>
                <a:gd name="T20" fmla="*/ 51 w 92"/>
                <a:gd name="T21" fmla="*/ 205 h 205"/>
                <a:gd name="T22" fmla="*/ 92 w 92"/>
                <a:gd name="T23" fmla="*/ 178 h 205"/>
                <a:gd name="T24" fmla="*/ 88 w 92"/>
                <a:gd name="T25" fmla="*/ 175 h 205"/>
                <a:gd name="T26" fmla="*/ 67 w 92"/>
                <a:gd name="T27" fmla="*/ 187 h 205"/>
                <a:gd name="T28" fmla="*/ 49 w 92"/>
                <a:gd name="T29" fmla="*/ 155 h 205"/>
                <a:gd name="T30" fmla="*/ 49 w 92"/>
                <a:gd name="T31" fmla="*/ 56 h 205"/>
                <a:gd name="T32" fmla="*/ 84 w 92"/>
                <a:gd name="T33" fmla="*/ 56 h 205"/>
                <a:gd name="T34" fmla="*/ 84 w 92"/>
                <a:gd name="T35" fmla="*/ 4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205">
                  <a:moveTo>
                    <a:pt x="84" y="45"/>
                  </a:moveTo>
                  <a:lnTo>
                    <a:pt x="49" y="45"/>
                  </a:lnTo>
                  <a:lnTo>
                    <a:pt x="49" y="4"/>
                  </a:lnTo>
                  <a:cubicBezTo>
                    <a:pt x="49" y="1"/>
                    <a:pt x="48" y="0"/>
                    <a:pt x="46" y="0"/>
                  </a:cubicBezTo>
                  <a:cubicBezTo>
                    <a:pt x="44" y="3"/>
                    <a:pt x="42" y="6"/>
                    <a:pt x="39" y="9"/>
                  </a:cubicBezTo>
                  <a:cubicBezTo>
                    <a:pt x="26" y="28"/>
                    <a:pt x="11" y="45"/>
                    <a:pt x="6" y="47"/>
                  </a:cubicBezTo>
                  <a:cubicBezTo>
                    <a:pt x="2" y="49"/>
                    <a:pt x="0" y="51"/>
                    <a:pt x="0" y="53"/>
                  </a:cubicBezTo>
                  <a:cubicBezTo>
                    <a:pt x="0" y="54"/>
                    <a:pt x="0" y="55"/>
                    <a:pt x="1" y="56"/>
                  </a:cubicBezTo>
                  <a:lnTo>
                    <a:pt x="19" y="56"/>
                  </a:lnTo>
                  <a:lnTo>
                    <a:pt x="19" y="161"/>
                  </a:lnTo>
                  <a:cubicBezTo>
                    <a:pt x="19" y="190"/>
                    <a:pt x="30" y="205"/>
                    <a:pt x="51" y="205"/>
                  </a:cubicBezTo>
                  <a:cubicBezTo>
                    <a:pt x="68" y="205"/>
                    <a:pt x="81" y="197"/>
                    <a:pt x="92" y="178"/>
                  </a:cubicBezTo>
                  <a:lnTo>
                    <a:pt x="88" y="175"/>
                  </a:lnTo>
                  <a:cubicBezTo>
                    <a:pt x="80" y="183"/>
                    <a:pt x="75" y="187"/>
                    <a:pt x="67" y="187"/>
                  </a:cubicBezTo>
                  <a:cubicBezTo>
                    <a:pt x="54" y="187"/>
                    <a:pt x="49" y="177"/>
                    <a:pt x="49" y="155"/>
                  </a:cubicBezTo>
                  <a:lnTo>
                    <a:pt x="49" y="56"/>
                  </a:lnTo>
                  <a:lnTo>
                    <a:pt x="84" y="56"/>
                  </a:lnTo>
                  <a:lnTo>
                    <a:pt x="84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" name="Freeform 860">
              <a:extLst>
                <a:ext uri="{FF2B5EF4-FFF2-40B4-BE49-F238E27FC236}">
                  <a16:creationId xmlns:a16="http://schemas.microsoft.com/office/drawing/2014/main" id="{4A3C095F-0843-4174-8E48-FB9E24DDEFDE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6454775" y="4329113"/>
              <a:ext cx="63500" cy="96838"/>
            </a:xfrm>
            <a:custGeom>
              <a:avLst/>
              <a:gdLst>
                <a:gd name="T0" fmla="*/ 52 w 167"/>
                <a:gd name="T1" fmla="*/ 119 h 238"/>
                <a:gd name="T2" fmla="*/ 90 w 167"/>
                <a:gd name="T3" fmla="*/ 97 h 238"/>
                <a:gd name="T4" fmla="*/ 117 w 167"/>
                <a:gd name="T5" fmla="*/ 134 h 238"/>
                <a:gd name="T6" fmla="*/ 117 w 167"/>
                <a:gd name="T7" fmla="*/ 203 h 238"/>
                <a:gd name="T8" fmla="*/ 93 w 167"/>
                <a:gd name="T9" fmla="*/ 233 h 238"/>
                <a:gd name="T10" fmla="*/ 93 w 167"/>
                <a:gd name="T11" fmla="*/ 238 h 238"/>
                <a:gd name="T12" fmla="*/ 167 w 167"/>
                <a:gd name="T13" fmla="*/ 238 h 238"/>
                <a:gd name="T14" fmla="*/ 167 w 167"/>
                <a:gd name="T15" fmla="*/ 233 h 238"/>
                <a:gd name="T16" fmla="*/ 146 w 167"/>
                <a:gd name="T17" fmla="*/ 203 h 238"/>
                <a:gd name="T18" fmla="*/ 146 w 167"/>
                <a:gd name="T19" fmla="*/ 133 h 238"/>
                <a:gd name="T20" fmla="*/ 103 w 167"/>
                <a:gd name="T21" fmla="*/ 78 h 238"/>
                <a:gd name="T22" fmla="*/ 52 w 167"/>
                <a:gd name="T23" fmla="*/ 107 h 238"/>
                <a:gd name="T24" fmla="*/ 52 w 167"/>
                <a:gd name="T25" fmla="*/ 1 h 238"/>
                <a:gd name="T26" fmla="*/ 50 w 167"/>
                <a:gd name="T27" fmla="*/ 0 h 238"/>
                <a:gd name="T28" fmla="*/ 10 w 167"/>
                <a:gd name="T29" fmla="*/ 13 h 238"/>
                <a:gd name="T30" fmla="*/ 1 w 167"/>
                <a:gd name="T31" fmla="*/ 16 h 238"/>
                <a:gd name="T32" fmla="*/ 1 w 167"/>
                <a:gd name="T33" fmla="*/ 21 h 238"/>
                <a:gd name="T34" fmla="*/ 5 w 167"/>
                <a:gd name="T35" fmla="*/ 21 h 238"/>
                <a:gd name="T36" fmla="*/ 22 w 167"/>
                <a:gd name="T37" fmla="*/ 39 h 238"/>
                <a:gd name="T38" fmla="*/ 22 w 167"/>
                <a:gd name="T39" fmla="*/ 203 h 238"/>
                <a:gd name="T40" fmla="*/ 0 w 167"/>
                <a:gd name="T41" fmla="*/ 233 h 238"/>
                <a:gd name="T42" fmla="*/ 0 w 167"/>
                <a:gd name="T43" fmla="*/ 238 h 238"/>
                <a:gd name="T44" fmla="*/ 75 w 167"/>
                <a:gd name="T45" fmla="*/ 238 h 238"/>
                <a:gd name="T46" fmla="*/ 75 w 167"/>
                <a:gd name="T47" fmla="*/ 233 h 238"/>
                <a:gd name="T48" fmla="*/ 52 w 167"/>
                <a:gd name="T49" fmla="*/ 203 h 238"/>
                <a:gd name="T50" fmla="*/ 52 w 167"/>
                <a:gd name="T51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7" h="238">
                  <a:moveTo>
                    <a:pt x="52" y="119"/>
                  </a:moveTo>
                  <a:cubicBezTo>
                    <a:pt x="66" y="103"/>
                    <a:pt x="77" y="97"/>
                    <a:pt x="90" y="97"/>
                  </a:cubicBezTo>
                  <a:cubicBezTo>
                    <a:pt x="108" y="97"/>
                    <a:pt x="117" y="109"/>
                    <a:pt x="117" y="134"/>
                  </a:cubicBezTo>
                  <a:lnTo>
                    <a:pt x="117" y="203"/>
                  </a:lnTo>
                  <a:cubicBezTo>
                    <a:pt x="117" y="227"/>
                    <a:pt x="113" y="231"/>
                    <a:pt x="93" y="233"/>
                  </a:cubicBezTo>
                  <a:lnTo>
                    <a:pt x="93" y="238"/>
                  </a:lnTo>
                  <a:lnTo>
                    <a:pt x="167" y="238"/>
                  </a:lnTo>
                  <a:lnTo>
                    <a:pt x="167" y="233"/>
                  </a:lnTo>
                  <a:cubicBezTo>
                    <a:pt x="148" y="230"/>
                    <a:pt x="146" y="227"/>
                    <a:pt x="146" y="203"/>
                  </a:cubicBezTo>
                  <a:lnTo>
                    <a:pt x="146" y="133"/>
                  </a:lnTo>
                  <a:cubicBezTo>
                    <a:pt x="146" y="97"/>
                    <a:pt x="131" y="78"/>
                    <a:pt x="103" y="78"/>
                  </a:cubicBezTo>
                  <a:cubicBezTo>
                    <a:pt x="82" y="78"/>
                    <a:pt x="68" y="86"/>
                    <a:pt x="52" y="107"/>
                  </a:cubicBezTo>
                  <a:lnTo>
                    <a:pt x="52" y="1"/>
                  </a:lnTo>
                  <a:lnTo>
                    <a:pt x="50" y="0"/>
                  </a:lnTo>
                  <a:cubicBezTo>
                    <a:pt x="38" y="4"/>
                    <a:pt x="29" y="7"/>
                    <a:pt x="10" y="13"/>
                  </a:cubicBezTo>
                  <a:lnTo>
                    <a:pt x="1" y="16"/>
                  </a:lnTo>
                  <a:lnTo>
                    <a:pt x="1" y="21"/>
                  </a:lnTo>
                  <a:cubicBezTo>
                    <a:pt x="2" y="21"/>
                    <a:pt x="3" y="21"/>
                    <a:pt x="5" y="21"/>
                  </a:cubicBezTo>
                  <a:cubicBezTo>
                    <a:pt x="20" y="21"/>
                    <a:pt x="22" y="24"/>
                    <a:pt x="22" y="39"/>
                  </a:cubicBezTo>
                  <a:lnTo>
                    <a:pt x="22" y="203"/>
                  </a:lnTo>
                  <a:cubicBezTo>
                    <a:pt x="22" y="227"/>
                    <a:pt x="20" y="230"/>
                    <a:pt x="0" y="233"/>
                  </a:cubicBezTo>
                  <a:lnTo>
                    <a:pt x="0" y="238"/>
                  </a:lnTo>
                  <a:lnTo>
                    <a:pt x="75" y="238"/>
                  </a:lnTo>
                  <a:lnTo>
                    <a:pt x="75" y="233"/>
                  </a:lnTo>
                  <a:cubicBezTo>
                    <a:pt x="55" y="231"/>
                    <a:pt x="52" y="227"/>
                    <a:pt x="52" y="203"/>
                  </a:cubicBezTo>
                  <a:lnTo>
                    <a:pt x="52" y="1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5" name="Freeform 861">
              <a:extLst>
                <a:ext uri="{FF2B5EF4-FFF2-40B4-BE49-F238E27FC236}">
                  <a16:creationId xmlns:a16="http://schemas.microsoft.com/office/drawing/2014/main" id="{350AB5EC-FDE6-4EEA-9C02-6F25FC06D171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6580188" y="4405313"/>
              <a:ext cx="90488" cy="93663"/>
            </a:xfrm>
            <a:custGeom>
              <a:avLst/>
              <a:gdLst>
                <a:gd name="T0" fmla="*/ 0 w 234"/>
                <a:gd name="T1" fmla="*/ 31 h 229"/>
                <a:gd name="T2" fmla="*/ 13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6 w 234"/>
                <a:gd name="T13" fmla="*/ 229 h 229"/>
                <a:gd name="T14" fmla="*/ 106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7 h 229"/>
                <a:gd name="T22" fmla="*/ 161 w 234"/>
                <a:gd name="T23" fmla="*/ 76 h 229"/>
                <a:gd name="T24" fmla="*/ 161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3 w 234"/>
                <a:gd name="T35" fmla="*/ 189 h 229"/>
                <a:gd name="T36" fmla="*/ 203 w 234"/>
                <a:gd name="T37" fmla="*/ 75 h 229"/>
                <a:gd name="T38" fmla="*/ 144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3" y="29"/>
                  </a:cubicBezTo>
                  <a:cubicBezTo>
                    <a:pt x="27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29"/>
                  </a:lnTo>
                  <a:lnTo>
                    <a:pt x="106" y="229"/>
                  </a:lnTo>
                  <a:lnTo>
                    <a:pt x="106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8" y="27"/>
                    <a:pt x="125" y="27"/>
                  </a:cubicBezTo>
                  <a:cubicBezTo>
                    <a:pt x="149" y="27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09" y="219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6" name="Freeform 862">
              <a:extLst>
                <a:ext uri="{FF2B5EF4-FFF2-40B4-BE49-F238E27FC236}">
                  <a16:creationId xmlns:a16="http://schemas.microsoft.com/office/drawing/2014/main" id="{E94EDADF-CE1B-4AE5-84AF-A778FE042D38}"/>
                </a:ext>
              </a:extLst>
            </p:cNvPr>
            <p:cNvSpPr>
              <a:spLocks noEditPoints="1"/>
            </p:cNvSpPr>
            <p:nvPr>
              <p:custDataLst>
                <p:tags r:id="rId295"/>
              </p:custDataLst>
            </p:nvPr>
          </p:nvSpPr>
          <p:spPr bwMode="auto">
            <a:xfrm>
              <a:off x="6678613" y="4405313"/>
              <a:ext cx="84138" cy="95250"/>
            </a:xfrm>
            <a:custGeom>
              <a:avLst/>
              <a:gdLst>
                <a:gd name="T0" fmla="*/ 111 w 220"/>
                <a:gd name="T1" fmla="*/ 0 h 234"/>
                <a:gd name="T2" fmla="*/ 0 w 220"/>
                <a:gd name="T3" fmla="*/ 117 h 234"/>
                <a:gd name="T4" fmla="*/ 110 w 220"/>
                <a:gd name="T5" fmla="*/ 234 h 234"/>
                <a:gd name="T6" fmla="*/ 220 w 220"/>
                <a:gd name="T7" fmla="*/ 113 h 234"/>
                <a:gd name="T8" fmla="*/ 111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6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4"/>
                    <a:pt x="110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0"/>
                    <a:pt x="116" y="220"/>
                  </a:cubicBezTo>
                  <a:cubicBezTo>
                    <a:pt x="96" y="220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7" name="Freeform 863">
              <a:extLst>
                <a:ext uri="{FF2B5EF4-FFF2-40B4-BE49-F238E27FC236}">
                  <a16:creationId xmlns:a16="http://schemas.microsoft.com/office/drawing/2014/main" id="{D93873F8-1ABC-448D-9B64-D3A9D66520DE}"/>
                </a:ext>
              </a:extLst>
            </p:cNvPr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auto">
            <a:xfrm>
              <a:off x="6773863" y="4360863"/>
              <a:ext cx="88900" cy="139700"/>
            </a:xfrm>
            <a:custGeom>
              <a:avLst/>
              <a:gdLst>
                <a:gd name="T0" fmla="*/ 159 w 232"/>
                <a:gd name="T1" fmla="*/ 345 h 345"/>
                <a:gd name="T2" fmla="*/ 232 w 232"/>
                <a:gd name="T3" fmla="*/ 320 h 345"/>
                <a:gd name="T4" fmla="*/ 232 w 232"/>
                <a:gd name="T5" fmla="*/ 312 h 345"/>
                <a:gd name="T6" fmla="*/ 220 w 232"/>
                <a:gd name="T7" fmla="*/ 312 h 345"/>
                <a:gd name="T8" fmla="*/ 198 w 232"/>
                <a:gd name="T9" fmla="*/ 284 h 345"/>
                <a:gd name="T10" fmla="*/ 198 w 232"/>
                <a:gd name="T11" fmla="*/ 1 h 345"/>
                <a:gd name="T12" fmla="*/ 196 w 232"/>
                <a:gd name="T13" fmla="*/ 0 h 345"/>
                <a:gd name="T14" fmla="*/ 123 w 232"/>
                <a:gd name="T15" fmla="*/ 22 h 345"/>
                <a:gd name="T16" fmla="*/ 123 w 232"/>
                <a:gd name="T17" fmla="*/ 30 h 345"/>
                <a:gd name="T18" fmla="*/ 134 w 232"/>
                <a:gd name="T19" fmla="*/ 29 h 345"/>
                <a:gd name="T20" fmla="*/ 157 w 232"/>
                <a:gd name="T21" fmla="*/ 55 h 345"/>
                <a:gd name="T22" fmla="*/ 157 w 232"/>
                <a:gd name="T23" fmla="*/ 132 h 345"/>
                <a:gd name="T24" fmla="*/ 104 w 232"/>
                <a:gd name="T25" fmla="*/ 111 h 345"/>
                <a:gd name="T26" fmla="*/ 0 w 232"/>
                <a:gd name="T27" fmla="*/ 238 h 345"/>
                <a:gd name="T28" fmla="*/ 93 w 232"/>
                <a:gd name="T29" fmla="*/ 345 h 345"/>
                <a:gd name="T30" fmla="*/ 157 w 232"/>
                <a:gd name="T31" fmla="*/ 312 h 345"/>
                <a:gd name="T32" fmla="*/ 157 w 232"/>
                <a:gd name="T33" fmla="*/ 344 h 345"/>
                <a:gd name="T34" fmla="*/ 159 w 232"/>
                <a:gd name="T35" fmla="*/ 345 h 345"/>
                <a:gd name="T36" fmla="*/ 157 w 232"/>
                <a:gd name="T37" fmla="*/ 290 h 345"/>
                <a:gd name="T38" fmla="*/ 148 w 232"/>
                <a:gd name="T39" fmla="*/ 305 h 345"/>
                <a:gd name="T40" fmla="*/ 112 w 232"/>
                <a:gd name="T41" fmla="*/ 320 h 345"/>
                <a:gd name="T42" fmla="*/ 43 w 232"/>
                <a:gd name="T43" fmla="*/ 218 h 345"/>
                <a:gd name="T44" fmla="*/ 106 w 232"/>
                <a:gd name="T45" fmla="*/ 125 h 345"/>
                <a:gd name="T46" fmla="*/ 157 w 232"/>
                <a:gd name="T47" fmla="*/ 175 h 345"/>
                <a:gd name="T48" fmla="*/ 157 w 232"/>
                <a:gd name="T49" fmla="*/ 29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2" h="345">
                  <a:moveTo>
                    <a:pt x="159" y="345"/>
                  </a:moveTo>
                  <a:lnTo>
                    <a:pt x="232" y="320"/>
                  </a:lnTo>
                  <a:lnTo>
                    <a:pt x="232" y="312"/>
                  </a:lnTo>
                  <a:cubicBezTo>
                    <a:pt x="223" y="312"/>
                    <a:pt x="222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6" y="0"/>
                  </a:lnTo>
                  <a:cubicBezTo>
                    <a:pt x="172" y="8"/>
                    <a:pt x="155" y="13"/>
                    <a:pt x="123" y="22"/>
                  </a:cubicBezTo>
                  <a:lnTo>
                    <a:pt x="123" y="30"/>
                  </a:lnTo>
                  <a:cubicBezTo>
                    <a:pt x="127" y="29"/>
                    <a:pt x="130" y="29"/>
                    <a:pt x="134" y="29"/>
                  </a:cubicBezTo>
                  <a:cubicBezTo>
                    <a:pt x="152" y="29"/>
                    <a:pt x="157" y="34"/>
                    <a:pt x="157" y="55"/>
                  </a:cubicBezTo>
                  <a:lnTo>
                    <a:pt x="157" y="132"/>
                  </a:lnTo>
                  <a:cubicBezTo>
                    <a:pt x="138" y="117"/>
                    <a:pt x="124" y="111"/>
                    <a:pt x="104" y="111"/>
                  </a:cubicBezTo>
                  <a:cubicBezTo>
                    <a:pt x="47" y="111"/>
                    <a:pt x="0" y="167"/>
                    <a:pt x="0" y="238"/>
                  </a:cubicBezTo>
                  <a:cubicBezTo>
                    <a:pt x="0" y="302"/>
                    <a:pt x="38" y="345"/>
                    <a:pt x="93" y="345"/>
                  </a:cubicBezTo>
                  <a:cubicBezTo>
                    <a:pt x="121" y="345"/>
                    <a:pt x="140" y="335"/>
                    <a:pt x="157" y="312"/>
                  </a:cubicBezTo>
                  <a:lnTo>
                    <a:pt x="157" y="344"/>
                  </a:lnTo>
                  <a:lnTo>
                    <a:pt x="159" y="345"/>
                  </a:lnTo>
                  <a:close/>
                  <a:moveTo>
                    <a:pt x="157" y="290"/>
                  </a:moveTo>
                  <a:cubicBezTo>
                    <a:pt x="157" y="293"/>
                    <a:pt x="153" y="299"/>
                    <a:pt x="148" y="305"/>
                  </a:cubicBezTo>
                  <a:cubicBezTo>
                    <a:pt x="139" y="315"/>
                    <a:pt x="127" y="320"/>
                    <a:pt x="112" y="320"/>
                  </a:cubicBezTo>
                  <a:cubicBezTo>
                    <a:pt x="71" y="320"/>
                    <a:pt x="43" y="280"/>
                    <a:pt x="43" y="218"/>
                  </a:cubicBezTo>
                  <a:cubicBezTo>
                    <a:pt x="43" y="162"/>
                    <a:pt x="68" y="125"/>
                    <a:pt x="106" y="125"/>
                  </a:cubicBezTo>
                  <a:cubicBezTo>
                    <a:pt x="132" y="125"/>
                    <a:pt x="157" y="148"/>
                    <a:pt x="157" y="175"/>
                  </a:cubicBezTo>
                  <a:lnTo>
                    <a:pt x="157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8" name="Freeform 864">
              <a:extLst>
                <a:ext uri="{FF2B5EF4-FFF2-40B4-BE49-F238E27FC236}">
                  <a16:creationId xmlns:a16="http://schemas.microsoft.com/office/drawing/2014/main" id="{48CEC1F5-B503-427B-86C3-7C131ED107BD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6869113" y="4405313"/>
              <a:ext cx="76200" cy="9525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5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4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4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9" name="Freeform 865">
              <a:extLst>
                <a:ext uri="{FF2B5EF4-FFF2-40B4-BE49-F238E27FC236}">
                  <a16:creationId xmlns:a16="http://schemas.microsoft.com/office/drawing/2014/main" id="{789DB229-C148-4898-95E6-07FC1B9D65C0}"/>
                </a:ext>
              </a:extLst>
            </p:cNvPr>
            <p:cNvSpPr>
              <a:spLocks noEditPoints="1"/>
            </p:cNvSpPr>
            <p:nvPr>
              <p:custDataLst>
                <p:tags r:id="rId298"/>
              </p:custDataLst>
            </p:nvPr>
          </p:nvSpPr>
          <p:spPr bwMode="auto">
            <a:xfrm>
              <a:off x="7000875" y="4360863"/>
              <a:ext cx="44450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0" name="Freeform 866">
              <a:extLst>
                <a:ext uri="{FF2B5EF4-FFF2-40B4-BE49-F238E27FC236}">
                  <a16:creationId xmlns:a16="http://schemas.microsoft.com/office/drawing/2014/main" id="{93AE1278-86A6-4B93-B04B-49744606A8E1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7053263" y="4405313"/>
              <a:ext cx="88900" cy="93663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7 h 229"/>
                <a:gd name="T22" fmla="*/ 162 w 234"/>
                <a:gd name="T23" fmla="*/ 76 h 229"/>
                <a:gd name="T24" fmla="*/ 162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5 h 229"/>
                <a:gd name="T38" fmla="*/ 145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10" y="219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1" name="Freeform 867">
              <a:extLst>
                <a:ext uri="{FF2B5EF4-FFF2-40B4-BE49-F238E27FC236}">
                  <a16:creationId xmlns:a16="http://schemas.microsoft.com/office/drawing/2014/main" id="{4FE8A8C4-711F-4BFC-AF28-673FD47C86BF}"/>
                </a:ext>
              </a:extLst>
            </p:cNvPr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auto">
            <a:xfrm>
              <a:off x="7200900" y="4360863"/>
              <a:ext cx="136525" cy="138113"/>
            </a:xfrm>
            <a:custGeom>
              <a:avLst/>
              <a:gdLst>
                <a:gd name="T0" fmla="*/ 131 w 356"/>
                <a:gd name="T1" fmla="*/ 183 h 340"/>
                <a:gd name="T2" fmla="*/ 216 w 356"/>
                <a:gd name="T3" fmla="*/ 183 h 340"/>
                <a:gd name="T4" fmla="*/ 356 w 356"/>
                <a:gd name="T5" fmla="*/ 75 h 340"/>
                <a:gd name="T6" fmla="*/ 258 w 356"/>
                <a:gd name="T7" fmla="*/ 0 h 340"/>
                <a:gd name="T8" fmla="*/ 96 w 356"/>
                <a:gd name="T9" fmla="*/ 0 h 340"/>
                <a:gd name="T10" fmla="*/ 81 w 356"/>
                <a:gd name="T11" fmla="*/ 9 h 340"/>
                <a:gd name="T12" fmla="*/ 96 w 356"/>
                <a:gd name="T13" fmla="*/ 15 h 340"/>
                <a:gd name="T14" fmla="*/ 117 w 356"/>
                <a:gd name="T15" fmla="*/ 16 h 340"/>
                <a:gd name="T16" fmla="*/ 128 w 356"/>
                <a:gd name="T17" fmla="*/ 24 h 340"/>
                <a:gd name="T18" fmla="*/ 126 w 356"/>
                <a:gd name="T19" fmla="*/ 34 h 340"/>
                <a:gd name="T20" fmla="*/ 59 w 356"/>
                <a:gd name="T21" fmla="*/ 302 h 340"/>
                <a:gd name="T22" fmla="*/ 14 w 356"/>
                <a:gd name="T23" fmla="*/ 325 h 340"/>
                <a:gd name="T24" fmla="*/ 0 w 356"/>
                <a:gd name="T25" fmla="*/ 334 h 340"/>
                <a:gd name="T26" fmla="*/ 7 w 356"/>
                <a:gd name="T27" fmla="*/ 340 h 340"/>
                <a:gd name="T28" fmla="*/ 71 w 356"/>
                <a:gd name="T29" fmla="*/ 339 h 340"/>
                <a:gd name="T30" fmla="*/ 103 w 356"/>
                <a:gd name="T31" fmla="*/ 339 h 340"/>
                <a:gd name="T32" fmla="*/ 135 w 356"/>
                <a:gd name="T33" fmla="*/ 340 h 340"/>
                <a:gd name="T34" fmla="*/ 145 w 356"/>
                <a:gd name="T35" fmla="*/ 330 h 340"/>
                <a:gd name="T36" fmla="*/ 131 w 356"/>
                <a:gd name="T37" fmla="*/ 325 h 340"/>
                <a:gd name="T38" fmla="*/ 99 w 356"/>
                <a:gd name="T39" fmla="*/ 316 h 340"/>
                <a:gd name="T40" fmla="*/ 100 w 356"/>
                <a:gd name="T41" fmla="*/ 308 h 340"/>
                <a:gd name="T42" fmla="*/ 131 w 356"/>
                <a:gd name="T43" fmla="*/ 183 h 340"/>
                <a:gd name="T44" fmla="*/ 167 w 356"/>
                <a:gd name="T45" fmla="*/ 34 h 340"/>
                <a:gd name="T46" fmla="*/ 194 w 356"/>
                <a:gd name="T47" fmla="*/ 15 h 340"/>
                <a:gd name="T48" fmla="*/ 242 w 356"/>
                <a:gd name="T49" fmla="*/ 15 h 340"/>
                <a:gd name="T50" fmla="*/ 309 w 356"/>
                <a:gd name="T51" fmla="*/ 63 h 340"/>
                <a:gd name="T52" fmla="*/ 280 w 356"/>
                <a:gd name="T53" fmla="*/ 143 h 340"/>
                <a:gd name="T54" fmla="*/ 203 w 356"/>
                <a:gd name="T55" fmla="*/ 170 h 340"/>
                <a:gd name="T56" fmla="*/ 133 w 356"/>
                <a:gd name="T57" fmla="*/ 170 h 340"/>
                <a:gd name="T58" fmla="*/ 167 w 356"/>
                <a:gd name="T59" fmla="*/ 3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0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9"/>
                  </a:cubicBezTo>
                  <a:cubicBezTo>
                    <a:pt x="81" y="15"/>
                    <a:pt x="86" y="15"/>
                    <a:pt x="96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4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7" y="339"/>
                    <a:pt x="71" y="339"/>
                  </a:cubicBezTo>
                  <a:cubicBezTo>
                    <a:pt x="81" y="339"/>
                    <a:pt x="92" y="339"/>
                    <a:pt x="103" y="339"/>
                  </a:cubicBezTo>
                  <a:cubicBezTo>
                    <a:pt x="114" y="339"/>
                    <a:pt x="124" y="340"/>
                    <a:pt x="135" y="340"/>
                  </a:cubicBezTo>
                  <a:cubicBezTo>
                    <a:pt x="138" y="340"/>
                    <a:pt x="145" y="340"/>
                    <a:pt x="145" y="330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2" y="15"/>
                  </a:lnTo>
                  <a:cubicBezTo>
                    <a:pt x="283" y="15"/>
                    <a:pt x="309" y="29"/>
                    <a:pt x="309" y="63"/>
                  </a:cubicBezTo>
                  <a:cubicBezTo>
                    <a:pt x="309" y="83"/>
                    <a:pt x="300" y="125"/>
                    <a:pt x="280" y="143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2" name="Freeform 868">
              <a:extLst>
                <a:ext uri="{FF2B5EF4-FFF2-40B4-BE49-F238E27FC236}">
                  <a16:creationId xmlns:a16="http://schemas.microsoft.com/office/drawing/2014/main" id="{5CC40A08-0FC7-4268-8510-1942B30B5B82}"/>
                </a:ext>
              </a:extLst>
            </p:cNvPr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auto">
            <a:xfrm>
              <a:off x="7323138" y="4435476"/>
              <a:ext cx="39688" cy="9525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6" y="235"/>
                  </a:cubicBezTo>
                  <a:cubicBezTo>
                    <a:pt x="90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5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" name="Freeform 869">
              <a:extLst>
                <a:ext uri="{FF2B5EF4-FFF2-40B4-BE49-F238E27FC236}">
                  <a16:creationId xmlns:a16="http://schemas.microsoft.com/office/drawing/2014/main" id="{80D38808-FD57-4687-8446-4E554F85846C}"/>
                </a:ext>
              </a:extLst>
            </p:cNvPr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auto">
            <a:xfrm>
              <a:off x="7431088" y="4360863"/>
              <a:ext cx="44450" cy="138113"/>
            </a:xfrm>
            <a:custGeom>
              <a:avLst/>
              <a:gdLst>
                <a:gd name="T0" fmla="*/ 79 w 118"/>
                <a:gd name="T1" fmla="*/ 111 h 340"/>
                <a:gd name="T2" fmla="*/ 2 w 118"/>
                <a:gd name="T3" fmla="*/ 138 h 340"/>
                <a:gd name="T4" fmla="*/ 2 w 118"/>
                <a:gd name="T5" fmla="*/ 146 h 340"/>
                <a:gd name="T6" fmla="*/ 6 w 118"/>
                <a:gd name="T7" fmla="*/ 145 h 340"/>
                <a:gd name="T8" fmla="*/ 23 w 118"/>
                <a:gd name="T9" fmla="*/ 144 h 340"/>
                <a:gd name="T10" fmla="*/ 39 w 118"/>
                <a:gd name="T11" fmla="*/ 174 h 340"/>
                <a:gd name="T12" fmla="*/ 39 w 118"/>
                <a:gd name="T13" fmla="*/ 290 h 340"/>
                <a:gd name="T14" fmla="*/ 0 w 118"/>
                <a:gd name="T15" fmla="*/ 333 h 340"/>
                <a:gd name="T16" fmla="*/ 0 w 118"/>
                <a:gd name="T17" fmla="*/ 340 h 340"/>
                <a:gd name="T18" fmla="*/ 118 w 118"/>
                <a:gd name="T19" fmla="*/ 340 h 340"/>
                <a:gd name="T20" fmla="*/ 118 w 118"/>
                <a:gd name="T21" fmla="*/ 333 h 340"/>
                <a:gd name="T22" fmla="*/ 81 w 118"/>
                <a:gd name="T23" fmla="*/ 290 h 340"/>
                <a:gd name="T24" fmla="*/ 81 w 118"/>
                <a:gd name="T25" fmla="*/ 113 h 340"/>
                <a:gd name="T26" fmla="*/ 79 w 118"/>
                <a:gd name="T27" fmla="*/ 111 h 340"/>
                <a:gd name="T28" fmla="*/ 56 w 118"/>
                <a:gd name="T29" fmla="*/ 0 h 340"/>
                <a:gd name="T30" fmla="*/ 31 w 118"/>
                <a:gd name="T31" fmla="*/ 25 h 340"/>
                <a:gd name="T32" fmla="*/ 56 w 118"/>
                <a:gd name="T33" fmla="*/ 51 h 340"/>
                <a:gd name="T34" fmla="*/ 82 w 118"/>
                <a:gd name="T35" fmla="*/ 25 h 340"/>
                <a:gd name="T36" fmla="*/ 56 w 11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0">
                  <a:moveTo>
                    <a:pt x="79" y="111"/>
                  </a:moveTo>
                  <a:lnTo>
                    <a:pt x="2" y="138"/>
                  </a:lnTo>
                  <a:lnTo>
                    <a:pt x="2" y="146"/>
                  </a:lnTo>
                  <a:lnTo>
                    <a:pt x="6" y="145"/>
                  </a:lnTo>
                  <a:cubicBezTo>
                    <a:pt x="12" y="144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0"/>
                  </a:lnTo>
                  <a:lnTo>
                    <a:pt x="118" y="340"/>
                  </a:lnTo>
                  <a:lnTo>
                    <a:pt x="118" y="333"/>
                  </a:lnTo>
                  <a:cubicBezTo>
                    <a:pt x="85" y="330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" name="Freeform 870">
              <a:extLst>
                <a:ext uri="{FF2B5EF4-FFF2-40B4-BE49-F238E27FC236}">
                  <a16:creationId xmlns:a16="http://schemas.microsoft.com/office/drawing/2014/main" id="{1992DF6E-48CF-47EE-AEF7-A5905B211ECB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7489825" y="4406901"/>
              <a:ext cx="57150" cy="93663"/>
            </a:xfrm>
            <a:custGeom>
              <a:avLst/>
              <a:gdLst>
                <a:gd name="T0" fmla="*/ 132 w 148"/>
                <a:gd name="T1" fmla="*/ 72 h 233"/>
                <a:gd name="T2" fmla="*/ 130 w 148"/>
                <a:gd name="T3" fmla="*/ 4 h 233"/>
                <a:gd name="T4" fmla="*/ 124 w 148"/>
                <a:gd name="T5" fmla="*/ 4 h 233"/>
                <a:gd name="T6" fmla="*/ 123 w 148"/>
                <a:gd name="T7" fmla="*/ 5 h 233"/>
                <a:gd name="T8" fmla="*/ 116 w 148"/>
                <a:gd name="T9" fmla="*/ 9 h 233"/>
                <a:gd name="T10" fmla="*/ 103 w 148"/>
                <a:gd name="T11" fmla="*/ 6 h 233"/>
                <a:gd name="T12" fmla="*/ 68 w 148"/>
                <a:gd name="T13" fmla="*/ 0 h 233"/>
                <a:gd name="T14" fmla="*/ 0 w 148"/>
                <a:gd name="T15" fmla="*/ 61 h 233"/>
                <a:gd name="T16" fmla="*/ 58 w 148"/>
                <a:gd name="T17" fmla="*/ 133 h 233"/>
                <a:gd name="T18" fmla="*/ 87 w 148"/>
                <a:gd name="T19" fmla="*/ 149 h 233"/>
                <a:gd name="T20" fmla="*/ 113 w 148"/>
                <a:gd name="T21" fmla="*/ 187 h 233"/>
                <a:gd name="T22" fmla="*/ 72 w 148"/>
                <a:gd name="T23" fmla="*/ 222 h 233"/>
                <a:gd name="T24" fmla="*/ 30 w 148"/>
                <a:gd name="T25" fmla="*/ 205 h 233"/>
                <a:gd name="T26" fmla="*/ 8 w 148"/>
                <a:gd name="T27" fmla="*/ 153 h 233"/>
                <a:gd name="T28" fmla="*/ 0 w 148"/>
                <a:gd name="T29" fmla="*/ 153 h 233"/>
                <a:gd name="T30" fmla="*/ 0 w 148"/>
                <a:gd name="T31" fmla="*/ 230 h 233"/>
                <a:gd name="T32" fmla="*/ 7 w 148"/>
                <a:gd name="T33" fmla="*/ 230 h 233"/>
                <a:gd name="T34" fmla="*/ 18 w 148"/>
                <a:gd name="T35" fmla="*/ 224 h 233"/>
                <a:gd name="T36" fmla="*/ 41 w 148"/>
                <a:gd name="T37" fmla="*/ 228 h 233"/>
                <a:gd name="T38" fmla="*/ 78 w 148"/>
                <a:gd name="T39" fmla="*/ 233 h 233"/>
                <a:gd name="T40" fmla="*/ 148 w 148"/>
                <a:gd name="T41" fmla="*/ 170 h 233"/>
                <a:gd name="T42" fmla="*/ 106 w 148"/>
                <a:gd name="T43" fmla="*/ 110 h 233"/>
                <a:gd name="T44" fmla="*/ 52 w 148"/>
                <a:gd name="T45" fmla="*/ 78 h 233"/>
                <a:gd name="T46" fmla="*/ 31 w 148"/>
                <a:gd name="T47" fmla="*/ 44 h 233"/>
                <a:gd name="T48" fmla="*/ 69 w 148"/>
                <a:gd name="T49" fmla="*/ 11 h 233"/>
                <a:gd name="T50" fmla="*/ 124 w 148"/>
                <a:gd name="T51" fmla="*/ 72 h 233"/>
                <a:gd name="T52" fmla="*/ 132 w 148"/>
                <a:gd name="T53" fmla="*/ 7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3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2"/>
                    <a:pt x="72" y="222"/>
                  </a:cubicBezTo>
                  <a:cubicBezTo>
                    <a:pt x="55" y="222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0"/>
                  </a:lnTo>
                  <a:lnTo>
                    <a:pt x="7" y="230"/>
                  </a:lnTo>
                  <a:cubicBezTo>
                    <a:pt x="10" y="225"/>
                    <a:pt x="12" y="224"/>
                    <a:pt x="18" y="224"/>
                  </a:cubicBezTo>
                  <a:cubicBezTo>
                    <a:pt x="23" y="224"/>
                    <a:pt x="30" y="225"/>
                    <a:pt x="41" y="228"/>
                  </a:cubicBezTo>
                  <a:cubicBezTo>
                    <a:pt x="55" y="231"/>
                    <a:pt x="69" y="233"/>
                    <a:pt x="78" y="233"/>
                  </a:cubicBezTo>
                  <a:cubicBezTo>
                    <a:pt x="116" y="233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8"/>
                  </a:lnTo>
                  <a:cubicBezTo>
                    <a:pt x="38" y="70"/>
                    <a:pt x="31" y="58"/>
                    <a:pt x="31" y="44"/>
                  </a:cubicBezTo>
                  <a:cubicBezTo>
                    <a:pt x="31" y="24"/>
                    <a:pt x="46" y="11"/>
                    <a:pt x="69" y="11"/>
                  </a:cubicBezTo>
                  <a:cubicBezTo>
                    <a:pt x="98" y="11"/>
                    <a:pt x="113" y="27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" name="Freeform 871">
              <a:extLst>
                <a:ext uri="{FF2B5EF4-FFF2-40B4-BE49-F238E27FC236}">
                  <a16:creationId xmlns:a16="http://schemas.microsoft.com/office/drawing/2014/main" id="{0C3C6AF2-6154-4782-B6B6-DB81B2D3E152}"/>
                </a:ext>
              </a:extLst>
            </p:cNvPr>
            <p:cNvSpPr>
              <a:spLocks noEditPoints="1"/>
            </p:cNvSpPr>
            <p:nvPr>
              <p:custDataLst>
                <p:tags r:id="rId304"/>
              </p:custDataLst>
            </p:nvPr>
          </p:nvSpPr>
          <p:spPr bwMode="auto">
            <a:xfrm>
              <a:off x="7602538" y="4360863"/>
              <a:ext cx="90488" cy="139700"/>
            </a:xfrm>
            <a:custGeom>
              <a:avLst/>
              <a:gdLst>
                <a:gd name="T0" fmla="*/ 75 w 232"/>
                <a:gd name="T1" fmla="*/ 1 h 345"/>
                <a:gd name="T2" fmla="*/ 73 w 232"/>
                <a:gd name="T3" fmla="*/ 0 h 345"/>
                <a:gd name="T4" fmla="*/ 15 w 232"/>
                <a:gd name="T5" fmla="*/ 18 h 345"/>
                <a:gd name="T6" fmla="*/ 0 w 232"/>
                <a:gd name="T7" fmla="*/ 22 h 345"/>
                <a:gd name="T8" fmla="*/ 0 w 232"/>
                <a:gd name="T9" fmla="*/ 30 h 345"/>
                <a:gd name="T10" fmla="*/ 9 w 232"/>
                <a:gd name="T11" fmla="*/ 29 h 345"/>
                <a:gd name="T12" fmla="*/ 33 w 232"/>
                <a:gd name="T13" fmla="*/ 55 h 345"/>
                <a:gd name="T14" fmla="*/ 33 w 232"/>
                <a:gd name="T15" fmla="*/ 314 h 345"/>
                <a:gd name="T16" fmla="*/ 116 w 232"/>
                <a:gd name="T17" fmla="*/ 345 h 345"/>
                <a:gd name="T18" fmla="*/ 232 w 232"/>
                <a:gd name="T19" fmla="*/ 219 h 345"/>
                <a:gd name="T20" fmla="*/ 144 w 232"/>
                <a:gd name="T21" fmla="*/ 111 h 345"/>
                <a:gd name="T22" fmla="*/ 75 w 232"/>
                <a:gd name="T23" fmla="*/ 153 h 345"/>
                <a:gd name="T24" fmla="*/ 75 w 232"/>
                <a:gd name="T25" fmla="*/ 1 h 345"/>
                <a:gd name="T26" fmla="*/ 75 w 232"/>
                <a:gd name="T27" fmla="*/ 180 h 345"/>
                <a:gd name="T28" fmla="*/ 125 w 232"/>
                <a:gd name="T29" fmla="*/ 142 h 345"/>
                <a:gd name="T30" fmla="*/ 188 w 232"/>
                <a:gd name="T31" fmla="*/ 242 h 345"/>
                <a:gd name="T32" fmla="*/ 124 w 232"/>
                <a:gd name="T33" fmla="*/ 330 h 345"/>
                <a:gd name="T34" fmla="*/ 75 w 232"/>
                <a:gd name="T35" fmla="*/ 306 h 345"/>
                <a:gd name="T36" fmla="*/ 75 w 232"/>
                <a:gd name="T37" fmla="*/ 18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5">
                  <a:moveTo>
                    <a:pt x="75" y="1"/>
                  </a:moveTo>
                  <a:lnTo>
                    <a:pt x="73" y="0"/>
                  </a:lnTo>
                  <a:cubicBezTo>
                    <a:pt x="52" y="7"/>
                    <a:pt x="38" y="11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9" y="29"/>
                  </a:cubicBezTo>
                  <a:cubicBezTo>
                    <a:pt x="29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6" y="345"/>
                    <a:pt x="116" y="345"/>
                  </a:cubicBezTo>
                  <a:cubicBezTo>
                    <a:pt x="181" y="345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4" y="111"/>
                    <a:pt x="85" y="129"/>
                    <a:pt x="75" y="153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0"/>
                    <a:pt x="99" y="142"/>
                    <a:pt x="125" y="142"/>
                  </a:cubicBezTo>
                  <a:cubicBezTo>
                    <a:pt x="163" y="142"/>
                    <a:pt x="188" y="181"/>
                    <a:pt x="188" y="242"/>
                  </a:cubicBezTo>
                  <a:cubicBezTo>
                    <a:pt x="188" y="298"/>
                    <a:pt x="164" y="330"/>
                    <a:pt x="124" y="330"/>
                  </a:cubicBezTo>
                  <a:cubicBezTo>
                    <a:pt x="98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" name="Freeform 872">
              <a:extLst>
                <a:ext uri="{FF2B5EF4-FFF2-40B4-BE49-F238E27FC236}">
                  <a16:creationId xmlns:a16="http://schemas.microsoft.com/office/drawing/2014/main" id="{DD34DF16-97D2-4BFC-99F8-A2254B9DA27B}"/>
                </a:ext>
              </a:extLst>
            </p:cNvPr>
            <p:cNvSpPr>
              <a:spLocks noEditPoints="1"/>
            </p:cNvSpPr>
            <p:nvPr>
              <p:custDataLst>
                <p:tags r:id="rId305"/>
              </p:custDataLst>
            </p:nvPr>
          </p:nvSpPr>
          <p:spPr bwMode="auto">
            <a:xfrm>
              <a:off x="7705725" y="4405313"/>
              <a:ext cx="77788" cy="95250"/>
            </a:xfrm>
            <a:custGeom>
              <a:avLst/>
              <a:gdLst>
                <a:gd name="T0" fmla="*/ 202 w 202"/>
                <a:gd name="T1" fmla="*/ 197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80 h 234"/>
                <a:gd name="T8" fmla="*/ 155 w 202"/>
                <a:gd name="T9" fmla="*/ 27 h 234"/>
                <a:gd name="T10" fmla="*/ 94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4 w 202"/>
                <a:gd name="T17" fmla="*/ 56 h 234"/>
                <a:gd name="T18" fmla="*/ 53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4 h 234"/>
                <a:gd name="T28" fmla="*/ 18 w 202"/>
                <a:gd name="T29" fmla="*/ 138 h 234"/>
                <a:gd name="T30" fmla="*/ 0 w 202"/>
                <a:gd name="T31" fmla="*/ 181 h 234"/>
                <a:gd name="T32" fmla="*/ 53 w 202"/>
                <a:gd name="T33" fmla="*/ 234 h 234"/>
                <a:gd name="T34" fmla="*/ 126 w 202"/>
                <a:gd name="T35" fmla="*/ 198 h 234"/>
                <a:gd name="T36" fmla="*/ 157 w 202"/>
                <a:gd name="T37" fmla="*/ 234 h 234"/>
                <a:gd name="T38" fmla="*/ 202 w 202"/>
                <a:gd name="T39" fmla="*/ 210 h 234"/>
                <a:gd name="T40" fmla="*/ 202 w 202"/>
                <a:gd name="T41" fmla="*/ 197 h 234"/>
                <a:gd name="T42" fmla="*/ 125 w 202"/>
                <a:gd name="T43" fmla="*/ 168 h 234"/>
                <a:gd name="T44" fmla="*/ 112 w 202"/>
                <a:gd name="T45" fmla="*/ 194 h 234"/>
                <a:gd name="T46" fmla="*/ 76 w 202"/>
                <a:gd name="T47" fmla="*/ 206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6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5" y="10"/>
                    <a:pt x="123" y="0"/>
                    <a:pt x="94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4" y="67"/>
                    <a:pt x="54" y="56"/>
                  </a:cubicBezTo>
                  <a:cubicBezTo>
                    <a:pt x="54" y="54"/>
                    <a:pt x="53" y="52"/>
                    <a:pt x="53" y="48"/>
                  </a:cubicBezTo>
                  <a:cubicBezTo>
                    <a:pt x="52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4"/>
                    <a:pt x="53" y="234"/>
                  </a:cubicBezTo>
                  <a:cubicBezTo>
                    <a:pt x="75" y="234"/>
                    <a:pt x="95" y="224"/>
                    <a:pt x="126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3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7" name="Freeform 873">
              <a:extLst>
                <a:ext uri="{FF2B5EF4-FFF2-40B4-BE49-F238E27FC236}">
                  <a16:creationId xmlns:a16="http://schemas.microsoft.com/office/drawing/2014/main" id="{E45F1007-934D-412D-85E8-E1FCBF6AEF73}"/>
                </a:ext>
              </a:extLst>
            </p:cNvPr>
            <p:cNvSpPr>
              <a:spLocks noEditPoints="1"/>
            </p:cNvSpPr>
            <p:nvPr>
              <p:custDataLst>
                <p:tags r:id="rId306"/>
              </p:custDataLst>
            </p:nvPr>
          </p:nvSpPr>
          <p:spPr bwMode="auto">
            <a:xfrm>
              <a:off x="7788275" y="4360863"/>
              <a:ext cx="88900" cy="139700"/>
            </a:xfrm>
            <a:custGeom>
              <a:avLst/>
              <a:gdLst>
                <a:gd name="T0" fmla="*/ 158 w 231"/>
                <a:gd name="T1" fmla="*/ 345 h 345"/>
                <a:gd name="T2" fmla="*/ 231 w 231"/>
                <a:gd name="T3" fmla="*/ 320 h 345"/>
                <a:gd name="T4" fmla="*/ 231 w 231"/>
                <a:gd name="T5" fmla="*/ 312 h 345"/>
                <a:gd name="T6" fmla="*/ 220 w 231"/>
                <a:gd name="T7" fmla="*/ 312 h 345"/>
                <a:gd name="T8" fmla="*/ 198 w 231"/>
                <a:gd name="T9" fmla="*/ 284 h 345"/>
                <a:gd name="T10" fmla="*/ 198 w 231"/>
                <a:gd name="T11" fmla="*/ 1 h 345"/>
                <a:gd name="T12" fmla="*/ 195 w 231"/>
                <a:gd name="T13" fmla="*/ 0 h 345"/>
                <a:gd name="T14" fmla="*/ 122 w 231"/>
                <a:gd name="T15" fmla="*/ 22 h 345"/>
                <a:gd name="T16" fmla="*/ 122 w 231"/>
                <a:gd name="T17" fmla="*/ 30 h 345"/>
                <a:gd name="T18" fmla="*/ 133 w 231"/>
                <a:gd name="T19" fmla="*/ 29 h 345"/>
                <a:gd name="T20" fmla="*/ 156 w 231"/>
                <a:gd name="T21" fmla="*/ 55 h 345"/>
                <a:gd name="T22" fmla="*/ 156 w 231"/>
                <a:gd name="T23" fmla="*/ 132 h 345"/>
                <a:gd name="T24" fmla="*/ 103 w 231"/>
                <a:gd name="T25" fmla="*/ 111 h 345"/>
                <a:gd name="T26" fmla="*/ 0 w 231"/>
                <a:gd name="T27" fmla="*/ 238 h 345"/>
                <a:gd name="T28" fmla="*/ 92 w 231"/>
                <a:gd name="T29" fmla="*/ 345 h 345"/>
                <a:gd name="T30" fmla="*/ 156 w 231"/>
                <a:gd name="T31" fmla="*/ 312 h 345"/>
                <a:gd name="T32" fmla="*/ 156 w 231"/>
                <a:gd name="T33" fmla="*/ 344 h 345"/>
                <a:gd name="T34" fmla="*/ 158 w 231"/>
                <a:gd name="T35" fmla="*/ 345 h 345"/>
                <a:gd name="T36" fmla="*/ 156 w 231"/>
                <a:gd name="T37" fmla="*/ 290 h 345"/>
                <a:gd name="T38" fmla="*/ 147 w 231"/>
                <a:gd name="T39" fmla="*/ 305 h 345"/>
                <a:gd name="T40" fmla="*/ 111 w 231"/>
                <a:gd name="T41" fmla="*/ 320 h 345"/>
                <a:gd name="T42" fmla="*/ 43 w 231"/>
                <a:gd name="T43" fmla="*/ 218 h 345"/>
                <a:gd name="T44" fmla="*/ 105 w 231"/>
                <a:gd name="T45" fmla="*/ 125 h 345"/>
                <a:gd name="T46" fmla="*/ 156 w 231"/>
                <a:gd name="T47" fmla="*/ 175 h 345"/>
                <a:gd name="T48" fmla="*/ 156 w 231"/>
                <a:gd name="T49" fmla="*/ 29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5">
                  <a:moveTo>
                    <a:pt x="158" y="345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2"/>
                  </a:cubicBezTo>
                  <a:lnTo>
                    <a:pt x="122" y="30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5"/>
                  </a:cubicBezTo>
                  <a:lnTo>
                    <a:pt x="156" y="132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5"/>
                    <a:pt x="92" y="345"/>
                  </a:cubicBezTo>
                  <a:cubicBezTo>
                    <a:pt x="120" y="345"/>
                    <a:pt x="139" y="335"/>
                    <a:pt x="156" y="312"/>
                  </a:cubicBezTo>
                  <a:lnTo>
                    <a:pt x="156" y="344"/>
                  </a:lnTo>
                  <a:lnTo>
                    <a:pt x="158" y="345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8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8" name="Freeform 874">
              <a:extLst>
                <a:ext uri="{FF2B5EF4-FFF2-40B4-BE49-F238E27FC236}">
                  <a16:creationId xmlns:a16="http://schemas.microsoft.com/office/drawing/2014/main" id="{A703C556-E33C-4EE9-A0DF-97187AC0212A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3511550" y="4646613"/>
              <a:ext cx="46038" cy="139700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60 h 341"/>
                <a:gd name="T8" fmla="*/ 40 w 119"/>
                <a:gd name="T9" fmla="*/ 298 h 341"/>
                <a:gd name="T10" fmla="*/ 1 w 119"/>
                <a:gd name="T11" fmla="*/ 334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4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30"/>
                    <a:pt x="15" y="29"/>
                    <a:pt x="19" y="29"/>
                  </a:cubicBezTo>
                  <a:cubicBezTo>
                    <a:pt x="35" y="29"/>
                    <a:pt x="40" y="36"/>
                    <a:pt x="40" y="60"/>
                  </a:cubicBezTo>
                  <a:lnTo>
                    <a:pt x="40" y="298"/>
                  </a:lnTo>
                  <a:cubicBezTo>
                    <a:pt x="40" y="325"/>
                    <a:pt x="33" y="331"/>
                    <a:pt x="1" y="334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4"/>
                  </a:lnTo>
                  <a:cubicBezTo>
                    <a:pt x="88" y="332"/>
                    <a:pt x="82" y="327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9"/>
                    <a:pt x="35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9" name="Freeform 875">
              <a:extLst>
                <a:ext uri="{FF2B5EF4-FFF2-40B4-BE49-F238E27FC236}">
                  <a16:creationId xmlns:a16="http://schemas.microsoft.com/office/drawing/2014/main" id="{1E264097-EB46-47D2-B729-0EE83CC9325B}"/>
                </a:ext>
              </a:extLst>
            </p:cNvPr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auto">
            <a:xfrm>
              <a:off x="3565525" y="4692651"/>
              <a:ext cx="76200" cy="95250"/>
            </a:xfrm>
            <a:custGeom>
              <a:avLst/>
              <a:gdLst>
                <a:gd name="T0" fmla="*/ 191 w 199"/>
                <a:gd name="T1" fmla="*/ 147 h 234"/>
                <a:gd name="T2" fmla="*/ 113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89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2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8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5" y="200"/>
                    <a:pt x="113" y="200"/>
                  </a:cubicBezTo>
                  <a:cubicBezTo>
                    <a:pt x="85" y="200"/>
                    <a:pt x="64" y="185"/>
                    <a:pt x="49" y="157"/>
                  </a:cubicBezTo>
                  <a:cubicBezTo>
                    <a:pt x="40" y="138"/>
                    <a:pt x="37" y="121"/>
                    <a:pt x="36" y="91"/>
                  </a:cubicBezTo>
                  <a:lnTo>
                    <a:pt x="189" y="91"/>
                  </a:lnTo>
                  <a:cubicBezTo>
                    <a:pt x="185" y="58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1"/>
                    <a:pt x="0" y="122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0" name="Freeform 876">
              <a:extLst>
                <a:ext uri="{FF2B5EF4-FFF2-40B4-BE49-F238E27FC236}">
                  <a16:creationId xmlns:a16="http://schemas.microsoft.com/office/drawing/2014/main" id="{62DD93A3-6D1E-4B99-B5CF-E350A1506F56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3648075" y="4668838"/>
              <a:ext cx="50800" cy="119063"/>
            </a:xfrm>
            <a:custGeom>
              <a:avLst/>
              <a:gdLst>
                <a:gd name="T0" fmla="*/ 121 w 133"/>
                <a:gd name="T1" fmla="*/ 65 h 294"/>
                <a:gd name="T2" fmla="*/ 70 w 133"/>
                <a:gd name="T3" fmla="*/ 65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8 h 294"/>
                <a:gd name="T12" fmla="*/ 0 w 133"/>
                <a:gd name="T13" fmla="*/ 77 h 294"/>
                <a:gd name="T14" fmla="*/ 2 w 133"/>
                <a:gd name="T15" fmla="*/ 81 h 294"/>
                <a:gd name="T16" fmla="*/ 28 w 133"/>
                <a:gd name="T17" fmla="*/ 81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1 h 294"/>
                <a:gd name="T32" fmla="*/ 121 w 133"/>
                <a:gd name="T33" fmla="*/ 81 h 294"/>
                <a:gd name="T34" fmla="*/ 121 w 133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1" name="Freeform 877">
              <a:extLst>
                <a:ext uri="{FF2B5EF4-FFF2-40B4-BE49-F238E27FC236}">
                  <a16:creationId xmlns:a16="http://schemas.microsoft.com/office/drawing/2014/main" id="{47DA1074-838F-4D02-B172-D52AAA43F301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3752850" y="4646613"/>
              <a:ext cx="157163" cy="139700"/>
            </a:xfrm>
            <a:custGeom>
              <a:avLst/>
              <a:gdLst>
                <a:gd name="T0" fmla="*/ 228 w 411"/>
                <a:gd name="T1" fmla="*/ 136 h 341"/>
                <a:gd name="T2" fmla="*/ 186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90 h 341"/>
                <a:gd name="T28" fmla="*/ 11 w 411"/>
                <a:gd name="T29" fmla="*/ 326 h 341"/>
                <a:gd name="T30" fmla="*/ 0 w 411"/>
                <a:gd name="T31" fmla="*/ 336 h 341"/>
                <a:gd name="T32" fmla="*/ 6 w 411"/>
                <a:gd name="T33" fmla="*/ 341 h 341"/>
                <a:gd name="T34" fmla="*/ 53 w 411"/>
                <a:gd name="T35" fmla="*/ 340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6 h 341"/>
                <a:gd name="T42" fmla="*/ 92 w 411"/>
                <a:gd name="T43" fmla="*/ 310 h 341"/>
                <a:gd name="T44" fmla="*/ 106 w 411"/>
                <a:gd name="T45" fmla="*/ 288 h 341"/>
                <a:gd name="T46" fmla="*/ 157 w 411"/>
                <a:gd name="T47" fmla="*/ 234 h 341"/>
                <a:gd name="T48" fmla="*/ 201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6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40 h 341"/>
                <a:gd name="T62" fmla="*/ 341 w 411"/>
                <a:gd name="T63" fmla="*/ 341 h 341"/>
                <a:gd name="T64" fmla="*/ 351 w 411"/>
                <a:gd name="T65" fmla="*/ 332 h 341"/>
                <a:gd name="T66" fmla="*/ 342 w 411"/>
                <a:gd name="T67" fmla="*/ 326 h 341"/>
                <a:gd name="T68" fmla="*/ 299 w 411"/>
                <a:gd name="T69" fmla="*/ 304 h 341"/>
                <a:gd name="T70" fmla="*/ 234 w 411"/>
                <a:gd name="T71" fmla="*/ 150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7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6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90"/>
                  </a:lnTo>
                  <a:cubicBezTo>
                    <a:pt x="60" y="316"/>
                    <a:pt x="36" y="324"/>
                    <a:pt x="11" y="326"/>
                  </a:cubicBezTo>
                  <a:cubicBezTo>
                    <a:pt x="4" y="326"/>
                    <a:pt x="0" y="326"/>
                    <a:pt x="0" y="336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40"/>
                    <a:pt x="53" y="340"/>
                  </a:cubicBezTo>
                  <a:cubicBezTo>
                    <a:pt x="72" y="340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6"/>
                    <a:pt x="112" y="326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8"/>
                  </a:cubicBezTo>
                  <a:lnTo>
                    <a:pt x="157" y="234"/>
                  </a:lnTo>
                  <a:lnTo>
                    <a:pt x="201" y="185"/>
                  </a:lnTo>
                  <a:lnTo>
                    <a:pt x="252" y="304"/>
                  </a:lnTo>
                  <a:cubicBezTo>
                    <a:pt x="254" y="310"/>
                    <a:pt x="254" y="310"/>
                    <a:pt x="254" y="311"/>
                  </a:cubicBezTo>
                  <a:cubicBezTo>
                    <a:pt x="254" y="315"/>
                    <a:pt x="245" y="324"/>
                    <a:pt x="225" y="326"/>
                  </a:cubicBezTo>
                  <a:cubicBezTo>
                    <a:pt x="220" y="326"/>
                    <a:pt x="215" y="327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40"/>
                    <a:pt x="286" y="340"/>
                  </a:cubicBezTo>
                  <a:cubicBezTo>
                    <a:pt x="298" y="340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2"/>
                  </a:cubicBezTo>
                  <a:cubicBezTo>
                    <a:pt x="351" y="326"/>
                    <a:pt x="346" y="326"/>
                    <a:pt x="342" y="326"/>
                  </a:cubicBezTo>
                  <a:cubicBezTo>
                    <a:pt x="308" y="325"/>
                    <a:pt x="307" y="324"/>
                    <a:pt x="299" y="304"/>
                  </a:cubicBezTo>
                  <a:cubicBezTo>
                    <a:pt x="279" y="257"/>
                    <a:pt x="246" y="179"/>
                    <a:pt x="234" y="150"/>
                  </a:cubicBezTo>
                  <a:cubicBezTo>
                    <a:pt x="268" y="115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2" name="Freeform 878">
              <a:extLst>
                <a:ext uri="{FF2B5EF4-FFF2-40B4-BE49-F238E27FC236}">
                  <a16:creationId xmlns:a16="http://schemas.microsoft.com/office/drawing/2014/main" id="{6DD05B4F-BF60-4BD2-8AF5-9CA1BF02E41C}"/>
                </a:ext>
              </a:extLst>
            </p:cNvPr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auto">
            <a:xfrm>
              <a:off x="3911600" y="4722813"/>
              <a:ext cx="39688" cy="95250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5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9"/>
                    <a:pt x="53" y="191"/>
                  </a:cubicBezTo>
                  <a:cubicBezTo>
                    <a:pt x="56" y="182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8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4" y="136"/>
                    <a:pt x="5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" name="Freeform 879">
              <a:extLst>
                <a:ext uri="{FF2B5EF4-FFF2-40B4-BE49-F238E27FC236}">
                  <a16:creationId xmlns:a16="http://schemas.microsoft.com/office/drawing/2014/main" id="{A0003E1E-AB77-4BFB-8E70-BDA06AD1526E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4032250" y="4711701"/>
              <a:ext cx="127000" cy="476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" name="Freeform 880">
              <a:extLst>
                <a:ext uri="{FF2B5EF4-FFF2-40B4-BE49-F238E27FC236}">
                  <a16:creationId xmlns:a16="http://schemas.microsoft.com/office/drawing/2014/main" id="{E9BFB24F-E0ED-4A26-913F-5A7F2C9FD8FF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4233863" y="4633913"/>
              <a:ext cx="180975" cy="203200"/>
            </a:xfrm>
            <a:custGeom>
              <a:avLst/>
              <a:gdLst>
                <a:gd name="T0" fmla="*/ 182 w 470"/>
                <a:gd name="T1" fmla="*/ 267 h 499"/>
                <a:gd name="T2" fmla="*/ 5 w 470"/>
                <a:gd name="T3" fmla="*/ 485 h 499"/>
                <a:gd name="T4" fmla="*/ 1 w 470"/>
                <a:gd name="T5" fmla="*/ 493 h 499"/>
                <a:gd name="T6" fmla="*/ 14 w 470"/>
                <a:gd name="T7" fmla="*/ 499 h 499"/>
                <a:gd name="T8" fmla="*/ 427 w 470"/>
                <a:gd name="T9" fmla="*/ 499 h 499"/>
                <a:gd name="T10" fmla="*/ 470 w 470"/>
                <a:gd name="T11" fmla="*/ 375 h 499"/>
                <a:gd name="T12" fmla="*/ 458 w 470"/>
                <a:gd name="T13" fmla="*/ 375 h 499"/>
                <a:gd name="T14" fmla="*/ 370 w 470"/>
                <a:gd name="T15" fmla="*/ 457 h 499"/>
                <a:gd name="T16" fmla="*/ 254 w 470"/>
                <a:gd name="T17" fmla="*/ 472 h 499"/>
                <a:gd name="T18" fmla="*/ 42 w 470"/>
                <a:gd name="T19" fmla="*/ 472 h 499"/>
                <a:gd name="T20" fmla="*/ 215 w 470"/>
                <a:gd name="T21" fmla="*/ 258 h 499"/>
                <a:gd name="T22" fmla="*/ 220 w 470"/>
                <a:gd name="T23" fmla="*/ 250 h 499"/>
                <a:gd name="T24" fmla="*/ 216 w 470"/>
                <a:gd name="T25" fmla="*/ 243 h 499"/>
                <a:gd name="T26" fmla="*/ 54 w 470"/>
                <a:gd name="T27" fmla="*/ 20 h 499"/>
                <a:gd name="T28" fmla="*/ 251 w 470"/>
                <a:gd name="T29" fmla="*/ 20 h 499"/>
                <a:gd name="T30" fmla="*/ 458 w 470"/>
                <a:gd name="T31" fmla="*/ 117 h 499"/>
                <a:gd name="T32" fmla="*/ 470 w 470"/>
                <a:gd name="T33" fmla="*/ 117 h 499"/>
                <a:gd name="T34" fmla="*/ 427 w 470"/>
                <a:gd name="T35" fmla="*/ 0 h 499"/>
                <a:gd name="T36" fmla="*/ 14 w 470"/>
                <a:gd name="T37" fmla="*/ 0 h 499"/>
                <a:gd name="T38" fmla="*/ 0 w 470"/>
                <a:gd name="T39" fmla="*/ 16 h 499"/>
                <a:gd name="T40" fmla="*/ 182 w 470"/>
                <a:gd name="T41" fmla="*/ 2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499">
                  <a:moveTo>
                    <a:pt x="182" y="267"/>
                  </a:moveTo>
                  <a:lnTo>
                    <a:pt x="5" y="485"/>
                  </a:lnTo>
                  <a:cubicBezTo>
                    <a:pt x="1" y="490"/>
                    <a:pt x="1" y="491"/>
                    <a:pt x="1" y="493"/>
                  </a:cubicBezTo>
                  <a:cubicBezTo>
                    <a:pt x="1" y="499"/>
                    <a:pt x="5" y="499"/>
                    <a:pt x="14" y="499"/>
                  </a:cubicBezTo>
                  <a:lnTo>
                    <a:pt x="427" y="499"/>
                  </a:lnTo>
                  <a:lnTo>
                    <a:pt x="470" y="375"/>
                  </a:lnTo>
                  <a:lnTo>
                    <a:pt x="458" y="375"/>
                  </a:lnTo>
                  <a:cubicBezTo>
                    <a:pt x="445" y="412"/>
                    <a:pt x="412" y="443"/>
                    <a:pt x="370" y="457"/>
                  </a:cubicBezTo>
                  <a:cubicBezTo>
                    <a:pt x="362" y="460"/>
                    <a:pt x="327" y="472"/>
                    <a:pt x="254" y="472"/>
                  </a:cubicBezTo>
                  <a:lnTo>
                    <a:pt x="42" y="472"/>
                  </a:lnTo>
                  <a:lnTo>
                    <a:pt x="215" y="258"/>
                  </a:lnTo>
                  <a:cubicBezTo>
                    <a:pt x="219" y="253"/>
                    <a:pt x="220" y="252"/>
                    <a:pt x="220" y="250"/>
                  </a:cubicBezTo>
                  <a:cubicBezTo>
                    <a:pt x="220" y="248"/>
                    <a:pt x="219" y="247"/>
                    <a:pt x="216" y="243"/>
                  </a:cubicBezTo>
                  <a:lnTo>
                    <a:pt x="54" y="20"/>
                  </a:lnTo>
                  <a:lnTo>
                    <a:pt x="251" y="20"/>
                  </a:lnTo>
                  <a:cubicBezTo>
                    <a:pt x="308" y="20"/>
                    <a:pt x="423" y="24"/>
                    <a:pt x="458" y="117"/>
                  </a:cubicBezTo>
                  <a:lnTo>
                    <a:pt x="470" y="117"/>
                  </a:lnTo>
                  <a:lnTo>
                    <a:pt x="427" y="0"/>
                  </a:lnTo>
                  <a:lnTo>
                    <a:pt x="14" y="0"/>
                  </a:lnTo>
                  <a:cubicBezTo>
                    <a:pt x="1" y="0"/>
                    <a:pt x="0" y="1"/>
                    <a:pt x="0" y="16"/>
                  </a:cubicBezTo>
                  <a:lnTo>
                    <a:pt x="182" y="2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81">
              <a:extLst>
                <a:ext uri="{FF2B5EF4-FFF2-40B4-BE49-F238E27FC236}">
                  <a16:creationId xmlns:a16="http://schemas.microsoft.com/office/drawing/2014/main" id="{A96380F0-DCEE-4F31-94BC-B0EAB16114F1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4445000" y="4578351"/>
              <a:ext cx="6350" cy="141288"/>
            </a:xfrm>
            <a:custGeom>
              <a:avLst/>
              <a:gdLst>
                <a:gd name="T0" fmla="*/ 17 w 17"/>
                <a:gd name="T1" fmla="*/ 13 h 349"/>
                <a:gd name="T2" fmla="*/ 8 w 17"/>
                <a:gd name="T3" fmla="*/ 0 h 349"/>
                <a:gd name="T4" fmla="*/ 0 w 17"/>
                <a:gd name="T5" fmla="*/ 13 h 349"/>
                <a:gd name="T6" fmla="*/ 0 w 17"/>
                <a:gd name="T7" fmla="*/ 335 h 349"/>
                <a:gd name="T8" fmla="*/ 8 w 17"/>
                <a:gd name="T9" fmla="*/ 349 h 349"/>
                <a:gd name="T10" fmla="*/ 17 w 17"/>
                <a:gd name="T11" fmla="*/ 335 h 349"/>
                <a:gd name="T12" fmla="*/ 17 w 17"/>
                <a:gd name="T13" fmla="*/ 13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49">
                  <a:moveTo>
                    <a:pt x="17" y="13"/>
                  </a:moveTo>
                  <a:cubicBezTo>
                    <a:pt x="17" y="8"/>
                    <a:pt x="17" y="0"/>
                    <a:pt x="8" y="0"/>
                  </a:cubicBezTo>
                  <a:cubicBezTo>
                    <a:pt x="0" y="0"/>
                    <a:pt x="0" y="8"/>
                    <a:pt x="0" y="13"/>
                  </a:cubicBezTo>
                  <a:lnTo>
                    <a:pt x="0" y="335"/>
                  </a:lnTo>
                  <a:cubicBezTo>
                    <a:pt x="0" y="340"/>
                    <a:pt x="0" y="349"/>
                    <a:pt x="8" y="349"/>
                  </a:cubicBezTo>
                  <a:cubicBezTo>
                    <a:pt x="17" y="349"/>
                    <a:pt x="17" y="341"/>
                    <a:pt x="17" y="335"/>
                  </a:cubicBezTo>
                  <a:lnTo>
                    <a:pt x="17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82">
              <a:extLst>
                <a:ext uri="{FF2B5EF4-FFF2-40B4-BE49-F238E27FC236}">
                  <a16:creationId xmlns:a16="http://schemas.microsoft.com/office/drawing/2014/main" id="{F1571452-2BA4-479B-A51E-C146E10AF779}"/>
                </a:ext>
              </a:extLst>
            </p:cNvPr>
            <p:cNvSpPr>
              <a:spLocks noEditPoints="1"/>
            </p:cNvSpPr>
            <p:nvPr>
              <p:custDataLst>
                <p:tags r:id="rId315"/>
              </p:custDataLst>
            </p:nvPr>
          </p:nvSpPr>
          <p:spPr bwMode="auto">
            <a:xfrm>
              <a:off x="4479925" y="4587876"/>
              <a:ext cx="101600" cy="96838"/>
            </a:xfrm>
            <a:custGeom>
              <a:avLst/>
              <a:gdLst>
                <a:gd name="T0" fmla="*/ 94 w 266"/>
                <a:gd name="T1" fmla="*/ 130 h 238"/>
                <a:gd name="T2" fmla="*/ 157 w 266"/>
                <a:gd name="T3" fmla="*/ 130 h 238"/>
                <a:gd name="T4" fmla="*/ 266 w 266"/>
                <a:gd name="T5" fmla="*/ 55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3 h 238"/>
                <a:gd name="T14" fmla="*/ 81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4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8 w 266"/>
                <a:gd name="T33" fmla="*/ 238 h 238"/>
                <a:gd name="T34" fmla="*/ 105 w 266"/>
                <a:gd name="T35" fmla="*/ 231 h 238"/>
                <a:gd name="T36" fmla="*/ 94 w 266"/>
                <a:gd name="T37" fmla="*/ 226 h 238"/>
                <a:gd name="T38" fmla="*/ 80 w 266"/>
                <a:gd name="T39" fmla="*/ 225 h 238"/>
                <a:gd name="T40" fmla="*/ 72 w 266"/>
                <a:gd name="T41" fmla="*/ 220 h 238"/>
                <a:gd name="T42" fmla="*/ 74 w 266"/>
                <a:gd name="T43" fmla="*/ 212 h 238"/>
                <a:gd name="T44" fmla="*/ 94 w 266"/>
                <a:gd name="T45" fmla="*/ 130 h 238"/>
                <a:gd name="T46" fmla="*/ 119 w 266"/>
                <a:gd name="T47" fmla="*/ 25 h 238"/>
                <a:gd name="T48" fmla="*/ 137 w 266"/>
                <a:gd name="T49" fmla="*/ 13 h 238"/>
                <a:gd name="T50" fmla="*/ 178 w 266"/>
                <a:gd name="T51" fmla="*/ 13 h 238"/>
                <a:gd name="T52" fmla="*/ 231 w 266"/>
                <a:gd name="T53" fmla="*/ 47 h 238"/>
                <a:gd name="T54" fmla="*/ 209 w 266"/>
                <a:gd name="T55" fmla="*/ 101 h 238"/>
                <a:gd name="T56" fmla="*/ 152 w 266"/>
                <a:gd name="T57" fmla="*/ 119 h 238"/>
                <a:gd name="T58" fmla="*/ 96 w 266"/>
                <a:gd name="T59" fmla="*/ 119 h 238"/>
                <a:gd name="T60" fmla="*/ 119 w 266"/>
                <a:gd name="T61" fmla="*/ 2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4" y="130"/>
                  </a:moveTo>
                  <a:lnTo>
                    <a:pt x="157" y="130"/>
                  </a:lnTo>
                  <a:cubicBezTo>
                    <a:pt x="216" y="130"/>
                    <a:pt x="266" y="93"/>
                    <a:pt x="266" y="55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3"/>
                    <a:pt x="61" y="13"/>
                    <a:pt x="68" y="13"/>
                  </a:cubicBezTo>
                  <a:cubicBezTo>
                    <a:pt x="74" y="13"/>
                    <a:pt x="75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8"/>
                    <a:pt x="91" y="238"/>
                    <a:pt x="98" y="238"/>
                  </a:cubicBezTo>
                  <a:cubicBezTo>
                    <a:pt x="100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3" y="226"/>
                    <a:pt x="87" y="226"/>
                    <a:pt x="80" y="225"/>
                  </a:cubicBezTo>
                  <a:cubicBezTo>
                    <a:pt x="72" y="224"/>
                    <a:pt x="72" y="223"/>
                    <a:pt x="72" y="220"/>
                  </a:cubicBezTo>
                  <a:cubicBezTo>
                    <a:pt x="72" y="220"/>
                    <a:pt x="72" y="217"/>
                    <a:pt x="74" y="212"/>
                  </a:cubicBezTo>
                  <a:lnTo>
                    <a:pt x="94" y="130"/>
                  </a:lnTo>
                  <a:close/>
                  <a:moveTo>
                    <a:pt x="119" y="25"/>
                  </a:moveTo>
                  <a:cubicBezTo>
                    <a:pt x="122" y="14"/>
                    <a:pt x="123" y="13"/>
                    <a:pt x="137" y="13"/>
                  </a:cubicBezTo>
                  <a:lnTo>
                    <a:pt x="178" y="13"/>
                  </a:lnTo>
                  <a:cubicBezTo>
                    <a:pt x="210" y="13"/>
                    <a:pt x="231" y="23"/>
                    <a:pt x="231" y="47"/>
                  </a:cubicBezTo>
                  <a:cubicBezTo>
                    <a:pt x="231" y="58"/>
                    <a:pt x="227" y="86"/>
                    <a:pt x="209" y="101"/>
                  </a:cubicBezTo>
                  <a:cubicBezTo>
                    <a:pt x="197" y="113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19" y="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83">
              <a:extLst>
                <a:ext uri="{FF2B5EF4-FFF2-40B4-BE49-F238E27FC236}">
                  <a16:creationId xmlns:a16="http://schemas.microsoft.com/office/drawing/2014/main" id="{C903DE09-F2EC-492F-A743-490FCC29FF97}"/>
                </a:ext>
              </a:extLst>
            </p:cNvPr>
            <p:cNvSpPr>
              <a:spLocks noEditPoints="1"/>
            </p:cNvSpPr>
            <p:nvPr>
              <p:custDataLst>
                <p:tags r:id="rId316"/>
              </p:custDataLst>
            </p:nvPr>
          </p:nvSpPr>
          <p:spPr bwMode="auto">
            <a:xfrm>
              <a:off x="4576763" y="4637088"/>
              <a:ext cx="33338" cy="68263"/>
            </a:xfrm>
            <a:custGeom>
              <a:avLst/>
              <a:gdLst>
                <a:gd name="T0" fmla="*/ 75 w 87"/>
                <a:gd name="T1" fmla="*/ 10 h 168"/>
                <a:gd name="T2" fmla="*/ 64 w 87"/>
                <a:gd name="T3" fmla="*/ 0 h 168"/>
                <a:gd name="T4" fmla="*/ 49 w 87"/>
                <a:gd name="T5" fmla="*/ 14 h 168"/>
                <a:gd name="T6" fmla="*/ 60 w 87"/>
                <a:gd name="T7" fmla="*/ 25 h 168"/>
                <a:gd name="T8" fmla="*/ 75 w 87"/>
                <a:gd name="T9" fmla="*/ 10 h 168"/>
                <a:gd name="T10" fmla="*/ 87 w 87"/>
                <a:gd name="T11" fmla="*/ 129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1 w 87"/>
                <a:gd name="T19" fmla="*/ 150 h 168"/>
                <a:gd name="T20" fmla="*/ 44 w 87"/>
                <a:gd name="T21" fmla="*/ 137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7 h 168"/>
                <a:gd name="T28" fmla="*/ 40 w 87"/>
                <a:gd name="T29" fmla="*/ 55 h 168"/>
                <a:gd name="T30" fmla="*/ 0 w 87"/>
                <a:gd name="T31" fmla="*/ 94 h 168"/>
                <a:gd name="T32" fmla="*/ 5 w 87"/>
                <a:gd name="T33" fmla="*/ 97 h 168"/>
                <a:gd name="T34" fmla="*/ 11 w 87"/>
                <a:gd name="T35" fmla="*/ 92 h 168"/>
                <a:gd name="T36" fmla="*/ 39 w 87"/>
                <a:gd name="T37" fmla="*/ 64 h 168"/>
                <a:gd name="T38" fmla="*/ 46 w 87"/>
                <a:gd name="T39" fmla="*/ 73 h 168"/>
                <a:gd name="T40" fmla="*/ 45 w 87"/>
                <a:gd name="T41" fmla="*/ 82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2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5" y="10"/>
                  </a:moveTo>
                  <a:cubicBezTo>
                    <a:pt x="75" y="4"/>
                    <a:pt x="71" y="0"/>
                    <a:pt x="64" y="0"/>
                  </a:cubicBezTo>
                  <a:cubicBezTo>
                    <a:pt x="58" y="0"/>
                    <a:pt x="49" y="6"/>
                    <a:pt x="49" y="14"/>
                  </a:cubicBezTo>
                  <a:cubicBezTo>
                    <a:pt x="49" y="21"/>
                    <a:pt x="55" y="25"/>
                    <a:pt x="60" y="25"/>
                  </a:cubicBezTo>
                  <a:cubicBezTo>
                    <a:pt x="68" y="25"/>
                    <a:pt x="75" y="18"/>
                    <a:pt x="75" y="10"/>
                  </a:cubicBezTo>
                  <a:close/>
                  <a:moveTo>
                    <a:pt x="87" y="129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8" y="126"/>
                    <a:pt x="77" y="127"/>
                    <a:pt x="76" y="132"/>
                  </a:cubicBezTo>
                  <a:cubicBezTo>
                    <a:pt x="72" y="145"/>
                    <a:pt x="61" y="160"/>
                    <a:pt x="48" y="160"/>
                  </a:cubicBezTo>
                  <a:cubicBezTo>
                    <a:pt x="42" y="160"/>
                    <a:pt x="41" y="156"/>
                    <a:pt x="41" y="150"/>
                  </a:cubicBezTo>
                  <a:cubicBezTo>
                    <a:pt x="41" y="145"/>
                    <a:pt x="42" y="142"/>
                    <a:pt x="44" y="137"/>
                  </a:cubicBezTo>
                  <a:cubicBezTo>
                    <a:pt x="46" y="132"/>
                    <a:pt x="48" y="127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7"/>
                  </a:cubicBezTo>
                  <a:cubicBezTo>
                    <a:pt x="67" y="65"/>
                    <a:pt x="55" y="55"/>
                    <a:pt x="40" y="55"/>
                  </a:cubicBezTo>
                  <a:cubicBezTo>
                    <a:pt x="14" y="55"/>
                    <a:pt x="0" y="87"/>
                    <a:pt x="0" y="94"/>
                  </a:cubicBezTo>
                  <a:cubicBezTo>
                    <a:pt x="0" y="97"/>
                    <a:pt x="4" y="97"/>
                    <a:pt x="5" y="97"/>
                  </a:cubicBezTo>
                  <a:cubicBezTo>
                    <a:pt x="9" y="97"/>
                    <a:pt x="9" y="96"/>
                    <a:pt x="11" y="92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3" y="64"/>
                    <a:pt x="46" y="67"/>
                    <a:pt x="46" y="73"/>
                  </a:cubicBezTo>
                  <a:cubicBezTo>
                    <a:pt x="46" y="74"/>
                    <a:pt x="46" y="78"/>
                    <a:pt x="45" y="82"/>
                  </a:cubicBezTo>
                  <a:cubicBezTo>
                    <a:pt x="43" y="87"/>
                    <a:pt x="32" y="113"/>
                    <a:pt x="28" y="122"/>
                  </a:cubicBezTo>
                  <a:cubicBezTo>
                    <a:pt x="27" y="126"/>
                    <a:pt x="27" y="126"/>
                    <a:pt x="23" y="135"/>
                  </a:cubicBezTo>
                  <a:cubicBezTo>
                    <a:pt x="22" y="138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84">
              <a:extLst>
                <a:ext uri="{FF2B5EF4-FFF2-40B4-BE49-F238E27FC236}">
                  <a16:creationId xmlns:a16="http://schemas.microsoft.com/office/drawing/2014/main" id="{B6B2BA34-0F6E-434A-A7EA-61307120257C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4648200" y="4578351"/>
              <a:ext cx="6350" cy="141288"/>
            </a:xfrm>
            <a:custGeom>
              <a:avLst/>
              <a:gdLst>
                <a:gd name="T0" fmla="*/ 17 w 17"/>
                <a:gd name="T1" fmla="*/ 13 h 349"/>
                <a:gd name="T2" fmla="*/ 9 w 17"/>
                <a:gd name="T3" fmla="*/ 0 h 349"/>
                <a:gd name="T4" fmla="*/ 0 w 17"/>
                <a:gd name="T5" fmla="*/ 13 h 349"/>
                <a:gd name="T6" fmla="*/ 0 w 17"/>
                <a:gd name="T7" fmla="*/ 335 h 349"/>
                <a:gd name="T8" fmla="*/ 9 w 17"/>
                <a:gd name="T9" fmla="*/ 349 h 349"/>
                <a:gd name="T10" fmla="*/ 17 w 17"/>
                <a:gd name="T11" fmla="*/ 335 h 349"/>
                <a:gd name="T12" fmla="*/ 17 w 17"/>
                <a:gd name="T13" fmla="*/ 13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49">
                  <a:moveTo>
                    <a:pt x="17" y="13"/>
                  </a:moveTo>
                  <a:cubicBezTo>
                    <a:pt x="17" y="8"/>
                    <a:pt x="17" y="0"/>
                    <a:pt x="9" y="0"/>
                  </a:cubicBezTo>
                  <a:cubicBezTo>
                    <a:pt x="0" y="0"/>
                    <a:pt x="0" y="8"/>
                    <a:pt x="0" y="13"/>
                  </a:cubicBezTo>
                  <a:lnTo>
                    <a:pt x="0" y="335"/>
                  </a:lnTo>
                  <a:cubicBezTo>
                    <a:pt x="0" y="340"/>
                    <a:pt x="0" y="349"/>
                    <a:pt x="9" y="349"/>
                  </a:cubicBezTo>
                  <a:cubicBezTo>
                    <a:pt x="17" y="349"/>
                    <a:pt x="17" y="341"/>
                    <a:pt x="17" y="335"/>
                  </a:cubicBezTo>
                  <a:lnTo>
                    <a:pt x="17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85">
              <a:extLst>
                <a:ext uri="{FF2B5EF4-FFF2-40B4-BE49-F238E27FC236}">
                  <a16:creationId xmlns:a16="http://schemas.microsoft.com/office/drawing/2014/main" id="{70DD2FAA-134F-42A4-BCD0-1A742C25A094}"/>
                </a:ext>
              </a:extLst>
            </p:cNvPr>
            <p:cNvSpPr>
              <a:spLocks noEditPoints="1"/>
            </p:cNvSpPr>
            <p:nvPr>
              <p:custDataLst>
                <p:tags r:id="rId318"/>
              </p:custDataLst>
            </p:nvPr>
          </p:nvSpPr>
          <p:spPr bwMode="auto">
            <a:xfrm>
              <a:off x="4425950" y="4752976"/>
              <a:ext cx="58738" cy="123825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20 w 153"/>
                <a:gd name="T5" fmla="*/ 19 h 303"/>
                <a:gd name="T6" fmla="*/ 134 w 153"/>
                <a:gd name="T7" fmla="*/ 33 h 303"/>
                <a:gd name="T8" fmla="*/ 153 w 153"/>
                <a:gd name="T9" fmla="*/ 13 h 303"/>
                <a:gd name="T10" fmla="*/ 79 w 153"/>
                <a:gd name="T11" fmla="*/ 248 h 303"/>
                <a:gd name="T12" fmla="*/ 34 w 153"/>
                <a:gd name="T13" fmla="*/ 293 h 303"/>
                <a:gd name="T14" fmla="*/ 22 w 153"/>
                <a:gd name="T15" fmla="*/ 291 h 303"/>
                <a:gd name="T16" fmla="*/ 34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5 w 153"/>
                <a:gd name="T23" fmla="*/ 303 h 303"/>
                <a:gd name="T24" fmla="*/ 107 w 153"/>
                <a:gd name="T25" fmla="*/ 247 h 303"/>
                <a:gd name="T26" fmla="*/ 139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5 h 303"/>
                <a:gd name="T36" fmla="*/ 55 w 153"/>
                <a:gd name="T37" fmla="*/ 129 h 303"/>
                <a:gd name="T38" fmla="*/ 102 w 153"/>
                <a:gd name="T39" fmla="*/ 87 h 303"/>
                <a:gd name="T40" fmla="*/ 114 w 153"/>
                <a:gd name="T41" fmla="*/ 104 h 303"/>
                <a:gd name="T42" fmla="*/ 113 w 153"/>
                <a:gd name="T43" fmla="*/ 115 h 303"/>
                <a:gd name="T44" fmla="*/ 79 w 153"/>
                <a:gd name="T45" fmla="*/ 24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3"/>
                    <a:pt x="134" y="33"/>
                  </a:cubicBezTo>
                  <a:cubicBezTo>
                    <a:pt x="143" y="33"/>
                    <a:pt x="153" y="24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30" y="293"/>
                    <a:pt x="26" y="292"/>
                    <a:pt x="22" y="291"/>
                  </a:cubicBezTo>
                  <a:cubicBezTo>
                    <a:pt x="31" y="286"/>
                    <a:pt x="34" y="278"/>
                    <a:pt x="34" y="273"/>
                  </a:cubicBezTo>
                  <a:cubicBezTo>
                    <a:pt x="34" y="265"/>
                    <a:pt x="27" y="260"/>
                    <a:pt x="20" y="260"/>
                  </a:cubicBezTo>
                  <a:cubicBezTo>
                    <a:pt x="9" y="260"/>
                    <a:pt x="0" y="269"/>
                    <a:pt x="0" y="281"/>
                  </a:cubicBezTo>
                  <a:cubicBezTo>
                    <a:pt x="0" y="294"/>
                    <a:pt x="14" y="303"/>
                    <a:pt x="35" y="303"/>
                  </a:cubicBezTo>
                  <a:cubicBezTo>
                    <a:pt x="56" y="303"/>
                    <a:pt x="96" y="290"/>
                    <a:pt x="107" y="247"/>
                  </a:cubicBezTo>
                  <a:lnTo>
                    <a:pt x="139" y="123"/>
                  </a:lnTo>
                  <a:cubicBezTo>
                    <a:pt x="140" y="119"/>
                    <a:pt x="140" y="116"/>
                    <a:pt x="140" y="110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2" y="134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86">
              <a:extLst>
                <a:ext uri="{FF2B5EF4-FFF2-40B4-BE49-F238E27FC236}">
                  <a16:creationId xmlns:a16="http://schemas.microsoft.com/office/drawing/2014/main" id="{D2339F59-FC07-4BF3-8E6D-AD9C02C7FC85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4505325" y="4792663"/>
              <a:ext cx="98425" cy="38100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8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8 h 94"/>
                <a:gd name="T10" fmla="*/ 14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6 h 94"/>
                <a:gd name="T18" fmla="*/ 244 w 257"/>
                <a:gd name="T19" fmla="*/ 77 h 94"/>
                <a:gd name="T20" fmla="*/ 14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9" y="94"/>
                    <a:pt x="257" y="94"/>
                    <a:pt x="257" y="86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4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87">
              <a:extLst>
                <a:ext uri="{FF2B5EF4-FFF2-40B4-BE49-F238E27FC236}">
                  <a16:creationId xmlns:a16="http://schemas.microsoft.com/office/drawing/2014/main" id="{98C6CE56-765B-47F1-85C4-2C35346FA220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4627563" y="4752976"/>
              <a:ext cx="49213" cy="9366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88">
              <a:extLst>
                <a:ext uri="{FF2B5EF4-FFF2-40B4-BE49-F238E27FC236}">
                  <a16:creationId xmlns:a16="http://schemas.microsoft.com/office/drawing/2014/main" id="{51C42617-B522-4501-BAAC-1A8F06681BEA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4737100" y="4646613"/>
              <a:ext cx="157163" cy="139700"/>
            </a:xfrm>
            <a:custGeom>
              <a:avLst/>
              <a:gdLst>
                <a:gd name="T0" fmla="*/ 228 w 411"/>
                <a:gd name="T1" fmla="*/ 136 h 341"/>
                <a:gd name="T2" fmla="*/ 186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90 h 341"/>
                <a:gd name="T28" fmla="*/ 11 w 411"/>
                <a:gd name="T29" fmla="*/ 326 h 341"/>
                <a:gd name="T30" fmla="*/ 0 w 411"/>
                <a:gd name="T31" fmla="*/ 336 h 341"/>
                <a:gd name="T32" fmla="*/ 6 w 411"/>
                <a:gd name="T33" fmla="*/ 341 h 341"/>
                <a:gd name="T34" fmla="*/ 53 w 411"/>
                <a:gd name="T35" fmla="*/ 340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6 h 341"/>
                <a:gd name="T42" fmla="*/ 92 w 411"/>
                <a:gd name="T43" fmla="*/ 310 h 341"/>
                <a:gd name="T44" fmla="*/ 106 w 411"/>
                <a:gd name="T45" fmla="*/ 288 h 341"/>
                <a:gd name="T46" fmla="*/ 156 w 411"/>
                <a:gd name="T47" fmla="*/ 234 h 341"/>
                <a:gd name="T48" fmla="*/ 201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6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40 h 341"/>
                <a:gd name="T62" fmla="*/ 341 w 411"/>
                <a:gd name="T63" fmla="*/ 341 h 341"/>
                <a:gd name="T64" fmla="*/ 350 w 411"/>
                <a:gd name="T65" fmla="*/ 332 h 341"/>
                <a:gd name="T66" fmla="*/ 341 w 411"/>
                <a:gd name="T67" fmla="*/ 326 h 341"/>
                <a:gd name="T68" fmla="*/ 299 w 411"/>
                <a:gd name="T69" fmla="*/ 304 h 341"/>
                <a:gd name="T70" fmla="*/ 234 w 411"/>
                <a:gd name="T71" fmla="*/ 150 h 341"/>
                <a:gd name="T72" fmla="*/ 336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7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6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90"/>
                  </a:lnTo>
                  <a:cubicBezTo>
                    <a:pt x="60" y="316"/>
                    <a:pt x="36" y="324"/>
                    <a:pt x="11" y="326"/>
                  </a:cubicBezTo>
                  <a:cubicBezTo>
                    <a:pt x="4" y="326"/>
                    <a:pt x="0" y="326"/>
                    <a:pt x="0" y="336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40"/>
                    <a:pt x="53" y="340"/>
                  </a:cubicBezTo>
                  <a:cubicBezTo>
                    <a:pt x="72" y="340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6"/>
                    <a:pt x="112" y="326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8"/>
                  </a:cubicBezTo>
                  <a:lnTo>
                    <a:pt x="156" y="234"/>
                  </a:lnTo>
                  <a:lnTo>
                    <a:pt x="201" y="185"/>
                  </a:lnTo>
                  <a:lnTo>
                    <a:pt x="252" y="304"/>
                  </a:lnTo>
                  <a:cubicBezTo>
                    <a:pt x="254" y="310"/>
                    <a:pt x="254" y="310"/>
                    <a:pt x="254" y="311"/>
                  </a:cubicBezTo>
                  <a:cubicBezTo>
                    <a:pt x="254" y="315"/>
                    <a:pt x="245" y="324"/>
                    <a:pt x="225" y="326"/>
                  </a:cubicBezTo>
                  <a:cubicBezTo>
                    <a:pt x="220" y="326"/>
                    <a:pt x="215" y="327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40"/>
                    <a:pt x="286" y="340"/>
                  </a:cubicBezTo>
                  <a:cubicBezTo>
                    <a:pt x="298" y="340"/>
                    <a:pt x="329" y="341"/>
                    <a:pt x="341" y="341"/>
                  </a:cubicBezTo>
                  <a:cubicBezTo>
                    <a:pt x="344" y="341"/>
                    <a:pt x="350" y="341"/>
                    <a:pt x="350" y="332"/>
                  </a:cubicBezTo>
                  <a:cubicBezTo>
                    <a:pt x="350" y="326"/>
                    <a:pt x="345" y="326"/>
                    <a:pt x="341" y="326"/>
                  </a:cubicBezTo>
                  <a:cubicBezTo>
                    <a:pt x="308" y="325"/>
                    <a:pt x="307" y="324"/>
                    <a:pt x="299" y="304"/>
                  </a:cubicBezTo>
                  <a:cubicBezTo>
                    <a:pt x="279" y="257"/>
                    <a:pt x="246" y="179"/>
                    <a:pt x="234" y="150"/>
                  </a:cubicBezTo>
                  <a:cubicBezTo>
                    <a:pt x="268" y="115"/>
                    <a:pt x="321" y="55"/>
                    <a:pt x="336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89">
              <a:extLst>
                <a:ext uri="{FF2B5EF4-FFF2-40B4-BE49-F238E27FC236}">
                  <a16:creationId xmlns:a16="http://schemas.microsoft.com/office/drawing/2014/main" id="{2048F573-2299-4DFF-98C8-CB35C03DB241}"/>
                </a:ext>
              </a:extLst>
            </p:cNvPr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auto">
            <a:xfrm>
              <a:off x="4895850" y="4722813"/>
              <a:ext cx="39688" cy="95250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10"/>
                    <a:pt x="64" y="20"/>
                  </a:cubicBezTo>
                  <a:cubicBezTo>
                    <a:pt x="64" y="26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6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90">
              <a:extLst>
                <a:ext uri="{FF2B5EF4-FFF2-40B4-BE49-F238E27FC236}">
                  <a16:creationId xmlns:a16="http://schemas.microsoft.com/office/drawing/2014/main" id="{96F89A27-48D5-4F6B-A274-8D21D5BF20AB}"/>
                </a:ext>
              </a:extLst>
            </p:cNvPr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auto">
            <a:xfrm>
              <a:off x="4943475" y="4722813"/>
              <a:ext cx="58738" cy="122238"/>
            </a:xfrm>
            <a:custGeom>
              <a:avLst/>
              <a:gdLst>
                <a:gd name="T0" fmla="*/ 153 w 153"/>
                <a:gd name="T1" fmla="*/ 14 h 303"/>
                <a:gd name="T2" fmla="*/ 139 w 153"/>
                <a:gd name="T3" fmla="*/ 0 h 303"/>
                <a:gd name="T4" fmla="*/ 120 w 153"/>
                <a:gd name="T5" fmla="*/ 20 h 303"/>
                <a:gd name="T6" fmla="*/ 134 w 153"/>
                <a:gd name="T7" fmla="*/ 33 h 303"/>
                <a:gd name="T8" fmla="*/ 153 w 153"/>
                <a:gd name="T9" fmla="*/ 14 h 303"/>
                <a:gd name="T10" fmla="*/ 79 w 153"/>
                <a:gd name="T11" fmla="*/ 249 h 303"/>
                <a:gd name="T12" fmla="*/ 34 w 153"/>
                <a:gd name="T13" fmla="*/ 293 h 303"/>
                <a:gd name="T14" fmla="*/ 22 w 153"/>
                <a:gd name="T15" fmla="*/ 291 h 303"/>
                <a:gd name="T16" fmla="*/ 34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5 w 153"/>
                <a:gd name="T23" fmla="*/ 303 h 303"/>
                <a:gd name="T24" fmla="*/ 107 w 153"/>
                <a:gd name="T25" fmla="*/ 248 h 303"/>
                <a:gd name="T26" fmla="*/ 139 w 153"/>
                <a:gd name="T27" fmla="*/ 123 h 303"/>
                <a:gd name="T28" fmla="*/ 140 w 153"/>
                <a:gd name="T29" fmla="*/ 111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30 h 303"/>
                <a:gd name="T38" fmla="*/ 102 w 153"/>
                <a:gd name="T39" fmla="*/ 88 h 303"/>
                <a:gd name="T40" fmla="*/ 114 w 153"/>
                <a:gd name="T41" fmla="*/ 105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4"/>
                  </a:moveTo>
                  <a:cubicBezTo>
                    <a:pt x="153" y="8"/>
                    <a:pt x="149" y="0"/>
                    <a:pt x="139" y="0"/>
                  </a:cubicBezTo>
                  <a:cubicBezTo>
                    <a:pt x="129" y="0"/>
                    <a:pt x="120" y="10"/>
                    <a:pt x="120" y="20"/>
                  </a:cubicBezTo>
                  <a:cubicBezTo>
                    <a:pt x="120" y="25"/>
                    <a:pt x="124" y="33"/>
                    <a:pt x="134" y="33"/>
                  </a:cubicBezTo>
                  <a:cubicBezTo>
                    <a:pt x="143" y="33"/>
                    <a:pt x="153" y="24"/>
                    <a:pt x="153" y="14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30" y="293"/>
                    <a:pt x="26" y="292"/>
                    <a:pt x="22" y="291"/>
                  </a:cubicBezTo>
                  <a:cubicBezTo>
                    <a:pt x="31" y="287"/>
                    <a:pt x="34" y="278"/>
                    <a:pt x="34" y="273"/>
                  </a:cubicBezTo>
                  <a:cubicBezTo>
                    <a:pt x="34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4" y="303"/>
                    <a:pt x="35" y="303"/>
                  </a:cubicBezTo>
                  <a:cubicBezTo>
                    <a:pt x="56" y="303"/>
                    <a:pt x="96" y="290"/>
                    <a:pt x="107" y="248"/>
                  </a:cubicBezTo>
                  <a:lnTo>
                    <a:pt x="139" y="123"/>
                  </a:lnTo>
                  <a:cubicBezTo>
                    <a:pt x="140" y="119"/>
                    <a:pt x="140" y="116"/>
                    <a:pt x="140" y="111"/>
                  </a:cubicBezTo>
                  <a:cubicBezTo>
                    <a:pt x="140" y="92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30"/>
                  </a:cubicBezTo>
                  <a:cubicBezTo>
                    <a:pt x="64" y="109"/>
                    <a:pt x="82" y="88"/>
                    <a:pt x="102" y="88"/>
                  </a:cubicBezTo>
                  <a:cubicBezTo>
                    <a:pt x="111" y="88"/>
                    <a:pt x="114" y="94"/>
                    <a:pt x="114" y="105"/>
                  </a:cubicBezTo>
                  <a:cubicBezTo>
                    <a:pt x="114" y="109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91">
              <a:extLst>
                <a:ext uri="{FF2B5EF4-FFF2-40B4-BE49-F238E27FC236}">
                  <a16:creationId xmlns:a16="http://schemas.microsoft.com/office/drawing/2014/main" id="{95E61F9D-AA25-4CA4-AE33-6A3086958F7B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5035550" y="4765676"/>
              <a:ext cx="25400" cy="49213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5 h 121"/>
                <a:gd name="T4" fmla="*/ 29 w 69"/>
                <a:gd name="T5" fmla="*/ 0 h 121"/>
                <a:gd name="T6" fmla="*/ 0 w 69"/>
                <a:gd name="T7" fmla="*/ 29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5"/>
                    <a:pt x="69" y="75"/>
                    <a:pt x="69" y="45"/>
                  </a:cubicBezTo>
                  <a:cubicBezTo>
                    <a:pt x="69" y="20"/>
                    <a:pt x="52" y="0"/>
                    <a:pt x="29" y="0"/>
                  </a:cubicBezTo>
                  <a:cubicBezTo>
                    <a:pt x="12" y="0"/>
                    <a:pt x="0" y="12"/>
                    <a:pt x="0" y="29"/>
                  </a:cubicBezTo>
                  <a:cubicBezTo>
                    <a:pt x="0" y="45"/>
                    <a:pt x="11" y="54"/>
                    <a:pt x="29" y="54"/>
                  </a:cubicBezTo>
                  <a:cubicBezTo>
                    <a:pt x="32" y="54"/>
                    <a:pt x="36" y="54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92">
              <a:extLst>
                <a:ext uri="{FF2B5EF4-FFF2-40B4-BE49-F238E27FC236}">
                  <a16:creationId xmlns:a16="http://schemas.microsoft.com/office/drawing/2014/main" id="{B0999048-420A-48B3-8CA6-D4A1C85AA18A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5124450" y="4694238"/>
              <a:ext cx="128588" cy="95250"/>
            </a:xfrm>
            <a:custGeom>
              <a:avLst/>
              <a:gdLst>
                <a:gd name="T0" fmla="*/ 274 w 335"/>
                <a:gd name="T1" fmla="*/ 0 h 231"/>
                <a:gd name="T2" fmla="*/ 274 w 335"/>
                <a:gd name="T3" fmla="*/ 7 h 231"/>
                <a:gd name="T4" fmla="*/ 296 w 335"/>
                <a:gd name="T5" fmla="*/ 23 h 231"/>
                <a:gd name="T6" fmla="*/ 287 w 335"/>
                <a:gd name="T7" fmla="*/ 55 h 231"/>
                <a:gd name="T8" fmla="*/ 242 w 335"/>
                <a:gd name="T9" fmla="*/ 166 h 231"/>
                <a:gd name="T10" fmla="*/ 200 w 335"/>
                <a:gd name="T11" fmla="*/ 54 h 231"/>
                <a:gd name="T12" fmla="*/ 192 w 335"/>
                <a:gd name="T13" fmla="*/ 25 h 231"/>
                <a:gd name="T14" fmla="*/ 221 w 335"/>
                <a:gd name="T15" fmla="*/ 7 h 231"/>
                <a:gd name="T16" fmla="*/ 221 w 335"/>
                <a:gd name="T17" fmla="*/ 0 h 231"/>
                <a:gd name="T18" fmla="*/ 120 w 335"/>
                <a:gd name="T19" fmla="*/ 0 h 231"/>
                <a:gd name="T20" fmla="*/ 120 w 335"/>
                <a:gd name="T21" fmla="*/ 7 h 231"/>
                <a:gd name="T22" fmla="*/ 154 w 335"/>
                <a:gd name="T23" fmla="*/ 41 h 231"/>
                <a:gd name="T24" fmla="*/ 164 w 335"/>
                <a:gd name="T25" fmla="*/ 69 h 231"/>
                <a:gd name="T26" fmla="*/ 119 w 335"/>
                <a:gd name="T27" fmla="*/ 169 h 231"/>
                <a:gd name="T28" fmla="*/ 69 w 335"/>
                <a:gd name="T29" fmla="*/ 39 h 231"/>
                <a:gd name="T30" fmla="*/ 66 w 335"/>
                <a:gd name="T31" fmla="*/ 24 h 231"/>
                <a:gd name="T32" fmla="*/ 89 w 335"/>
                <a:gd name="T33" fmla="*/ 7 h 231"/>
                <a:gd name="T34" fmla="*/ 89 w 335"/>
                <a:gd name="T35" fmla="*/ 0 h 231"/>
                <a:gd name="T36" fmla="*/ 0 w 335"/>
                <a:gd name="T37" fmla="*/ 0 h 231"/>
                <a:gd name="T38" fmla="*/ 0 w 335"/>
                <a:gd name="T39" fmla="*/ 7 h 231"/>
                <a:gd name="T40" fmla="*/ 26 w 335"/>
                <a:gd name="T41" fmla="*/ 39 h 231"/>
                <a:gd name="T42" fmla="*/ 93 w 335"/>
                <a:gd name="T43" fmla="*/ 209 h 231"/>
                <a:gd name="T44" fmla="*/ 106 w 335"/>
                <a:gd name="T45" fmla="*/ 231 h 231"/>
                <a:gd name="T46" fmla="*/ 119 w 335"/>
                <a:gd name="T47" fmla="*/ 212 h 231"/>
                <a:gd name="T48" fmla="*/ 175 w 335"/>
                <a:gd name="T49" fmla="*/ 92 h 231"/>
                <a:gd name="T50" fmla="*/ 220 w 335"/>
                <a:gd name="T51" fmla="*/ 210 h 231"/>
                <a:gd name="T52" fmla="*/ 232 w 335"/>
                <a:gd name="T53" fmla="*/ 231 h 231"/>
                <a:gd name="T54" fmla="*/ 246 w 335"/>
                <a:gd name="T55" fmla="*/ 207 h 231"/>
                <a:gd name="T56" fmla="*/ 315 w 335"/>
                <a:gd name="T57" fmla="*/ 34 h 231"/>
                <a:gd name="T58" fmla="*/ 335 w 335"/>
                <a:gd name="T59" fmla="*/ 7 h 231"/>
                <a:gd name="T60" fmla="*/ 335 w 335"/>
                <a:gd name="T61" fmla="*/ 0 h 231"/>
                <a:gd name="T62" fmla="*/ 274 w 335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31">
                  <a:moveTo>
                    <a:pt x="274" y="0"/>
                  </a:moveTo>
                  <a:lnTo>
                    <a:pt x="274" y="7"/>
                  </a:lnTo>
                  <a:cubicBezTo>
                    <a:pt x="291" y="11"/>
                    <a:pt x="296" y="14"/>
                    <a:pt x="296" y="23"/>
                  </a:cubicBezTo>
                  <a:cubicBezTo>
                    <a:pt x="296" y="30"/>
                    <a:pt x="293" y="42"/>
                    <a:pt x="287" y="55"/>
                  </a:cubicBezTo>
                  <a:lnTo>
                    <a:pt x="242" y="166"/>
                  </a:lnTo>
                  <a:lnTo>
                    <a:pt x="200" y="54"/>
                  </a:lnTo>
                  <a:cubicBezTo>
                    <a:pt x="192" y="32"/>
                    <a:pt x="192" y="32"/>
                    <a:pt x="192" y="25"/>
                  </a:cubicBezTo>
                  <a:cubicBezTo>
                    <a:pt x="192" y="14"/>
                    <a:pt x="198" y="11"/>
                    <a:pt x="221" y="7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7"/>
                  </a:lnTo>
                  <a:cubicBezTo>
                    <a:pt x="138" y="9"/>
                    <a:pt x="144" y="15"/>
                    <a:pt x="154" y="41"/>
                  </a:cubicBezTo>
                  <a:cubicBezTo>
                    <a:pt x="158" y="51"/>
                    <a:pt x="161" y="60"/>
                    <a:pt x="164" y="69"/>
                  </a:cubicBezTo>
                  <a:lnTo>
                    <a:pt x="119" y="169"/>
                  </a:lnTo>
                  <a:lnTo>
                    <a:pt x="69" y="39"/>
                  </a:lnTo>
                  <a:cubicBezTo>
                    <a:pt x="67" y="34"/>
                    <a:pt x="66" y="29"/>
                    <a:pt x="66" y="24"/>
                  </a:cubicBezTo>
                  <a:cubicBezTo>
                    <a:pt x="66" y="13"/>
                    <a:pt x="72" y="9"/>
                    <a:pt x="89" y="7"/>
                  </a:cubicBezTo>
                  <a:lnTo>
                    <a:pt x="89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1" y="8"/>
                    <a:pt x="15" y="13"/>
                    <a:pt x="26" y="39"/>
                  </a:cubicBezTo>
                  <a:lnTo>
                    <a:pt x="93" y="209"/>
                  </a:lnTo>
                  <a:cubicBezTo>
                    <a:pt x="99" y="224"/>
                    <a:pt x="103" y="231"/>
                    <a:pt x="106" y="231"/>
                  </a:cubicBezTo>
                  <a:cubicBezTo>
                    <a:pt x="109" y="231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0" y="210"/>
                  </a:lnTo>
                  <a:cubicBezTo>
                    <a:pt x="227" y="228"/>
                    <a:pt x="229" y="231"/>
                    <a:pt x="232" y="231"/>
                  </a:cubicBezTo>
                  <a:cubicBezTo>
                    <a:pt x="235" y="231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3"/>
                    <a:pt x="325" y="11"/>
                    <a:pt x="335" y="7"/>
                  </a:cubicBezTo>
                  <a:lnTo>
                    <a:pt x="335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93">
              <a:extLst>
                <a:ext uri="{FF2B5EF4-FFF2-40B4-BE49-F238E27FC236}">
                  <a16:creationId xmlns:a16="http://schemas.microsoft.com/office/drawing/2014/main" id="{1207DB5B-AAA5-4125-9917-FEE18FC33C6D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5262563" y="4692651"/>
              <a:ext cx="76200" cy="95250"/>
            </a:xfrm>
            <a:custGeom>
              <a:avLst/>
              <a:gdLst>
                <a:gd name="T0" fmla="*/ 191 w 199"/>
                <a:gd name="T1" fmla="*/ 147 h 234"/>
                <a:gd name="T2" fmla="*/ 114 w 199"/>
                <a:gd name="T3" fmla="*/ 200 h 234"/>
                <a:gd name="T4" fmla="*/ 49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2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6" y="200"/>
                    <a:pt x="114" y="200"/>
                  </a:cubicBezTo>
                  <a:cubicBezTo>
                    <a:pt x="85" y="200"/>
                    <a:pt x="64" y="185"/>
                    <a:pt x="49" y="157"/>
                  </a:cubicBezTo>
                  <a:cubicBezTo>
                    <a:pt x="40" y="138"/>
                    <a:pt x="37" y="121"/>
                    <a:pt x="36" y="91"/>
                  </a:cubicBezTo>
                  <a:lnTo>
                    <a:pt x="190" y="91"/>
                  </a:lnTo>
                  <a:cubicBezTo>
                    <a:pt x="186" y="58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6"/>
                    <a:pt x="0" y="81"/>
                    <a:pt x="0" y="122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94">
              <a:extLst>
                <a:ext uri="{FF2B5EF4-FFF2-40B4-BE49-F238E27FC236}">
                  <a16:creationId xmlns:a16="http://schemas.microsoft.com/office/drawing/2014/main" id="{56B7C3D1-8EAB-44DB-8DDA-483891832D42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5391150" y="4646613"/>
              <a:ext cx="95250" cy="139700"/>
            </a:xfrm>
            <a:custGeom>
              <a:avLst/>
              <a:gdLst>
                <a:gd name="T0" fmla="*/ 0 w 248"/>
                <a:gd name="T1" fmla="*/ 30 h 341"/>
                <a:gd name="T2" fmla="*/ 16 w 248"/>
                <a:gd name="T3" fmla="*/ 29 h 341"/>
                <a:gd name="T4" fmla="*/ 37 w 248"/>
                <a:gd name="T5" fmla="*/ 60 h 341"/>
                <a:gd name="T6" fmla="*/ 37 w 248"/>
                <a:gd name="T7" fmla="*/ 300 h 341"/>
                <a:gd name="T8" fmla="*/ 0 w 248"/>
                <a:gd name="T9" fmla="*/ 334 h 341"/>
                <a:gd name="T10" fmla="*/ 0 w 248"/>
                <a:gd name="T11" fmla="*/ 341 h 341"/>
                <a:gd name="T12" fmla="*/ 117 w 248"/>
                <a:gd name="T13" fmla="*/ 341 h 341"/>
                <a:gd name="T14" fmla="*/ 117 w 248"/>
                <a:gd name="T15" fmla="*/ 334 h 341"/>
                <a:gd name="T16" fmla="*/ 107 w 248"/>
                <a:gd name="T17" fmla="*/ 333 h 341"/>
                <a:gd name="T18" fmla="*/ 79 w 248"/>
                <a:gd name="T19" fmla="*/ 308 h 341"/>
                <a:gd name="T20" fmla="*/ 79 w 248"/>
                <a:gd name="T21" fmla="*/ 216 h 341"/>
                <a:gd name="T22" fmla="*/ 149 w 248"/>
                <a:gd name="T23" fmla="*/ 309 h 341"/>
                <a:gd name="T24" fmla="*/ 150 w 248"/>
                <a:gd name="T25" fmla="*/ 311 h 341"/>
                <a:gd name="T26" fmla="*/ 154 w 248"/>
                <a:gd name="T27" fmla="*/ 316 h 341"/>
                <a:gd name="T28" fmla="*/ 159 w 248"/>
                <a:gd name="T29" fmla="*/ 326 h 341"/>
                <a:gd name="T30" fmla="*/ 149 w 248"/>
                <a:gd name="T31" fmla="*/ 334 h 341"/>
                <a:gd name="T32" fmla="*/ 139 w 248"/>
                <a:gd name="T33" fmla="*/ 334 h 341"/>
                <a:gd name="T34" fmla="*/ 139 w 248"/>
                <a:gd name="T35" fmla="*/ 341 h 341"/>
                <a:gd name="T36" fmla="*/ 248 w 248"/>
                <a:gd name="T37" fmla="*/ 341 h 341"/>
                <a:gd name="T38" fmla="*/ 248 w 248"/>
                <a:gd name="T39" fmla="*/ 334 h 341"/>
                <a:gd name="T40" fmla="*/ 190 w 248"/>
                <a:gd name="T41" fmla="*/ 297 h 341"/>
                <a:gd name="T42" fmla="*/ 114 w 248"/>
                <a:gd name="T43" fmla="*/ 200 h 341"/>
                <a:gd name="T44" fmla="*/ 128 w 248"/>
                <a:gd name="T45" fmla="*/ 187 h 341"/>
                <a:gd name="T46" fmla="*/ 209 w 248"/>
                <a:gd name="T47" fmla="*/ 127 h 341"/>
                <a:gd name="T48" fmla="*/ 232 w 248"/>
                <a:gd name="T49" fmla="*/ 124 h 341"/>
                <a:gd name="T50" fmla="*/ 236 w 248"/>
                <a:gd name="T51" fmla="*/ 124 h 341"/>
                <a:gd name="T52" fmla="*/ 236 w 248"/>
                <a:gd name="T53" fmla="*/ 117 h 341"/>
                <a:gd name="T54" fmla="*/ 134 w 248"/>
                <a:gd name="T55" fmla="*/ 117 h 341"/>
                <a:gd name="T56" fmla="*/ 134 w 248"/>
                <a:gd name="T57" fmla="*/ 124 h 341"/>
                <a:gd name="T58" fmla="*/ 159 w 248"/>
                <a:gd name="T59" fmla="*/ 133 h 341"/>
                <a:gd name="T60" fmla="*/ 147 w 248"/>
                <a:gd name="T61" fmla="*/ 150 h 341"/>
                <a:gd name="T62" fmla="*/ 79 w 248"/>
                <a:gd name="T63" fmla="*/ 211 h 341"/>
                <a:gd name="T64" fmla="*/ 79 w 248"/>
                <a:gd name="T65" fmla="*/ 1 h 341"/>
                <a:gd name="T66" fmla="*/ 77 w 248"/>
                <a:gd name="T67" fmla="*/ 0 h 341"/>
                <a:gd name="T68" fmla="*/ 15 w 248"/>
                <a:gd name="T69" fmla="*/ 18 h 341"/>
                <a:gd name="T70" fmla="*/ 0 w 248"/>
                <a:gd name="T71" fmla="*/ 22 h 341"/>
                <a:gd name="T72" fmla="*/ 0 w 248"/>
                <a:gd name="T73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" h="341">
                  <a:moveTo>
                    <a:pt x="0" y="30"/>
                  </a:moveTo>
                  <a:cubicBezTo>
                    <a:pt x="6" y="30"/>
                    <a:pt x="11" y="29"/>
                    <a:pt x="16" y="29"/>
                  </a:cubicBezTo>
                  <a:cubicBezTo>
                    <a:pt x="32" y="29"/>
                    <a:pt x="37" y="36"/>
                    <a:pt x="37" y="60"/>
                  </a:cubicBezTo>
                  <a:lnTo>
                    <a:pt x="37" y="300"/>
                  </a:lnTo>
                  <a:cubicBezTo>
                    <a:pt x="37" y="326"/>
                    <a:pt x="36" y="328"/>
                    <a:pt x="0" y="334"/>
                  </a:cubicBezTo>
                  <a:lnTo>
                    <a:pt x="0" y="341"/>
                  </a:lnTo>
                  <a:lnTo>
                    <a:pt x="117" y="341"/>
                  </a:lnTo>
                  <a:lnTo>
                    <a:pt x="117" y="334"/>
                  </a:lnTo>
                  <a:lnTo>
                    <a:pt x="107" y="333"/>
                  </a:lnTo>
                  <a:cubicBezTo>
                    <a:pt x="87" y="332"/>
                    <a:pt x="79" y="325"/>
                    <a:pt x="79" y="308"/>
                  </a:cubicBezTo>
                  <a:lnTo>
                    <a:pt x="79" y="216"/>
                  </a:lnTo>
                  <a:lnTo>
                    <a:pt x="149" y="309"/>
                  </a:lnTo>
                  <a:lnTo>
                    <a:pt x="150" y="311"/>
                  </a:lnTo>
                  <a:cubicBezTo>
                    <a:pt x="151" y="313"/>
                    <a:pt x="152" y="314"/>
                    <a:pt x="154" y="316"/>
                  </a:cubicBezTo>
                  <a:cubicBezTo>
                    <a:pt x="158" y="321"/>
                    <a:pt x="159" y="324"/>
                    <a:pt x="159" y="326"/>
                  </a:cubicBezTo>
                  <a:cubicBezTo>
                    <a:pt x="159" y="331"/>
                    <a:pt x="155" y="334"/>
                    <a:pt x="149" y="334"/>
                  </a:cubicBezTo>
                  <a:lnTo>
                    <a:pt x="139" y="334"/>
                  </a:lnTo>
                  <a:lnTo>
                    <a:pt x="139" y="341"/>
                  </a:lnTo>
                  <a:lnTo>
                    <a:pt x="248" y="341"/>
                  </a:lnTo>
                  <a:lnTo>
                    <a:pt x="248" y="334"/>
                  </a:lnTo>
                  <a:cubicBezTo>
                    <a:pt x="226" y="332"/>
                    <a:pt x="211" y="323"/>
                    <a:pt x="190" y="297"/>
                  </a:cubicBezTo>
                  <a:lnTo>
                    <a:pt x="114" y="200"/>
                  </a:lnTo>
                  <a:lnTo>
                    <a:pt x="128" y="187"/>
                  </a:lnTo>
                  <a:cubicBezTo>
                    <a:pt x="163" y="154"/>
                    <a:pt x="194" y="131"/>
                    <a:pt x="209" y="127"/>
                  </a:cubicBezTo>
                  <a:cubicBezTo>
                    <a:pt x="216" y="125"/>
                    <a:pt x="223" y="124"/>
                    <a:pt x="232" y="124"/>
                  </a:cubicBezTo>
                  <a:lnTo>
                    <a:pt x="236" y="124"/>
                  </a:lnTo>
                  <a:lnTo>
                    <a:pt x="236" y="117"/>
                  </a:lnTo>
                  <a:lnTo>
                    <a:pt x="134" y="117"/>
                  </a:lnTo>
                  <a:lnTo>
                    <a:pt x="134" y="124"/>
                  </a:lnTo>
                  <a:cubicBezTo>
                    <a:pt x="153" y="124"/>
                    <a:pt x="159" y="126"/>
                    <a:pt x="159" y="133"/>
                  </a:cubicBezTo>
                  <a:cubicBezTo>
                    <a:pt x="159" y="137"/>
                    <a:pt x="154" y="144"/>
                    <a:pt x="147" y="150"/>
                  </a:cubicBezTo>
                  <a:lnTo>
                    <a:pt x="79" y="211"/>
                  </a:lnTo>
                  <a:lnTo>
                    <a:pt x="79" y="1"/>
                  </a:lnTo>
                  <a:lnTo>
                    <a:pt x="77" y="0"/>
                  </a:lnTo>
                  <a:cubicBezTo>
                    <a:pt x="58" y="6"/>
                    <a:pt x="44" y="10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95">
              <a:extLst>
                <a:ext uri="{FF2B5EF4-FFF2-40B4-BE49-F238E27FC236}">
                  <a16:creationId xmlns:a16="http://schemas.microsoft.com/office/drawing/2014/main" id="{F095081A-A394-491B-8729-32D47DB38E33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5487988" y="4692651"/>
              <a:ext cx="90488" cy="93663"/>
            </a:xfrm>
            <a:custGeom>
              <a:avLst/>
              <a:gdLst>
                <a:gd name="T0" fmla="*/ 0 w 234"/>
                <a:gd name="T1" fmla="*/ 31 h 229"/>
                <a:gd name="T2" fmla="*/ 14 w 234"/>
                <a:gd name="T3" fmla="*/ 29 h 229"/>
                <a:gd name="T4" fmla="*/ 32 w 234"/>
                <a:gd name="T5" fmla="*/ 60 h 229"/>
                <a:gd name="T6" fmla="*/ 32 w 234"/>
                <a:gd name="T7" fmla="*/ 184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5 h 229"/>
                <a:gd name="T20" fmla="*/ 126 w 234"/>
                <a:gd name="T21" fmla="*/ 27 h 229"/>
                <a:gd name="T22" fmla="*/ 162 w 234"/>
                <a:gd name="T23" fmla="*/ 75 h 229"/>
                <a:gd name="T24" fmla="*/ 162 w 234"/>
                <a:gd name="T25" fmla="*/ 180 h 229"/>
                <a:gd name="T26" fmla="*/ 131 w 234"/>
                <a:gd name="T27" fmla="*/ 222 h 229"/>
                <a:gd name="T28" fmla="*/ 131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4 w 234"/>
                <a:gd name="T35" fmla="*/ 189 h 229"/>
                <a:gd name="T36" fmla="*/ 204 w 234"/>
                <a:gd name="T37" fmla="*/ 74 h 229"/>
                <a:gd name="T38" fmla="*/ 145 w 234"/>
                <a:gd name="T39" fmla="*/ 0 h 229"/>
                <a:gd name="T40" fmla="*/ 73 w 234"/>
                <a:gd name="T41" fmla="*/ 40 h 229"/>
                <a:gd name="T42" fmla="*/ 73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0"/>
                  </a:cubicBezTo>
                  <a:lnTo>
                    <a:pt x="32" y="184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5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5"/>
                  </a:cubicBezTo>
                  <a:lnTo>
                    <a:pt x="162" y="180"/>
                  </a:lnTo>
                  <a:cubicBezTo>
                    <a:pt x="162" y="211"/>
                    <a:pt x="155" y="220"/>
                    <a:pt x="131" y="222"/>
                  </a:cubicBezTo>
                  <a:lnTo>
                    <a:pt x="131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10" y="219"/>
                    <a:pt x="204" y="213"/>
                    <a:pt x="204" y="189"/>
                  </a:cubicBezTo>
                  <a:lnTo>
                    <a:pt x="204" y="74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96">
              <a:extLst>
                <a:ext uri="{FF2B5EF4-FFF2-40B4-BE49-F238E27FC236}">
                  <a16:creationId xmlns:a16="http://schemas.microsoft.com/office/drawing/2014/main" id="{2661D8E0-79FF-4404-B298-CB2FCB3DDB2E}"/>
                </a:ext>
              </a:extLst>
            </p:cNvPr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auto">
            <a:xfrm>
              <a:off x="5586413" y="4692651"/>
              <a:ext cx="84138" cy="9525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6 h 234"/>
                <a:gd name="T4" fmla="*/ 109 w 220"/>
                <a:gd name="T5" fmla="*/ 234 h 234"/>
                <a:gd name="T6" fmla="*/ 220 w 220"/>
                <a:gd name="T7" fmla="*/ 112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8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7"/>
                    <a:pt x="0" y="116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1"/>
                    <a:pt x="220" y="112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1"/>
                    <a:pt x="175" y="130"/>
                  </a:cubicBezTo>
                  <a:cubicBezTo>
                    <a:pt x="175" y="186"/>
                    <a:pt x="153" y="220"/>
                    <a:pt x="115" y="220"/>
                  </a:cubicBezTo>
                  <a:cubicBezTo>
                    <a:pt x="96" y="220"/>
                    <a:pt x="77" y="208"/>
                    <a:pt x="67" y="188"/>
                  </a:cubicBezTo>
                  <a:cubicBezTo>
                    <a:pt x="53" y="162"/>
                    <a:pt x="45" y="127"/>
                    <a:pt x="45" y="92"/>
                  </a:cubicBezTo>
                  <a:cubicBezTo>
                    <a:pt x="45" y="44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97">
              <a:extLst>
                <a:ext uri="{FF2B5EF4-FFF2-40B4-BE49-F238E27FC236}">
                  <a16:creationId xmlns:a16="http://schemas.microsoft.com/office/drawing/2014/main" id="{926AA538-FB28-4322-9545-C3CF0B16350E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5676900" y="4694238"/>
              <a:ext cx="128588" cy="95250"/>
            </a:xfrm>
            <a:custGeom>
              <a:avLst/>
              <a:gdLst>
                <a:gd name="T0" fmla="*/ 274 w 335"/>
                <a:gd name="T1" fmla="*/ 0 h 231"/>
                <a:gd name="T2" fmla="*/ 274 w 335"/>
                <a:gd name="T3" fmla="*/ 7 h 231"/>
                <a:gd name="T4" fmla="*/ 296 w 335"/>
                <a:gd name="T5" fmla="*/ 23 h 231"/>
                <a:gd name="T6" fmla="*/ 287 w 335"/>
                <a:gd name="T7" fmla="*/ 55 h 231"/>
                <a:gd name="T8" fmla="*/ 242 w 335"/>
                <a:gd name="T9" fmla="*/ 166 h 231"/>
                <a:gd name="T10" fmla="*/ 201 w 335"/>
                <a:gd name="T11" fmla="*/ 54 h 231"/>
                <a:gd name="T12" fmla="*/ 192 w 335"/>
                <a:gd name="T13" fmla="*/ 25 h 231"/>
                <a:gd name="T14" fmla="*/ 221 w 335"/>
                <a:gd name="T15" fmla="*/ 7 h 231"/>
                <a:gd name="T16" fmla="*/ 221 w 335"/>
                <a:gd name="T17" fmla="*/ 0 h 231"/>
                <a:gd name="T18" fmla="*/ 120 w 335"/>
                <a:gd name="T19" fmla="*/ 0 h 231"/>
                <a:gd name="T20" fmla="*/ 120 w 335"/>
                <a:gd name="T21" fmla="*/ 7 h 231"/>
                <a:gd name="T22" fmla="*/ 154 w 335"/>
                <a:gd name="T23" fmla="*/ 41 h 231"/>
                <a:gd name="T24" fmla="*/ 164 w 335"/>
                <a:gd name="T25" fmla="*/ 69 h 231"/>
                <a:gd name="T26" fmla="*/ 119 w 335"/>
                <a:gd name="T27" fmla="*/ 169 h 231"/>
                <a:gd name="T28" fmla="*/ 69 w 335"/>
                <a:gd name="T29" fmla="*/ 39 h 231"/>
                <a:gd name="T30" fmla="*/ 66 w 335"/>
                <a:gd name="T31" fmla="*/ 24 h 231"/>
                <a:gd name="T32" fmla="*/ 89 w 335"/>
                <a:gd name="T33" fmla="*/ 7 h 231"/>
                <a:gd name="T34" fmla="*/ 89 w 335"/>
                <a:gd name="T35" fmla="*/ 0 h 231"/>
                <a:gd name="T36" fmla="*/ 0 w 335"/>
                <a:gd name="T37" fmla="*/ 0 h 231"/>
                <a:gd name="T38" fmla="*/ 0 w 335"/>
                <a:gd name="T39" fmla="*/ 7 h 231"/>
                <a:gd name="T40" fmla="*/ 26 w 335"/>
                <a:gd name="T41" fmla="*/ 39 h 231"/>
                <a:gd name="T42" fmla="*/ 93 w 335"/>
                <a:gd name="T43" fmla="*/ 209 h 231"/>
                <a:gd name="T44" fmla="*/ 106 w 335"/>
                <a:gd name="T45" fmla="*/ 231 h 231"/>
                <a:gd name="T46" fmla="*/ 119 w 335"/>
                <a:gd name="T47" fmla="*/ 212 h 231"/>
                <a:gd name="T48" fmla="*/ 175 w 335"/>
                <a:gd name="T49" fmla="*/ 92 h 231"/>
                <a:gd name="T50" fmla="*/ 220 w 335"/>
                <a:gd name="T51" fmla="*/ 210 h 231"/>
                <a:gd name="T52" fmla="*/ 232 w 335"/>
                <a:gd name="T53" fmla="*/ 231 h 231"/>
                <a:gd name="T54" fmla="*/ 246 w 335"/>
                <a:gd name="T55" fmla="*/ 207 h 231"/>
                <a:gd name="T56" fmla="*/ 315 w 335"/>
                <a:gd name="T57" fmla="*/ 34 h 231"/>
                <a:gd name="T58" fmla="*/ 335 w 335"/>
                <a:gd name="T59" fmla="*/ 7 h 231"/>
                <a:gd name="T60" fmla="*/ 335 w 335"/>
                <a:gd name="T61" fmla="*/ 0 h 231"/>
                <a:gd name="T62" fmla="*/ 274 w 335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31">
                  <a:moveTo>
                    <a:pt x="274" y="0"/>
                  </a:moveTo>
                  <a:lnTo>
                    <a:pt x="274" y="7"/>
                  </a:lnTo>
                  <a:cubicBezTo>
                    <a:pt x="291" y="11"/>
                    <a:pt x="296" y="14"/>
                    <a:pt x="296" y="23"/>
                  </a:cubicBezTo>
                  <a:cubicBezTo>
                    <a:pt x="296" y="30"/>
                    <a:pt x="293" y="42"/>
                    <a:pt x="287" y="55"/>
                  </a:cubicBezTo>
                  <a:lnTo>
                    <a:pt x="242" y="166"/>
                  </a:lnTo>
                  <a:lnTo>
                    <a:pt x="201" y="54"/>
                  </a:lnTo>
                  <a:cubicBezTo>
                    <a:pt x="192" y="32"/>
                    <a:pt x="192" y="32"/>
                    <a:pt x="192" y="25"/>
                  </a:cubicBezTo>
                  <a:cubicBezTo>
                    <a:pt x="192" y="14"/>
                    <a:pt x="198" y="11"/>
                    <a:pt x="221" y="7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7"/>
                  </a:lnTo>
                  <a:cubicBezTo>
                    <a:pt x="138" y="9"/>
                    <a:pt x="144" y="15"/>
                    <a:pt x="154" y="41"/>
                  </a:cubicBezTo>
                  <a:cubicBezTo>
                    <a:pt x="158" y="51"/>
                    <a:pt x="161" y="60"/>
                    <a:pt x="164" y="69"/>
                  </a:cubicBezTo>
                  <a:lnTo>
                    <a:pt x="119" y="169"/>
                  </a:lnTo>
                  <a:lnTo>
                    <a:pt x="69" y="39"/>
                  </a:lnTo>
                  <a:cubicBezTo>
                    <a:pt x="67" y="34"/>
                    <a:pt x="66" y="29"/>
                    <a:pt x="66" y="24"/>
                  </a:cubicBezTo>
                  <a:cubicBezTo>
                    <a:pt x="66" y="13"/>
                    <a:pt x="72" y="9"/>
                    <a:pt x="89" y="7"/>
                  </a:cubicBezTo>
                  <a:lnTo>
                    <a:pt x="89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1" y="8"/>
                    <a:pt x="15" y="13"/>
                    <a:pt x="26" y="39"/>
                  </a:cubicBezTo>
                  <a:lnTo>
                    <a:pt x="93" y="209"/>
                  </a:lnTo>
                  <a:cubicBezTo>
                    <a:pt x="99" y="224"/>
                    <a:pt x="103" y="231"/>
                    <a:pt x="106" y="231"/>
                  </a:cubicBezTo>
                  <a:cubicBezTo>
                    <a:pt x="109" y="231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0" y="210"/>
                  </a:lnTo>
                  <a:cubicBezTo>
                    <a:pt x="227" y="228"/>
                    <a:pt x="229" y="231"/>
                    <a:pt x="232" y="231"/>
                  </a:cubicBezTo>
                  <a:cubicBezTo>
                    <a:pt x="235" y="231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3"/>
                    <a:pt x="325" y="11"/>
                    <a:pt x="335" y="7"/>
                  </a:cubicBezTo>
                  <a:lnTo>
                    <a:pt x="335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98">
              <a:extLst>
                <a:ext uri="{FF2B5EF4-FFF2-40B4-BE49-F238E27FC236}">
                  <a16:creationId xmlns:a16="http://schemas.microsoft.com/office/drawing/2014/main" id="{FE70D2A8-E5B9-40A3-9D7A-A006A3CDA2F7}"/>
                </a:ext>
              </a:extLst>
            </p:cNvPr>
            <p:cNvSpPr>
              <a:spLocks noEditPoints="1"/>
            </p:cNvSpPr>
            <p:nvPr>
              <p:custDataLst>
                <p:tags r:id="rId331"/>
              </p:custDataLst>
            </p:nvPr>
          </p:nvSpPr>
          <p:spPr bwMode="auto">
            <a:xfrm>
              <a:off x="5861050" y="4646613"/>
              <a:ext cx="119063" cy="139700"/>
            </a:xfrm>
            <a:custGeom>
              <a:avLst/>
              <a:gdLst>
                <a:gd name="T0" fmla="*/ 123 w 312"/>
                <a:gd name="T1" fmla="*/ 174 h 342"/>
                <a:gd name="T2" fmla="*/ 176 w 312"/>
                <a:gd name="T3" fmla="*/ 185 h 342"/>
                <a:gd name="T4" fmla="*/ 202 w 312"/>
                <a:gd name="T5" fmla="*/ 230 h 342"/>
                <a:gd name="T6" fmla="*/ 211 w 312"/>
                <a:gd name="T7" fmla="*/ 244 h 342"/>
                <a:gd name="T8" fmla="*/ 220 w 312"/>
                <a:gd name="T9" fmla="*/ 228 h 342"/>
                <a:gd name="T10" fmla="*/ 220 w 312"/>
                <a:gd name="T11" fmla="*/ 93 h 342"/>
                <a:gd name="T12" fmla="*/ 211 w 312"/>
                <a:gd name="T13" fmla="*/ 77 h 342"/>
                <a:gd name="T14" fmla="*/ 202 w 312"/>
                <a:gd name="T15" fmla="*/ 88 h 342"/>
                <a:gd name="T16" fmla="*/ 123 w 312"/>
                <a:gd name="T17" fmla="*/ 157 h 342"/>
                <a:gd name="T18" fmla="*/ 123 w 312"/>
                <a:gd name="T19" fmla="*/ 51 h 342"/>
                <a:gd name="T20" fmla="*/ 144 w 312"/>
                <a:gd name="T21" fmla="*/ 18 h 342"/>
                <a:gd name="T22" fmla="*/ 168 w 312"/>
                <a:gd name="T23" fmla="*/ 18 h 342"/>
                <a:gd name="T24" fmla="*/ 272 w 312"/>
                <a:gd name="T25" fmla="*/ 87 h 342"/>
                <a:gd name="T26" fmla="*/ 281 w 312"/>
                <a:gd name="T27" fmla="*/ 98 h 342"/>
                <a:gd name="T28" fmla="*/ 289 w 312"/>
                <a:gd name="T29" fmla="*/ 82 h 342"/>
                <a:gd name="T30" fmla="*/ 289 w 312"/>
                <a:gd name="T31" fmla="*/ 17 h 342"/>
                <a:gd name="T32" fmla="*/ 273 w 312"/>
                <a:gd name="T33" fmla="*/ 0 h 342"/>
                <a:gd name="T34" fmla="*/ 17 w 312"/>
                <a:gd name="T35" fmla="*/ 0 h 342"/>
                <a:gd name="T36" fmla="*/ 0 w 312"/>
                <a:gd name="T37" fmla="*/ 9 h 342"/>
                <a:gd name="T38" fmla="*/ 14 w 312"/>
                <a:gd name="T39" fmla="*/ 18 h 342"/>
                <a:gd name="T40" fmla="*/ 44 w 312"/>
                <a:gd name="T41" fmla="*/ 46 h 342"/>
                <a:gd name="T42" fmla="*/ 44 w 312"/>
                <a:gd name="T43" fmla="*/ 296 h 342"/>
                <a:gd name="T44" fmla="*/ 16 w 312"/>
                <a:gd name="T45" fmla="*/ 325 h 342"/>
                <a:gd name="T46" fmla="*/ 0 w 312"/>
                <a:gd name="T47" fmla="*/ 333 h 342"/>
                <a:gd name="T48" fmla="*/ 17 w 312"/>
                <a:gd name="T49" fmla="*/ 342 h 342"/>
                <a:gd name="T50" fmla="*/ 282 w 312"/>
                <a:gd name="T51" fmla="*/ 342 h 342"/>
                <a:gd name="T52" fmla="*/ 298 w 312"/>
                <a:gd name="T53" fmla="*/ 335 h 342"/>
                <a:gd name="T54" fmla="*/ 312 w 312"/>
                <a:gd name="T55" fmla="*/ 249 h 342"/>
                <a:gd name="T56" fmla="*/ 304 w 312"/>
                <a:gd name="T57" fmla="*/ 240 h 342"/>
                <a:gd name="T58" fmla="*/ 295 w 312"/>
                <a:gd name="T59" fmla="*/ 247 h 342"/>
                <a:gd name="T60" fmla="*/ 250 w 312"/>
                <a:gd name="T61" fmla="*/ 302 h 342"/>
                <a:gd name="T62" fmla="*/ 171 w 312"/>
                <a:gd name="T63" fmla="*/ 325 h 342"/>
                <a:gd name="T64" fmla="*/ 144 w 312"/>
                <a:gd name="T65" fmla="*/ 325 h 342"/>
                <a:gd name="T66" fmla="*/ 123 w 312"/>
                <a:gd name="T67" fmla="*/ 291 h 342"/>
                <a:gd name="T68" fmla="*/ 123 w 312"/>
                <a:gd name="T69" fmla="*/ 174 h 342"/>
                <a:gd name="T70" fmla="*/ 272 w 312"/>
                <a:gd name="T71" fmla="*/ 18 h 342"/>
                <a:gd name="T72" fmla="*/ 272 w 312"/>
                <a:gd name="T73" fmla="*/ 42 h 342"/>
                <a:gd name="T74" fmla="*/ 243 w 312"/>
                <a:gd name="T75" fmla="*/ 18 h 342"/>
                <a:gd name="T76" fmla="*/ 272 w 312"/>
                <a:gd name="T77" fmla="*/ 18 h 342"/>
                <a:gd name="T78" fmla="*/ 174 w 312"/>
                <a:gd name="T79" fmla="*/ 164 h 342"/>
                <a:gd name="T80" fmla="*/ 202 w 312"/>
                <a:gd name="T81" fmla="*/ 143 h 342"/>
                <a:gd name="T82" fmla="*/ 202 w 312"/>
                <a:gd name="T83" fmla="*/ 184 h 342"/>
                <a:gd name="T84" fmla="*/ 174 w 312"/>
                <a:gd name="T85" fmla="*/ 164 h 342"/>
                <a:gd name="T86" fmla="*/ 174 w 312"/>
                <a:gd name="T87" fmla="*/ 164 h 342"/>
                <a:gd name="T88" fmla="*/ 62 w 312"/>
                <a:gd name="T89" fmla="*/ 45 h 342"/>
                <a:gd name="T90" fmla="*/ 58 w 312"/>
                <a:gd name="T91" fmla="*/ 18 h 342"/>
                <a:gd name="T92" fmla="*/ 111 w 312"/>
                <a:gd name="T93" fmla="*/ 18 h 342"/>
                <a:gd name="T94" fmla="*/ 105 w 312"/>
                <a:gd name="T95" fmla="*/ 50 h 342"/>
                <a:gd name="T96" fmla="*/ 105 w 312"/>
                <a:gd name="T97" fmla="*/ 292 h 342"/>
                <a:gd name="T98" fmla="*/ 111 w 312"/>
                <a:gd name="T99" fmla="*/ 325 h 342"/>
                <a:gd name="T100" fmla="*/ 58 w 312"/>
                <a:gd name="T101" fmla="*/ 325 h 342"/>
                <a:gd name="T102" fmla="*/ 62 w 312"/>
                <a:gd name="T103" fmla="*/ 297 h 342"/>
                <a:gd name="T104" fmla="*/ 62 w 312"/>
                <a:gd name="T105" fmla="*/ 45 h 342"/>
                <a:gd name="T106" fmla="*/ 247 w 312"/>
                <a:gd name="T107" fmla="*/ 325 h 342"/>
                <a:gd name="T108" fmla="*/ 247 w 312"/>
                <a:gd name="T109" fmla="*/ 324 h 342"/>
                <a:gd name="T110" fmla="*/ 287 w 312"/>
                <a:gd name="T111" fmla="*/ 297 h 342"/>
                <a:gd name="T112" fmla="*/ 282 w 312"/>
                <a:gd name="T113" fmla="*/ 325 h 342"/>
                <a:gd name="T114" fmla="*/ 247 w 312"/>
                <a:gd name="T115" fmla="*/ 32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2">
                  <a:moveTo>
                    <a:pt x="123" y="174"/>
                  </a:moveTo>
                  <a:cubicBezTo>
                    <a:pt x="135" y="174"/>
                    <a:pt x="159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4"/>
                    <a:pt x="211" y="244"/>
                  </a:cubicBezTo>
                  <a:cubicBezTo>
                    <a:pt x="220" y="244"/>
                    <a:pt x="220" y="237"/>
                    <a:pt x="220" y="228"/>
                  </a:cubicBezTo>
                  <a:lnTo>
                    <a:pt x="220" y="93"/>
                  </a:lnTo>
                  <a:cubicBezTo>
                    <a:pt x="220" y="85"/>
                    <a:pt x="220" y="77"/>
                    <a:pt x="211" y="77"/>
                  </a:cubicBezTo>
                  <a:cubicBezTo>
                    <a:pt x="203" y="77"/>
                    <a:pt x="202" y="84"/>
                    <a:pt x="202" y="88"/>
                  </a:cubicBezTo>
                  <a:cubicBezTo>
                    <a:pt x="199" y="153"/>
                    <a:pt x="149" y="156"/>
                    <a:pt x="123" y="157"/>
                  </a:cubicBezTo>
                  <a:lnTo>
                    <a:pt x="123" y="51"/>
                  </a:lnTo>
                  <a:cubicBezTo>
                    <a:pt x="123" y="18"/>
                    <a:pt x="132" y="18"/>
                    <a:pt x="144" y="18"/>
                  </a:cubicBezTo>
                  <a:lnTo>
                    <a:pt x="168" y="18"/>
                  </a:lnTo>
                  <a:cubicBezTo>
                    <a:pt x="235" y="18"/>
                    <a:pt x="269" y="52"/>
                    <a:pt x="272" y="87"/>
                  </a:cubicBezTo>
                  <a:cubicBezTo>
                    <a:pt x="272" y="91"/>
                    <a:pt x="273" y="98"/>
                    <a:pt x="281" y="98"/>
                  </a:cubicBezTo>
                  <a:cubicBezTo>
                    <a:pt x="289" y="98"/>
                    <a:pt x="289" y="90"/>
                    <a:pt x="289" y="82"/>
                  </a:cubicBezTo>
                  <a:lnTo>
                    <a:pt x="289" y="17"/>
                  </a:lnTo>
                  <a:cubicBezTo>
                    <a:pt x="289" y="1"/>
                    <a:pt x="288" y="0"/>
                    <a:pt x="27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10" y="18"/>
                    <a:pt x="14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20"/>
                    <a:pt x="43" y="325"/>
                    <a:pt x="16" y="325"/>
                  </a:cubicBezTo>
                  <a:cubicBezTo>
                    <a:pt x="9" y="325"/>
                    <a:pt x="0" y="325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2" y="342"/>
                  </a:lnTo>
                  <a:cubicBezTo>
                    <a:pt x="291" y="342"/>
                    <a:pt x="296" y="342"/>
                    <a:pt x="298" y="335"/>
                  </a:cubicBezTo>
                  <a:cubicBezTo>
                    <a:pt x="298" y="335"/>
                    <a:pt x="312" y="251"/>
                    <a:pt x="312" y="249"/>
                  </a:cubicBezTo>
                  <a:cubicBezTo>
                    <a:pt x="312" y="243"/>
                    <a:pt x="308" y="240"/>
                    <a:pt x="304" y="240"/>
                  </a:cubicBezTo>
                  <a:cubicBezTo>
                    <a:pt x="297" y="240"/>
                    <a:pt x="295" y="246"/>
                    <a:pt x="295" y="247"/>
                  </a:cubicBezTo>
                  <a:cubicBezTo>
                    <a:pt x="292" y="260"/>
                    <a:pt x="287" y="281"/>
                    <a:pt x="250" y="302"/>
                  </a:cubicBezTo>
                  <a:cubicBezTo>
                    <a:pt x="224" y="318"/>
                    <a:pt x="199" y="325"/>
                    <a:pt x="171" y="325"/>
                  </a:cubicBezTo>
                  <a:lnTo>
                    <a:pt x="144" y="325"/>
                  </a:lnTo>
                  <a:cubicBezTo>
                    <a:pt x="132" y="325"/>
                    <a:pt x="123" y="325"/>
                    <a:pt x="123" y="291"/>
                  </a:cubicBezTo>
                  <a:lnTo>
                    <a:pt x="123" y="174"/>
                  </a:lnTo>
                  <a:close/>
                  <a:moveTo>
                    <a:pt x="272" y="18"/>
                  </a:moveTo>
                  <a:lnTo>
                    <a:pt x="272" y="42"/>
                  </a:lnTo>
                  <a:cubicBezTo>
                    <a:pt x="263" y="32"/>
                    <a:pt x="254" y="24"/>
                    <a:pt x="243" y="18"/>
                  </a:cubicBezTo>
                  <a:lnTo>
                    <a:pt x="272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3"/>
                  </a:cubicBezTo>
                  <a:lnTo>
                    <a:pt x="202" y="184"/>
                  </a:lnTo>
                  <a:cubicBezTo>
                    <a:pt x="190" y="171"/>
                    <a:pt x="175" y="164"/>
                    <a:pt x="174" y="164"/>
                  </a:cubicBezTo>
                  <a:lnTo>
                    <a:pt x="174" y="164"/>
                  </a:lnTo>
                  <a:close/>
                  <a:moveTo>
                    <a:pt x="62" y="45"/>
                  </a:moveTo>
                  <a:cubicBezTo>
                    <a:pt x="62" y="39"/>
                    <a:pt x="62" y="27"/>
                    <a:pt x="58" y="18"/>
                  </a:cubicBezTo>
                  <a:lnTo>
                    <a:pt x="111" y="18"/>
                  </a:lnTo>
                  <a:cubicBezTo>
                    <a:pt x="105" y="29"/>
                    <a:pt x="105" y="46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9" y="320"/>
                    <a:pt x="111" y="325"/>
                  </a:cubicBezTo>
                  <a:lnTo>
                    <a:pt x="58" y="325"/>
                  </a:lnTo>
                  <a:cubicBezTo>
                    <a:pt x="62" y="316"/>
                    <a:pt x="62" y="303"/>
                    <a:pt x="62" y="297"/>
                  </a:cubicBezTo>
                  <a:lnTo>
                    <a:pt x="62" y="45"/>
                  </a:lnTo>
                  <a:close/>
                  <a:moveTo>
                    <a:pt x="247" y="325"/>
                  </a:moveTo>
                  <a:lnTo>
                    <a:pt x="247" y="324"/>
                  </a:lnTo>
                  <a:cubicBezTo>
                    <a:pt x="263" y="316"/>
                    <a:pt x="277" y="306"/>
                    <a:pt x="287" y="297"/>
                  </a:cubicBezTo>
                  <a:cubicBezTo>
                    <a:pt x="286" y="299"/>
                    <a:pt x="283" y="321"/>
                    <a:pt x="282" y="325"/>
                  </a:cubicBezTo>
                  <a:lnTo>
                    <a:pt x="247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99">
              <a:extLst>
                <a:ext uri="{FF2B5EF4-FFF2-40B4-BE49-F238E27FC236}">
                  <a16:creationId xmlns:a16="http://schemas.microsoft.com/office/drawing/2014/main" id="{B60A94D1-E9DB-4AFD-915F-7ABCCB326B1E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6003925" y="4633913"/>
              <a:ext cx="44450" cy="2032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900">
              <a:extLst>
                <a:ext uri="{FF2B5EF4-FFF2-40B4-BE49-F238E27FC236}">
                  <a16:creationId xmlns:a16="http://schemas.microsoft.com/office/drawing/2014/main" id="{42B48876-933B-4516-B07E-4D4B0DEDA0D8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6064250" y="4646613"/>
              <a:ext cx="158750" cy="139700"/>
            </a:xfrm>
            <a:custGeom>
              <a:avLst/>
              <a:gdLst>
                <a:gd name="T0" fmla="*/ 228 w 411"/>
                <a:gd name="T1" fmla="*/ 136 h 341"/>
                <a:gd name="T2" fmla="*/ 186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99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0 w 411"/>
                <a:gd name="T25" fmla="*/ 284 h 341"/>
                <a:gd name="T26" fmla="*/ 84 w 411"/>
                <a:gd name="T27" fmla="*/ 290 h 341"/>
                <a:gd name="T28" fmla="*/ 11 w 411"/>
                <a:gd name="T29" fmla="*/ 326 h 341"/>
                <a:gd name="T30" fmla="*/ 0 w 411"/>
                <a:gd name="T31" fmla="*/ 336 h 341"/>
                <a:gd name="T32" fmla="*/ 6 w 411"/>
                <a:gd name="T33" fmla="*/ 341 h 341"/>
                <a:gd name="T34" fmla="*/ 53 w 411"/>
                <a:gd name="T35" fmla="*/ 340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6 h 341"/>
                <a:gd name="T42" fmla="*/ 92 w 411"/>
                <a:gd name="T43" fmla="*/ 310 h 341"/>
                <a:gd name="T44" fmla="*/ 105 w 411"/>
                <a:gd name="T45" fmla="*/ 288 h 341"/>
                <a:gd name="T46" fmla="*/ 156 w 411"/>
                <a:gd name="T47" fmla="*/ 234 h 341"/>
                <a:gd name="T48" fmla="*/ 201 w 411"/>
                <a:gd name="T49" fmla="*/ 185 h 341"/>
                <a:gd name="T50" fmla="*/ 251 w 411"/>
                <a:gd name="T51" fmla="*/ 304 h 341"/>
                <a:gd name="T52" fmla="*/ 254 w 411"/>
                <a:gd name="T53" fmla="*/ 311 h 341"/>
                <a:gd name="T54" fmla="*/ 225 w 411"/>
                <a:gd name="T55" fmla="*/ 326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40 h 341"/>
                <a:gd name="T62" fmla="*/ 341 w 411"/>
                <a:gd name="T63" fmla="*/ 341 h 341"/>
                <a:gd name="T64" fmla="*/ 350 w 411"/>
                <a:gd name="T65" fmla="*/ 332 h 341"/>
                <a:gd name="T66" fmla="*/ 341 w 411"/>
                <a:gd name="T67" fmla="*/ 326 h 341"/>
                <a:gd name="T68" fmla="*/ 298 w 411"/>
                <a:gd name="T69" fmla="*/ 304 h 341"/>
                <a:gd name="T70" fmla="*/ 234 w 411"/>
                <a:gd name="T71" fmla="*/ 150 h 341"/>
                <a:gd name="T72" fmla="*/ 336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7 w 411"/>
                <a:gd name="T81" fmla="*/ 2 h 341"/>
                <a:gd name="T82" fmla="*/ 302 w 411"/>
                <a:gd name="T83" fmla="*/ 0 h 341"/>
                <a:gd name="T84" fmla="*/ 292 w 411"/>
                <a:gd name="T85" fmla="*/ 10 h 341"/>
                <a:gd name="T86" fmla="*/ 298 w 411"/>
                <a:gd name="T87" fmla="*/ 16 h 341"/>
                <a:gd name="T88" fmla="*/ 318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6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0" y="2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99" y="16"/>
                  </a:cubicBezTo>
                  <a:cubicBezTo>
                    <a:pt x="129" y="16"/>
                    <a:pt x="132" y="21"/>
                    <a:pt x="137" y="32"/>
                  </a:cubicBezTo>
                  <a:lnTo>
                    <a:pt x="196" y="171"/>
                  </a:lnTo>
                  <a:lnTo>
                    <a:pt x="90" y="284"/>
                  </a:lnTo>
                  <a:lnTo>
                    <a:pt x="84" y="290"/>
                  </a:lnTo>
                  <a:cubicBezTo>
                    <a:pt x="59" y="316"/>
                    <a:pt x="36" y="324"/>
                    <a:pt x="11" y="326"/>
                  </a:cubicBezTo>
                  <a:cubicBezTo>
                    <a:pt x="4" y="326"/>
                    <a:pt x="0" y="326"/>
                    <a:pt x="0" y="336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40"/>
                    <a:pt x="53" y="340"/>
                  </a:cubicBezTo>
                  <a:cubicBezTo>
                    <a:pt x="71" y="340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6"/>
                    <a:pt x="112" y="326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8"/>
                  </a:cubicBezTo>
                  <a:lnTo>
                    <a:pt x="156" y="234"/>
                  </a:lnTo>
                  <a:lnTo>
                    <a:pt x="201" y="185"/>
                  </a:lnTo>
                  <a:lnTo>
                    <a:pt x="251" y="304"/>
                  </a:lnTo>
                  <a:cubicBezTo>
                    <a:pt x="253" y="310"/>
                    <a:pt x="254" y="310"/>
                    <a:pt x="254" y="311"/>
                  </a:cubicBezTo>
                  <a:cubicBezTo>
                    <a:pt x="254" y="315"/>
                    <a:pt x="245" y="324"/>
                    <a:pt x="225" y="326"/>
                  </a:cubicBezTo>
                  <a:cubicBezTo>
                    <a:pt x="220" y="326"/>
                    <a:pt x="215" y="327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40"/>
                    <a:pt x="285" y="340"/>
                  </a:cubicBezTo>
                  <a:cubicBezTo>
                    <a:pt x="298" y="340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2"/>
                  </a:cubicBezTo>
                  <a:cubicBezTo>
                    <a:pt x="350" y="326"/>
                    <a:pt x="345" y="326"/>
                    <a:pt x="341" y="326"/>
                  </a:cubicBezTo>
                  <a:cubicBezTo>
                    <a:pt x="308" y="325"/>
                    <a:pt x="307" y="324"/>
                    <a:pt x="298" y="304"/>
                  </a:cubicBezTo>
                  <a:cubicBezTo>
                    <a:pt x="279" y="257"/>
                    <a:pt x="246" y="179"/>
                    <a:pt x="234" y="150"/>
                  </a:cubicBezTo>
                  <a:cubicBezTo>
                    <a:pt x="268" y="115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4"/>
                    <a:pt x="295" y="15"/>
                    <a:pt x="298" y="16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901">
              <a:extLst>
                <a:ext uri="{FF2B5EF4-FFF2-40B4-BE49-F238E27FC236}">
                  <a16:creationId xmlns:a16="http://schemas.microsoft.com/office/drawing/2014/main" id="{5DC5B3A2-256E-4D6D-BDB4-26EED24F690A}"/>
                </a:ext>
              </a:extLst>
            </p:cNvPr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auto">
            <a:xfrm>
              <a:off x="6224588" y="4722813"/>
              <a:ext cx="39688" cy="95250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902">
              <a:extLst>
                <a:ext uri="{FF2B5EF4-FFF2-40B4-BE49-F238E27FC236}">
                  <a16:creationId xmlns:a16="http://schemas.microsoft.com/office/drawing/2014/main" id="{2C81A559-B9C4-4D00-A447-ADE7E00DC335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6292850" y="4633913"/>
              <a:ext cx="44450" cy="2032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903">
              <a:extLst>
                <a:ext uri="{FF2B5EF4-FFF2-40B4-BE49-F238E27FC236}">
                  <a16:creationId xmlns:a16="http://schemas.microsoft.com/office/drawing/2014/main" id="{A84BA13C-2288-4292-92B4-5D8B41DF3E0B}"/>
                </a:ext>
              </a:extLst>
            </p:cNvPr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auto">
            <a:xfrm>
              <a:off x="6419850" y="4711701"/>
              <a:ext cx="127000" cy="476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904">
              <a:extLst>
                <a:ext uri="{FF2B5EF4-FFF2-40B4-BE49-F238E27FC236}">
                  <a16:creationId xmlns:a16="http://schemas.microsoft.com/office/drawing/2014/main" id="{8BD4BF9F-D818-4D25-BEB1-F8C54E0EC692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6642100" y="4611688"/>
              <a:ext cx="58738" cy="95250"/>
            </a:xfrm>
            <a:custGeom>
              <a:avLst/>
              <a:gdLst>
                <a:gd name="T0" fmla="*/ 155 w 155"/>
                <a:gd name="T1" fmla="*/ 168 h 232"/>
                <a:gd name="T2" fmla="*/ 143 w 155"/>
                <a:gd name="T3" fmla="*/ 168 h 232"/>
                <a:gd name="T4" fmla="*/ 134 w 155"/>
                <a:gd name="T5" fmla="*/ 200 h 232"/>
                <a:gd name="T6" fmla="*/ 99 w 155"/>
                <a:gd name="T7" fmla="*/ 202 h 232"/>
                <a:gd name="T8" fmla="*/ 35 w 155"/>
                <a:gd name="T9" fmla="*/ 202 h 232"/>
                <a:gd name="T10" fmla="*/ 105 w 155"/>
                <a:gd name="T11" fmla="*/ 144 h 232"/>
                <a:gd name="T12" fmla="*/ 155 w 155"/>
                <a:gd name="T13" fmla="*/ 68 h 232"/>
                <a:gd name="T14" fmla="*/ 73 w 155"/>
                <a:gd name="T15" fmla="*/ 0 h 232"/>
                <a:gd name="T16" fmla="*/ 0 w 155"/>
                <a:gd name="T17" fmla="*/ 63 h 232"/>
                <a:gd name="T18" fmla="*/ 19 w 155"/>
                <a:gd name="T19" fmla="*/ 82 h 232"/>
                <a:gd name="T20" fmla="*/ 37 w 155"/>
                <a:gd name="T21" fmla="*/ 64 h 232"/>
                <a:gd name="T22" fmla="*/ 17 w 155"/>
                <a:gd name="T23" fmla="*/ 45 h 232"/>
                <a:gd name="T24" fmla="*/ 68 w 155"/>
                <a:gd name="T25" fmla="*/ 13 h 232"/>
                <a:gd name="T26" fmla="*/ 121 w 155"/>
                <a:gd name="T27" fmla="*/ 68 h 232"/>
                <a:gd name="T28" fmla="*/ 88 w 155"/>
                <a:gd name="T29" fmla="*/ 135 h 232"/>
                <a:gd name="T30" fmla="*/ 4 w 155"/>
                <a:gd name="T31" fmla="*/ 218 h 232"/>
                <a:gd name="T32" fmla="*/ 0 w 155"/>
                <a:gd name="T33" fmla="*/ 232 h 232"/>
                <a:gd name="T34" fmla="*/ 144 w 155"/>
                <a:gd name="T35" fmla="*/ 232 h 232"/>
                <a:gd name="T36" fmla="*/ 155 w 155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2">
                  <a:moveTo>
                    <a:pt x="155" y="168"/>
                  </a:moveTo>
                  <a:lnTo>
                    <a:pt x="143" y="168"/>
                  </a:lnTo>
                  <a:cubicBezTo>
                    <a:pt x="142" y="176"/>
                    <a:pt x="138" y="197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70"/>
                    <a:pt x="84" y="160"/>
                    <a:pt x="105" y="144"/>
                  </a:cubicBezTo>
                  <a:cubicBezTo>
                    <a:pt x="131" y="123"/>
                    <a:pt x="155" y="101"/>
                    <a:pt x="155" y="68"/>
                  </a:cubicBezTo>
                  <a:cubicBezTo>
                    <a:pt x="155" y="26"/>
                    <a:pt x="118" y="0"/>
                    <a:pt x="73" y="0"/>
                  </a:cubicBezTo>
                  <a:cubicBezTo>
                    <a:pt x="30" y="0"/>
                    <a:pt x="0" y="31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3"/>
                    <a:pt x="68" y="13"/>
                  </a:cubicBezTo>
                  <a:cubicBezTo>
                    <a:pt x="103" y="13"/>
                    <a:pt x="121" y="40"/>
                    <a:pt x="121" y="68"/>
                  </a:cubicBezTo>
                  <a:cubicBezTo>
                    <a:pt x="121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Rectangle 905">
              <a:extLst>
                <a:ext uri="{FF2B5EF4-FFF2-40B4-BE49-F238E27FC236}">
                  <a16:creationId xmlns:a16="http://schemas.microsoft.com/office/drawing/2014/main" id="{30B1AAC5-3921-4441-AFEC-249A9CEA4312}"/>
                </a:ext>
              </a:extLst>
            </p:cNvPr>
            <p:cNvSpPr>
              <a:spLocks noChangeArrowheads="1"/>
            </p:cNvSpPr>
            <p:nvPr>
              <p:custDataLst>
                <p:tags r:id="rId338"/>
              </p:custDataLst>
            </p:nvPr>
          </p:nvSpPr>
          <p:spPr bwMode="auto">
            <a:xfrm>
              <a:off x="6634163" y="4730751"/>
              <a:ext cx="76200" cy="79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906">
              <a:extLst>
                <a:ext uri="{FF2B5EF4-FFF2-40B4-BE49-F238E27FC236}">
                  <a16:creationId xmlns:a16="http://schemas.microsoft.com/office/drawing/2014/main" id="{AB02D637-4FBA-4557-84C3-4D2F992FDF4E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6640513" y="4762501"/>
              <a:ext cx="61913" cy="96838"/>
            </a:xfrm>
            <a:custGeom>
              <a:avLst/>
              <a:gdLst>
                <a:gd name="T0" fmla="*/ 77 w 161"/>
                <a:gd name="T1" fmla="*/ 115 h 239"/>
                <a:gd name="T2" fmla="*/ 123 w 161"/>
                <a:gd name="T3" fmla="*/ 171 h 239"/>
                <a:gd name="T4" fmla="*/ 78 w 161"/>
                <a:gd name="T5" fmla="*/ 228 h 239"/>
                <a:gd name="T6" fmla="*/ 19 w 161"/>
                <a:gd name="T7" fmla="*/ 203 h 239"/>
                <a:gd name="T8" fmla="*/ 39 w 161"/>
                <a:gd name="T9" fmla="*/ 184 h 239"/>
                <a:gd name="T10" fmla="*/ 20 w 161"/>
                <a:gd name="T11" fmla="*/ 164 h 239"/>
                <a:gd name="T12" fmla="*/ 0 w 161"/>
                <a:gd name="T13" fmla="*/ 185 h 239"/>
                <a:gd name="T14" fmla="*/ 79 w 161"/>
                <a:gd name="T15" fmla="*/ 239 h 239"/>
                <a:gd name="T16" fmla="*/ 161 w 161"/>
                <a:gd name="T17" fmla="*/ 171 h 239"/>
                <a:gd name="T18" fmla="*/ 100 w 161"/>
                <a:gd name="T19" fmla="*/ 109 h 239"/>
                <a:gd name="T20" fmla="*/ 150 w 161"/>
                <a:gd name="T21" fmla="*/ 48 h 239"/>
                <a:gd name="T22" fmla="*/ 79 w 161"/>
                <a:gd name="T23" fmla="*/ 0 h 239"/>
                <a:gd name="T24" fmla="*/ 11 w 161"/>
                <a:gd name="T25" fmla="*/ 47 h 239"/>
                <a:gd name="T26" fmla="*/ 29 w 161"/>
                <a:gd name="T27" fmla="*/ 65 h 239"/>
                <a:gd name="T28" fmla="*/ 47 w 161"/>
                <a:gd name="T29" fmla="*/ 48 h 239"/>
                <a:gd name="T30" fmla="*/ 29 w 161"/>
                <a:gd name="T31" fmla="*/ 29 h 239"/>
                <a:gd name="T32" fmla="*/ 78 w 161"/>
                <a:gd name="T33" fmla="*/ 10 h 239"/>
                <a:gd name="T34" fmla="*/ 116 w 161"/>
                <a:gd name="T35" fmla="*/ 48 h 239"/>
                <a:gd name="T36" fmla="*/ 102 w 161"/>
                <a:gd name="T37" fmla="*/ 90 h 239"/>
                <a:gd name="T38" fmla="*/ 63 w 161"/>
                <a:gd name="T39" fmla="*/ 105 h 239"/>
                <a:gd name="T40" fmla="*/ 52 w 161"/>
                <a:gd name="T41" fmla="*/ 106 h 239"/>
                <a:gd name="T42" fmla="*/ 49 w 161"/>
                <a:gd name="T43" fmla="*/ 110 h 239"/>
                <a:gd name="T44" fmla="*/ 58 w 161"/>
                <a:gd name="T45" fmla="*/ 115 h 239"/>
                <a:gd name="T46" fmla="*/ 77 w 161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9">
                  <a:moveTo>
                    <a:pt x="77" y="115"/>
                  </a:moveTo>
                  <a:cubicBezTo>
                    <a:pt x="104" y="115"/>
                    <a:pt x="123" y="134"/>
                    <a:pt x="123" y="171"/>
                  </a:cubicBezTo>
                  <a:cubicBezTo>
                    <a:pt x="123" y="215"/>
                    <a:pt x="98" y="228"/>
                    <a:pt x="78" y="228"/>
                  </a:cubicBezTo>
                  <a:cubicBezTo>
                    <a:pt x="64" y="228"/>
                    <a:pt x="33" y="224"/>
                    <a:pt x="19" y="203"/>
                  </a:cubicBezTo>
                  <a:cubicBezTo>
                    <a:pt x="35" y="202"/>
                    <a:pt x="39" y="191"/>
                    <a:pt x="39" y="184"/>
                  </a:cubicBezTo>
                  <a:cubicBezTo>
                    <a:pt x="39" y="172"/>
                    <a:pt x="31" y="164"/>
                    <a:pt x="20" y="164"/>
                  </a:cubicBezTo>
                  <a:cubicBezTo>
                    <a:pt x="10" y="164"/>
                    <a:pt x="0" y="170"/>
                    <a:pt x="0" y="185"/>
                  </a:cubicBezTo>
                  <a:cubicBezTo>
                    <a:pt x="0" y="217"/>
                    <a:pt x="37" y="239"/>
                    <a:pt x="79" y="239"/>
                  </a:cubicBezTo>
                  <a:cubicBezTo>
                    <a:pt x="127" y="239"/>
                    <a:pt x="161" y="206"/>
                    <a:pt x="161" y="171"/>
                  </a:cubicBezTo>
                  <a:cubicBezTo>
                    <a:pt x="161" y="144"/>
                    <a:pt x="138" y="117"/>
                    <a:pt x="100" y="109"/>
                  </a:cubicBezTo>
                  <a:cubicBezTo>
                    <a:pt x="137" y="96"/>
                    <a:pt x="150" y="70"/>
                    <a:pt x="150" y="48"/>
                  </a:cubicBezTo>
                  <a:cubicBezTo>
                    <a:pt x="150" y="21"/>
                    <a:pt x="118" y="0"/>
                    <a:pt x="79" y="0"/>
                  </a:cubicBezTo>
                  <a:cubicBezTo>
                    <a:pt x="41" y="0"/>
                    <a:pt x="11" y="19"/>
                    <a:pt x="11" y="47"/>
                  </a:cubicBezTo>
                  <a:cubicBezTo>
                    <a:pt x="11" y="59"/>
                    <a:pt x="19" y="65"/>
                    <a:pt x="29" y="65"/>
                  </a:cubicBezTo>
                  <a:cubicBezTo>
                    <a:pt x="40" y="65"/>
                    <a:pt x="47" y="57"/>
                    <a:pt x="47" y="48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1" y="14"/>
                    <a:pt x="66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90"/>
                  </a:cubicBezTo>
                  <a:cubicBezTo>
                    <a:pt x="91" y="103"/>
                    <a:pt x="81" y="104"/>
                    <a:pt x="63" y="105"/>
                  </a:cubicBezTo>
                  <a:cubicBezTo>
                    <a:pt x="55" y="105"/>
                    <a:pt x="54" y="105"/>
                    <a:pt x="52" y="106"/>
                  </a:cubicBezTo>
                  <a:cubicBezTo>
                    <a:pt x="52" y="106"/>
                    <a:pt x="49" y="107"/>
                    <a:pt x="49" y="110"/>
                  </a:cubicBezTo>
                  <a:cubicBezTo>
                    <a:pt x="49" y="115"/>
                    <a:pt x="52" y="115"/>
                    <a:pt x="58" y="115"/>
                  </a:cubicBezTo>
                  <a:lnTo>
                    <a:pt x="77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907">
              <a:extLst>
                <a:ext uri="{FF2B5EF4-FFF2-40B4-BE49-F238E27FC236}">
                  <a16:creationId xmlns:a16="http://schemas.microsoft.com/office/drawing/2014/main" id="{CFB08E2B-B9F1-4594-965F-EC12B63444B6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6754813" y="4633913"/>
              <a:ext cx="7938" cy="203200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908">
              <a:extLst>
                <a:ext uri="{FF2B5EF4-FFF2-40B4-BE49-F238E27FC236}">
                  <a16:creationId xmlns:a16="http://schemas.microsoft.com/office/drawing/2014/main" id="{B611C73E-9C5A-4ED7-AEA6-3FB525DD984D}"/>
                </a:ext>
              </a:extLst>
            </p:cNvPr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auto">
            <a:xfrm>
              <a:off x="6792913" y="4646613"/>
              <a:ext cx="136525" cy="139700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6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10 h 341"/>
                <a:gd name="T12" fmla="*/ 96 w 356"/>
                <a:gd name="T13" fmla="*/ 16 h 341"/>
                <a:gd name="T14" fmla="*/ 117 w 356"/>
                <a:gd name="T15" fmla="*/ 17 h 341"/>
                <a:gd name="T16" fmla="*/ 128 w 356"/>
                <a:gd name="T17" fmla="*/ 25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6 h 341"/>
                <a:gd name="T24" fmla="*/ 0 w 356"/>
                <a:gd name="T25" fmla="*/ 335 h 341"/>
                <a:gd name="T26" fmla="*/ 8 w 356"/>
                <a:gd name="T27" fmla="*/ 341 h 341"/>
                <a:gd name="T28" fmla="*/ 71 w 356"/>
                <a:gd name="T29" fmla="*/ 340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6 h 341"/>
                <a:gd name="T38" fmla="*/ 99 w 356"/>
                <a:gd name="T39" fmla="*/ 317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4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2"/>
                    <a:pt x="356" y="76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6" y="16"/>
                  </a:cubicBezTo>
                  <a:cubicBezTo>
                    <a:pt x="102" y="16"/>
                    <a:pt x="111" y="16"/>
                    <a:pt x="117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6" y="326"/>
                    <a:pt x="0" y="326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1" y="341"/>
                    <a:pt x="57" y="340"/>
                    <a:pt x="71" y="340"/>
                  </a:cubicBezTo>
                  <a:cubicBezTo>
                    <a:pt x="81" y="340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3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909">
              <a:extLst>
                <a:ext uri="{FF2B5EF4-FFF2-40B4-BE49-F238E27FC236}">
                  <a16:creationId xmlns:a16="http://schemas.microsoft.com/office/drawing/2014/main" id="{75F50A8A-0E3D-4949-891B-F058A85E368B}"/>
                </a:ext>
              </a:extLst>
            </p:cNvPr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auto">
            <a:xfrm>
              <a:off x="6915150" y="4722813"/>
              <a:ext cx="39688" cy="95250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10"/>
                    <a:pt x="64" y="20"/>
                  </a:cubicBezTo>
                  <a:cubicBezTo>
                    <a:pt x="64" y="26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6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910">
              <a:extLst>
                <a:ext uri="{FF2B5EF4-FFF2-40B4-BE49-F238E27FC236}">
                  <a16:creationId xmlns:a16="http://schemas.microsoft.com/office/drawing/2014/main" id="{7518224F-0995-4482-934F-5F95E518C4E5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6994525" y="4633913"/>
              <a:ext cx="7938" cy="203200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9" name="组合 2458">
            <a:extLst>
              <a:ext uri="{FF2B5EF4-FFF2-40B4-BE49-F238E27FC236}">
                <a16:creationId xmlns:a16="http://schemas.microsoft.com/office/drawing/2014/main" id="{7416DF04-F9D6-4A92-B0C3-932C7A6E791F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3503185" y="5023519"/>
            <a:ext cx="3719513" cy="207963"/>
            <a:chOff x="3622675" y="4489451"/>
            <a:chExt cx="3719513" cy="207963"/>
          </a:xfrm>
        </p:grpSpPr>
        <p:sp>
          <p:nvSpPr>
            <p:cNvPr id="2421" name="Freeform 1371">
              <a:extLst>
                <a:ext uri="{FF2B5EF4-FFF2-40B4-BE49-F238E27FC236}">
                  <a16:creationId xmlns:a16="http://schemas.microsoft.com/office/drawing/2014/main" id="{6203BAD8-0149-42A8-9E71-202CDC5BE396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3622675" y="4545014"/>
              <a:ext cx="125413" cy="106363"/>
            </a:xfrm>
            <a:custGeom>
              <a:avLst/>
              <a:gdLst>
                <a:gd name="T0" fmla="*/ 275 w 336"/>
                <a:gd name="T1" fmla="*/ 0 h 232"/>
                <a:gd name="T2" fmla="*/ 275 w 336"/>
                <a:gd name="T3" fmla="*/ 8 h 232"/>
                <a:gd name="T4" fmla="*/ 296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2 w 336"/>
                <a:gd name="T15" fmla="*/ 8 h 232"/>
                <a:gd name="T16" fmla="*/ 222 w 336"/>
                <a:gd name="T17" fmla="*/ 0 h 232"/>
                <a:gd name="T18" fmla="*/ 120 w 336"/>
                <a:gd name="T19" fmla="*/ 0 h 232"/>
                <a:gd name="T20" fmla="*/ 120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19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19 w 336"/>
                <a:gd name="T47" fmla="*/ 212 h 232"/>
                <a:gd name="T48" fmla="*/ 175 w 336"/>
                <a:gd name="T49" fmla="*/ 93 h 232"/>
                <a:gd name="T50" fmla="*/ 221 w 336"/>
                <a:gd name="T51" fmla="*/ 210 h 232"/>
                <a:gd name="T52" fmla="*/ 233 w 336"/>
                <a:gd name="T53" fmla="*/ 232 h 232"/>
                <a:gd name="T54" fmla="*/ 247 w 336"/>
                <a:gd name="T55" fmla="*/ 207 h 232"/>
                <a:gd name="T56" fmla="*/ 315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5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5" y="0"/>
                  </a:moveTo>
                  <a:lnTo>
                    <a:pt x="275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2" y="8"/>
                  </a:cubicBezTo>
                  <a:lnTo>
                    <a:pt x="222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8" y="52"/>
                    <a:pt x="162" y="61"/>
                    <a:pt x="165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09" y="232"/>
                    <a:pt x="113" y="225"/>
                    <a:pt x="119" y="212"/>
                  </a:cubicBezTo>
                  <a:lnTo>
                    <a:pt x="175" y="93"/>
                  </a:lnTo>
                  <a:lnTo>
                    <a:pt x="221" y="210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9" y="227"/>
                    <a:pt x="247" y="207"/>
                  </a:cubicBezTo>
                  <a:lnTo>
                    <a:pt x="315" y="35"/>
                  </a:lnTo>
                  <a:cubicBezTo>
                    <a:pt x="324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372">
              <a:extLst>
                <a:ext uri="{FF2B5EF4-FFF2-40B4-BE49-F238E27FC236}">
                  <a16:creationId xmlns:a16="http://schemas.microsoft.com/office/drawing/2014/main" id="{B50EFE60-388A-4EDC-92E3-10740CBD866E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3759200" y="4543426"/>
              <a:ext cx="73025" cy="107950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373">
              <a:extLst>
                <a:ext uri="{FF2B5EF4-FFF2-40B4-BE49-F238E27FC236}">
                  <a16:creationId xmlns:a16="http://schemas.microsoft.com/office/drawing/2014/main" id="{093EAC13-D810-41F9-84DC-5BD119B482B5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3884613" y="4492626"/>
              <a:ext cx="92075" cy="155575"/>
            </a:xfrm>
            <a:custGeom>
              <a:avLst/>
              <a:gdLst>
                <a:gd name="T0" fmla="*/ 0 w 248"/>
                <a:gd name="T1" fmla="*/ 30 h 341"/>
                <a:gd name="T2" fmla="*/ 16 w 248"/>
                <a:gd name="T3" fmla="*/ 29 h 341"/>
                <a:gd name="T4" fmla="*/ 37 w 248"/>
                <a:gd name="T5" fmla="*/ 59 h 341"/>
                <a:gd name="T6" fmla="*/ 37 w 248"/>
                <a:gd name="T7" fmla="*/ 300 h 341"/>
                <a:gd name="T8" fmla="*/ 0 w 248"/>
                <a:gd name="T9" fmla="*/ 333 h 341"/>
                <a:gd name="T10" fmla="*/ 0 w 248"/>
                <a:gd name="T11" fmla="*/ 341 h 341"/>
                <a:gd name="T12" fmla="*/ 116 w 248"/>
                <a:gd name="T13" fmla="*/ 341 h 341"/>
                <a:gd name="T14" fmla="*/ 116 w 248"/>
                <a:gd name="T15" fmla="*/ 333 h 341"/>
                <a:gd name="T16" fmla="*/ 106 w 248"/>
                <a:gd name="T17" fmla="*/ 333 h 341"/>
                <a:gd name="T18" fmla="*/ 79 w 248"/>
                <a:gd name="T19" fmla="*/ 307 h 341"/>
                <a:gd name="T20" fmla="*/ 79 w 248"/>
                <a:gd name="T21" fmla="*/ 216 h 341"/>
                <a:gd name="T22" fmla="*/ 149 w 248"/>
                <a:gd name="T23" fmla="*/ 309 h 341"/>
                <a:gd name="T24" fmla="*/ 150 w 248"/>
                <a:gd name="T25" fmla="*/ 311 h 341"/>
                <a:gd name="T26" fmla="*/ 154 w 248"/>
                <a:gd name="T27" fmla="*/ 315 h 341"/>
                <a:gd name="T28" fmla="*/ 159 w 248"/>
                <a:gd name="T29" fmla="*/ 326 h 341"/>
                <a:gd name="T30" fmla="*/ 149 w 248"/>
                <a:gd name="T31" fmla="*/ 333 h 341"/>
                <a:gd name="T32" fmla="*/ 139 w 248"/>
                <a:gd name="T33" fmla="*/ 333 h 341"/>
                <a:gd name="T34" fmla="*/ 139 w 248"/>
                <a:gd name="T35" fmla="*/ 341 h 341"/>
                <a:gd name="T36" fmla="*/ 248 w 248"/>
                <a:gd name="T37" fmla="*/ 341 h 341"/>
                <a:gd name="T38" fmla="*/ 248 w 248"/>
                <a:gd name="T39" fmla="*/ 333 h 341"/>
                <a:gd name="T40" fmla="*/ 190 w 248"/>
                <a:gd name="T41" fmla="*/ 297 h 341"/>
                <a:gd name="T42" fmla="*/ 113 w 248"/>
                <a:gd name="T43" fmla="*/ 200 h 341"/>
                <a:gd name="T44" fmla="*/ 128 w 248"/>
                <a:gd name="T45" fmla="*/ 187 h 341"/>
                <a:gd name="T46" fmla="*/ 209 w 248"/>
                <a:gd name="T47" fmla="*/ 127 h 341"/>
                <a:gd name="T48" fmla="*/ 232 w 248"/>
                <a:gd name="T49" fmla="*/ 124 h 341"/>
                <a:gd name="T50" fmla="*/ 236 w 248"/>
                <a:gd name="T51" fmla="*/ 124 h 341"/>
                <a:gd name="T52" fmla="*/ 236 w 248"/>
                <a:gd name="T53" fmla="*/ 116 h 341"/>
                <a:gd name="T54" fmla="*/ 134 w 248"/>
                <a:gd name="T55" fmla="*/ 116 h 341"/>
                <a:gd name="T56" fmla="*/ 134 w 248"/>
                <a:gd name="T57" fmla="*/ 123 h 341"/>
                <a:gd name="T58" fmla="*/ 159 w 248"/>
                <a:gd name="T59" fmla="*/ 133 h 341"/>
                <a:gd name="T60" fmla="*/ 147 w 248"/>
                <a:gd name="T61" fmla="*/ 150 h 341"/>
                <a:gd name="T62" fmla="*/ 79 w 248"/>
                <a:gd name="T63" fmla="*/ 211 h 341"/>
                <a:gd name="T64" fmla="*/ 79 w 248"/>
                <a:gd name="T65" fmla="*/ 1 h 341"/>
                <a:gd name="T66" fmla="*/ 77 w 248"/>
                <a:gd name="T67" fmla="*/ 0 h 341"/>
                <a:gd name="T68" fmla="*/ 15 w 248"/>
                <a:gd name="T69" fmla="*/ 18 h 341"/>
                <a:gd name="T70" fmla="*/ 0 w 248"/>
                <a:gd name="T71" fmla="*/ 22 h 341"/>
                <a:gd name="T72" fmla="*/ 0 w 248"/>
                <a:gd name="T73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" h="341">
                  <a:moveTo>
                    <a:pt x="0" y="30"/>
                  </a:moveTo>
                  <a:cubicBezTo>
                    <a:pt x="6" y="29"/>
                    <a:pt x="11" y="29"/>
                    <a:pt x="16" y="29"/>
                  </a:cubicBezTo>
                  <a:cubicBezTo>
                    <a:pt x="32" y="29"/>
                    <a:pt x="37" y="35"/>
                    <a:pt x="37" y="59"/>
                  </a:cubicBezTo>
                  <a:lnTo>
                    <a:pt x="37" y="300"/>
                  </a:lnTo>
                  <a:cubicBezTo>
                    <a:pt x="37" y="326"/>
                    <a:pt x="36" y="327"/>
                    <a:pt x="0" y="333"/>
                  </a:cubicBezTo>
                  <a:lnTo>
                    <a:pt x="0" y="341"/>
                  </a:lnTo>
                  <a:lnTo>
                    <a:pt x="116" y="341"/>
                  </a:lnTo>
                  <a:lnTo>
                    <a:pt x="116" y="333"/>
                  </a:lnTo>
                  <a:lnTo>
                    <a:pt x="106" y="333"/>
                  </a:lnTo>
                  <a:cubicBezTo>
                    <a:pt x="87" y="332"/>
                    <a:pt x="79" y="325"/>
                    <a:pt x="79" y="307"/>
                  </a:cubicBezTo>
                  <a:lnTo>
                    <a:pt x="79" y="216"/>
                  </a:lnTo>
                  <a:lnTo>
                    <a:pt x="149" y="309"/>
                  </a:lnTo>
                  <a:lnTo>
                    <a:pt x="150" y="311"/>
                  </a:lnTo>
                  <a:cubicBezTo>
                    <a:pt x="151" y="312"/>
                    <a:pt x="152" y="314"/>
                    <a:pt x="154" y="315"/>
                  </a:cubicBezTo>
                  <a:cubicBezTo>
                    <a:pt x="158" y="320"/>
                    <a:pt x="159" y="323"/>
                    <a:pt x="159" y="326"/>
                  </a:cubicBezTo>
                  <a:cubicBezTo>
                    <a:pt x="159" y="330"/>
                    <a:pt x="155" y="333"/>
                    <a:pt x="149" y="333"/>
                  </a:cubicBezTo>
                  <a:lnTo>
                    <a:pt x="139" y="333"/>
                  </a:lnTo>
                  <a:lnTo>
                    <a:pt x="139" y="341"/>
                  </a:lnTo>
                  <a:lnTo>
                    <a:pt x="248" y="341"/>
                  </a:lnTo>
                  <a:lnTo>
                    <a:pt x="248" y="333"/>
                  </a:lnTo>
                  <a:cubicBezTo>
                    <a:pt x="226" y="332"/>
                    <a:pt x="211" y="322"/>
                    <a:pt x="190" y="297"/>
                  </a:cubicBezTo>
                  <a:lnTo>
                    <a:pt x="113" y="200"/>
                  </a:lnTo>
                  <a:lnTo>
                    <a:pt x="128" y="187"/>
                  </a:lnTo>
                  <a:cubicBezTo>
                    <a:pt x="163" y="154"/>
                    <a:pt x="194" y="131"/>
                    <a:pt x="209" y="127"/>
                  </a:cubicBezTo>
                  <a:cubicBezTo>
                    <a:pt x="216" y="125"/>
                    <a:pt x="223" y="124"/>
                    <a:pt x="232" y="124"/>
                  </a:cubicBezTo>
                  <a:lnTo>
                    <a:pt x="236" y="124"/>
                  </a:lnTo>
                  <a:lnTo>
                    <a:pt x="236" y="116"/>
                  </a:lnTo>
                  <a:lnTo>
                    <a:pt x="134" y="116"/>
                  </a:lnTo>
                  <a:lnTo>
                    <a:pt x="134" y="123"/>
                  </a:lnTo>
                  <a:cubicBezTo>
                    <a:pt x="153" y="124"/>
                    <a:pt x="159" y="126"/>
                    <a:pt x="159" y="133"/>
                  </a:cubicBezTo>
                  <a:cubicBezTo>
                    <a:pt x="159" y="137"/>
                    <a:pt x="154" y="144"/>
                    <a:pt x="147" y="150"/>
                  </a:cubicBezTo>
                  <a:lnTo>
                    <a:pt x="79" y="211"/>
                  </a:lnTo>
                  <a:lnTo>
                    <a:pt x="79" y="1"/>
                  </a:lnTo>
                  <a:lnTo>
                    <a:pt x="77" y="0"/>
                  </a:lnTo>
                  <a:cubicBezTo>
                    <a:pt x="58" y="6"/>
                    <a:pt x="44" y="10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374">
              <a:extLst>
                <a:ext uri="{FF2B5EF4-FFF2-40B4-BE49-F238E27FC236}">
                  <a16:creationId xmlns:a16="http://schemas.microsoft.com/office/drawing/2014/main" id="{34292816-4BE8-4D39-9EA5-32C4149FBECC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3979863" y="4543426"/>
              <a:ext cx="87313" cy="1047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375">
              <a:extLst>
                <a:ext uri="{FF2B5EF4-FFF2-40B4-BE49-F238E27FC236}">
                  <a16:creationId xmlns:a16="http://schemas.microsoft.com/office/drawing/2014/main" id="{538EC971-0F3F-4DFC-A9D0-41B23852F3EA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4075113" y="4543426"/>
              <a:ext cx="82550" cy="107950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3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3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376">
              <a:extLst>
                <a:ext uri="{FF2B5EF4-FFF2-40B4-BE49-F238E27FC236}">
                  <a16:creationId xmlns:a16="http://schemas.microsoft.com/office/drawing/2014/main" id="{6D23FBEB-C74A-4ABA-988B-DAC1A77B88E8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4162425" y="4545014"/>
              <a:ext cx="125413" cy="106363"/>
            </a:xfrm>
            <a:custGeom>
              <a:avLst/>
              <a:gdLst>
                <a:gd name="T0" fmla="*/ 275 w 336"/>
                <a:gd name="T1" fmla="*/ 0 h 232"/>
                <a:gd name="T2" fmla="*/ 275 w 336"/>
                <a:gd name="T3" fmla="*/ 8 h 232"/>
                <a:gd name="T4" fmla="*/ 297 w 336"/>
                <a:gd name="T5" fmla="*/ 23 h 232"/>
                <a:gd name="T6" fmla="*/ 288 w 336"/>
                <a:gd name="T7" fmla="*/ 56 h 232"/>
                <a:gd name="T8" fmla="*/ 243 w 336"/>
                <a:gd name="T9" fmla="*/ 167 h 232"/>
                <a:gd name="T10" fmla="*/ 201 w 336"/>
                <a:gd name="T11" fmla="*/ 55 h 232"/>
                <a:gd name="T12" fmla="*/ 193 w 336"/>
                <a:gd name="T13" fmla="*/ 26 h 232"/>
                <a:gd name="T14" fmla="*/ 222 w 336"/>
                <a:gd name="T15" fmla="*/ 8 h 232"/>
                <a:gd name="T16" fmla="*/ 222 w 336"/>
                <a:gd name="T17" fmla="*/ 0 h 232"/>
                <a:gd name="T18" fmla="*/ 121 w 336"/>
                <a:gd name="T19" fmla="*/ 0 h 232"/>
                <a:gd name="T20" fmla="*/ 121 w 336"/>
                <a:gd name="T21" fmla="*/ 8 h 232"/>
                <a:gd name="T22" fmla="*/ 155 w 336"/>
                <a:gd name="T23" fmla="*/ 42 h 232"/>
                <a:gd name="T24" fmla="*/ 165 w 336"/>
                <a:gd name="T25" fmla="*/ 70 h 232"/>
                <a:gd name="T26" fmla="*/ 120 w 336"/>
                <a:gd name="T27" fmla="*/ 169 h 232"/>
                <a:gd name="T28" fmla="*/ 70 w 336"/>
                <a:gd name="T29" fmla="*/ 39 h 232"/>
                <a:gd name="T30" fmla="*/ 67 w 336"/>
                <a:gd name="T31" fmla="*/ 24 h 232"/>
                <a:gd name="T32" fmla="*/ 90 w 336"/>
                <a:gd name="T33" fmla="*/ 8 h 232"/>
                <a:gd name="T34" fmla="*/ 90 w 336"/>
                <a:gd name="T35" fmla="*/ 0 h 232"/>
                <a:gd name="T36" fmla="*/ 0 w 336"/>
                <a:gd name="T37" fmla="*/ 0 h 232"/>
                <a:gd name="T38" fmla="*/ 0 w 336"/>
                <a:gd name="T39" fmla="*/ 8 h 232"/>
                <a:gd name="T40" fmla="*/ 27 w 336"/>
                <a:gd name="T41" fmla="*/ 39 h 232"/>
                <a:gd name="T42" fmla="*/ 94 w 336"/>
                <a:gd name="T43" fmla="*/ 210 h 232"/>
                <a:gd name="T44" fmla="*/ 107 w 336"/>
                <a:gd name="T45" fmla="*/ 232 h 232"/>
                <a:gd name="T46" fmla="*/ 120 w 336"/>
                <a:gd name="T47" fmla="*/ 212 h 232"/>
                <a:gd name="T48" fmla="*/ 175 w 336"/>
                <a:gd name="T49" fmla="*/ 93 h 232"/>
                <a:gd name="T50" fmla="*/ 221 w 336"/>
                <a:gd name="T51" fmla="*/ 210 h 232"/>
                <a:gd name="T52" fmla="*/ 233 w 336"/>
                <a:gd name="T53" fmla="*/ 232 h 232"/>
                <a:gd name="T54" fmla="*/ 247 w 336"/>
                <a:gd name="T55" fmla="*/ 207 h 232"/>
                <a:gd name="T56" fmla="*/ 316 w 336"/>
                <a:gd name="T57" fmla="*/ 35 h 232"/>
                <a:gd name="T58" fmla="*/ 336 w 336"/>
                <a:gd name="T59" fmla="*/ 8 h 232"/>
                <a:gd name="T60" fmla="*/ 336 w 336"/>
                <a:gd name="T61" fmla="*/ 0 h 232"/>
                <a:gd name="T62" fmla="*/ 275 w 336"/>
                <a:gd name="T6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2">
                  <a:moveTo>
                    <a:pt x="275" y="0"/>
                  </a:moveTo>
                  <a:lnTo>
                    <a:pt x="275" y="8"/>
                  </a:lnTo>
                  <a:cubicBezTo>
                    <a:pt x="292" y="11"/>
                    <a:pt x="297" y="15"/>
                    <a:pt x="297" y="23"/>
                  </a:cubicBezTo>
                  <a:cubicBezTo>
                    <a:pt x="297" y="31"/>
                    <a:pt x="294" y="43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6"/>
                  </a:cubicBezTo>
                  <a:cubicBezTo>
                    <a:pt x="193" y="15"/>
                    <a:pt x="198" y="11"/>
                    <a:pt x="222" y="8"/>
                  </a:cubicBezTo>
                  <a:lnTo>
                    <a:pt x="222" y="0"/>
                  </a:lnTo>
                  <a:lnTo>
                    <a:pt x="121" y="0"/>
                  </a:lnTo>
                  <a:lnTo>
                    <a:pt x="121" y="8"/>
                  </a:lnTo>
                  <a:cubicBezTo>
                    <a:pt x="139" y="10"/>
                    <a:pt x="145" y="15"/>
                    <a:pt x="155" y="42"/>
                  </a:cubicBezTo>
                  <a:cubicBezTo>
                    <a:pt x="159" y="52"/>
                    <a:pt x="162" y="61"/>
                    <a:pt x="165" y="70"/>
                  </a:cubicBezTo>
                  <a:lnTo>
                    <a:pt x="120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2" y="9"/>
                    <a:pt x="16" y="14"/>
                    <a:pt x="27" y="39"/>
                  </a:cubicBezTo>
                  <a:lnTo>
                    <a:pt x="94" y="210"/>
                  </a:lnTo>
                  <a:cubicBezTo>
                    <a:pt x="100" y="225"/>
                    <a:pt x="104" y="232"/>
                    <a:pt x="107" y="232"/>
                  </a:cubicBezTo>
                  <a:cubicBezTo>
                    <a:pt x="110" y="232"/>
                    <a:pt x="114" y="225"/>
                    <a:pt x="120" y="212"/>
                  </a:cubicBezTo>
                  <a:lnTo>
                    <a:pt x="175" y="93"/>
                  </a:lnTo>
                  <a:lnTo>
                    <a:pt x="221" y="210"/>
                  </a:lnTo>
                  <a:cubicBezTo>
                    <a:pt x="228" y="229"/>
                    <a:pt x="230" y="232"/>
                    <a:pt x="233" y="232"/>
                  </a:cubicBezTo>
                  <a:cubicBezTo>
                    <a:pt x="236" y="232"/>
                    <a:pt x="239" y="227"/>
                    <a:pt x="247" y="207"/>
                  </a:cubicBezTo>
                  <a:lnTo>
                    <a:pt x="316" y="35"/>
                  </a:lnTo>
                  <a:cubicBezTo>
                    <a:pt x="325" y="14"/>
                    <a:pt x="326" y="11"/>
                    <a:pt x="336" y="8"/>
                  </a:cubicBezTo>
                  <a:lnTo>
                    <a:pt x="336" y="0"/>
                  </a:lnTo>
                  <a:lnTo>
                    <a:pt x="27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377">
              <a:extLst>
                <a:ext uri="{FF2B5EF4-FFF2-40B4-BE49-F238E27FC236}">
                  <a16:creationId xmlns:a16="http://schemas.microsoft.com/office/drawing/2014/main" id="{A7EDBB3F-34BF-4CD6-9235-27CA6200B7F4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4341813" y="4516439"/>
              <a:ext cx="49213" cy="134938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378">
              <a:extLst>
                <a:ext uri="{FF2B5EF4-FFF2-40B4-BE49-F238E27FC236}">
                  <a16:creationId xmlns:a16="http://schemas.microsoft.com/office/drawing/2014/main" id="{792280C9-EDCA-4D46-8831-C22141244C5E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4392613" y="4492626"/>
              <a:ext cx="88900" cy="155575"/>
            </a:xfrm>
            <a:custGeom>
              <a:avLst/>
              <a:gdLst>
                <a:gd name="T0" fmla="*/ 74 w 239"/>
                <a:gd name="T1" fmla="*/ 170 h 341"/>
                <a:gd name="T2" fmla="*/ 129 w 239"/>
                <a:gd name="T3" fmla="*/ 138 h 341"/>
                <a:gd name="T4" fmla="*/ 167 w 239"/>
                <a:gd name="T5" fmla="*/ 191 h 341"/>
                <a:gd name="T6" fmla="*/ 167 w 239"/>
                <a:gd name="T7" fmla="*/ 290 h 341"/>
                <a:gd name="T8" fmla="*/ 133 w 239"/>
                <a:gd name="T9" fmla="*/ 333 h 341"/>
                <a:gd name="T10" fmla="*/ 133 w 239"/>
                <a:gd name="T11" fmla="*/ 341 h 341"/>
                <a:gd name="T12" fmla="*/ 239 w 239"/>
                <a:gd name="T13" fmla="*/ 341 h 341"/>
                <a:gd name="T14" fmla="*/ 239 w 239"/>
                <a:gd name="T15" fmla="*/ 333 h 341"/>
                <a:gd name="T16" fmla="*/ 209 w 239"/>
                <a:gd name="T17" fmla="*/ 290 h 341"/>
                <a:gd name="T18" fmla="*/ 209 w 239"/>
                <a:gd name="T19" fmla="*/ 191 h 341"/>
                <a:gd name="T20" fmla="*/ 147 w 239"/>
                <a:gd name="T21" fmla="*/ 111 h 341"/>
                <a:gd name="T22" fmla="*/ 74 w 239"/>
                <a:gd name="T23" fmla="*/ 153 h 341"/>
                <a:gd name="T24" fmla="*/ 74 w 239"/>
                <a:gd name="T25" fmla="*/ 1 h 341"/>
                <a:gd name="T26" fmla="*/ 72 w 239"/>
                <a:gd name="T27" fmla="*/ 0 h 341"/>
                <a:gd name="T28" fmla="*/ 14 w 239"/>
                <a:gd name="T29" fmla="*/ 18 h 341"/>
                <a:gd name="T30" fmla="*/ 1 w 239"/>
                <a:gd name="T31" fmla="*/ 22 h 341"/>
                <a:gd name="T32" fmla="*/ 1 w 239"/>
                <a:gd name="T33" fmla="*/ 30 h 341"/>
                <a:gd name="T34" fmla="*/ 7 w 239"/>
                <a:gd name="T35" fmla="*/ 29 h 341"/>
                <a:gd name="T36" fmla="*/ 32 w 239"/>
                <a:gd name="T37" fmla="*/ 55 h 341"/>
                <a:gd name="T38" fmla="*/ 32 w 239"/>
                <a:gd name="T39" fmla="*/ 290 h 341"/>
                <a:gd name="T40" fmla="*/ 0 w 239"/>
                <a:gd name="T41" fmla="*/ 333 h 341"/>
                <a:gd name="T42" fmla="*/ 0 w 239"/>
                <a:gd name="T43" fmla="*/ 341 h 341"/>
                <a:gd name="T44" fmla="*/ 108 w 239"/>
                <a:gd name="T45" fmla="*/ 341 h 341"/>
                <a:gd name="T46" fmla="*/ 108 w 239"/>
                <a:gd name="T47" fmla="*/ 333 h 341"/>
                <a:gd name="T48" fmla="*/ 74 w 239"/>
                <a:gd name="T49" fmla="*/ 290 h 341"/>
                <a:gd name="T50" fmla="*/ 74 w 239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1">
                  <a:moveTo>
                    <a:pt x="74" y="170"/>
                  </a:moveTo>
                  <a:cubicBezTo>
                    <a:pt x="95" y="147"/>
                    <a:pt x="110" y="138"/>
                    <a:pt x="129" y="138"/>
                  </a:cubicBezTo>
                  <a:cubicBezTo>
                    <a:pt x="154" y="138"/>
                    <a:pt x="167" y="156"/>
                    <a:pt x="167" y="191"/>
                  </a:cubicBezTo>
                  <a:lnTo>
                    <a:pt x="167" y="290"/>
                  </a:lnTo>
                  <a:cubicBezTo>
                    <a:pt x="167" y="324"/>
                    <a:pt x="162" y="330"/>
                    <a:pt x="133" y="333"/>
                  </a:cubicBezTo>
                  <a:lnTo>
                    <a:pt x="133" y="341"/>
                  </a:lnTo>
                  <a:lnTo>
                    <a:pt x="239" y="341"/>
                  </a:lnTo>
                  <a:lnTo>
                    <a:pt x="239" y="333"/>
                  </a:lnTo>
                  <a:cubicBezTo>
                    <a:pt x="212" y="328"/>
                    <a:pt x="209" y="324"/>
                    <a:pt x="209" y="290"/>
                  </a:cubicBezTo>
                  <a:lnTo>
                    <a:pt x="209" y="191"/>
                  </a:lnTo>
                  <a:cubicBezTo>
                    <a:pt x="209" y="138"/>
                    <a:pt x="188" y="111"/>
                    <a:pt x="147" y="111"/>
                  </a:cubicBezTo>
                  <a:cubicBezTo>
                    <a:pt x="118" y="111"/>
                    <a:pt x="97" y="123"/>
                    <a:pt x="74" y="153"/>
                  </a:cubicBezTo>
                  <a:lnTo>
                    <a:pt x="74" y="1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29"/>
                    <a:pt x="4" y="29"/>
                    <a:pt x="7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3"/>
                  </a:lnTo>
                  <a:cubicBezTo>
                    <a:pt x="79" y="330"/>
                    <a:pt x="74" y="324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379">
              <a:extLst>
                <a:ext uri="{FF2B5EF4-FFF2-40B4-BE49-F238E27FC236}">
                  <a16:creationId xmlns:a16="http://schemas.microsoft.com/office/drawing/2014/main" id="{B1A87F6F-C2CB-4215-98A6-63C47BA09BA9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4489450" y="4543426"/>
              <a:ext cx="73025" cy="107950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380">
              <a:extLst>
                <a:ext uri="{FF2B5EF4-FFF2-40B4-BE49-F238E27FC236}">
                  <a16:creationId xmlns:a16="http://schemas.microsoft.com/office/drawing/2014/main" id="{DE206028-1C6E-488C-B34A-8B78C20A2E0E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4567238" y="4543426"/>
              <a:ext cx="61913" cy="1047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3 w 165"/>
                <a:gd name="T21" fmla="*/ 32 h 230"/>
                <a:gd name="T22" fmla="*/ 126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3" y="32"/>
                  </a:cubicBezTo>
                  <a:cubicBezTo>
                    <a:pt x="116" y="32"/>
                    <a:pt x="120" y="34"/>
                    <a:pt x="126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7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381">
              <a:extLst>
                <a:ext uri="{FF2B5EF4-FFF2-40B4-BE49-F238E27FC236}">
                  <a16:creationId xmlns:a16="http://schemas.microsoft.com/office/drawing/2014/main" id="{CDDD1BA0-AE04-4E0C-81E7-7EDC09088CEE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4633913" y="4543426"/>
              <a:ext cx="74613" cy="107950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1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382">
              <a:extLst>
                <a:ext uri="{FF2B5EF4-FFF2-40B4-BE49-F238E27FC236}">
                  <a16:creationId xmlns:a16="http://schemas.microsoft.com/office/drawing/2014/main" id="{160113F4-F6FE-4C13-81C7-57977865B517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4765675" y="4543426"/>
              <a:ext cx="74613" cy="107950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5"/>
                    <a:pt x="10" y="56"/>
                  </a:cubicBezTo>
                  <a:cubicBezTo>
                    <a:pt x="10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383">
              <a:extLst>
                <a:ext uri="{FF2B5EF4-FFF2-40B4-BE49-F238E27FC236}">
                  <a16:creationId xmlns:a16="http://schemas.microsoft.com/office/drawing/2014/main" id="{A6AFAC8E-B684-46D8-B825-8C5676E82C3E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4841875" y="4543426"/>
              <a:ext cx="61913" cy="1047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384">
              <a:extLst>
                <a:ext uri="{FF2B5EF4-FFF2-40B4-BE49-F238E27FC236}">
                  <a16:creationId xmlns:a16="http://schemas.microsoft.com/office/drawing/2014/main" id="{5D4E9C53-C359-4EF7-8FB8-0737D6A22E32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4908550" y="4543426"/>
              <a:ext cx="73025" cy="107950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385">
              <a:extLst>
                <a:ext uri="{FF2B5EF4-FFF2-40B4-BE49-F238E27FC236}">
                  <a16:creationId xmlns:a16="http://schemas.microsoft.com/office/drawing/2014/main" id="{ED827C2E-599D-4513-9A5C-C988F1D34D3F}"/>
                </a:ext>
              </a:extLst>
            </p:cNvPr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auto">
            <a:xfrm>
              <a:off x="5038725" y="4543426"/>
              <a:ext cx="76200" cy="107950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386">
              <a:extLst>
                <a:ext uri="{FF2B5EF4-FFF2-40B4-BE49-F238E27FC236}">
                  <a16:creationId xmlns:a16="http://schemas.microsoft.com/office/drawing/2014/main" id="{71DF2085-5ADF-4F20-83AA-F0453FC01721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5118100" y="4516439"/>
              <a:ext cx="49213" cy="134938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387">
              <a:extLst>
                <a:ext uri="{FF2B5EF4-FFF2-40B4-BE49-F238E27FC236}">
                  <a16:creationId xmlns:a16="http://schemas.microsoft.com/office/drawing/2014/main" id="{59AACDD0-25A9-4EF7-9AFC-CD13AF31AD83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5216525" y="4543426"/>
              <a:ext cx="141288" cy="104775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4 w 378"/>
                <a:gd name="T5" fmla="*/ 61 h 230"/>
                <a:gd name="T6" fmla="*/ 34 w 378"/>
                <a:gd name="T7" fmla="*/ 187 h 230"/>
                <a:gd name="T8" fmla="*/ 0 w 378"/>
                <a:gd name="T9" fmla="*/ 222 h 230"/>
                <a:gd name="T10" fmla="*/ 0 w 378"/>
                <a:gd name="T11" fmla="*/ 230 h 230"/>
                <a:gd name="T12" fmla="*/ 110 w 378"/>
                <a:gd name="T13" fmla="*/ 230 h 230"/>
                <a:gd name="T14" fmla="*/ 110 w 378"/>
                <a:gd name="T15" fmla="*/ 222 h 230"/>
                <a:gd name="T16" fmla="*/ 76 w 378"/>
                <a:gd name="T17" fmla="*/ 196 h 230"/>
                <a:gd name="T18" fmla="*/ 76 w 378"/>
                <a:gd name="T19" fmla="*/ 56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9 h 230"/>
                <a:gd name="T26" fmla="*/ 168 w 378"/>
                <a:gd name="T27" fmla="*/ 187 h 230"/>
                <a:gd name="T28" fmla="*/ 134 w 378"/>
                <a:gd name="T29" fmla="*/ 222 h 230"/>
                <a:gd name="T30" fmla="*/ 134 w 378"/>
                <a:gd name="T31" fmla="*/ 230 h 230"/>
                <a:gd name="T32" fmla="*/ 246 w 378"/>
                <a:gd name="T33" fmla="*/ 230 h 230"/>
                <a:gd name="T34" fmla="*/ 246 w 378"/>
                <a:gd name="T35" fmla="*/ 222 h 230"/>
                <a:gd name="T36" fmla="*/ 210 w 378"/>
                <a:gd name="T37" fmla="*/ 182 h 230"/>
                <a:gd name="T38" fmla="*/ 210 w 378"/>
                <a:gd name="T39" fmla="*/ 57 h 230"/>
                <a:gd name="T40" fmla="*/ 264 w 378"/>
                <a:gd name="T41" fmla="*/ 26 h 230"/>
                <a:gd name="T42" fmla="*/ 302 w 378"/>
                <a:gd name="T43" fmla="*/ 81 h 230"/>
                <a:gd name="T44" fmla="*/ 302 w 378"/>
                <a:gd name="T45" fmla="*/ 186 h 230"/>
                <a:gd name="T46" fmla="*/ 269 w 378"/>
                <a:gd name="T47" fmla="*/ 222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2 h 230"/>
                <a:gd name="T54" fmla="*/ 365 w 378"/>
                <a:gd name="T55" fmla="*/ 221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4 w 378"/>
                <a:gd name="T63" fmla="*/ 42 h 230"/>
                <a:gd name="T64" fmla="*/ 152 w 378"/>
                <a:gd name="T65" fmla="*/ 0 h 230"/>
                <a:gd name="T66" fmla="*/ 74 w 378"/>
                <a:gd name="T67" fmla="*/ 39 h 230"/>
                <a:gd name="T68" fmla="*/ 74 w 378"/>
                <a:gd name="T69" fmla="*/ 1 h 230"/>
                <a:gd name="T70" fmla="*/ 71 w 378"/>
                <a:gd name="T71" fmla="*/ 0 h 230"/>
                <a:gd name="T72" fmla="*/ 1 w 378"/>
                <a:gd name="T73" fmla="*/ 23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7" y="30"/>
                    <a:pt x="12" y="29"/>
                    <a:pt x="17" y="29"/>
                  </a:cubicBezTo>
                  <a:cubicBezTo>
                    <a:pt x="30" y="29"/>
                    <a:pt x="34" y="37"/>
                    <a:pt x="34" y="61"/>
                  </a:cubicBezTo>
                  <a:lnTo>
                    <a:pt x="34" y="187"/>
                  </a:lnTo>
                  <a:cubicBezTo>
                    <a:pt x="34" y="214"/>
                    <a:pt x="27" y="222"/>
                    <a:pt x="0" y="222"/>
                  </a:cubicBezTo>
                  <a:lnTo>
                    <a:pt x="0" y="230"/>
                  </a:lnTo>
                  <a:lnTo>
                    <a:pt x="110" y="230"/>
                  </a:lnTo>
                  <a:lnTo>
                    <a:pt x="110" y="222"/>
                  </a:lnTo>
                  <a:cubicBezTo>
                    <a:pt x="84" y="221"/>
                    <a:pt x="76" y="216"/>
                    <a:pt x="76" y="196"/>
                  </a:cubicBezTo>
                  <a:lnTo>
                    <a:pt x="76" y="56"/>
                  </a:lnTo>
                  <a:cubicBezTo>
                    <a:pt x="76" y="55"/>
                    <a:pt x="80" y="50"/>
                    <a:pt x="84" y="46"/>
                  </a:cubicBezTo>
                  <a:cubicBezTo>
                    <a:pt x="96" y="35"/>
                    <a:pt x="118" y="26"/>
                    <a:pt x="135" y="26"/>
                  </a:cubicBezTo>
                  <a:cubicBezTo>
                    <a:pt x="157" y="26"/>
                    <a:pt x="168" y="44"/>
                    <a:pt x="168" y="79"/>
                  </a:cubicBezTo>
                  <a:lnTo>
                    <a:pt x="168" y="187"/>
                  </a:lnTo>
                  <a:cubicBezTo>
                    <a:pt x="168" y="215"/>
                    <a:pt x="163" y="220"/>
                    <a:pt x="134" y="222"/>
                  </a:cubicBezTo>
                  <a:lnTo>
                    <a:pt x="134" y="230"/>
                  </a:lnTo>
                  <a:lnTo>
                    <a:pt x="246" y="230"/>
                  </a:lnTo>
                  <a:lnTo>
                    <a:pt x="246" y="222"/>
                  </a:lnTo>
                  <a:cubicBezTo>
                    <a:pt x="217" y="222"/>
                    <a:pt x="210" y="213"/>
                    <a:pt x="210" y="182"/>
                  </a:cubicBezTo>
                  <a:lnTo>
                    <a:pt x="210" y="57"/>
                  </a:lnTo>
                  <a:cubicBezTo>
                    <a:pt x="225" y="35"/>
                    <a:pt x="241" y="26"/>
                    <a:pt x="264" y="26"/>
                  </a:cubicBezTo>
                  <a:cubicBezTo>
                    <a:pt x="293" y="26"/>
                    <a:pt x="302" y="40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69" y="222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1" y="13"/>
                    <a:pt x="204" y="42"/>
                  </a:cubicBezTo>
                  <a:cubicBezTo>
                    <a:pt x="195" y="14"/>
                    <a:pt x="179" y="0"/>
                    <a:pt x="152" y="0"/>
                  </a:cubicBezTo>
                  <a:cubicBezTo>
                    <a:pt x="130" y="0"/>
                    <a:pt x="116" y="7"/>
                    <a:pt x="74" y="39"/>
                  </a:cubicBezTo>
                  <a:lnTo>
                    <a:pt x="74" y="1"/>
                  </a:lnTo>
                  <a:lnTo>
                    <a:pt x="71" y="0"/>
                  </a:lnTo>
                  <a:cubicBezTo>
                    <a:pt x="45" y="10"/>
                    <a:pt x="28" y="15"/>
                    <a:pt x="1" y="23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388">
              <a:extLst>
                <a:ext uri="{FF2B5EF4-FFF2-40B4-BE49-F238E27FC236}">
                  <a16:creationId xmlns:a16="http://schemas.microsoft.com/office/drawing/2014/main" id="{82C93A6D-71A6-4F54-A7F0-6E304EAEB1AB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5364163" y="4543426"/>
              <a:ext cx="82550" cy="107950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3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6 w 220"/>
                <a:gd name="T17" fmla="*/ 189 h 235"/>
                <a:gd name="T18" fmla="*/ 44 w 220"/>
                <a:gd name="T19" fmla="*/ 93 h 235"/>
                <a:gd name="T20" fmla="*/ 103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389">
              <a:extLst>
                <a:ext uri="{FF2B5EF4-FFF2-40B4-BE49-F238E27FC236}">
                  <a16:creationId xmlns:a16="http://schemas.microsoft.com/office/drawing/2014/main" id="{62A71F51-D3EC-4106-A7B8-414B5019FDF9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5461000" y="4543426"/>
              <a:ext cx="55563" cy="107950"/>
            </a:xfrm>
            <a:custGeom>
              <a:avLst/>
              <a:gdLst>
                <a:gd name="T0" fmla="*/ 131 w 148"/>
                <a:gd name="T1" fmla="*/ 72 h 234"/>
                <a:gd name="T2" fmla="*/ 129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2 w 148"/>
                <a:gd name="T11" fmla="*/ 6 h 234"/>
                <a:gd name="T12" fmla="*/ 67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1 w 148"/>
                <a:gd name="T23" fmla="*/ 223 h 234"/>
                <a:gd name="T24" fmla="*/ 29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6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7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0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29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8" y="9"/>
                    <a:pt x="118" y="9"/>
                    <a:pt x="116" y="9"/>
                  </a:cubicBezTo>
                  <a:cubicBezTo>
                    <a:pt x="113" y="9"/>
                    <a:pt x="108" y="8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5" y="109"/>
                    <a:pt x="58" y="133"/>
                  </a:cubicBezTo>
                  <a:lnTo>
                    <a:pt x="87" y="149"/>
                  </a:lnTo>
                  <a:cubicBezTo>
                    <a:pt x="104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1" y="223"/>
                  </a:cubicBezTo>
                  <a:cubicBezTo>
                    <a:pt x="54" y="223"/>
                    <a:pt x="39" y="216"/>
                    <a:pt x="29" y="205"/>
                  </a:cubicBezTo>
                  <a:cubicBezTo>
                    <a:pt x="19" y="193"/>
                    <a:pt x="14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6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2" y="225"/>
                    <a:pt x="29" y="226"/>
                    <a:pt x="41" y="229"/>
                  </a:cubicBezTo>
                  <a:cubicBezTo>
                    <a:pt x="55" y="232"/>
                    <a:pt x="68" y="234"/>
                    <a:pt x="77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0" y="58"/>
                    <a:pt x="30" y="45"/>
                  </a:cubicBezTo>
                  <a:cubicBezTo>
                    <a:pt x="30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390">
              <a:extLst>
                <a:ext uri="{FF2B5EF4-FFF2-40B4-BE49-F238E27FC236}">
                  <a16:creationId xmlns:a16="http://schemas.microsoft.com/office/drawing/2014/main" id="{639BE78C-531C-49F1-AD33-C1C6305DE64B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5526088" y="4516439"/>
              <a:ext cx="50800" cy="134938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0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6"/>
                  </a:lnTo>
                  <a:cubicBezTo>
                    <a:pt x="71" y="1"/>
                    <a:pt x="70" y="0"/>
                    <a:pt x="67" y="0"/>
                  </a:cubicBezTo>
                  <a:cubicBezTo>
                    <a:pt x="64" y="4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0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4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391">
              <a:extLst>
                <a:ext uri="{FF2B5EF4-FFF2-40B4-BE49-F238E27FC236}">
                  <a16:creationId xmlns:a16="http://schemas.microsoft.com/office/drawing/2014/main" id="{91DA0759-3A2E-4EDC-9928-6B7AF311CFBF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5632450" y="4495801"/>
              <a:ext cx="74613" cy="152400"/>
            </a:xfrm>
            <a:custGeom>
              <a:avLst/>
              <a:gdLst>
                <a:gd name="T0" fmla="*/ 38 w 199"/>
                <a:gd name="T1" fmla="*/ 294 h 333"/>
                <a:gd name="T2" fmla="*/ 91 w 199"/>
                <a:gd name="T3" fmla="*/ 243 h 333"/>
                <a:gd name="T4" fmla="*/ 199 w 199"/>
                <a:gd name="T5" fmla="*/ 97 h 333"/>
                <a:gd name="T6" fmla="*/ 93 w 199"/>
                <a:gd name="T7" fmla="*/ 0 h 333"/>
                <a:gd name="T8" fmla="*/ 0 w 199"/>
                <a:gd name="T9" fmla="*/ 91 h 333"/>
                <a:gd name="T10" fmla="*/ 26 w 199"/>
                <a:gd name="T11" fmla="*/ 119 h 333"/>
                <a:gd name="T12" fmla="*/ 52 w 199"/>
                <a:gd name="T13" fmla="*/ 92 h 333"/>
                <a:gd name="T14" fmla="*/ 26 w 199"/>
                <a:gd name="T15" fmla="*/ 66 h 333"/>
                <a:gd name="T16" fmla="*/ 19 w 199"/>
                <a:gd name="T17" fmla="*/ 67 h 333"/>
                <a:gd name="T18" fmla="*/ 87 w 199"/>
                <a:gd name="T19" fmla="*/ 16 h 333"/>
                <a:gd name="T20" fmla="*/ 153 w 199"/>
                <a:gd name="T21" fmla="*/ 97 h 333"/>
                <a:gd name="T22" fmla="*/ 101 w 199"/>
                <a:gd name="T23" fmla="*/ 208 h 333"/>
                <a:gd name="T24" fmla="*/ 5 w 199"/>
                <a:gd name="T25" fmla="*/ 314 h 333"/>
                <a:gd name="T26" fmla="*/ 0 w 199"/>
                <a:gd name="T27" fmla="*/ 333 h 333"/>
                <a:gd name="T28" fmla="*/ 185 w 199"/>
                <a:gd name="T29" fmla="*/ 333 h 333"/>
                <a:gd name="T30" fmla="*/ 199 w 199"/>
                <a:gd name="T31" fmla="*/ 246 h 333"/>
                <a:gd name="T32" fmla="*/ 186 w 199"/>
                <a:gd name="T33" fmla="*/ 246 h 333"/>
                <a:gd name="T34" fmla="*/ 175 w 199"/>
                <a:gd name="T35" fmla="*/ 290 h 333"/>
                <a:gd name="T36" fmla="*/ 128 w 199"/>
                <a:gd name="T37" fmla="*/ 294 h 333"/>
                <a:gd name="T38" fmla="*/ 38 w 199"/>
                <a:gd name="T39" fmla="*/ 29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3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1"/>
                  </a:cubicBezTo>
                  <a:cubicBezTo>
                    <a:pt x="0" y="119"/>
                    <a:pt x="25" y="119"/>
                    <a:pt x="26" y="119"/>
                  </a:cubicBezTo>
                  <a:cubicBezTo>
                    <a:pt x="35" y="119"/>
                    <a:pt x="52" y="113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7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9" y="177"/>
                    <a:pt x="101" y="208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3"/>
                  </a:cubicBezTo>
                  <a:lnTo>
                    <a:pt x="185" y="333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392">
              <a:extLst>
                <a:ext uri="{FF2B5EF4-FFF2-40B4-BE49-F238E27FC236}">
                  <a16:creationId xmlns:a16="http://schemas.microsoft.com/office/drawing/2014/main" id="{14AE31CC-3AFC-42E1-B6B0-70680FBD69E2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5753100" y="4489451"/>
              <a:ext cx="41275" cy="158750"/>
            </a:xfrm>
            <a:custGeom>
              <a:avLst/>
              <a:gdLst>
                <a:gd name="T0" fmla="*/ 71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8 w 110"/>
                <a:gd name="T7" fmla="*/ 49 h 347"/>
                <a:gd name="T8" fmla="*/ 38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1 w 110"/>
                <a:gd name="T21" fmla="*/ 309 h 347"/>
                <a:gd name="T22" fmla="*/ 71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2" y="345"/>
                    <a:pt x="55" y="345"/>
                  </a:cubicBezTo>
                  <a:cubicBezTo>
                    <a:pt x="67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9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393">
              <a:extLst>
                <a:ext uri="{FF2B5EF4-FFF2-40B4-BE49-F238E27FC236}">
                  <a16:creationId xmlns:a16="http://schemas.microsoft.com/office/drawing/2014/main" id="{74DA058D-F8AE-427D-93F0-CBA7C5B652EF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5803900" y="4545014"/>
              <a:ext cx="85725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59 h 329"/>
                <a:gd name="T16" fmla="*/ 47 w 228"/>
                <a:gd name="T17" fmla="*/ 136 h 329"/>
                <a:gd name="T18" fmla="*/ 96 w 228"/>
                <a:gd name="T19" fmla="*/ 151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29 h 329"/>
                <a:gd name="T44" fmla="*/ 24 w 228"/>
                <a:gd name="T45" fmla="*/ 171 h 329"/>
                <a:gd name="T46" fmla="*/ 45 w 228"/>
                <a:gd name="T47" fmla="*/ 215 h 329"/>
                <a:gd name="T48" fmla="*/ 0 w 228"/>
                <a:gd name="T49" fmla="*/ 265 h 329"/>
                <a:gd name="T50" fmla="*/ 110 w 228"/>
                <a:gd name="T51" fmla="*/ 329 h 329"/>
                <a:gd name="T52" fmla="*/ 221 w 228"/>
                <a:gd name="T53" fmla="*/ 264 h 329"/>
                <a:gd name="T54" fmla="*/ 188 w 228"/>
                <a:gd name="T55" fmla="*/ 207 h 329"/>
                <a:gd name="T56" fmla="*/ 102 w 228"/>
                <a:gd name="T57" fmla="*/ 193 h 329"/>
                <a:gd name="T58" fmla="*/ 65 w 228"/>
                <a:gd name="T59" fmla="*/ 193 h 329"/>
                <a:gd name="T60" fmla="*/ 38 w 228"/>
                <a:gd name="T61" fmla="*/ 159 h 329"/>
                <a:gd name="T62" fmla="*/ 110 w 228"/>
                <a:gd name="T63" fmla="*/ 317 h 329"/>
                <a:gd name="T64" fmla="*/ 26 w 228"/>
                <a:gd name="T65" fmla="*/ 265 h 329"/>
                <a:gd name="T66" fmla="*/ 66 w 228"/>
                <a:gd name="T67" fmla="*/ 222 h 329"/>
                <a:gd name="T68" fmla="*/ 96 w 228"/>
                <a:gd name="T69" fmla="*/ 222 h 329"/>
                <a:gd name="T70" fmla="*/ 195 w 228"/>
                <a:gd name="T71" fmla="*/ 265 h 329"/>
                <a:gd name="T72" fmla="*/ 110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7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59"/>
                  </a:moveTo>
                  <a:cubicBezTo>
                    <a:pt x="38" y="157"/>
                    <a:pt x="38" y="146"/>
                    <a:pt x="47" y="136"/>
                  </a:cubicBezTo>
                  <a:cubicBezTo>
                    <a:pt x="66" y="150"/>
                    <a:pt x="87" y="151"/>
                    <a:pt x="96" y="151"/>
                  </a:cubicBezTo>
                  <a:cubicBezTo>
                    <a:pt x="143" y="151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5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9"/>
                    <a:pt x="110" y="329"/>
                  </a:cubicBezTo>
                  <a:cubicBezTo>
                    <a:pt x="169" y="329"/>
                    <a:pt x="221" y="303"/>
                    <a:pt x="221" y="264"/>
                  </a:cubicBezTo>
                  <a:cubicBezTo>
                    <a:pt x="221" y="247"/>
                    <a:pt x="214" y="221"/>
                    <a:pt x="188" y="207"/>
                  </a:cubicBezTo>
                  <a:cubicBezTo>
                    <a:pt x="162" y="193"/>
                    <a:pt x="133" y="193"/>
                    <a:pt x="102" y="193"/>
                  </a:cubicBezTo>
                  <a:cubicBezTo>
                    <a:pt x="90" y="193"/>
                    <a:pt x="68" y="193"/>
                    <a:pt x="65" y="193"/>
                  </a:cubicBezTo>
                  <a:cubicBezTo>
                    <a:pt x="49" y="191"/>
                    <a:pt x="38" y="175"/>
                    <a:pt x="38" y="159"/>
                  </a:cubicBezTo>
                  <a:close/>
                  <a:moveTo>
                    <a:pt x="110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4" y="224"/>
                    <a:pt x="66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59" y="317"/>
                    <a:pt x="110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394">
              <a:extLst>
                <a:ext uri="{FF2B5EF4-FFF2-40B4-BE49-F238E27FC236}">
                  <a16:creationId xmlns:a16="http://schemas.microsoft.com/office/drawing/2014/main" id="{656B6C6A-32AB-4912-8C11-3E9155443DCB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5930900" y="4548189"/>
              <a:ext cx="101600" cy="103188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395">
              <a:extLst>
                <a:ext uri="{FF2B5EF4-FFF2-40B4-BE49-F238E27FC236}">
                  <a16:creationId xmlns:a16="http://schemas.microsoft.com/office/drawing/2014/main" id="{BAEE85A4-159F-4E4B-8D6F-C2E396121198}"/>
                </a:ext>
              </a:extLst>
            </p:cNvPr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auto">
            <a:xfrm>
              <a:off x="6089650" y="4543426"/>
              <a:ext cx="82550" cy="153988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7 h 339"/>
                <a:gd name="T4" fmla="*/ 182 w 220"/>
                <a:gd name="T5" fmla="*/ 17 h 339"/>
                <a:gd name="T6" fmla="*/ 154 w 220"/>
                <a:gd name="T7" fmla="*/ 12 h 339"/>
                <a:gd name="T8" fmla="*/ 143 w 220"/>
                <a:gd name="T9" fmla="*/ 8 h 339"/>
                <a:gd name="T10" fmla="*/ 104 w 220"/>
                <a:gd name="T11" fmla="*/ 0 h 339"/>
                <a:gd name="T12" fmla="*/ 20 w 220"/>
                <a:gd name="T13" fmla="*/ 82 h 339"/>
                <a:gd name="T14" fmla="*/ 67 w 220"/>
                <a:gd name="T15" fmla="*/ 148 h 339"/>
                <a:gd name="T16" fmla="*/ 45 w 220"/>
                <a:gd name="T17" fmla="*/ 168 h 339"/>
                <a:gd name="T18" fmla="*/ 22 w 220"/>
                <a:gd name="T19" fmla="*/ 203 h 339"/>
                <a:gd name="T20" fmla="*/ 49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6 w 220"/>
                <a:gd name="T29" fmla="*/ 254 h 339"/>
                <a:gd name="T30" fmla="*/ 155 w 220"/>
                <a:gd name="T31" fmla="*/ 201 h 339"/>
                <a:gd name="T32" fmla="*/ 91 w 220"/>
                <a:gd name="T33" fmla="*/ 198 h 339"/>
                <a:gd name="T34" fmla="*/ 52 w 220"/>
                <a:gd name="T35" fmla="*/ 184 h 339"/>
                <a:gd name="T36" fmla="*/ 82 w 220"/>
                <a:gd name="T37" fmla="*/ 153 h 339"/>
                <a:gd name="T38" fmla="*/ 92 w 220"/>
                <a:gd name="T39" fmla="*/ 154 h 339"/>
                <a:gd name="T40" fmla="*/ 111 w 220"/>
                <a:gd name="T41" fmla="*/ 155 h 339"/>
                <a:gd name="T42" fmla="*/ 164 w 220"/>
                <a:gd name="T43" fmla="*/ 134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2 w 220"/>
                <a:gd name="T55" fmla="*/ 262 h 339"/>
                <a:gd name="T56" fmla="*/ 108 w 220"/>
                <a:gd name="T57" fmla="*/ 310 h 339"/>
                <a:gd name="T58" fmla="*/ 35 w 220"/>
                <a:gd name="T59" fmla="*/ 274 h 339"/>
                <a:gd name="T60" fmla="*/ 59 w 220"/>
                <a:gd name="T61" fmla="*/ 231 h 339"/>
                <a:gd name="T62" fmla="*/ 62 w 220"/>
                <a:gd name="T63" fmla="*/ 61 h 339"/>
                <a:gd name="T64" fmla="*/ 99 w 220"/>
                <a:gd name="T65" fmla="*/ 14 h 339"/>
                <a:gd name="T66" fmla="*/ 135 w 220"/>
                <a:gd name="T67" fmla="*/ 38 h 339"/>
                <a:gd name="T68" fmla="*/ 150 w 220"/>
                <a:gd name="T69" fmla="*/ 98 h 339"/>
                <a:gd name="T70" fmla="*/ 113 w 220"/>
                <a:gd name="T71" fmla="*/ 143 h 339"/>
                <a:gd name="T72" fmla="*/ 62 w 220"/>
                <a:gd name="T73" fmla="*/ 63 h 339"/>
                <a:gd name="T74" fmla="*/ 62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7"/>
                  </a:lnTo>
                  <a:lnTo>
                    <a:pt x="182" y="17"/>
                  </a:lnTo>
                  <a:cubicBezTo>
                    <a:pt x="172" y="17"/>
                    <a:pt x="164" y="15"/>
                    <a:pt x="154" y="12"/>
                  </a:cubicBezTo>
                  <a:lnTo>
                    <a:pt x="143" y="8"/>
                  </a:lnTo>
                  <a:cubicBezTo>
                    <a:pt x="130" y="3"/>
                    <a:pt x="117" y="0"/>
                    <a:pt x="104" y="0"/>
                  </a:cubicBezTo>
                  <a:cubicBezTo>
                    <a:pt x="57" y="0"/>
                    <a:pt x="20" y="36"/>
                    <a:pt x="20" y="82"/>
                  </a:cubicBezTo>
                  <a:cubicBezTo>
                    <a:pt x="20" y="113"/>
                    <a:pt x="34" y="132"/>
                    <a:pt x="67" y="148"/>
                  </a:cubicBezTo>
                  <a:cubicBezTo>
                    <a:pt x="57" y="157"/>
                    <a:pt x="48" y="166"/>
                    <a:pt x="45" y="168"/>
                  </a:cubicBezTo>
                  <a:cubicBezTo>
                    <a:pt x="29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9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9" y="339"/>
                    <a:pt x="86" y="339"/>
                  </a:cubicBezTo>
                  <a:cubicBezTo>
                    <a:pt x="124" y="339"/>
                    <a:pt x="162" y="326"/>
                    <a:pt x="188" y="305"/>
                  </a:cubicBezTo>
                  <a:cubicBezTo>
                    <a:pt x="207" y="289"/>
                    <a:pt x="216" y="273"/>
                    <a:pt x="216" y="254"/>
                  </a:cubicBezTo>
                  <a:cubicBezTo>
                    <a:pt x="216" y="223"/>
                    <a:pt x="192" y="202"/>
                    <a:pt x="155" y="201"/>
                  </a:cubicBezTo>
                  <a:lnTo>
                    <a:pt x="91" y="198"/>
                  </a:lnTo>
                  <a:cubicBezTo>
                    <a:pt x="65" y="197"/>
                    <a:pt x="52" y="192"/>
                    <a:pt x="52" y="184"/>
                  </a:cubicBezTo>
                  <a:cubicBezTo>
                    <a:pt x="52" y="174"/>
                    <a:pt x="69" y="157"/>
                    <a:pt x="82" y="153"/>
                  </a:cubicBezTo>
                  <a:cubicBezTo>
                    <a:pt x="87" y="153"/>
                    <a:pt x="90" y="154"/>
                    <a:pt x="92" y="154"/>
                  </a:cubicBezTo>
                  <a:cubicBezTo>
                    <a:pt x="101" y="155"/>
                    <a:pt x="108" y="155"/>
                    <a:pt x="111" y="155"/>
                  </a:cubicBezTo>
                  <a:cubicBezTo>
                    <a:pt x="129" y="155"/>
                    <a:pt x="149" y="148"/>
                    <a:pt x="164" y="134"/>
                  </a:cubicBezTo>
                  <a:cubicBezTo>
                    <a:pt x="181" y="120"/>
                    <a:pt x="188" y="103"/>
                    <a:pt x="188" y="78"/>
                  </a:cubicBezTo>
                  <a:cubicBezTo>
                    <a:pt x="188" y="64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6" y="234"/>
                    <a:pt x="116" y="237"/>
                    <a:pt x="140" y="237"/>
                  </a:cubicBezTo>
                  <a:cubicBezTo>
                    <a:pt x="185" y="237"/>
                    <a:pt x="202" y="244"/>
                    <a:pt x="202" y="262"/>
                  </a:cubicBezTo>
                  <a:cubicBezTo>
                    <a:pt x="202" y="291"/>
                    <a:pt x="164" y="310"/>
                    <a:pt x="108" y="310"/>
                  </a:cubicBezTo>
                  <a:cubicBezTo>
                    <a:pt x="64" y="310"/>
                    <a:pt x="35" y="296"/>
                    <a:pt x="35" y="274"/>
                  </a:cubicBezTo>
                  <a:cubicBezTo>
                    <a:pt x="35" y="262"/>
                    <a:pt x="38" y="256"/>
                    <a:pt x="59" y="231"/>
                  </a:cubicBezTo>
                  <a:close/>
                  <a:moveTo>
                    <a:pt x="62" y="61"/>
                  </a:moveTo>
                  <a:cubicBezTo>
                    <a:pt x="62" y="32"/>
                    <a:pt x="76" y="14"/>
                    <a:pt x="99" y="14"/>
                  </a:cubicBezTo>
                  <a:cubicBezTo>
                    <a:pt x="114" y="14"/>
                    <a:pt x="127" y="23"/>
                    <a:pt x="135" y="38"/>
                  </a:cubicBezTo>
                  <a:cubicBezTo>
                    <a:pt x="144" y="55"/>
                    <a:pt x="150" y="78"/>
                    <a:pt x="150" y="98"/>
                  </a:cubicBezTo>
                  <a:cubicBezTo>
                    <a:pt x="150" y="125"/>
                    <a:pt x="136" y="143"/>
                    <a:pt x="113" y="143"/>
                  </a:cubicBezTo>
                  <a:cubicBezTo>
                    <a:pt x="83" y="143"/>
                    <a:pt x="62" y="110"/>
                    <a:pt x="62" y="63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396">
              <a:extLst>
                <a:ext uri="{FF2B5EF4-FFF2-40B4-BE49-F238E27FC236}">
                  <a16:creationId xmlns:a16="http://schemas.microsoft.com/office/drawing/2014/main" id="{C1213776-1125-4302-ABEB-9D996061B4E5}"/>
                </a:ext>
              </a:extLst>
            </p:cNvPr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auto">
            <a:xfrm>
              <a:off x="6181725" y="4543426"/>
              <a:ext cx="82550" cy="107950"/>
            </a:xfrm>
            <a:custGeom>
              <a:avLst/>
              <a:gdLst>
                <a:gd name="T0" fmla="*/ 111 w 220"/>
                <a:gd name="T1" fmla="*/ 0 h 235"/>
                <a:gd name="T2" fmla="*/ 0 w 220"/>
                <a:gd name="T3" fmla="*/ 117 h 235"/>
                <a:gd name="T4" fmla="*/ 110 w 220"/>
                <a:gd name="T5" fmla="*/ 235 h 235"/>
                <a:gd name="T6" fmla="*/ 220 w 220"/>
                <a:gd name="T7" fmla="*/ 113 h 235"/>
                <a:gd name="T8" fmla="*/ 111 w 220"/>
                <a:gd name="T9" fmla="*/ 0 h 235"/>
                <a:gd name="T10" fmla="*/ 104 w 220"/>
                <a:gd name="T11" fmla="*/ 14 h 235"/>
                <a:gd name="T12" fmla="*/ 176 w 220"/>
                <a:gd name="T13" fmla="*/ 130 h 235"/>
                <a:gd name="T14" fmla="*/ 116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10" y="235"/>
                  </a:cubicBezTo>
                  <a:cubicBezTo>
                    <a:pt x="173" y="235"/>
                    <a:pt x="220" y="182"/>
                    <a:pt x="220" y="113"/>
                  </a:cubicBezTo>
                  <a:cubicBezTo>
                    <a:pt x="220" y="48"/>
                    <a:pt x="175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6" y="62"/>
                    <a:pt x="176" y="130"/>
                  </a:cubicBezTo>
                  <a:cubicBezTo>
                    <a:pt x="176" y="187"/>
                    <a:pt x="153" y="221"/>
                    <a:pt x="116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397">
              <a:extLst>
                <a:ext uri="{FF2B5EF4-FFF2-40B4-BE49-F238E27FC236}">
                  <a16:creationId xmlns:a16="http://schemas.microsoft.com/office/drawing/2014/main" id="{C96BEFEC-634E-4508-BCCE-42FF1CDB67A5}"/>
                </a:ext>
              </a:extLst>
            </p:cNvPr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auto">
            <a:xfrm>
              <a:off x="6275388" y="4543426"/>
              <a:ext cx="82550" cy="107950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3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6 w 220"/>
                <a:gd name="T17" fmla="*/ 189 h 235"/>
                <a:gd name="T18" fmla="*/ 45 w 220"/>
                <a:gd name="T19" fmla="*/ 93 h 235"/>
                <a:gd name="T20" fmla="*/ 103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5" y="128"/>
                    <a:pt x="45" y="93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398">
              <a:extLst>
                <a:ext uri="{FF2B5EF4-FFF2-40B4-BE49-F238E27FC236}">
                  <a16:creationId xmlns:a16="http://schemas.microsoft.com/office/drawing/2014/main" id="{99867897-C161-46E9-8B2F-50022041BFB2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6369050" y="4492626"/>
              <a:ext cx="85725" cy="15875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20 w 231"/>
                <a:gd name="T7" fmla="*/ 312 h 346"/>
                <a:gd name="T8" fmla="*/ 198 w 231"/>
                <a:gd name="T9" fmla="*/ 284 h 346"/>
                <a:gd name="T10" fmla="*/ 198 w 231"/>
                <a:gd name="T11" fmla="*/ 1 h 346"/>
                <a:gd name="T12" fmla="*/ 195 w 231"/>
                <a:gd name="T13" fmla="*/ 0 h 346"/>
                <a:gd name="T14" fmla="*/ 122 w 231"/>
                <a:gd name="T15" fmla="*/ 22 h 346"/>
                <a:gd name="T16" fmla="*/ 122 w 231"/>
                <a:gd name="T17" fmla="*/ 30 h 346"/>
                <a:gd name="T18" fmla="*/ 133 w 231"/>
                <a:gd name="T19" fmla="*/ 29 h 346"/>
                <a:gd name="T20" fmla="*/ 156 w 231"/>
                <a:gd name="T21" fmla="*/ 55 h 346"/>
                <a:gd name="T22" fmla="*/ 156 w 231"/>
                <a:gd name="T23" fmla="*/ 133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3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2"/>
                  </a:cubicBezTo>
                  <a:lnTo>
                    <a:pt x="122" y="30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8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9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399">
              <a:extLst>
                <a:ext uri="{FF2B5EF4-FFF2-40B4-BE49-F238E27FC236}">
                  <a16:creationId xmlns:a16="http://schemas.microsoft.com/office/drawing/2014/main" id="{0D53C49E-85CA-4B33-9F69-B05D711E762F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6505575" y="4543426"/>
              <a:ext cx="88900" cy="1047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1 w 234"/>
                <a:gd name="T23" fmla="*/ 76 h 230"/>
                <a:gd name="T24" fmla="*/ 161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4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400">
              <a:extLst>
                <a:ext uri="{FF2B5EF4-FFF2-40B4-BE49-F238E27FC236}">
                  <a16:creationId xmlns:a16="http://schemas.microsoft.com/office/drawing/2014/main" id="{CF0F76E3-A672-48EE-B7D7-06BBB97FEF1F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6602413" y="4543426"/>
              <a:ext cx="80963" cy="107950"/>
            </a:xfrm>
            <a:custGeom>
              <a:avLst/>
              <a:gdLst>
                <a:gd name="T0" fmla="*/ 111 w 220"/>
                <a:gd name="T1" fmla="*/ 0 h 235"/>
                <a:gd name="T2" fmla="*/ 0 w 220"/>
                <a:gd name="T3" fmla="*/ 117 h 235"/>
                <a:gd name="T4" fmla="*/ 110 w 220"/>
                <a:gd name="T5" fmla="*/ 235 h 235"/>
                <a:gd name="T6" fmla="*/ 220 w 220"/>
                <a:gd name="T7" fmla="*/ 113 h 235"/>
                <a:gd name="T8" fmla="*/ 111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6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1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10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1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6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401">
              <a:extLst>
                <a:ext uri="{FF2B5EF4-FFF2-40B4-BE49-F238E27FC236}">
                  <a16:creationId xmlns:a16="http://schemas.microsoft.com/office/drawing/2014/main" id="{8D073390-CFC8-45C1-87FD-B057CDAEB444}"/>
                </a:ext>
              </a:extLst>
            </p:cNvPr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auto">
            <a:xfrm>
              <a:off x="6694488" y="4492626"/>
              <a:ext cx="87313" cy="158750"/>
            </a:xfrm>
            <a:custGeom>
              <a:avLst/>
              <a:gdLst>
                <a:gd name="T0" fmla="*/ 158 w 231"/>
                <a:gd name="T1" fmla="*/ 346 h 346"/>
                <a:gd name="T2" fmla="*/ 231 w 231"/>
                <a:gd name="T3" fmla="*/ 320 h 346"/>
                <a:gd name="T4" fmla="*/ 231 w 231"/>
                <a:gd name="T5" fmla="*/ 312 h 346"/>
                <a:gd name="T6" fmla="*/ 219 w 231"/>
                <a:gd name="T7" fmla="*/ 312 h 346"/>
                <a:gd name="T8" fmla="*/ 197 w 231"/>
                <a:gd name="T9" fmla="*/ 284 h 346"/>
                <a:gd name="T10" fmla="*/ 197 w 231"/>
                <a:gd name="T11" fmla="*/ 1 h 346"/>
                <a:gd name="T12" fmla="*/ 195 w 231"/>
                <a:gd name="T13" fmla="*/ 0 h 346"/>
                <a:gd name="T14" fmla="*/ 122 w 231"/>
                <a:gd name="T15" fmla="*/ 22 h 346"/>
                <a:gd name="T16" fmla="*/ 122 w 231"/>
                <a:gd name="T17" fmla="*/ 30 h 346"/>
                <a:gd name="T18" fmla="*/ 133 w 231"/>
                <a:gd name="T19" fmla="*/ 29 h 346"/>
                <a:gd name="T20" fmla="*/ 156 w 231"/>
                <a:gd name="T21" fmla="*/ 55 h 346"/>
                <a:gd name="T22" fmla="*/ 156 w 231"/>
                <a:gd name="T23" fmla="*/ 133 h 346"/>
                <a:gd name="T24" fmla="*/ 103 w 231"/>
                <a:gd name="T25" fmla="*/ 111 h 346"/>
                <a:gd name="T26" fmla="*/ 0 w 231"/>
                <a:gd name="T27" fmla="*/ 238 h 346"/>
                <a:gd name="T28" fmla="*/ 92 w 231"/>
                <a:gd name="T29" fmla="*/ 346 h 346"/>
                <a:gd name="T30" fmla="*/ 156 w 231"/>
                <a:gd name="T31" fmla="*/ 312 h 346"/>
                <a:gd name="T32" fmla="*/ 156 w 231"/>
                <a:gd name="T33" fmla="*/ 344 h 346"/>
                <a:gd name="T34" fmla="*/ 158 w 231"/>
                <a:gd name="T35" fmla="*/ 346 h 346"/>
                <a:gd name="T36" fmla="*/ 156 w 231"/>
                <a:gd name="T37" fmla="*/ 290 h 346"/>
                <a:gd name="T38" fmla="*/ 147 w 231"/>
                <a:gd name="T39" fmla="*/ 305 h 346"/>
                <a:gd name="T40" fmla="*/ 111 w 231"/>
                <a:gd name="T41" fmla="*/ 320 h 346"/>
                <a:gd name="T42" fmla="*/ 42 w 231"/>
                <a:gd name="T43" fmla="*/ 218 h 346"/>
                <a:gd name="T44" fmla="*/ 105 w 231"/>
                <a:gd name="T45" fmla="*/ 125 h 346"/>
                <a:gd name="T46" fmla="*/ 156 w 231"/>
                <a:gd name="T47" fmla="*/ 175 h 346"/>
                <a:gd name="T48" fmla="*/ 156 w 231"/>
                <a:gd name="T49" fmla="*/ 29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6">
                  <a:moveTo>
                    <a:pt x="158" y="346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19" y="312"/>
                  </a:cubicBezTo>
                  <a:cubicBezTo>
                    <a:pt x="201" y="312"/>
                    <a:pt x="197" y="307"/>
                    <a:pt x="197" y="284"/>
                  </a:cubicBezTo>
                  <a:lnTo>
                    <a:pt x="197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2"/>
                  </a:cubicBezTo>
                  <a:lnTo>
                    <a:pt x="122" y="30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8"/>
                    <a:pt x="0" y="238"/>
                  </a:cubicBezTo>
                  <a:cubicBezTo>
                    <a:pt x="0" y="302"/>
                    <a:pt x="37" y="346"/>
                    <a:pt x="92" y="346"/>
                  </a:cubicBezTo>
                  <a:cubicBezTo>
                    <a:pt x="120" y="346"/>
                    <a:pt x="139" y="336"/>
                    <a:pt x="156" y="312"/>
                  </a:cubicBezTo>
                  <a:lnTo>
                    <a:pt x="156" y="344"/>
                  </a:lnTo>
                  <a:lnTo>
                    <a:pt x="158" y="346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2" y="280"/>
                    <a:pt x="42" y="218"/>
                  </a:cubicBezTo>
                  <a:cubicBezTo>
                    <a:pt x="42" y="162"/>
                    <a:pt x="67" y="125"/>
                    <a:pt x="105" y="125"/>
                  </a:cubicBezTo>
                  <a:cubicBezTo>
                    <a:pt x="131" y="125"/>
                    <a:pt x="156" y="149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402">
              <a:extLst>
                <a:ext uri="{FF2B5EF4-FFF2-40B4-BE49-F238E27FC236}">
                  <a16:creationId xmlns:a16="http://schemas.microsoft.com/office/drawing/2014/main" id="{81ED3A56-11EB-4EFC-844C-962B8AC3EA7C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6786563" y="4543426"/>
              <a:ext cx="74613" cy="107950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4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1" y="18"/>
                    <a:pt x="133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403">
              <a:extLst>
                <a:ext uri="{FF2B5EF4-FFF2-40B4-BE49-F238E27FC236}">
                  <a16:creationId xmlns:a16="http://schemas.microsoft.com/office/drawing/2014/main" id="{4D98F101-9F40-4612-B7E3-20D7A3BD105B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6875463" y="4543426"/>
              <a:ext cx="55563" cy="107950"/>
            </a:xfrm>
            <a:custGeom>
              <a:avLst/>
              <a:gdLst>
                <a:gd name="T0" fmla="*/ 131 w 148"/>
                <a:gd name="T1" fmla="*/ 72 h 234"/>
                <a:gd name="T2" fmla="*/ 129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2 w 148"/>
                <a:gd name="T11" fmla="*/ 6 h 234"/>
                <a:gd name="T12" fmla="*/ 67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1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7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29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8" y="9"/>
                    <a:pt x="118" y="9"/>
                    <a:pt x="116" y="9"/>
                  </a:cubicBezTo>
                  <a:cubicBezTo>
                    <a:pt x="113" y="9"/>
                    <a:pt x="108" y="8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4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1" y="223"/>
                  </a:cubicBezTo>
                  <a:cubicBezTo>
                    <a:pt x="54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8" y="234"/>
                    <a:pt x="77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404">
              <a:extLst>
                <a:ext uri="{FF2B5EF4-FFF2-40B4-BE49-F238E27FC236}">
                  <a16:creationId xmlns:a16="http://schemas.microsoft.com/office/drawing/2014/main" id="{880EBD26-C032-40EF-A587-39657DDC821F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6988175" y="4492626"/>
              <a:ext cx="44450" cy="155575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5 w 118"/>
                <a:gd name="T29" fmla="*/ 0 h 341"/>
                <a:gd name="T30" fmla="*/ 31 w 118"/>
                <a:gd name="T31" fmla="*/ 25 h 341"/>
                <a:gd name="T32" fmla="*/ 55 w 118"/>
                <a:gd name="T33" fmla="*/ 51 h 341"/>
                <a:gd name="T34" fmla="*/ 81 w 118"/>
                <a:gd name="T35" fmla="*/ 25 h 341"/>
                <a:gd name="T36" fmla="*/ 55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4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1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405">
              <a:extLst>
                <a:ext uri="{FF2B5EF4-FFF2-40B4-BE49-F238E27FC236}">
                  <a16:creationId xmlns:a16="http://schemas.microsoft.com/office/drawing/2014/main" id="{99904E99-72F3-4891-A410-102075205C67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7038975" y="4543426"/>
              <a:ext cx="87313" cy="1047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406">
              <a:extLst>
                <a:ext uri="{FF2B5EF4-FFF2-40B4-BE49-F238E27FC236}">
                  <a16:creationId xmlns:a16="http://schemas.microsoft.com/office/drawing/2014/main" id="{B98C6DEF-629F-43B0-BA0A-405415FDEC23}"/>
                </a:ext>
              </a:extLst>
            </p:cNvPr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auto">
            <a:xfrm>
              <a:off x="7183438" y="4492626"/>
              <a:ext cx="133350" cy="155575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7 w 356"/>
                <a:gd name="T7" fmla="*/ 0 h 341"/>
                <a:gd name="T8" fmla="*/ 96 w 356"/>
                <a:gd name="T9" fmla="*/ 0 h 341"/>
                <a:gd name="T10" fmla="*/ 81 w 356"/>
                <a:gd name="T11" fmla="*/ 9 h 341"/>
                <a:gd name="T12" fmla="*/ 95 w 356"/>
                <a:gd name="T13" fmla="*/ 15 h 341"/>
                <a:gd name="T14" fmla="*/ 117 w 356"/>
                <a:gd name="T15" fmla="*/ 16 h 341"/>
                <a:gd name="T16" fmla="*/ 128 w 356"/>
                <a:gd name="T17" fmla="*/ 24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7 w 356"/>
                <a:gd name="T27" fmla="*/ 341 h 341"/>
                <a:gd name="T28" fmla="*/ 70 w 356"/>
                <a:gd name="T29" fmla="*/ 339 h 341"/>
                <a:gd name="T30" fmla="*/ 102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8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4 h 341"/>
                <a:gd name="T46" fmla="*/ 194 w 356"/>
                <a:gd name="T47" fmla="*/ 15 h 341"/>
                <a:gd name="T48" fmla="*/ 241 w 356"/>
                <a:gd name="T49" fmla="*/ 15 h 341"/>
                <a:gd name="T50" fmla="*/ 309 w 356"/>
                <a:gd name="T51" fmla="*/ 63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6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7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9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8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1" y="15"/>
                  </a:lnTo>
                  <a:cubicBezTo>
                    <a:pt x="283" y="15"/>
                    <a:pt x="309" y="29"/>
                    <a:pt x="309" y="63"/>
                  </a:cubicBezTo>
                  <a:cubicBezTo>
                    <a:pt x="309" y="83"/>
                    <a:pt x="299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407">
              <a:extLst>
                <a:ext uri="{FF2B5EF4-FFF2-40B4-BE49-F238E27FC236}">
                  <a16:creationId xmlns:a16="http://schemas.microsoft.com/office/drawing/2014/main" id="{1205A9C6-D1B0-42B1-A9E7-6273108CD813}"/>
                </a:ext>
              </a:extLst>
            </p:cNvPr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auto">
            <a:xfrm>
              <a:off x="7302500" y="4576764"/>
              <a:ext cx="39688" cy="106363"/>
            </a:xfrm>
            <a:custGeom>
              <a:avLst/>
              <a:gdLst>
                <a:gd name="T0" fmla="*/ 96 w 106"/>
                <a:gd name="T1" fmla="*/ 14 h 235"/>
                <a:gd name="T2" fmla="*/ 82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6 w 106"/>
                <a:gd name="T9" fmla="*/ 14 h 235"/>
                <a:gd name="T10" fmla="*/ 25 w 106"/>
                <a:gd name="T11" fmla="*/ 191 h 235"/>
                <a:gd name="T12" fmla="*/ 22 w 106"/>
                <a:gd name="T13" fmla="*/ 206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1 w 106"/>
                <a:gd name="T31" fmla="*/ 119 h 235"/>
                <a:gd name="T32" fmla="*/ 84 w 106"/>
                <a:gd name="T33" fmla="*/ 107 h 235"/>
                <a:gd name="T34" fmla="*/ 50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49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4" y="111"/>
                    <a:pt x="84" y="107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12" name="文本框 3311">
            <a:extLst>
              <a:ext uri="{FF2B5EF4-FFF2-40B4-BE49-F238E27FC236}">
                <a16:creationId xmlns:a16="http://schemas.microsoft.com/office/drawing/2014/main" id="{7C0C12B1-EF0D-4F20-BA88-2057BB90539B}"/>
              </a:ext>
            </a:extLst>
          </p:cNvPr>
          <p:cNvSpPr txBox="1"/>
          <p:nvPr/>
        </p:nvSpPr>
        <p:spPr>
          <a:xfrm>
            <a:off x="7150466" y="4515459"/>
            <a:ext cx="5068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accent2"/>
                </a:solidFill>
              </a:rPr>
              <a:t>???</a:t>
            </a:r>
            <a:endParaRPr lang="zh-CN" altLang="en-US" b="1" dirty="0">
              <a:solidFill>
                <a:schemeClr val="accent2"/>
              </a:solidFill>
            </a:endParaRPr>
          </a:p>
        </p:txBody>
      </p:sp>
      <p:sp>
        <p:nvSpPr>
          <p:cNvPr id="3313" name="文本框 3312">
            <a:extLst>
              <a:ext uri="{FF2B5EF4-FFF2-40B4-BE49-F238E27FC236}">
                <a16:creationId xmlns:a16="http://schemas.microsoft.com/office/drawing/2014/main" id="{A0E3C1F6-30F9-4039-BA76-742851593C7E}"/>
              </a:ext>
            </a:extLst>
          </p:cNvPr>
          <p:cNvSpPr txBox="1"/>
          <p:nvPr/>
        </p:nvSpPr>
        <p:spPr>
          <a:xfrm>
            <a:off x="7513851" y="4943075"/>
            <a:ext cx="5068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accent2"/>
                </a:solidFill>
              </a:rPr>
              <a:t>???</a:t>
            </a:r>
            <a:endParaRPr lang="zh-CN" altLang="en-US" b="1" dirty="0">
              <a:solidFill>
                <a:schemeClr val="accent2"/>
              </a:solidFill>
            </a:endParaRPr>
          </a:p>
        </p:txBody>
      </p:sp>
      <p:grpSp>
        <p:nvGrpSpPr>
          <p:cNvPr id="4899" name="组合 4898">
            <a:extLst>
              <a:ext uri="{FF2B5EF4-FFF2-40B4-BE49-F238E27FC236}">
                <a16:creationId xmlns:a16="http://schemas.microsoft.com/office/drawing/2014/main" id="{964905BB-A45B-408D-9540-A073C1EE2849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4901406" y="5815290"/>
            <a:ext cx="2017713" cy="376238"/>
            <a:chOff x="4706938" y="5835650"/>
            <a:chExt cx="2017713" cy="376238"/>
          </a:xfrm>
        </p:grpSpPr>
        <p:sp>
          <p:nvSpPr>
            <p:cNvPr id="4872" name="Freeform 1045">
              <a:extLst>
                <a:ext uri="{FF2B5EF4-FFF2-40B4-BE49-F238E27FC236}">
                  <a16:creationId xmlns:a16="http://schemas.microsoft.com/office/drawing/2014/main" id="{2E021EEF-D947-4F96-A6F7-97909F6C476A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4706938" y="5942013"/>
              <a:ext cx="119063" cy="16351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3" name="Freeform 1046">
              <a:extLst>
                <a:ext uri="{FF2B5EF4-FFF2-40B4-BE49-F238E27FC236}">
                  <a16:creationId xmlns:a16="http://schemas.microsoft.com/office/drawing/2014/main" id="{EEB2E2F9-36FE-405D-95B2-6D0C3FDF36CA}"/>
                </a:ext>
              </a:extLst>
            </p:cNvPr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auto">
            <a:xfrm>
              <a:off x="4900613" y="5981700"/>
              <a:ext cx="74613" cy="968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4" name="Freeform 1047">
              <a:extLst>
                <a:ext uri="{FF2B5EF4-FFF2-40B4-BE49-F238E27FC236}">
                  <a16:creationId xmlns:a16="http://schemas.microsoft.com/office/drawing/2014/main" id="{EC1AD0B8-7873-4D1F-A1DC-36C56B2730BF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4983163" y="5984875"/>
              <a:ext cx="96838" cy="90488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2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3 w 251"/>
                <a:gd name="T11" fmla="*/ 0 h 215"/>
                <a:gd name="T12" fmla="*/ 153 w 251"/>
                <a:gd name="T13" fmla="*/ 16 h 215"/>
                <a:gd name="T14" fmla="*/ 168 w 251"/>
                <a:gd name="T15" fmla="*/ 31 h 215"/>
                <a:gd name="T16" fmla="*/ 160 w 251"/>
                <a:gd name="T17" fmla="*/ 49 h 215"/>
                <a:gd name="T18" fmla="*/ 129 w 251"/>
                <a:gd name="T19" fmla="*/ 88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6 h 215"/>
                <a:gd name="T26" fmla="*/ 103 w 251"/>
                <a:gd name="T27" fmla="*/ 0 h 215"/>
                <a:gd name="T28" fmla="*/ 49 w 251"/>
                <a:gd name="T29" fmla="*/ 2 h 215"/>
                <a:gd name="T30" fmla="*/ 2 w 251"/>
                <a:gd name="T31" fmla="*/ 0 h 215"/>
                <a:gd name="T32" fmla="*/ 2 w 251"/>
                <a:gd name="T33" fmla="*/ 16 h 215"/>
                <a:gd name="T34" fmla="*/ 61 w 251"/>
                <a:gd name="T35" fmla="*/ 46 h 215"/>
                <a:gd name="T36" fmla="*/ 110 w 251"/>
                <a:gd name="T37" fmla="*/ 111 h 215"/>
                <a:gd name="T38" fmla="*/ 63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8 w 251"/>
                <a:gd name="T47" fmla="*/ 215 h 215"/>
                <a:gd name="T48" fmla="*/ 88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40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5"/>
                  </a:cubicBezTo>
                  <a:lnTo>
                    <a:pt x="88" y="200"/>
                  </a:lnTo>
                  <a:cubicBezTo>
                    <a:pt x="77" y="198"/>
                    <a:pt x="74" y="192"/>
                    <a:pt x="74" y="184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7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5" name="Freeform 1048">
              <a:extLst>
                <a:ext uri="{FF2B5EF4-FFF2-40B4-BE49-F238E27FC236}">
                  <a16:creationId xmlns:a16="http://schemas.microsoft.com/office/drawing/2014/main" id="{CF3579AC-A938-483A-B7CA-1EAE1171E712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5087938" y="5983288"/>
              <a:ext cx="95250" cy="133350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6" name="Freeform 1049">
              <a:extLst>
                <a:ext uri="{FF2B5EF4-FFF2-40B4-BE49-F238E27FC236}">
                  <a16:creationId xmlns:a16="http://schemas.microsoft.com/office/drawing/2014/main" id="{E84E09A2-542C-4FFE-93C0-ECF88CEB8505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5257801" y="5835650"/>
              <a:ext cx="73025" cy="376238"/>
            </a:xfrm>
            <a:custGeom>
              <a:avLst/>
              <a:gdLst>
                <a:gd name="T0" fmla="*/ 167 w 190"/>
                <a:gd name="T1" fmla="*/ 892 h 898"/>
                <a:gd name="T2" fmla="*/ 173 w 190"/>
                <a:gd name="T3" fmla="*/ 898 h 898"/>
                <a:gd name="T4" fmla="*/ 184 w 190"/>
                <a:gd name="T5" fmla="*/ 898 h 898"/>
                <a:gd name="T6" fmla="*/ 190 w 190"/>
                <a:gd name="T7" fmla="*/ 893 h 898"/>
                <a:gd name="T8" fmla="*/ 188 w 190"/>
                <a:gd name="T9" fmla="*/ 888 h 898"/>
                <a:gd name="T10" fmla="*/ 112 w 190"/>
                <a:gd name="T11" fmla="*/ 788 h 898"/>
                <a:gd name="T12" fmla="*/ 38 w 190"/>
                <a:gd name="T13" fmla="*/ 449 h 898"/>
                <a:gd name="T14" fmla="*/ 188 w 190"/>
                <a:gd name="T15" fmla="*/ 9 h 898"/>
                <a:gd name="T16" fmla="*/ 190 w 190"/>
                <a:gd name="T17" fmla="*/ 5 h 898"/>
                <a:gd name="T18" fmla="*/ 180 w 190"/>
                <a:gd name="T19" fmla="*/ 0 h 898"/>
                <a:gd name="T20" fmla="*/ 168 w 190"/>
                <a:gd name="T21" fmla="*/ 4 h 898"/>
                <a:gd name="T22" fmla="*/ 33 w 190"/>
                <a:gd name="T23" fmla="*/ 220 h 898"/>
                <a:gd name="T24" fmla="*/ 0 w 190"/>
                <a:gd name="T25" fmla="*/ 449 h 898"/>
                <a:gd name="T26" fmla="*/ 100 w 190"/>
                <a:gd name="T27" fmla="*/ 816 h 898"/>
                <a:gd name="T28" fmla="*/ 132 w 190"/>
                <a:gd name="T29" fmla="*/ 857 h 898"/>
                <a:gd name="T30" fmla="*/ 148 w 190"/>
                <a:gd name="T31" fmla="*/ 874 h 898"/>
                <a:gd name="T32" fmla="*/ 167 w 190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8">
                  <a:moveTo>
                    <a:pt x="167" y="892"/>
                  </a:moveTo>
                  <a:cubicBezTo>
                    <a:pt x="168" y="893"/>
                    <a:pt x="173" y="898"/>
                    <a:pt x="173" y="898"/>
                  </a:cubicBezTo>
                  <a:lnTo>
                    <a:pt x="184" y="898"/>
                  </a:lnTo>
                  <a:cubicBezTo>
                    <a:pt x="186" y="898"/>
                    <a:pt x="190" y="897"/>
                    <a:pt x="190" y="893"/>
                  </a:cubicBezTo>
                  <a:cubicBezTo>
                    <a:pt x="190" y="891"/>
                    <a:pt x="189" y="890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8"/>
                    <a:pt x="188" y="9"/>
                  </a:cubicBezTo>
                  <a:cubicBezTo>
                    <a:pt x="190" y="8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8" y="4"/>
                  </a:cubicBezTo>
                  <a:cubicBezTo>
                    <a:pt x="121" y="45"/>
                    <a:pt x="67" y="115"/>
                    <a:pt x="33" y="220"/>
                  </a:cubicBezTo>
                  <a:cubicBezTo>
                    <a:pt x="12" y="286"/>
                    <a:pt x="0" y="366"/>
                    <a:pt x="0" y="449"/>
                  </a:cubicBezTo>
                  <a:cubicBezTo>
                    <a:pt x="0" y="567"/>
                    <a:pt x="22" y="701"/>
                    <a:pt x="100" y="816"/>
                  </a:cubicBezTo>
                  <a:cubicBezTo>
                    <a:pt x="113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7" name="Freeform 1050">
              <a:extLst>
                <a:ext uri="{FF2B5EF4-FFF2-40B4-BE49-F238E27FC236}">
                  <a16:creationId xmlns:a16="http://schemas.microsoft.com/office/drawing/2014/main" id="{FE54DD1B-1242-4A89-8ED1-09CAD2E975CE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5354638" y="6019800"/>
              <a:ext cx="117475" cy="7938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8" name="Freeform 1051">
              <a:extLst>
                <a:ext uri="{FF2B5EF4-FFF2-40B4-BE49-F238E27FC236}">
                  <a16:creationId xmlns:a16="http://schemas.microsoft.com/office/drawing/2014/main" id="{32842B01-BE9A-49F7-A8F3-938BA584B01E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5519738" y="5876925"/>
              <a:ext cx="60325" cy="9842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3 h 232"/>
                <a:gd name="T18" fmla="*/ 19 w 154"/>
                <a:gd name="T19" fmla="*/ 82 h 232"/>
                <a:gd name="T20" fmla="*/ 37 w 154"/>
                <a:gd name="T21" fmla="*/ 64 h 232"/>
                <a:gd name="T22" fmla="*/ 17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70"/>
                    <a:pt x="84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9" name="Freeform 1052">
              <a:extLst>
                <a:ext uri="{FF2B5EF4-FFF2-40B4-BE49-F238E27FC236}">
                  <a16:creationId xmlns:a16="http://schemas.microsoft.com/office/drawing/2014/main" id="{9753014D-9A47-43A6-87DC-113B1D1B301C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5603876" y="5864225"/>
              <a:ext cx="36513" cy="147638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5 h 349"/>
                <a:gd name="T12" fmla="*/ 88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5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0" name="Freeform 1053">
              <a:extLst>
                <a:ext uri="{FF2B5EF4-FFF2-40B4-BE49-F238E27FC236}">
                  <a16:creationId xmlns:a16="http://schemas.microsoft.com/office/drawing/2014/main" id="{FDDD2FD6-7FF5-425C-BF1D-F9EB909B692C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5656263" y="5876925"/>
              <a:ext cx="61913" cy="100013"/>
            </a:xfrm>
            <a:custGeom>
              <a:avLst/>
              <a:gdLst>
                <a:gd name="T0" fmla="*/ 105 w 161"/>
                <a:gd name="T1" fmla="*/ 106 h 239"/>
                <a:gd name="T2" fmla="*/ 150 w 161"/>
                <a:gd name="T3" fmla="*/ 52 h 239"/>
                <a:gd name="T4" fmla="*/ 81 w 161"/>
                <a:gd name="T5" fmla="*/ 0 h 239"/>
                <a:gd name="T6" fmla="*/ 11 w 161"/>
                <a:gd name="T7" fmla="*/ 58 h 239"/>
                <a:gd name="T8" fmla="*/ 25 w 161"/>
                <a:gd name="T9" fmla="*/ 94 h 239"/>
                <a:gd name="T10" fmla="*/ 54 w 161"/>
                <a:gd name="T11" fmla="*/ 115 h 239"/>
                <a:gd name="T12" fmla="*/ 0 w 161"/>
                <a:gd name="T13" fmla="*/ 178 h 239"/>
                <a:gd name="T14" fmla="*/ 80 w 161"/>
                <a:gd name="T15" fmla="*/ 239 h 239"/>
                <a:gd name="T16" fmla="*/ 161 w 161"/>
                <a:gd name="T17" fmla="*/ 173 h 239"/>
                <a:gd name="T18" fmla="*/ 127 w 161"/>
                <a:gd name="T19" fmla="*/ 118 h 239"/>
                <a:gd name="T20" fmla="*/ 105 w 161"/>
                <a:gd name="T21" fmla="*/ 106 h 239"/>
                <a:gd name="T22" fmla="*/ 48 w 161"/>
                <a:gd name="T23" fmla="*/ 73 h 239"/>
                <a:gd name="T24" fmla="*/ 30 w 161"/>
                <a:gd name="T25" fmla="*/ 45 h 239"/>
                <a:gd name="T26" fmla="*/ 80 w 161"/>
                <a:gd name="T27" fmla="*/ 10 h 239"/>
                <a:gd name="T28" fmla="*/ 131 w 161"/>
                <a:gd name="T29" fmla="*/ 52 h 239"/>
                <a:gd name="T30" fmla="*/ 94 w 161"/>
                <a:gd name="T31" fmla="*/ 99 h 239"/>
                <a:gd name="T32" fmla="*/ 91 w 161"/>
                <a:gd name="T33" fmla="*/ 97 h 239"/>
                <a:gd name="T34" fmla="*/ 48 w 161"/>
                <a:gd name="T35" fmla="*/ 73 h 239"/>
                <a:gd name="T36" fmla="*/ 65 w 161"/>
                <a:gd name="T37" fmla="*/ 121 h 239"/>
                <a:gd name="T38" fmla="*/ 113 w 161"/>
                <a:gd name="T39" fmla="*/ 149 h 239"/>
                <a:gd name="T40" fmla="*/ 140 w 161"/>
                <a:gd name="T41" fmla="*/ 185 h 239"/>
                <a:gd name="T42" fmla="*/ 81 w 161"/>
                <a:gd name="T43" fmla="*/ 228 h 239"/>
                <a:gd name="T44" fmla="*/ 21 w 161"/>
                <a:gd name="T45" fmla="*/ 178 h 239"/>
                <a:gd name="T46" fmla="*/ 65 w 161"/>
                <a:gd name="T47" fmla="*/ 12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9">
                  <a:moveTo>
                    <a:pt x="105" y="106"/>
                  </a:moveTo>
                  <a:cubicBezTo>
                    <a:pt x="132" y="93"/>
                    <a:pt x="150" y="76"/>
                    <a:pt x="150" y="52"/>
                  </a:cubicBezTo>
                  <a:cubicBezTo>
                    <a:pt x="150" y="18"/>
                    <a:pt x="115" y="0"/>
                    <a:pt x="81" y="0"/>
                  </a:cubicBezTo>
                  <a:cubicBezTo>
                    <a:pt x="42" y="0"/>
                    <a:pt x="11" y="25"/>
                    <a:pt x="11" y="58"/>
                  </a:cubicBezTo>
                  <a:cubicBezTo>
                    <a:pt x="11" y="75"/>
                    <a:pt x="19" y="87"/>
                    <a:pt x="25" y="94"/>
                  </a:cubicBezTo>
                  <a:cubicBezTo>
                    <a:pt x="31" y="101"/>
                    <a:pt x="34" y="102"/>
                    <a:pt x="54" y="115"/>
                  </a:cubicBezTo>
                  <a:cubicBezTo>
                    <a:pt x="35" y="123"/>
                    <a:pt x="0" y="142"/>
                    <a:pt x="0" y="178"/>
                  </a:cubicBezTo>
                  <a:cubicBezTo>
                    <a:pt x="0" y="217"/>
                    <a:pt x="40" y="239"/>
                    <a:pt x="80" y="239"/>
                  </a:cubicBezTo>
                  <a:cubicBezTo>
                    <a:pt x="124" y="239"/>
                    <a:pt x="161" y="210"/>
                    <a:pt x="161" y="173"/>
                  </a:cubicBezTo>
                  <a:cubicBezTo>
                    <a:pt x="161" y="150"/>
                    <a:pt x="147" y="130"/>
                    <a:pt x="127" y="118"/>
                  </a:cubicBezTo>
                  <a:cubicBezTo>
                    <a:pt x="122" y="116"/>
                    <a:pt x="110" y="109"/>
                    <a:pt x="105" y="106"/>
                  </a:cubicBezTo>
                  <a:close/>
                  <a:moveTo>
                    <a:pt x="48" y="73"/>
                  </a:moveTo>
                  <a:cubicBezTo>
                    <a:pt x="39" y="67"/>
                    <a:pt x="30" y="58"/>
                    <a:pt x="30" y="45"/>
                  </a:cubicBezTo>
                  <a:cubicBezTo>
                    <a:pt x="30" y="23"/>
                    <a:pt x="55" y="10"/>
                    <a:pt x="80" y="10"/>
                  </a:cubicBezTo>
                  <a:cubicBezTo>
                    <a:pt x="107" y="10"/>
                    <a:pt x="131" y="27"/>
                    <a:pt x="131" y="52"/>
                  </a:cubicBezTo>
                  <a:cubicBezTo>
                    <a:pt x="131" y="83"/>
                    <a:pt x="95" y="99"/>
                    <a:pt x="94" y="99"/>
                  </a:cubicBezTo>
                  <a:cubicBezTo>
                    <a:pt x="94" y="99"/>
                    <a:pt x="93" y="98"/>
                    <a:pt x="91" y="97"/>
                  </a:cubicBezTo>
                  <a:lnTo>
                    <a:pt x="48" y="73"/>
                  </a:lnTo>
                  <a:close/>
                  <a:moveTo>
                    <a:pt x="65" y="121"/>
                  </a:moveTo>
                  <a:lnTo>
                    <a:pt x="113" y="149"/>
                  </a:lnTo>
                  <a:cubicBezTo>
                    <a:pt x="122" y="154"/>
                    <a:pt x="140" y="164"/>
                    <a:pt x="140" y="185"/>
                  </a:cubicBezTo>
                  <a:cubicBezTo>
                    <a:pt x="140" y="211"/>
                    <a:pt x="111" y="228"/>
                    <a:pt x="81" y="228"/>
                  </a:cubicBezTo>
                  <a:cubicBezTo>
                    <a:pt x="49" y="228"/>
                    <a:pt x="21" y="207"/>
                    <a:pt x="21" y="178"/>
                  </a:cubicBezTo>
                  <a:cubicBezTo>
                    <a:pt x="21" y="153"/>
                    <a:pt x="40" y="133"/>
                    <a:pt x="65" y="12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1" name="Freeform 1054">
              <a:extLst>
                <a:ext uri="{FF2B5EF4-FFF2-40B4-BE49-F238E27FC236}">
                  <a16:creationId xmlns:a16="http://schemas.microsoft.com/office/drawing/2014/main" id="{E1BD0C5D-6BBE-4E71-950E-9DEA78D0D25E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5761038" y="5873750"/>
              <a:ext cx="30163" cy="101600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3 h 242"/>
                <a:gd name="T4" fmla="*/ 0 w 78"/>
                <a:gd name="T5" fmla="*/ 16 h 242"/>
                <a:gd name="T6" fmla="*/ 26 w 78"/>
                <a:gd name="T7" fmla="*/ 36 h 242"/>
                <a:gd name="T8" fmla="*/ 26 w 78"/>
                <a:gd name="T9" fmla="*/ 214 h 242"/>
                <a:gd name="T10" fmla="*/ 0 w 78"/>
                <a:gd name="T11" fmla="*/ 229 h 242"/>
                <a:gd name="T12" fmla="*/ 0 w 78"/>
                <a:gd name="T13" fmla="*/ 242 h 242"/>
                <a:gd name="T14" fmla="*/ 39 w 78"/>
                <a:gd name="T15" fmla="*/ 240 h 242"/>
                <a:gd name="T16" fmla="*/ 78 w 78"/>
                <a:gd name="T17" fmla="*/ 242 h 242"/>
                <a:gd name="T18" fmla="*/ 78 w 78"/>
                <a:gd name="T19" fmla="*/ 229 h 242"/>
                <a:gd name="T20" fmla="*/ 52 w 78"/>
                <a:gd name="T21" fmla="*/ 214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6"/>
                  </a:cubicBezTo>
                  <a:lnTo>
                    <a:pt x="26" y="214"/>
                  </a:lnTo>
                  <a:cubicBezTo>
                    <a:pt x="26" y="229"/>
                    <a:pt x="22" y="229"/>
                    <a:pt x="0" y="229"/>
                  </a:cubicBezTo>
                  <a:lnTo>
                    <a:pt x="0" y="242"/>
                  </a:lnTo>
                  <a:cubicBezTo>
                    <a:pt x="0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8" y="242"/>
                  </a:cubicBezTo>
                  <a:lnTo>
                    <a:pt x="78" y="229"/>
                  </a:lnTo>
                  <a:cubicBezTo>
                    <a:pt x="55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2" name="Freeform 1055">
              <a:extLst>
                <a:ext uri="{FF2B5EF4-FFF2-40B4-BE49-F238E27FC236}">
                  <a16:creationId xmlns:a16="http://schemas.microsoft.com/office/drawing/2014/main" id="{B4719ED4-10C0-4D1D-9A21-38EF76472CD5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5802313" y="5908675"/>
              <a:ext cx="68263" cy="95250"/>
            </a:xfrm>
            <a:custGeom>
              <a:avLst/>
              <a:gdLst>
                <a:gd name="T0" fmla="*/ 36 w 176"/>
                <a:gd name="T1" fmla="*/ 96 h 229"/>
                <a:gd name="T2" fmla="*/ 74 w 176"/>
                <a:gd name="T3" fmla="*/ 106 h 229"/>
                <a:gd name="T4" fmla="*/ 136 w 176"/>
                <a:gd name="T5" fmla="*/ 55 h 229"/>
                <a:gd name="T6" fmla="*/ 122 w 176"/>
                <a:gd name="T7" fmla="*/ 22 h 229"/>
                <a:gd name="T8" fmla="*/ 157 w 176"/>
                <a:gd name="T9" fmla="*/ 10 h 229"/>
                <a:gd name="T10" fmla="*/ 154 w 176"/>
                <a:gd name="T11" fmla="*/ 19 h 229"/>
                <a:gd name="T12" fmla="*/ 165 w 176"/>
                <a:gd name="T13" fmla="*/ 30 h 229"/>
                <a:gd name="T14" fmla="*/ 176 w 176"/>
                <a:gd name="T15" fmla="*/ 18 h 229"/>
                <a:gd name="T16" fmla="*/ 155 w 176"/>
                <a:gd name="T17" fmla="*/ 0 h 229"/>
                <a:gd name="T18" fmla="*/ 115 w 176"/>
                <a:gd name="T19" fmla="*/ 16 h 229"/>
                <a:gd name="T20" fmla="*/ 74 w 176"/>
                <a:gd name="T21" fmla="*/ 4 h 229"/>
                <a:gd name="T22" fmla="*/ 12 w 176"/>
                <a:gd name="T23" fmla="*/ 55 h 229"/>
                <a:gd name="T24" fmla="*/ 29 w 176"/>
                <a:gd name="T25" fmla="*/ 90 h 229"/>
                <a:gd name="T26" fmla="*/ 19 w 176"/>
                <a:gd name="T27" fmla="*/ 119 h 229"/>
                <a:gd name="T28" fmla="*/ 33 w 176"/>
                <a:gd name="T29" fmla="*/ 150 h 229"/>
                <a:gd name="T30" fmla="*/ 0 w 176"/>
                <a:gd name="T31" fmla="*/ 185 h 229"/>
                <a:gd name="T32" fmla="*/ 85 w 176"/>
                <a:gd name="T33" fmla="*/ 229 h 229"/>
                <a:gd name="T34" fmla="*/ 170 w 176"/>
                <a:gd name="T35" fmla="*/ 184 h 229"/>
                <a:gd name="T36" fmla="*/ 147 w 176"/>
                <a:gd name="T37" fmla="*/ 144 h 229"/>
                <a:gd name="T38" fmla="*/ 72 w 176"/>
                <a:gd name="T39" fmla="*/ 133 h 229"/>
                <a:gd name="T40" fmla="*/ 49 w 176"/>
                <a:gd name="T41" fmla="*/ 133 h 229"/>
                <a:gd name="T42" fmla="*/ 32 w 176"/>
                <a:gd name="T43" fmla="*/ 110 h 229"/>
                <a:gd name="T44" fmla="*/ 36 w 176"/>
                <a:gd name="T45" fmla="*/ 96 h 229"/>
                <a:gd name="T46" fmla="*/ 74 w 176"/>
                <a:gd name="T47" fmla="*/ 96 h 229"/>
                <a:gd name="T48" fmla="*/ 40 w 176"/>
                <a:gd name="T49" fmla="*/ 55 h 229"/>
                <a:gd name="T50" fmla="*/ 47 w 176"/>
                <a:gd name="T51" fmla="*/ 27 h 229"/>
                <a:gd name="T52" fmla="*/ 74 w 176"/>
                <a:gd name="T53" fmla="*/ 14 h 229"/>
                <a:gd name="T54" fmla="*/ 108 w 176"/>
                <a:gd name="T55" fmla="*/ 55 h 229"/>
                <a:gd name="T56" fmla="*/ 101 w 176"/>
                <a:gd name="T57" fmla="*/ 84 h 229"/>
                <a:gd name="T58" fmla="*/ 74 w 176"/>
                <a:gd name="T59" fmla="*/ 96 h 229"/>
                <a:gd name="T60" fmla="*/ 74 w 176"/>
                <a:gd name="T61" fmla="*/ 157 h 229"/>
                <a:gd name="T62" fmla="*/ 149 w 176"/>
                <a:gd name="T63" fmla="*/ 184 h 229"/>
                <a:gd name="T64" fmla="*/ 85 w 176"/>
                <a:gd name="T65" fmla="*/ 219 h 229"/>
                <a:gd name="T66" fmla="*/ 21 w 176"/>
                <a:gd name="T67" fmla="*/ 184 h 229"/>
                <a:gd name="T68" fmla="*/ 54 w 176"/>
                <a:gd name="T69" fmla="*/ 157 h 229"/>
                <a:gd name="T70" fmla="*/ 74 w 176"/>
                <a:gd name="T71" fmla="*/ 15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" h="229">
                  <a:moveTo>
                    <a:pt x="36" y="96"/>
                  </a:moveTo>
                  <a:cubicBezTo>
                    <a:pt x="41" y="99"/>
                    <a:pt x="54" y="106"/>
                    <a:pt x="74" y="106"/>
                  </a:cubicBezTo>
                  <a:cubicBezTo>
                    <a:pt x="110" y="106"/>
                    <a:pt x="136" y="82"/>
                    <a:pt x="136" y="55"/>
                  </a:cubicBezTo>
                  <a:cubicBezTo>
                    <a:pt x="136" y="42"/>
                    <a:pt x="130" y="31"/>
                    <a:pt x="122" y="22"/>
                  </a:cubicBezTo>
                  <a:cubicBezTo>
                    <a:pt x="137" y="11"/>
                    <a:pt x="151" y="10"/>
                    <a:pt x="157" y="10"/>
                  </a:cubicBezTo>
                  <a:cubicBezTo>
                    <a:pt x="155" y="12"/>
                    <a:pt x="154" y="13"/>
                    <a:pt x="154" y="19"/>
                  </a:cubicBezTo>
                  <a:cubicBezTo>
                    <a:pt x="154" y="26"/>
                    <a:pt x="159" y="30"/>
                    <a:pt x="165" y="30"/>
                  </a:cubicBezTo>
                  <a:cubicBezTo>
                    <a:pt x="170" y="30"/>
                    <a:pt x="176" y="26"/>
                    <a:pt x="176" y="18"/>
                  </a:cubicBezTo>
                  <a:cubicBezTo>
                    <a:pt x="176" y="10"/>
                    <a:pt x="169" y="0"/>
                    <a:pt x="155" y="0"/>
                  </a:cubicBezTo>
                  <a:cubicBezTo>
                    <a:pt x="150" y="0"/>
                    <a:pt x="131" y="1"/>
                    <a:pt x="115" y="16"/>
                  </a:cubicBezTo>
                  <a:cubicBezTo>
                    <a:pt x="104" y="9"/>
                    <a:pt x="90" y="4"/>
                    <a:pt x="74" y="4"/>
                  </a:cubicBezTo>
                  <a:cubicBezTo>
                    <a:pt x="39" y="4"/>
                    <a:pt x="12" y="28"/>
                    <a:pt x="12" y="55"/>
                  </a:cubicBezTo>
                  <a:cubicBezTo>
                    <a:pt x="12" y="69"/>
                    <a:pt x="19" y="81"/>
                    <a:pt x="29" y="90"/>
                  </a:cubicBezTo>
                  <a:cubicBezTo>
                    <a:pt x="26" y="94"/>
                    <a:pt x="19" y="105"/>
                    <a:pt x="19" y="119"/>
                  </a:cubicBezTo>
                  <a:cubicBezTo>
                    <a:pt x="19" y="123"/>
                    <a:pt x="20" y="140"/>
                    <a:pt x="33" y="150"/>
                  </a:cubicBezTo>
                  <a:cubicBezTo>
                    <a:pt x="18" y="155"/>
                    <a:pt x="0" y="166"/>
                    <a:pt x="0" y="185"/>
                  </a:cubicBezTo>
                  <a:cubicBezTo>
                    <a:pt x="0" y="210"/>
                    <a:pt x="38" y="229"/>
                    <a:pt x="85" y="229"/>
                  </a:cubicBezTo>
                  <a:cubicBezTo>
                    <a:pt x="129" y="229"/>
                    <a:pt x="170" y="212"/>
                    <a:pt x="170" y="184"/>
                  </a:cubicBezTo>
                  <a:cubicBezTo>
                    <a:pt x="170" y="173"/>
                    <a:pt x="166" y="155"/>
                    <a:pt x="147" y="144"/>
                  </a:cubicBezTo>
                  <a:cubicBezTo>
                    <a:pt x="126" y="133"/>
                    <a:pt x="106" y="133"/>
                    <a:pt x="72" y="133"/>
                  </a:cubicBezTo>
                  <a:cubicBezTo>
                    <a:pt x="64" y="133"/>
                    <a:pt x="52" y="133"/>
                    <a:pt x="49" y="133"/>
                  </a:cubicBezTo>
                  <a:cubicBezTo>
                    <a:pt x="38" y="131"/>
                    <a:pt x="32" y="120"/>
                    <a:pt x="32" y="110"/>
                  </a:cubicBezTo>
                  <a:cubicBezTo>
                    <a:pt x="32" y="101"/>
                    <a:pt x="34" y="98"/>
                    <a:pt x="36" y="96"/>
                  </a:cubicBezTo>
                  <a:close/>
                  <a:moveTo>
                    <a:pt x="74" y="96"/>
                  </a:moveTo>
                  <a:cubicBezTo>
                    <a:pt x="40" y="96"/>
                    <a:pt x="40" y="63"/>
                    <a:pt x="40" y="55"/>
                  </a:cubicBezTo>
                  <a:cubicBezTo>
                    <a:pt x="40" y="50"/>
                    <a:pt x="40" y="36"/>
                    <a:pt x="47" y="27"/>
                  </a:cubicBezTo>
                  <a:cubicBezTo>
                    <a:pt x="52" y="21"/>
                    <a:pt x="62" y="14"/>
                    <a:pt x="74" y="14"/>
                  </a:cubicBezTo>
                  <a:cubicBezTo>
                    <a:pt x="108" y="14"/>
                    <a:pt x="108" y="48"/>
                    <a:pt x="108" y="55"/>
                  </a:cubicBezTo>
                  <a:cubicBezTo>
                    <a:pt x="108" y="61"/>
                    <a:pt x="108" y="75"/>
                    <a:pt x="101" y="84"/>
                  </a:cubicBezTo>
                  <a:cubicBezTo>
                    <a:pt x="96" y="90"/>
                    <a:pt x="87" y="96"/>
                    <a:pt x="74" y="96"/>
                  </a:cubicBezTo>
                  <a:close/>
                  <a:moveTo>
                    <a:pt x="74" y="157"/>
                  </a:moveTo>
                  <a:cubicBezTo>
                    <a:pt x="106" y="157"/>
                    <a:pt x="149" y="157"/>
                    <a:pt x="149" y="184"/>
                  </a:cubicBezTo>
                  <a:cubicBezTo>
                    <a:pt x="149" y="203"/>
                    <a:pt x="122" y="219"/>
                    <a:pt x="85" y="219"/>
                  </a:cubicBezTo>
                  <a:cubicBezTo>
                    <a:pt x="48" y="219"/>
                    <a:pt x="21" y="202"/>
                    <a:pt x="21" y="184"/>
                  </a:cubicBezTo>
                  <a:cubicBezTo>
                    <a:pt x="21" y="172"/>
                    <a:pt x="32" y="157"/>
                    <a:pt x="54" y="157"/>
                  </a:cubicBezTo>
                  <a:lnTo>
                    <a:pt x="74" y="1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3" name="Freeform 1056">
              <a:extLst>
                <a:ext uri="{FF2B5EF4-FFF2-40B4-BE49-F238E27FC236}">
                  <a16:creationId xmlns:a16="http://schemas.microsoft.com/office/drawing/2014/main" id="{6EA2797E-7C67-43BB-8DCF-27E760EB0284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5908676" y="5910263"/>
              <a:ext cx="82550" cy="6508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4" name="Freeform 1057">
              <a:extLst>
                <a:ext uri="{FF2B5EF4-FFF2-40B4-BE49-F238E27FC236}">
                  <a16:creationId xmlns:a16="http://schemas.microsoft.com/office/drawing/2014/main" id="{136067A9-05A7-4D68-89E0-0439A5A512EF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6007101" y="5864225"/>
              <a:ext cx="34925" cy="147638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4 h 349"/>
                <a:gd name="T4" fmla="*/ 3 w 90"/>
                <a:gd name="T5" fmla="*/ 10 h 349"/>
                <a:gd name="T6" fmla="*/ 66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4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5"/>
                    <a:pt x="90" y="175"/>
                  </a:cubicBezTo>
                  <a:cubicBezTo>
                    <a:pt x="90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5" name="Freeform 1058">
              <a:extLst>
                <a:ext uri="{FF2B5EF4-FFF2-40B4-BE49-F238E27FC236}">
                  <a16:creationId xmlns:a16="http://schemas.microsoft.com/office/drawing/2014/main" id="{925D3500-702F-4B09-BCF4-013745D071CD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6067426" y="5842000"/>
              <a:ext cx="47625" cy="69850"/>
            </a:xfrm>
            <a:custGeom>
              <a:avLst/>
              <a:gdLst>
                <a:gd name="T0" fmla="*/ 124 w 124"/>
                <a:gd name="T1" fmla="*/ 117 h 165"/>
                <a:gd name="T2" fmla="*/ 114 w 124"/>
                <a:gd name="T3" fmla="*/ 117 h 165"/>
                <a:gd name="T4" fmla="*/ 106 w 124"/>
                <a:gd name="T5" fmla="*/ 140 h 165"/>
                <a:gd name="T6" fmla="*/ 80 w 124"/>
                <a:gd name="T7" fmla="*/ 141 h 165"/>
                <a:gd name="T8" fmla="*/ 31 w 124"/>
                <a:gd name="T9" fmla="*/ 141 h 165"/>
                <a:gd name="T10" fmla="*/ 81 w 124"/>
                <a:gd name="T11" fmla="*/ 105 h 165"/>
                <a:gd name="T12" fmla="*/ 124 w 124"/>
                <a:gd name="T13" fmla="*/ 49 h 165"/>
                <a:gd name="T14" fmla="*/ 58 w 124"/>
                <a:gd name="T15" fmla="*/ 0 h 165"/>
                <a:gd name="T16" fmla="*/ 0 w 124"/>
                <a:gd name="T17" fmla="*/ 44 h 165"/>
                <a:gd name="T18" fmla="*/ 15 w 124"/>
                <a:gd name="T19" fmla="*/ 59 h 165"/>
                <a:gd name="T20" fmla="*/ 29 w 124"/>
                <a:gd name="T21" fmla="*/ 44 h 165"/>
                <a:gd name="T22" fmla="*/ 15 w 124"/>
                <a:gd name="T23" fmla="*/ 29 h 165"/>
                <a:gd name="T24" fmla="*/ 53 w 124"/>
                <a:gd name="T25" fmla="*/ 11 h 165"/>
                <a:gd name="T26" fmla="*/ 97 w 124"/>
                <a:gd name="T27" fmla="*/ 49 h 165"/>
                <a:gd name="T28" fmla="*/ 64 w 124"/>
                <a:gd name="T29" fmla="*/ 102 h 165"/>
                <a:gd name="T30" fmla="*/ 3 w 124"/>
                <a:gd name="T31" fmla="*/ 154 h 165"/>
                <a:gd name="T32" fmla="*/ 0 w 124"/>
                <a:gd name="T33" fmla="*/ 158 h 165"/>
                <a:gd name="T34" fmla="*/ 0 w 124"/>
                <a:gd name="T35" fmla="*/ 165 h 165"/>
                <a:gd name="T36" fmla="*/ 116 w 124"/>
                <a:gd name="T37" fmla="*/ 165 h 165"/>
                <a:gd name="T38" fmla="*/ 124 w 124"/>
                <a:gd name="T39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5">
                  <a:moveTo>
                    <a:pt x="124" y="117"/>
                  </a:moveTo>
                  <a:lnTo>
                    <a:pt x="114" y="117"/>
                  </a:lnTo>
                  <a:cubicBezTo>
                    <a:pt x="113" y="122"/>
                    <a:pt x="110" y="137"/>
                    <a:pt x="106" y="140"/>
                  </a:cubicBezTo>
                  <a:cubicBezTo>
                    <a:pt x="104" y="141"/>
                    <a:pt x="84" y="141"/>
                    <a:pt x="80" y="141"/>
                  </a:cubicBezTo>
                  <a:lnTo>
                    <a:pt x="31" y="141"/>
                  </a:lnTo>
                  <a:cubicBezTo>
                    <a:pt x="48" y="129"/>
                    <a:pt x="66" y="115"/>
                    <a:pt x="81" y="105"/>
                  </a:cubicBezTo>
                  <a:cubicBezTo>
                    <a:pt x="103" y="90"/>
                    <a:pt x="124" y="76"/>
                    <a:pt x="124" y="49"/>
                  </a:cubicBezTo>
                  <a:cubicBezTo>
                    <a:pt x="124" y="17"/>
                    <a:pt x="94" y="0"/>
                    <a:pt x="58" y="0"/>
                  </a:cubicBezTo>
                  <a:cubicBezTo>
                    <a:pt x="25" y="0"/>
                    <a:pt x="0" y="19"/>
                    <a:pt x="0" y="44"/>
                  </a:cubicBezTo>
                  <a:cubicBezTo>
                    <a:pt x="0" y="56"/>
                    <a:pt x="11" y="59"/>
                    <a:pt x="15" y="59"/>
                  </a:cubicBezTo>
                  <a:cubicBezTo>
                    <a:pt x="21" y="59"/>
                    <a:pt x="29" y="54"/>
                    <a:pt x="29" y="44"/>
                  </a:cubicBezTo>
                  <a:cubicBezTo>
                    <a:pt x="29" y="35"/>
                    <a:pt x="23" y="30"/>
                    <a:pt x="15" y="29"/>
                  </a:cubicBezTo>
                  <a:cubicBezTo>
                    <a:pt x="22" y="18"/>
                    <a:pt x="37" y="11"/>
                    <a:pt x="53" y="11"/>
                  </a:cubicBezTo>
                  <a:cubicBezTo>
                    <a:pt x="77" y="11"/>
                    <a:pt x="97" y="25"/>
                    <a:pt x="97" y="49"/>
                  </a:cubicBezTo>
                  <a:cubicBezTo>
                    <a:pt x="97" y="70"/>
                    <a:pt x="83" y="86"/>
                    <a:pt x="64" y="102"/>
                  </a:cubicBezTo>
                  <a:lnTo>
                    <a:pt x="3" y="154"/>
                  </a:lnTo>
                  <a:cubicBezTo>
                    <a:pt x="1" y="156"/>
                    <a:pt x="1" y="156"/>
                    <a:pt x="0" y="158"/>
                  </a:cubicBezTo>
                  <a:lnTo>
                    <a:pt x="0" y="165"/>
                  </a:lnTo>
                  <a:lnTo>
                    <a:pt x="116" y="165"/>
                  </a:lnTo>
                  <a:lnTo>
                    <a:pt x="124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6" name="Rectangle 1059">
              <a:extLst>
                <a:ext uri="{FF2B5EF4-FFF2-40B4-BE49-F238E27FC236}">
                  <a16:creationId xmlns:a16="http://schemas.microsoft.com/office/drawing/2014/main" id="{3D5B0E6D-601B-4CF1-9B10-1E6884986E0E}"/>
                </a:ext>
              </a:extLst>
            </p:cNvPr>
            <p:cNvSpPr>
              <a:spLocks noChangeArrowheads="1"/>
            </p:cNvSpPr>
            <p:nvPr>
              <p:custDataLst>
                <p:tags r:id="rId210"/>
              </p:custDataLst>
            </p:nvPr>
          </p:nvSpPr>
          <p:spPr bwMode="auto">
            <a:xfrm>
              <a:off x="5511801" y="6019800"/>
              <a:ext cx="622300" cy="79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7" name="Freeform 1060">
              <a:extLst>
                <a:ext uri="{FF2B5EF4-FFF2-40B4-BE49-F238E27FC236}">
                  <a16:creationId xmlns:a16="http://schemas.microsoft.com/office/drawing/2014/main" id="{22BE5D0E-591F-43E7-9A14-E65E6D5579BF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5616576" y="6051550"/>
              <a:ext cx="63500" cy="100013"/>
            </a:xfrm>
            <a:custGeom>
              <a:avLst/>
              <a:gdLst>
                <a:gd name="T0" fmla="*/ 76 w 160"/>
                <a:gd name="T1" fmla="*/ 115 h 238"/>
                <a:gd name="T2" fmla="*/ 123 w 160"/>
                <a:gd name="T3" fmla="*/ 171 h 238"/>
                <a:gd name="T4" fmla="*/ 78 w 160"/>
                <a:gd name="T5" fmla="*/ 227 h 238"/>
                <a:gd name="T6" fmla="*/ 18 w 160"/>
                <a:gd name="T7" fmla="*/ 203 h 238"/>
                <a:gd name="T8" fmla="*/ 39 w 160"/>
                <a:gd name="T9" fmla="*/ 183 h 238"/>
                <a:gd name="T10" fmla="*/ 19 w 160"/>
                <a:gd name="T11" fmla="*/ 164 h 238"/>
                <a:gd name="T12" fmla="*/ 0 w 160"/>
                <a:gd name="T13" fmla="*/ 184 h 238"/>
                <a:gd name="T14" fmla="*/ 78 w 160"/>
                <a:gd name="T15" fmla="*/ 238 h 238"/>
                <a:gd name="T16" fmla="*/ 160 w 160"/>
                <a:gd name="T17" fmla="*/ 171 h 238"/>
                <a:gd name="T18" fmla="*/ 100 w 160"/>
                <a:gd name="T19" fmla="*/ 109 h 238"/>
                <a:gd name="T20" fmla="*/ 150 w 160"/>
                <a:gd name="T21" fmla="*/ 48 h 238"/>
                <a:gd name="T22" fmla="*/ 79 w 160"/>
                <a:gd name="T23" fmla="*/ 0 h 238"/>
                <a:gd name="T24" fmla="*/ 11 w 160"/>
                <a:gd name="T25" fmla="*/ 47 h 238"/>
                <a:gd name="T26" fmla="*/ 29 w 160"/>
                <a:gd name="T27" fmla="*/ 65 h 238"/>
                <a:gd name="T28" fmla="*/ 47 w 160"/>
                <a:gd name="T29" fmla="*/ 47 h 238"/>
                <a:gd name="T30" fmla="*/ 29 w 160"/>
                <a:gd name="T31" fmla="*/ 29 h 238"/>
                <a:gd name="T32" fmla="*/ 78 w 160"/>
                <a:gd name="T33" fmla="*/ 10 h 238"/>
                <a:gd name="T34" fmla="*/ 116 w 160"/>
                <a:gd name="T35" fmla="*/ 48 h 238"/>
                <a:gd name="T36" fmla="*/ 102 w 160"/>
                <a:gd name="T37" fmla="*/ 89 h 238"/>
                <a:gd name="T38" fmla="*/ 63 w 160"/>
                <a:gd name="T39" fmla="*/ 104 h 238"/>
                <a:gd name="T40" fmla="*/ 52 w 160"/>
                <a:gd name="T41" fmla="*/ 106 h 238"/>
                <a:gd name="T42" fmla="*/ 48 w 160"/>
                <a:gd name="T43" fmla="*/ 110 h 238"/>
                <a:gd name="T44" fmla="*/ 57 w 160"/>
                <a:gd name="T45" fmla="*/ 115 h 238"/>
                <a:gd name="T46" fmla="*/ 76 w 160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8">
                  <a:moveTo>
                    <a:pt x="76" y="115"/>
                  </a:moveTo>
                  <a:cubicBezTo>
                    <a:pt x="104" y="115"/>
                    <a:pt x="123" y="134"/>
                    <a:pt x="123" y="171"/>
                  </a:cubicBezTo>
                  <a:cubicBezTo>
                    <a:pt x="123" y="214"/>
                    <a:pt x="98" y="227"/>
                    <a:pt x="78" y="227"/>
                  </a:cubicBezTo>
                  <a:cubicBezTo>
                    <a:pt x="64" y="227"/>
                    <a:pt x="33" y="223"/>
                    <a:pt x="18" y="203"/>
                  </a:cubicBezTo>
                  <a:cubicBezTo>
                    <a:pt x="35" y="202"/>
                    <a:pt x="39" y="191"/>
                    <a:pt x="39" y="183"/>
                  </a:cubicBezTo>
                  <a:cubicBezTo>
                    <a:pt x="39" y="172"/>
                    <a:pt x="30" y="164"/>
                    <a:pt x="19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7"/>
                    <a:pt x="36" y="238"/>
                    <a:pt x="78" y="238"/>
                  </a:cubicBezTo>
                  <a:cubicBezTo>
                    <a:pt x="127" y="238"/>
                    <a:pt x="160" y="206"/>
                    <a:pt x="160" y="171"/>
                  </a:cubicBezTo>
                  <a:cubicBezTo>
                    <a:pt x="160" y="144"/>
                    <a:pt x="138" y="117"/>
                    <a:pt x="100" y="109"/>
                  </a:cubicBezTo>
                  <a:cubicBezTo>
                    <a:pt x="136" y="95"/>
                    <a:pt x="150" y="69"/>
                    <a:pt x="150" y="48"/>
                  </a:cubicBezTo>
                  <a:cubicBezTo>
                    <a:pt x="150" y="20"/>
                    <a:pt x="118" y="0"/>
                    <a:pt x="79" y="0"/>
                  </a:cubicBezTo>
                  <a:cubicBezTo>
                    <a:pt x="40" y="0"/>
                    <a:pt x="11" y="19"/>
                    <a:pt x="11" y="47"/>
                  </a:cubicBezTo>
                  <a:cubicBezTo>
                    <a:pt x="11" y="58"/>
                    <a:pt x="18" y="65"/>
                    <a:pt x="29" y="65"/>
                  </a:cubicBezTo>
                  <a:cubicBezTo>
                    <a:pt x="40" y="65"/>
                    <a:pt x="47" y="57"/>
                    <a:pt x="47" y="47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89"/>
                  </a:cubicBezTo>
                  <a:cubicBezTo>
                    <a:pt x="90" y="103"/>
                    <a:pt x="81" y="103"/>
                    <a:pt x="63" y="104"/>
                  </a:cubicBezTo>
                  <a:cubicBezTo>
                    <a:pt x="54" y="105"/>
                    <a:pt x="54" y="105"/>
                    <a:pt x="52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2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8" name="Freeform 1061">
              <a:extLst>
                <a:ext uri="{FF2B5EF4-FFF2-40B4-BE49-F238E27FC236}">
                  <a16:creationId xmlns:a16="http://schemas.microsoft.com/office/drawing/2014/main" id="{3BD99045-37FA-4E8D-BB4D-787D7321E81F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5694363" y="6051550"/>
              <a:ext cx="61913" cy="100013"/>
            </a:xfrm>
            <a:custGeom>
              <a:avLst/>
              <a:gdLst>
                <a:gd name="T0" fmla="*/ 162 w 162"/>
                <a:gd name="T1" fmla="*/ 120 h 238"/>
                <a:gd name="T2" fmla="*/ 141 w 162"/>
                <a:gd name="T3" fmla="*/ 30 h 238"/>
                <a:gd name="T4" fmla="*/ 81 w 162"/>
                <a:gd name="T5" fmla="*/ 0 h 238"/>
                <a:gd name="T6" fmla="*/ 0 w 162"/>
                <a:gd name="T7" fmla="*/ 120 h 238"/>
                <a:gd name="T8" fmla="*/ 81 w 162"/>
                <a:gd name="T9" fmla="*/ 238 h 238"/>
                <a:gd name="T10" fmla="*/ 162 w 162"/>
                <a:gd name="T11" fmla="*/ 120 h 238"/>
                <a:gd name="T12" fmla="*/ 81 w 162"/>
                <a:gd name="T13" fmla="*/ 229 h 238"/>
                <a:gd name="T14" fmla="*/ 36 w 162"/>
                <a:gd name="T15" fmla="*/ 191 h 238"/>
                <a:gd name="T16" fmla="*/ 32 w 162"/>
                <a:gd name="T17" fmla="*/ 116 h 238"/>
                <a:gd name="T18" fmla="*/ 37 w 162"/>
                <a:gd name="T19" fmla="*/ 44 h 238"/>
                <a:gd name="T20" fmla="*/ 81 w 162"/>
                <a:gd name="T21" fmla="*/ 10 h 238"/>
                <a:gd name="T22" fmla="*/ 124 w 162"/>
                <a:gd name="T23" fmla="*/ 41 h 238"/>
                <a:gd name="T24" fmla="*/ 130 w 162"/>
                <a:gd name="T25" fmla="*/ 116 h 238"/>
                <a:gd name="T26" fmla="*/ 125 w 162"/>
                <a:gd name="T27" fmla="*/ 189 h 238"/>
                <a:gd name="T28" fmla="*/ 81 w 162"/>
                <a:gd name="T29" fmla="*/ 2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8">
                  <a:moveTo>
                    <a:pt x="162" y="120"/>
                  </a:moveTo>
                  <a:cubicBezTo>
                    <a:pt x="162" y="82"/>
                    <a:pt x="157" y="54"/>
                    <a:pt x="141" y="30"/>
                  </a:cubicBezTo>
                  <a:cubicBezTo>
                    <a:pt x="130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8"/>
                    <a:pt x="81" y="238"/>
                  </a:cubicBezTo>
                  <a:cubicBezTo>
                    <a:pt x="162" y="238"/>
                    <a:pt x="162" y="145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3" y="219"/>
                    <a:pt x="36" y="191"/>
                  </a:cubicBezTo>
                  <a:cubicBezTo>
                    <a:pt x="32" y="170"/>
                    <a:pt x="32" y="141"/>
                    <a:pt x="32" y="116"/>
                  </a:cubicBezTo>
                  <a:cubicBezTo>
                    <a:pt x="32" y="90"/>
                    <a:pt x="32" y="64"/>
                    <a:pt x="37" y="44"/>
                  </a:cubicBezTo>
                  <a:cubicBezTo>
                    <a:pt x="44" y="17"/>
                    <a:pt x="66" y="10"/>
                    <a:pt x="81" y="10"/>
                  </a:cubicBezTo>
                  <a:cubicBezTo>
                    <a:pt x="100" y="10"/>
                    <a:pt x="118" y="21"/>
                    <a:pt x="124" y="41"/>
                  </a:cubicBezTo>
                  <a:cubicBezTo>
                    <a:pt x="130" y="60"/>
                    <a:pt x="130" y="85"/>
                    <a:pt x="130" y="116"/>
                  </a:cubicBezTo>
                  <a:cubicBezTo>
                    <a:pt x="130" y="141"/>
                    <a:pt x="130" y="167"/>
                    <a:pt x="125" y="189"/>
                  </a:cubicBezTo>
                  <a:cubicBezTo>
                    <a:pt x="118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9" name="Freeform 1062">
              <a:extLst>
                <a:ext uri="{FF2B5EF4-FFF2-40B4-BE49-F238E27FC236}">
                  <a16:creationId xmlns:a16="http://schemas.microsoft.com/office/drawing/2014/main" id="{A33DD9BF-3AA1-4C83-B816-2BD9CD3E1253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5797551" y="6046788"/>
              <a:ext cx="30163" cy="101600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4 h 242"/>
                <a:gd name="T4" fmla="*/ 0 w 78"/>
                <a:gd name="T5" fmla="*/ 17 h 242"/>
                <a:gd name="T6" fmla="*/ 26 w 78"/>
                <a:gd name="T7" fmla="*/ 36 h 242"/>
                <a:gd name="T8" fmla="*/ 26 w 78"/>
                <a:gd name="T9" fmla="*/ 215 h 242"/>
                <a:gd name="T10" fmla="*/ 0 w 78"/>
                <a:gd name="T11" fmla="*/ 230 h 242"/>
                <a:gd name="T12" fmla="*/ 0 w 78"/>
                <a:gd name="T13" fmla="*/ 242 h 242"/>
                <a:gd name="T14" fmla="*/ 39 w 78"/>
                <a:gd name="T15" fmla="*/ 241 h 242"/>
                <a:gd name="T16" fmla="*/ 78 w 78"/>
                <a:gd name="T17" fmla="*/ 242 h 242"/>
                <a:gd name="T18" fmla="*/ 78 w 78"/>
                <a:gd name="T19" fmla="*/ 230 h 242"/>
                <a:gd name="T20" fmla="*/ 52 w 78"/>
                <a:gd name="T21" fmla="*/ 215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4"/>
                  </a:lnTo>
                  <a:lnTo>
                    <a:pt x="0" y="17"/>
                  </a:lnTo>
                  <a:cubicBezTo>
                    <a:pt x="23" y="17"/>
                    <a:pt x="26" y="19"/>
                    <a:pt x="26" y="36"/>
                  </a:cubicBezTo>
                  <a:lnTo>
                    <a:pt x="26" y="215"/>
                  </a:lnTo>
                  <a:cubicBezTo>
                    <a:pt x="26" y="230"/>
                    <a:pt x="22" y="230"/>
                    <a:pt x="0" y="230"/>
                  </a:cubicBezTo>
                  <a:lnTo>
                    <a:pt x="0" y="242"/>
                  </a:lnTo>
                  <a:cubicBezTo>
                    <a:pt x="1" y="242"/>
                    <a:pt x="25" y="241"/>
                    <a:pt x="39" y="241"/>
                  </a:cubicBezTo>
                  <a:cubicBezTo>
                    <a:pt x="52" y="241"/>
                    <a:pt x="65" y="241"/>
                    <a:pt x="78" y="242"/>
                  </a:cubicBezTo>
                  <a:lnTo>
                    <a:pt x="78" y="230"/>
                  </a:lnTo>
                  <a:cubicBezTo>
                    <a:pt x="56" y="230"/>
                    <a:pt x="52" y="230"/>
                    <a:pt x="52" y="215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0" name="Freeform 1063">
              <a:extLst>
                <a:ext uri="{FF2B5EF4-FFF2-40B4-BE49-F238E27FC236}">
                  <a16:creationId xmlns:a16="http://schemas.microsoft.com/office/drawing/2014/main" id="{9B1D3B71-B6B9-45DE-AF9F-2E8973A93798}"/>
                </a:ext>
              </a:extLst>
            </p:cNvPr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auto">
            <a:xfrm>
              <a:off x="5840413" y="6081713"/>
              <a:ext cx="68263" cy="96838"/>
            </a:xfrm>
            <a:custGeom>
              <a:avLst/>
              <a:gdLst>
                <a:gd name="T0" fmla="*/ 36 w 176"/>
                <a:gd name="T1" fmla="*/ 95 h 229"/>
                <a:gd name="T2" fmla="*/ 74 w 176"/>
                <a:gd name="T3" fmla="*/ 106 h 229"/>
                <a:gd name="T4" fmla="*/ 136 w 176"/>
                <a:gd name="T5" fmla="*/ 55 h 229"/>
                <a:gd name="T6" fmla="*/ 122 w 176"/>
                <a:gd name="T7" fmla="*/ 21 h 229"/>
                <a:gd name="T8" fmla="*/ 157 w 176"/>
                <a:gd name="T9" fmla="*/ 10 h 229"/>
                <a:gd name="T10" fmla="*/ 154 w 176"/>
                <a:gd name="T11" fmla="*/ 18 h 229"/>
                <a:gd name="T12" fmla="*/ 165 w 176"/>
                <a:gd name="T13" fmla="*/ 29 h 229"/>
                <a:gd name="T14" fmla="*/ 176 w 176"/>
                <a:gd name="T15" fmla="*/ 18 h 229"/>
                <a:gd name="T16" fmla="*/ 156 w 176"/>
                <a:gd name="T17" fmla="*/ 0 h 229"/>
                <a:gd name="T18" fmla="*/ 115 w 176"/>
                <a:gd name="T19" fmla="*/ 16 h 229"/>
                <a:gd name="T20" fmla="*/ 75 w 176"/>
                <a:gd name="T21" fmla="*/ 4 h 229"/>
                <a:gd name="T22" fmla="*/ 13 w 176"/>
                <a:gd name="T23" fmla="*/ 55 h 229"/>
                <a:gd name="T24" fmla="*/ 29 w 176"/>
                <a:gd name="T25" fmla="*/ 90 h 229"/>
                <a:gd name="T26" fmla="*/ 19 w 176"/>
                <a:gd name="T27" fmla="*/ 118 h 229"/>
                <a:gd name="T28" fmla="*/ 33 w 176"/>
                <a:gd name="T29" fmla="*/ 149 h 229"/>
                <a:gd name="T30" fmla="*/ 0 w 176"/>
                <a:gd name="T31" fmla="*/ 184 h 229"/>
                <a:gd name="T32" fmla="*/ 85 w 176"/>
                <a:gd name="T33" fmla="*/ 229 h 229"/>
                <a:gd name="T34" fmla="*/ 171 w 176"/>
                <a:gd name="T35" fmla="*/ 184 h 229"/>
                <a:gd name="T36" fmla="*/ 147 w 176"/>
                <a:gd name="T37" fmla="*/ 144 h 229"/>
                <a:gd name="T38" fmla="*/ 72 w 176"/>
                <a:gd name="T39" fmla="*/ 133 h 229"/>
                <a:gd name="T40" fmla="*/ 49 w 176"/>
                <a:gd name="T41" fmla="*/ 133 h 229"/>
                <a:gd name="T42" fmla="*/ 32 w 176"/>
                <a:gd name="T43" fmla="*/ 110 h 229"/>
                <a:gd name="T44" fmla="*/ 36 w 176"/>
                <a:gd name="T45" fmla="*/ 95 h 229"/>
                <a:gd name="T46" fmla="*/ 75 w 176"/>
                <a:gd name="T47" fmla="*/ 96 h 229"/>
                <a:gd name="T48" fmla="*/ 40 w 176"/>
                <a:gd name="T49" fmla="*/ 55 h 229"/>
                <a:gd name="T50" fmla="*/ 47 w 176"/>
                <a:gd name="T51" fmla="*/ 26 h 229"/>
                <a:gd name="T52" fmla="*/ 74 w 176"/>
                <a:gd name="T53" fmla="*/ 14 h 229"/>
                <a:gd name="T54" fmla="*/ 108 w 176"/>
                <a:gd name="T55" fmla="*/ 55 h 229"/>
                <a:gd name="T56" fmla="*/ 101 w 176"/>
                <a:gd name="T57" fmla="*/ 83 h 229"/>
                <a:gd name="T58" fmla="*/ 75 w 176"/>
                <a:gd name="T59" fmla="*/ 96 h 229"/>
                <a:gd name="T60" fmla="*/ 75 w 176"/>
                <a:gd name="T61" fmla="*/ 156 h 229"/>
                <a:gd name="T62" fmla="*/ 149 w 176"/>
                <a:gd name="T63" fmla="*/ 184 h 229"/>
                <a:gd name="T64" fmla="*/ 85 w 176"/>
                <a:gd name="T65" fmla="*/ 218 h 229"/>
                <a:gd name="T66" fmla="*/ 21 w 176"/>
                <a:gd name="T67" fmla="*/ 184 h 229"/>
                <a:gd name="T68" fmla="*/ 54 w 176"/>
                <a:gd name="T69" fmla="*/ 156 h 229"/>
                <a:gd name="T70" fmla="*/ 75 w 176"/>
                <a:gd name="T71" fmla="*/ 15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" h="229">
                  <a:moveTo>
                    <a:pt x="36" y="95"/>
                  </a:moveTo>
                  <a:cubicBezTo>
                    <a:pt x="41" y="99"/>
                    <a:pt x="54" y="106"/>
                    <a:pt x="74" y="106"/>
                  </a:cubicBezTo>
                  <a:cubicBezTo>
                    <a:pt x="110" y="106"/>
                    <a:pt x="136" y="82"/>
                    <a:pt x="136" y="55"/>
                  </a:cubicBezTo>
                  <a:cubicBezTo>
                    <a:pt x="136" y="41"/>
                    <a:pt x="130" y="30"/>
                    <a:pt x="122" y="21"/>
                  </a:cubicBezTo>
                  <a:cubicBezTo>
                    <a:pt x="137" y="10"/>
                    <a:pt x="151" y="10"/>
                    <a:pt x="157" y="10"/>
                  </a:cubicBezTo>
                  <a:cubicBezTo>
                    <a:pt x="156" y="11"/>
                    <a:pt x="154" y="13"/>
                    <a:pt x="154" y="18"/>
                  </a:cubicBezTo>
                  <a:cubicBezTo>
                    <a:pt x="154" y="25"/>
                    <a:pt x="159" y="29"/>
                    <a:pt x="165" y="29"/>
                  </a:cubicBezTo>
                  <a:cubicBezTo>
                    <a:pt x="170" y="29"/>
                    <a:pt x="176" y="26"/>
                    <a:pt x="176" y="18"/>
                  </a:cubicBezTo>
                  <a:cubicBezTo>
                    <a:pt x="176" y="10"/>
                    <a:pt x="169" y="0"/>
                    <a:pt x="156" y="0"/>
                  </a:cubicBezTo>
                  <a:cubicBezTo>
                    <a:pt x="150" y="0"/>
                    <a:pt x="131" y="1"/>
                    <a:pt x="115" y="16"/>
                  </a:cubicBezTo>
                  <a:cubicBezTo>
                    <a:pt x="105" y="9"/>
                    <a:pt x="90" y="4"/>
                    <a:pt x="75" y="4"/>
                  </a:cubicBezTo>
                  <a:cubicBezTo>
                    <a:pt x="39" y="4"/>
                    <a:pt x="13" y="28"/>
                    <a:pt x="13" y="55"/>
                  </a:cubicBezTo>
                  <a:cubicBezTo>
                    <a:pt x="13" y="69"/>
                    <a:pt x="20" y="81"/>
                    <a:pt x="29" y="90"/>
                  </a:cubicBezTo>
                  <a:cubicBezTo>
                    <a:pt x="27" y="93"/>
                    <a:pt x="19" y="105"/>
                    <a:pt x="19" y="118"/>
                  </a:cubicBezTo>
                  <a:cubicBezTo>
                    <a:pt x="19" y="123"/>
                    <a:pt x="20" y="139"/>
                    <a:pt x="33" y="149"/>
                  </a:cubicBezTo>
                  <a:cubicBezTo>
                    <a:pt x="18" y="155"/>
                    <a:pt x="0" y="166"/>
                    <a:pt x="0" y="184"/>
                  </a:cubicBezTo>
                  <a:cubicBezTo>
                    <a:pt x="0" y="210"/>
                    <a:pt x="38" y="229"/>
                    <a:pt x="85" y="229"/>
                  </a:cubicBezTo>
                  <a:cubicBezTo>
                    <a:pt x="129" y="229"/>
                    <a:pt x="171" y="212"/>
                    <a:pt x="171" y="184"/>
                  </a:cubicBezTo>
                  <a:cubicBezTo>
                    <a:pt x="171" y="173"/>
                    <a:pt x="166" y="154"/>
                    <a:pt x="147" y="144"/>
                  </a:cubicBezTo>
                  <a:cubicBezTo>
                    <a:pt x="127" y="133"/>
                    <a:pt x="106" y="133"/>
                    <a:pt x="72" y="133"/>
                  </a:cubicBezTo>
                  <a:cubicBezTo>
                    <a:pt x="64" y="133"/>
                    <a:pt x="52" y="133"/>
                    <a:pt x="49" y="133"/>
                  </a:cubicBezTo>
                  <a:cubicBezTo>
                    <a:pt x="38" y="130"/>
                    <a:pt x="32" y="120"/>
                    <a:pt x="32" y="110"/>
                  </a:cubicBezTo>
                  <a:cubicBezTo>
                    <a:pt x="32" y="101"/>
                    <a:pt x="34" y="98"/>
                    <a:pt x="36" y="95"/>
                  </a:cubicBezTo>
                  <a:close/>
                  <a:moveTo>
                    <a:pt x="75" y="96"/>
                  </a:moveTo>
                  <a:cubicBezTo>
                    <a:pt x="40" y="96"/>
                    <a:pt x="40" y="62"/>
                    <a:pt x="40" y="55"/>
                  </a:cubicBezTo>
                  <a:cubicBezTo>
                    <a:pt x="40" y="49"/>
                    <a:pt x="40" y="35"/>
                    <a:pt x="47" y="26"/>
                  </a:cubicBezTo>
                  <a:cubicBezTo>
                    <a:pt x="52" y="20"/>
                    <a:pt x="62" y="14"/>
                    <a:pt x="74" y="14"/>
                  </a:cubicBezTo>
                  <a:cubicBezTo>
                    <a:pt x="108" y="14"/>
                    <a:pt x="108" y="48"/>
                    <a:pt x="108" y="55"/>
                  </a:cubicBezTo>
                  <a:cubicBezTo>
                    <a:pt x="108" y="60"/>
                    <a:pt x="108" y="74"/>
                    <a:pt x="101" y="83"/>
                  </a:cubicBezTo>
                  <a:cubicBezTo>
                    <a:pt x="97" y="89"/>
                    <a:pt x="87" y="96"/>
                    <a:pt x="75" y="96"/>
                  </a:cubicBezTo>
                  <a:close/>
                  <a:moveTo>
                    <a:pt x="75" y="156"/>
                  </a:moveTo>
                  <a:cubicBezTo>
                    <a:pt x="106" y="156"/>
                    <a:pt x="149" y="156"/>
                    <a:pt x="149" y="184"/>
                  </a:cubicBezTo>
                  <a:cubicBezTo>
                    <a:pt x="149" y="202"/>
                    <a:pt x="122" y="218"/>
                    <a:pt x="85" y="218"/>
                  </a:cubicBezTo>
                  <a:cubicBezTo>
                    <a:pt x="48" y="218"/>
                    <a:pt x="21" y="202"/>
                    <a:pt x="21" y="184"/>
                  </a:cubicBezTo>
                  <a:cubicBezTo>
                    <a:pt x="21" y="172"/>
                    <a:pt x="32" y="157"/>
                    <a:pt x="54" y="156"/>
                  </a:cubicBezTo>
                  <a:lnTo>
                    <a:pt x="7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1" name="Freeform 1064">
              <a:extLst>
                <a:ext uri="{FF2B5EF4-FFF2-40B4-BE49-F238E27FC236}">
                  <a16:creationId xmlns:a16="http://schemas.microsoft.com/office/drawing/2014/main" id="{BF36655B-DA10-491F-A895-75866FF5155B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5946776" y="6083300"/>
              <a:ext cx="82550" cy="66675"/>
            </a:xfrm>
            <a:custGeom>
              <a:avLst/>
              <a:gdLst>
                <a:gd name="T0" fmla="*/ 27 w 213"/>
                <a:gd name="T1" fmla="*/ 131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1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6 h 157"/>
                <a:gd name="T58" fmla="*/ 45 w 213"/>
                <a:gd name="T59" fmla="*/ 55 h 157"/>
                <a:gd name="T60" fmla="*/ 38 w 213"/>
                <a:gd name="T61" fmla="*/ 87 h 157"/>
                <a:gd name="T62" fmla="*/ 27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2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6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2"/>
                    <a:pt x="164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6"/>
                    <a:pt x="14" y="47"/>
                  </a:cubicBezTo>
                  <a:cubicBezTo>
                    <a:pt x="19" y="26"/>
                    <a:pt x="26" y="9"/>
                    <a:pt x="39" y="9"/>
                  </a:cubicBezTo>
                  <a:cubicBezTo>
                    <a:pt x="49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7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2" name="Freeform 1065">
              <a:extLst>
                <a:ext uri="{FF2B5EF4-FFF2-40B4-BE49-F238E27FC236}">
                  <a16:creationId xmlns:a16="http://schemas.microsoft.com/office/drawing/2014/main" id="{2153DFC8-2692-4E55-90C6-FE4AA75EC5D0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6164263" y="5835650"/>
              <a:ext cx="73025" cy="376238"/>
            </a:xfrm>
            <a:custGeom>
              <a:avLst/>
              <a:gdLst>
                <a:gd name="T0" fmla="*/ 190 w 190"/>
                <a:gd name="T1" fmla="*/ 449 h 898"/>
                <a:gd name="T2" fmla="*/ 58 w 190"/>
                <a:gd name="T3" fmla="*/ 41 h 898"/>
                <a:gd name="T4" fmla="*/ 20 w 190"/>
                <a:gd name="T5" fmla="*/ 3 h 898"/>
                <a:gd name="T6" fmla="*/ 9 w 190"/>
                <a:gd name="T7" fmla="*/ 0 h 898"/>
                <a:gd name="T8" fmla="*/ 0 w 190"/>
                <a:gd name="T9" fmla="*/ 5 h 898"/>
                <a:gd name="T10" fmla="*/ 3 w 190"/>
                <a:gd name="T11" fmla="*/ 10 h 898"/>
                <a:gd name="T12" fmla="*/ 78 w 190"/>
                <a:gd name="T13" fmla="*/ 110 h 898"/>
                <a:gd name="T14" fmla="*/ 152 w 190"/>
                <a:gd name="T15" fmla="*/ 449 h 898"/>
                <a:gd name="T16" fmla="*/ 2 w 190"/>
                <a:gd name="T17" fmla="*/ 889 h 898"/>
                <a:gd name="T18" fmla="*/ 0 w 190"/>
                <a:gd name="T19" fmla="*/ 893 h 898"/>
                <a:gd name="T20" fmla="*/ 9 w 190"/>
                <a:gd name="T21" fmla="*/ 898 h 898"/>
                <a:gd name="T22" fmla="*/ 21 w 190"/>
                <a:gd name="T23" fmla="*/ 894 h 898"/>
                <a:gd name="T24" fmla="*/ 157 w 190"/>
                <a:gd name="T25" fmla="*/ 678 h 898"/>
                <a:gd name="T26" fmla="*/ 190 w 190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8">
                  <a:moveTo>
                    <a:pt x="190" y="449"/>
                  </a:moveTo>
                  <a:cubicBezTo>
                    <a:pt x="190" y="306"/>
                    <a:pt x="156" y="153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9"/>
                  </a:cubicBezTo>
                  <a:cubicBezTo>
                    <a:pt x="152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5" y="898"/>
                    <a:pt x="9" y="898"/>
                  </a:cubicBezTo>
                  <a:cubicBezTo>
                    <a:pt x="16" y="898"/>
                    <a:pt x="17" y="898"/>
                    <a:pt x="21" y="894"/>
                  </a:cubicBezTo>
                  <a:cubicBezTo>
                    <a:pt x="69" y="853"/>
                    <a:pt x="122" y="784"/>
                    <a:pt x="157" y="678"/>
                  </a:cubicBezTo>
                  <a:cubicBezTo>
                    <a:pt x="179" y="610"/>
                    <a:pt x="190" y="529"/>
                    <a:pt x="190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3" name="Freeform 1066">
              <a:extLst>
                <a:ext uri="{FF2B5EF4-FFF2-40B4-BE49-F238E27FC236}">
                  <a16:creationId xmlns:a16="http://schemas.microsoft.com/office/drawing/2014/main" id="{970B0C04-4B0F-40A7-BA95-2E6CA807E510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6342063" y="5942013"/>
              <a:ext cx="119063" cy="163513"/>
            </a:xfrm>
            <a:custGeom>
              <a:avLst/>
              <a:gdLst>
                <a:gd name="T0" fmla="*/ 296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6 w 305"/>
                <a:gd name="T25" fmla="*/ 21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6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4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6" y="21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4" name="Freeform 1067">
              <a:extLst>
                <a:ext uri="{FF2B5EF4-FFF2-40B4-BE49-F238E27FC236}">
                  <a16:creationId xmlns:a16="http://schemas.microsoft.com/office/drawing/2014/main" id="{370CFEF7-59B2-4EB1-98EB-BC13EF1D1921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6615113" y="5895975"/>
              <a:ext cx="49213" cy="96838"/>
            </a:xfrm>
            <a:custGeom>
              <a:avLst/>
              <a:gdLst>
                <a:gd name="T0" fmla="*/ 78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5" name="Rectangle 1068">
              <a:extLst>
                <a:ext uri="{FF2B5EF4-FFF2-40B4-BE49-F238E27FC236}">
                  <a16:creationId xmlns:a16="http://schemas.microsoft.com/office/drawing/2014/main" id="{BCEE71B1-8365-44EA-9AEA-2BAEC8F00DAD}"/>
                </a:ext>
              </a:extLst>
            </p:cNvPr>
            <p:cNvSpPr>
              <a:spLocks noChangeArrowheads="1"/>
            </p:cNvSpPr>
            <p:nvPr>
              <p:custDataLst>
                <p:tags r:id="rId219"/>
              </p:custDataLst>
            </p:nvPr>
          </p:nvSpPr>
          <p:spPr bwMode="auto">
            <a:xfrm>
              <a:off x="6553201" y="6019800"/>
              <a:ext cx="171450" cy="79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6" name="Freeform 1069">
              <a:extLst>
                <a:ext uri="{FF2B5EF4-FFF2-40B4-BE49-F238E27FC236}">
                  <a16:creationId xmlns:a16="http://schemas.microsoft.com/office/drawing/2014/main" id="{9C03AFE4-EF2C-4C00-B3B8-4F7956BDB307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6559551" y="6083300"/>
              <a:ext cx="82550" cy="66675"/>
            </a:xfrm>
            <a:custGeom>
              <a:avLst/>
              <a:gdLst>
                <a:gd name="T0" fmla="*/ 26 w 213"/>
                <a:gd name="T1" fmla="*/ 131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1"/>
                  </a:cubicBezTo>
                  <a:cubicBezTo>
                    <a:pt x="92" y="28"/>
                    <a:pt x="109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3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2"/>
                    <a:pt x="163" y="107"/>
                  </a:cubicBezTo>
                  <a:cubicBezTo>
                    <a:pt x="167" y="96"/>
                    <a:pt x="182" y="59"/>
                    <a:pt x="182" y="39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6"/>
                    <a:pt x="14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1" y="17"/>
                    <a:pt x="51" y="26"/>
                  </a:cubicBezTo>
                  <a:cubicBezTo>
                    <a:pt x="51" y="33"/>
                    <a:pt x="47" y="46"/>
                    <a:pt x="45" y="55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7" name="Freeform 1070">
              <a:extLst>
                <a:ext uri="{FF2B5EF4-FFF2-40B4-BE49-F238E27FC236}">
                  <a16:creationId xmlns:a16="http://schemas.microsoft.com/office/drawing/2014/main" id="{24BC2AF4-5A6C-4387-9902-4EAB1DA57E2D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6656388" y="6037263"/>
              <a:ext cx="50800" cy="71438"/>
            </a:xfrm>
            <a:custGeom>
              <a:avLst/>
              <a:gdLst>
                <a:gd name="T0" fmla="*/ 62 w 129"/>
                <a:gd name="T1" fmla="*/ 83 h 171"/>
                <a:gd name="T2" fmla="*/ 100 w 129"/>
                <a:gd name="T3" fmla="*/ 122 h 171"/>
                <a:gd name="T4" fmla="*/ 62 w 129"/>
                <a:gd name="T5" fmla="*/ 161 h 171"/>
                <a:gd name="T6" fmla="*/ 17 w 129"/>
                <a:gd name="T7" fmla="*/ 148 h 171"/>
                <a:gd name="T8" fmla="*/ 30 w 129"/>
                <a:gd name="T9" fmla="*/ 133 h 171"/>
                <a:gd name="T10" fmla="*/ 15 w 129"/>
                <a:gd name="T11" fmla="*/ 118 h 171"/>
                <a:gd name="T12" fmla="*/ 0 w 129"/>
                <a:gd name="T13" fmla="*/ 133 h 171"/>
                <a:gd name="T14" fmla="*/ 63 w 129"/>
                <a:gd name="T15" fmla="*/ 171 h 171"/>
                <a:gd name="T16" fmla="*/ 129 w 129"/>
                <a:gd name="T17" fmla="*/ 122 h 171"/>
                <a:gd name="T18" fmla="*/ 82 w 129"/>
                <a:gd name="T19" fmla="*/ 78 h 171"/>
                <a:gd name="T20" fmla="*/ 120 w 129"/>
                <a:gd name="T21" fmla="*/ 36 h 171"/>
                <a:gd name="T22" fmla="*/ 63 w 129"/>
                <a:gd name="T23" fmla="*/ 0 h 171"/>
                <a:gd name="T24" fmla="*/ 8 w 129"/>
                <a:gd name="T25" fmla="*/ 35 h 171"/>
                <a:gd name="T26" fmla="*/ 23 w 129"/>
                <a:gd name="T27" fmla="*/ 50 h 171"/>
                <a:gd name="T28" fmla="*/ 37 w 129"/>
                <a:gd name="T29" fmla="*/ 36 h 171"/>
                <a:gd name="T30" fmla="*/ 25 w 129"/>
                <a:gd name="T31" fmla="*/ 22 h 171"/>
                <a:gd name="T32" fmla="*/ 63 w 129"/>
                <a:gd name="T33" fmla="*/ 10 h 171"/>
                <a:gd name="T34" fmla="*/ 94 w 129"/>
                <a:gd name="T35" fmla="*/ 36 h 171"/>
                <a:gd name="T36" fmla="*/ 58 w 129"/>
                <a:gd name="T37" fmla="*/ 74 h 171"/>
                <a:gd name="T38" fmla="*/ 44 w 129"/>
                <a:gd name="T39" fmla="*/ 75 h 171"/>
                <a:gd name="T40" fmla="*/ 38 w 129"/>
                <a:gd name="T41" fmla="*/ 79 h 171"/>
                <a:gd name="T42" fmla="*/ 45 w 129"/>
                <a:gd name="T43" fmla="*/ 83 h 171"/>
                <a:gd name="T44" fmla="*/ 62 w 129"/>
                <a:gd name="T45" fmla="*/ 8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171">
                  <a:moveTo>
                    <a:pt x="62" y="83"/>
                  </a:moveTo>
                  <a:cubicBezTo>
                    <a:pt x="85" y="83"/>
                    <a:pt x="100" y="97"/>
                    <a:pt x="100" y="122"/>
                  </a:cubicBezTo>
                  <a:cubicBezTo>
                    <a:pt x="100" y="147"/>
                    <a:pt x="84" y="161"/>
                    <a:pt x="62" y="161"/>
                  </a:cubicBezTo>
                  <a:cubicBezTo>
                    <a:pt x="59" y="161"/>
                    <a:pt x="30" y="161"/>
                    <a:pt x="17" y="148"/>
                  </a:cubicBezTo>
                  <a:cubicBezTo>
                    <a:pt x="27" y="146"/>
                    <a:pt x="30" y="139"/>
                    <a:pt x="30" y="133"/>
                  </a:cubicBezTo>
                  <a:cubicBezTo>
                    <a:pt x="30" y="124"/>
                    <a:pt x="23" y="118"/>
                    <a:pt x="15" y="118"/>
                  </a:cubicBezTo>
                  <a:cubicBezTo>
                    <a:pt x="7" y="118"/>
                    <a:pt x="0" y="123"/>
                    <a:pt x="0" y="133"/>
                  </a:cubicBezTo>
                  <a:cubicBezTo>
                    <a:pt x="0" y="159"/>
                    <a:pt x="29" y="171"/>
                    <a:pt x="63" y="171"/>
                  </a:cubicBezTo>
                  <a:cubicBezTo>
                    <a:pt x="103" y="171"/>
                    <a:pt x="129" y="146"/>
                    <a:pt x="129" y="122"/>
                  </a:cubicBezTo>
                  <a:cubicBezTo>
                    <a:pt x="129" y="102"/>
                    <a:pt x="111" y="85"/>
                    <a:pt x="82" y="78"/>
                  </a:cubicBezTo>
                  <a:cubicBezTo>
                    <a:pt x="112" y="68"/>
                    <a:pt x="120" y="50"/>
                    <a:pt x="120" y="36"/>
                  </a:cubicBezTo>
                  <a:cubicBezTo>
                    <a:pt x="120" y="15"/>
                    <a:pt x="95" y="0"/>
                    <a:pt x="63" y="0"/>
                  </a:cubicBezTo>
                  <a:cubicBezTo>
                    <a:pt x="33" y="0"/>
                    <a:pt x="8" y="13"/>
                    <a:pt x="8" y="35"/>
                  </a:cubicBezTo>
                  <a:cubicBezTo>
                    <a:pt x="8" y="47"/>
                    <a:pt x="18" y="50"/>
                    <a:pt x="23" y="50"/>
                  </a:cubicBezTo>
                  <a:cubicBezTo>
                    <a:pt x="30" y="50"/>
                    <a:pt x="37" y="45"/>
                    <a:pt x="37" y="36"/>
                  </a:cubicBezTo>
                  <a:cubicBezTo>
                    <a:pt x="37" y="30"/>
                    <a:pt x="34" y="23"/>
                    <a:pt x="25" y="22"/>
                  </a:cubicBezTo>
                  <a:cubicBezTo>
                    <a:pt x="35" y="10"/>
                    <a:pt x="58" y="10"/>
                    <a:pt x="63" y="10"/>
                  </a:cubicBezTo>
                  <a:cubicBezTo>
                    <a:pt x="81" y="10"/>
                    <a:pt x="94" y="19"/>
                    <a:pt x="94" y="36"/>
                  </a:cubicBezTo>
                  <a:cubicBezTo>
                    <a:pt x="94" y="50"/>
                    <a:pt x="84" y="73"/>
                    <a:pt x="58" y="74"/>
                  </a:cubicBezTo>
                  <a:cubicBezTo>
                    <a:pt x="51" y="74"/>
                    <a:pt x="50" y="75"/>
                    <a:pt x="44" y="75"/>
                  </a:cubicBezTo>
                  <a:cubicBezTo>
                    <a:pt x="41" y="75"/>
                    <a:pt x="38" y="75"/>
                    <a:pt x="38" y="79"/>
                  </a:cubicBezTo>
                  <a:cubicBezTo>
                    <a:pt x="38" y="83"/>
                    <a:pt x="41" y="83"/>
                    <a:pt x="45" y="83"/>
                  </a:cubicBezTo>
                  <a:lnTo>
                    <a:pt x="62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4" name="组合 1005">
            <a:extLst>
              <a:ext uri="{FF2B5EF4-FFF2-40B4-BE49-F238E27FC236}">
                <a16:creationId xmlns:a16="http://schemas.microsoft.com/office/drawing/2014/main" id="{BE9B2DFE-5868-460C-B1AB-F82FAF9739C9}"/>
              </a:ext>
            </a:extLst>
          </p:cNvPr>
          <p:cNvGrpSpPr/>
          <p:nvPr/>
        </p:nvGrpSpPr>
        <p:grpSpPr>
          <a:xfrm>
            <a:off x="394372" y="324824"/>
            <a:ext cx="4506075" cy="1865258"/>
            <a:chOff x="300282" y="2315675"/>
            <a:chExt cx="7999656" cy="3311402"/>
          </a:xfrm>
        </p:grpSpPr>
        <p:sp>
          <p:nvSpPr>
            <p:cNvPr id="905" name="矩形 3">
              <a:extLst>
                <a:ext uri="{FF2B5EF4-FFF2-40B4-BE49-F238E27FC236}">
                  <a16:creationId xmlns:a16="http://schemas.microsoft.com/office/drawing/2014/main" id="{E14E80C5-B747-40CE-B81F-3992BA144D8C}"/>
                </a:ext>
              </a:extLst>
            </p:cNvPr>
            <p:cNvSpPr/>
            <p:nvPr/>
          </p:nvSpPr>
          <p:spPr>
            <a:xfrm>
              <a:off x="300282" y="2315675"/>
              <a:ext cx="7999656" cy="3311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906" name="组合 865">
              <a:extLst>
                <a:ext uri="{FF2B5EF4-FFF2-40B4-BE49-F238E27FC236}">
                  <a16:creationId xmlns:a16="http://schemas.microsoft.com/office/drawing/2014/main" id="{FBCD109B-C8C9-4B75-AEC2-63921B1C7043}"/>
                </a:ext>
              </a:extLst>
            </p:cNvPr>
            <p:cNvGrpSpPr>
              <a:grpSpLocks noChangeAspect="1"/>
            </p:cNvGrpSpPr>
            <p:nvPr>
              <p:custDataLst>
                <p:tags r:id="rId51"/>
              </p:custDataLst>
            </p:nvPr>
          </p:nvGrpSpPr>
          <p:grpSpPr>
            <a:xfrm>
              <a:off x="548909" y="2579810"/>
              <a:ext cx="7556501" cy="2811463"/>
              <a:chOff x="1516063" y="1876425"/>
              <a:chExt cx="7556501" cy="2811463"/>
            </a:xfrm>
          </p:grpSpPr>
          <p:sp>
            <p:nvSpPr>
              <p:cNvPr id="907" name="Freeform 288">
                <a:extLst>
                  <a:ext uri="{FF2B5EF4-FFF2-40B4-BE49-F238E27FC236}">
                    <a16:creationId xmlns:a16="http://schemas.microsoft.com/office/drawing/2014/main" id="{6192BDCC-A669-4DC7-A8DC-480E94918701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1516063" y="1905000"/>
                <a:ext cx="173038" cy="219075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89">
                <a:extLst>
                  <a:ext uri="{FF2B5EF4-FFF2-40B4-BE49-F238E27FC236}">
                    <a16:creationId xmlns:a16="http://schemas.microsoft.com/office/drawing/2014/main" id="{E40E6C34-2DA3-4DFE-98D3-6C6350F4043C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1697038" y="1971675"/>
                <a:ext cx="144463" cy="155575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0">
                <a:extLst>
                  <a:ext uri="{FF2B5EF4-FFF2-40B4-BE49-F238E27FC236}">
                    <a16:creationId xmlns:a16="http://schemas.microsoft.com/office/drawing/2014/main" id="{65154D3D-A6CD-4536-A12C-012686328C53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1852613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1">
                <a:extLst>
                  <a:ext uri="{FF2B5EF4-FFF2-40B4-BE49-F238E27FC236}">
                    <a16:creationId xmlns:a16="http://schemas.microsoft.com/office/drawing/2014/main" id="{9677FCE8-F8F8-4324-B51C-50E68FEA7923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2046288" y="1897063"/>
                <a:ext cx="77788" cy="2270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2">
                <a:extLst>
                  <a:ext uri="{FF2B5EF4-FFF2-40B4-BE49-F238E27FC236}">
                    <a16:creationId xmlns:a16="http://schemas.microsoft.com/office/drawing/2014/main" id="{2823A0F1-5FA9-425E-A5C8-88544C0A0BEA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2136776" y="1971675"/>
                <a:ext cx="152400" cy="152400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93">
                <a:extLst>
                  <a:ext uri="{FF2B5EF4-FFF2-40B4-BE49-F238E27FC236}">
                    <a16:creationId xmlns:a16="http://schemas.microsoft.com/office/drawing/2014/main" id="{705C8423-DD1A-4E15-91A7-223CF8A034E0}"/>
                  </a:ext>
                </a:extLst>
              </p:cNvPr>
              <p:cNvSpPr>
                <a:spLocks noEditPoint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2303463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94">
                <a:extLst>
                  <a:ext uri="{FF2B5EF4-FFF2-40B4-BE49-F238E27FC236}">
                    <a16:creationId xmlns:a16="http://schemas.microsoft.com/office/drawing/2014/main" id="{DC5C4742-9C11-461A-B106-7F3999BC5ACC}"/>
                  </a:ext>
                </a:extLst>
              </p:cNvPr>
              <p:cNvSpPr>
                <a:spLocks noEditPoint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246538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95">
                <a:extLst>
                  <a:ext uri="{FF2B5EF4-FFF2-40B4-BE49-F238E27FC236}">
                    <a16:creationId xmlns:a16="http://schemas.microsoft.com/office/drawing/2014/main" id="{6331450E-ABE7-4AD1-B6D6-AB4E463856B6}"/>
                  </a:ext>
                </a:extLst>
              </p:cNvPr>
              <p:cNvSpPr>
                <a:spLocks noEditPoint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2603501" y="1971675"/>
                <a:ext cx="152400" cy="223838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96">
                <a:extLst>
                  <a:ext uri="{FF2B5EF4-FFF2-40B4-BE49-F238E27FC236}">
                    <a16:creationId xmlns:a16="http://schemas.microsoft.com/office/drawing/2014/main" id="{D6AD04BE-6608-42BA-9513-47AB2ECAED57}"/>
                  </a:ext>
                </a:extLst>
              </p:cNvPr>
              <p:cNvSpPr>
                <a:spLocks noEditPoints="1"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2773363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97">
                <a:extLst>
                  <a:ext uri="{FF2B5EF4-FFF2-40B4-BE49-F238E27FC236}">
                    <a16:creationId xmlns:a16="http://schemas.microsoft.com/office/drawing/2014/main" id="{8F02BF22-1BAC-49AF-8641-2DB4A1BEC407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2914651" y="1971675"/>
                <a:ext cx="153988" cy="152400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98">
                <a:extLst>
                  <a:ext uri="{FF2B5EF4-FFF2-40B4-BE49-F238E27FC236}">
                    <a16:creationId xmlns:a16="http://schemas.microsoft.com/office/drawing/2014/main" id="{8E515144-C28F-4550-A7CB-58E2A39DEF14}"/>
                  </a:ext>
                </a:extLst>
              </p:cNvPr>
              <p:cNvSpPr>
                <a:spLocks noEditPoint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082926" y="1897063"/>
                <a:ext cx="150813" cy="2301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99">
                <a:extLst>
                  <a:ext uri="{FF2B5EF4-FFF2-40B4-BE49-F238E27FC236}">
                    <a16:creationId xmlns:a16="http://schemas.microsoft.com/office/drawing/2014/main" id="{903AAD76-4803-4324-AF08-2625647A0430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244851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0">
                <a:extLst>
                  <a:ext uri="{FF2B5EF4-FFF2-40B4-BE49-F238E27FC236}">
                    <a16:creationId xmlns:a16="http://schemas.microsoft.com/office/drawing/2014/main" id="{DC16100D-3831-49ED-8687-99F1C5DE66EB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3386138" y="1971675"/>
                <a:ext cx="152400" cy="152400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6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1">
                <a:extLst>
                  <a:ext uri="{FF2B5EF4-FFF2-40B4-BE49-F238E27FC236}">
                    <a16:creationId xmlns:a16="http://schemas.microsoft.com/office/drawing/2014/main" id="{21AF71FA-48FA-4378-BF76-ED79F9B803ED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3548063" y="1931988"/>
                <a:ext cx="87313" cy="195263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2">
                <a:extLst>
                  <a:ext uri="{FF2B5EF4-FFF2-40B4-BE49-F238E27FC236}">
                    <a16:creationId xmlns:a16="http://schemas.microsoft.com/office/drawing/2014/main" id="{0D533A3C-7BE9-4F86-99FA-DAEFC28B5822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3717926" y="1971675"/>
                <a:ext cx="107950" cy="152400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303">
                <a:extLst>
                  <a:ext uri="{FF2B5EF4-FFF2-40B4-BE49-F238E27FC236}">
                    <a16:creationId xmlns:a16="http://schemas.microsoft.com/office/drawing/2014/main" id="{41C8FCBD-5F91-4AE6-A6DF-2EAF8B8ED70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3829051" y="2090738"/>
                <a:ext cx="36513" cy="36513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04">
                <a:extLst>
                  <a:ext uri="{FF2B5EF4-FFF2-40B4-BE49-F238E27FC236}">
                    <a16:creationId xmlns:a16="http://schemas.microsoft.com/office/drawing/2014/main" id="{E2B1523C-1551-4FD1-90C3-549988E3B0C7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3894138" y="1974850"/>
                <a:ext cx="149225" cy="153988"/>
              </a:xfrm>
              <a:custGeom>
                <a:avLst/>
                <a:gdLst>
                  <a:gd name="T0" fmla="*/ 228 w 228"/>
                  <a:gd name="T1" fmla="*/ 0 h 232"/>
                  <a:gd name="T2" fmla="*/ 159 w 228"/>
                  <a:gd name="T3" fmla="*/ 0 h 232"/>
                  <a:gd name="T4" fmla="*/ 159 w 228"/>
                  <a:gd name="T5" fmla="*/ 8 h 232"/>
                  <a:gd name="T6" fmla="*/ 182 w 228"/>
                  <a:gd name="T7" fmla="*/ 24 h 232"/>
                  <a:gd name="T8" fmla="*/ 179 w 228"/>
                  <a:gd name="T9" fmla="*/ 39 h 232"/>
                  <a:gd name="T10" fmla="*/ 130 w 228"/>
                  <a:gd name="T11" fmla="*/ 168 h 232"/>
                  <a:gd name="T12" fmla="*/ 79 w 228"/>
                  <a:gd name="T13" fmla="*/ 40 h 232"/>
                  <a:gd name="T14" fmla="*/ 75 w 228"/>
                  <a:gd name="T15" fmla="*/ 22 h 232"/>
                  <a:gd name="T16" fmla="*/ 98 w 228"/>
                  <a:gd name="T17" fmla="*/ 8 h 232"/>
                  <a:gd name="T18" fmla="*/ 98 w 228"/>
                  <a:gd name="T19" fmla="*/ 0 h 232"/>
                  <a:gd name="T20" fmla="*/ 0 w 228"/>
                  <a:gd name="T21" fmla="*/ 0 h 232"/>
                  <a:gd name="T22" fmla="*/ 0 w 228"/>
                  <a:gd name="T23" fmla="*/ 8 h 232"/>
                  <a:gd name="T24" fmla="*/ 45 w 228"/>
                  <a:gd name="T25" fmla="*/ 65 h 232"/>
                  <a:gd name="T26" fmla="*/ 105 w 228"/>
                  <a:gd name="T27" fmla="*/ 208 h 232"/>
                  <a:gd name="T28" fmla="*/ 109 w 228"/>
                  <a:gd name="T29" fmla="*/ 219 h 232"/>
                  <a:gd name="T30" fmla="*/ 118 w 228"/>
                  <a:gd name="T31" fmla="*/ 232 h 232"/>
                  <a:gd name="T32" fmla="*/ 132 w 228"/>
                  <a:gd name="T33" fmla="*/ 207 h 232"/>
                  <a:gd name="T34" fmla="*/ 196 w 228"/>
                  <a:gd name="T35" fmla="*/ 47 h 232"/>
                  <a:gd name="T36" fmla="*/ 228 w 228"/>
                  <a:gd name="T37" fmla="*/ 8 h 232"/>
                  <a:gd name="T38" fmla="*/ 228 w 22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8" h="232">
                    <a:moveTo>
                      <a:pt x="228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2" y="14"/>
                      <a:pt x="182" y="24"/>
                    </a:cubicBezTo>
                    <a:cubicBezTo>
                      <a:pt x="182" y="29"/>
                      <a:pt x="181" y="34"/>
                      <a:pt x="179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2" y="14"/>
                      <a:pt x="45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0" y="13"/>
                      <a:pt x="213" y="9"/>
                      <a:pt x="228" y="8"/>
                    </a:cubicBezTo>
                    <a:lnTo>
                      <a:pt x="22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05">
                <a:extLst>
                  <a:ext uri="{FF2B5EF4-FFF2-40B4-BE49-F238E27FC236}">
                    <a16:creationId xmlns:a16="http://schemas.microsoft.com/office/drawing/2014/main" id="{EAE52ADD-D44E-47CE-BB8B-B00362C7F811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052888" y="2090738"/>
                <a:ext cx="36513" cy="36513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06">
                <a:extLst>
                  <a:ext uri="{FF2B5EF4-FFF2-40B4-BE49-F238E27FC236}">
                    <a16:creationId xmlns:a16="http://schemas.microsoft.com/office/drawing/2014/main" id="{25C1949F-8B0C-4361-9159-0BCB9E29285A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221163" y="1897063"/>
                <a:ext cx="269875" cy="227013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1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07">
                <a:extLst>
                  <a:ext uri="{FF2B5EF4-FFF2-40B4-BE49-F238E27FC236}">
                    <a16:creationId xmlns:a16="http://schemas.microsoft.com/office/drawing/2014/main" id="{C5D1AE71-B606-4DB0-BF2A-E79E2F67080E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4506913" y="2019300"/>
                <a:ext cx="84138" cy="153988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08">
                <a:extLst>
                  <a:ext uri="{FF2B5EF4-FFF2-40B4-BE49-F238E27FC236}">
                    <a16:creationId xmlns:a16="http://schemas.microsoft.com/office/drawing/2014/main" id="{4D728752-92BF-4953-8330-384FAA47008B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4656138" y="2089150"/>
                <a:ext cx="39688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09">
                <a:extLst>
                  <a:ext uri="{FF2B5EF4-FFF2-40B4-BE49-F238E27FC236}">
                    <a16:creationId xmlns:a16="http://schemas.microsoft.com/office/drawing/2014/main" id="{494DDAF4-DDE2-4E11-A987-384D17D84D71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4783138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0">
                <a:extLst>
                  <a:ext uri="{FF2B5EF4-FFF2-40B4-BE49-F238E27FC236}">
                    <a16:creationId xmlns:a16="http://schemas.microsoft.com/office/drawing/2014/main" id="{C519CF9F-E73F-4CDF-85C1-2C4401720BAD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5059363" y="2019300"/>
                <a:ext cx="100013" cy="153988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199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6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199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5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6" y="76"/>
                      <a:pt x="36" y="63"/>
                    </a:cubicBezTo>
                    <a:cubicBezTo>
                      <a:pt x="36" y="57"/>
                      <a:pt x="34" y="45"/>
                      <a:pt x="16" y="45"/>
                    </a:cubicBezTo>
                    <a:cubicBezTo>
                      <a:pt x="27" y="20"/>
                      <a:pt x="50" y="12"/>
                      <a:pt x="67" y="12"/>
                    </a:cubicBezTo>
                    <a:cubicBezTo>
                      <a:pt x="102" y="12"/>
                      <a:pt x="120" y="39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1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1">
                <a:extLst>
                  <a:ext uri="{FF2B5EF4-FFF2-40B4-BE49-F238E27FC236}">
                    <a16:creationId xmlns:a16="http://schemas.microsoft.com/office/drawing/2014/main" id="{2A7230B5-2E50-4A28-BE9C-5E1DA307F0C4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521811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Oval 312">
                <a:extLst>
                  <a:ext uri="{FF2B5EF4-FFF2-40B4-BE49-F238E27FC236}">
                    <a16:creationId xmlns:a16="http://schemas.microsoft.com/office/drawing/2014/main" id="{CA25A506-45F6-4396-A3DC-2C4534621AC8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536257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313">
                <a:extLst>
                  <a:ext uri="{FF2B5EF4-FFF2-40B4-BE49-F238E27FC236}">
                    <a16:creationId xmlns:a16="http://schemas.microsoft.com/office/drawing/2014/main" id="{8C2B943D-4DB9-4C5C-9330-6250517DF632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5508626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314">
                <a:extLst>
                  <a:ext uri="{FF2B5EF4-FFF2-40B4-BE49-F238E27FC236}">
                    <a16:creationId xmlns:a16="http://schemas.microsoft.com/office/drawing/2014/main" id="{70CB10E8-644E-44CC-9987-E2CFB76CBF93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5653088" y="2022475"/>
                <a:ext cx="34925" cy="34925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15">
                <a:extLst>
                  <a:ext uri="{FF2B5EF4-FFF2-40B4-BE49-F238E27FC236}">
                    <a16:creationId xmlns:a16="http://schemas.microsoft.com/office/drawing/2014/main" id="{A514AA4F-E8EE-4837-AB42-EE61DD0535FF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5851526" y="2089150"/>
                <a:ext cx="38100" cy="98425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16">
                <a:extLst>
                  <a:ext uri="{FF2B5EF4-FFF2-40B4-BE49-F238E27FC236}">
                    <a16:creationId xmlns:a16="http://schemas.microsoft.com/office/drawing/2014/main" id="{7DD333E1-38D9-4F5F-B306-FD6EDF33A41E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5978526" y="1897063"/>
                <a:ext cx="268288" cy="227013"/>
              </a:xfrm>
              <a:custGeom>
                <a:avLst/>
                <a:gdLst>
                  <a:gd name="T0" fmla="*/ 228 w 410"/>
                  <a:gd name="T1" fmla="*/ 136 h 341"/>
                  <a:gd name="T2" fmla="*/ 186 w 410"/>
                  <a:gd name="T3" fmla="*/ 36 h 341"/>
                  <a:gd name="T4" fmla="*/ 184 w 410"/>
                  <a:gd name="T5" fmla="*/ 30 h 341"/>
                  <a:gd name="T6" fmla="*/ 213 w 410"/>
                  <a:gd name="T7" fmla="*/ 15 h 341"/>
                  <a:gd name="T8" fmla="*/ 223 w 410"/>
                  <a:gd name="T9" fmla="*/ 6 h 341"/>
                  <a:gd name="T10" fmla="*/ 215 w 410"/>
                  <a:gd name="T11" fmla="*/ 0 h 341"/>
                  <a:gd name="T12" fmla="*/ 153 w 410"/>
                  <a:gd name="T13" fmla="*/ 1 h 341"/>
                  <a:gd name="T14" fmla="*/ 97 w 410"/>
                  <a:gd name="T15" fmla="*/ 0 h 341"/>
                  <a:gd name="T16" fmla="*/ 88 w 410"/>
                  <a:gd name="T17" fmla="*/ 10 h 341"/>
                  <a:gd name="T18" fmla="*/ 99 w 410"/>
                  <a:gd name="T19" fmla="*/ 15 h 341"/>
                  <a:gd name="T20" fmla="*/ 137 w 410"/>
                  <a:gd name="T21" fmla="*/ 31 h 341"/>
                  <a:gd name="T22" fmla="*/ 196 w 410"/>
                  <a:gd name="T23" fmla="*/ 171 h 341"/>
                  <a:gd name="T24" fmla="*/ 90 w 410"/>
                  <a:gd name="T25" fmla="*/ 284 h 341"/>
                  <a:gd name="T26" fmla="*/ 84 w 410"/>
                  <a:gd name="T27" fmla="*/ 289 h 341"/>
                  <a:gd name="T28" fmla="*/ 11 w 410"/>
                  <a:gd name="T29" fmla="*/ 325 h 341"/>
                  <a:gd name="T30" fmla="*/ 0 w 410"/>
                  <a:gd name="T31" fmla="*/ 335 h 341"/>
                  <a:gd name="T32" fmla="*/ 6 w 410"/>
                  <a:gd name="T33" fmla="*/ 341 h 341"/>
                  <a:gd name="T34" fmla="*/ 53 w 410"/>
                  <a:gd name="T35" fmla="*/ 339 h 341"/>
                  <a:gd name="T36" fmla="*/ 109 w 410"/>
                  <a:gd name="T37" fmla="*/ 341 h 341"/>
                  <a:gd name="T38" fmla="*/ 118 w 410"/>
                  <a:gd name="T39" fmla="*/ 331 h 341"/>
                  <a:gd name="T40" fmla="*/ 112 w 410"/>
                  <a:gd name="T41" fmla="*/ 325 h 341"/>
                  <a:gd name="T42" fmla="*/ 92 w 410"/>
                  <a:gd name="T43" fmla="*/ 310 h 341"/>
                  <a:gd name="T44" fmla="*/ 105 w 410"/>
                  <a:gd name="T45" fmla="*/ 287 h 341"/>
                  <a:gd name="T46" fmla="*/ 156 w 410"/>
                  <a:gd name="T47" fmla="*/ 233 h 341"/>
                  <a:gd name="T48" fmla="*/ 201 w 410"/>
                  <a:gd name="T49" fmla="*/ 184 h 341"/>
                  <a:gd name="T50" fmla="*/ 251 w 410"/>
                  <a:gd name="T51" fmla="*/ 304 h 341"/>
                  <a:gd name="T52" fmla="*/ 254 w 410"/>
                  <a:gd name="T53" fmla="*/ 311 h 341"/>
                  <a:gd name="T54" fmla="*/ 225 w 410"/>
                  <a:gd name="T55" fmla="*/ 325 h 341"/>
                  <a:gd name="T56" fmla="*/ 215 w 410"/>
                  <a:gd name="T57" fmla="*/ 335 h 341"/>
                  <a:gd name="T58" fmla="*/ 222 w 410"/>
                  <a:gd name="T59" fmla="*/ 341 h 341"/>
                  <a:gd name="T60" fmla="*/ 285 w 410"/>
                  <a:gd name="T61" fmla="*/ 339 h 341"/>
                  <a:gd name="T62" fmla="*/ 341 w 410"/>
                  <a:gd name="T63" fmla="*/ 341 h 341"/>
                  <a:gd name="T64" fmla="*/ 350 w 410"/>
                  <a:gd name="T65" fmla="*/ 331 h 341"/>
                  <a:gd name="T66" fmla="*/ 341 w 410"/>
                  <a:gd name="T67" fmla="*/ 325 h 341"/>
                  <a:gd name="T68" fmla="*/ 298 w 410"/>
                  <a:gd name="T69" fmla="*/ 303 h 341"/>
                  <a:gd name="T70" fmla="*/ 234 w 410"/>
                  <a:gd name="T71" fmla="*/ 149 h 341"/>
                  <a:gd name="T72" fmla="*/ 336 w 410"/>
                  <a:gd name="T73" fmla="*/ 41 h 341"/>
                  <a:gd name="T74" fmla="*/ 399 w 410"/>
                  <a:gd name="T75" fmla="*/ 15 h 341"/>
                  <a:gd name="T76" fmla="*/ 410 w 410"/>
                  <a:gd name="T77" fmla="*/ 5 h 341"/>
                  <a:gd name="T78" fmla="*/ 404 w 410"/>
                  <a:gd name="T79" fmla="*/ 0 h 341"/>
                  <a:gd name="T80" fmla="*/ 357 w 410"/>
                  <a:gd name="T81" fmla="*/ 1 h 341"/>
                  <a:gd name="T82" fmla="*/ 302 w 410"/>
                  <a:gd name="T83" fmla="*/ 0 h 341"/>
                  <a:gd name="T84" fmla="*/ 292 w 410"/>
                  <a:gd name="T85" fmla="*/ 10 h 341"/>
                  <a:gd name="T86" fmla="*/ 298 w 410"/>
                  <a:gd name="T87" fmla="*/ 15 h 341"/>
                  <a:gd name="T88" fmla="*/ 318 w 410"/>
                  <a:gd name="T89" fmla="*/ 31 h 341"/>
                  <a:gd name="T90" fmla="*/ 309 w 410"/>
                  <a:gd name="T91" fmla="*/ 49 h 341"/>
                  <a:gd name="T92" fmla="*/ 228 w 410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7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19" y="326"/>
                      <a:pt x="215" y="326"/>
                      <a:pt x="215" y="335"/>
                    </a:cubicBezTo>
                    <a:cubicBezTo>
                      <a:pt x="215" y="341"/>
                      <a:pt x="220" y="341"/>
                      <a:pt x="222" y="341"/>
                    </a:cubicBezTo>
                    <a:cubicBezTo>
                      <a:pt x="236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17">
                <a:extLst>
                  <a:ext uri="{FF2B5EF4-FFF2-40B4-BE49-F238E27FC236}">
                    <a16:creationId xmlns:a16="http://schemas.microsoft.com/office/drawing/2014/main" id="{8217A927-A3B3-4DF2-8C43-4252E1AE7FC2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6249988" y="2070100"/>
                <a:ext cx="139700" cy="10477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8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18">
                <a:extLst>
                  <a:ext uri="{FF2B5EF4-FFF2-40B4-BE49-F238E27FC236}">
                    <a16:creationId xmlns:a16="http://schemas.microsoft.com/office/drawing/2014/main" id="{77B09A33-13D1-4A96-9C65-A0128DF7CB9E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6505576" y="1974850"/>
                <a:ext cx="219075" cy="153988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8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90 w 335"/>
                  <a:gd name="T33" fmla="*/ 8 h 232"/>
                  <a:gd name="T34" fmla="*/ 90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4 w 335"/>
                  <a:gd name="T43" fmla="*/ 210 h 232"/>
                  <a:gd name="T44" fmla="*/ 107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19">
                <a:extLst>
                  <a:ext uri="{FF2B5EF4-FFF2-40B4-BE49-F238E27FC236}">
                    <a16:creationId xmlns:a16="http://schemas.microsoft.com/office/drawing/2014/main" id="{38A9B13B-CFB0-429F-9A57-7A30001BA3BF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6735763" y="1897063"/>
                <a:ext cx="157163" cy="227013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8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5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8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0">
                <a:extLst>
                  <a:ext uri="{FF2B5EF4-FFF2-40B4-BE49-F238E27FC236}">
                    <a16:creationId xmlns:a16="http://schemas.microsoft.com/office/drawing/2014/main" id="{66EBD614-165D-488C-8D99-3EEB39ED6427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6904038" y="1971675"/>
                <a:ext cx="130175" cy="155575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1 h 235"/>
                  <a:gd name="T8" fmla="*/ 189 w 198"/>
                  <a:gd name="T9" fmla="*/ 91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5 h 235"/>
                  <a:gd name="T26" fmla="*/ 89 w 198"/>
                  <a:gd name="T27" fmla="*/ 18 h 235"/>
                  <a:gd name="T28" fmla="*/ 138 w 198"/>
                  <a:gd name="T29" fmla="*/ 75 h 235"/>
                  <a:gd name="T30" fmla="*/ 36 w 198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1">
                <a:extLst>
                  <a:ext uri="{FF2B5EF4-FFF2-40B4-BE49-F238E27FC236}">
                    <a16:creationId xmlns:a16="http://schemas.microsoft.com/office/drawing/2014/main" id="{CA1D9543-034F-4BB7-8A90-819566CEC5C9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7042151" y="1971675"/>
                <a:ext cx="107950" cy="152400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2">
                <a:extLst>
                  <a:ext uri="{FF2B5EF4-FFF2-40B4-BE49-F238E27FC236}">
                    <a16:creationId xmlns:a16="http://schemas.microsoft.com/office/drawing/2014/main" id="{25037744-4D8E-4606-9441-283211BA392B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7158038" y="1971675"/>
                <a:ext cx="130175" cy="155575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23">
                <a:extLst>
                  <a:ext uri="{FF2B5EF4-FFF2-40B4-BE49-F238E27FC236}">
                    <a16:creationId xmlns:a16="http://schemas.microsoft.com/office/drawing/2014/main" id="{27678151-17B1-494D-A489-B67DA37947F5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7385051" y="1897063"/>
                <a:ext cx="268288" cy="227013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2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24">
                <a:extLst>
                  <a:ext uri="{FF2B5EF4-FFF2-40B4-BE49-F238E27FC236}">
                    <a16:creationId xmlns:a16="http://schemas.microsoft.com/office/drawing/2014/main" id="{17E50CDF-3520-45A5-A0D2-62B8B1239317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7656513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25">
                <a:extLst>
                  <a:ext uri="{FF2B5EF4-FFF2-40B4-BE49-F238E27FC236}">
                    <a16:creationId xmlns:a16="http://schemas.microsoft.com/office/drawing/2014/main" id="{A07A13D6-D6BE-496E-982A-0B3E8EC25095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7872413" y="1944688"/>
                <a:ext cx="163513" cy="192088"/>
              </a:xfrm>
              <a:custGeom>
                <a:avLst/>
                <a:gdLst>
                  <a:gd name="T0" fmla="*/ 232 w 250"/>
                  <a:gd name="T1" fmla="*/ 155 h 289"/>
                  <a:gd name="T2" fmla="*/ 250 w 250"/>
                  <a:gd name="T3" fmla="*/ 145 h 289"/>
                  <a:gd name="T4" fmla="*/ 232 w 250"/>
                  <a:gd name="T5" fmla="*/ 135 h 289"/>
                  <a:gd name="T6" fmla="*/ 21 w 250"/>
                  <a:gd name="T7" fmla="*/ 135 h 289"/>
                  <a:gd name="T8" fmla="*/ 154 w 250"/>
                  <a:gd name="T9" fmla="*/ 20 h 289"/>
                  <a:gd name="T10" fmla="*/ 232 w 250"/>
                  <a:gd name="T11" fmla="*/ 20 h 289"/>
                  <a:gd name="T12" fmla="*/ 250 w 250"/>
                  <a:gd name="T13" fmla="*/ 10 h 289"/>
                  <a:gd name="T14" fmla="*/ 232 w 250"/>
                  <a:gd name="T15" fmla="*/ 0 h 289"/>
                  <a:gd name="T16" fmla="*/ 153 w 250"/>
                  <a:gd name="T17" fmla="*/ 0 h 289"/>
                  <a:gd name="T18" fmla="*/ 0 w 250"/>
                  <a:gd name="T19" fmla="*/ 145 h 289"/>
                  <a:gd name="T20" fmla="*/ 153 w 250"/>
                  <a:gd name="T21" fmla="*/ 289 h 289"/>
                  <a:gd name="T22" fmla="*/ 232 w 250"/>
                  <a:gd name="T23" fmla="*/ 289 h 289"/>
                  <a:gd name="T24" fmla="*/ 250 w 250"/>
                  <a:gd name="T25" fmla="*/ 279 h 289"/>
                  <a:gd name="T26" fmla="*/ 232 w 250"/>
                  <a:gd name="T27" fmla="*/ 270 h 289"/>
                  <a:gd name="T28" fmla="*/ 154 w 250"/>
                  <a:gd name="T29" fmla="*/ 270 h 289"/>
                  <a:gd name="T30" fmla="*/ 21 w 250"/>
                  <a:gd name="T31" fmla="*/ 155 h 289"/>
                  <a:gd name="T32" fmla="*/ 232 w 250"/>
                  <a:gd name="T33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89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89"/>
                      <a:pt x="153" y="289"/>
                    </a:cubicBezTo>
                    <a:lnTo>
                      <a:pt x="232" y="289"/>
                    </a:lnTo>
                    <a:cubicBezTo>
                      <a:pt x="241" y="289"/>
                      <a:pt x="250" y="289"/>
                      <a:pt x="250" y="279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26">
                <a:extLst>
                  <a:ext uri="{FF2B5EF4-FFF2-40B4-BE49-F238E27FC236}">
                    <a16:creationId xmlns:a16="http://schemas.microsoft.com/office/drawing/2014/main" id="{DB7292CB-9AB4-492C-8226-4DF84D18DF73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8191501" y="1876425"/>
                <a:ext cx="44450" cy="330200"/>
              </a:xfrm>
              <a:custGeom>
                <a:avLst/>
                <a:gdLst>
                  <a:gd name="T0" fmla="*/ 68 w 68"/>
                  <a:gd name="T1" fmla="*/ 498 h 498"/>
                  <a:gd name="T2" fmla="*/ 68 w 68"/>
                  <a:gd name="T3" fmla="*/ 478 h 498"/>
                  <a:gd name="T4" fmla="*/ 20 w 68"/>
                  <a:gd name="T5" fmla="*/ 478 h 498"/>
                  <a:gd name="T6" fmla="*/ 20 w 68"/>
                  <a:gd name="T7" fmla="*/ 20 h 498"/>
                  <a:gd name="T8" fmla="*/ 68 w 68"/>
                  <a:gd name="T9" fmla="*/ 20 h 498"/>
                  <a:gd name="T10" fmla="*/ 68 w 68"/>
                  <a:gd name="T11" fmla="*/ 0 h 498"/>
                  <a:gd name="T12" fmla="*/ 0 w 68"/>
                  <a:gd name="T13" fmla="*/ 0 h 498"/>
                  <a:gd name="T14" fmla="*/ 0 w 68"/>
                  <a:gd name="T15" fmla="*/ 498 h 498"/>
                  <a:gd name="T16" fmla="*/ 68 w 68"/>
                  <a:gd name="T17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498"/>
                    </a:moveTo>
                    <a:lnTo>
                      <a:pt x="68" y="478"/>
                    </a:lnTo>
                    <a:lnTo>
                      <a:pt x="20" y="478"/>
                    </a:lnTo>
                    <a:lnTo>
                      <a:pt x="20" y="20"/>
                    </a:lnTo>
                    <a:lnTo>
                      <a:pt x="68" y="20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498"/>
                    </a:lnTo>
                    <a:lnTo>
                      <a:pt x="68" y="4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27">
                <a:extLst>
                  <a:ext uri="{FF2B5EF4-FFF2-40B4-BE49-F238E27FC236}">
                    <a16:creationId xmlns:a16="http://schemas.microsoft.com/office/drawing/2014/main" id="{16AC0977-B0FB-4A5D-8D9A-95E72E65E19A}"/>
                  </a:ext>
                </a:extLst>
              </p:cNvPr>
              <p:cNvSpPr>
                <a:spLocks noEditPoint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8256588" y="1976438"/>
                <a:ext cx="149225" cy="150813"/>
              </a:xfrm>
              <a:custGeom>
                <a:avLst/>
                <a:gdLst>
                  <a:gd name="T0" fmla="*/ 166 w 228"/>
                  <a:gd name="T1" fmla="*/ 32 h 226"/>
                  <a:gd name="T2" fmla="*/ 120 w 228"/>
                  <a:gd name="T3" fmla="*/ 0 h 226"/>
                  <a:gd name="T4" fmla="*/ 0 w 228"/>
                  <a:gd name="T5" fmla="*/ 146 h 226"/>
                  <a:gd name="T6" fmla="*/ 66 w 228"/>
                  <a:gd name="T7" fmla="*/ 226 h 226"/>
                  <a:gd name="T8" fmla="*/ 131 w 228"/>
                  <a:gd name="T9" fmla="*/ 189 h 226"/>
                  <a:gd name="T10" fmla="*/ 176 w 228"/>
                  <a:gd name="T11" fmla="*/ 226 h 226"/>
                  <a:gd name="T12" fmla="*/ 213 w 228"/>
                  <a:gd name="T13" fmla="*/ 199 h 226"/>
                  <a:gd name="T14" fmla="*/ 228 w 228"/>
                  <a:gd name="T15" fmla="*/ 149 h 226"/>
                  <a:gd name="T16" fmla="*/ 222 w 228"/>
                  <a:gd name="T17" fmla="*/ 144 h 226"/>
                  <a:gd name="T18" fmla="*/ 215 w 228"/>
                  <a:gd name="T19" fmla="*/ 153 h 226"/>
                  <a:gd name="T20" fmla="*/ 177 w 228"/>
                  <a:gd name="T21" fmla="*/ 215 h 226"/>
                  <a:gd name="T22" fmla="*/ 162 w 228"/>
                  <a:gd name="T23" fmla="*/ 192 h 226"/>
                  <a:gd name="T24" fmla="*/ 169 w 228"/>
                  <a:gd name="T25" fmla="*/ 155 h 226"/>
                  <a:gd name="T26" fmla="*/ 180 w 228"/>
                  <a:gd name="T27" fmla="*/ 110 h 226"/>
                  <a:gd name="T28" fmla="*/ 198 w 228"/>
                  <a:gd name="T29" fmla="*/ 41 h 226"/>
                  <a:gd name="T30" fmla="*/ 201 w 228"/>
                  <a:gd name="T31" fmla="*/ 24 h 226"/>
                  <a:gd name="T32" fmla="*/ 187 w 228"/>
                  <a:gd name="T33" fmla="*/ 10 h 226"/>
                  <a:gd name="T34" fmla="*/ 166 w 228"/>
                  <a:gd name="T35" fmla="*/ 32 h 226"/>
                  <a:gd name="T36" fmla="*/ 133 w 228"/>
                  <a:gd name="T37" fmla="*/ 161 h 226"/>
                  <a:gd name="T38" fmla="*/ 123 w 228"/>
                  <a:gd name="T39" fmla="*/ 180 h 226"/>
                  <a:gd name="T40" fmla="*/ 67 w 228"/>
                  <a:gd name="T41" fmla="*/ 215 h 226"/>
                  <a:gd name="T42" fmla="*/ 35 w 228"/>
                  <a:gd name="T43" fmla="*/ 168 h 226"/>
                  <a:gd name="T44" fmla="*/ 62 w 228"/>
                  <a:gd name="T45" fmla="*/ 59 h 226"/>
                  <a:gd name="T46" fmla="*/ 120 w 228"/>
                  <a:gd name="T47" fmla="*/ 11 h 226"/>
                  <a:gd name="T48" fmla="*/ 160 w 228"/>
                  <a:gd name="T49" fmla="*/ 55 h 226"/>
                  <a:gd name="T50" fmla="*/ 158 w 228"/>
                  <a:gd name="T51" fmla="*/ 63 h 226"/>
                  <a:gd name="T52" fmla="*/ 133 w 228"/>
                  <a:gd name="T53" fmla="*/ 16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226">
                    <a:moveTo>
                      <a:pt x="166" y="32"/>
                    </a:moveTo>
                    <a:cubicBezTo>
                      <a:pt x="157" y="14"/>
                      <a:pt x="142" y="0"/>
                      <a:pt x="120" y="0"/>
                    </a:cubicBezTo>
                    <a:cubicBezTo>
                      <a:pt x="61" y="0"/>
                      <a:pt x="0" y="73"/>
                      <a:pt x="0" y="146"/>
                    </a:cubicBezTo>
                    <a:cubicBezTo>
                      <a:pt x="0" y="193"/>
                      <a:pt x="27" y="226"/>
                      <a:pt x="66" y="226"/>
                    </a:cubicBezTo>
                    <a:cubicBezTo>
                      <a:pt x="76" y="226"/>
                      <a:pt x="101" y="224"/>
                      <a:pt x="131" y="189"/>
                    </a:cubicBezTo>
                    <a:cubicBezTo>
                      <a:pt x="135" y="210"/>
                      <a:pt x="152" y="226"/>
                      <a:pt x="176" y="226"/>
                    </a:cubicBezTo>
                    <a:cubicBezTo>
                      <a:pt x="194" y="226"/>
                      <a:pt x="205" y="215"/>
                      <a:pt x="213" y="199"/>
                    </a:cubicBezTo>
                    <a:cubicBezTo>
                      <a:pt x="221" y="181"/>
                      <a:pt x="228" y="150"/>
                      <a:pt x="228" y="149"/>
                    </a:cubicBezTo>
                    <a:cubicBezTo>
                      <a:pt x="228" y="144"/>
                      <a:pt x="223" y="144"/>
                      <a:pt x="222" y="144"/>
                    </a:cubicBezTo>
                    <a:cubicBezTo>
                      <a:pt x="217" y="144"/>
                      <a:pt x="216" y="146"/>
                      <a:pt x="215" y="153"/>
                    </a:cubicBezTo>
                    <a:cubicBezTo>
                      <a:pt x="207" y="186"/>
                      <a:pt x="198" y="215"/>
                      <a:pt x="177" y="215"/>
                    </a:cubicBezTo>
                    <a:cubicBezTo>
                      <a:pt x="164" y="215"/>
                      <a:pt x="162" y="202"/>
                      <a:pt x="162" y="192"/>
                    </a:cubicBezTo>
                    <a:cubicBezTo>
                      <a:pt x="162" y="181"/>
                      <a:pt x="163" y="177"/>
                      <a:pt x="169" y="155"/>
                    </a:cubicBezTo>
                    <a:cubicBezTo>
                      <a:pt x="174" y="134"/>
                      <a:pt x="175" y="129"/>
                      <a:pt x="180" y="110"/>
                    </a:cubicBezTo>
                    <a:lnTo>
                      <a:pt x="198" y="41"/>
                    </a:lnTo>
                    <a:cubicBezTo>
                      <a:pt x="201" y="27"/>
                      <a:pt x="201" y="26"/>
                      <a:pt x="201" y="24"/>
                    </a:cubicBezTo>
                    <a:cubicBezTo>
                      <a:pt x="201" y="15"/>
                      <a:pt x="195" y="10"/>
                      <a:pt x="187" y="10"/>
                    </a:cubicBezTo>
                    <a:cubicBezTo>
                      <a:pt x="175" y="10"/>
                      <a:pt x="167" y="21"/>
                      <a:pt x="166" y="32"/>
                    </a:cubicBezTo>
                    <a:close/>
                    <a:moveTo>
                      <a:pt x="133" y="161"/>
                    </a:moveTo>
                    <a:cubicBezTo>
                      <a:pt x="131" y="170"/>
                      <a:pt x="131" y="171"/>
                      <a:pt x="123" y="180"/>
                    </a:cubicBezTo>
                    <a:cubicBezTo>
                      <a:pt x="101" y="207"/>
                      <a:pt x="81" y="215"/>
                      <a:pt x="67" y="215"/>
                    </a:cubicBezTo>
                    <a:cubicBezTo>
                      <a:pt x="42" y="215"/>
                      <a:pt x="35" y="188"/>
                      <a:pt x="35" y="168"/>
                    </a:cubicBezTo>
                    <a:cubicBezTo>
                      <a:pt x="35" y="143"/>
                      <a:pt x="51" y="82"/>
                      <a:pt x="62" y="59"/>
                    </a:cubicBezTo>
                    <a:cubicBezTo>
                      <a:pt x="78" y="30"/>
                      <a:pt x="100" y="11"/>
                      <a:pt x="120" y="11"/>
                    </a:cubicBezTo>
                    <a:cubicBezTo>
                      <a:pt x="153" y="11"/>
                      <a:pt x="160" y="52"/>
                      <a:pt x="160" y="55"/>
                    </a:cubicBezTo>
                    <a:cubicBezTo>
                      <a:pt x="160" y="58"/>
                      <a:pt x="159" y="61"/>
                      <a:pt x="158" y="63"/>
                    </a:cubicBezTo>
                    <a:lnTo>
                      <a:pt x="133" y="1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28">
                <a:extLst>
                  <a:ext uri="{FF2B5EF4-FFF2-40B4-BE49-F238E27FC236}">
                    <a16:creationId xmlns:a16="http://schemas.microsoft.com/office/drawing/2014/main" id="{5AEE8437-E6AB-4653-9D06-A5F4FD7BF5E1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8426451" y="2019300"/>
                <a:ext cx="69850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29">
                <a:extLst>
                  <a:ext uri="{FF2B5EF4-FFF2-40B4-BE49-F238E27FC236}">
                    <a16:creationId xmlns:a16="http://schemas.microsoft.com/office/drawing/2014/main" id="{7E0168E5-CD8F-4138-B9D5-71EBE52B92B9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8551863" y="2089150"/>
                <a:ext cx="38100" cy="98425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0">
                <a:extLst>
                  <a:ext uri="{FF2B5EF4-FFF2-40B4-BE49-F238E27FC236}">
                    <a16:creationId xmlns:a16="http://schemas.microsoft.com/office/drawing/2014/main" id="{1D9EEC55-7372-43D9-8545-D2FAB6CCFB81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8685213" y="1893888"/>
                <a:ext cx="119063" cy="233363"/>
              </a:xfrm>
              <a:custGeom>
                <a:avLst/>
                <a:gdLst>
                  <a:gd name="T0" fmla="*/ 96 w 183"/>
                  <a:gd name="T1" fmla="*/ 5 h 351"/>
                  <a:gd name="T2" fmla="*/ 89 w 183"/>
                  <a:gd name="T3" fmla="*/ 0 h 351"/>
                  <a:gd name="T4" fmla="*/ 28 w 183"/>
                  <a:gd name="T5" fmla="*/ 4 h 351"/>
                  <a:gd name="T6" fmla="*/ 19 w 183"/>
                  <a:gd name="T7" fmla="*/ 14 h 351"/>
                  <a:gd name="T8" fmla="*/ 31 w 183"/>
                  <a:gd name="T9" fmla="*/ 20 h 351"/>
                  <a:gd name="T10" fmla="*/ 56 w 183"/>
                  <a:gd name="T11" fmla="*/ 29 h 351"/>
                  <a:gd name="T12" fmla="*/ 49 w 183"/>
                  <a:gd name="T13" fmla="*/ 60 h 351"/>
                  <a:gd name="T14" fmla="*/ 8 w 183"/>
                  <a:gd name="T15" fmla="*/ 222 h 351"/>
                  <a:gd name="T16" fmla="*/ 0 w 183"/>
                  <a:gd name="T17" fmla="*/ 273 h 351"/>
                  <a:gd name="T18" fmla="*/ 63 w 183"/>
                  <a:gd name="T19" fmla="*/ 351 h 351"/>
                  <a:gd name="T20" fmla="*/ 183 w 183"/>
                  <a:gd name="T21" fmla="*/ 205 h 351"/>
                  <a:gd name="T22" fmla="*/ 117 w 183"/>
                  <a:gd name="T23" fmla="*/ 125 h 351"/>
                  <a:gd name="T24" fmla="*/ 59 w 183"/>
                  <a:gd name="T25" fmla="*/ 155 h 351"/>
                  <a:gd name="T26" fmla="*/ 96 w 183"/>
                  <a:gd name="T27" fmla="*/ 5 h 351"/>
                  <a:gd name="T28" fmla="*/ 49 w 183"/>
                  <a:gd name="T29" fmla="*/ 193 h 351"/>
                  <a:gd name="T30" fmla="*/ 56 w 183"/>
                  <a:gd name="T31" fmla="*/ 176 h 351"/>
                  <a:gd name="T32" fmla="*/ 116 w 183"/>
                  <a:gd name="T33" fmla="*/ 136 h 351"/>
                  <a:gd name="T34" fmla="*/ 147 w 183"/>
                  <a:gd name="T35" fmla="*/ 183 h 351"/>
                  <a:gd name="T36" fmla="*/ 122 w 183"/>
                  <a:gd name="T37" fmla="*/ 289 h 351"/>
                  <a:gd name="T38" fmla="*/ 63 w 183"/>
                  <a:gd name="T39" fmla="*/ 340 h 351"/>
                  <a:gd name="T40" fmla="*/ 30 w 183"/>
                  <a:gd name="T41" fmla="*/ 290 h 351"/>
                  <a:gd name="T42" fmla="*/ 38 w 183"/>
                  <a:gd name="T43" fmla="*/ 239 h 351"/>
                  <a:gd name="T44" fmla="*/ 49 w 183"/>
                  <a:gd name="T45" fmla="*/ 193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1">
                    <a:moveTo>
                      <a:pt x="96" y="5"/>
                    </a:moveTo>
                    <a:cubicBezTo>
                      <a:pt x="96" y="4"/>
                      <a:pt x="96" y="0"/>
                      <a:pt x="89" y="0"/>
                    </a:cubicBezTo>
                    <a:cubicBezTo>
                      <a:pt x="78" y="0"/>
                      <a:pt x="41" y="3"/>
                      <a:pt x="28" y="4"/>
                    </a:cubicBezTo>
                    <a:cubicBezTo>
                      <a:pt x="24" y="5"/>
                      <a:pt x="19" y="5"/>
                      <a:pt x="19" y="14"/>
                    </a:cubicBezTo>
                    <a:cubicBezTo>
                      <a:pt x="19" y="20"/>
                      <a:pt x="23" y="20"/>
                      <a:pt x="31" y="20"/>
                    </a:cubicBezTo>
                    <a:cubicBezTo>
                      <a:pt x="55" y="20"/>
                      <a:pt x="56" y="24"/>
                      <a:pt x="56" y="29"/>
                    </a:cubicBezTo>
                    <a:cubicBezTo>
                      <a:pt x="56" y="32"/>
                      <a:pt x="51" y="49"/>
                      <a:pt x="49" y="60"/>
                    </a:cubicBezTo>
                    <a:lnTo>
                      <a:pt x="8" y="222"/>
                    </a:lnTo>
                    <a:cubicBezTo>
                      <a:pt x="2" y="247"/>
                      <a:pt x="0" y="255"/>
                      <a:pt x="0" y="273"/>
                    </a:cubicBezTo>
                    <a:cubicBezTo>
                      <a:pt x="0" y="320"/>
                      <a:pt x="26" y="351"/>
                      <a:pt x="63" y="351"/>
                    </a:cubicBezTo>
                    <a:cubicBezTo>
                      <a:pt x="122" y="351"/>
                      <a:pt x="183" y="277"/>
                      <a:pt x="183" y="205"/>
                    </a:cubicBezTo>
                    <a:cubicBezTo>
                      <a:pt x="183" y="160"/>
                      <a:pt x="157" y="125"/>
                      <a:pt x="117" y="125"/>
                    </a:cubicBezTo>
                    <a:cubicBezTo>
                      <a:pt x="94" y="125"/>
                      <a:pt x="74" y="140"/>
                      <a:pt x="59" y="155"/>
                    </a:cubicBezTo>
                    <a:lnTo>
                      <a:pt x="96" y="5"/>
                    </a:lnTo>
                    <a:close/>
                    <a:moveTo>
                      <a:pt x="49" y="193"/>
                    </a:moveTo>
                    <a:cubicBezTo>
                      <a:pt x="52" y="183"/>
                      <a:pt x="52" y="181"/>
                      <a:pt x="56" y="176"/>
                    </a:cubicBezTo>
                    <a:cubicBezTo>
                      <a:pt x="81" y="144"/>
                      <a:pt x="103" y="136"/>
                      <a:pt x="116" y="136"/>
                    </a:cubicBezTo>
                    <a:cubicBezTo>
                      <a:pt x="134" y="136"/>
                      <a:pt x="147" y="151"/>
                      <a:pt x="147" y="183"/>
                    </a:cubicBezTo>
                    <a:cubicBezTo>
                      <a:pt x="147" y="212"/>
                      <a:pt x="131" y="270"/>
                      <a:pt x="122" y="289"/>
                    </a:cubicBezTo>
                    <a:cubicBezTo>
                      <a:pt x="105" y="322"/>
                      <a:pt x="83" y="340"/>
                      <a:pt x="63" y="340"/>
                    </a:cubicBezTo>
                    <a:cubicBezTo>
                      <a:pt x="46" y="340"/>
                      <a:pt x="30" y="327"/>
                      <a:pt x="30" y="290"/>
                    </a:cubicBezTo>
                    <a:cubicBezTo>
                      <a:pt x="30" y="280"/>
                      <a:pt x="30" y="271"/>
                      <a:pt x="38" y="239"/>
                    </a:cubicBezTo>
                    <a:lnTo>
                      <a:pt x="49" y="1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1">
                <a:extLst>
                  <a:ext uri="{FF2B5EF4-FFF2-40B4-BE49-F238E27FC236}">
                    <a16:creationId xmlns:a16="http://schemas.microsoft.com/office/drawing/2014/main" id="{122C7827-FE8C-48B7-8DD7-C4146BE40AE1}"/>
                  </a:ext>
                </a:extLst>
              </p:cNvPr>
              <p:cNvSpPr>
                <a:spLocks noEditPoint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8820151" y="2019300"/>
                <a:ext cx="68263" cy="155575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4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4" y="9"/>
                      <a:pt x="64" y="19"/>
                    </a:cubicBezTo>
                    <a:cubicBezTo>
                      <a:pt x="64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2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6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2">
                <a:extLst>
                  <a:ext uri="{FF2B5EF4-FFF2-40B4-BE49-F238E27FC236}">
                    <a16:creationId xmlns:a16="http://schemas.microsoft.com/office/drawing/2014/main" id="{E863F92A-3F10-402C-925B-61A93005A0E5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8924926" y="1876425"/>
                <a:ext cx="44450" cy="330200"/>
              </a:xfrm>
              <a:custGeom>
                <a:avLst/>
                <a:gdLst>
                  <a:gd name="T0" fmla="*/ 68 w 68"/>
                  <a:gd name="T1" fmla="*/ 0 h 498"/>
                  <a:gd name="T2" fmla="*/ 0 w 68"/>
                  <a:gd name="T3" fmla="*/ 0 h 498"/>
                  <a:gd name="T4" fmla="*/ 0 w 68"/>
                  <a:gd name="T5" fmla="*/ 20 h 498"/>
                  <a:gd name="T6" fmla="*/ 48 w 68"/>
                  <a:gd name="T7" fmla="*/ 20 h 498"/>
                  <a:gd name="T8" fmla="*/ 48 w 68"/>
                  <a:gd name="T9" fmla="*/ 478 h 498"/>
                  <a:gd name="T10" fmla="*/ 0 w 68"/>
                  <a:gd name="T11" fmla="*/ 478 h 498"/>
                  <a:gd name="T12" fmla="*/ 0 w 68"/>
                  <a:gd name="T13" fmla="*/ 498 h 498"/>
                  <a:gd name="T14" fmla="*/ 68 w 68"/>
                  <a:gd name="T15" fmla="*/ 498 h 498"/>
                  <a:gd name="T16" fmla="*/ 68 w 68"/>
                  <a:gd name="T17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48" y="20"/>
                    </a:lnTo>
                    <a:lnTo>
                      <a:pt x="48" y="478"/>
                    </a:lnTo>
                    <a:lnTo>
                      <a:pt x="0" y="478"/>
                    </a:lnTo>
                    <a:lnTo>
                      <a:pt x="0" y="498"/>
                    </a:lnTo>
                    <a:lnTo>
                      <a:pt x="68" y="498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33">
                <a:extLst>
                  <a:ext uri="{FF2B5EF4-FFF2-40B4-BE49-F238E27FC236}">
                    <a16:creationId xmlns:a16="http://schemas.microsoft.com/office/drawing/2014/main" id="{2105A05B-B637-43EF-B2AC-65486CC51285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9026526" y="2089150"/>
                <a:ext cx="46038" cy="80963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34">
                <a:extLst>
                  <a:ext uri="{FF2B5EF4-FFF2-40B4-BE49-F238E27FC236}">
                    <a16:creationId xmlns:a16="http://schemas.microsoft.com/office/drawing/2014/main" id="{CA373487-68BE-481A-8066-2A8B6519E299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1517651" y="2293938"/>
                <a:ext cx="77788" cy="225425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35">
                <a:extLst>
                  <a:ext uri="{FF2B5EF4-FFF2-40B4-BE49-F238E27FC236}">
                    <a16:creationId xmlns:a16="http://schemas.microsoft.com/office/drawing/2014/main" id="{94574D53-111B-4B26-A533-0CC0BAFA5717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16097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36">
                <a:extLst>
                  <a:ext uri="{FF2B5EF4-FFF2-40B4-BE49-F238E27FC236}">
                    <a16:creationId xmlns:a16="http://schemas.microsoft.com/office/drawing/2014/main" id="{A2E2744D-3C57-4118-873B-702A77B79408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1751013" y="2328863"/>
                <a:ext cx="87313" cy="193675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3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6 w 133"/>
                  <a:gd name="T25" fmla="*/ 250 h 293"/>
                  <a:gd name="T26" fmla="*/ 96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8"/>
                      <a:pt x="57" y="13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5"/>
                    </a:cubicBezTo>
                    <a:lnTo>
                      <a:pt x="126" y="250"/>
                    </a:lnTo>
                    <a:cubicBezTo>
                      <a:pt x="116" y="262"/>
                      <a:pt x="107" y="267"/>
                      <a:pt x="96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37">
                <a:extLst>
                  <a:ext uri="{FF2B5EF4-FFF2-40B4-BE49-F238E27FC236}">
                    <a16:creationId xmlns:a16="http://schemas.microsoft.com/office/drawing/2014/main" id="{F9AB31E2-C65F-4A86-9B5A-49A9C8A8ADDA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1927226" y="2293938"/>
                <a:ext cx="269875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38">
                <a:extLst>
                  <a:ext uri="{FF2B5EF4-FFF2-40B4-BE49-F238E27FC236}">
                    <a16:creationId xmlns:a16="http://schemas.microsoft.com/office/drawing/2014/main" id="{52224129-78F5-4652-9787-D050C76DB11A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2324101" y="2398713"/>
                <a:ext cx="215900" cy="77788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39">
                <a:extLst>
                  <a:ext uri="{FF2B5EF4-FFF2-40B4-BE49-F238E27FC236}">
                    <a16:creationId xmlns:a16="http://schemas.microsoft.com/office/drawing/2014/main" id="{72C1B71C-C865-423E-ADEC-1B661AA41DDF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2668588" y="2271713"/>
                <a:ext cx="306388" cy="330200"/>
              </a:xfrm>
              <a:custGeom>
                <a:avLst/>
                <a:gdLst>
                  <a:gd name="T0" fmla="*/ 182 w 470"/>
                  <a:gd name="T1" fmla="*/ 266 h 498"/>
                  <a:gd name="T2" fmla="*/ 4 w 470"/>
                  <a:gd name="T3" fmla="*/ 485 h 498"/>
                  <a:gd name="T4" fmla="*/ 0 w 470"/>
                  <a:gd name="T5" fmla="*/ 493 h 498"/>
                  <a:gd name="T6" fmla="*/ 13 w 470"/>
                  <a:gd name="T7" fmla="*/ 498 h 498"/>
                  <a:gd name="T8" fmla="*/ 427 w 470"/>
                  <a:gd name="T9" fmla="*/ 498 h 498"/>
                  <a:gd name="T10" fmla="*/ 470 w 470"/>
                  <a:gd name="T11" fmla="*/ 374 h 498"/>
                  <a:gd name="T12" fmla="*/ 457 w 470"/>
                  <a:gd name="T13" fmla="*/ 374 h 498"/>
                  <a:gd name="T14" fmla="*/ 369 w 470"/>
                  <a:gd name="T15" fmla="*/ 456 h 498"/>
                  <a:gd name="T16" fmla="*/ 253 w 470"/>
                  <a:gd name="T17" fmla="*/ 471 h 498"/>
                  <a:gd name="T18" fmla="*/ 41 w 470"/>
                  <a:gd name="T19" fmla="*/ 471 h 498"/>
                  <a:gd name="T20" fmla="*/ 214 w 470"/>
                  <a:gd name="T21" fmla="*/ 257 h 498"/>
                  <a:gd name="T22" fmla="*/ 219 w 470"/>
                  <a:gd name="T23" fmla="*/ 249 h 498"/>
                  <a:gd name="T24" fmla="*/ 215 w 470"/>
                  <a:gd name="T25" fmla="*/ 242 h 498"/>
                  <a:gd name="T26" fmla="*/ 53 w 470"/>
                  <a:gd name="T27" fmla="*/ 20 h 498"/>
                  <a:gd name="T28" fmla="*/ 251 w 470"/>
                  <a:gd name="T29" fmla="*/ 20 h 498"/>
                  <a:gd name="T30" fmla="*/ 457 w 470"/>
                  <a:gd name="T31" fmla="*/ 116 h 498"/>
                  <a:gd name="T32" fmla="*/ 470 w 470"/>
                  <a:gd name="T33" fmla="*/ 116 h 498"/>
                  <a:gd name="T34" fmla="*/ 427 w 470"/>
                  <a:gd name="T35" fmla="*/ 0 h 498"/>
                  <a:gd name="T36" fmla="*/ 13 w 470"/>
                  <a:gd name="T37" fmla="*/ 0 h 498"/>
                  <a:gd name="T38" fmla="*/ 0 w 470"/>
                  <a:gd name="T39" fmla="*/ 16 h 498"/>
                  <a:gd name="T40" fmla="*/ 182 w 470"/>
                  <a:gd name="T41" fmla="*/ 2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8">
                    <a:moveTo>
                      <a:pt x="182" y="266"/>
                    </a:moveTo>
                    <a:lnTo>
                      <a:pt x="4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8"/>
                      <a:pt x="4" y="498"/>
                      <a:pt x="13" y="498"/>
                    </a:cubicBezTo>
                    <a:lnTo>
                      <a:pt x="427" y="498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1"/>
                      <a:pt x="411" y="442"/>
                      <a:pt x="369" y="456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1" y="471"/>
                    </a:lnTo>
                    <a:lnTo>
                      <a:pt x="214" y="257"/>
                    </a:lnTo>
                    <a:cubicBezTo>
                      <a:pt x="218" y="252"/>
                      <a:pt x="219" y="251"/>
                      <a:pt x="219" y="249"/>
                    </a:cubicBezTo>
                    <a:cubicBezTo>
                      <a:pt x="219" y="247"/>
                      <a:pt x="218" y="246"/>
                      <a:pt x="215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6"/>
                    </a:cubicBezTo>
                    <a:lnTo>
                      <a:pt x="470" y="116"/>
                    </a:lnTo>
                    <a:lnTo>
                      <a:pt x="427" y="0"/>
                    </a:lnTo>
                    <a:lnTo>
                      <a:pt x="13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0">
                <a:extLst>
                  <a:ext uri="{FF2B5EF4-FFF2-40B4-BE49-F238E27FC236}">
                    <a16:creationId xmlns:a16="http://schemas.microsoft.com/office/drawing/2014/main" id="{470D6EE7-4B91-409F-92CA-6488068F1916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003551" y="2251075"/>
                <a:ext cx="139700" cy="104775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8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7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6"/>
                      <a:pt x="45" y="56"/>
                    </a:cubicBezTo>
                    <a:cubicBezTo>
                      <a:pt x="42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1">
                <a:extLst>
                  <a:ext uri="{FF2B5EF4-FFF2-40B4-BE49-F238E27FC236}">
                    <a16:creationId xmlns:a16="http://schemas.microsoft.com/office/drawing/2014/main" id="{3CA3E61A-BDD0-4B2F-BDFA-6E761B39A063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003551" y="2465388"/>
                <a:ext cx="69850" cy="155575"/>
              </a:xfrm>
              <a:custGeom>
                <a:avLst/>
                <a:gdLst>
                  <a:gd name="T0" fmla="*/ 96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6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4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1 w 106"/>
                  <a:gd name="T31" fmla="*/ 118 h 234"/>
                  <a:gd name="T32" fmla="*/ 84 w 106"/>
                  <a:gd name="T33" fmla="*/ 107 h 234"/>
                  <a:gd name="T34" fmla="*/ 50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6" y="13"/>
                    </a:moveTo>
                    <a:cubicBezTo>
                      <a:pt x="96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6" y="22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4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8"/>
                      <a:pt x="93" y="182"/>
                    </a:cubicBezTo>
                    <a:cubicBezTo>
                      <a:pt x="85" y="210"/>
                      <a:pt x="70" y="224"/>
                      <a:pt x="56" y="224"/>
                    </a:cubicBezTo>
                    <a:cubicBezTo>
                      <a:pt x="49" y="224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0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1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0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6" y="87"/>
                      <a:pt x="49" y="87"/>
                    </a:cubicBezTo>
                    <a:cubicBezTo>
                      <a:pt x="55" y="87"/>
                      <a:pt x="58" y="89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2">
                <a:extLst>
                  <a:ext uri="{FF2B5EF4-FFF2-40B4-BE49-F238E27FC236}">
                    <a16:creationId xmlns:a16="http://schemas.microsoft.com/office/drawing/2014/main" id="{83BA54A8-6E7D-4844-909B-D8254D54315C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101976" y="2528888"/>
                <a:ext cx="168275" cy="63500"/>
              </a:xfrm>
              <a:custGeom>
                <a:avLst/>
                <a:gdLst>
                  <a:gd name="T0" fmla="*/ 243 w 257"/>
                  <a:gd name="T1" fmla="*/ 18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8 h 94"/>
                  <a:gd name="T12" fmla="*/ 243 w 257"/>
                  <a:gd name="T13" fmla="*/ 18 h 94"/>
                  <a:gd name="T14" fmla="*/ 244 w 257"/>
                  <a:gd name="T15" fmla="*/ 94 h 94"/>
                  <a:gd name="T16" fmla="*/ 257 w 257"/>
                  <a:gd name="T17" fmla="*/ 86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8"/>
                    </a:moveTo>
                    <a:cubicBezTo>
                      <a:pt x="249" y="18"/>
                      <a:pt x="257" y="18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8" y="18"/>
                      <a:pt x="13" y="18"/>
                    </a:cubicBezTo>
                    <a:lnTo>
                      <a:pt x="243" y="18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43">
                <a:extLst>
                  <a:ext uri="{FF2B5EF4-FFF2-40B4-BE49-F238E27FC236}">
                    <a16:creationId xmlns:a16="http://schemas.microsoft.com/office/drawing/2014/main" id="{0994190A-9BA7-42AD-8AD2-7BA88A4BB8FD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3309938" y="2465388"/>
                <a:ext cx="84138" cy="153988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44">
                <a:extLst>
                  <a:ext uri="{FF2B5EF4-FFF2-40B4-BE49-F238E27FC236}">
                    <a16:creationId xmlns:a16="http://schemas.microsoft.com/office/drawing/2014/main" id="{6F081364-8750-4AB5-80D0-824E0B530896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3495676" y="2293938"/>
                <a:ext cx="268288" cy="22542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45">
                <a:extLst>
                  <a:ext uri="{FF2B5EF4-FFF2-40B4-BE49-F238E27FC236}">
                    <a16:creationId xmlns:a16="http://schemas.microsoft.com/office/drawing/2014/main" id="{C0AE517C-D926-4959-9A1B-ED3F56874566}"/>
                  </a:ext>
                </a:extLst>
              </p:cNvPr>
              <p:cNvSpPr>
                <a:spLocks noEditPoint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3767138" y="2416175"/>
                <a:ext cx="69850" cy="155575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46">
                <a:extLst>
                  <a:ext uri="{FF2B5EF4-FFF2-40B4-BE49-F238E27FC236}">
                    <a16:creationId xmlns:a16="http://schemas.microsoft.com/office/drawing/2014/main" id="{10212239-0D88-4C7A-8281-91F0B0F7FC52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3883026" y="2486025"/>
                <a:ext cx="46038" cy="79375"/>
              </a:xfrm>
              <a:custGeom>
                <a:avLst/>
                <a:gdLst>
                  <a:gd name="T0" fmla="*/ 14 w 69"/>
                  <a:gd name="T1" fmla="*/ 121 h 121"/>
                  <a:gd name="T2" fmla="*/ 69 w 69"/>
                  <a:gd name="T3" fmla="*/ 45 h 121"/>
                  <a:gd name="T4" fmla="*/ 30 w 69"/>
                  <a:gd name="T5" fmla="*/ 0 h 121"/>
                  <a:gd name="T6" fmla="*/ 0 w 69"/>
                  <a:gd name="T7" fmla="*/ 29 h 121"/>
                  <a:gd name="T8" fmla="*/ 30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4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4" y="121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47">
                <a:extLst>
                  <a:ext uri="{FF2B5EF4-FFF2-40B4-BE49-F238E27FC236}">
                    <a16:creationId xmlns:a16="http://schemas.microsoft.com/office/drawing/2014/main" id="{08F910EA-7BFE-4F66-8F01-14B56AF0563D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032251" y="2328863"/>
                <a:ext cx="87313" cy="193675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7 w 132"/>
                  <a:gd name="T7" fmla="*/ 0 h 293"/>
                  <a:gd name="T8" fmla="*/ 57 w 132"/>
                  <a:gd name="T9" fmla="*/ 13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3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8"/>
                      <a:pt x="57" y="13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8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48">
                <a:extLst>
                  <a:ext uri="{FF2B5EF4-FFF2-40B4-BE49-F238E27FC236}">
                    <a16:creationId xmlns:a16="http://schemas.microsoft.com/office/drawing/2014/main" id="{0BBAA8B2-F485-4AB7-B070-0B0548A8DE96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4121151" y="2293938"/>
                <a:ext cx="157163" cy="22542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2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49">
                <a:extLst>
                  <a:ext uri="{FF2B5EF4-FFF2-40B4-BE49-F238E27FC236}">
                    <a16:creationId xmlns:a16="http://schemas.microsoft.com/office/drawing/2014/main" id="{1BFABE8D-35FC-4EDF-A181-F02AF86605B4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4289426" y="2366963"/>
                <a:ext cx="130175" cy="155575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5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4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6" y="200"/>
                      <a:pt x="64" y="185"/>
                      <a:pt x="50" y="157"/>
                    </a:cubicBezTo>
                    <a:cubicBezTo>
                      <a:pt x="41" y="138"/>
                      <a:pt x="37" y="121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4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0">
                <a:extLst>
                  <a:ext uri="{FF2B5EF4-FFF2-40B4-BE49-F238E27FC236}">
                    <a16:creationId xmlns:a16="http://schemas.microsoft.com/office/drawing/2014/main" id="{34D3FCFE-F2AE-4459-8FF2-F7343667A57B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4432301" y="2366963"/>
                <a:ext cx="152400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1 1">
                <a:extLst>
                  <a:ext uri="{FF2B5EF4-FFF2-40B4-BE49-F238E27FC236}">
                    <a16:creationId xmlns:a16="http://schemas.microsoft.com/office/drawing/2014/main" id="{E93D2A02-8400-4587-B5B0-9B7C1F39AAE8}"/>
                  </a:ext>
                </a:extLst>
              </p:cNvPr>
              <p:cNvSpPr>
                <a:spLocks noEditPoints="1"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4616451" y="2366963"/>
                <a:ext cx="36513" cy="157163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2 1">
                <a:extLst>
                  <a:ext uri="{FF2B5EF4-FFF2-40B4-BE49-F238E27FC236}">
                    <a16:creationId xmlns:a16="http://schemas.microsoft.com/office/drawing/2014/main" id="{9822353B-B390-4A29-A6D1-6D60950C0FB7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1517651" y="2987675"/>
                <a:ext cx="119063" cy="225425"/>
              </a:xfrm>
              <a:custGeom>
                <a:avLst/>
                <a:gdLst>
                  <a:gd name="T0" fmla="*/ 144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1 w 181"/>
                  <a:gd name="T7" fmla="*/ 14 h 340"/>
                  <a:gd name="T8" fmla="*/ 138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9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3 w 181"/>
                  <a:gd name="T37" fmla="*/ 288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8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3" y="326"/>
                      <a:pt x="83" y="288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53 1">
                <a:extLst>
                  <a:ext uri="{FF2B5EF4-FFF2-40B4-BE49-F238E27FC236}">
                    <a16:creationId xmlns:a16="http://schemas.microsoft.com/office/drawing/2014/main" id="{61E1E897-13B0-4C7E-BA4A-3524CFC906AC}"/>
                  </a:ext>
                </a:extLst>
              </p:cNvPr>
              <p:cNvSpPr>
                <a:spLocks noEditPoint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1628776" y="3060700"/>
                <a:ext cx="144463" cy="155575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54 1">
                <a:extLst>
                  <a:ext uri="{FF2B5EF4-FFF2-40B4-BE49-F238E27FC236}">
                    <a16:creationId xmlns:a16="http://schemas.microsoft.com/office/drawing/2014/main" id="{D97C6BA3-6537-45CA-BD5A-3386CED9D940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1784351" y="3060700"/>
                <a:ext cx="107950" cy="152400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55 1">
                <a:extLst>
                  <a:ext uri="{FF2B5EF4-FFF2-40B4-BE49-F238E27FC236}">
                    <a16:creationId xmlns:a16="http://schemas.microsoft.com/office/drawing/2014/main" id="{BF64C408-85F5-49DD-B90E-E11CCF4C612B}"/>
                  </a:ext>
                </a:extLst>
              </p:cNvPr>
              <p:cNvSpPr>
                <a:spLocks noEditPoints="1"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1985963" y="3060700"/>
                <a:ext cx="131763" cy="155575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56 1">
                <a:extLst>
                  <a:ext uri="{FF2B5EF4-FFF2-40B4-BE49-F238E27FC236}">
                    <a16:creationId xmlns:a16="http://schemas.microsoft.com/office/drawing/2014/main" id="{7EA1B5FE-BA6A-4517-B7EC-921F5715A15B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2122488" y="3060700"/>
                <a:ext cx="153988" cy="152400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57 1">
                <a:extLst>
                  <a:ext uri="{FF2B5EF4-FFF2-40B4-BE49-F238E27FC236}">
                    <a16:creationId xmlns:a16="http://schemas.microsoft.com/office/drawing/2014/main" id="{F313B761-E8F1-4D8A-90C3-7FFEA7AB67E3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2281238" y="3063875"/>
                <a:ext cx="149225" cy="220663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7 h 333"/>
                  <a:gd name="T6" fmla="*/ 187 w 230"/>
                  <a:gd name="T7" fmla="*/ 20 h 333"/>
                  <a:gd name="T8" fmla="*/ 185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7"/>
                    </a:lnTo>
                    <a:cubicBezTo>
                      <a:pt x="179" y="7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4"/>
                      <a:pt x="26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58 1">
                <a:extLst>
                  <a:ext uri="{FF2B5EF4-FFF2-40B4-BE49-F238E27FC236}">
                    <a16:creationId xmlns:a16="http://schemas.microsoft.com/office/drawing/2014/main" id="{665106F1-6981-4736-9A90-B06887191331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2527301" y="3006725"/>
                <a:ext cx="100013" cy="209550"/>
              </a:xfrm>
              <a:custGeom>
                <a:avLst/>
                <a:gdLst>
                  <a:gd name="T0" fmla="*/ 92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6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59 1">
                <a:extLst>
                  <a:ext uri="{FF2B5EF4-FFF2-40B4-BE49-F238E27FC236}">
                    <a16:creationId xmlns:a16="http://schemas.microsoft.com/office/drawing/2014/main" id="{EB3D4C22-F56B-44BD-8960-8E9BC72665C7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2755901" y="3035300"/>
                <a:ext cx="200025" cy="190500"/>
              </a:xfrm>
              <a:custGeom>
                <a:avLst/>
                <a:gdLst>
                  <a:gd name="T0" fmla="*/ 295 w 304"/>
                  <a:gd name="T1" fmla="*/ 156 h 289"/>
                  <a:gd name="T2" fmla="*/ 304 w 304"/>
                  <a:gd name="T3" fmla="*/ 145 h 289"/>
                  <a:gd name="T4" fmla="*/ 295 w 304"/>
                  <a:gd name="T5" fmla="*/ 134 h 289"/>
                  <a:gd name="T6" fmla="*/ 19 w 304"/>
                  <a:gd name="T7" fmla="*/ 3 h 289"/>
                  <a:gd name="T8" fmla="*/ 10 w 304"/>
                  <a:gd name="T9" fmla="*/ 0 h 289"/>
                  <a:gd name="T10" fmla="*/ 0 w 304"/>
                  <a:gd name="T11" fmla="*/ 10 h 289"/>
                  <a:gd name="T12" fmla="*/ 9 w 304"/>
                  <a:gd name="T13" fmla="*/ 21 h 289"/>
                  <a:gd name="T14" fmla="*/ 271 w 304"/>
                  <a:gd name="T15" fmla="*/ 145 h 289"/>
                  <a:gd name="T16" fmla="*/ 9 w 304"/>
                  <a:gd name="T17" fmla="*/ 268 h 289"/>
                  <a:gd name="T18" fmla="*/ 0 w 304"/>
                  <a:gd name="T19" fmla="*/ 279 h 289"/>
                  <a:gd name="T20" fmla="*/ 10 w 304"/>
                  <a:gd name="T21" fmla="*/ 289 h 289"/>
                  <a:gd name="T22" fmla="*/ 19 w 304"/>
                  <a:gd name="T23" fmla="*/ 286 h 289"/>
                  <a:gd name="T24" fmla="*/ 295 w 304"/>
                  <a:gd name="T25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156"/>
                    </a:moveTo>
                    <a:cubicBezTo>
                      <a:pt x="300" y="153"/>
                      <a:pt x="304" y="151"/>
                      <a:pt x="304" y="145"/>
                    </a:cubicBezTo>
                    <a:cubicBezTo>
                      <a:pt x="304" y="139"/>
                      <a:pt x="300" y="136"/>
                      <a:pt x="295" y="134"/>
                    </a:cubicBezTo>
                    <a:lnTo>
                      <a:pt x="19" y="3"/>
                    </a:lnTo>
                    <a:cubicBezTo>
                      <a:pt x="12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9" y="21"/>
                    </a:cubicBezTo>
                    <a:lnTo>
                      <a:pt x="271" y="145"/>
                    </a:lnTo>
                    <a:lnTo>
                      <a:pt x="9" y="268"/>
                    </a:lnTo>
                    <a:cubicBezTo>
                      <a:pt x="2" y="272"/>
                      <a:pt x="0" y="275"/>
                      <a:pt x="0" y="279"/>
                    </a:cubicBezTo>
                    <a:cubicBezTo>
                      <a:pt x="0" y="285"/>
                      <a:pt x="4" y="289"/>
                      <a:pt x="10" y="289"/>
                    </a:cubicBezTo>
                    <a:cubicBezTo>
                      <a:pt x="11" y="289"/>
                      <a:pt x="12" y="289"/>
                      <a:pt x="19" y="286"/>
                    </a:cubicBezTo>
                    <a:lnTo>
                      <a:pt x="29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0 1">
                <a:extLst>
                  <a:ext uri="{FF2B5EF4-FFF2-40B4-BE49-F238E27FC236}">
                    <a16:creationId xmlns:a16="http://schemas.microsoft.com/office/drawing/2014/main" id="{CF47B1B1-3B09-4F26-A338-C6BA338623DC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3086101" y="2992438"/>
                <a:ext cx="136525" cy="228600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6 w 210"/>
                  <a:gd name="T5" fmla="*/ 0 h 343"/>
                  <a:gd name="T6" fmla="*/ 19 w 210"/>
                  <a:gd name="T7" fmla="*/ 60 h 343"/>
                  <a:gd name="T8" fmla="*/ 0 w 210"/>
                  <a:gd name="T9" fmla="*/ 173 h 343"/>
                  <a:gd name="T10" fmla="*/ 23 w 210"/>
                  <a:gd name="T11" fmla="*/ 293 h 343"/>
                  <a:gd name="T12" fmla="*/ 105 w 210"/>
                  <a:gd name="T13" fmla="*/ 343 h 343"/>
                  <a:gd name="T14" fmla="*/ 192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2 w 210"/>
                  <a:gd name="T23" fmla="*/ 167 h 343"/>
                  <a:gd name="T24" fmla="*/ 46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3"/>
                      <a:pt x="81" y="343"/>
                      <a:pt x="105" y="343"/>
                    </a:cubicBezTo>
                    <a:cubicBezTo>
                      <a:pt x="132" y="343"/>
                      <a:pt x="170" y="333"/>
                      <a:pt x="192" y="285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6" y="332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1 1">
                <a:extLst>
                  <a:ext uri="{FF2B5EF4-FFF2-40B4-BE49-F238E27FC236}">
                    <a16:creationId xmlns:a16="http://schemas.microsoft.com/office/drawing/2014/main" id="{CD9BEB1F-6E18-496D-B732-817F1B2178BB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3254376" y="3179763"/>
                <a:ext cx="44450" cy="80963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2 1">
                <a:extLst>
                  <a:ext uri="{FF2B5EF4-FFF2-40B4-BE49-F238E27FC236}">
                    <a16:creationId xmlns:a16="http://schemas.microsoft.com/office/drawing/2014/main" id="{CF6B0AB6-F86F-494F-B179-1F6E9F094FB2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2168526" y="3470275"/>
                <a:ext cx="190500" cy="227013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9 h 342"/>
                  <a:gd name="T4" fmla="*/ 153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5 w 291"/>
                  <a:gd name="T69" fmla="*/ 43 h 342"/>
                  <a:gd name="T70" fmla="*/ 105 w 291"/>
                  <a:gd name="T71" fmla="*/ 297 h 342"/>
                  <a:gd name="T72" fmla="*/ 109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5" y="189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63 1">
                <a:extLst>
                  <a:ext uri="{FF2B5EF4-FFF2-40B4-BE49-F238E27FC236}">
                    <a16:creationId xmlns:a16="http://schemas.microsoft.com/office/drawing/2014/main" id="{D51C04D7-EA70-49C8-8427-86E5D92BE149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2395538" y="3449638"/>
                <a:ext cx="76200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64 1">
                <a:extLst>
                  <a:ext uri="{FF2B5EF4-FFF2-40B4-BE49-F238E27FC236}">
                    <a16:creationId xmlns:a16="http://schemas.microsoft.com/office/drawing/2014/main" id="{BBC712FC-7635-451D-9EBC-481E1B9F0C1F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2498726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65 1">
                <a:extLst>
                  <a:ext uri="{FF2B5EF4-FFF2-40B4-BE49-F238E27FC236}">
                    <a16:creationId xmlns:a16="http://schemas.microsoft.com/office/drawing/2014/main" id="{CF5CCF83-1D95-4447-B111-F896C78AA511}"/>
                  </a:ext>
                </a:extLst>
              </p:cNvPr>
              <p:cNvSpPr>
                <a:spLocks noEditPoints="1"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2903538" y="3487738"/>
                <a:ext cx="198438" cy="255588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2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66 1">
                <a:extLst>
                  <a:ext uri="{FF2B5EF4-FFF2-40B4-BE49-F238E27FC236}">
                    <a16:creationId xmlns:a16="http://schemas.microsoft.com/office/drawing/2014/main" id="{F87BDFCD-728C-47F2-B58E-2DBA79AFCF4D}"/>
                  </a:ext>
                </a:extLst>
              </p:cNvPr>
              <p:cNvSpPr>
                <a:spLocks noEditPoint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3224213" y="3470275"/>
                <a:ext cx="204788" cy="227013"/>
              </a:xfrm>
              <a:custGeom>
                <a:avLst/>
                <a:gdLst>
                  <a:gd name="T0" fmla="*/ 123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4 h 342"/>
                  <a:gd name="T8" fmla="*/ 220 w 312"/>
                  <a:gd name="T9" fmla="*/ 228 h 342"/>
                  <a:gd name="T10" fmla="*/ 220 w 312"/>
                  <a:gd name="T11" fmla="*/ 93 h 342"/>
                  <a:gd name="T12" fmla="*/ 211 w 312"/>
                  <a:gd name="T13" fmla="*/ 77 h 342"/>
                  <a:gd name="T14" fmla="*/ 202 w 312"/>
                  <a:gd name="T15" fmla="*/ 88 h 342"/>
                  <a:gd name="T16" fmla="*/ 123 w 312"/>
                  <a:gd name="T17" fmla="*/ 156 h 342"/>
                  <a:gd name="T18" fmla="*/ 123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2 w 312"/>
                  <a:gd name="T25" fmla="*/ 87 h 342"/>
                  <a:gd name="T26" fmla="*/ 281 w 312"/>
                  <a:gd name="T27" fmla="*/ 98 h 342"/>
                  <a:gd name="T28" fmla="*/ 289 w 312"/>
                  <a:gd name="T29" fmla="*/ 82 h 342"/>
                  <a:gd name="T30" fmla="*/ 289 w 312"/>
                  <a:gd name="T31" fmla="*/ 17 h 342"/>
                  <a:gd name="T32" fmla="*/ 273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2 w 312"/>
                  <a:gd name="T51" fmla="*/ 342 h 342"/>
                  <a:gd name="T52" fmla="*/ 298 w 312"/>
                  <a:gd name="T53" fmla="*/ 335 h 342"/>
                  <a:gd name="T54" fmla="*/ 312 w 312"/>
                  <a:gd name="T55" fmla="*/ 249 h 342"/>
                  <a:gd name="T56" fmla="*/ 304 w 312"/>
                  <a:gd name="T57" fmla="*/ 240 h 342"/>
                  <a:gd name="T58" fmla="*/ 295 w 312"/>
                  <a:gd name="T59" fmla="*/ 247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3 w 312"/>
                  <a:gd name="T67" fmla="*/ 291 h 342"/>
                  <a:gd name="T68" fmla="*/ 123 w 312"/>
                  <a:gd name="T69" fmla="*/ 174 h 342"/>
                  <a:gd name="T70" fmla="*/ 272 w 312"/>
                  <a:gd name="T71" fmla="*/ 18 h 342"/>
                  <a:gd name="T72" fmla="*/ 272 w 312"/>
                  <a:gd name="T73" fmla="*/ 42 h 342"/>
                  <a:gd name="T74" fmla="*/ 243 w 312"/>
                  <a:gd name="T75" fmla="*/ 18 h 342"/>
                  <a:gd name="T76" fmla="*/ 272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2 w 312"/>
                  <a:gd name="T89" fmla="*/ 45 h 342"/>
                  <a:gd name="T90" fmla="*/ 58 w 312"/>
                  <a:gd name="T91" fmla="*/ 18 h 342"/>
                  <a:gd name="T92" fmla="*/ 111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1 w 312"/>
                  <a:gd name="T99" fmla="*/ 324 h 342"/>
                  <a:gd name="T100" fmla="*/ 58 w 312"/>
                  <a:gd name="T101" fmla="*/ 324 h 342"/>
                  <a:gd name="T102" fmla="*/ 62 w 312"/>
                  <a:gd name="T103" fmla="*/ 297 h 342"/>
                  <a:gd name="T104" fmla="*/ 62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7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4"/>
                      <a:pt x="211" y="244"/>
                    </a:cubicBezTo>
                    <a:cubicBezTo>
                      <a:pt x="220" y="244"/>
                      <a:pt x="220" y="237"/>
                      <a:pt x="220" y="228"/>
                    </a:cubicBezTo>
                    <a:lnTo>
                      <a:pt x="220" y="93"/>
                    </a:lnTo>
                    <a:cubicBezTo>
                      <a:pt x="220" y="85"/>
                      <a:pt x="220" y="77"/>
                      <a:pt x="211" y="77"/>
                    </a:cubicBezTo>
                    <a:cubicBezTo>
                      <a:pt x="203" y="77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3" y="156"/>
                    </a:cubicBezTo>
                    <a:lnTo>
                      <a:pt x="123" y="51"/>
                    </a:lnTo>
                    <a:cubicBezTo>
                      <a:pt x="123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9" y="52"/>
                      <a:pt x="272" y="87"/>
                    </a:cubicBezTo>
                    <a:cubicBezTo>
                      <a:pt x="272" y="91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2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2" y="342"/>
                    </a:lnTo>
                    <a:cubicBezTo>
                      <a:pt x="291" y="342"/>
                      <a:pt x="296" y="342"/>
                      <a:pt x="298" y="335"/>
                    </a:cubicBezTo>
                    <a:cubicBezTo>
                      <a:pt x="298" y="334"/>
                      <a:pt x="312" y="251"/>
                      <a:pt x="312" y="249"/>
                    </a:cubicBezTo>
                    <a:cubicBezTo>
                      <a:pt x="312" y="243"/>
                      <a:pt x="308" y="240"/>
                      <a:pt x="304" y="240"/>
                    </a:cubicBezTo>
                    <a:cubicBezTo>
                      <a:pt x="297" y="240"/>
                      <a:pt x="295" y="246"/>
                      <a:pt x="295" y="247"/>
                    </a:cubicBezTo>
                    <a:cubicBezTo>
                      <a:pt x="292" y="260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8"/>
                    </a:moveTo>
                    <a:lnTo>
                      <a:pt x="272" y="42"/>
                    </a:lnTo>
                    <a:cubicBezTo>
                      <a:pt x="263" y="32"/>
                      <a:pt x="254" y="24"/>
                      <a:pt x="243" y="18"/>
                    </a:cubicBezTo>
                    <a:lnTo>
                      <a:pt x="272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7"/>
                      <a:pt x="58" y="18"/>
                    </a:cubicBezTo>
                    <a:lnTo>
                      <a:pt x="111" y="18"/>
                    </a:lnTo>
                    <a:cubicBezTo>
                      <a:pt x="105" y="29"/>
                      <a:pt x="105" y="46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9" y="320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67 1">
                <a:extLst>
                  <a:ext uri="{FF2B5EF4-FFF2-40B4-BE49-F238E27FC236}">
                    <a16:creationId xmlns:a16="http://schemas.microsoft.com/office/drawing/2014/main" id="{1865D80B-6605-4375-9688-CE6D610708EE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3470276" y="3449638"/>
                <a:ext cx="74613" cy="330200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68 1">
                <a:extLst>
                  <a:ext uri="{FF2B5EF4-FFF2-40B4-BE49-F238E27FC236}">
                    <a16:creationId xmlns:a16="http://schemas.microsoft.com/office/drawing/2014/main" id="{2664ED31-7B4E-44E1-BE32-2A4F6DF4BBF9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3573463" y="3471863"/>
                <a:ext cx="268288" cy="22542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69 1">
                <a:extLst>
                  <a:ext uri="{FF2B5EF4-FFF2-40B4-BE49-F238E27FC236}">
                    <a16:creationId xmlns:a16="http://schemas.microsoft.com/office/drawing/2014/main" id="{3F5A0C55-8053-4CC9-B041-BA7BC4B2FD0B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878263" y="3449638"/>
                <a:ext cx="76200" cy="330200"/>
              </a:xfrm>
              <a:custGeom>
                <a:avLst/>
                <a:gdLst>
                  <a:gd name="T0" fmla="*/ 115 w 115"/>
                  <a:gd name="T1" fmla="*/ 249 h 498"/>
                  <a:gd name="T2" fmla="*/ 82 w 115"/>
                  <a:gd name="T3" fmla="*/ 94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6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2" y="94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4" y="465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0 1">
                <a:extLst>
                  <a:ext uri="{FF2B5EF4-FFF2-40B4-BE49-F238E27FC236}">
                    <a16:creationId xmlns:a16="http://schemas.microsoft.com/office/drawing/2014/main" id="{FAAC124D-8387-4CF3-ACDF-8836B9596E31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076701" y="3505200"/>
                <a:ext cx="217488" cy="219075"/>
              </a:xfrm>
              <a:custGeom>
                <a:avLst/>
                <a:gdLst>
                  <a:gd name="T0" fmla="*/ 176 w 332"/>
                  <a:gd name="T1" fmla="*/ 176 h 332"/>
                  <a:gd name="T2" fmla="*/ 316 w 332"/>
                  <a:gd name="T3" fmla="*/ 176 h 332"/>
                  <a:gd name="T4" fmla="*/ 332 w 332"/>
                  <a:gd name="T5" fmla="*/ 166 h 332"/>
                  <a:gd name="T6" fmla="*/ 316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7 h 332"/>
                  <a:gd name="T12" fmla="*/ 166 w 332"/>
                  <a:gd name="T13" fmla="*/ 0 h 332"/>
                  <a:gd name="T14" fmla="*/ 156 w 332"/>
                  <a:gd name="T15" fmla="*/ 17 h 332"/>
                  <a:gd name="T16" fmla="*/ 156 w 332"/>
                  <a:gd name="T17" fmla="*/ 156 h 332"/>
                  <a:gd name="T18" fmla="*/ 17 w 332"/>
                  <a:gd name="T19" fmla="*/ 156 h 332"/>
                  <a:gd name="T20" fmla="*/ 0 w 332"/>
                  <a:gd name="T21" fmla="*/ 166 h 332"/>
                  <a:gd name="T22" fmla="*/ 17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6 h 332"/>
                  <a:gd name="T28" fmla="*/ 166 w 332"/>
                  <a:gd name="T29" fmla="*/ 332 h 332"/>
                  <a:gd name="T30" fmla="*/ 176 w 332"/>
                  <a:gd name="T31" fmla="*/ 316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6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6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7" y="156"/>
                    </a:lnTo>
                    <a:cubicBezTo>
                      <a:pt x="10" y="156"/>
                      <a:pt x="0" y="156"/>
                      <a:pt x="0" y="166"/>
                    </a:cubicBezTo>
                    <a:cubicBezTo>
                      <a:pt x="0" y="176"/>
                      <a:pt x="10" y="176"/>
                      <a:pt x="17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1 1">
                <a:extLst>
                  <a:ext uri="{FF2B5EF4-FFF2-40B4-BE49-F238E27FC236}">
                    <a16:creationId xmlns:a16="http://schemas.microsoft.com/office/drawing/2014/main" id="{5FE0E903-AEAB-44FD-B27B-46F4A8781AAD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392613" y="3490913"/>
                <a:ext cx="100013" cy="209550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2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2" y="300"/>
                      <a:pt x="52" y="283"/>
                    </a:cubicBezTo>
                    <a:cubicBezTo>
                      <a:pt x="52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2 1">
                <a:extLst>
                  <a:ext uri="{FF2B5EF4-FFF2-40B4-BE49-F238E27FC236}">
                    <a16:creationId xmlns:a16="http://schemas.microsoft.com/office/drawing/2014/main" id="{4F1849ED-A630-45BE-AA06-AFAF2242AC80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521201" y="3449638"/>
                <a:ext cx="76200" cy="330200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4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73 1">
                <a:extLst>
                  <a:ext uri="{FF2B5EF4-FFF2-40B4-BE49-F238E27FC236}">
                    <a16:creationId xmlns:a16="http://schemas.microsoft.com/office/drawing/2014/main" id="{08EDFDAB-0DA9-4705-8311-B3FDA867B7CB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6626" y="3487738"/>
                <a:ext cx="200025" cy="255588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74 1">
                <a:extLst>
                  <a:ext uri="{FF2B5EF4-FFF2-40B4-BE49-F238E27FC236}">
                    <a16:creationId xmlns:a16="http://schemas.microsoft.com/office/drawing/2014/main" id="{4AC2D2A3-96F2-4986-B1B6-41AAD6664D41}"/>
                  </a:ext>
                </a:extLst>
              </p:cNvPr>
              <p:cNvSpPr>
                <a:spLocks noEditPoint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5073651" y="3549650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9 h 229"/>
                  <a:gd name="T10" fmla="*/ 181 w 193"/>
                  <a:gd name="T11" fmla="*/ 109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7 h 229"/>
                  <a:gd name="T28" fmla="*/ 57 w 193"/>
                  <a:gd name="T29" fmla="*/ 183 h 229"/>
                  <a:gd name="T30" fmla="*/ 42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7" y="11"/>
                      <a:pt x="104" y="11"/>
                    </a:cubicBezTo>
                    <a:cubicBezTo>
                      <a:pt x="156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9"/>
                    </a:moveTo>
                    <a:lnTo>
                      <a:pt x="181" y="109"/>
                    </a:lnTo>
                    <a:cubicBezTo>
                      <a:pt x="192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4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3" y="229"/>
                      <a:pt x="110" y="229"/>
                    </a:cubicBezTo>
                    <a:cubicBezTo>
                      <a:pt x="171" y="229"/>
                      <a:pt x="193" y="174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7"/>
                      <a:pt x="118" y="217"/>
                      <a:pt x="113" y="217"/>
                    </a:cubicBezTo>
                    <a:cubicBezTo>
                      <a:pt x="88" y="217"/>
                      <a:pt x="68" y="202"/>
                      <a:pt x="57" y="183"/>
                    </a:cubicBezTo>
                    <a:cubicBezTo>
                      <a:pt x="42" y="159"/>
                      <a:pt x="42" y="127"/>
                      <a:pt x="42" y="10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75 1">
                <a:extLst>
                  <a:ext uri="{FF2B5EF4-FFF2-40B4-BE49-F238E27FC236}">
                    <a16:creationId xmlns:a16="http://schemas.microsoft.com/office/drawing/2014/main" id="{FDB9809D-4487-4790-AB39-8086EB6F6891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5213351" y="3554413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1 h 215"/>
                  <a:gd name="T4" fmla="*/ 242 w 251"/>
                  <a:gd name="T5" fmla="*/ 15 h 215"/>
                  <a:gd name="T6" fmla="*/ 242 w 251"/>
                  <a:gd name="T7" fmla="*/ 0 h 215"/>
                  <a:gd name="T8" fmla="*/ 201 w 251"/>
                  <a:gd name="T9" fmla="*/ 1 h 215"/>
                  <a:gd name="T10" fmla="*/ 153 w 251"/>
                  <a:gd name="T11" fmla="*/ 0 h 215"/>
                  <a:gd name="T12" fmla="*/ 153 w 251"/>
                  <a:gd name="T13" fmla="*/ 15 h 215"/>
                  <a:gd name="T14" fmla="*/ 168 w 251"/>
                  <a:gd name="T15" fmla="*/ 31 h 215"/>
                  <a:gd name="T16" fmla="*/ 160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2 w 251"/>
                  <a:gd name="T31" fmla="*/ 0 h 215"/>
                  <a:gd name="T32" fmla="*/ 2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1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0 h 215"/>
                  <a:gd name="T56" fmla="*/ 167 w 251"/>
                  <a:gd name="T57" fmla="*/ 187 h 215"/>
                  <a:gd name="T58" fmla="*/ 149 w 251"/>
                  <a:gd name="T59" fmla="*/ 199 h 215"/>
                  <a:gd name="T60" fmla="*/ 149 w 251"/>
                  <a:gd name="T61" fmla="*/ 215 h 215"/>
                  <a:gd name="T62" fmla="*/ 203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8" y="23"/>
                      <a:pt x="219" y="16"/>
                      <a:pt x="242" y="15"/>
                    </a:cubicBezTo>
                    <a:lnTo>
                      <a:pt x="242" y="0"/>
                    </a:lnTo>
                    <a:cubicBezTo>
                      <a:pt x="229" y="1"/>
                      <a:pt x="214" y="1"/>
                      <a:pt x="201" y="1"/>
                    </a:cubicBezTo>
                    <a:cubicBezTo>
                      <a:pt x="186" y="1"/>
                      <a:pt x="160" y="0"/>
                      <a:pt x="153" y="0"/>
                    </a:cubicBezTo>
                    <a:lnTo>
                      <a:pt x="153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0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39" y="1"/>
                      <a:pt x="16" y="1"/>
                      <a:pt x="2" y="0"/>
                    </a:cubicBezTo>
                    <a:lnTo>
                      <a:pt x="2" y="15"/>
                    </a:lnTo>
                    <a:cubicBezTo>
                      <a:pt x="37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0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8" y="213"/>
                      <a:pt x="41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1"/>
                    </a:cubicBezTo>
                    <a:lnTo>
                      <a:pt x="157" y="170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1"/>
                      <a:pt x="163" y="199"/>
                      <a:pt x="149" y="199"/>
                    </a:cubicBezTo>
                    <a:lnTo>
                      <a:pt x="149" y="215"/>
                    </a:lnTo>
                    <a:cubicBezTo>
                      <a:pt x="164" y="214"/>
                      <a:pt x="192" y="213"/>
                      <a:pt x="203" y="213"/>
                    </a:cubicBezTo>
                    <a:cubicBezTo>
                      <a:pt x="217" y="213"/>
                      <a:pt x="236" y="214"/>
                      <a:pt x="251" y="215"/>
                    </a:cubicBezTo>
                    <a:lnTo>
                      <a:pt x="251" y="199"/>
                    </a:lnTo>
                    <a:cubicBezTo>
                      <a:pt x="224" y="199"/>
                      <a:pt x="215" y="198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76 1">
                <a:extLst>
                  <a:ext uri="{FF2B5EF4-FFF2-40B4-BE49-F238E27FC236}">
                    <a16:creationId xmlns:a16="http://schemas.microsoft.com/office/drawing/2014/main" id="{B9952705-9A4B-4AFF-87F8-A7D9FA28BA4D}"/>
                  </a:ext>
                </a:extLst>
              </p:cNvPr>
              <p:cNvSpPr>
                <a:spLocks noEditPoints="1"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5391151" y="3551238"/>
                <a:ext cx="160338" cy="211138"/>
              </a:xfrm>
              <a:custGeom>
                <a:avLst/>
                <a:gdLst>
                  <a:gd name="T0" fmla="*/ 72 w 246"/>
                  <a:gd name="T1" fmla="*/ 33 h 318"/>
                  <a:gd name="T2" fmla="*/ 72 w 246"/>
                  <a:gd name="T3" fmla="*/ 0 h 318"/>
                  <a:gd name="T4" fmla="*/ 0 w 246"/>
                  <a:gd name="T5" fmla="*/ 6 h 318"/>
                  <a:gd name="T6" fmla="*/ 0 w 246"/>
                  <a:gd name="T7" fmla="*/ 21 h 318"/>
                  <a:gd name="T8" fmla="*/ 39 w 246"/>
                  <a:gd name="T9" fmla="*/ 46 h 318"/>
                  <a:gd name="T10" fmla="*/ 39 w 246"/>
                  <a:gd name="T11" fmla="*/ 280 h 318"/>
                  <a:gd name="T12" fmla="*/ 0 w 246"/>
                  <a:gd name="T13" fmla="*/ 302 h 318"/>
                  <a:gd name="T14" fmla="*/ 0 w 246"/>
                  <a:gd name="T15" fmla="*/ 318 h 318"/>
                  <a:gd name="T16" fmla="*/ 56 w 246"/>
                  <a:gd name="T17" fmla="*/ 316 h 318"/>
                  <a:gd name="T18" fmla="*/ 112 w 246"/>
                  <a:gd name="T19" fmla="*/ 318 h 318"/>
                  <a:gd name="T20" fmla="*/ 112 w 246"/>
                  <a:gd name="T21" fmla="*/ 302 h 318"/>
                  <a:gd name="T22" fmla="*/ 73 w 246"/>
                  <a:gd name="T23" fmla="*/ 280 h 318"/>
                  <a:gd name="T24" fmla="*/ 73 w 246"/>
                  <a:gd name="T25" fmla="*/ 196 h 318"/>
                  <a:gd name="T26" fmla="*/ 73 w 246"/>
                  <a:gd name="T27" fmla="*/ 191 h 318"/>
                  <a:gd name="T28" fmla="*/ 134 w 246"/>
                  <a:gd name="T29" fmla="*/ 226 h 318"/>
                  <a:gd name="T30" fmla="*/ 246 w 246"/>
                  <a:gd name="T31" fmla="*/ 113 h 318"/>
                  <a:gd name="T32" fmla="*/ 141 w 246"/>
                  <a:gd name="T33" fmla="*/ 0 h 318"/>
                  <a:gd name="T34" fmla="*/ 72 w 246"/>
                  <a:gd name="T35" fmla="*/ 33 h 318"/>
                  <a:gd name="T36" fmla="*/ 73 w 246"/>
                  <a:gd name="T37" fmla="*/ 164 h 318"/>
                  <a:gd name="T38" fmla="*/ 73 w 246"/>
                  <a:gd name="T39" fmla="*/ 53 h 318"/>
                  <a:gd name="T40" fmla="*/ 137 w 246"/>
                  <a:gd name="T41" fmla="*/ 13 h 318"/>
                  <a:gd name="T42" fmla="*/ 204 w 246"/>
                  <a:gd name="T43" fmla="*/ 113 h 318"/>
                  <a:gd name="T44" fmla="*/ 132 w 246"/>
                  <a:gd name="T45" fmla="*/ 215 h 318"/>
                  <a:gd name="T46" fmla="*/ 80 w 246"/>
                  <a:gd name="T47" fmla="*/ 185 h 318"/>
                  <a:gd name="T48" fmla="*/ 73 w 246"/>
                  <a:gd name="T49" fmla="*/ 16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8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80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8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8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80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8" y="27"/>
                      <a:pt x="112" y="13"/>
                      <a:pt x="137" y="13"/>
                    </a:cubicBezTo>
                    <a:cubicBezTo>
                      <a:pt x="174" y="13"/>
                      <a:pt x="204" y="57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77 1">
                <a:extLst>
                  <a:ext uri="{FF2B5EF4-FFF2-40B4-BE49-F238E27FC236}">
                    <a16:creationId xmlns:a16="http://schemas.microsoft.com/office/drawing/2014/main" id="{1AD2C993-357A-46A4-9019-2E2B6260D643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5675313" y="3317875"/>
                <a:ext cx="123825" cy="595313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78 1">
                <a:extLst>
                  <a:ext uri="{FF2B5EF4-FFF2-40B4-BE49-F238E27FC236}">
                    <a16:creationId xmlns:a16="http://schemas.microsoft.com/office/drawing/2014/main" id="{5FD4C53E-5870-4F1E-899C-ED2659E41688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5838826" y="3608388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79 1">
                <a:extLst>
                  <a:ext uri="{FF2B5EF4-FFF2-40B4-BE49-F238E27FC236}">
                    <a16:creationId xmlns:a16="http://schemas.microsoft.com/office/drawing/2014/main" id="{41FA5D03-E309-493A-93AF-4DCA22567A27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6789738" y="3414713"/>
                <a:ext cx="100013" cy="152400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0 1">
                <a:extLst>
                  <a:ext uri="{FF2B5EF4-FFF2-40B4-BE49-F238E27FC236}">
                    <a16:creationId xmlns:a16="http://schemas.microsoft.com/office/drawing/2014/main" id="{C922F0D0-B823-40C4-99FF-F11674E04651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6915151" y="3422650"/>
                <a:ext cx="76200" cy="147638"/>
              </a:xfrm>
              <a:custGeom>
                <a:avLst/>
                <a:gdLst>
                  <a:gd name="T0" fmla="*/ 71 w 118"/>
                  <a:gd name="T1" fmla="*/ 80 h 221"/>
                  <a:gd name="T2" fmla="*/ 106 w 118"/>
                  <a:gd name="T3" fmla="*/ 80 h 221"/>
                  <a:gd name="T4" fmla="*/ 118 w 118"/>
                  <a:gd name="T5" fmla="*/ 72 h 221"/>
                  <a:gd name="T6" fmla="*/ 107 w 118"/>
                  <a:gd name="T7" fmla="*/ 67 h 221"/>
                  <a:gd name="T8" fmla="*/ 74 w 118"/>
                  <a:gd name="T9" fmla="*/ 67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6 w 118"/>
                  <a:gd name="T19" fmla="*/ 67 h 221"/>
                  <a:gd name="T20" fmla="*/ 11 w 118"/>
                  <a:gd name="T21" fmla="*/ 67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7 w 118"/>
                  <a:gd name="T31" fmla="*/ 188 h 221"/>
                  <a:gd name="T32" fmla="*/ 55 w 118"/>
                  <a:gd name="T33" fmla="*/ 221 h 221"/>
                  <a:gd name="T34" fmla="*/ 115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3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1 1">
                <a:extLst>
                  <a:ext uri="{FF2B5EF4-FFF2-40B4-BE49-F238E27FC236}">
                    <a16:creationId xmlns:a16="http://schemas.microsoft.com/office/drawing/2014/main" id="{9912B6B5-9905-47B5-8492-90AB0BBA4A04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7018338" y="3357563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4 h 165"/>
                  <a:gd name="T18" fmla="*/ 15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5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3 1">
                <a:extLst>
                  <a:ext uri="{FF2B5EF4-FFF2-40B4-BE49-F238E27FC236}">
                    <a16:creationId xmlns:a16="http://schemas.microsoft.com/office/drawing/2014/main" id="{8125C1D2-719D-4D20-B1D1-2D2A92916247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6121401" y="3638550"/>
                <a:ext cx="238125" cy="230188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84 1">
                <a:extLst>
                  <a:ext uri="{FF2B5EF4-FFF2-40B4-BE49-F238E27FC236}">
                    <a16:creationId xmlns:a16="http://schemas.microsoft.com/office/drawing/2014/main" id="{BE31FB94-70FA-4F3A-908A-C2FEF8671004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6392863" y="3648075"/>
                <a:ext cx="112713" cy="73025"/>
              </a:xfrm>
              <a:custGeom>
                <a:avLst/>
                <a:gdLst>
                  <a:gd name="T0" fmla="*/ 25 w 173"/>
                  <a:gd name="T1" fmla="*/ 85 h 112"/>
                  <a:gd name="T2" fmla="*/ 21 w 173"/>
                  <a:gd name="T3" fmla="*/ 103 h 112"/>
                  <a:gd name="T4" fmla="*/ 30 w 173"/>
                  <a:gd name="T5" fmla="*/ 112 h 112"/>
                  <a:gd name="T6" fmla="*/ 42 w 173"/>
                  <a:gd name="T7" fmla="*/ 104 h 112"/>
                  <a:gd name="T8" fmla="*/ 47 w 173"/>
                  <a:gd name="T9" fmla="*/ 84 h 112"/>
                  <a:gd name="T10" fmla="*/ 56 w 173"/>
                  <a:gd name="T11" fmla="*/ 49 h 112"/>
                  <a:gd name="T12" fmla="*/ 107 w 173"/>
                  <a:gd name="T13" fmla="*/ 8 h 112"/>
                  <a:gd name="T14" fmla="*/ 125 w 173"/>
                  <a:gd name="T15" fmla="*/ 26 h 112"/>
                  <a:gd name="T16" fmla="*/ 109 w 173"/>
                  <a:gd name="T17" fmla="*/ 80 h 112"/>
                  <a:gd name="T18" fmla="*/ 106 w 173"/>
                  <a:gd name="T19" fmla="*/ 90 h 112"/>
                  <a:gd name="T20" fmla="*/ 133 w 173"/>
                  <a:gd name="T21" fmla="*/ 112 h 112"/>
                  <a:gd name="T22" fmla="*/ 173 w 173"/>
                  <a:gd name="T23" fmla="*/ 74 h 112"/>
                  <a:gd name="T24" fmla="*/ 168 w 173"/>
                  <a:gd name="T25" fmla="*/ 70 h 112"/>
                  <a:gd name="T26" fmla="*/ 162 w 173"/>
                  <a:gd name="T27" fmla="*/ 76 h 112"/>
                  <a:gd name="T28" fmla="*/ 134 w 173"/>
                  <a:gd name="T29" fmla="*/ 104 h 112"/>
                  <a:gd name="T30" fmla="*/ 127 w 173"/>
                  <a:gd name="T31" fmla="*/ 94 h 112"/>
                  <a:gd name="T32" fmla="*/ 130 w 173"/>
                  <a:gd name="T33" fmla="*/ 81 h 112"/>
                  <a:gd name="T34" fmla="*/ 146 w 173"/>
                  <a:gd name="T35" fmla="*/ 29 h 112"/>
                  <a:gd name="T36" fmla="*/ 109 w 173"/>
                  <a:gd name="T37" fmla="*/ 0 h 112"/>
                  <a:gd name="T38" fmla="*/ 62 w 173"/>
                  <a:gd name="T39" fmla="*/ 24 h 112"/>
                  <a:gd name="T40" fmla="*/ 32 w 173"/>
                  <a:gd name="T41" fmla="*/ 0 h 112"/>
                  <a:gd name="T42" fmla="*/ 0 w 173"/>
                  <a:gd name="T43" fmla="*/ 38 h 112"/>
                  <a:gd name="T44" fmla="*/ 5 w 173"/>
                  <a:gd name="T45" fmla="*/ 41 h 112"/>
                  <a:gd name="T46" fmla="*/ 10 w 173"/>
                  <a:gd name="T47" fmla="*/ 37 h 112"/>
                  <a:gd name="T48" fmla="*/ 30 w 173"/>
                  <a:gd name="T49" fmla="*/ 8 h 112"/>
                  <a:gd name="T50" fmla="*/ 41 w 173"/>
                  <a:gd name="T51" fmla="*/ 21 h 112"/>
                  <a:gd name="T52" fmla="*/ 37 w 173"/>
                  <a:gd name="T53" fmla="*/ 40 h 112"/>
                  <a:gd name="T54" fmla="*/ 31 w 173"/>
                  <a:gd name="T55" fmla="*/ 63 h 112"/>
                  <a:gd name="T56" fmla="*/ 25 w 173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2">
                    <a:moveTo>
                      <a:pt x="25" y="85"/>
                    </a:moveTo>
                    <a:cubicBezTo>
                      <a:pt x="24" y="91"/>
                      <a:pt x="21" y="102"/>
                      <a:pt x="21" y="103"/>
                    </a:cubicBezTo>
                    <a:cubicBezTo>
                      <a:pt x="21" y="109"/>
                      <a:pt x="26" y="112"/>
                      <a:pt x="30" y="112"/>
                    </a:cubicBezTo>
                    <a:cubicBezTo>
                      <a:pt x="34" y="112"/>
                      <a:pt x="40" y="110"/>
                      <a:pt x="42" y="104"/>
                    </a:cubicBezTo>
                    <a:cubicBezTo>
                      <a:pt x="43" y="103"/>
                      <a:pt x="45" y="91"/>
                      <a:pt x="47" y="84"/>
                    </a:cubicBezTo>
                    <a:cubicBezTo>
                      <a:pt x="55" y="51"/>
                      <a:pt x="55" y="50"/>
                      <a:pt x="56" y="49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0"/>
                    </a:cubicBezTo>
                    <a:cubicBezTo>
                      <a:pt x="106" y="103"/>
                      <a:pt x="119" y="112"/>
                      <a:pt x="133" y="112"/>
                    </a:cubicBezTo>
                    <a:cubicBezTo>
                      <a:pt x="160" y="112"/>
                      <a:pt x="173" y="80"/>
                      <a:pt x="173" y="74"/>
                    </a:cubicBezTo>
                    <a:cubicBezTo>
                      <a:pt x="173" y="70"/>
                      <a:pt x="169" y="70"/>
                      <a:pt x="168" y="70"/>
                    </a:cubicBezTo>
                    <a:cubicBezTo>
                      <a:pt x="164" y="70"/>
                      <a:pt x="164" y="71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4"/>
                    </a:cubicBezTo>
                    <a:cubicBezTo>
                      <a:pt x="127" y="89"/>
                      <a:pt x="128" y="86"/>
                      <a:pt x="130" y="81"/>
                    </a:cubicBezTo>
                    <a:cubicBezTo>
                      <a:pt x="134" y="71"/>
                      <a:pt x="146" y="43"/>
                      <a:pt x="146" y="29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3"/>
                      <a:pt x="62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7"/>
                      <a:pt x="0" y="38"/>
                    </a:cubicBezTo>
                    <a:cubicBezTo>
                      <a:pt x="0" y="41"/>
                      <a:pt x="4" y="41"/>
                      <a:pt x="5" y="41"/>
                    </a:cubicBezTo>
                    <a:cubicBezTo>
                      <a:pt x="9" y="41"/>
                      <a:pt x="9" y="40"/>
                      <a:pt x="10" y="37"/>
                    </a:cubicBezTo>
                    <a:cubicBezTo>
                      <a:pt x="14" y="22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8" y="34"/>
                      <a:pt x="37" y="40"/>
                    </a:cubicBezTo>
                    <a:cubicBezTo>
                      <a:pt x="35" y="47"/>
                      <a:pt x="32" y="57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85 1">
                <a:extLst>
                  <a:ext uri="{FF2B5EF4-FFF2-40B4-BE49-F238E27FC236}">
                    <a16:creationId xmlns:a16="http://schemas.microsoft.com/office/drawing/2014/main" id="{F024297E-CA25-4073-A15A-4E79F0A3B7B1}"/>
                  </a:ext>
                </a:extLst>
              </p:cNvPr>
              <p:cNvSpPr>
                <a:spLocks noEditPoint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6392863" y="3776663"/>
                <a:ext cx="57150" cy="111125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86 1">
                <a:extLst>
                  <a:ext uri="{FF2B5EF4-FFF2-40B4-BE49-F238E27FC236}">
                    <a16:creationId xmlns:a16="http://schemas.microsoft.com/office/drawing/2014/main" id="{04B74E5B-7B76-4626-B753-39B9D054C222}"/>
                  </a:ext>
                </a:extLst>
              </p:cNvPr>
              <p:cNvSpPr>
                <a:spLocks noEditPoint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6480176" y="3821113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87">
                <a:extLst>
                  <a:ext uri="{FF2B5EF4-FFF2-40B4-BE49-F238E27FC236}">
                    <a16:creationId xmlns:a16="http://schemas.microsoft.com/office/drawing/2014/main" id="{4520DBA1-A442-415E-9348-4AE3B656ADDE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6654801" y="3776663"/>
                <a:ext cx="66675" cy="109538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5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5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88 1">
                <a:extLst>
                  <a:ext uri="{FF2B5EF4-FFF2-40B4-BE49-F238E27FC236}">
                    <a16:creationId xmlns:a16="http://schemas.microsoft.com/office/drawing/2014/main" id="{7039AB8E-85F6-4B26-982F-088070D723D0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6829426" y="3638550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9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7"/>
                      <a:pt x="0" y="121"/>
                      <a:pt x="0" y="174"/>
                    </a:cubicBezTo>
                    <a:cubicBezTo>
                      <a:pt x="0" y="223"/>
                      <a:pt x="15" y="300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89 1">
                <a:extLst>
                  <a:ext uri="{FF2B5EF4-FFF2-40B4-BE49-F238E27FC236}">
                    <a16:creationId xmlns:a16="http://schemas.microsoft.com/office/drawing/2014/main" id="{B9EF9738-CA28-41F0-BF91-314B9490805C}"/>
                  </a:ext>
                </a:extLst>
              </p:cNvPr>
              <p:cNvSpPr>
                <a:spLocks noEditPoint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6921501" y="3651250"/>
                <a:ext cx="92075" cy="161925"/>
              </a:xfrm>
              <a:custGeom>
                <a:avLst/>
                <a:gdLst>
                  <a:gd name="T0" fmla="*/ 69 w 141"/>
                  <a:gd name="T1" fmla="*/ 10 h 245"/>
                  <a:gd name="T2" fmla="*/ 70 w 141"/>
                  <a:gd name="T3" fmla="*/ 4 h 245"/>
                  <a:gd name="T4" fmla="*/ 65 w 141"/>
                  <a:gd name="T5" fmla="*/ 0 h 245"/>
                  <a:gd name="T6" fmla="*/ 20 w 141"/>
                  <a:gd name="T7" fmla="*/ 3 h 245"/>
                  <a:gd name="T8" fmla="*/ 13 w 141"/>
                  <a:gd name="T9" fmla="*/ 11 h 245"/>
                  <a:gd name="T10" fmla="*/ 22 w 141"/>
                  <a:gd name="T11" fmla="*/ 16 h 245"/>
                  <a:gd name="T12" fmla="*/ 38 w 141"/>
                  <a:gd name="T13" fmla="*/ 21 h 245"/>
                  <a:gd name="T14" fmla="*/ 33 w 141"/>
                  <a:gd name="T15" fmla="*/ 46 h 245"/>
                  <a:gd name="T16" fmla="*/ 25 w 141"/>
                  <a:gd name="T17" fmla="*/ 78 h 245"/>
                  <a:gd name="T18" fmla="*/ 2 w 141"/>
                  <a:gd name="T19" fmla="*/ 170 h 245"/>
                  <a:gd name="T20" fmla="*/ 0 w 141"/>
                  <a:gd name="T21" fmla="*/ 188 h 245"/>
                  <a:gd name="T22" fmla="*/ 51 w 141"/>
                  <a:gd name="T23" fmla="*/ 245 h 245"/>
                  <a:gd name="T24" fmla="*/ 141 w 141"/>
                  <a:gd name="T25" fmla="*/ 146 h 245"/>
                  <a:gd name="T26" fmla="*/ 89 w 141"/>
                  <a:gd name="T27" fmla="*/ 88 h 245"/>
                  <a:gd name="T28" fmla="*/ 45 w 141"/>
                  <a:gd name="T29" fmla="*/ 107 h 245"/>
                  <a:gd name="T30" fmla="*/ 69 w 141"/>
                  <a:gd name="T31" fmla="*/ 10 h 245"/>
                  <a:gd name="T32" fmla="*/ 52 w 141"/>
                  <a:gd name="T33" fmla="*/ 235 h 245"/>
                  <a:gd name="T34" fmla="*/ 25 w 141"/>
                  <a:gd name="T35" fmla="*/ 200 h 245"/>
                  <a:gd name="T36" fmla="*/ 38 w 141"/>
                  <a:gd name="T37" fmla="*/ 136 h 245"/>
                  <a:gd name="T38" fmla="*/ 46 w 141"/>
                  <a:gd name="T39" fmla="*/ 121 h 245"/>
                  <a:gd name="T40" fmla="*/ 88 w 141"/>
                  <a:gd name="T41" fmla="*/ 98 h 245"/>
                  <a:gd name="T42" fmla="*/ 113 w 141"/>
                  <a:gd name="T43" fmla="*/ 131 h 245"/>
                  <a:gd name="T44" fmla="*/ 95 w 141"/>
                  <a:gd name="T45" fmla="*/ 201 h 245"/>
                  <a:gd name="T46" fmla="*/ 52 w 141"/>
                  <a:gd name="T47" fmla="*/ 23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5">
                    <a:moveTo>
                      <a:pt x="69" y="10"/>
                    </a:moveTo>
                    <a:cubicBezTo>
                      <a:pt x="69" y="9"/>
                      <a:pt x="70" y="5"/>
                      <a:pt x="70" y="4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2"/>
                      <a:pt x="20" y="3"/>
                    </a:cubicBezTo>
                    <a:cubicBezTo>
                      <a:pt x="17" y="3"/>
                      <a:pt x="13" y="4"/>
                      <a:pt x="13" y="11"/>
                    </a:cubicBezTo>
                    <a:cubicBezTo>
                      <a:pt x="13" y="16"/>
                      <a:pt x="17" y="16"/>
                      <a:pt x="22" y="16"/>
                    </a:cubicBezTo>
                    <a:cubicBezTo>
                      <a:pt x="38" y="16"/>
                      <a:pt x="38" y="18"/>
                      <a:pt x="38" y="21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0"/>
                    </a:cubicBezTo>
                    <a:cubicBezTo>
                      <a:pt x="0" y="179"/>
                      <a:pt x="0" y="183"/>
                      <a:pt x="0" y="188"/>
                    </a:cubicBezTo>
                    <a:cubicBezTo>
                      <a:pt x="0" y="223"/>
                      <a:pt x="22" y="245"/>
                      <a:pt x="51" y="245"/>
                    </a:cubicBezTo>
                    <a:cubicBezTo>
                      <a:pt x="95" y="245"/>
                      <a:pt x="141" y="198"/>
                      <a:pt x="141" y="146"/>
                    </a:cubicBezTo>
                    <a:cubicBezTo>
                      <a:pt x="141" y="105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7"/>
                    </a:cubicBezTo>
                    <a:lnTo>
                      <a:pt x="69" y="10"/>
                    </a:lnTo>
                    <a:close/>
                    <a:moveTo>
                      <a:pt x="52" y="235"/>
                    </a:moveTo>
                    <a:cubicBezTo>
                      <a:pt x="35" y="235"/>
                      <a:pt x="25" y="220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8"/>
                      <a:pt x="46" y="121"/>
                    </a:cubicBezTo>
                    <a:cubicBezTo>
                      <a:pt x="60" y="105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1"/>
                    </a:cubicBezTo>
                    <a:cubicBezTo>
                      <a:pt x="113" y="146"/>
                      <a:pt x="106" y="181"/>
                      <a:pt x="95" y="201"/>
                    </a:cubicBezTo>
                    <a:cubicBezTo>
                      <a:pt x="87" y="219"/>
                      <a:pt x="69" y="235"/>
                      <a:pt x="52" y="235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0 1">
                <a:extLst>
                  <a:ext uri="{FF2B5EF4-FFF2-40B4-BE49-F238E27FC236}">
                    <a16:creationId xmlns:a16="http://schemas.microsoft.com/office/drawing/2014/main" id="{DDE0297C-15BE-4C1B-8AE1-54BEB0425C95}"/>
                  </a:ext>
                </a:extLst>
              </p:cNvPr>
              <p:cNvSpPr>
                <a:spLocks noEditPoint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7035801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1">
                <a:extLst>
                  <a:ext uri="{FF2B5EF4-FFF2-40B4-BE49-F238E27FC236}">
                    <a16:creationId xmlns:a16="http://schemas.microsoft.com/office/drawing/2014/main" id="{4B1088A6-A934-414F-BA43-37DC2AB1AF73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7148513" y="3748088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8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8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8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2">
                <a:extLst>
                  <a:ext uri="{FF2B5EF4-FFF2-40B4-BE49-F238E27FC236}">
                    <a16:creationId xmlns:a16="http://schemas.microsoft.com/office/drawing/2014/main" id="{DD7AA5A9-9219-4C19-B8DC-1000A352A0B0}"/>
                  </a:ext>
                </a:extLst>
              </p:cNvPr>
              <p:cNvSpPr>
                <a:spLocks noEditPoint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7342188" y="3709988"/>
                <a:ext cx="115888" cy="103188"/>
              </a:xfrm>
              <a:custGeom>
                <a:avLst/>
                <a:gdLst>
                  <a:gd name="T0" fmla="*/ 125 w 177"/>
                  <a:gd name="T1" fmla="*/ 20 h 157"/>
                  <a:gd name="T2" fmla="*/ 89 w 177"/>
                  <a:gd name="T3" fmla="*/ 0 h 157"/>
                  <a:gd name="T4" fmla="*/ 0 w 177"/>
                  <a:gd name="T5" fmla="*/ 99 h 157"/>
                  <a:gd name="T6" fmla="*/ 52 w 177"/>
                  <a:gd name="T7" fmla="*/ 157 h 157"/>
                  <a:gd name="T8" fmla="*/ 102 w 177"/>
                  <a:gd name="T9" fmla="*/ 133 h 157"/>
                  <a:gd name="T10" fmla="*/ 138 w 177"/>
                  <a:gd name="T11" fmla="*/ 157 h 157"/>
                  <a:gd name="T12" fmla="*/ 165 w 177"/>
                  <a:gd name="T13" fmla="*/ 139 h 157"/>
                  <a:gd name="T14" fmla="*/ 177 w 177"/>
                  <a:gd name="T15" fmla="*/ 104 h 157"/>
                  <a:gd name="T16" fmla="*/ 172 w 177"/>
                  <a:gd name="T17" fmla="*/ 99 h 157"/>
                  <a:gd name="T18" fmla="*/ 164 w 177"/>
                  <a:gd name="T19" fmla="*/ 110 h 157"/>
                  <a:gd name="T20" fmla="*/ 139 w 177"/>
                  <a:gd name="T21" fmla="*/ 147 h 157"/>
                  <a:gd name="T22" fmla="*/ 127 w 177"/>
                  <a:gd name="T23" fmla="*/ 130 h 157"/>
                  <a:gd name="T24" fmla="*/ 132 w 177"/>
                  <a:gd name="T25" fmla="*/ 103 h 157"/>
                  <a:gd name="T26" fmla="*/ 140 w 177"/>
                  <a:gd name="T27" fmla="*/ 71 h 157"/>
                  <a:gd name="T28" fmla="*/ 147 w 177"/>
                  <a:gd name="T29" fmla="*/ 45 h 157"/>
                  <a:gd name="T30" fmla="*/ 153 w 177"/>
                  <a:gd name="T31" fmla="*/ 18 h 157"/>
                  <a:gd name="T32" fmla="*/ 141 w 177"/>
                  <a:gd name="T33" fmla="*/ 6 h 157"/>
                  <a:gd name="T34" fmla="*/ 125 w 177"/>
                  <a:gd name="T35" fmla="*/ 20 h 157"/>
                  <a:gd name="T36" fmla="*/ 103 w 177"/>
                  <a:gd name="T37" fmla="*/ 110 h 157"/>
                  <a:gd name="T38" fmla="*/ 85 w 177"/>
                  <a:gd name="T39" fmla="*/ 133 h 157"/>
                  <a:gd name="T40" fmla="*/ 53 w 177"/>
                  <a:gd name="T41" fmla="*/ 147 h 157"/>
                  <a:gd name="T42" fmla="*/ 28 w 177"/>
                  <a:gd name="T43" fmla="*/ 113 h 157"/>
                  <a:gd name="T44" fmla="*/ 46 w 177"/>
                  <a:gd name="T45" fmla="*/ 43 h 157"/>
                  <a:gd name="T46" fmla="*/ 89 w 177"/>
                  <a:gd name="T47" fmla="*/ 10 h 157"/>
                  <a:gd name="T48" fmla="*/ 121 w 177"/>
                  <a:gd name="T49" fmla="*/ 40 h 157"/>
                  <a:gd name="T50" fmla="*/ 119 w 177"/>
                  <a:gd name="T51" fmla="*/ 45 h 157"/>
                  <a:gd name="T52" fmla="*/ 103 w 177"/>
                  <a:gd name="T53" fmla="*/ 11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7">
                    <a:moveTo>
                      <a:pt x="125" y="20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99"/>
                    </a:cubicBezTo>
                    <a:cubicBezTo>
                      <a:pt x="0" y="133"/>
                      <a:pt x="22" y="157"/>
                      <a:pt x="52" y="157"/>
                    </a:cubicBezTo>
                    <a:cubicBezTo>
                      <a:pt x="71" y="157"/>
                      <a:pt x="88" y="146"/>
                      <a:pt x="102" y="133"/>
                    </a:cubicBezTo>
                    <a:cubicBezTo>
                      <a:pt x="108" y="154"/>
                      <a:pt x="129" y="157"/>
                      <a:pt x="138" y="157"/>
                    </a:cubicBezTo>
                    <a:cubicBezTo>
                      <a:pt x="150" y="157"/>
                      <a:pt x="159" y="149"/>
                      <a:pt x="165" y="139"/>
                    </a:cubicBezTo>
                    <a:cubicBezTo>
                      <a:pt x="173" y="125"/>
                      <a:pt x="177" y="105"/>
                      <a:pt x="177" y="104"/>
                    </a:cubicBezTo>
                    <a:cubicBezTo>
                      <a:pt x="177" y="99"/>
                      <a:pt x="173" y="99"/>
                      <a:pt x="172" y="99"/>
                    </a:cubicBezTo>
                    <a:cubicBezTo>
                      <a:pt x="167" y="99"/>
                      <a:pt x="167" y="101"/>
                      <a:pt x="164" y="110"/>
                    </a:cubicBezTo>
                    <a:cubicBezTo>
                      <a:pt x="160" y="127"/>
                      <a:pt x="153" y="147"/>
                      <a:pt x="139" y="147"/>
                    </a:cubicBezTo>
                    <a:cubicBezTo>
                      <a:pt x="130" y="147"/>
                      <a:pt x="127" y="140"/>
                      <a:pt x="127" y="130"/>
                    </a:cubicBezTo>
                    <a:cubicBezTo>
                      <a:pt x="127" y="124"/>
                      <a:pt x="130" y="112"/>
                      <a:pt x="132" y="103"/>
                    </a:cubicBezTo>
                    <a:cubicBezTo>
                      <a:pt x="135" y="93"/>
                      <a:pt x="138" y="79"/>
                      <a:pt x="140" y="71"/>
                    </a:cubicBezTo>
                    <a:lnTo>
                      <a:pt x="147" y="45"/>
                    </a:lnTo>
                    <a:cubicBezTo>
                      <a:pt x="149" y="36"/>
                      <a:pt x="153" y="19"/>
                      <a:pt x="153" y="18"/>
                    </a:cubicBezTo>
                    <a:cubicBezTo>
                      <a:pt x="153" y="10"/>
                      <a:pt x="147" y="6"/>
                      <a:pt x="141" y="6"/>
                    </a:cubicBezTo>
                    <a:cubicBezTo>
                      <a:pt x="135" y="6"/>
                      <a:pt x="127" y="11"/>
                      <a:pt x="125" y="20"/>
                    </a:cubicBezTo>
                    <a:close/>
                    <a:moveTo>
                      <a:pt x="103" y="110"/>
                    </a:moveTo>
                    <a:cubicBezTo>
                      <a:pt x="101" y="120"/>
                      <a:pt x="93" y="127"/>
                      <a:pt x="85" y="133"/>
                    </a:cubicBezTo>
                    <a:cubicBezTo>
                      <a:pt x="82" y="136"/>
                      <a:pt x="68" y="147"/>
                      <a:pt x="53" y="147"/>
                    </a:cubicBezTo>
                    <a:cubicBezTo>
                      <a:pt x="40" y="147"/>
                      <a:pt x="28" y="138"/>
                      <a:pt x="28" y="113"/>
                    </a:cubicBezTo>
                    <a:cubicBezTo>
                      <a:pt x="28" y="95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6"/>
                      <a:pt x="121" y="40"/>
                    </a:cubicBezTo>
                    <a:cubicBezTo>
                      <a:pt x="121" y="41"/>
                      <a:pt x="120" y="44"/>
                      <a:pt x="119" y="45"/>
                    </a:cubicBezTo>
                    <a:lnTo>
                      <a:pt x="103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3">
                <a:extLst>
                  <a:ext uri="{FF2B5EF4-FFF2-40B4-BE49-F238E27FC236}">
                    <a16:creationId xmlns:a16="http://schemas.microsoft.com/office/drawing/2014/main" id="{345D7539-6832-4804-88FE-0E9128702BA5}"/>
                  </a:ext>
                </a:extLst>
              </p:cNvPr>
              <p:cNvSpPr>
                <a:spLocks noEditPoint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7483476" y="3735388"/>
                <a:ext cx="57150" cy="111125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94">
                <a:extLst>
                  <a:ext uri="{FF2B5EF4-FFF2-40B4-BE49-F238E27FC236}">
                    <a16:creationId xmlns:a16="http://schemas.microsoft.com/office/drawing/2014/main" id="{22814672-2F17-4A96-955D-04858826D944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7588251" y="3638550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10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95">
                <a:extLst>
                  <a:ext uri="{FF2B5EF4-FFF2-40B4-BE49-F238E27FC236}">
                    <a16:creationId xmlns:a16="http://schemas.microsoft.com/office/drawing/2014/main" id="{F8AB4BE7-862C-4F7F-826A-362D71E097AE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7688263" y="3635375"/>
                <a:ext cx="80963" cy="109538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8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2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0"/>
                      <a:pt x="53" y="10"/>
                    </a:cubicBezTo>
                    <a:cubicBezTo>
                      <a:pt x="77" y="10"/>
                      <a:pt x="98" y="25"/>
                      <a:pt x="98" y="49"/>
                    </a:cubicBezTo>
                    <a:cubicBezTo>
                      <a:pt x="98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96">
                <a:extLst>
                  <a:ext uri="{FF2B5EF4-FFF2-40B4-BE49-F238E27FC236}">
                    <a16:creationId xmlns:a16="http://schemas.microsoft.com/office/drawing/2014/main" id="{70479787-8F3D-4BDC-97FA-5F9172B60F1B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7851776" y="3317875"/>
                <a:ext cx="125413" cy="595313"/>
              </a:xfrm>
              <a:custGeom>
                <a:avLst/>
                <a:gdLst>
                  <a:gd name="T0" fmla="*/ 190 w 190"/>
                  <a:gd name="T1" fmla="*/ 448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8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8"/>
                    </a:moveTo>
                    <a:cubicBezTo>
                      <a:pt x="190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2" y="205"/>
                      <a:pt x="152" y="329"/>
                      <a:pt x="152" y="448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2"/>
                      <a:pt x="122" y="783"/>
                      <a:pt x="157" y="678"/>
                    </a:cubicBezTo>
                    <a:cubicBezTo>
                      <a:pt x="179" y="609"/>
                      <a:pt x="190" y="529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397">
                <a:extLst>
                  <a:ext uri="{FF2B5EF4-FFF2-40B4-BE49-F238E27FC236}">
                    <a16:creationId xmlns:a16="http://schemas.microsoft.com/office/drawing/2014/main" id="{8EC0B810-1E3C-486F-AA91-D843BC4CE7AF}"/>
                  </a:ext>
                </a:extLst>
              </p:cNvPr>
              <p:cNvSpPr>
                <a:spLocks noEditPoint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2168526" y="4248150"/>
                <a:ext cx="190500" cy="225425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4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4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5 w 291"/>
                  <a:gd name="T69" fmla="*/ 43 h 341"/>
                  <a:gd name="T70" fmla="*/ 105 w 291"/>
                  <a:gd name="T71" fmla="*/ 296 h 341"/>
                  <a:gd name="T72" fmla="*/ 109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5" y="25"/>
                      <a:pt x="105" y="35"/>
                      <a:pt x="105" y="43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398">
                <a:extLst>
                  <a:ext uri="{FF2B5EF4-FFF2-40B4-BE49-F238E27FC236}">
                    <a16:creationId xmlns:a16="http://schemas.microsoft.com/office/drawing/2014/main" id="{5FFF492A-CEB9-43E6-9339-289D0D601036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2395538" y="4225925"/>
                <a:ext cx="76200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399">
                <a:extLst>
                  <a:ext uri="{FF2B5EF4-FFF2-40B4-BE49-F238E27FC236}">
                    <a16:creationId xmlns:a16="http://schemas.microsoft.com/office/drawing/2014/main" id="{51660E09-3C3F-49F9-A2DE-C4F9918A1803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2498726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400">
                <a:extLst>
                  <a:ext uri="{FF2B5EF4-FFF2-40B4-BE49-F238E27FC236}">
                    <a16:creationId xmlns:a16="http://schemas.microsoft.com/office/drawing/2014/main" id="{8CE9042C-CAF3-4990-8009-B331E6F814FA}"/>
                  </a:ext>
                </a:extLst>
              </p:cNvPr>
              <p:cNvSpPr>
                <a:spLocks noEditPoints="1"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2903538" y="4264025"/>
                <a:ext cx="198438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401">
                <a:extLst>
                  <a:ext uri="{FF2B5EF4-FFF2-40B4-BE49-F238E27FC236}">
                    <a16:creationId xmlns:a16="http://schemas.microsoft.com/office/drawing/2014/main" id="{907189A4-0414-432E-B1DC-3201C4AC3E9A}"/>
                  </a:ext>
                </a:extLst>
              </p:cNvPr>
              <p:cNvSpPr>
                <a:spLocks noEditPoint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3224213" y="4248150"/>
                <a:ext cx="204788" cy="225425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402">
                <a:extLst>
                  <a:ext uri="{FF2B5EF4-FFF2-40B4-BE49-F238E27FC236}">
                    <a16:creationId xmlns:a16="http://schemas.microsoft.com/office/drawing/2014/main" id="{456B1A49-E806-4737-AFFC-5F175D709425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3470276" y="4225925"/>
                <a:ext cx="74613" cy="330200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403">
                <a:extLst>
                  <a:ext uri="{FF2B5EF4-FFF2-40B4-BE49-F238E27FC236}">
                    <a16:creationId xmlns:a16="http://schemas.microsoft.com/office/drawing/2014/main" id="{D67B7253-B8B6-4AA2-AA43-8EC38E083250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3573463" y="4248150"/>
                <a:ext cx="268288" cy="225425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5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5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8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2 w 411"/>
                  <a:gd name="T85" fmla="*/ 10 h 340"/>
                  <a:gd name="T86" fmla="*/ 298 w 411"/>
                  <a:gd name="T87" fmla="*/ 15 h 340"/>
                  <a:gd name="T88" fmla="*/ 318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404">
                <a:extLst>
                  <a:ext uri="{FF2B5EF4-FFF2-40B4-BE49-F238E27FC236}">
                    <a16:creationId xmlns:a16="http://schemas.microsoft.com/office/drawing/2014/main" id="{6E107842-9FC7-4E8B-9B5A-57E5CDCF5BB9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3878263" y="4225925"/>
                <a:ext cx="76200" cy="330200"/>
              </a:xfrm>
              <a:custGeom>
                <a:avLst/>
                <a:gdLst>
                  <a:gd name="T0" fmla="*/ 115 w 115"/>
                  <a:gd name="T1" fmla="*/ 250 h 499"/>
                  <a:gd name="T2" fmla="*/ 82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6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2" y="94"/>
                    </a:cubicBezTo>
                    <a:cubicBezTo>
                      <a:pt x="52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6" y="145"/>
                      <a:pt x="86" y="250"/>
                    </a:cubicBezTo>
                    <a:cubicBezTo>
                      <a:pt x="86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4" y="465"/>
                      <a:pt x="84" y="402"/>
                    </a:cubicBezTo>
                    <a:cubicBezTo>
                      <a:pt x="109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405">
                <a:extLst>
                  <a:ext uri="{FF2B5EF4-FFF2-40B4-BE49-F238E27FC236}">
                    <a16:creationId xmlns:a16="http://schemas.microsoft.com/office/drawing/2014/main" id="{F8CEC153-902C-4F8A-84B1-BBBA9AB29677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4086226" y="4384675"/>
                <a:ext cx="198438" cy="12700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6" y="20"/>
                      <a:pt x="304" y="20"/>
                      <a:pt x="304" y="10"/>
                    </a:cubicBezTo>
                    <a:cubicBezTo>
                      <a:pt x="304" y="0"/>
                      <a:pt x="296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406">
                <a:extLst>
                  <a:ext uri="{FF2B5EF4-FFF2-40B4-BE49-F238E27FC236}">
                    <a16:creationId xmlns:a16="http://schemas.microsoft.com/office/drawing/2014/main" id="{54C7BDB9-D400-420C-97C2-1566B7E9B425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4392613" y="4267200"/>
                <a:ext cx="100013" cy="209550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5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8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2" y="300"/>
                      <a:pt x="52" y="284"/>
                    </a:cubicBezTo>
                    <a:cubicBezTo>
                      <a:pt x="52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407">
                <a:extLst>
                  <a:ext uri="{FF2B5EF4-FFF2-40B4-BE49-F238E27FC236}">
                    <a16:creationId xmlns:a16="http://schemas.microsoft.com/office/drawing/2014/main" id="{2B41B7E1-E33A-4015-B37E-2C7691D1EF04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4521201" y="4225925"/>
                <a:ext cx="76200" cy="330200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408">
                <a:extLst>
                  <a:ext uri="{FF2B5EF4-FFF2-40B4-BE49-F238E27FC236}">
                    <a16:creationId xmlns:a16="http://schemas.microsoft.com/office/drawing/2014/main" id="{DB553F52-ECA5-4D2C-81F4-FBBC23E16D6A}"/>
                  </a:ext>
                </a:extLst>
              </p:cNvPr>
              <p:cNvSpPr>
                <a:spLocks noEditPoint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4746626" y="4264025"/>
                <a:ext cx="200025" cy="255588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409">
                <a:extLst>
                  <a:ext uri="{FF2B5EF4-FFF2-40B4-BE49-F238E27FC236}">
                    <a16:creationId xmlns:a16="http://schemas.microsoft.com/office/drawing/2014/main" id="{58854F6F-41D9-4AF3-8BBC-70AAB8ED0CB9}"/>
                  </a:ext>
                </a:extLst>
              </p:cNvPr>
              <p:cNvSpPr>
                <a:spLocks noEditPoint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5073651" y="4325938"/>
                <a:ext cx="125413" cy="150813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8 h 229"/>
                  <a:gd name="T10" fmla="*/ 181 w 193"/>
                  <a:gd name="T11" fmla="*/ 108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6 h 229"/>
                  <a:gd name="T28" fmla="*/ 57 w 193"/>
                  <a:gd name="T29" fmla="*/ 183 h 229"/>
                  <a:gd name="T30" fmla="*/ 42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7" y="11"/>
                      <a:pt x="104" y="11"/>
                    </a:cubicBezTo>
                    <a:cubicBezTo>
                      <a:pt x="156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8"/>
                    </a:moveTo>
                    <a:lnTo>
                      <a:pt x="181" y="108"/>
                    </a:lnTo>
                    <a:cubicBezTo>
                      <a:pt x="192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4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3" y="229"/>
                      <a:pt x="110" y="229"/>
                    </a:cubicBezTo>
                    <a:cubicBezTo>
                      <a:pt x="171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6"/>
                      <a:pt x="118" y="216"/>
                      <a:pt x="113" y="216"/>
                    </a:cubicBezTo>
                    <a:cubicBezTo>
                      <a:pt x="88" y="216"/>
                      <a:pt x="68" y="201"/>
                      <a:pt x="57" y="183"/>
                    </a:cubicBezTo>
                    <a:cubicBezTo>
                      <a:pt x="42" y="159"/>
                      <a:pt x="42" y="126"/>
                      <a:pt x="42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410">
                <a:extLst>
                  <a:ext uri="{FF2B5EF4-FFF2-40B4-BE49-F238E27FC236}">
                    <a16:creationId xmlns:a16="http://schemas.microsoft.com/office/drawing/2014/main" id="{33E1B30E-95C9-4462-BF2A-7837D09A946F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5213351" y="4330700"/>
                <a:ext cx="163513" cy="142875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1 w 251"/>
                  <a:gd name="T9" fmla="*/ 2 h 215"/>
                  <a:gd name="T10" fmla="*/ 153 w 251"/>
                  <a:gd name="T11" fmla="*/ 0 h 215"/>
                  <a:gd name="T12" fmla="*/ 153 w 251"/>
                  <a:gd name="T13" fmla="*/ 16 h 215"/>
                  <a:gd name="T14" fmla="*/ 168 w 251"/>
                  <a:gd name="T15" fmla="*/ 31 h 215"/>
                  <a:gd name="T16" fmla="*/ 160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2 w 251"/>
                  <a:gd name="T31" fmla="*/ 0 h 215"/>
                  <a:gd name="T32" fmla="*/ 2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1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1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7 w 251"/>
                  <a:gd name="T57" fmla="*/ 187 h 215"/>
                  <a:gd name="T58" fmla="*/ 149 w 251"/>
                  <a:gd name="T59" fmla="*/ 200 h 215"/>
                  <a:gd name="T60" fmla="*/ 149 w 251"/>
                  <a:gd name="T61" fmla="*/ 215 h 215"/>
                  <a:gd name="T62" fmla="*/ 203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8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1" y="2"/>
                    </a:cubicBezTo>
                    <a:cubicBezTo>
                      <a:pt x="186" y="2"/>
                      <a:pt x="160" y="1"/>
                      <a:pt x="153" y="0"/>
                    </a:cubicBezTo>
                    <a:lnTo>
                      <a:pt x="153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0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2" y="0"/>
                    </a:cubicBezTo>
                    <a:lnTo>
                      <a:pt x="2" y="16"/>
                    </a:lnTo>
                    <a:cubicBezTo>
                      <a:pt x="37" y="16"/>
                      <a:pt x="38" y="16"/>
                      <a:pt x="61" y="46"/>
                    </a:cubicBezTo>
                    <a:lnTo>
                      <a:pt x="111" y="111"/>
                    </a:lnTo>
                    <a:lnTo>
                      <a:pt x="64" y="170"/>
                    </a:lnTo>
                    <a:cubicBezTo>
                      <a:pt x="40" y="199"/>
                      <a:pt x="10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8" y="214"/>
                      <a:pt x="41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2"/>
                      <a:pt x="163" y="199"/>
                      <a:pt x="149" y="200"/>
                    </a:cubicBezTo>
                    <a:lnTo>
                      <a:pt x="149" y="215"/>
                    </a:lnTo>
                    <a:cubicBezTo>
                      <a:pt x="164" y="215"/>
                      <a:pt x="192" y="214"/>
                      <a:pt x="203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5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411">
                <a:extLst>
                  <a:ext uri="{FF2B5EF4-FFF2-40B4-BE49-F238E27FC236}">
                    <a16:creationId xmlns:a16="http://schemas.microsoft.com/office/drawing/2014/main" id="{AAEF8933-F8D6-44F1-A8BF-E058BFA1E334}"/>
                  </a:ext>
                </a:extLst>
              </p:cNvPr>
              <p:cNvSpPr>
                <a:spLocks noEditPoint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5391151" y="4327525"/>
                <a:ext cx="160338" cy="209550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3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7 w 246"/>
                  <a:gd name="T41" fmla="*/ 12 h 317"/>
                  <a:gd name="T42" fmla="*/ 204 w 246"/>
                  <a:gd name="T43" fmla="*/ 113 h 317"/>
                  <a:gd name="T44" fmla="*/ 132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7" y="12"/>
                    </a:cubicBezTo>
                    <a:cubicBezTo>
                      <a:pt x="174" y="12"/>
                      <a:pt x="204" y="56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412">
                <a:extLst>
                  <a:ext uri="{FF2B5EF4-FFF2-40B4-BE49-F238E27FC236}">
                    <a16:creationId xmlns:a16="http://schemas.microsoft.com/office/drawing/2014/main" id="{CCF1E400-C47F-4529-AE6A-2C1DA81E960E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5675313" y="4094163"/>
                <a:ext cx="123825" cy="593725"/>
              </a:xfrm>
              <a:custGeom>
                <a:avLst/>
                <a:gdLst>
                  <a:gd name="T0" fmla="*/ 167 w 190"/>
                  <a:gd name="T1" fmla="*/ 891 h 896"/>
                  <a:gd name="T2" fmla="*/ 173 w 190"/>
                  <a:gd name="T3" fmla="*/ 896 h 896"/>
                  <a:gd name="T4" fmla="*/ 184 w 190"/>
                  <a:gd name="T5" fmla="*/ 896 h 896"/>
                  <a:gd name="T6" fmla="*/ 190 w 190"/>
                  <a:gd name="T7" fmla="*/ 891 h 896"/>
                  <a:gd name="T8" fmla="*/ 188 w 190"/>
                  <a:gd name="T9" fmla="*/ 887 h 896"/>
                  <a:gd name="T10" fmla="*/ 112 w 190"/>
                  <a:gd name="T11" fmla="*/ 787 h 896"/>
                  <a:gd name="T12" fmla="*/ 38 w 190"/>
                  <a:gd name="T13" fmla="*/ 448 h 896"/>
                  <a:gd name="T14" fmla="*/ 188 w 190"/>
                  <a:gd name="T15" fmla="*/ 8 h 896"/>
                  <a:gd name="T16" fmla="*/ 190 w 190"/>
                  <a:gd name="T17" fmla="*/ 4 h 896"/>
                  <a:gd name="T18" fmla="*/ 180 w 190"/>
                  <a:gd name="T19" fmla="*/ 0 h 896"/>
                  <a:gd name="T20" fmla="*/ 168 w 190"/>
                  <a:gd name="T21" fmla="*/ 3 h 896"/>
                  <a:gd name="T22" fmla="*/ 33 w 190"/>
                  <a:gd name="T23" fmla="*/ 219 h 896"/>
                  <a:gd name="T24" fmla="*/ 0 w 190"/>
                  <a:gd name="T25" fmla="*/ 448 h 896"/>
                  <a:gd name="T26" fmla="*/ 100 w 190"/>
                  <a:gd name="T27" fmla="*/ 815 h 896"/>
                  <a:gd name="T28" fmla="*/ 132 w 190"/>
                  <a:gd name="T29" fmla="*/ 856 h 896"/>
                  <a:gd name="T30" fmla="*/ 148 w 190"/>
                  <a:gd name="T31" fmla="*/ 873 h 896"/>
                  <a:gd name="T32" fmla="*/ 167 w 190"/>
                  <a:gd name="T33" fmla="*/ 891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6">
                    <a:moveTo>
                      <a:pt x="167" y="891"/>
                    </a:moveTo>
                    <a:cubicBezTo>
                      <a:pt x="168" y="891"/>
                      <a:pt x="173" y="896"/>
                      <a:pt x="173" y="896"/>
                    </a:cubicBezTo>
                    <a:lnTo>
                      <a:pt x="184" y="896"/>
                    </a:lnTo>
                    <a:cubicBezTo>
                      <a:pt x="186" y="896"/>
                      <a:pt x="190" y="896"/>
                      <a:pt x="190" y="891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69"/>
                      <a:pt x="143" y="842"/>
                      <a:pt x="112" y="787"/>
                    </a:cubicBezTo>
                    <a:cubicBezTo>
                      <a:pt x="58" y="691"/>
                      <a:pt x="38" y="568"/>
                      <a:pt x="38" y="448"/>
                    </a:cubicBezTo>
                    <a:cubicBezTo>
                      <a:pt x="38" y="227"/>
                      <a:pt x="101" y="97"/>
                      <a:pt x="188" y="8"/>
                    </a:cubicBezTo>
                    <a:cubicBezTo>
                      <a:pt x="190" y="7"/>
                      <a:pt x="190" y="5"/>
                      <a:pt x="190" y="4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3"/>
                    </a:cubicBezTo>
                    <a:cubicBezTo>
                      <a:pt x="121" y="44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5"/>
                    </a:cubicBezTo>
                    <a:cubicBezTo>
                      <a:pt x="114" y="835"/>
                      <a:pt x="132" y="855"/>
                      <a:pt x="132" y="856"/>
                    </a:cubicBezTo>
                    <a:cubicBezTo>
                      <a:pt x="137" y="862"/>
                      <a:pt x="144" y="870"/>
                      <a:pt x="148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413">
                <a:extLst>
                  <a:ext uri="{FF2B5EF4-FFF2-40B4-BE49-F238E27FC236}">
                    <a16:creationId xmlns:a16="http://schemas.microsoft.com/office/drawing/2014/main" id="{9FE9B288-A30B-40B4-ACB1-2254822C7BE3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5838826" y="4384675"/>
                <a:ext cx="198438" cy="1270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414">
                <a:extLst>
                  <a:ext uri="{FF2B5EF4-FFF2-40B4-BE49-F238E27FC236}">
                    <a16:creationId xmlns:a16="http://schemas.microsoft.com/office/drawing/2014/main" id="{2F5FFD94-359D-4B20-890D-7855770C9068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6789738" y="4191000"/>
                <a:ext cx="100013" cy="152400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415">
                <a:extLst>
                  <a:ext uri="{FF2B5EF4-FFF2-40B4-BE49-F238E27FC236}">
                    <a16:creationId xmlns:a16="http://schemas.microsoft.com/office/drawing/2014/main" id="{F6B89EAA-1899-46EF-978B-C4F848E7437C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6915151" y="4198938"/>
                <a:ext cx="76200" cy="147638"/>
              </a:xfrm>
              <a:custGeom>
                <a:avLst/>
                <a:gdLst>
                  <a:gd name="T0" fmla="*/ 71 w 118"/>
                  <a:gd name="T1" fmla="*/ 81 h 222"/>
                  <a:gd name="T2" fmla="*/ 106 w 118"/>
                  <a:gd name="T3" fmla="*/ 81 h 222"/>
                  <a:gd name="T4" fmla="*/ 118 w 118"/>
                  <a:gd name="T5" fmla="*/ 73 h 222"/>
                  <a:gd name="T6" fmla="*/ 107 w 118"/>
                  <a:gd name="T7" fmla="*/ 68 h 222"/>
                  <a:gd name="T8" fmla="*/ 74 w 118"/>
                  <a:gd name="T9" fmla="*/ 68 h 222"/>
                  <a:gd name="T10" fmla="*/ 87 w 118"/>
                  <a:gd name="T11" fmla="*/ 16 h 222"/>
                  <a:gd name="T12" fmla="*/ 88 w 118"/>
                  <a:gd name="T13" fmla="*/ 12 h 222"/>
                  <a:gd name="T14" fmla="*/ 76 w 118"/>
                  <a:gd name="T15" fmla="*/ 0 h 222"/>
                  <a:gd name="T16" fmla="*/ 60 w 118"/>
                  <a:gd name="T17" fmla="*/ 15 h 222"/>
                  <a:gd name="T18" fmla="*/ 46 w 118"/>
                  <a:gd name="T19" fmla="*/ 68 h 222"/>
                  <a:gd name="T20" fmla="*/ 11 w 118"/>
                  <a:gd name="T21" fmla="*/ 68 h 222"/>
                  <a:gd name="T22" fmla="*/ 0 w 118"/>
                  <a:gd name="T23" fmla="*/ 76 h 222"/>
                  <a:gd name="T24" fmla="*/ 10 w 118"/>
                  <a:gd name="T25" fmla="*/ 81 h 222"/>
                  <a:gd name="T26" fmla="*/ 43 w 118"/>
                  <a:gd name="T27" fmla="*/ 81 h 222"/>
                  <a:gd name="T28" fmla="*/ 23 w 118"/>
                  <a:gd name="T29" fmla="*/ 163 h 222"/>
                  <a:gd name="T30" fmla="*/ 17 w 118"/>
                  <a:gd name="T31" fmla="*/ 189 h 222"/>
                  <a:gd name="T32" fmla="*/ 55 w 118"/>
                  <a:gd name="T33" fmla="*/ 222 h 222"/>
                  <a:gd name="T34" fmla="*/ 115 w 118"/>
                  <a:gd name="T35" fmla="*/ 168 h 222"/>
                  <a:gd name="T36" fmla="*/ 110 w 118"/>
                  <a:gd name="T37" fmla="*/ 164 h 222"/>
                  <a:gd name="T38" fmla="*/ 103 w 118"/>
                  <a:gd name="T39" fmla="*/ 171 h 222"/>
                  <a:gd name="T40" fmla="*/ 56 w 118"/>
                  <a:gd name="T41" fmla="*/ 212 h 222"/>
                  <a:gd name="T42" fmla="*/ 44 w 118"/>
                  <a:gd name="T43" fmla="*/ 195 h 222"/>
                  <a:gd name="T44" fmla="*/ 46 w 118"/>
                  <a:gd name="T45" fmla="*/ 181 h 222"/>
                  <a:gd name="T46" fmla="*/ 71 w 118"/>
                  <a:gd name="T47" fmla="*/ 8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2">
                    <a:moveTo>
                      <a:pt x="71" y="81"/>
                    </a:moveTo>
                    <a:lnTo>
                      <a:pt x="106" y="81"/>
                    </a:lnTo>
                    <a:cubicBezTo>
                      <a:pt x="113" y="81"/>
                      <a:pt x="118" y="81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5"/>
                      <a:pt x="88" y="13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6"/>
                    </a:cubicBezTo>
                    <a:cubicBezTo>
                      <a:pt x="0" y="81"/>
                      <a:pt x="4" y="81"/>
                      <a:pt x="10" y="81"/>
                    </a:cubicBezTo>
                    <a:lnTo>
                      <a:pt x="43" y="81"/>
                    </a:lnTo>
                    <a:lnTo>
                      <a:pt x="23" y="163"/>
                    </a:lnTo>
                    <a:cubicBezTo>
                      <a:pt x="21" y="172"/>
                      <a:pt x="17" y="184"/>
                      <a:pt x="17" y="189"/>
                    </a:cubicBezTo>
                    <a:cubicBezTo>
                      <a:pt x="17" y="209"/>
                      <a:pt x="35" y="222"/>
                      <a:pt x="55" y="222"/>
                    </a:cubicBezTo>
                    <a:cubicBezTo>
                      <a:pt x="93" y="222"/>
                      <a:pt x="115" y="173"/>
                      <a:pt x="115" y="168"/>
                    </a:cubicBezTo>
                    <a:cubicBezTo>
                      <a:pt x="115" y="164"/>
                      <a:pt x="111" y="164"/>
                      <a:pt x="110" y="164"/>
                    </a:cubicBezTo>
                    <a:cubicBezTo>
                      <a:pt x="106" y="164"/>
                      <a:pt x="105" y="165"/>
                      <a:pt x="103" y="171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8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1"/>
                    </a:cubicBezTo>
                    <a:lnTo>
                      <a:pt x="71" y="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416">
                <a:extLst>
                  <a:ext uri="{FF2B5EF4-FFF2-40B4-BE49-F238E27FC236}">
                    <a16:creationId xmlns:a16="http://schemas.microsoft.com/office/drawing/2014/main" id="{D6C353BC-D4DF-45E5-BEB7-AD0168D35D43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7018338" y="4135438"/>
                <a:ext cx="80963" cy="107950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3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1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3"/>
                    </a:lnTo>
                    <a:cubicBezTo>
                      <a:pt x="1" y="156"/>
                      <a:pt x="0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418">
                <a:extLst>
                  <a:ext uri="{FF2B5EF4-FFF2-40B4-BE49-F238E27FC236}">
                    <a16:creationId xmlns:a16="http://schemas.microsoft.com/office/drawing/2014/main" id="{CE85900C-6D54-45CE-84C2-5205A7424281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6121401" y="4414838"/>
                <a:ext cx="238125" cy="230188"/>
              </a:xfrm>
              <a:custGeom>
                <a:avLst/>
                <a:gdLst>
                  <a:gd name="T0" fmla="*/ 166 w 364"/>
                  <a:gd name="T1" fmla="*/ 180 h 348"/>
                  <a:gd name="T2" fmla="*/ 171 w 364"/>
                  <a:gd name="T3" fmla="*/ 174 h 348"/>
                  <a:gd name="T4" fmla="*/ 167 w 364"/>
                  <a:gd name="T5" fmla="*/ 169 h 348"/>
                  <a:gd name="T6" fmla="*/ 44 w 364"/>
                  <a:gd name="T7" fmla="*/ 17 h 348"/>
                  <a:gd name="T8" fmla="*/ 195 w 364"/>
                  <a:gd name="T9" fmla="*/ 17 h 348"/>
                  <a:gd name="T10" fmla="*/ 279 w 364"/>
                  <a:gd name="T11" fmla="*/ 25 h 348"/>
                  <a:gd name="T12" fmla="*/ 353 w 364"/>
                  <a:gd name="T13" fmla="*/ 84 h 348"/>
                  <a:gd name="T14" fmla="*/ 364 w 364"/>
                  <a:gd name="T15" fmla="*/ 84 h 348"/>
                  <a:gd name="T16" fmla="*/ 331 w 364"/>
                  <a:gd name="T17" fmla="*/ 0 h 348"/>
                  <a:gd name="T18" fmla="*/ 11 w 364"/>
                  <a:gd name="T19" fmla="*/ 0 h 348"/>
                  <a:gd name="T20" fmla="*/ 1 w 364"/>
                  <a:gd name="T21" fmla="*/ 2 h 348"/>
                  <a:gd name="T22" fmla="*/ 0 w 364"/>
                  <a:gd name="T23" fmla="*/ 13 h 348"/>
                  <a:gd name="T24" fmla="*/ 140 w 364"/>
                  <a:gd name="T25" fmla="*/ 185 h 348"/>
                  <a:gd name="T26" fmla="*/ 4 w 364"/>
                  <a:gd name="T27" fmla="*/ 337 h 348"/>
                  <a:gd name="T28" fmla="*/ 0 w 364"/>
                  <a:gd name="T29" fmla="*/ 343 h 348"/>
                  <a:gd name="T30" fmla="*/ 11 w 364"/>
                  <a:gd name="T31" fmla="*/ 348 h 348"/>
                  <a:gd name="T32" fmla="*/ 331 w 364"/>
                  <a:gd name="T33" fmla="*/ 348 h 348"/>
                  <a:gd name="T34" fmla="*/ 364 w 364"/>
                  <a:gd name="T35" fmla="*/ 259 h 348"/>
                  <a:gd name="T36" fmla="*/ 353 w 364"/>
                  <a:gd name="T37" fmla="*/ 259 h 348"/>
                  <a:gd name="T38" fmla="*/ 285 w 364"/>
                  <a:gd name="T39" fmla="*/ 316 h 348"/>
                  <a:gd name="T40" fmla="*/ 198 w 364"/>
                  <a:gd name="T41" fmla="*/ 326 h 348"/>
                  <a:gd name="T42" fmla="*/ 36 w 364"/>
                  <a:gd name="T43" fmla="*/ 326 h 348"/>
                  <a:gd name="T44" fmla="*/ 166 w 364"/>
                  <a:gd name="T45" fmla="*/ 18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8">
                    <a:moveTo>
                      <a:pt x="166" y="180"/>
                    </a:moveTo>
                    <a:cubicBezTo>
                      <a:pt x="171" y="176"/>
                      <a:pt x="171" y="175"/>
                      <a:pt x="171" y="174"/>
                    </a:cubicBezTo>
                    <a:cubicBezTo>
                      <a:pt x="171" y="173"/>
                      <a:pt x="171" y="172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5"/>
                    </a:cubicBezTo>
                    <a:cubicBezTo>
                      <a:pt x="310" y="34"/>
                      <a:pt x="341" y="54"/>
                      <a:pt x="353" y="84"/>
                    </a:cubicBezTo>
                    <a:lnTo>
                      <a:pt x="364" y="84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3"/>
                      <a:pt x="0" y="13"/>
                    </a:cubicBezTo>
                    <a:lnTo>
                      <a:pt x="140" y="185"/>
                    </a:lnTo>
                    <a:lnTo>
                      <a:pt x="4" y="337"/>
                    </a:lnTo>
                    <a:cubicBezTo>
                      <a:pt x="0" y="341"/>
                      <a:pt x="0" y="342"/>
                      <a:pt x="0" y="343"/>
                    </a:cubicBezTo>
                    <a:cubicBezTo>
                      <a:pt x="0" y="348"/>
                      <a:pt x="5" y="348"/>
                      <a:pt x="11" y="348"/>
                    </a:cubicBezTo>
                    <a:lnTo>
                      <a:pt x="331" y="348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0"/>
                      <a:pt x="310" y="309"/>
                      <a:pt x="285" y="316"/>
                    </a:cubicBezTo>
                    <a:cubicBezTo>
                      <a:pt x="278" y="318"/>
                      <a:pt x="252" y="326"/>
                      <a:pt x="198" y="326"/>
                    </a:cubicBezTo>
                    <a:lnTo>
                      <a:pt x="36" y="326"/>
                    </a:lnTo>
                    <a:lnTo>
                      <a:pt x="166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419">
                <a:extLst>
                  <a:ext uri="{FF2B5EF4-FFF2-40B4-BE49-F238E27FC236}">
                    <a16:creationId xmlns:a16="http://schemas.microsoft.com/office/drawing/2014/main" id="{8CB16AD1-2F7D-4C87-9889-A6A0ADFB2DB3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6392863" y="4422775"/>
                <a:ext cx="112713" cy="74613"/>
              </a:xfrm>
              <a:custGeom>
                <a:avLst/>
                <a:gdLst>
                  <a:gd name="T0" fmla="*/ 25 w 173"/>
                  <a:gd name="T1" fmla="*/ 85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4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8 h 113"/>
                  <a:gd name="T14" fmla="*/ 125 w 173"/>
                  <a:gd name="T15" fmla="*/ 26 h 113"/>
                  <a:gd name="T16" fmla="*/ 109 w 173"/>
                  <a:gd name="T17" fmla="*/ 80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6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1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8 h 113"/>
                  <a:gd name="T44" fmla="*/ 5 w 173"/>
                  <a:gd name="T45" fmla="*/ 42 h 113"/>
                  <a:gd name="T46" fmla="*/ 10 w 173"/>
                  <a:gd name="T47" fmla="*/ 37 h 113"/>
                  <a:gd name="T48" fmla="*/ 30 w 173"/>
                  <a:gd name="T49" fmla="*/ 8 h 113"/>
                  <a:gd name="T50" fmla="*/ 41 w 173"/>
                  <a:gd name="T51" fmla="*/ 22 h 113"/>
                  <a:gd name="T52" fmla="*/ 37 w 173"/>
                  <a:gd name="T53" fmla="*/ 41 h 113"/>
                  <a:gd name="T54" fmla="*/ 31 w 173"/>
                  <a:gd name="T55" fmla="*/ 63 h 113"/>
                  <a:gd name="T56" fmla="*/ 25 w 173"/>
                  <a:gd name="T57" fmla="*/ 8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5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09"/>
                      <a:pt x="26" y="113"/>
                      <a:pt x="30" y="113"/>
                    </a:cubicBezTo>
                    <a:cubicBezTo>
                      <a:pt x="34" y="113"/>
                      <a:pt x="40" y="111"/>
                      <a:pt x="42" y="104"/>
                    </a:cubicBezTo>
                    <a:cubicBezTo>
                      <a:pt x="43" y="103"/>
                      <a:pt x="45" y="91"/>
                      <a:pt x="47" y="85"/>
                    </a:cubicBezTo>
                    <a:cubicBezTo>
                      <a:pt x="55" y="51"/>
                      <a:pt x="55" y="51"/>
                      <a:pt x="56" y="50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1"/>
                    </a:cubicBezTo>
                    <a:cubicBezTo>
                      <a:pt x="106" y="104"/>
                      <a:pt x="119" y="113"/>
                      <a:pt x="133" y="113"/>
                    </a:cubicBezTo>
                    <a:cubicBezTo>
                      <a:pt x="160" y="113"/>
                      <a:pt x="173" y="80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89"/>
                      <a:pt x="128" y="87"/>
                      <a:pt x="130" y="81"/>
                    </a:cubicBezTo>
                    <a:cubicBezTo>
                      <a:pt x="134" y="72"/>
                      <a:pt x="146" y="43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9" y="42"/>
                      <a:pt x="9" y="40"/>
                      <a:pt x="10" y="37"/>
                    </a:cubicBezTo>
                    <a:cubicBezTo>
                      <a:pt x="14" y="23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2"/>
                    </a:cubicBezTo>
                    <a:cubicBezTo>
                      <a:pt x="41" y="25"/>
                      <a:pt x="38" y="35"/>
                      <a:pt x="37" y="41"/>
                    </a:cubicBezTo>
                    <a:cubicBezTo>
                      <a:pt x="35" y="48"/>
                      <a:pt x="32" y="58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420">
                <a:extLst>
                  <a:ext uri="{FF2B5EF4-FFF2-40B4-BE49-F238E27FC236}">
                    <a16:creationId xmlns:a16="http://schemas.microsoft.com/office/drawing/2014/main" id="{EFCD14A0-0A7A-495F-B3D7-81432C4D1EDC}"/>
                  </a:ext>
                </a:extLst>
              </p:cNvPr>
              <p:cNvSpPr>
                <a:spLocks noEditPoint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6392863" y="4552950"/>
                <a:ext cx="57150" cy="111125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7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7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8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421">
                <a:extLst>
                  <a:ext uri="{FF2B5EF4-FFF2-40B4-BE49-F238E27FC236}">
                    <a16:creationId xmlns:a16="http://schemas.microsoft.com/office/drawing/2014/main" id="{69945B57-413F-4CA3-82E2-300213EA3D60}"/>
                  </a:ext>
                </a:extLst>
              </p:cNvPr>
              <p:cNvSpPr>
                <a:spLocks noEditPoint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6480176" y="4597400"/>
                <a:ext cx="136525" cy="47625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422">
                <a:extLst>
                  <a:ext uri="{FF2B5EF4-FFF2-40B4-BE49-F238E27FC236}">
                    <a16:creationId xmlns:a16="http://schemas.microsoft.com/office/drawing/2014/main" id="{B3DD97D6-405E-442D-8591-8BF31DF81719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6654801" y="4552950"/>
                <a:ext cx="66675" cy="109538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5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5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423">
                <a:extLst>
                  <a:ext uri="{FF2B5EF4-FFF2-40B4-BE49-F238E27FC236}">
                    <a16:creationId xmlns:a16="http://schemas.microsoft.com/office/drawing/2014/main" id="{25EB8CF7-CE76-4A57-BC94-BB127E0A85F7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6829426" y="4414838"/>
                <a:ext cx="60325" cy="230188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8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424">
                <a:extLst>
                  <a:ext uri="{FF2B5EF4-FFF2-40B4-BE49-F238E27FC236}">
                    <a16:creationId xmlns:a16="http://schemas.microsoft.com/office/drawing/2014/main" id="{ECE671E6-35A1-4E8B-98BE-062BA4576A2D}"/>
                  </a:ext>
                </a:extLst>
              </p:cNvPr>
              <p:cNvSpPr>
                <a:spLocks noEditPoint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6921501" y="4427538"/>
                <a:ext cx="92075" cy="161925"/>
              </a:xfrm>
              <a:custGeom>
                <a:avLst/>
                <a:gdLst>
                  <a:gd name="T0" fmla="*/ 69 w 141"/>
                  <a:gd name="T1" fmla="*/ 11 h 246"/>
                  <a:gd name="T2" fmla="*/ 70 w 141"/>
                  <a:gd name="T3" fmla="*/ 5 h 246"/>
                  <a:gd name="T4" fmla="*/ 65 w 141"/>
                  <a:gd name="T5" fmla="*/ 0 h 246"/>
                  <a:gd name="T6" fmla="*/ 20 w 141"/>
                  <a:gd name="T7" fmla="*/ 4 h 246"/>
                  <a:gd name="T8" fmla="*/ 13 w 141"/>
                  <a:gd name="T9" fmla="*/ 12 h 246"/>
                  <a:gd name="T10" fmla="*/ 22 w 141"/>
                  <a:gd name="T11" fmla="*/ 17 h 246"/>
                  <a:gd name="T12" fmla="*/ 38 w 141"/>
                  <a:gd name="T13" fmla="*/ 22 h 246"/>
                  <a:gd name="T14" fmla="*/ 33 w 141"/>
                  <a:gd name="T15" fmla="*/ 46 h 246"/>
                  <a:gd name="T16" fmla="*/ 25 w 141"/>
                  <a:gd name="T17" fmla="*/ 78 h 246"/>
                  <a:gd name="T18" fmla="*/ 2 w 141"/>
                  <a:gd name="T19" fmla="*/ 171 h 246"/>
                  <a:gd name="T20" fmla="*/ 0 w 141"/>
                  <a:gd name="T21" fmla="*/ 188 h 246"/>
                  <a:gd name="T22" fmla="*/ 51 w 141"/>
                  <a:gd name="T23" fmla="*/ 246 h 246"/>
                  <a:gd name="T24" fmla="*/ 141 w 141"/>
                  <a:gd name="T25" fmla="*/ 147 h 246"/>
                  <a:gd name="T26" fmla="*/ 89 w 141"/>
                  <a:gd name="T27" fmla="*/ 88 h 246"/>
                  <a:gd name="T28" fmla="*/ 45 w 141"/>
                  <a:gd name="T29" fmla="*/ 108 h 246"/>
                  <a:gd name="T30" fmla="*/ 69 w 141"/>
                  <a:gd name="T31" fmla="*/ 11 h 246"/>
                  <a:gd name="T32" fmla="*/ 52 w 141"/>
                  <a:gd name="T33" fmla="*/ 236 h 246"/>
                  <a:gd name="T34" fmla="*/ 25 w 141"/>
                  <a:gd name="T35" fmla="*/ 200 h 246"/>
                  <a:gd name="T36" fmla="*/ 38 w 141"/>
                  <a:gd name="T37" fmla="*/ 136 h 246"/>
                  <a:gd name="T38" fmla="*/ 46 w 141"/>
                  <a:gd name="T39" fmla="*/ 121 h 246"/>
                  <a:gd name="T40" fmla="*/ 88 w 141"/>
                  <a:gd name="T41" fmla="*/ 98 h 246"/>
                  <a:gd name="T42" fmla="*/ 113 w 141"/>
                  <a:gd name="T43" fmla="*/ 132 h 246"/>
                  <a:gd name="T44" fmla="*/ 95 w 141"/>
                  <a:gd name="T45" fmla="*/ 202 h 246"/>
                  <a:gd name="T46" fmla="*/ 52 w 141"/>
                  <a:gd name="T47" fmla="*/ 2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6">
                    <a:moveTo>
                      <a:pt x="69" y="11"/>
                    </a:moveTo>
                    <a:cubicBezTo>
                      <a:pt x="69" y="10"/>
                      <a:pt x="70" y="5"/>
                      <a:pt x="70" y="5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3"/>
                      <a:pt x="20" y="4"/>
                    </a:cubicBezTo>
                    <a:cubicBezTo>
                      <a:pt x="17" y="4"/>
                      <a:pt x="13" y="4"/>
                      <a:pt x="13" y="12"/>
                    </a:cubicBezTo>
                    <a:cubicBezTo>
                      <a:pt x="13" y="17"/>
                      <a:pt x="17" y="17"/>
                      <a:pt x="22" y="17"/>
                    </a:cubicBezTo>
                    <a:cubicBezTo>
                      <a:pt x="38" y="17"/>
                      <a:pt x="38" y="19"/>
                      <a:pt x="38" y="22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1"/>
                    </a:cubicBezTo>
                    <a:cubicBezTo>
                      <a:pt x="0" y="179"/>
                      <a:pt x="0" y="184"/>
                      <a:pt x="0" y="188"/>
                    </a:cubicBezTo>
                    <a:cubicBezTo>
                      <a:pt x="0" y="223"/>
                      <a:pt x="22" y="246"/>
                      <a:pt x="51" y="246"/>
                    </a:cubicBezTo>
                    <a:cubicBezTo>
                      <a:pt x="95" y="246"/>
                      <a:pt x="141" y="198"/>
                      <a:pt x="141" y="147"/>
                    </a:cubicBezTo>
                    <a:cubicBezTo>
                      <a:pt x="141" y="106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8"/>
                    </a:cubicBezTo>
                    <a:lnTo>
                      <a:pt x="69" y="11"/>
                    </a:lnTo>
                    <a:close/>
                    <a:moveTo>
                      <a:pt x="52" y="236"/>
                    </a:moveTo>
                    <a:cubicBezTo>
                      <a:pt x="35" y="236"/>
                      <a:pt x="25" y="221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9"/>
                      <a:pt x="46" y="121"/>
                    </a:cubicBezTo>
                    <a:cubicBezTo>
                      <a:pt x="60" y="106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2"/>
                    </a:cubicBezTo>
                    <a:cubicBezTo>
                      <a:pt x="113" y="146"/>
                      <a:pt x="106" y="182"/>
                      <a:pt x="95" y="202"/>
                    </a:cubicBezTo>
                    <a:cubicBezTo>
                      <a:pt x="87" y="219"/>
                      <a:pt x="69" y="236"/>
                      <a:pt x="52" y="23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425">
                <a:extLst>
                  <a:ext uri="{FF2B5EF4-FFF2-40B4-BE49-F238E27FC236}">
                    <a16:creationId xmlns:a16="http://schemas.microsoft.com/office/drawing/2014/main" id="{4A0595D3-3F0D-4FB0-91F3-759F6E0CFBCD}"/>
                  </a:ext>
                </a:extLst>
              </p:cNvPr>
              <p:cNvSpPr>
                <a:spLocks noEditPoint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7035801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49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426">
                <a:extLst>
                  <a:ext uri="{FF2B5EF4-FFF2-40B4-BE49-F238E27FC236}">
                    <a16:creationId xmlns:a16="http://schemas.microsoft.com/office/drawing/2014/main" id="{91234EF0-8AF1-45C2-B751-89D56B46EFB9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7148513" y="4524375"/>
                <a:ext cx="153988" cy="11113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9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427">
                <a:extLst>
                  <a:ext uri="{FF2B5EF4-FFF2-40B4-BE49-F238E27FC236}">
                    <a16:creationId xmlns:a16="http://schemas.microsoft.com/office/drawing/2014/main" id="{C8D0E26F-6F51-4672-B127-06054FA99979}"/>
                  </a:ext>
                </a:extLst>
              </p:cNvPr>
              <p:cNvSpPr>
                <a:spLocks noEditPoint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7342188" y="4484688"/>
                <a:ext cx="115888" cy="104775"/>
              </a:xfrm>
              <a:custGeom>
                <a:avLst/>
                <a:gdLst>
                  <a:gd name="T0" fmla="*/ 125 w 177"/>
                  <a:gd name="T1" fmla="*/ 21 h 158"/>
                  <a:gd name="T2" fmla="*/ 89 w 177"/>
                  <a:gd name="T3" fmla="*/ 0 h 158"/>
                  <a:gd name="T4" fmla="*/ 0 w 177"/>
                  <a:gd name="T5" fmla="*/ 100 h 158"/>
                  <a:gd name="T6" fmla="*/ 52 w 177"/>
                  <a:gd name="T7" fmla="*/ 158 h 158"/>
                  <a:gd name="T8" fmla="*/ 102 w 177"/>
                  <a:gd name="T9" fmla="*/ 133 h 158"/>
                  <a:gd name="T10" fmla="*/ 138 w 177"/>
                  <a:gd name="T11" fmla="*/ 158 h 158"/>
                  <a:gd name="T12" fmla="*/ 165 w 177"/>
                  <a:gd name="T13" fmla="*/ 139 h 158"/>
                  <a:gd name="T14" fmla="*/ 177 w 177"/>
                  <a:gd name="T15" fmla="*/ 104 h 158"/>
                  <a:gd name="T16" fmla="*/ 172 w 177"/>
                  <a:gd name="T17" fmla="*/ 100 h 158"/>
                  <a:gd name="T18" fmla="*/ 164 w 177"/>
                  <a:gd name="T19" fmla="*/ 111 h 158"/>
                  <a:gd name="T20" fmla="*/ 139 w 177"/>
                  <a:gd name="T21" fmla="*/ 148 h 158"/>
                  <a:gd name="T22" fmla="*/ 127 w 177"/>
                  <a:gd name="T23" fmla="*/ 131 h 158"/>
                  <a:gd name="T24" fmla="*/ 132 w 177"/>
                  <a:gd name="T25" fmla="*/ 103 h 158"/>
                  <a:gd name="T26" fmla="*/ 140 w 177"/>
                  <a:gd name="T27" fmla="*/ 72 h 158"/>
                  <a:gd name="T28" fmla="*/ 147 w 177"/>
                  <a:gd name="T29" fmla="*/ 45 h 158"/>
                  <a:gd name="T30" fmla="*/ 153 w 177"/>
                  <a:gd name="T31" fmla="*/ 18 h 158"/>
                  <a:gd name="T32" fmla="*/ 141 w 177"/>
                  <a:gd name="T33" fmla="*/ 7 h 158"/>
                  <a:gd name="T34" fmla="*/ 125 w 177"/>
                  <a:gd name="T35" fmla="*/ 21 h 158"/>
                  <a:gd name="T36" fmla="*/ 103 w 177"/>
                  <a:gd name="T37" fmla="*/ 111 h 158"/>
                  <a:gd name="T38" fmla="*/ 85 w 177"/>
                  <a:gd name="T39" fmla="*/ 134 h 158"/>
                  <a:gd name="T40" fmla="*/ 53 w 177"/>
                  <a:gd name="T41" fmla="*/ 148 h 158"/>
                  <a:gd name="T42" fmla="*/ 28 w 177"/>
                  <a:gd name="T43" fmla="*/ 114 h 158"/>
                  <a:gd name="T44" fmla="*/ 46 w 177"/>
                  <a:gd name="T45" fmla="*/ 43 h 158"/>
                  <a:gd name="T46" fmla="*/ 89 w 177"/>
                  <a:gd name="T47" fmla="*/ 10 h 158"/>
                  <a:gd name="T48" fmla="*/ 121 w 177"/>
                  <a:gd name="T49" fmla="*/ 40 h 158"/>
                  <a:gd name="T50" fmla="*/ 119 w 177"/>
                  <a:gd name="T51" fmla="*/ 45 h 158"/>
                  <a:gd name="T52" fmla="*/ 103 w 177"/>
                  <a:gd name="T53" fmla="*/ 11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8">
                    <a:moveTo>
                      <a:pt x="125" y="21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100"/>
                    </a:cubicBezTo>
                    <a:cubicBezTo>
                      <a:pt x="0" y="134"/>
                      <a:pt x="22" y="158"/>
                      <a:pt x="52" y="158"/>
                    </a:cubicBezTo>
                    <a:cubicBezTo>
                      <a:pt x="71" y="158"/>
                      <a:pt x="88" y="147"/>
                      <a:pt x="102" y="133"/>
                    </a:cubicBezTo>
                    <a:cubicBezTo>
                      <a:pt x="108" y="154"/>
                      <a:pt x="129" y="158"/>
                      <a:pt x="138" y="158"/>
                    </a:cubicBezTo>
                    <a:cubicBezTo>
                      <a:pt x="150" y="158"/>
                      <a:pt x="159" y="150"/>
                      <a:pt x="165" y="139"/>
                    </a:cubicBezTo>
                    <a:cubicBezTo>
                      <a:pt x="173" y="126"/>
                      <a:pt x="177" y="106"/>
                      <a:pt x="177" y="104"/>
                    </a:cubicBezTo>
                    <a:cubicBezTo>
                      <a:pt x="177" y="100"/>
                      <a:pt x="173" y="100"/>
                      <a:pt x="172" y="100"/>
                    </a:cubicBezTo>
                    <a:cubicBezTo>
                      <a:pt x="167" y="100"/>
                      <a:pt x="167" y="101"/>
                      <a:pt x="164" y="111"/>
                    </a:cubicBezTo>
                    <a:cubicBezTo>
                      <a:pt x="160" y="127"/>
                      <a:pt x="153" y="148"/>
                      <a:pt x="139" y="148"/>
                    </a:cubicBezTo>
                    <a:cubicBezTo>
                      <a:pt x="130" y="148"/>
                      <a:pt x="127" y="140"/>
                      <a:pt x="127" y="131"/>
                    </a:cubicBezTo>
                    <a:cubicBezTo>
                      <a:pt x="127" y="125"/>
                      <a:pt x="130" y="112"/>
                      <a:pt x="132" y="103"/>
                    </a:cubicBezTo>
                    <a:cubicBezTo>
                      <a:pt x="135" y="94"/>
                      <a:pt x="138" y="79"/>
                      <a:pt x="140" y="72"/>
                    </a:cubicBezTo>
                    <a:lnTo>
                      <a:pt x="147" y="45"/>
                    </a:lnTo>
                    <a:cubicBezTo>
                      <a:pt x="149" y="36"/>
                      <a:pt x="153" y="20"/>
                      <a:pt x="153" y="18"/>
                    </a:cubicBezTo>
                    <a:cubicBezTo>
                      <a:pt x="153" y="10"/>
                      <a:pt x="147" y="7"/>
                      <a:pt x="141" y="7"/>
                    </a:cubicBezTo>
                    <a:cubicBezTo>
                      <a:pt x="135" y="7"/>
                      <a:pt x="127" y="11"/>
                      <a:pt x="125" y="21"/>
                    </a:cubicBezTo>
                    <a:close/>
                    <a:moveTo>
                      <a:pt x="103" y="111"/>
                    </a:moveTo>
                    <a:cubicBezTo>
                      <a:pt x="101" y="120"/>
                      <a:pt x="93" y="127"/>
                      <a:pt x="85" y="134"/>
                    </a:cubicBezTo>
                    <a:cubicBezTo>
                      <a:pt x="82" y="137"/>
                      <a:pt x="68" y="148"/>
                      <a:pt x="53" y="148"/>
                    </a:cubicBezTo>
                    <a:cubicBezTo>
                      <a:pt x="40" y="148"/>
                      <a:pt x="28" y="139"/>
                      <a:pt x="28" y="114"/>
                    </a:cubicBezTo>
                    <a:cubicBezTo>
                      <a:pt x="28" y="96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7"/>
                      <a:pt x="121" y="40"/>
                    </a:cubicBezTo>
                    <a:cubicBezTo>
                      <a:pt x="121" y="42"/>
                      <a:pt x="120" y="44"/>
                      <a:pt x="119" y="45"/>
                    </a:cubicBezTo>
                    <a:lnTo>
                      <a:pt x="103" y="1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428">
                <a:extLst>
                  <a:ext uri="{FF2B5EF4-FFF2-40B4-BE49-F238E27FC236}">
                    <a16:creationId xmlns:a16="http://schemas.microsoft.com/office/drawing/2014/main" id="{D60A60E5-831F-433B-9806-2D2DEF40D46D}"/>
                  </a:ext>
                </a:extLst>
              </p:cNvPr>
              <p:cNvSpPr>
                <a:spLocks noEditPoint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7483476" y="4510088"/>
                <a:ext cx="57150" cy="112713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50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50" y="7"/>
                      <a:pt x="50" y="15"/>
                    </a:cubicBezTo>
                    <a:cubicBezTo>
                      <a:pt x="50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429">
                <a:extLst>
                  <a:ext uri="{FF2B5EF4-FFF2-40B4-BE49-F238E27FC236}">
                    <a16:creationId xmlns:a16="http://schemas.microsoft.com/office/drawing/2014/main" id="{83601419-2E90-42AE-95D0-764D72F1C93C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7588251" y="4414838"/>
                <a:ext cx="58738" cy="230188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6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430">
                <a:extLst>
                  <a:ext uri="{FF2B5EF4-FFF2-40B4-BE49-F238E27FC236}">
                    <a16:creationId xmlns:a16="http://schemas.microsoft.com/office/drawing/2014/main" id="{9E37C2F1-BCD0-4882-B715-E2FE7AE62ABA}"/>
                  </a:ext>
                </a:extLst>
              </p:cNvPr>
              <p:cNvSpPr>
                <a:spLocks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7688263" y="4411663"/>
                <a:ext cx="80963" cy="109538"/>
              </a:xfrm>
              <a:custGeom>
                <a:avLst/>
                <a:gdLst>
                  <a:gd name="T0" fmla="*/ 124 w 124"/>
                  <a:gd name="T1" fmla="*/ 118 h 166"/>
                  <a:gd name="T2" fmla="*/ 114 w 124"/>
                  <a:gd name="T3" fmla="*/ 118 h 166"/>
                  <a:gd name="T4" fmla="*/ 106 w 124"/>
                  <a:gd name="T5" fmla="*/ 140 h 166"/>
                  <a:gd name="T6" fmla="*/ 80 w 124"/>
                  <a:gd name="T7" fmla="*/ 142 h 166"/>
                  <a:gd name="T8" fmla="*/ 31 w 124"/>
                  <a:gd name="T9" fmla="*/ 142 h 166"/>
                  <a:gd name="T10" fmla="*/ 81 w 124"/>
                  <a:gd name="T11" fmla="*/ 106 h 166"/>
                  <a:gd name="T12" fmla="*/ 124 w 124"/>
                  <a:gd name="T13" fmla="*/ 50 h 166"/>
                  <a:gd name="T14" fmla="*/ 59 w 124"/>
                  <a:gd name="T15" fmla="*/ 0 h 166"/>
                  <a:gd name="T16" fmla="*/ 0 w 124"/>
                  <a:gd name="T17" fmla="*/ 44 h 166"/>
                  <a:gd name="T18" fmla="*/ 15 w 124"/>
                  <a:gd name="T19" fmla="*/ 59 h 166"/>
                  <a:gd name="T20" fmla="*/ 29 w 124"/>
                  <a:gd name="T21" fmla="*/ 44 h 166"/>
                  <a:gd name="T22" fmla="*/ 15 w 124"/>
                  <a:gd name="T23" fmla="*/ 30 h 166"/>
                  <a:gd name="T24" fmla="*/ 53 w 124"/>
                  <a:gd name="T25" fmla="*/ 11 h 166"/>
                  <a:gd name="T26" fmla="*/ 98 w 124"/>
                  <a:gd name="T27" fmla="*/ 50 h 166"/>
                  <a:gd name="T28" fmla="*/ 64 w 124"/>
                  <a:gd name="T29" fmla="*/ 103 h 166"/>
                  <a:gd name="T30" fmla="*/ 3 w 124"/>
                  <a:gd name="T31" fmla="*/ 154 h 166"/>
                  <a:gd name="T32" fmla="*/ 0 w 124"/>
                  <a:gd name="T33" fmla="*/ 158 h 166"/>
                  <a:gd name="T34" fmla="*/ 0 w 124"/>
                  <a:gd name="T35" fmla="*/ 166 h 166"/>
                  <a:gd name="T36" fmla="*/ 116 w 124"/>
                  <a:gd name="T37" fmla="*/ 166 h 166"/>
                  <a:gd name="T38" fmla="*/ 124 w 124"/>
                  <a:gd name="T39" fmla="*/ 11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6">
                    <a:moveTo>
                      <a:pt x="124" y="118"/>
                    </a:moveTo>
                    <a:lnTo>
                      <a:pt x="114" y="118"/>
                    </a:lnTo>
                    <a:cubicBezTo>
                      <a:pt x="113" y="122"/>
                      <a:pt x="110" y="138"/>
                      <a:pt x="106" y="140"/>
                    </a:cubicBezTo>
                    <a:cubicBezTo>
                      <a:pt x="104" y="142"/>
                      <a:pt x="84" y="142"/>
                      <a:pt x="80" y="142"/>
                    </a:cubicBezTo>
                    <a:lnTo>
                      <a:pt x="31" y="142"/>
                    </a:lnTo>
                    <a:cubicBezTo>
                      <a:pt x="48" y="130"/>
                      <a:pt x="66" y="116"/>
                      <a:pt x="81" y="106"/>
                    </a:cubicBezTo>
                    <a:cubicBezTo>
                      <a:pt x="103" y="90"/>
                      <a:pt x="124" y="76"/>
                      <a:pt x="124" y="50"/>
                    </a:cubicBezTo>
                    <a:cubicBezTo>
                      <a:pt x="124" y="18"/>
                      <a:pt x="94" y="0"/>
                      <a:pt x="59" y="0"/>
                    </a:cubicBezTo>
                    <a:cubicBezTo>
                      <a:pt x="25" y="0"/>
                      <a:pt x="0" y="20"/>
                      <a:pt x="0" y="44"/>
                    </a:cubicBezTo>
                    <a:cubicBezTo>
                      <a:pt x="0" y="57"/>
                      <a:pt x="11" y="59"/>
                      <a:pt x="15" y="59"/>
                    </a:cubicBezTo>
                    <a:cubicBezTo>
                      <a:pt x="22" y="59"/>
                      <a:pt x="29" y="55"/>
                      <a:pt x="29" y="44"/>
                    </a:cubicBezTo>
                    <a:cubicBezTo>
                      <a:pt x="29" y="35"/>
                      <a:pt x="23" y="31"/>
                      <a:pt x="15" y="30"/>
                    </a:cubicBezTo>
                    <a:cubicBezTo>
                      <a:pt x="22" y="19"/>
                      <a:pt x="37" y="11"/>
                      <a:pt x="53" y="11"/>
                    </a:cubicBezTo>
                    <a:cubicBezTo>
                      <a:pt x="77" y="11"/>
                      <a:pt x="98" y="26"/>
                      <a:pt x="98" y="50"/>
                    </a:cubicBezTo>
                    <a:cubicBezTo>
                      <a:pt x="98" y="71"/>
                      <a:pt x="83" y="87"/>
                      <a:pt x="64" y="103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8"/>
                    </a:cubicBezTo>
                    <a:lnTo>
                      <a:pt x="0" y="166"/>
                    </a:lnTo>
                    <a:lnTo>
                      <a:pt x="116" y="166"/>
                    </a:lnTo>
                    <a:lnTo>
                      <a:pt x="124" y="11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431">
                <a:extLst>
                  <a:ext uri="{FF2B5EF4-FFF2-40B4-BE49-F238E27FC236}">
                    <a16:creationId xmlns:a16="http://schemas.microsoft.com/office/drawing/2014/main" id="{A60E99DD-28DF-485E-927B-0ED99420B2BE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7851776" y="4094163"/>
                <a:ext cx="125413" cy="593725"/>
              </a:xfrm>
              <a:custGeom>
                <a:avLst/>
                <a:gdLst>
                  <a:gd name="T0" fmla="*/ 190 w 190"/>
                  <a:gd name="T1" fmla="*/ 448 h 896"/>
                  <a:gd name="T2" fmla="*/ 58 w 190"/>
                  <a:gd name="T3" fmla="*/ 40 h 896"/>
                  <a:gd name="T4" fmla="*/ 21 w 190"/>
                  <a:gd name="T5" fmla="*/ 2 h 896"/>
                  <a:gd name="T6" fmla="*/ 10 w 190"/>
                  <a:gd name="T7" fmla="*/ 0 h 896"/>
                  <a:gd name="T8" fmla="*/ 0 w 190"/>
                  <a:gd name="T9" fmla="*/ 4 h 896"/>
                  <a:gd name="T10" fmla="*/ 3 w 190"/>
                  <a:gd name="T11" fmla="*/ 9 h 896"/>
                  <a:gd name="T12" fmla="*/ 78 w 190"/>
                  <a:gd name="T13" fmla="*/ 109 h 896"/>
                  <a:gd name="T14" fmla="*/ 152 w 190"/>
                  <a:gd name="T15" fmla="*/ 448 h 896"/>
                  <a:gd name="T16" fmla="*/ 2 w 190"/>
                  <a:gd name="T17" fmla="*/ 888 h 896"/>
                  <a:gd name="T18" fmla="*/ 0 w 190"/>
                  <a:gd name="T19" fmla="*/ 891 h 896"/>
                  <a:gd name="T20" fmla="*/ 10 w 190"/>
                  <a:gd name="T21" fmla="*/ 896 h 896"/>
                  <a:gd name="T22" fmla="*/ 22 w 190"/>
                  <a:gd name="T23" fmla="*/ 892 h 896"/>
                  <a:gd name="T24" fmla="*/ 157 w 190"/>
                  <a:gd name="T25" fmla="*/ 677 h 896"/>
                  <a:gd name="T26" fmla="*/ 190 w 190"/>
                  <a:gd name="T27" fmla="*/ 448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6">
                    <a:moveTo>
                      <a:pt x="190" y="448"/>
                    </a:moveTo>
                    <a:cubicBezTo>
                      <a:pt x="190" y="305"/>
                      <a:pt x="156" y="153"/>
                      <a:pt x="58" y="40"/>
                    </a:cubicBezTo>
                    <a:cubicBezTo>
                      <a:pt x="51" y="32"/>
                      <a:pt x="32" y="13"/>
                      <a:pt x="21" y="2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20" y="27"/>
                      <a:pt x="47" y="54"/>
                      <a:pt x="78" y="109"/>
                    </a:cubicBezTo>
                    <a:cubicBezTo>
                      <a:pt x="132" y="205"/>
                      <a:pt x="152" y="328"/>
                      <a:pt x="152" y="448"/>
                    </a:cubicBezTo>
                    <a:cubicBezTo>
                      <a:pt x="152" y="664"/>
                      <a:pt x="92" y="796"/>
                      <a:pt x="2" y="888"/>
                    </a:cubicBezTo>
                    <a:cubicBezTo>
                      <a:pt x="1" y="889"/>
                      <a:pt x="0" y="890"/>
                      <a:pt x="0" y="891"/>
                    </a:cubicBezTo>
                    <a:cubicBezTo>
                      <a:pt x="0" y="896"/>
                      <a:pt x="5" y="896"/>
                      <a:pt x="10" y="896"/>
                    </a:cubicBezTo>
                    <a:cubicBezTo>
                      <a:pt x="16" y="896"/>
                      <a:pt x="17" y="896"/>
                      <a:pt x="22" y="892"/>
                    </a:cubicBezTo>
                    <a:cubicBezTo>
                      <a:pt x="69" y="852"/>
                      <a:pt x="122" y="782"/>
                      <a:pt x="157" y="677"/>
                    </a:cubicBezTo>
                    <a:cubicBezTo>
                      <a:pt x="179" y="609"/>
                      <a:pt x="190" y="528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任意多边形: 形状 863">
                <a:extLst>
                  <a:ext uri="{FF2B5EF4-FFF2-40B4-BE49-F238E27FC236}">
                    <a16:creationId xmlns:a16="http://schemas.microsoft.com/office/drawing/2014/main" id="{9DA20CC2-04F1-43DD-BC25-93BA054E32D4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6103938" y="3608388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50" name="任意多边形: 形状 864">
                <a:extLst>
                  <a:ext uri="{FF2B5EF4-FFF2-40B4-BE49-F238E27FC236}">
                    <a16:creationId xmlns:a16="http://schemas.microsoft.com/office/drawing/2014/main" id="{316A2FBA-1FA6-466E-BE2C-315A20004B97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6103938" y="4384675"/>
                <a:ext cx="1697039" cy="12701"/>
              </a:xfrm>
              <a:custGeom>
                <a:avLst/>
                <a:gdLst/>
                <a:ahLst/>
                <a:cxnLst/>
                <a:rect l="0" t="0" r="0" b="0"/>
                <a:pathLst>
                  <a:path w="1697039" h="12701">
                    <a:moveTo>
                      <a:pt x="0" y="12700"/>
                    </a:moveTo>
                    <a:lnTo>
                      <a:pt x="1697038" y="12700"/>
                    </a:lnTo>
                    <a:lnTo>
                      <a:pt x="16970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328826FB-58AE-2031-AD0C-6C9C2FDF83D0}"/>
              </a:ext>
            </a:extLst>
          </p:cNvPr>
          <p:cNvGrpSpPr/>
          <p:nvPr/>
        </p:nvGrpSpPr>
        <p:grpSpPr>
          <a:xfrm>
            <a:off x="3508375" y="5435600"/>
            <a:ext cx="4981576" cy="225425"/>
            <a:chOff x="3508375" y="5435600"/>
            <a:chExt cx="4981576" cy="225425"/>
          </a:xfrm>
        </p:grpSpPr>
        <p:sp>
          <p:nvSpPr>
            <p:cNvPr id="1653" name="Freeform 997">
              <a:extLst>
                <a:ext uri="{FF2B5EF4-FFF2-40B4-BE49-F238E27FC236}">
                  <a16:creationId xmlns:a16="http://schemas.microsoft.com/office/drawing/2014/main" id="{6C8328DA-3DFE-4FD0-BABE-0FC574784C2D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3508375" y="5449888"/>
              <a:ext cx="111125" cy="155575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4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4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3"/>
                  </a:cubicBezTo>
                  <a:cubicBezTo>
                    <a:pt x="222" y="67"/>
                    <a:pt x="219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4"/>
                  </a:moveTo>
                  <a:cubicBezTo>
                    <a:pt x="58" y="315"/>
                    <a:pt x="58" y="303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4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4" name="Freeform 998">
              <a:extLst>
                <a:ext uri="{FF2B5EF4-FFF2-40B4-BE49-F238E27FC236}">
                  <a16:creationId xmlns:a16="http://schemas.microsoft.com/office/drawing/2014/main" id="{9B7E1B71-EB6A-42B3-A012-48520DDF5B2F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641725" y="5435600"/>
              <a:ext cx="44450" cy="225425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5" name="Freeform 999">
              <a:extLst>
                <a:ext uri="{FF2B5EF4-FFF2-40B4-BE49-F238E27FC236}">
                  <a16:creationId xmlns:a16="http://schemas.microsoft.com/office/drawing/2014/main" id="{44DCCD07-E32B-4A87-B6FF-400E9A995462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719513" y="5435600"/>
              <a:ext cx="7938" cy="225425"/>
            </a:xfrm>
            <a:custGeom>
              <a:avLst/>
              <a:gdLst>
                <a:gd name="T0" fmla="*/ 20 w 20"/>
                <a:gd name="T1" fmla="*/ 18 h 498"/>
                <a:gd name="T2" fmla="*/ 10 w 20"/>
                <a:gd name="T3" fmla="*/ 0 h 498"/>
                <a:gd name="T4" fmla="*/ 0 w 20"/>
                <a:gd name="T5" fmla="*/ 18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1000">
              <a:extLst>
                <a:ext uri="{FF2B5EF4-FFF2-40B4-BE49-F238E27FC236}">
                  <a16:creationId xmlns:a16="http://schemas.microsoft.com/office/drawing/2014/main" id="{0DF4516C-C6C8-49A8-BA33-3CE372F66331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3757613" y="5449888"/>
              <a:ext cx="136525" cy="155575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10 h 341"/>
                <a:gd name="T12" fmla="*/ 96 w 356"/>
                <a:gd name="T13" fmla="*/ 16 h 341"/>
                <a:gd name="T14" fmla="*/ 117 w 356"/>
                <a:gd name="T15" fmla="*/ 17 h 341"/>
                <a:gd name="T16" fmla="*/ 128 w 356"/>
                <a:gd name="T17" fmla="*/ 25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8 w 356"/>
                <a:gd name="T27" fmla="*/ 341 h 341"/>
                <a:gd name="T28" fmla="*/ 71 w 356"/>
                <a:gd name="T29" fmla="*/ 339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9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3 h 341"/>
                <a:gd name="T52" fmla="*/ 280 w 356"/>
                <a:gd name="T53" fmla="*/ 144 h 341"/>
                <a:gd name="T54" fmla="*/ 204 w 356"/>
                <a:gd name="T55" fmla="*/ 170 h 341"/>
                <a:gd name="T56" fmla="*/ 133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6" y="16"/>
                  </a:cubicBezTo>
                  <a:cubicBezTo>
                    <a:pt x="102" y="16"/>
                    <a:pt x="111" y="16"/>
                    <a:pt x="117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6" y="325"/>
                    <a:pt x="0" y="325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3" y="16"/>
                    <a:pt x="310" y="29"/>
                    <a:pt x="310" y="63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4" y="170"/>
                  </a:cubicBezTo>
                  <a:lnTo>
                    <a:pt x="133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1001">
              <a:extLst>
                <a:ext uri="{FF2B5EF4-FFF2-40B4-BE49-F238E27FC236}">
                  <a16:creationId xmlns:a16="http://schemas.microsoft.com/office/drawing/2014/main" id="{0EE42E52-A5ED-4B72-935D-B248B4AA5CD2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3878263" y="5534025"/>
              <a:ext cx="41275" cy="10636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Freeform 1002">
              <a:extLst>
                <a:ext uri="{FF2B5EF4-FFF2-40B4-BE49-F238E27FC236}">
                  <a16:creationId xmlns:a16="http://schemas.microsoft.com/office/drawing/2014/main" id="{1911828A-2BC9-418A-AD97-051C1858C0F9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959225" y="5435600"/>
              <a:ext cx="6350" cy="225425"/>
            </a:xfrm>
            <a:custGeom>
              <a:avLst/>
              <a:gdLst>
                <a:gd name="T0" fmla="*/ 20 w 20"/>
                <a:gd name="T1" fmla="*/ 18 h 498"/>
                <a:gd name="T2" fmla="*/ 10 w 20"/>
                <a:gd name="T3" fmla="*/ 0 h 498"/>
                <a:gd name="T4" fmla="*/ 0 w 20"/>
                <a:gd name="T5" fmla="*/ 18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0" name="Freeform 1004">
              <a:extLst>
                <a:ext uri="{FF2B5EF4-FFF2-40B4-BE49-F238E27FC236}">
                  <a16:creationId xmlns:a16="http://schemas.microsoft.com/office/drawing/2014/main" id="{CFC4B06A-20D4-4D63-8555-15B2E3FBD05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4251325" y="5454650"/>
              <a:ext cx="79375" cy="155575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8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Freeform 1005">
              <a:extLst>
                <a:ext uri="{FF2B5EF4-FFF2-40B4-BE49-F238E27FC236}">
                  <a16:creationId xmlns:a16="http://schemas.microsoft.com/office/drawing/2014/main" id="{5E774898-A01E-47D9-A048-F12088300764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4346575" y="5454650"/>
              <a:ext cx="80963" cy="155575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Freeform 1006">
              <a:extLst>
                <a:ext uri="{FF2B5EF4-FFF2-40B4-BE49-F238E27FC236}">
                  <a16:creationId xmlns:a16="http://schemas.microsoft.com/office/drawing/2014/main" id="{D4F11D68-DF72-4020-89D8-3FED863591DE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473575" y="5448300"/>
              <a:ext cx="41275" cy="157163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7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1" y="330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1007">
              <a:extLst>
                <a:ext uri="{FF2B5EF4-FFF2-40B4-BE49-F238E27FC236}">
                  <a16:creationId xmlns:a16="http://schemas.microsoft.com/office/drawing/2014/main" id="{3DF87332-6572-47AE-8E63-1747E9842D38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4525963" y="5502275"/>
              <a:ext cx="85725" cy="149225"/>
            </a:xfrm>
            <a:custGeom>
              <a:avLst/>
              <a:gdLst>
                <a:gd name="T0" fmla="*/ 96 w 227"/>
                <a:gd name="T1" fmla="*/ 140 h 328"/>
                <a:gd name="T2" fmla="*/ 53 w 227"/>
                <a:gd name="T3" fmla="*/ 79 h 328"/>
                <a:gd name="T4" fmla="*/ 61 w 227"/>
                <a:gd name="T5" fmla="*/ 37 h 328"/>
                <a:gd name="T6" fmla="*/ 96 w 227"/>
                <a:gd name="T7" fmla="*/ 17 h 328"/>
                <a:gd name="T8" fmla="*/ 140 w 227"/>
                <a:gd name="T9" fmla="*/ 78 h 328"/>
                <a:gd name="T10" fmla="*/ 132 w 227"/>
                <a:gd name="T11" fmla="*/ 120 h 328"/>
                <a:gd name="T12" fmla="*/ 96 w 227"/>
                <a:gd name="T13" fmla="*/ 140 h 328"/>
                <a:gd name="T14" fmla="*/ 39 w 227"/>
                <a:gd name="T15" fmla="*/ 159 h 328"/>
                <a:gd name="T16" fmla="*/ 47 w 227"/>
                <a:gd name="T17" fmla="*/ 136 h 328"/>
                <a:gd name="T18" fmla="*/ 96 w 227"/>
                <a:gd name="T19" fmla="*/ 151 h 328"/>
                <a:gd name="T20" fmla="*/ 177 w 227"/>
                <a:gd name="T21" fmla="*/ 79 h 328"/>
                <a:gd name="T22" fmla="*/ 157 w 227"/>
                <a:gd name="T23" fmla="*/ 30 h 328"/>
                <a:gd name="T24" fmla="*/ 202 w 227"/>
                <a:gd name="T25" fmla="*/ 11 h 328"/>
                <a:gd name="T26" fmla="*/ 207 w 227"/>
                <a:gd name="T27" fmla="*/ 11 h 328"/>
                <a:gd name="T28" fmla="*/ 199 w 227"/>
                <a:gd name="T29" fmla="*/ 25 h 328"/>
                <a:gd name="T30" fmla="*/ 213 w 227"/>
                <a:gd name="T31" fmla="*/ 39 h 328"/>
                <a:gd name="T32" fmla="*/ 227 w 227"/>
                <a:gd name="T33" fmla="*/ 24 h 328"/>
                <a:gd name="T34" fmla="*/ 202 w 227"/>
                <a:gd name="T35" fmla="*/ 0 h 328"/>
                <a:gd name="T36" fmla="*/ 149 w 227"/>
                <a:gd name="T37" fmla="*/ 23 h 328"/>
                <a:gd name="T38" fmla="*/ 96 w 227"/>
                <a:gd name="T39" fmla="*/ 5 h 328"/>
                <a:gd name="T40" fmla="*/ 16 w 227"/>
                <a:gd name="T41" fmla="*/ 78 h 328"/>
                <a:gd name="T42" fmla="*/ 39 w 227"/>
                <a:gd name="T43" fmla="*/ 129 h 328"/>
                <a:gd name="T44" fmla="*/ 24 w 227"/>
                <a:gd name="T45" fmla="*/ 171 h 328"/>
                <a:gd name="T46" fmla="*/ 46 w 227"/>
                <a:gd name="T47" fmla="*/ 215 h 328"/>
                <a:gd name="T48" fmla="*/ 0 w 227"/>
                <a:gd name="T49" fmla="*/ 265 h 328"/>
                <a:gd name="T50" fmla="*/ 110 w 227"/>
                <a:gd name="T51" fmla="*/ 328 h 328"/>
                <a:gd name="T52" fmla="*/ 221 w 227"/>
                <a:gd name="T53" fmla="*/ 264 h 328"/>
                <a:gd name="T54" fmla="*/ 188 w 227"/>
                <a:gd name="T55" fmla="*/ 207 h 328"/>
                <a:gd name="T56" fmla="*/ 102 w 227"/>
                <a:gd name="T57" fmla="*/ 193 h 328"/>
                <a:gd name="T58" fmla="*/ 65 w 227"/>
                <a:gd name="T59" fmla="*/ 193 h 328"/>
                <a:gd name="T60" fmla="*/ 39 w 227"/>
                <a:gd name="T61" fmla="*/ 159 h 328"/>
                <a:gd name="T62" fmla="*/ 110 w 227"/>
                <a:gd name="T63" fmla="*/ 317 h 328"/>
                <a:gd name="T64" fmla="*/ 26 w 227"/>
                <a:gd name="T65" fmla="*/ 265 h 328"/>
                <a:gd name="T66" fmla="*/ 66 w 227"/>
                <a:gd name="T67" fmla="*/ 222 h 328"/>
                <a:gd name="T68" fmla="*/ 96 w 227"/>
                <a:gd name="T69" fmla="*/ 222 h 328"/>
                <a:gd name="T70" fmla="*/ 195 w 227"/>
                <a:gd name="T71" fmla="*/ 265 h 328"/>
                <a:gd name="T72" fmla="*/ 110 w 227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328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6" y="150"/>
                    <a:pt x="87" y="151"/>
                    <a:pt x="96" y="151"/>
                  </a:cubicBezTo>
                  <a:cubicBezTo>
                    <a:pt x="143" y="151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7" y="36"/>
                    <a:pt x="227" y="24"/>
                  </a:cubicBezTo>
                  <a:cubicBezTo>
                    <a:pt x="227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8" y="207"/>
                  </a:cubicBezTo>
                  <a:cubicBezTo>
                    <a:pt x="162" y="193"/>
                    <a:pt x="133" y="193"/>
                    <a:pt x="102" y="193"/>
                  </a:cubicBezTo>
                  <a:cubicBezTo>
                    <a:pt x="90" y="193"/>
                    <a:pt x="68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0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6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59" y="317"/>
                    <a:pt x="110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2" name="Freeform 1008">
              <a:extLst>
                <a:ext uri="{FF2B5EF4-FFF2-40B4-BE49-F238E27FC236}">
                  <a16:creationId xmlns:a16="http://schemas.microsoft.com/office/drawing/2014/main" id="{75E37CE1-0BCA-488B-AF29-838F6C7E010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4654550" y="5503863"/>
              <a:ext cx="104775" cy="10318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" name="Freeform 1009">
              <a:extLst>
                <a:ext uri="{FF2B5EF4-FFF2-40B4-BE49-F238E27FC236}">
                  <a16:creationId xmlns:a16="http://schemas.microsoft.com/office/drawing/2014/main" id="{E15050C9-BC8C-4B9D-A713-70D4F8C31AD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775200" y="5435600"/>
              <a:ext cx="44450" cy="2254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" name="Freeform 1010">
              <a:extLst>
                <a:ext uri="{FF2B5EF4-FFF2-40B4-BE49-F238E27FC236}">
                  <a16:creationId xmlns:a16="http://schemas.microsoft.com/office/drawing/2014/main" id="{BED3316E-2D33-420F-B5BF-B737A2BDEA84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4906963" y="5461000"/>
              <a:ext cx="117475" cy="17462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" name="Freeform 1011">
              <a:extLst>
                <a:ext uri="{FF2B5EF4-FFF2-40B4-BE49-F238E27FC236}">
                  <a16:creationId xmlns:a16="http://schemas.microsoft.com/office/drawing/2014/main" id="{A0476E43-789F-42F6-9459-F466CAEE6657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5097463" y="5449888"/>
              <a:ext cx="111125" cy="155575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4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4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3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3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5 w 290"/>
                <a:gd name="T59" fmla="*/ 324 h 342"/>
                <a:gd name="T60" fmla="*/ 59 w 290"/>
                <a:gd name="T61" fmla="*/ 297 h 342"/>
                <a:gd name="T62" fmla="*/ 59 w 290"/>
                <a:gd name="T63" fmla="*/ 45 h 342"/>
                <a:gd name="T64" fmla="*/ 55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4 h 342"/>
                <a:gd name="T74" fmla="*/ 55 w 290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1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3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" name="Freeform 1012">
              <a:extLst>
                <a:ext uri="{FF2B5EF4-FFF2-40B4-BE49-F238E27FC236}">
                  <a16:creationId xmlns:a16="http://schemas.microsoft.com/office/drawing/2014/main" id="{A7CE3C30-9F02-4066-A1ED-4B44E82937F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5229225" y="5435600"/>
              <a:ext cx="44450" cy="2254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9" y="325"/>
                    <a:pt x="29" y="249"/>
                  </a:cubicBezTo>
                  <a:cubicBezTo>
                    <a:pt x="29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" name="Freeform 1013">
              <a:extLst>
                <a:ext uri="{FF2B5EF4-FFF2-40B4-BE49-F238E27FC236}">
                  <a16:creationId xmlns:a16="http://schemas.microsoft.com/office/drawing/2014/main" id="{9C2781FF-55C0-4D44-AD0F-51391B93B8B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5289550" y="5449888"/>
              <a:ext cx="157163" cy="1555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8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8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4"/>
                    <a:pt x="296" y="15"/>
                    <a:pt x="299" y="16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5"/>
                    <a:pt x="310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" name="Freeform 1014">
              <a:extLst>
                <a:ext uri="{FF2B5EF4-FFF2-40B4-BE49-F238E27FC236}">
                  <a16:creationId xmlns:a16="http://schemas.microsoft.com/office/drawing/2014/main" id="{C94A6AAC-3FCB-49E5-865C-1B8E3F387F8F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5449888" y="5534025"/>
              <a:ext cx="39688" cy="106363"/>
            </a:xfrm>
            <a:custGeom>
              <a:avLst/>
              <a:gdLst>
                <a:gd name="T0" fmla="*/ 96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6 w 106"/>
                <a:gd name="T9" fmla="*/ 14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0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49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4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" name="Freeform 1015">
              <a:extLst>
                <a:ext uri="{FF2B5EF4-FFF2-40B4-BE49-F238E27FC236}">
                  <a16:creationId xmlns:a16="http://schemas.microsoft.com/office/drawing/2014/main" id="{76D2B78C-24DA-4538-A7FA-4009F51E1EB8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5575300" y="5461000"/>
              <a:ext cx="117475" cy="1746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" name="Freeform 1016">
              <a:extLst>
                <a:ext uri="{FF2B5EF4-FFF2-40B4-BE49-F238E27FC236}">
                  <a16:creationId xmlns:a16="http://schemas.microsoft.com/office/drawing/2014/main" id="{15B8B4F2-DC88-4C99-BB49-EAE5D8CFFF4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770563" y="5454650"/>
              <a:ext cx="76200" cy="150813"/>
            </a:xfrm>
            <a:custGeom>
              <a:avLst/>
              <a:gdLst>
                <a:gd name="T0" fmla="*/ 38 w 198"/>
                <a:gd name="T1" fmla="*/ 293 h 332"/>
                <a:gd name="T2" fmla="*/ 91 w 198"/>
                <a:gd name="T3" fmla="*/ 242 h 332"/>
                <a:gd name="T4" fmla="*/ 198 w 198"/>
                <a:gd name="T5" fmla="*/ 96 h 332"/>
                <a:gd name="T6" fmla="*/ 93 w 198"/>
                <a:gd name="T7" fmla="*/ 0 h 332"/>
                <a:gd name="T8" fmla="*/ 0 w 198"/>
                <a:gd name="T9" fmla="*/ 90 h 332"/>
                <a:gd name="T10" fmla="*/ 26 w 198"/>
                <a:gd name="T11" fmla="*/ 118 h 332"/>
                <a:gd name="T12" fmla="*/ 52 w 198"/>
                <a:gd name="T13" fmla="*/ 91 h 332"/>
                <a:gd name="T14" fmla="*/ 25 w 198"/>
                <a:gd name="T15" fmla="*/ 65 h 332"/>
                <a:gd name="T16" fmla="*/ 19 w 198"/>
                <a:gd name="T17" fmla="*/ 66 h 332"/>
                <a:gd name="T18" fmla="*/ 86 w 198"/>
                <a:gd name="T19" fmla="*/ 15 h 332"/>
                <a:gd name="T20" fmla="*/ 153 w 198"/>
                <a:gd name="T21" fmla="*/ 96 h 332"/>
                <a:gd name="T22" fmla="*/ 101 w 198"/>
                <a:gd name="T23" fmla="*/ 207 h 332"/>
                <a:gd name="T24" fmla="*/ 5 w 198"/>
                <a:gd name="T25" fmla="*/ 313 h 332"/>
                <a:gd name="T26" fmla="*/ 0 w 198"/>
                <a:gd name="T27" fmla="*/ 332 h 332"/>
                <a:gd name="T28" fmla="*/ 185 w 198"/>
                <a:gd name="T29" fmla="*/ 332 h 332"/>
                <a:gd name="T30" fmla="*/ 198 w 198"/>
                <a:gd name="T31" fmla="*/ 245 h 332"/>
                <a:gd name="T32" fmla="*/ 186 w 198"/>
                <a:gd name="T33" fmla="*/ 245 h 332"/>
                <a:gd name="T34" fmla="*/ 175 w 198"/>
                <a:gd name="T35" fmla="*/ 289 h 332"/>
                <a:gd name="T36" fmla="*/ 128 w 198"/>
                <a:gd name="T37" fmla="*/ 293 h 332"/>
                <a:gd name="T38" fmla="*/ 38 w 198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8" y="146"/>
                    <a:pt x="198" y="96"/>
                  </a:cubicBezTo>
                  <a:cubicBezTo>
                    <a:pt x="198" y="40"/>
                    <a:pt x="154" y="0"/>
                    <a:pt x="93" y="0"/>
                  </a:cubicBezTo>
                  <a:cubicBezTo>
                    <a:pt x="36" y="0"/>
                    <a:pt x="0" y="46"/>
                    <a:pt x="0" y="90"/>
                  </a:cubicBezTo>
                  <a:cubicBezTo>
                    <a:pt x="0" y="118"/>
                    <a:pt x="24" y="118"/>
                    <a:pt x="26" y="118"/>
                  </a:cubicBezTo>
                  <a:cubicBezTo>
                    <a:pt x="34" y="118"/>
                    <a:pt x="52" y="112"/>
                    <a:pt x="52" y="91"/>
                  </a:cubicBezTo>
                  <a:cubicBezTo>
                    <a:pt x="52" y="78"/>
                    <a:pt x="43" y="65"/>
                    <a:pt x="25" y="65"/>
                  </a:cubicBezTo>
                  <a:cubicBezTo>
                    <a:pt x="21" y="65"/>
                    <a:pt x="20" y="65"/>
                    <a:pt x="19" y="66"/>
                  </a:cubicBezTo>
                  <a:cubicBezTo>
                    <a:pt x="30" y="34"/>
                    <a:pt x="57" y="15"/>
                    <a:pt x="86" y="15"/>
                  </a:cubicBezTo>
                  <a:cubicBezTo>
                    <a:pt x="132" y="15"/>
                    <a:pt x="153" y="55"/>
                    <a:pt x="153" y="96"/>
                  </a:cubicBezTo>
                  <a:cubicBezTo>
                    <a:pt x="153" y="136"/>
                    <a:pt x="128" y="176"/>
                    <a:pt x="101" y="207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8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" name="Freeform 1017">
              <a:extLst>
                <a:ext uri="{FF2B5EF4-FFF2-40B4-BE49-F238E27FC236}">
                  <a16:creationId xmlns:a16="http://schemas.microsoft.com/office/drawing/2014/main" id="{91513669-854A-48C3-8CCF-BED471A3FDB4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5864225" y="5454650"/>
              <a:ext cx="79375" cy="155575"/>
            </a:xfrm>
            <a:custGeom>
              <a:avLst/>
              <a:gdLst>
                <a:gd name="T0" fmla="*/ 60 w 207"/>
                <a:gd name="T1" fmla="*/ 104 h 343"/>
                <a:gd name="T2" fmla="*/ 35 w 207"/>
                <a:gd name="T3" fmla="*/ 63 h 343"/>
                <a:gd name="T4" fmla="*/ 103 w 207"/>
                <a:gd name="T5" fmla="*/ 12 h 343"/>
                <a:gd name="T6" fmla="*/ 171 w 207"/>
                <a:gd name="T7" fmla="*/ 74 h 343"/>
                <a:gd name="T8" fmla="*/ 122 w 207"/>
                <a:gd name="T9" fmla="*/ 144 h 343"/>
                <a:gd name="T10" fmla="*/ 60 w 207"/>
                <a:gd name="T11" fmla="*/ 104 h 343"/>
                <a:gd name="T12" fmla="*/ 133 w 207"/>
                <a:gd name="T13" fmla="*/ 151 h 343"/>
                <a:gd name="T14" fmla="*/ 193 w 207"/>
                <a:gd name="T15" fmla="*/ 74 h 343"/>
                <a:gd name="T16" fmla="*/ 103 w 207"/>
                <a:gd name="T17" fmla="*/ 0 h 343"/>
                <a:gd name="T18" fmla="*/ 13 w 207"/>
                <a:gd name="T19" fmla="*/ 83 h 343"/>
                <a:gd name="T20" fmla="*/ 35 w 207"/>
                <a:gd name="T21" fmla="*/ 138 h 343"/>
                <a:gd name="T22" fmla="*/ 71 w 207"/>
                <a:gd name="T23" fmla="*/ 165 h 343"/>
                <a:gd name="T24" fmla="*/ 0 w 207"/>
                <a:gd name="T25" fmla="*/ 256 h 343"/>
                <a:gd name="T26" fmla="*/ 103 w 207"/>
                <a:gd name="T27" fmla="*/ 343 h 343"/>
                <a:gd name="T28" fmla="*/ 207 w 207"/>
                <a:gd name="T29" fmla="*/ 248 h 343"/>
                <a:gd name="T30" fmla="*/ 182 w 207"/>
                <a:gd name="T31" fmla="*/ 187 h 343"/>
                <a:gd name="T32" fmla="*/ 133 w 207"/>
                <a:gd name="T33" fmla="*/ 151 h 343"/>
                <a:gd name="T34" fmla="*/ 83 w 207"/>
                <a:gd name="T35" fmla="*/ 172 h 343"/>
                <a:gd name="T36" fmla="*/ 144 w 207"/>
                <a:gd name="T37" fmla="*/ 211 h 343"/>
                <a:gd name="T38" fmla="*/ 182 w 207"/>
                <a:gd name="T39" fmla="*/ 266 h 343"/>
                <a:gd name="T40" fmla="*/ 103 w 207"/>
                <a:gd name="T41" fmla="*/ 329 h 343"/>
                <a:gd name="T42" fmla="*/ 25 w 207"/>
                <a:gd name="T43" fmla="*/ 256 h 343"/>
                <a:gd name="T44" fmla="*/ 83 w 207"/>
                <a:gd name="T45" fmla="*/ 1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7" h="343">
                  <a:moveTo>
                    <a:pt x="60" y="104"/>
                  </a:moveTo>
                  <a:cubicBezTo>
                    <a:pt x="37" y="89"/>
                    <a:pt x="35" y="72"/>
                    <a:pt x="35" y="63"/>
                  </a:cubicBezTo>
                  <a:cubicBezTo>
                    <a:pt x="35" y="33"/>
                    <a:pt x="67" y="12"/>
                    <a:pt x="103" y="12"/>
                  </a:cubicBezTo>
                  <a:cubicBezTo>
                    <a:pt x="139" y="12"/>
                    <a:pt x="171" y="38"/>
                    <a:pt x="171" y="74"/>
                  </a:cubicBezTo>
                  <a:cubicBezTo>
                    <a:pt x="171" y="102"/>
                    <a:pt x="152" y="126"/>
                    <a:pt x="122" y="144"/>
                  </a:cubicBezTo>
                  <a:lnTo>
                    <a:pt x="60" y="104"/>
                  </a:lnTo>
                  <a:close/>
                  <a:moveTo>
                    <a:pt x="133" y="151"/>
                  </a:moveTo>
                  <a:cubicBezTo>
                    <a:pt x="169" y="133"/>
                    <a:pt x="193" y="107"/>
                    <a:pt x="193" y="74"/>
                  </a:cubicBezTo>
                  <a:cubicBezTo>
                    <a:pt x="193" y="28"/>
                    <a:pt x="149" y="0"/>
                    <a:pt x="103" y="0"/>
                  </a:cubicBezTo>
                  <a:cubicBezTo>
                    <a:pt x="53" y="0"/>
                    <a:pt x="13" y="37"/>
                    <a:pt x="13" y="83"/>
                  </a:cubicBezTo>
                  <a:cubicBezTo>
                    <a:pt x="13" y="92"/>
                    <a:pt x="14" y="114"/>
                    <a:pt x="35" y="138"/>
                  </a:cubicBezTo>
                  <a:cubicBezTo>
                    <a:pt x="41" y="144"/>
                    <a:pt x="59" y="156"/>
                    <a:pt x="71" y="165"/>
                  </a:cubicBezTo>
                  <a:cubicBezTo>
                    <a:pt x="42" y="179"/>
                    <a:pt x="0" y="207"/>
                    <a:pt x="0" y="256"/>
                  </a:cubicBezTo>
                  <a:cubicBezTo>
                    <a:pt x="0" y="309"/>
                    <a:pt x="50" y="343"/>
                    <a:pt x="103" y="343"/>
                  </a:cubicBezTo>
                  <a:cubicBezTo>
                    <a:pt x="159" y="343"/>
                    <a:pt x="207" y="301"/>
                    <a:pt x="207" y="248"/>
                  </a:cubicBezTo>
                  <a:cubicBezTo>
                    <a:pt x="207" y="230"/>
                    <a:pt x="201" y="208"/>
                    <a:pt x="182" y="187"/>
                  </a:cubicBezTo>
                  <a:cubicBezTo>
                    <a:pt x="173" y="176"/>
                    <a:pt x="165" y="171"/>
                    <a:pt x="133" y="151"/>
                  </a:cubicBezTo>
                  <a:close/>
                  <a:moveTo>
                    <a:pt x="83" y="172"/>
                  </a:moveTo>
                  <a:lnTo>
                    <a:pt x="144" y="211"/>
                  </a:lnTo>
                  <a:cubicBezTo>
                    <a:pt x="158" y="221"/>
                    <a:pt x="182" y="235"/>
                    <a:pt x="182" y="266"/>
                  </a:cubicBezTo>
                  <a:cubicBezTo>
                    <a:pt x="182" y="303"/>
                    <a:pt x="144" y="329"/>
                    <a:pt x="103" y="329"/>
                  </a:cubicBezTo>
                  <a:cubicBezTo>
                    <a:pt x="60" y="329"/>
                    <a:pt x="25" y="298"/>
                    <a:pt x="25" y="256"/>
                  </a:cubicBezTo>
                  <a:cubicBezTo>
                    <a:pt x="25" y="228"/>
                    <a:pt x="41" y="196"/>
                    <a:pt x="83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" name="Freeform 1018">
              <a:extLst>
                <a:ext uri="{FF2B5EF4-FFF2-40B4-BE49-F238E27FC236}">
                  <a16:creationId xmlns:a16="http://schemas.microsoft.com/office/drawing/2014/main" id="{E00BA339-06B9-400E-8801-4306FF57E87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989638" y="5448300"/>
              <a:ext cx="42863" cy="1571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3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" name="Freeform 1019">
              <a:extLst>
                <a:ext uri="{FF2B5EF4-FFF2-40B4-BE49-F238E27FC236}">
                  <a16:creationId xmlns:a16="http://schemas.microsoft.com/office/drawing/2014/main" id="{81675D10-996C-4261-86A6-27CDED2D1759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6042025" y="5502275"/>
              <a:ext cx="87313" cy="149225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9 h 328"/>
                <a:gd name="T4" fmla="*/ 61 w 228"/>
                <a:gd name="T5" fmla="*/ 37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9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5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40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" name="Freeform 1020">
              <a:extLst>
                <a:ext uri="{FF2B5EF4-FFF2-40B4-BE49-F238E27FC236}">
                  <a16:creationId xmlns:a16="http://schemas.microsoft.com/office/drawing/2014/main" id="{D3C78AB3-4ED4-416D-B1ED-46247751B14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172200" y="5503863"/>
              <a:ext cx="104775" cy="10318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70 w 271"/>
                <a:gd name="T21" fmla="*/ 162 h 226"/>
                <a:gd name="T22" fmla="*/ 165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7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8" y="141"/>
                    <a:pt x="170" y="162"/>
                  </a:cubicBezTo>
                  <a:cubicBezTo>
                    <a:pt x="165" y="174"/>
                    <a:pt x="165" y="180"/>
                    <a:pt x="165" y="185"/>
                  </a:cubicBezTo>
                  <a:cubicBezTo>
                    <a:pt x="165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7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" name="Freeform 1021">
              <a:extLst>
                <a:ext uri="{FF2B5EF4-FFF2-40B4-BE49-F238E27FC236}">
                  <a16:creationId xmlns:a16="http://schemas.microsoft.com/office/drawing/2014/main" id="{191910CE-FD12-42D6-9342-B516D55771C2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6292850" y="5435600"/>
              <a:ext cx="44450" cy="2254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" name="Freeform 1023">
              <a:extLst>
                <a:ext uri="{FF2B5EF4-FFF2-40B4-BE49-F238E27FC236}">
                  <a16:creationId xmlns:a16="http://schemas.microsoft.com/office/drawing/2014/main" id="{E650809F-5BA9-4E82-9CAD-9775C52F56C6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6613525" y="5449888"/>
              <a:ext cx="112713" cy="155575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9 h 342"/>
                <a:gd name="T4" fmla="*/ 153 w 291"/>
                <a:gd name="T5" fmla="*/ 189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8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6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6 h 342"/>
                <a:gd name="T46" fmla="*/ 123 w 291"/>
                <a:gd name="T47" fmla="*/ 45 h 342"/>
                <a:gd name="T48" fmla="*/ 153 w 291"/>
                <a:gd name="T49" fmla="*/ 18 h 342"/>
                <a:gd name="T50" fmla="*/ 205 w 291"/>
                <a:gd name="T51" fmla="*/ 93 h 342"/>
                <a:gd name="T52" fmla="*/ 148 w 291"/>
                <a:gd name="T53" fmla="*/ 171 h 342"/>
                <a:gd name="T54" fmla="*/ 123 w 291"/>
                <a:gd name="T55" fmla="*/ 171 h 342"/>
                <a:gd name="T56" fmla="*/ 123 w 291"/>
                <a:gd name="T57" fmla="*/ 45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8 h 342"/>
                <a:gd name="T66" fmla="*/ 112 w 291"/>
                <a:gd name="T67" fmla="*/ 18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1" y="154"/>
                    <a:pt x="205" y="166"/>
                  </a:cubicBezTo>
                  <a:close/>
                  <a:moveTo>
                    <a:pt x="123" y="45"/>
                  </a:moveTo>
                  <a:cubicBezTo>
                    <a:pt x="123" y="35"/>
                    <a:pt x="123" y="18"/>
                    <a:pt x="153" y="18"/>
                  </a:cubicBezTo>
                  <a:cubicBezTo>
                    <a:pt x="189" y="18"/>
                    <a:pt x="205" y="31"/>
                    <a:pt x="205" y="93"/>
                  </a:cubicBezTo>
                  <a:cubicBezTo>
                    <a:pt x="205" y="165"/>
                    <a:pt x="179" y="171"/>
                    <a:pt x="148" y="171"/>
                  </a:cubicBezTo>
                  <a:lnTo>
                    <a:pt x="123" y="171"/>
                  </a:lnTo>
                  <a:lnTo>
                    <a:pt x="123" y="45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2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" name="Freeform 1024">
              <a:extLst>
                <a:ext uri="{FF2B5EF4-FFF2-40B4-BE49-F238E27FC236}">
                  <a16:creationId xmlns:a16="http://schemas.microsoft.com/office/drawing/2014/main" id="{D6A28CFF-BA1D-4BBF-8B82-28756BA4B95F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6746875" y="5435600"/>
              <a:ext cx="44450" cy="2254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" name="Freeform 1025">
              <a:extLst>
                <a:ext uri="{FF2B5EF4-FFF2-40B4-BE49-F238E27FC236}">
                  <a16:creationId xmlns:a16="http://schemas.microsoft.com/office/drawing/2014/main" id="{28243FB5-51D3-4867-930A-653E2DC630A0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6807200" y="5449888"/>
              <a:ext cx="157163" cy="155575"/>
            </a:xfrm>
            <a:custGeom>
              <a:avLst/>
              <a:gdLst>
                <a:gd name="T0" fmla="*/ 228 w 410"/>
                <a:gd name="T1" fmla="*/ 136 h 341"/>
                <a:gd name="T2" fmla="*/ 186 w 410"/>
                <a:gd name="T3" fmla="*/ 37 h 341"/>
                <a:gd name="T4" fmla="*/ 184 w 410"/>
                <a:gd name="T5" fmla="*/ 30 h 341"/>
                <a:gd name="T6" fmla="*/ 213 w 410"/>
                <a:gd name="T7" fmla="*/ 16 h 341"/>
                <a:gd name="T8" fmla="*/ 223 w 410"/>
                <a:gd name="T9" fmla="*/ 6 h 341"/>
                <a:gd name="T10" fmla="*/ 215 w 410"/>
                <a:gd name="T11" fmla="*/ 0 h 341"/>
                <a:gd name="T12" fmla="*/ 153 w 410"/>
                <a:gd name="T13" fmla="*/ 2 h 341"/>
                <a:gd name="T14" fmla="*/ 97 w 410"/>
                <a:gd name="T15" fmla="*/ 0 h 341"/>
                <a:gd name="T16" fmla="*/ 88 w 410"/>
                <a:gd name="T17" fmla="*/ 10 h 341"/>
                <a:gd name="T18" fmla="*/ 99 w 410"/>
                <a:gd name="T19" fmla="*/ 16 h 341"/>
                <a:gd name="T20" fmla="*/ 137 w 410"/>
                <a:gd name="T21" fmla="*/ 32 h 341"/>
                <a:gd name="T22" fmla="*/ 195 w 410"/>
                <a:gd name="T23" fmla="*/ 171 h 341"/>
                <a:gd name="T24" fmla="*/ 90 w 410"/>
                <a:gd name="T25" fmla="*/ 284 h 341"/>
                <a:gd name="T26" fmla="*/ 84 w 410"/>
                <a:gd name="T27" fmla="*/ 289 h 341"/>
                <a:gd name="T28" fmla="*/ 10 w 410"/>
                <a:gd name="T29" fmla="*/ 325 h 341"/>
                <a:gd name="T30" fmla="*/ 0 w 410"/>
                <a:gd name="T31" fmla="*/ 335 h 341"/>
                <a:gd name="T32" fmla="*/ 6 w 410"/>
                <a:gd name="T33" fmla="*/ 341 h 341"/>
                <a:gd name="T34" fmla="*/ 53 w 410"/>
                <a:gd name="T35" fmla="*/ 339 h 341"/>
                <a:gd name="T36" fmla="*/ 109 w 410"/>
                <a:gd name="T37" fmla="*/ 341 h 341"/>
                <a:gd name="T38" fmla="*/ 118 w 410"/>
                <a:gd name="T39" fmla="*/ 331 h 341"/>
                <a:gd name="T40" fmla="*/ 112 w 410"/>
                <a:gd name="T41" fmla="*/ 325 h 341"/>
                <a:gd name="T42" fmla="*/ 92 w 410"/>
                <a:gd name="T43" fmla="*/ 310 h 341"/>
                <a:gd name="T44" fmla="*/ 105 w 410"/>
                <a:gd name="T45" fmla="*/ 287 h 341"/>
                <a:gd name="T46" fmla="*/ 156 w 410"/>
                <a:gd name="T47" fmla="*/ 234 h 341"/>
                <a:gd name="T48" fmla="*/ 201 w 410"/>
                <a:gd name="T49" fmla="*/ 185 h 341"/>
                <a:gd name="T50" fmla="*/ 251 w 410"/>
                <a:gd name="T51" fmla="*/ 304 h 341"/>
                <a:gd name="T52" fmla="*/ 254 w 410"/>
                <a:gd name="T53" fmla="*/ 311 h 341"/>
                <a:gd name="T54" fmla="*/ 225 w 410"/>
                <a:gd name="T55" fmla="*/ 325 h 341"/>
                <a:gd name="T56" fmla="*/ 215 w 410"/>
                <a:gd name="T57" fmla="*/ 335 h 341"/>
                <a:gd name="T58" fmla="*/ 222 w 410"/>
                <a:gd name="T59" fmla="*/ 341 h 341"/>
                <a:gd name="T60" fmla="*/ 285 w 410"/>
                <a:gd name="T61" fmla="*/ 339 h 341"/>
                <a:gd name="T62" fmla="*/ 341 w 410"/>
                <a:gd name="T63" fmla="*/ 341 h 341"/>
                <a:gd name="T64" fmla="*/ 350 w 410"/>
                <a:gd name="T65" fmla="*/ 331 h 341"/>
                <a:gd name="T66" fmla="*/ 341 w 410"/>
                <a:gd name="T67" fmla="*/ 325 h 341"/>
                <a:gd name="T68" fmla="*/ 298 w 410"/>
                <a:gd name="T69" fmla="*/ 303 h 341"/>
                <a:gd name="T70" fmla="*/ 234 w 410"/>
                <a:gd name="T71" fmla="*/ 149 h 341"/>
                <a:gd name="T72" fmla="*/ 336 w 410"/>
                <a:gd name="T73" fmla="*/ 41 h 341"/>
                <a:gd name="T74" fmla="*/ 399 w 410"/>
                <a:gd name="T75" fmla="*/ 16 h 341"/>
                <a:gd name="T76" fmla="*/ 410 w 410"/>
                <a:gd name="T77" fmla="*/ 6 h 341"/>
                <a:gd name="T78" fmla="*/ 404 w 410"/>
                <a:gd name="T79" fmla="*/ 0 h 341"/>
                <a:gd name="T80" fmla="*/ 357 w 410"/>
                <a:gd name="T81" fmla="*/ 2 h 341"/>
                <a:gd name="T82" fmla="*/ 302 w 410"/>
                <a:gd name="T83" fmla="*/ 0 h 341"/>
                <a:gd name="T84" fmla="*/ 292 w 410"/>
                <a:gd name="T85" fmla="*/ 10 h 341"/>
                <a:gd name="T86" fmla="*/ 298 w 410"/>
                <a:gd name="T87" fmla="*/ 16 h 341"/>
                <a:gd name="T88" fmla="*/ 318 w 410"/>
                <a:gd name="T89" fmla="*/ 31 h 341"/>
                <a:gd name="T90" fmla="*/ 309 w 410"/>
                <a:gd name="T91" fmla="*/ 49 h 341"/>
                <a:gd name="T92" fmla="*/ 228 w 410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0" h="341">
                  <a:moveTo>
                    <a:pt x="228" y="136"/>
                  </a:moveTo>
                  <a:lnTo>
                    <a:pt x="186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5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0" y="2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99" y="16"/>
                  </a:cubicBezTo>
                  <a:cubicBezTo>
                    <a:pt x="129" y="16"/>
                    <a:pt x="132" y="21"/>
                    <a:pt x="137" y="32"/>
                  </a:cubicBezTo>
                  <a:lnTo>
                    <a:pt x="195" y="171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0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7" y="339"/>
                    <a:pt x="53" y="339"/>
                  </a:cubicBezTo>
                  <a:cubicBezTo>
                    <a:pt x="71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4"/>
                  </a:lnTo>
                  <a:lnTo>
                    <a:pt x="201" y="185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19" y="326"/>
                    <a:pt x="215" y="326"/>
                    <a:pt x="215" y="335"/>
                  </a:cubicBezTo>
                  <a:cubicBezTo>
                    <a:pt x="215" y="341"/>
                    <a:pt x="220" y="341"/>
                    <a:pt x="222" y="341"/>
                  </a:cubicBezTo>
                  <a:cubicBezTo>
                    <a:pt x="236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69" y="17"/>
                    <a:pt x="399" y="16"/>
                  </a:cubicBezTo>
                  <a:cubicBezTo>
                    <a:pt x="406" y="15"/>
                    <a:pt x="410" y="15"/>
                    <a:pt x="410" y="6"/>
                  </a:cubicBezTo>
                  <a:cubicBezTo>
                    <a:pt x="410" y="5"/>
                    <a:pt x="410" y="0"/>
                    <a:pt x="404" y="0"/>
                  </a:cubicBezTo>
                  <a:cubicBezTo>
                    <a:pt x="389" y="0"/>
                    <a:pt x="372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4"/>
                    <a:pt x="295" y="15"/>
                    <a:pt x="298" y="16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" name="Freeform 1026">
              <a:extLst>
                <a:ext uri="{FF2B5EF4-FFF2-40B4-BE49-F238E27FC236}">
                  <a16:creationId xmlns:a16="http://schemas.microsoft.com/office/drawing/2014/main" id="{34A6745F-20D2-4981-9974-45EEF0B3FDED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6965950" y="5534025"/>
              <a:ext cx="41275" cy="10636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" name="Freeform 1028">
              <a:extLst>
                <a:ext uri="{FF2B5EF4-FFF2-40B4-BE49-F238E27FC236}">
                  <a16:creationId xmlns:a16="http://schemas.microsoft.com/office/drawing/2014/main" id="{F41B1BEB-61B2-4583-9A9D-C5F15D6CB5EB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7281863" y="5449888"/>
              <a:ext cx="119063" cy="155575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9 w 311"/>
                <a:gd name="T29" fmla="*/ 81 h 342"/>
                <a:gd name="T30" fmla="*/ 289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3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5 w 311"/>
                <a:gd name="T95" fmla="*/ 50 h 342"/>
                <a:gd name="T96" fmla="*/ 105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2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5" y="18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7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3" y="32"/>
                    <a:pt x="253" y="24"/>
                    <a:pt x="243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5" y="29"/>
                    <a:pt x="105" y="46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" name="Freeform 1029">
              <a:extLst>
                <a:ext uri="{FF2B5EF4-FFF2-40B4-BE49-F238E27FC236}">
                  <a16:creationId xmlns:a16="http://schemas.microsoft.com/office/drawing/2014/main" id="{47FAF291-95DA-41DF-A24C-D3EADAF3F520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7424738" y="5435600"/>
              <a:ext cx="44450" cy="2254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" name="Freeform 1030">
              <a:extLst>
                <a:ext uri="{FF2B5EF4-FFF2-40B4-BE49-F238E27FC236}">
                  <a16:creationId xmlns:a16="http://schemas.microsoft.com/office/drawing/2014/main" id="{0FCFF77C-427A-4074-B97C-A1BD84FC1006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7485063" y="5449888"/>
              <a:ext cx="158750" cy="155575"/>
            </a:xfrm>
            <a:custGeom>
              <a:avLst/>
              <a:gdLst>
                <a:gd name="T0" fmla="*/ 228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1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1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" name="Freeform 1031">
              <a:extLst>
                <a:ext uri="{FF2B5EF4-FFF2-40B4-BE49-F238E27FC236}">
                  <a16:creationId xmlns:a16="http://schemas.microsoft.com/office/drawing/2014/main" id="{399964E5-2B8D-4F73-98AD-5A07BE0F58AB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7645400" y="5534025"/>
              <a:ext cx="39688" cy="10636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" name="Freeform 1032">
              <a:extLst>
                <a:ext uri="{FF2B5EF4-FFF2-40B4-BE49-F238E27FC236}">
                  <a16:creationId xmlns:a16="http://schemas.microsoft.com/office/drawing/2014/main" id="{FDC6DDBE-B3ED-481B-B125-C6B0CB244961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7713663" y="5435600"/>
              <a:ext cx="44450" cy="2254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" name="Freeform 1033">
              <a:extLst>
                <a:ext uri="{FF2B5EF4-FFF2-40B4-BE49-F238E27FC236}">
                  <a16:creationId xmlns:a16="http://schemas.microsoft.com/office/drawing/2014/main" id="{E26AF5E3-EFF5-4B75-B3F1-FFBFCD3D85B9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7829550" y="5472113"/>
              <a:ext cx="127000" cy="150813"/>
            </a:xfrm>
            <a:custGeom>
              <a:avLst/>
              <a:gdLst>
                <a:gd name="T0" fmla="*/ 176 w 332"/>
                <a:gd name="T1" fmla="*/ 176 h 332"/>
                <a:gd name="T2" fmla="*/ 316 w 332"/>
                <a:gd name="T3" fmla="*/ 176 h 332"/>
                <a:gd name="T4" fmla="*/ 332 w 332"/>
                <a:gd name="T5" fmla="*/ 166 h 332"/>
                <a:gd name="T6" fmla="*/ 316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7 w 332"/>
                <a:gd name="T15" fmla="*/ 16 h 332"/>
                <a:gd name="T16" fmla="*/ 157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7 w 332"/>
                <a:gd name="T25" fmla="*/ 176 h 332"/>
                <a:gd name="T26" fmla="*/ 157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6" y="176"/>
                  </a:lnTo>
                  <a:cubicBezTo>
                    <a:pt x="323" y="176"/>
                    <a:pt x="332" y="176"/>
                    <a:pt x="332" y="166"/>
                  </a:cubicBezTo>
                  <a:cubicBezTo>
                    <a:pt x="332" y="156"/>
                    <a:pt x="323" y="156"/>
                    <a:pt x="316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7" y="0"/>
                    <a:pt x="157" y="10"/>
                    <a:pt x="157" y="16"/>
                  </a:cubicBezTo>
                  <a:lnTo>
                    <a:pt x="157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7" y="176"/>
                  </a:lnTo>
                  <a:lnTo>
                    <a:pt x="157" y="316"/>
                  </a:lnTo>
                  <a:cubicBezTo>
                    <a:pt x="157" y="323"/>
                    <a:pt x="157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" name="Freeform 1034">
              <a:extLst>
                <a:ext uri="{FF2B5EF4-FFF2-40B4-BE49-F238E27FC236}">
                  <a16:creationId xmlns:a16="http://schemas.microsoft.com/office/drawing/2014/main" id="{151085E3-E1AA-4A83-BC07-D9304971F6F2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8018463" y="5454650"/>
              <a:ext cx="79375" cy="155575"/>
            </a:xfrm>
            <a:custGeom>
              <a:avLst/>
              <a:gdLst>
                <a:gd name="T0" fmla="*/ 61 w 207"/>
                <a:gd name="T1" fmla="*/ 104 h 343"/>
                <a:gd name="T2" fmla="*/ 36 w 207"/>
                <a:gd name="T3" fmla="*/ 63 h 343"/>
                <a:gd name="T4" fmla="*/ 104 w 207"/>
                <a:gd name="T5" fmla="*/ 12 h 343"/>
                <a:gd name="T6" fmla="*/ 172 w 207"/>
                <a:gd name="T7" fmla="*/ 74 h 343"/>
                <a:gd name="T8" fmla="*/ 123 w 207"/>
                <a:gd name="T9" fmla="*/ 144 h 343"/>
                <a:gd name="T10" fmla="*/ 61 w 207"/>
                <a:gd name="T11" fmla="*/ 104 h 343"/>
                <a:gd name="T12" fmla="*/ 134 w 207"/>
                <a:gd name="T13" fmla="*/ 151 h 343"/>
                <a:gd name="T14" fmla="*/ 194 w 207"/>
                <a:gd name="T15" fmla="*/ 74 h 343"/>
                <a:gd name="T16" fmla="*/ 104 w 207"/>
                <a:gd name="T17" fmla="*/ 0 h 343"/>
                <a:gd name="T18" fmla="*/ 14 w 207"/>
                <a:gd name="T19" fmla="*/ 83 h 343"/>
                <a:gd name="T20" fmla="*/ 36 w 207"/>
                <a:gd name="T21" fmla="*/ 138 h 343"/>
                <a:gd name="T22" fmla="*/ 72 w 207"/>
                <a:gd name="T23" fmla="*/ 165 h 343"/>
                <a:gd name="T24" fmla="*/ 0 w 207"/>
                <a:gd name="T25" fmla="*/ 256 h 343"/>
                <a:gd name="T26" fmla="*/ 104 w 207"/>
                <a:gd name="T27" fmla="*/ 343 h 343"/>
                <a:gd name="T28" fmla="*/ 207 w 207"/>
                <a:gd name="T29" fmla="*/ 248 h 343"/>
                <a:gd name="T30" fmla="*/ 183 w 207"/>
                <a:gd name="T31" fmla="*/ 187 h 343"/>
                <a:gd name="T32" fmla="*/ 134 w 207"/>
                <a:gd name="T33" fmla="*/ 151 h 343"/>
                <a:gd name="T34" fmla="*/ 84 w 207"/>
                <a:gd name="T35" fmla="*/ 172 h 343"/>
                <a:gd name="T36" fmla="*/ 145 w 207"/>
                <a:gd name="T37" fmla="*/ 211 h 343"/>
                <a:gd name="T38" fmla="*/ 182 w 207"/>
                <a:gd name="T39" fmla="*/ 266 h 343"/>
                <a:gd name="T40" fmla="*/ 104 w 207"/>
                <a:gd name="T41" fmla="*/ 329 h 343"/>
                <a:gd name="T42" fmla="*/ 25 w 207"/>
                <a:gd name="T43" fmla="*/ 256 h 343"/>
                <a:gd name="T44" fmla="*/ 84 w 207"/>
                <a:gd name="T45" fmla="*/ 1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7" h="343">
                  <a:moveTo>
                    <a:pt x="61" y="104"/>
                  </a:moveTo>
                  <a:cubicBezTo>
                    <a:pt x="38" y="89"/>
                    <a:pt x="36" y="72"/>
                    <a:pt x="36" y="63"/>
                  </a:cubicBezTo>
                  <a:cubicBezTo>
                    <a:pt x="36" y="33"/>
                    <a:pt x="68" y="12"/>
                    <a:pt x="104" y="12"/>
                  </a:cubicBezTo>
                  <a:cubicBezTo>
                    <a:pt x="140" y="12"/>
                    <a:pt x="172" y="38"/>
                    <a:pt x="172" y="74"/>
                  </a:cubicBezTo>
                  <a:cubicBezTo>
                    <a:pt x="172" y="102"/>
                    <a:pt x="153" y="126"/>
                    <a:pt x="123" y="144"/>
                  </a:cubicBezTo>
                  <a:lnTo>
                    <a:pt x="61" y="104"/>
                  </a:lnTo>
                  <a:close/>
                  <a:moveTo>
                    <a:pt x="134" y="151"/>
                  </a:moveTo>
                  <a:cubicBezTo>
                    <a:pt x="169" y="133"/>
                    <a:pt x="194" y="107"/>
                    <a:pt x="194" y="74"/>
                  </a:cubicBezTo>
                  <a:cubicBezTo>
                    <a:pt x="194" y="28"/>
                    <a:pt x="150" y="0"/>
                    <a:pt x="104" y="0"/>
                  </a:cubicBezTo>
                  <a:cubicBezTo>
                    <a:pt x="54" y="0"/>
                    <a:pt x="14" y="37"/>
                    <a:pt x="14" y="83"/>
                  </a:cubicBezTo>
                  <a:cubicBezTo>
                    <a:pt x="14" y="92"/>
                    <a:pt x="15" y="114"/>
                    <a:pt x="36" y="138"/>
                  </a:cubicBezTo>
                  <a:cubicBezTo>
                    <a:pt x="41" y="144"/>
                    <a:pt x="60" y="156"/>
                    <a:pt x="72" y="165"/>
                  </a:cubicBezTo>
                  <a:cubicBezTo>
                    <a:pt x="43" y="179"/>
                    <a:pt x="0" y="207"/>
                    <a:pt x="0" y="256"/>
                  </a:cubicBezTo>
                  <a:cubicBezTo>
                    <a:pt x="0" y="309"/>
                    <a:pt x="51" y="343"/>
                    <a:pt x="104" y="343"/>
                  </a:cubicBezTo>
                  <a:cubicBezTo>
                    <a:pt x="160" y="343"/>
                    <a:pt x="207" y="301"/>
                    <a:pt x="207" y="248"/>
                  </a:cubicBezTo>
                  <a:cubicBezTo>
                    <a:pt x="207" y="230"/>
                    <a:pt x="202" y="208"/>
                    <a:pt x="183" y="187"/>
                  </a:cubicBezTo>
                  <a:cubicBezTo>
                    <a:pt x="173" y="176"/>
                    <a:pt x="166" y="171"/>
                    <a:pt x="134" y="151"/>
                  </a:cubicBezTo>
                  <a:close/>
                  <a:moveTo>
                    <a:pt x="84" y="172"/>
                  </a:moveTo>
                  <a:lnTo>
                    <a:pt x="145" y="211"/>
                  </a:lnTo>
                  <a:cubicBezTo>
                    <a:pt x="159" y="221"/>
                    <a:pt x="182" y="235"/>
                    <a:pt x="182" y="266"/>
                  </a:cubicBezTo>
                  <a:cubicBezTo>
                    <a:pt x="182" y="303"/>
                    <a:pt x="145" y="329"/>
                    <a:pt x="104" y="329"/>
                  </a:cubicBezTo>
                  <a:cubicBezTo>
                    <a:pt x="61" y="329"/>
                    <a:pt x="25" y="298"/>
                    <a:pt x="25" y="256"/>
                  </a:cubicBezTo>
                  <a:cubicBezTo>
                    <a:pt x="25" y="228"/>
                    <a:pt x="41" y="196"/>
                    <a:pt x="84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" name="Freeform 1035">
              <a:extLst>
                <a:ext uri="{FF2B5EF4-FFF2-40B4-BE49-F238E27FC236}">
                  <a16:creationId xmlns:a16="http://schemas.microsoft.com/office/drawing/2014/main" id="{598E88B6-2CFB-4A41-8507-C692B2037794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143875" y="5448300"/>
              <a:ext cx="42863" cy="1571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" name="Freeform 1036">
              <a:extLst>
                <a:ext uri="{FF2B5EF4-FFF2-40B4-BE49-F238E27FC236}">
                  <a16:creationId xmlns:a16="http://schemas.microsoft.com/office/drawing/2014/main" id="{BD23D223-7934-46A8-AB90-4D05209D2FD7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8196263" y="5502275"/>
              <a:ext cx="87313" cy="149225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9 h 328"/>
                <a:gd name="T4" fmla="*/ 62 w 228"/>
                <a:gd name="T5" fmla="*/ 37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9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5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40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" name="Freeform 1037">
              <a:extLst>
                <a:ext uri="{FF2B5EF4-FFF2-40B4-BE49-F238E27FC236}">
                  <a16:creationId xmlns:a16="http://schemas.microsoft.com/office/drawing/2014/main" id="{D65BECB6-FD05-4FE1-A38A-F16D6BED81B7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326438" y="5503863"/>
              <a:ext cx="103188" cy="103188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" name="Freeform 1038">
              <a:extLst>
                <a:ext uri="{FF2B5EF4-FFF2-40B4-BE49-F238E27FC236}">
                  <a16:creationId xmlns:a16="http://schemas.microsoft.com/office/drawing/2014/main" id="{24117077-9260-4A25-B4F3-C17CBF38FA2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8447088" y="5435600"/>
              <a:ext cx="42863" cy="2254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15">
              <a:extLst>
                <a:ext uri="{FF2B5EF4-FFF2-40B4-BE49-F238E27FC236}">
                  <a16:creationId xmlns:a16="http://schemas.microsoft.com/office/drawing/2014/main" id="{AEB23C5B-CA73-7711-D87C-A4631C2B8A26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4051300" y="5454650"/>
              <a:ext cx="117475" cy="1746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15">
              <a:extLst>
                <a:ext uri="{FF2B5EF4-FFF2-40B4-BE49-F238E27FC236}">
                  <a16:creationId xmlns:a16="http://schemas.microsoft.com/office/drawing/2014/main" id="{19F03837-DCE2-AFAF-FD83-65CB75F27161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7088189" y="5460999"/>
              <a:ext cx="117475" cy="174625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1"/>
                    <a:pt x="0" y="275"/>
                    <a:pt x="0" y="278"/>
                  </a:cubicBezTo>
                  <a:cubicBezTo>
                    <a:pt x="0" y="284"/>
                    <a:pt x="5" y="288"/>
                    <a:pt x="10" y="288"/>
                  </a:cubicBezTo>
                  <a:cubicBezTo>
                    <a:pt x="12" y="288"/>
                    <a:pt x="13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010">
              <a:extLst>
                <a:ext uri="{FF2B5EF4-FFF2-40B4-BE49-F238E27FC236}">
                  <a16:creationId xmlns:a16="http://schemas.microsoft.com/office/drawing/2014/main" id="{CF523E4F-CDBC-4A66-D02A-6FAED2908515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6414294" y="5457824"/>
              <a:ext cx="117475" cy="17462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4 w 305"/>
                <a:gd name="T21" fmla="*/ 267 h 385"/>
                <a:gd name="T22" fmla="*/ 34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8"/>
                    <a:pt x="293" y="288"/>
                    <a:pt x="295" y="288"/>
                  </a:cubicBezTo>
                  <a:cubicBezTo>
                    <a:pt x="300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4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2486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6" grpId="0" animBg="1"/>
      <p:bldP spid="3312" grpId="0"/>
      <p:bldP spid="3312" grpId="1"/>
      <p:bldP spid="3313" grpId="0"/>
      <p:bldP spid="3313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EBB9A99-F7D6-4B89-8AC7-24C98F57CB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2752"/>
            <a:ext cx="7886700" cy="1325563"/>
          </a:xfrm>
        </p:spPr>
        <p:txBody>
          <a:bodyPr/>
          <a:lstStyle/>
          <a:p>
            <a:pPr algn="ctr"/>
            <a:r>
              <a:rPr lang="en-US" altLang="zh-CN" dirty="0"/>
              <a:t>(Some) Concentration Inequalities</a:t>
            </a:r>
            <a:endParaRPr lang="zh-CN" altLang="en-US" dirty="0"/>
          </a:p>
        </p:txBody>
      </p:sp>
      <p:pic>
        <p:nvPicPr>
          <p:cNvPr id="4" name="Picture 2" descr="http://tcs.nju.edu.cn/wiki/images/5/57/Balls2bins.png">
            <a:extLst>
              <a:ext uri="{FF2B5EF4-FFF2-40B4-BE49-F238E27FC236}">
                <a16:creationId xmlns:a16="http://schemas.microsoft.com/office/drawing/2014/main" id="{71BFC15D-5839-432A-880C-24FC34535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9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53597" y="2420494"/>
            <a:ext cx="3001180" cy="41016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801B856B-A22C-4494-A063-780D8C1522B1}"/>
                  </a:ext>
                </a:extLst>
              </p:cNvPr>
              <p:cNvSpPr txBox="1"/>
              <p:nvPr/>
            </p:nvSpPr>
            <p:spPr>
              <a:xfrm>
                <a:off x="233314" y="1537363"/>
                <a:ext cx="8677376" cy="461665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/>
                  <a:t>Question: probability that 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</a:t>
                </a:r>
                <a:r>
                  <a:rPr lang="en-US" altLang="zh-CN" sz="2400" dirty="0"/>
                  <a:t> deviates more than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zh-CN" altLang="en-US" sz="2400" dirty="0"/>
                  <a:t> </a:t>
                </a:r>
                <a:r>
                  <a:rPr lang="en-US" altLang="zh-CN" sz="2400" dirty="0"/>
                  <a:t>from expectation?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801B856B-A22C-4494-A063-780D8C1522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3314" y="1537363"/>
                <a:ext cx="8677376" cy="461665"/>
              </a:xfrm>
              <a:prstGeom prst="rect">
                <a:avLst/>
              </a:prstGeom>
              <a:blipFill>
                <a:blip r:embed="rId29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5" name="组合 444">
            <a:extLst>
              <a:ext uri="{FF2B5EF4-FFF2-40B4-BE49-F238E27FC236}">
                <a16:creationId xmlns:a16="http://schemas.microsoft.com/office/drawing/2014/main" id="{5560DD1B-08D5-45B8-BF72-B7499CF3BBBC}"/>
              </a:ext>
            </a:extLst>
          </p:cNvPr>
          <p:cNvGrpSpPr/>
          <p:nvPr/>
        </p:nvGrpSpPr>
        <p:grpSpPr>
          <a:xfrm>
            <a:off x="4259388" y="2389370"/>
            <a:ext cx="3725740" cy="2040304"/>
            <a:chOff x="3809269" y="2153627"/>
            <a:chExt cx="3725740" cy="2040304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6EE21AC6-CDFA-4F76-A0D6-FD4731A78A00}"/>
                </a:ext>
              </a:extLst>
            </p:cNvPr>
            <p:cNvSpPr/>
            <p:nvPr/>
          </p:nvSpPr>
          <p:spPr>
            <a:xfrm>
              <a:off x="3809269" y="2153627"/>
              <a:ext cx="3725740" cy="204030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02" name="组合 301">
              <a:extLst>
                <a:ext uri="{FF2B5EF4-FFF2-40B4-BE49-F238E27FC236}">
                  <a16:creationId xmlns:a16="http://schemas.microsoft.com/office/drawing/2014/main" id="{E43C7603-7D48-493D-8DDE-B3299C479C3A}"/>
                </a:ext>
              </a:extLst>
            </p:cNvPr>
            <p:cNvGrpSpPr>
              <a:grpSpLocks noChangeAspect="1"/>
            </p:cNvGrpSpPr>
            <p:nvPr>
              <p:custDataLst>
                <p:tags r:id="rId146"/>
              </p:custDataLst>
            </p:nvPr>
          </p:nvGrpSpPr>
          <p:grpSpPr>
            <a:xfrm>
              <a:off x="3917951" y="2249488"/>
              <a:ext cx="3532188" cy="1808162"/>
              <a:chOff x="3917951" y="2249488"/>
              <a:chExt cx="3532188" cy="1808162"/>
            </a:xfrm>
          </p:grpSpPr>
          <p:sp>
            <p:nvSpPr>
              <p:cNvPr id="158" name="Freeform 7">
                <a:extLst>
                  <a:ext uri="{FF2B5EF4-FFF2-40B4-BE49-F238E27FC236}">
                    <a16:creationId xmlns:a16="http://schemas.microsoft.com/office/drawing/2014/main" id="{58DDCE80-AF1B-41DD-9A05-912C1329BD48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3917951" y="2265363"/>
                <a:ext cx="100013" cy="125412"/>
              </a:xfrm>
              <a:custGeom>
                <a:avLst/>
                <a:gdLst>
                  <a:gd name="T0" fmla="*/ 233 w 266"/>
                  <a:gd name="T1" fmla="*/ 215 h 330"/>
                  <a:gd name="T2" fmla="*/ 233 w 266"/>
                  <a:gd name="T3" fmla="*/ 99 h 330"/>
                  <a:gd name="T4" fmla="*/ 221 w 266"/>
                  <a:gd name="T5" fmla="*/ 99 h 330"/>
                  <a:gd name="T6" fmla="*/ 167 w 266"/>
                  <a:gd name="T7" fmla="*/ 146 h 330"/>
                  <a:gd name="T8" fmla="*/ 94 w 266"/>
                  <a:gd name="T9" fmla="*/ 146 h 330"/>
                  <a:gd name="T10" fmla="*/ 94 w 266"/>
                  <a:gd name="T11" fmla="*/ 36 h 330"/>
                  <a:gd name="T12" fmla="*/ 110 w 266"/>
                  <a:gd name="T13" fmla="*/ 19 h 330"/>
                  <a:gd name="T14" fmla="*/ 178 w 266"/>
                  <a:gd name="T15" fmla="*/ 19 h 330"/>
                  <a:gd name="T16" fmla="*/ 254 w 266"/>
                  <a:gd name="T17" fmla="*/ 71 h 330"/>
                  <a:gd name="T18" fmla="*/ 266 w 266"/>
                  <a:gd name="T19" fmla="*/ 71 h 330"/>
                  <a:gd name="T20" fmla="*/ 265 w 266"/>
                  <a:gd name="T21" fmla="*/ 0 h 330"/>
                  <a:gd name="T22" fmla="*/ 0 w 266"/>
                  <a:gd name="T23" fmla="*/ 0 h 330"/>
                  <a:gd name="T24" fmla="*/ 0 w 266"/>
                  <a:gd name="T25" fmla="*/ 9 h 330"/>
                  <a:gd name="T26" fmla="*/ 43 w 266"/>
                  <a:gd name="T27" fmla="*/ 54 h 330"/>
                  <a:gd name="T28" fmla="*/ 43 w 266"/>
                  <a:gd name="T29" fmla="*/ 270 h 330"/>
                  <a:gd name="T30" fmla="*/ 0 w 266"/>
                  <a:gd name="T31" fmla="*/ 320 h 330"/>
                  <a:gd name="T32" fmla="*/ 0 w 266"/>
                  <a:gd name="T33" fmla="*/ 330 h 330"/>
                  <a:gd name="T34" fmla="*/ 140 w 266"/>
                  <a:gd name="T35" fmla="*/ 330 h 330"/>
                  <a:gd name="T36" fmla="*/ 140 w 266"/>
                  <a:gd name="T37" fmla="*/ 320 h 330"/>
                  <a:gd name="T38" fmla="*/ 94 w 266"/>
                  <a:gd name="T39" fmla="*/ 275 h 330"/>
                  <a:gd name="T40" fmla="*/ 94 w 266"/>
                  <a:gd name="T41" fmla="*/ 167 h 330"/>
                  <a:gd name="T42" fmla="*/ 167 w 266"/>
                  <a:gd name="T43" fmla="*/ 167 h 330"/>
                  <a:gd name="T44" fmla="*/ 221 w 266"/>
                  <a:gd name="T45" fmla="*/ 215 h 330"/>
                  <a:gd name="T46" fmla="*/ 233 w 266"/>
                  <a:gd name="T47" fmla="*/ 21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0">
                    <a:moveTo>
                      <a:pt x="233" y="215"/>
                    </a:moveTo>
                    <a:lnTo>
                      <a:pt x="233" y="99"/>
                    </a:lnTo>
                    <a:lnTo>
                      <a:pt x="221" y="99"/>
                    </a:lnTo>
                    <a:cubicBezTo>
                      <a:pt x="215" y="139"/>
                      <a:pt x="206" y="146"/>
                      <a:pt x="167" y="146"/>
                    </a:cubicBezTo>
                    <a:lnTo>
                      <a:pt x="94" y="146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6"/>
                      <a:pt x="254" y="71"/>
                    </a:cubicBezTo>
                    <a:lnTo>
                      <a:pt x="266" y="71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37" y="12"/>
                      <a:pt x="43" y="19"/>
                      <a:pt x="43" y="54"/>
                    </a:cubicBezTo>
                    <a:lnTo>
                      <a:pt x="43" y="270"/>
                    </a:lnTo>
                    <a:cubicBezTo>
                      <a:pt x="43" y="311"/>
                      <a:pt x="38" y="318"/>
                      <a:pt x="0" y="320"/>
                    </a:cubicBezTo>
                    <a:lnTo>
                      <a:pt x="0" y="330"/>
                    </a:lnTo>
                    <a:lnTo>
                      <a:pt x="140" y="330"/>
                    </a:lnTo>
                    <a:lnTo>
                      <a:pt x="140" y="320"/>
                    </a:lnTo>
                    <a:cubicBezTo>
                      <a:pt x="101" y="318"/>
                      <a:pt x="94" y="311"/>
                      <a:pt x="94" y="275"/>
                    </a:cubicBezTo>
                    <a:lnTo>
                      <a:pt x="94" y="167"/>
                    </a:lnTo>
                    <a:lnTo>
                      <a:pt x="167" y="167"/>
                    </a:lnTo>
                    <a:cubicBezTo>
                      <a:pt x="207" y="167"/>
                      <a:pt x="215" y="174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">
                <a:extLst>
                  <a:ext uri="{FF2B5EF4-FFF2-40B4-BE49-F238E27FC236}">
                    <a16:creationId xmlns:a16="http://schemas.microsoft.com/office/drawing/2014/main" id="{2AEFF11A-9B80-4CFA-844D-1A591211B8C9}"/>
                  </a:ext>
                </a:extLst>
              </p:cNvPr>
              <p:cNvSpPr>
                <a:spLocks noEditPoint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4022726" y="2303463"/>
                <a:ext cx="82550" cy="88900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9">
                <a:extLst>
                  <a:ext uri="{FF2B5EF4-FFF2-40B4-BE49-F238E27FC236}">
                    <a16:creationId xmlns:a16="http://schemas.microsoft.com/office/drawing/2014/main" id="{117B881D-BEED-487D-9A2D-EA31FCB6391A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4111626" y="2303463"/>
                <a:ext cx="61913" cy="87312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0">
                <a:extLst>
                  <a:ext uri="{FF2B5EF4-FFF2-40B4-BE49-F238E27FC236}">
                    <a16:creationId xmlns:a16="http://schemas.microsoft.com/office/drawing/2014/main" id="{C195C13E-A5FE-490D-B974-F8FB1F76D1BA}"/>
                  </a:ext>
                </a:extLst>
              </p:cNvPr>
              <p:cNvSpPr>
                <a:spLocks noEditPoints="1"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4222751" y="2262188"/>
                <a:ext cx="44450" cy="128587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1">
                <a:extLst>
                  <a:ext uri="{FF2B5EF4-FFF2-40B4-BE49-F238E27FC236}">
                    <a16:creationId xmlns:a16="http://schemas.microsoft.com/office/drawing/2014/main" id="{4C061F15-A710-4BD4-AA3C-17503A6F6723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4275139" y="2303463"/>
                <a:ext cx="87313" cy="87312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">
                <a:extLst>
                  <a:ext uri="{FF2B5EF4-FFF2-40B4-BE49-F238E27FC236}">
                    <a16:creationId xmlns:a16="http://schemas.microsoft.com/office/drawing/2014/main" id="{6EB07B21-F09D-4581-BED3-D82D932AFBFC}"/>
                  </a:ext>
                </a:extLst>
              </p:cNvPr>
              <p:cNvSpPr>
                <a:spLocks noEditPoint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4370389" y="2262188"/>
                <a:ext cx="85725" cy="13017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2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2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3">
                <a:extLst>
                  <a:ext uri="{FF2B5EF4-FFF2-40B4-BE49-F238E27FC236}">
                    <a16:creationId xmlns:a16="http://schemas.microsoft.com/office/drawing/2014/main" id="{E37FD0CE-4F44-4C04-8BB9-08B7537AD922}"/>
                  </a:ext>
                </a:extLst>
              </p:cNvPr>
              <p:cNvSpPr>
                <a:spLocks noEditPoint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4462464" y="2303463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2 h 235"/>
                  <a:gd name="T8" fmla="*/ 190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2"/>
                    </a:cubicBezTo>
                    <a:lnTo>
                      <a:pt x="190" y="92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3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">
                <a:extLst>
                  <a:ext uri="{FF2B5EF4-FFF2-40B4-BE49-F238E27FC236}">
                    <a16:creationId xmlns:a16="http://schemas.microsoft.com/office/drawing/2014/main" id="{7C34CE3A-E401-43EE-8A9C-0DFB7B7591EE}"/>
                  </a:ext>
                </a:extLst>
              </p:cNvPr>
              <p:cNvSpPr>
                <a:spLocks noEditPoints="1"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4541839" y="2303463"/>
                <a:ext cx="87313" cy="128587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8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8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">
                <a:extLst>
                  <a:ext uri="{FF2B5EF4-FFF2-40B4-BE49-F238E27FC236}">
                    <a16:creationId xmlns:a16="http://schemas.microsoft.com/office/drawing/2014/main" id="{891AA14A-264F-42C1-B2A6-60DFA3083652}"/>
                  </a:ext>
                </a:extLst>
              </p:cNvPr>
              <p:cNvSpPr>
                <a:spLocks noEditPoint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4640264" y="2303463"/>
                <a:ext cx="73025" cy="88900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2 h 235"/>
                  <a:gd name="T8" fmla="*/ 189 w 198"/>
                  <a:gd name="T9" fmla="*/ 92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6 h 235"/>
                  <a:gd name="T26" fmla="*/ 89 w 198"/>
                  <a:gd name="T27" fmla="*/ 18 h 235"/>
                  <a:gd name="T28" fmla="*/ 138 w 198"/>
                  <a:gd name="T29" fmla="*/ 76 h 235"/>
                  <a:gd name="T30" fmla="*/ 36 w 198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6">
                <a:extLst>
                  <a:ext uri="{FF2B5EF4-FFF2-40B4-BE49-F238E27FC236}">
                    <a16:creationId xmlns:a16="http://schemas.microsoft.com/office/drawing/2014/main" id="{A18D9E46-2065-4706-9D39-CA7F2A1F8D82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4721226" y="2303463"/>
                <a:ext cx="87313" cy="87312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7">
                <a:extLst>
                  <a:ext uri="{FF2B5EF4-FFF2-40B4-BE49-F238E27FC236}">
                    <a16:creationId xmlns:a16="http://schemas.microsoft.com/office/drawing/2014/main" id="{FFFC7A76-FB99-408D-BA78-C05729F570BF}"/>
                  </a:ext>
                </a:extLst>
              </p:cNvPr>
              <p:cNvSpPr>
                <a:spLocks noEditPoint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4816476" y="2262188"/>
                <a:ext cx="87313" cy="13017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8">
                <a:extLst>
                  <a:ext uri="{FF2B5EF4-FFF2-40B4-BE49-F238E27FC236}">
                    <a16:creationId xmlns:a16="http://schemas.microsoft.com/office/drawing/2014/main" id="{7E98CC48-49CB-4D6B-B0C5-CD8E7BD473D0}"/>
                  </a:ext>
                </a:extLst>
              </p:cNvPr>
              <p:cNvSpPr>
                <a:spLocks noEditPoints="1"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4910139" y="2303463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9">
                <a:extLst>
                  <a:ext uri="{FF2B5EF4-FFF2-40B4-BE49-F238E27FC236}">
                    <a16:creationId xmlns:a16="http://schemas.microsoft.com/office/drawing/2014/main" id="{EEE90070-C7A5-485A-AC3D-CECEF9B52AD4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4991101" y="2303463"/>
                <a:ext cx="87313" cy="87312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2 w 233"/>
                  <a:gd name="T5" fmla="*/ 61 h 230"/>
                  <a:gd name="T6" fmla="*/ 32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0">
                <a:extLst>
                  <a:ext uri="{FF2B5EF4-FFF2-40B4-BE49-F238E27FC236}">
                    <a16:creationId xmlns:a16="http://schemas.microsoft.com/office/drawing/2014/main" id="{B8792DD2-C49A-4308-934E-D20FB9CE8E77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5083176" y="2281238"/>
                <a:ext cx="50800" cy="111125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1">
                <a:extLst>
                  <a:ext uri="{FF2B5EF4-FFF2-40B4-BE49-F238E27FC236}">
                    <a16:creationId xmlns:a16="http://schemas.microsoft.com/office/drawing/2014/main" id="{09AD7B6B-2849-4CF4-A2C7-9B5BA6FA1CEE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5180014" y="2303463"/>
                <a:ext cx="61913" cy="87312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2">
                <a:extLst>
                  <a:ext uri="{FF2B5EF4-FFF2-40B4-BE49-F238E27FC236}">
                    <a16:creationId xmlns:a16="http://schemas.microsoft.com/office/drawing/2014/main" id="{FB96B5B2-3FDE-4ABD-AF33-76D3F2FB229A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5245101" y="2371725"/>
                <a:ext cx="20638" cy="20637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3">
                <a:extLst>
                  <a:ext uri="{FF2B5EF4-FFF2-40B4-BE49-F238E27FC236}">
                    <a16:creationId xmlns:a16="http://schemas.microsoft.com/office/drawing/2014/main" id="{409A9534-9D1D-4F9B-8240-4CAE699C2DB5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5281614" y="2305050"/>
                <a:ext cx="85725" cy="88900"/>
              </a:xfrm>
              <a:custGeom>
                <a:avLst/>
                <a:gdLst>
                  <a:gd name="T0" fmla="*/ 229 w 229"/>
                  <a:gd name="T1" fmla="*/ 0 h 232"/>
                  <a:gd name="T2" fmla="*/ 159 w 229"/>
                  <a:gd name="T3" fmla="*/ 0 h 232"/>
                  <a:gd name="T4" fmla="*/ 159 w 229"/>
                  <a:gd name="T5" fmla="*/ 8 h 232"/>
                  <a:gd name="T6" fmla="*/ 183 w 229"/>
                  <a:gd name="T7" fmla="*/ 24 h 232"/>
                  <a:gd name="T8" fmla="*/ 180 w 229"/>
                  <a:gd name="T9" fmla="*/ 39 h 232"/>
                  <a:gd name="T10" fmla="*/ 130 w 229"/>
                  <a:gd name="T11" fmla="*/ 168 h 232"/>
                  <a:gd name="T12" fmla="*/ 79 w 229"/>
                  <a:gd name="T13" fmla="*/ 40 h 232"/>
                  <a:gd name="T14" fmla="*/ 75 w 229"/>
                  <a:gd name="T15" fmla="*/ 22 h 232"/>
                  <a:gd name="T16" fmla="*/ 98 w 229"/>
                  <a:gd name="T17" fmla="*/ 8 h 232"/>
                  <a:gd name="T18" fmla="*/ 98 w 229"/>
                  <a:gd name="T19" fmla="*/ 0 h 232"/>
                  <a:gd name="T20" fmla="*/ 0 w 229"/>
                  <a:gd name="T21" fmla="*/ 0 h 232"/>
                  <a:gd name="T22" fmla="*/ 0 w 229"/>
                  <a:gd name="T23" fmla="*/ 8 h 232"/>
                  <a:gd name="T24" fmla="*/ 46 w 229"/>
                  <a:gd name="T25" fmla="*/ 65 h 232"/>
                  <a:gd name="T26" fmla="*/ 105 w 229"/>
                  <a:gd name="T27" fmla="*/ 208 h 232"/>
                  <a:gd name="T28" fmla="*/ 109 w 229"/>
                  <a:gd name="T29" fmla="*/ 219 h 232"/>
                  <a:gd name="T30" fmla="*/ 118 w 229"/>
                  <a:gd name="T31" fmla="*/ 232 h 232"/>
                  <a:gd name="T32" fmla="*/ 132 w 229"/>
                  <a:gd name="T33" fmla="*/ 207 h 232"/>
                  <a:gd name="T34" fmla="*/ 196 w 229"/>
                  <a:gd name="T35" fmla="*/ 47 h 232"/>
                  <a:gd name="T36" fmla="*/ 229 w 229"/>
                  <a:gd name="T37" fmla="*/ 8 h 232"/>
                  <a:gd name="T38" fmla="*/ 229 w 229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9" h="232">
                    <a:moveTo>
                      <a:pt x="229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3" y="14"/>
                      <a:pt x="183" y="24"/>
                    </a:cubicBezTo>
                    <a:cubicBezTo>
                      <a:pt x="183" y="29"/>
                      <a:pt x="182" y="34"/>
                      <a:pt x="180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3" y="14"/>
                      <a:pt x="46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1" y="13"/>
                      <a:pt x="214" y="9"/>
                      <a:pt x="229" y="8"/>
                    </a:cubicBez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4">
                <a:extLst>
                  <a:ext uri="{FF2B5EF4-FFF2-40B4-BE49-F238E27FC236}">
                    <a16:creationId xmlns:a16="http://schemas.microsoft.com/office/drawing/2014/main" id="{3E121069-E0F5-4233-AA28-6E95BE791DFF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5372101" y="2371725"/>
                <a:ext cx="22225" cy="20637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5">
                <a:extLst>
                  <a:ext uri="{FF2B5EF4-FFF2-40B4-BE49-F238E27FC236}">
                    <a16:creationId xmlns:a16="http://schemas.microsoft.com/office/drawing/2014/main" id="{2F7F535A-27D6-4506-9557-E88278B7B062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5468939" y="2262188"/>
                <a:ext cx="155575" cy="128587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6">
                <a:extLst>
                  <a:ext uri="{FF2B5EF4-FFF2-40B4-BE49-F238E27FC236}">
                    <a16:creationId xmlns:a16="http://schemas.microsoft.com/office/drawing/2014/main" id="{B90AFFDB-D751-4258-B69F-8C7A0A29C423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5634039" y="2332038"/>
                <a:ext cx="47625" cy="87312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0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19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7">
                <a:extLst>
                  <a:ext uri="{FF2B5EF4-FFF2-40B4-BE49-F238E27FC236}">
                    <a16:creationId xmlns:a16="http://schemas.microsoft.com/office/drawing/2014/main" id="{97259E63-12CE-49AB-8573-A87069C9F9E7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5719764" y="2371725"/>
                <a:ext cx="22225" cy="55562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3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5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8" y="51"/>
                      <a:pt x="43" y="46"/>
                    </a:cubicBezTo>
                    <a:cubicBezTo>
                      <a:pt x="45" y="45"/>
                      <a:pt x="45" y="45"/>
                      <a:pt x="46" y="45"/>
                    </a:cubicBezTo>
                    <a:cubicBezTo>
                      <a:pt x="46" y="45"/>
                      <a:pt x="47" y="45"/>
                      <a:pt x="47" y="52"/>
                    </a:cubicBezTo>
                    <a:cubicBezTo>
                      <a:pt x="47" y="89"/>
                      <a:pt x="29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8">
                <a:extLst>
                  <a:ext uri="{FF2B5EF4-FFF2-40B4-BE49-F238E27FC236}">
                    <a16:creationId xmlns:a16="http://schemas.microsoft.com/office/drawing/2014/main" id="{1C6B7E28-BAC4-4D4A-90D0-2FE9DF406C23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5791201" y="2262188"/>
                <a:ext cx="153988" cy="128587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99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9">
                <a:extLst>
                  <a:ext uri="{FF2B5EF4-FFF2-40B4-BE49-F238E27FC236}">
                    <a16:creationId xmlns:a16="http://schemas.microsoft.com/office/drawing/2014/main" id="{2D6A585C-79D9-47FA-81A2-7F5730D8A410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5949951" y="2332038"/>
                <a:ext cx="57150" cy="87312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9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2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4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8" y="196"/>
                      <a:pt x="133" y="200"/>
                    </a:cubicBezTo>
                    <a:cubicBezTo>
                      <a:pt x="130" y="202"/>
                      <a:pt x="103" y="202"/>
                      <a:pt x="99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7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9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4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0">
                <a:extLst>
                  <a:ext uri="{FF2B5EF4-FFF2-40B4-BE49-F238E27FC236}">
                    <a16:creationId xmlns:a16="http://schemas.microsoft.com/office/drawing/2014/main" id="{6BE2676D-9E2F-4EA9-BB89-4227C2E4681A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6042026" y="2371725"/>
                <a:ext cx="20638" cy="55562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Oval 31">
                <a:extLst>
                  <a:ext uri="{FF2B5EF4-FFF2-40B4-BE49-F238E27FC236}">
                    <a16:creationId xmlns:a16="http://schemas.microsoft.com/office/drawing/2014/main" id="{BA560FEB-6EB7-4290-A822-8880859F5AD1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6124576" y="2333625"/>
                <a:ext cx="19050" cy="2063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Oval 32">
                <a:extLst>
                  <a:ext uri="{FF2B5EF4-FFF2-40B4-BE49-F238E27FC236}">
                    <a16:creationId xmlns:a16="http://schemas.microsoft.com/office/drawing/2014/main" id="{2779DDD0-CD9B-4F6E-B489-472685FA3CFB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6207126" y="2333625"/>
                <a:ext cx="20638" cy="2063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Oval 33">
                <a:extLst>
                  <a:ext uri="{FF2B5EF4-FFF2-40B4-BE49-F238E27FC236}">
                    <a16:creationId xmlns:a16="http://schemas.microsoft.com/office/drawing/2014/main" id="{18A6D05C-7FBA-469D-8B25-74B63A8801ED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6289676" y="2333625"/>
                <a:ext cx="20638" cy="2063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4">
                <a:extLst>
                  <a:ext uri="{FF2B5EF4-FFF2-40B4-BE49-F238E27FC236}">
                    <a16:creationId xmlns:a16="http://schemas.microsoft.com/office/drawing/2014/main" id="{62CC0601-794C-4D42-8D4E-A25C5897FC31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6405564" y="2371725"/>
                <a:ext cx="20638" cy="55562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6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1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5">
                <a:extLst>
                  <a:ext uri="{FF2B5EF4-FFF2-40B4-BE49-F238E27FC236}">
                    <a16:creationId xmlns:a16="http://schemas.microsoft.com/office/drawing/2014/main" id="{2D46A509-EB5E-4B8C-B10E-D8275EF38B01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6477001" y="2262188"/>
                <a:ext cx="153988" cy="128587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6">
                <a:extLst>
                  <a:ext uri="{FF2B5EF4-FFF2-40B4-BE49-F238E27FC236}">
                    <a16:creationId xmlns:a16="http://schemas.microsoft.com/office/drawing/2014/main" id="{7F79CBE0-C59A-4316-9978-322C1B83FCE6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6632576" y="2360613"/>
                <a:ext cx="80963" cy="60325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4 w 213"/>
                  <a:gd name="T17" fmla="*/ 10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5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4"/>
                      <a:pt x="28" y="157"/>
                      <a:pt x="34" y="157"/>
                    </a:cubicBezTo>
                    <a:cubicBezTo>
                      <a:pt x="40" y="157"/>
                      <a:pt x="46" y="153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2"/>
                    </a:cubicBezTo>
                    <a:cubicBezTo>
                      <a:pt x="92" y="28"/>
                      <a:pt x="108" y="10"/>
                      <a:pt x="134" y="10"/>
                    </a:cubicBezTo>
                    <a:cubicBezTo>
                      <a:pt x="155" y="10"/>
                      <a:pt x="155" y="27"/>
                      <a:pt x="155" y="34"/>
                    </a:cubicBezTo>
                    <a:cubicBezTo>
                      <a:pt x="155" y="55"/>
                      <a:pt x="140" y="94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4" y="32"/>
                      <a:pt x="0" y="51"/>
                      <a:pt x="0" y="53"/>
                    </a:cubicBezTo>
                    <a:cubicBezTo>
                      <a:pt x="0" y="58"/>
                      <a:pt x="4" y="58"/>
                      <a:pt x="5" y="58"/>
                    </a:cubicBezTo>
                    <a:cubicBezTo>
                      <a:pt x="10" y="58"/>
                      <a:pt x="11" y="57"/>
                      <a:pt x="13" y="47"/>
                    </a:cubicBezTo>
                    <a:cubicBezTo>
                      <a:pt x="18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7">
                <a:extLst>
                  <a:ext uri="{FF2B5EF4-FFF2-40B4-BE49-F238E27FC236}">
                    <a16:creationId xmlns:a16="http://schemas.microsoft.com/office/drawing/2014/main" id="{E41859CE-6F73-4C34-8B54-21068F80CCE1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6796089" y="2289175"/>
                <a:ext cx="93663" cy="109537"/>
              </a:xfrm>
              <a:custGeom>
                <a:avLst/>
                <a:gdLst>
                  <a:gd name="T0" fmla="*/ 232 w 249"/>
                  <a:gd name="T1" fmla="*/ 155 h 290"/>
                  <a:gd name="T2" fmla="*/ 249 w 249"/>
                  <a:gd name="T3" fmla="*/ 145 h 290"/>
                  <a:gd name="T4" fmla="*/ 232 w 249"/>
                  <a:gd name="T5" fmla="*/ 135 h 290"/>
                  <a:gd name="T6" fmla="*/ 21 w 249"/>
                  <a:gd name="T7" fmla="*/ 135 h 290"/>
                  <a:gd name="T8" fmla="*/ 154 w 249"/>
                  <a:gd name="T9" fmla="*/ 20 h 290"/>
                  <a:gd name="T10" fmla="*/ 232 w 249"/>
                  <a:gd name="T11" fmla="*/ 20 h 290"/>
                  <a:gd name="T12" fmla="*/ 249 w 249"/>
                  <a:gd name="T13" fmla="*/ 10 h 290"/>
                  <a:gd name="T14" fmla="*/ 232 w 249"/>
                  <a:gd name="T15" fmla="*/ 0 h 290"/>
                  <a:gd name="T16" fmla="*/ 153 w 249"/>
                  <a:gd name="T17" fmla="*/ 0 h 290"/>
                  <a:gd name="T18" fmla="*/ 0 w 249"/>
                  <a:gd name="T19" fmla="*/ 145 h 290"/>
                  <a:gd name="T20" fmla="*/ 153 w 249"/>
                  <a:gd name="T21" fmla="*/ 290 h 290"/>
                  <a:gd name="T22" fmla="*/ 232 w 249"/>
                  <a:gd name="T23" fmla="*/ 290 h 290"/>
                  <a:gd name="T24" fmla="*/ 249 w 249"/>
                  <a:gd name="T25" fmla="*/ 280 h 290"/>
                  <a:gd name="T26" fmla="*/ 232 w 249"/>
                  <a:gd name="T27" fmla="*/ 270 h 290"/>
                  <a:gd name="T28" fmla="*/ 154 w 249"/>
                  <a:gd name="T29" fmla="*/ 270 h 290"/>
                  <a:gd name="T30" fmla="*/ 21 w 249"/>
                  <a:gd name="T31" fmla="*/ 155 h 290"/>
                  <a:gd name="T32" fmla="*/ 232 w 249"/>
                  <a:gd name="T33" fmla="*/ 15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9" h="290">
                    <a:moveTo>
                      <a:pt x="232" y="155"/>
                    </a:moveTo>
                    <a:cubicBezTo>
                      <a:pt x="240" y="155"/>
                      <a:pt x="249" y="155"/>
                      <a:pt x="249" y="145"/>
                    </a:cubicBezTo>
                    <a:cubicBezTo>
                      <a:pt x="249" y="135"/>
                      <a:pt x="240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0" y="20"/>
                      <a:pt x="249" y="20"/>
                      <a:pt x="249" y="10"/>
                    </a:cubicBezTo>
                    <a:cubicBezTo>
                      <a:pt x="249" y="0"/>
                      <a:pt x="240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90"/>
                      <a:pt x="153" y="290"/>
                    </a:cubicBezTo>
                    <a:lnTo>
                      <a:pt x="232" y="290"/>
                    </a:lnTo>
                    <a:cubicBezTo>
                      <a:pt x="240" y="290"/>
                      <a:pt x="249" y="290"/>
                      <a:pt x="249" y="280"/>
                    </a:cubicBezTo>
                    <a:cubicBezTo>
                      <a:pt x="249" y="270"/>
                      <a:pt x="240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8">
                <a:extLst>
                  <a:ext uri="{FF2B5EF4-FFF2-40B4-BE49-F238E27FC236}">
                    <a16:creationId xmlns:a16="http://schemas.microsoft.com/office/drawing/2014/main" id="{800882C9-A36A-4BBE-91E6-891B50C2E9D0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6970714" y="2249488"/>
                <a:ext cx="66675" cy="188912"/>
              </a:xfrm>
              <a:custGeom>
                <a:avLst/>
                <a:gdLst>
                  <a:gd name="T0" fmla="*/ 105 w 177"/>
                  <a:gd name="T1" fmla="*/ 66 h 498"/>
                  <a:gd name="T2" fmla="*/ 173 w 177"/>
                  <a:gd name="T3" fmla="*/ 11 h 498"/>
                  <a:gd name="T4" fmla="*/ 177 w 177"/>
                  <a:gd name="T5" fmla="*/ 5 h 498"/>
                  <a:gd name="T6" fmla="*/ 168 w 177"/>
                  <a:gd name="T7" fmla="*/ 0 h 498"/>
                  <a:gd name="T8" fmla="*/ 72 w 177"/>
                  <a:gd name="T9" fmla="*/ 62 h 498"/>
                  <a:gd name="T10" fmla="*/ 72 w 177"/>
                  <a:gd name="T11" fmla="*/ 176 h 498"/>
                  <a:gd name="T12" fmla="*/ 52 w 177"/>
                  <a:gd name="T13" fmla="*/ 228 h 498"/>
                  <a:gd name="T14" fmla="*/ 5 w 177"/>
                  <a:gd name="T15" fmla="*/ 244 h 498"/>
                  <a:gd name="T16" fmla="*/ 0 w 177"/>
                  <a:gd name="T17" fmla="*/ 249 h 498"/>
                  <a:gd name="T18" fmla="*/ 8 w 177"/>
                  <a:gd name="T19" fmla="*/ 255 h 498"/>
                  <a:gd name="T20" fmla="*/ 71 w 177"/>
                  <a:gd name="T21" fmla="*/ 299 h 498"/>
                  <a:gd name="T22" fmla="*/ 72 w 177"/>
                  <a:gd name="T23" fmla="*/ 323 h 498"/>
                  <a:gd name="T24" fmla="*/ 72 w 177"/>
                  <a:gd name="T25" fmla="*/ 422 h 498"/>
                  <a:gd name="T26" fmla="*/ 96 w 177"/>
                  <a:gd name="T27" fmla="*/ 478 h 498"/>
                  <a:gd name="T28" fmla="*/ 168 w 177"/>
                  <a:gd name="T29" fmla="*/ 498 h 498"/>
                  <a:gd name="T30" fmla="*/ 177 w 177"/>
                  <a:gd name="T31" fmla="*/ 493 h 498"/>
                  <a:gd name="T32" fmla="*/ 169 w 177"/>
                  <a:gd name="T33" fmla="*/ 487 h 498"/>
                  <a:gd name="T34" fmla="*/ 107 w 177"/>
                  <a:gd name="T35" fmla="*/ 444 h 498"/>
                  <a:gd name="T36" fmla="*/ 105 w 177"/>
                  <a:gd name="T37" fmla="*/ 421 h 498"/>
                  <a:gd name="T38" fmla="*/ 105 w 177"/>
                  <a:gd name="T39" fmla="*/ 316 h 498"/>
                  <a:gd name="T40" fmla="*/ 85 w 177"/>
                  <a:gd name="T41" fmla="*/ 269 h 498"/>
                  <a:gd name="T42" fmla="*/ 47 w 177"/>
                  <a:gd name="T43" fmla="*/ 249 h 498"/>
                  <a:gd name="T44" fmla="*/ 105 w 177"/>
                  <a:gd name="T45" fmla="*/ 186 h 498"/>
                  <a:gd name="T46" fmla="*/ 105 w 177"/>
                  <a:gd name="T47" fmla="*/ 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105" y="66"/>
                    </a:moveTo>
                    <a:cubicBezTo>
                      <a:pt x="105" y="46"/>
                      <a:pt x="118" y="14"/>
                      <a:pt x="173" y="11"/>
                    </a:cubicBezTo>
                    <a:cubicBezTo>
                      <a:pt x="175" y="10"/>
                      <a:pt x="177" y="8"/>
                      <a:pt x="177" y="5"/>
                    </a:cubicBezTo>
                    <a:cubicBezTo>
                      <a:pt x="177" y="0"/>
                      <a:pt x="173" y="0"/>
                      <a:pt x="168" y="0"/>
                    </a:cubicBezTo>
                    <a:cubicBezTo>
                      <a:pt x="118" y="0"/>
                      <a:pt x="73" y="25"/>
                      <a:pt x="72" y="62"/>
                    </a:cubicBezTo>
                    <a:lnTo>
                      <a:pt x="72" y="176"/>
                    </a:lnTo>
                    <a:cubicBezTo>
                      <a:pt x="72" y="195"/>
                      <a:pt x="72" y="211"/>
                      <a:pt x="52" y="228"/>
                    </a:cubicBezTo>
                    <a:cubicBezTo>
                      <a:pt x="35" y="242"/>
                      <a:pt x="16" y="243"/>
                      <a:pt x="5" y="244"/>
                    </a:cubicBezTo>
                    <a:cubicBezTo>
                      <a:pt x="2" y="244"/>
                      <a:pt x="0" y="246"/>
                      <a:pt x="0" y="249"/>
                    </a:cubicBezTo>
                    <a:cubicBezTo>
                      <a:pt x="0" y="254"/>
                      <a:pt x="3" y="254"/>
                      <a:pt x="8" y="255"/>
                    </a:cubicBezTo>
                    <a:cubicBezTo>
                      <a:pt x="41" y="257"/>
                      <a:pt x="65" y="275"/>
                      <a:pt x="71" y="299"/>
                    </a:cubicBezTo>
                    <a:cubicBezTo>
                      <a:pt x="72" y="304"/>
                      <a:pt x="72" y="305"/>
                      <a:pt x="72" y="323"/>
                    </a:cubicBezTo>
                    <a:lnTo>
                      <a:pt x="72" y="422"/>
                    </a:lnTo>
                    <a:cubicBezTo>
                      <a:pt x="72" y="443"/>
                      <a:pt x="72" y="459"/>
                      <a:pt x="96" y="478"/>
                    </a:cubicBezTo>
                    <a:cubicBezTo>
                      <a:pt x="115" y="493"/>
                      <a:pt x="148" y="498"/>
                      <a:pt x="168" y="498"/>
                    </a:cubicBezTo>
                    <a:cubicBezTo>
                      <a:pt x="173" y="498"/>
                      <a:pt x="177" y="498"/>
                      <a:pt x="177" y="493"/>
                    </a:cubicBezTo>
                    <a:cubicBezTo>
                      <a:pt x="177" y="488"/>
                      <a:pt x="174" y="488"/>
                      <a:pt x="169" y="487"/>
                    </a:cubicBezTo>
                    <a:cubicBezTo>
                      <a:pt x="138" y="485"/>
                      <a:pt x="113" y="469"/>
                      <a:pt x="107" y="444"/>
                    </a:cubicBezTo>
                    <a:cubicBezTo>
                      <a:pt x="105" y="440"/>
                      <a:pt x="105" y="439"/>
                      <a:pt x="105" y="421"/>
                    </a:cubicBezTo>
                    <a:lnTo>
                      <a:pt x="105" y="316"/>
                    </a:lnTo>
                    <a:cubicBezTo>
                      <a:pt x="105" y="293"/>
                      <a:pt x="101" y="284"/>
                      <a:pt x="85" y="269"/>
                    </a:cubicBezTo>
                    <a:cubicBezTo>
                      <a:pt x="75" y="258"/>
                      <a:pt x="61" y="253"/>
                      <a:pt x="47" y="249"/>
                    </a:cubicBezTo>
                    <a:cubicBezTo>
                      <a:pt x="87" y="238"/>
                      <a:pt x="105" y="215"/>
                      <a:pt x="105" y="186"/>
                    </a:cubicBezTo>
                    <a:lnTo>
                      <a:pt x="105" y="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9">
                <a:extLst>
                  <a:ext uri="{FF2B5EF4-FFF2-40B4-BE49-F238E27FC236}">
                    <a16:creationId xmlns:a16="http://schemas.microsoft.com/office/drawing/2014/main" id="{01044666-4618-4590-B110-58E52A31EB5D}"/>
                  </a:ext>
                </a:extLst>
              </p:cNvPr>
              <p:cNvSpPr>
                <a:spLocks noEditPoint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7058026" y="2265363"/>
                <a:ext cx="79375" cy="130175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5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4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4"/>
                      <a:pt x="22" y="292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2"/>
                      <a:pt x="191" y="285"/>
                    </a:cubicBezTo>
                    <a:cubicBezTo>
                      <a:pt x="207" y="250"/>
                      <a:pt x="210" y="212"/>
                      <a:pt x="210" y="172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1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4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7"/>
                      <a:pt x="163" y="269"/>
                    </a:cubicBezTo>
                    <a:cubicBezTo>
                      <a:pt x="155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0">
                <a:extLst>
                  <a:ext uri="{FF2B5EF4-FFF2-40B4-BE49-F238E27FC236}">
                    <a16:creationId xmlns:a16="http://schemas.microsoft.com/office/drawing/2014/main" id="{1EE924C3-375F-4066-9CC1-71DF855B62AE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7159626" y="2371725"/>
                <a:ext cx="22225" cy="55562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6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6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1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1">
                <a:extLst>
                  <a:ext uri="{FF2B5EF4-FFF2-40B4-BE49-F238E27FC236}">
                    <a16:creationId xmlns:a16="http://schemas.microsoft.com/office/drawing/2014/main" id="{7A4D62D8-F908-436F-AD39-1C6D9CC74A4E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7243764" y="2265363"/>
                <a:ext cx="61913" cy="125412"/>
              </a:xfrm>
              <a:custGeom>
                <a:avLst/>
                <a:gdLst>
                  <a:gd name="T0" fmla="*/ 102 w 165"/>
                  <a:gd name="T1" fmla="*/ 13 h 332"/>
                  <a:gd name="T2" fmla="*/ 91 w 165"/>
                  <a:gd name="T3" fmla="*/ 0 h 332"/>
                  <a:gd name="T4" fmla="*/ 0 w 165"/>
                  <a:gd name="T5" fmla="*/ 32 h 332"/>
                  <a:gd name="T6" fmla="*/ 0 w 165"/>
                  <a:gd name="T7" fmla="*/ 47 h 332"/>
                  <a:gd name="T8" fmla="*/ 65 w 165"/>
                  <a:gd name="T9" fmla="*/ 34 h 332"/>
                  <a:gd name="T10" fmla="*/ 65 w 165"/>
                  <a:gd name="T11" fmla="*/ 292 h 332"/>
                  <a:gd name="T12" fmla="*/ 19 w 165"/>
                  <a:gd name="T13" fmla="*/ 316 h 332"/>
                  <a:gd name="T14" fmla="*/ 3 w 165"/>
                  <a:gd name="T15" fmla="*/ 316 h 332"/>
                  <a:gd name="T16" fmla="*/ 3 w 165"/>
                  <a:gd name="T17" fmla="*/ 332 h 332"/>
                  <a:gd name="T18" fmla="*/ 84 w 165"/>
                  <a:gd name="T19" fmla="*/ 330 h 332"/>
                  <a:gd name="T20" fmla="*/ 165 w 165"/>
                  <a:gd name="T21" fmla="*/ 332 h 332"/>
                  <a:gd name="T22" fmla="*/ 165 w 165"/>
                  <a:gd name="T23" fmla="*/ 316 h 332"/>
                  <a:gd name="T24" fmla="*/ 149 w 165"/>
                  <a:gd name="T25" fmla="*/ 316 h 332"/>
                  <a:gd name="T26" fmla="*/ 102 w 165"/>
                  <a:gd name="T27" fmla="*/ 292 h 332"/>
                  <a:gd name="T28" fmla="*/ 102 w 165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40" y="47"/>
                      <a:pt x="65" y="34"/>
                    </a:cubicBezTo>
                    <a:lnTo>
                      <a:pt x="65" y="292"/>
                    </a:lnTo>
                    <a:cubicBezTo>
                      <a:pt x="65" y="310"/>
                      <a:pt x="64" y="316"/>
                      <a:pt x="19" y="316"/>
                    </a:cubicBezTo>
                    <a:lnTo>
                      <a:pt x="3" y="316"/>
                    </a:lnTo>
                    <a:lnTo>
                      <a:pt x="3" y="332"/>
                    </a:lnTo>
                    <a:cubicBezTo>
                      <a:pt x="21" y="330"/>
                      <a:pt x="64" y="330"/>
                      <a:pt x="84" y="330"/>
                    </a:cubicBezTo>
                    <a:cubicBezTo>
                      <a:pt x="104" y="330"/>
                      <a:pt x="147" y="330"/>
                      <a:pt x="165" y="332"/>
                    </a:cubicBezTo>
                    <a:lnTo>
                      <a:pt x="165" y="316"/>
                    </a:lnTo>
                    <a:lnTo>
                      <a:pt x="149" y="316"/>
                    </a:lnTo>
                    <a:cubicBezTo>
                      <a:pt x="104" y="316"/>
                      <a:pt x="102" y="311"/>
                      <a:pt x="102" y="292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2">
                <a:extLst>
                  <a:ext uri="{FF2B5EF4-FFF2-40B4-BE49-F238E27FC236}">
                    <a16:creationId xmlns:a16="http://schemas.microsoft.com/office/drawing/2014/main" id="{D52F4031-AB90-49A5-88FD-58B4AEE3774F}"/>
                  </a:ext>
                </a:extLst>
              </p:cNvPr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7334251" y="2249488"/>
                <a:ext cx="66675" cy="188912"/>
              </a:xfrm>
              <a:custGeom>
                <a:avLst/>
                <a:gdLst>
                  <a:gd name="T0" fmla="*/ 72 w 177"/>
                  <a:gd name="T1" fmla="*/ 432 h 498"/>
                  <a:gd name="T2" fmla="*/ 4 w 177"/>
                  <a:gd name="T3" fmla="*/ 487 h 498"/>
                  <a:gd name="T4" fmla="*/ 0 w 177"/>
                  <a:gd name="T5" fmla="*/ 493 h 498"/>
                  <a:gd name="T6" fmla="*/ 10 w 177"/>
                  <a:gd name="T7" fmla="*/ 498 h 498"/>
                  <a:gd name="T8" fmla="*/ 105 w 177"/>
                  <a:gd name="T9" fmla="*/ 436 h 498"/>
                  <a:gd name="T10" fmla="*/ 105 w 177"/>
                  <a:gd name="T11" fmla="*/ 322 h 498"/>
                  <a:gd name="T12" fmla="*/ 125 w 177"/>
                  <a:gd name="T13" fmla="*/ 271 h 498"/>
                  <a:gd name="T14" fmla="*/ 172 w 177"/>
                  <a:gd name="T15" fmla="*/ 255 h 498"/>
                  <a:gd name="T16" fmla="*/ 177 w 177"/>
                  <a:gd name="T17" fmla="*/ 249 h 498"/>
                  <a:gd name="T18" fmla="*/ 169 w 177"/>
                  <a:gd name="T19" fmla="*/ 244 h 498"/>
                  <a:gd name="T20" fmla="*/ 107 w 177"/>
                  <a:gd name="T21" fmla="*/ 199 h 498"/>
                  <a:gd name="T22" fmla="*/ 105 w 177"/>
                  <a:gd name="T23" fmla="*/ 175 h 498"/>
                  <a:gd name="T24" fmla="*/ 105 w 177"/>
                  <a:gd name="T25" fmla="*/ 76 h 498"/>
                  <a:gd name="T26" fmla="*/ 81 w 177"/>
                  <a:gd name="T27" fmla="*/ 20 h 498"/>
                  <a:gd name="T28" fmla="*/ 10 w 177"/>
                  <a:gd name="T29" fmla="*/ 0 h 498"/>
                  <a:gd name="T30" fmla="*/ 0 w 177"/>
                  <a:gd name="T31" fmla="*/ 5 h 498"/>
                  <a:gd name="T32" fmla="*/ 8 w 177"/>
                  <a:gd name="T33" fmla="*/ 11 h 498"/>
                  <a:gd name="T34" fmla="*/ 70 w 177"/>
                  <a:gd name="T35" fmla="*/ 54 h 498"/>
                  <a:gd name="T36" fmla="*/ 72 w 177"/>
                  <a:gd name="T37" fmla="*/ 78 h 498"/>
                  <a:gd name="T38" fmla="*/ 72 w 177"/>
                  <a:gd name="T39" fmla="*/ 182 h 498"/>
                  <a:gd name="T40" fmla="*/ 92 w 177"/>
                  <a:gd name="T41" fmla="*/ 230 h 498"/>
                  <a:gd name="T42" fmla="*/ 130 w 177"/>
                  <a:gd name="T43" fmla="*/ 249 h 498"/>
                  <a:gd name="T44" fmla="*/ 72 w 177"/>
                  <a:gd name="T45" fmla="*/ 312 h 498"/>
                  <a:gd name="T46" fmla="*/ 72 w 177"/>
                  <a:gd name="T47" fmla="*/ 43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498">
                    <a:moveTo>
                      <a:pt x="72" y="432"/>
                    </a:moveTo>
                    <a:cubicBezTo>
                      <a:pt x="72" y="452"/>
                      <a:pt x="59" y="484"/>
                      <a:pt x="4" y="487"/>
                    </a:cubicBezTo>
                    <a:cubicBezTo>
                      <a:pt x="2" y="488"/>
                      <a:pt x="0" y="490"/>
                      <a:pt x="0" y="493"/>
                    </a:cubicBezTo>
                    <a:cubicBezTo>
                      <a:pt x="0" y="498"/>
                      <a:pt x="5" y="498"/>
                      <a:pt x="10" y="498"/>
                    </a:cubicBezTo>
                    <a:cubicBezTo>
                      <a:pt x="58" y="498"/>
                      <a:pt x="105" y="474"/>
                      <a:pt x="105" y="436"/>
                    </a:cubicBezTo>
                    <a:lnTo>
                      <a:pt x="105" y="322"/>
                    </a:lnTo>
                    <a:cubicBezTo>
                      <a:pt x="105" y="303"/>
                      <a:pt x="105" y="287"/>
                      <a:pt x="125" y="271"/>
                    </a:cubicBezTo>
                    <a:cubicBezTo>
                      <a:pt x="142" y="256"/>
                      <a:pt x="161" y="255"/>
                      <a:pt x="172" y="255"/>
                    </a:cubicBezTo>
                    <a:cubicBezTo>
                      <a:pt x="175" y="254"/>
                      <a:pt x="177" y="252"/>
                      <a:pt x="177" y="249"/>
                    </a:cubicBezTo>
                    <a:cubicBezTo>
                      <a:pt x="177" y="244"/>
                      <a:pt x="174" y="244"/>
                      <a:pt x="169" y="244"/>
                    </a:cubicBezTo>
                    <a:cubicBezTo>
                      <a:pt x="136" y="242"/>
                      <a:pt x="112" y="224"/>
                      <a:pt x="107" y="199"/>
                    </a:cubicBezTo>
                    <a:cubicBezTo>
                      <a:pt x="105" y="194"/>
                      <a:pt x="105" y="193"/>
                      <a:pt x="105" y="175"/>
                    </a:cubicBezTo>
                    <a:lnTo>
                      <a:pt x="105" y="76"/>
                    </a:lnTo>
                    <a:cubicBezTo>
                      <a:pt x="105" y="55"/>
                      <a:pt x="105" y="39"/>
                      <a:pt x="81" y="20"/>
                    </a:cubicBezTo>
                    <a:cubicBezTo>
                      <a:pt x="61" y="5"/>
                      <a:pt x="27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10"/>
                      <a:pt x="3" y="10"/>
                      <a:pt x="8" y="11"/>
                    </a:cubicBezTo>
                    <a:cubicBezTo>
                      <a:pt x="39" y="13"/>
                      <a:pt x="64" y="29"/>
                      <a:pt x="70" y="54"/>
                    </a:cubicBezTo>
                    <a:cubicBezTo>
                      <a:pt x="72" y="59"/>
                      <a:pt x="72" y="60"/>
                      <a:pt x="72" y="78"/>
                    </a:cubicBezTo>
                    <a:lnTo>
                      <a:pt x="72" y="182"/>
                    </a:lnTo>
                    <a:cubicBezTo>
                      <a:pt x="72" y="205"/>
                      <a:pt x="76" y="214"/>
                      <a:pt x="92" y="230"/>
                    </a:cubicBezTo>
                    <a:cubicBezTo>
                      <a:pt x="102" y="240"/>
                      <a:pt x="117" y="245"/>
                      <a:pt x="130" y="249"/>
                    </a:cubicBezTo>
                    <a:cubicBezTo>
                      <a:pt x="90" y="261"/>
                      <a:pt x="72" y="283"/>
                      <a:pt x="72" y="312"/>
                    </a:cubicBezTo>
                    <a:lnTo>
                      <a:pt x="72" y="4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3">
                <a:extLst>
                  <a:ext uri="{FF2B5EF4-FFF2-40B4-BE49-F238E27FC236}">
                    <a16:creationId xmlns:a16="http://schemas.microsoft.com/office/drawing/2014/main" id="{BD82D258-8F67-4645-8C9F-116C788876A4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7424739" y="2371725"/>
                <a:ext cx="25400" cy="46037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7" y="105"/>
                      <a:pt x="69" y="74"/>
                      <a:pt x="69" y="44"/>
                    </a:cubicBezTo>
                    <a:cubicBezTo>
                      <a:pt x="69" y="19"/>
                      <a:pt x="52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6" y="53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4">
                <a:extLst>
                  <a:ext uri="{FF2B5EF4-FFF2-40B4-BE49-F238E27FC236}">
                    <a16:creationId xmlns:a16="http://schemas.microsoft.com/office/drawing/2014/main" id="{F6A7A846-40B5-4A0A-9CC9-B97AA607AE23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3919539" y="2489200"/>
                <a:ext cx="44450" cy="128587"/>
              </a:xfrm>
              <a:custGeom>
                <a:avLst/>
                <a:gdLst>
                  <a:gd name="T0" fmla="*/ 0 w 118"/>
                  <a:gd name="T1" fmla="*/ 30 h 341"/>
                  <a:gd name="T2" fmla="*/ 2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0 w 118"/>
                  <a:gd name="T11" fmla="*/ 333 h 341"/>
                  <a:gd name="T12" fmla="*/ 0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5">
                <a:extLst>
                  <a:ext uri="{FF2B5EF4-FFF2-40B4-BE49-F238E27FC236}">
                    <a16:creationId xmlns:a16="http://schemas.microsoft.com/office/drawing/2014/main" id="{2858293D-61C5-4A02-9A1E-1DCCD9EDC1AD}"/>
                  </a:ext>
                </a:extLst>
              </p:cNvPr>
              <p:cNvSpPr>
                <a:spLocks noEditPoint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3971926" y="2530475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6">
                <a:extLst>
                  <a:ext uri="{FF2B5EF4-FFF2-40B4-BE49-F238E27FC236}">
                    <a16:creationId xmlns:a16="http://schemas.microsoft.com/office/drawing/2014/main" id="{0986A09F-195C-4BBD-8344-59AB56B18C7F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52889" y="2508250"/>
                <a:ext cx="49213" cy="111125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7">
                <a:extLst>
                  <a:ext uri="{FF2B5EF4-FFF2-40B4-BE49-F238E27FC236}">
                    <a16:creationId xmlns:a16="http://schemas.microsoft.com/office/drawing/2014/main" id="{208088A2-2099-4CD4-A98F-FD6B09EE8680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154489" y="2489200"/>
                <a:ext cx="153988" cy="128587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8">
                <a:extLst>
                  <a:ext uri="{FF2B5EF4-FFF2-40B4-BE49-F238E27FC236}">
                    <a16:creationId xmlns:a16="http://schemas.microsoft.com/office/drawing/2014/main" id="{7C67EE94-A4C6-489C-8C1E-43A6B517907E}"/>
                  </a:ext>
                </a:extLst>
              </p:cNvPr>
              <p:cNvSpPr>
                <a:spLocks noEditPoint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381501" y="2547938"/>
                <a:ext cx="123825" cy="44450"/>
              </a:xfrm>
              <a:custGeom>
                <a:avLst/>
                <a:gdLst>
                  <a:gd name="T0" fmla="*/ 314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4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4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4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9">
                <a:extLst>
                  <a:ext uri="{FF2B5EF4-FFF2-40B4-BE49-F238E27FC236}">
                    <a16:creationId xmlns:a16="http://schemas.microsoft.com/office/drawing/2014/main" id="{A0744267-4751-4BC2-B64D-5991C3CF0E6D}"/>
                  </a:ext>
                </a:extLst>
              </p:cNvPr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578351" y="2476500"/>
                <a:ext cx="176213" cy="188912"/>
              </a:xfrm>
              <a:custGeom>
                <a:avLst/>
                <a:gdLst>
                  <a:gd name="T0" fmla="*/ 182 w 470"/>
                  <a:gd name="T1" fmla="*/ 266 h 499"/>
                  <a:gd name="T2" fmla="*/ 5 w 470"/>
                  <a:gd name="T3" fmla="*/ 485 h 499"/>
                  <a:gd name="T4" fmla="*/ 0 w 470"/>
                  <a:gd name="T5" fmla="*/ 493 h 499"/>
                  <a:gd name="T6" fmla="*/ 14 w 470"/>
                  <a:gd name="T7" fmla="*/ 499 h 499"/>
                  <a:gd name="T8" fmla="*/ 427 w 470"/>
                  <a:gd name="T9" fmla="*/ 499 h 499"/>
                  <a:gd name="T10" fmla="*/ 470 w 470"/>
                  <a:gd name="T11" fmla="*/ 375 h 499"/>
                  <a:gd name="T12" fmla="*/ 457 w 470"/>
                  <a:gd name="T13" fmla="*/ 375 h 499"/>
                  <a:gd name="T14" fmla="*/ 369 w 470"/>
                  <a:gd name="T15" fmla="*/ 457 h 499"/>
                  <a:gd name="T16" fmla="*/ 253 w 470"/>
                  <a:gd name="T17" fmla="*/ 471 h 499"/>
                  <a:gd name="T18" fmla="*/ 42 w 470"/>
                  <a:gd name="T19" fmla="*/ 471 h 499"/>
                  <a:gd name="T20" fmla="*/ 215 w 470"/>
                  <a:gd name="T21" fmla="*/ 257 h 499"/>
                  <a:gd name="T22" fmla="*/ 219 w 470"/>
                  <a:gd name="T23" fmla="*/ 249 h 499"/>
                  <a:gd name="T24" fmla="*/ 216 w 470"/>
                  <a:gd name="T25" fmla="*/ 242 h 499"/>
                  <a:gd name="T26" fmla="*/ 53 w 470"/>
                  <a:gd name="T27" fmla="*/ 20 h 499"/>
                  <a:gd name="T28" fmla="*/ 251 w 470"/>
                  <a:gd name="T29" fmla="*/ 20 h 499"/>
                  <a:gd name="T30" fmla="*/ 457 w 470"/>
                  <a:gd name="T31" fmla="*/ 117 h 499"/>
                  <a:gd name="T32" fmla="*/ 470 w 470"/>
                  <a:gd name="T33" fmla="*/ 117 h 499"/>
                  <a:gd name="T34" fmla="*/ 427 w 470"/>
                  <a:gd name="T35" fmla="*/ 0 h 499"/>
                  <a:gd name="T36" fmla="*/ 14 w 470"/>
                  <a:gd name="T37" fmla="*/ 0 h 499"/>
                  <a:gd name="T38" fmla="*/ 0 w 470"/>
                  <a:gd name="T39" fmla="*/ 16 h 499"/>
                  <a:gd name="T40" fmla="*/ 182 w 470"/>
                  <a:gd name="T41" fmla="*/ 26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9">
                    <a:moveTo>
                      <a:pt x="182" y="266"/>
                    </a:moveTo>
                    <a:lnTo>
                      <a:pt x="5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9"/>
                      <a:pt x="5" y="499"/>
                      <a:pt x="14" y="499"/>
                    </a:cubicBezTo>
                    <a:lnTo>
                      <a:pt x="427" y="499"/>
                    </a:lnTo>
                    <a:lnTo>
                      <a:pt x="470" y="375"/>
                    </a:lnTo>
                    <a:lnTo>
                      <a:pt x="457" y="375"/>
                    </a:lnTo>
                    <a:cubicBezTo>
                      <a:pt x="445" y="412"/>
                      <a:pt x="412" y="442"/>
                      <a:pt x="369" y="457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2" y="471"/>
                    </a:lnTo>
                    <a:lnTo>
                      <a:pt x="215" y="257"/>
                    </a:lnTo>
                    <a:cubicBezTo>
                      <a:pt x="218" y="253"/>
                      <a:pt x="219" y="251"/>
                      <a:pt x="219" y="249"/>
                    </a:cubicBezTo>
                    <a:cubicBezTo>
                      <a:pt x="219" y="247"/>
                      <a:pt x="219" y="247"/>
                      <a:pt x="216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4"/>
                      <a:pt x="457" y="117"/>
                    </a:cubicBezTo>
                    <a:lnTo>
                      <a:pt x="470" y="117"/>
                    </a:lnTo>
                    <a:lnTo>
                      <a:pt x="427" y="0"/>
                    </a:lnTo>
                    <a:lnTo>
                      <a:pt x="14" y="0"/>
                    </a:lnTo>
                    <a:cubicBezTo>
                      <a:pt x="0" y="0"/>
                      <a:pt x="0" y="1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0">
                <a:extLst>
                  <a:ext uri="{FF2B5EF4-FFF2-40B4-BE49-F238E27FC236}">
                    <a16:creationId xmlns:a16="http://schemas.microsoft.com/office/drawing/2014/main" id="{55240CF2-4BF3-4ECF-9C7E-CDA4221881CC}"/>
                  </a:ext>
                </a:extLst>
              </p:cNvPr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772026" y="2463800"/>
                <a:ext cx="79375" cy="6032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4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7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7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7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1">
                <a:extLst>
                  <a:ext uri="{FF2B5EF4-FFF2-40B4-BE49-F238E27FC236}">
                    <a16:creationId xmlns:a16="http://schemas.microsoft.com/office/drawing/2014/main" id="{46395204-34EF-4F5E-909A-47F0FF7909FF}"/>
                  </a:ext>
                </a:extLst>
              </p:cNvPr>
              <p:cNvSpPr>
                <a:spLocks noEditPoint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772026" y="2587625"/>
                <a:ext cx="39688" cy="88900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0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2">
                <a:extLst>
                  <a:ext uri="{FF2B5EF4-FFF2-40B4-BE49-F238E27FC236}">
                    <a16:creationId xmlns:a16="http://schemas.microsoft.com/office/drawing/2014/main" id="{07CD2291-FF65-4CD9-A0A9-286DB35A7549}"/>
                  </a:ext>
                </a:extLst>
              </p:cNvPr>
              <p:cNvSpPr>
                <a:spLocks noEditPoint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827589" y="2624138"/>
                <a:ext cx="96838" cy="34925"/>
              </a:xfrm>
              <a:custGeom>
                <a:avLst/>
                <a:gdLst>
                  <a:gd name="T0" fmla="*/ 243 w 257"/>
                  <a:gd name="T1" fmla="*/ 17 h 94"/>
                  <a:gd name="T2" fmla="*/ 257 w 257"/>
                  <a:gd name="T3" fmla="*/ 8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8 h 94"/>
                  <a:gd name="T10" fmla="*/ 13 w 257"/>
                  <a:gd name="T11" fmla="*/ 17 h 94"/>
                  <a:gd name="T12" fmla="*/ 243 w 257"/>
                  <a:gd name="T13" fmla="*/ 17 h 94"/>
                  <a:gd name="T14" fmla="*/ 244 w 257"/>
                  <a:gd name="T15" fmla="*/ 94 h 94"/>
                  <a:gd name="T16" fmla="*/ 257 w 257"/>
                  <a:gd name="T17" fmla="*/ 85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5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7"/>
                    </a:moveTo>
                    <a:cubicBezTo>
                      <a:pt x="249" y="17"/>
                      <a:pt x="257" y="17"/>
                      <a:pt x="257" y="8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3" y="17"/>
                    </a:cubicBezTo>
                    <a:lnTo>
                      <a:pt x="243" y="17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5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5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3">
                <a:extLst>
                  <a:ext uri="{FF2B5EF4-FFF2-40B4-BE49-F238E27FC236}">
                    <a16:creationId xmlns:a16="http://schemas.microsoft.com/office/drawing/2014/main" id="{DAEC37A7-E86A-45D5-BE2C-85DE87AABEF6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946651" y="2587625"/>
                <a:ext cx="47625" cy="87312"/>
              </a:xfrm>
              <a:custGeom>
                <a:avLst/>
                <a:gdLst>
                  <a:gd name="T0" fmla="*/ 79 w 127"/>
                  <a:gd name="T1" fmla="*/ 9 h 231"/>
                  <a:gd name="T2" fmla="*/ 69 w 127"/>
                  <a:gd name="T3" fmla="*/ 0 h 231"/>
                  <a:gd name="T4" fmla="*/ 0 w 127"/>
                  <a:gd name="T5" fmla="*/ 22 h 231"/>
                  <a:gd name="T6" fmla="*/ 0 w 127"/>
                  <a:gd name="T7" fmla="*/ 34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3 w 127"/>
                  <a:gd name="T15" fmla="*/ 219 h 231"/>
                  <a:gd name="T16" fmla="*/ 3 w 127"/>
                  <a:gd name="T17" fmla="*/ 231 h 231"/>
                  <a:gd name="T18" fmla="*/ 65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9" y="0"/>
                      <a:pt x="69" y="0"/>
                    </a:cubicBezTo>
                    <a:cubicBezTo>
                      <a:pt x="47" y="22"/>
                      <a:pt x="15" y="22"/>
                      <a:pt x="0" y="22"/>
                    </a:cubicBezTo>
                    <a:lnTo>
                      <a:pt x="0" y="34"/>
                    </a:lnTo>
                    <a:cubicBezTo>
                      <a:pt x="9" y="34"/>
                      <a:pt x="32" y="34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1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4">
                <a:extLst>
                  <a:ext uri="{FF2B5EF4-FFF2-40B4-BE49-F238E27FC236}">
                    <a16:creationId xmlns:a16="http://schemas.microsoft.com/office/drawing/2014/main" id="{8292C37C-026D-46B7-A721-C4BEE3BAF676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5053014" y="2489200"/>
                <a:ext cx="153988" cy="128587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4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40" y="2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4"/>
                      <a:pt x="296" y="15"/>
                      <a:pt x="299" y="16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5">
                <a:extLst>
                  <a:ext uri="{FF2B5EF4-FFF2-40B4-BE49-F238E27FC236}">
                    <a16:creationId xmlns:a16="http://schemas.microsoft.com/office/drawing/2014/main" id="{0FCA6AAF-BE89-45F2-8866-175C8B0A854B}"/>
                  </a:ext>
                </a:extLst>
              </p:cNvPr>
              <p:cNvSpPr>
                <a:spLocks noEditPoint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5208589" y="2559050"/>
                <a:ext cx="39688" cy="88900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3 h 235"/>
                  <a:gd name="T8" fmla="*/ 97 w 106"/>
                  <a:gd name="T9" fmla="*/ 13 h 235"/>
                  <a:gd name="T10" fmla="*/ 26 w 106"/>
                  <a:gd name="T11" fmla="*/ 191 h 235"/>
                  <a:gd name="T12" fmla="*/ 22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1 h 235"/>
                  <a:gd name="T28" fmla="*/ 65 w 106"/>
                  <a:gd name="T29" fmla="*/ 163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8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100 h 235"/>
                  <a:gd name="T46" fmla="*/ 48 w 106"/>
                  <a:gd name="T47" fmla="*/ 134 h 235"/>
                  <a:gd name="T48" fmla="*/ 26 w 106"/>
                  <a:gd name="T49" fmla="*/ 19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3"/>
                      <a:pt x="77" y="33"/>
                    </a:cubicBezTo>
                    <a:cubicBezTo>
                      <a:pt x="87" y="33"/>
                      <a:pt x="97" y="23"/>
                      <a:pt x="97" y="13"/>
                    </a:cubicBezTo>
                    <a:close/>
                    <a:moveTo>
                      <a:pt x="26" y="191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2"/>
                      <a:pt x="36" y="235"/>
                      <a:pt x="56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4" y="191"/>
                    </a:cubicBezTo>
                    <a:cubicBezTo>
                      <a:pt x="57" y="181"/>
                      <a:pt x="61" y="172"/>
                      <a:pt x="65" y="163"/>
                    </a:cubicBezTo>
                    <a:cubicBezTo>
                      <a:pt x="68" y="154"/>
                      <a:pt x="80" y="123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8"/>
                      <a:pt x="51" y="78"/>
                    </a:cubicBezTo>
                    <a:cubicBezTo>
                      <a:pt x="16" y="78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100"/>
                    </a:cubicBezTo>
                    <a:cubicBezTo>
                      <a:pt x="58" y="108"/>
                      <a:pt x="56" y="113"/>
                      <a:pt x="48" y="134"/>
                    </a:cubicBezTo>
                    <a:lnTo>
                      <a:pt x="26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6">
                <a:extLst>
                  <a:ext uri="{FF2B5EF4-FFF2-40B4-BE49-F238E27FC236}">
                    <a16:creationId xmlns:a16="http://schemas.microsoft.com/office/drawing/2014/main" id="{D9D51FF8-C2BA-4070-AA78-B644F8116E53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5275264" y="2598738"/>
                <a:ext cx="26988" cy="46037"/>
              </a:xfrm>
              <a:custGeom>
                <a:avLst/>
                <a:gdLst>
                  <a:gd name="T0" fmla="*/ 13 w 69"/>
                  <a:gd name="T1" fmla="*/ 121 h 121"/>
                  <a:gd name="T2" fmla="*/ 69 w 69"/>
                  <a:gd name="T3" fmla="*/ 44 h 121"/>
                  <a:gd name="T4" fmla="*/ 29 w 69"/>
                  <a:gd name="T5" fmla="*/ 0 h 121"/>
                  <a:gd name="T6" fmla="*/ 0 w 69"/>
                  <a:gd name="T7" fmla="*/ 28 h 121"/>
                  <a:gd name="T8" fmla="*/ 29 w 69"/>
                  <a:gd name="T9" fmla="*/ 54 h 121"/>
                  <a:gd name="T10" fmla="*/ 38 w 69"/>
                  <a:gd name="T11" fmla="*/ 53 h 121"/>
                  <a:gd name="T12" fmla="*/ 42 w 69"/>
                  <a:gd name="T13" fmla="*/ 52 h 121"/>
                  <a:gd name="T14" fmla="*/ 49 w 69"/>
                  <a:gd name="T15" fmla="*/ 59 h 121"/>
                  <a:gd name="T16" fmla="*/ 9 w 69"/>
                  <a:gd name="T17" fmla="*/ 111 h 121"/>
                  <a:gd name="T18" fmla="*/ 13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3" y="121"/>
                    </a:moveTo>
                    <a:cubicBezTo>
                      <a:pt x="46" y="105"/>
                      <a:pt x="69" y="74"/>
                      <a:pt x="69" y="44"/>
                    </a:cubicBezTo>
                    <a:cubicBezTo>
                      <a:pt x="69" y="19"/>
                      <a:pt x="51" y="0"/>
                      <a:pt x="29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1" y="54"/>
                      <a:pt x="29" y="54"/>
                    </a:cubicBezTo>
                    <a:cubicBezTo>
                      <a:pt x="32" y="54"/>
                      <a:pt x="35" y="53"/>
                      <a:pt x="38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9" y="55"/>
                      <a:pt x="49" y="59"/>
                    </a:cubicBezTo>
                    <a:cubicBezTo>
                      <a:pt x="49" y="75"/>
                      <a:pt x="35" y="93"/>
                      <a:pt x="9" y="111"/>
                    </a:cubicBezTo>
                    <a:lnTo>
                      <a:pt x="13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7">
                <a:extLst>
                  <a:ext uri="{FF2B5EF4-FFF2-40B4-BE49-F238E27FC236}">
                    <a16:creationId xmlns:a16="http://schemas.microsoft.com/office/drawing/2014/main" id="{01D39C47-0215-43A3-9F14-7A371C185373}"/>
                  </a:ext>
                </a:extLst>
              </p:cNvPr>
              <p:cNvSpPr>
                <a:spLocks noEditPoint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5365751" y="2530475"/>
                <a:ext cx="76200" cy="88900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8">
                <a:extLst>
                  <a:ext uri="{FF2B5EF4-FFF2-40B4-BE49-F238E27FC236}">
                    <a16:creationId xmlns:a16="http://schemas.microsoft.com/office/drawing/2014/main" id="{894F980F-BA55-4562-A55C-08F240D5F2F0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5445126" y="2530475"/>
                <a:ext cx="87313" cy="87312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1 w 234"/>
                  <a:gd name="T23" fmla="*/ 76 h 230"/>
                  <a:gd name="T24" fmla="*/ 161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4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9">
                <a:extLst>
                  <a:ext uri="{FF2B5EF4-FFF2-40B4-BE49-F238E27FC236}">
                    <a16:creationId xmlns:a16="http://schemas.microsoft.com/office/drawing/2014/main" id="{4328468B-1858-497B-8FB5-C4C81CBDD947}"/>
                  </a:ext>
                </a:extLst>
              </p:cNvPr>
              <p:cNvSpPr>
                <a:spLocks noEditPoint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5540376" y="2489200"/>
                <a:ext cx="87313" cy="130175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8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9"/>
                      <a:pt x="154" y="14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8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0">
                <a:extLst>
                  <a:ext uri="{FF2B5EF4-FFF2-40B4-BE49-F238E27FC236}">
                    <a16:creationId xmlns:a16="http://schemas.microsoft.com/office/drawing/2014/main" id="{7C293DD2-47EA-4F25-9509-0C1FBE6328A4}"/>
                  </a:ext>
                </a:extLst>
              </p:cNvPr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5681664" y="2533650"/>
                <a:ext cx="101600" cy="125412"/>
              </a:xfrm>
              <a:custGeom>
                <a:avLst/>
                <a:gdLst>
                  <a:gd name="T0" fmla="*/ 100 w 270"/>
                  <a:gd name="T1" fmla="*/ 46 h 328"/>
                  <a:gd name="T2" fmla="*/ 107 w 270"/>
                  <a:gd name="T3" fmla="*/ 14 h 328"/>
                  <a:gd name="T4" fmla="*/ 93 w 270"/>
                  <a:gd name="T5" fmla="*/ 0 h 328"/>
                  <a:gd name="T6" fmla="*/ 73 w 270"/>
                  <a:gd name="T7" fmla="*/ 18 h 328"/>
                  <a:gd name="T8" fmla="*/ 1 w 270"/>
                  <a:gd name="T9" fmla="*/ 307 h 328"/>
                  <a:gd name="T10" fmla="*/ 0 w 270"/>
                  <a:gd name="T11" fmla="*/ 315 h 328"/>
                  <a:gd name="T12" fmla="*/ 13 w 270"/>
                  <a:gd name="T13" fmla="*/ 328 h 328"/>
                  <a:gd name="T14" fmla="*/ 31 w 270"/>
                  <a:gd name="T15" fmla="*/ 318 h 328"/>
                  <a:gd name="T16" fmla="*/ 58 w 270"/>
                  <a:gd name="T17" fmla="*/ 211 h 328"/>
                  <a:gd name="T18" fmla="*/ 107 w 270"/>
                  <a:gd name="T19" fmla="*/ 226 h 328"/>
                  <a:gd name="T20" fmla="*/ 173 w 270"/>
                  <a:gd name="T21" fmla="*/ 190 h 328"/>
                  <a:gd name="T22" fmla="*/ 218 w 270"/>
                  <a:gd name="T23" fmla="*/ 226 h 328"/>
                  <a:gd name="T24" fmla="*/ 255 w 270"/>
                  <a:gd name="T25" fmla="*/ 199 h 328"/>
                  <a:gd name="T26" fmla="*/ 270 w 270"/>
                  <a:gd name="T27" fmla="*/ 149 h 328"/>
                  <a:gd name="T28" fmla="*/ 264 w 270"/>
                  <a:gd name="T29" fmla="*/ 144 h 328"/>
                  <a:gd name="T30" fmla="*/ 257 w 270"/>
                  <a:gd name="T31" fmla="*/ 153 h 328"/>
                  <a:gd name="T32" fmla="*/ 219 w 270"/>
                  <a:gd name="T33" fmla="*/ 215 h 328"/>
                  <a:gd name="T34" fmla="*/ 204 w 270"/>
                  <a:gd name="T35" fmla="*/ 192 h 328"/>
                  <a:gd name="T36" fmla="*/ 214 w 270"/>
                  <a:gd name="T37" fmla="*/ 140 h 328"/>
                  <a:gd name="T38" fmla="*/ 228 w 270"/>
                  <a:gd name="T39" fmla="*/ 87 h 328"/>
                  <a:gd name="T40" fmla="*/ 236 w 270"/>
                  <a:gd name="T41" fmla="*/ 53 h 328"/>
                  <a:gd name="T42" fmla="*/ 244 w 270"/>
                  <a:gd name="T43" fmla="*/ 19 h 328"/>
                  <a:gd name="T44" fmla="*/ 229 w 270"/>
                  <a:gd name="T45" fmla="*/ 6 h 328"/>
                  <a:gd name="T46" fmla="*/ 210 w 270"/>
                  <a:gd name="T47" fmla="*/ 23 h 328"/>
                  <a:gd name="T48" fmla="*/ 187 w 270"/>
                  <a:gd name="T49" fmla="*/ 116 h 328"/>
                  <a:gd name="T50" fmla="*/ 174 w 270"/>
                  <a:gd name="T51" fmla="*/ 167 h 328"/>
                  <a:gd name="T52" fmla="*/ 109 w 270"/>
                  <a:gd name="T53" fmla="*/ 215 h 328"/>
                  <a:gd name="T54" fmla="*/ 72 w 270"/>
                  <a:gd name="T55" fmla="*/ 172 h 328"/>
                  <a:gd name="T56" fmla="*/ 79 w 270"/>
                  <a:gd name="T57" fmla="*/ 129 h 328"/>
                  <a:gd name="T58" fmla="*/ 100 w 270"/>
                  <a:gd name="T59" fmla="*/ 4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" h="328">
                    <a:moveTo>
                      <a:pt x="100" y="46"/>
                    </a:moveTo>
                    <a:cubicBezTo>
                      <a:pt x="102" y="35"/>
                      <a:pt x="107" y="16"/>
                      <a:pt x="107" y="14"/>
                    </a:cubicBezTo>
                    <a:cubicBezTo>
                      <a:pt x="107" y="5"/>
                      <a:pt x="101" y="0"/>
                      <a:pt x="93" y="0"/>
                    </a:cubicBezTo>
                    <a:cubicBezTo>
                      <a:pt x="91" y="0"/>
                      <a:pt x="77" y="1"/>
                      <a:pt x="73" y="18"/>
                    </a:cubicBezTo>
                    <a:lnTo>
                      <a:pt x="1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5" y="328"/>
                      <a:pt x="13" y="328"/>
                    </a:cubicBezTo>
                    <a:cubicBezTo>
                      <a:pt x="24" y="328"/>
                      <a:pt x="30" y="319"/>
                      <a:pt x="31" y="318"/>
                    </a:cubicBezTo>
                    <a:cubicBezTo>
                      <a:pt x="33" y="313"/>
                      <a:pt x="39" y="287"/>
                      <a:pt x="58" y="211"/>
                    </a:cubicBezTo>
                    <a:cubicBezTo>
                      <a:pt x="74" y="224"/>
                      <a:pt x="97" y="226"/>
                      <a:pt x="107" y="226"/>
                    </a:cubicBezTo>
                    <a:cubicBezTo>
                      <a:pt x="142" y="226"/>
                      <a:pt x="161" y="204"/>
                      <a:pt x="173" y="190"/>
                    </a:cubicBezTo>
                    <a:cubicBezTo>
                      <a:pt x="178" y="212"/>
                      <a:pt x="196" y="226"/>
                      <a:pt x="218" y="226"/>
                    </a:cubicBezTo>
                    <a:cubicBezTo>
                      <a:pt x="235" y="226"/>
                      <a:pt x="247" y="215"/>
                      <a:pt x="255" y="199"/>
                    </a:cubicBezTo>
                    <a:cubicBezTo>
                      <a:pt x="263" y="181"/>
                      <a:pt x="270" y="150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8" y="146"/>
                      <a:pt x="257" y="153"/>
                    </a:cubicBezTo>
                    <a:cubicBezTo>
                      <a:pt x="248" y="186"/>
                      <a:pt x="239" y="215"/>
                      <a:pt x="219" y="215"/>
                    </a:cubicBezTo>
                    <a:cubicBezTo>
                      <a:pt x="205" y="215"/>
                      <a:pt x="204" y="202"/>
                      <a:pt x="204" y="192"/>
                    </a:cubicBezTo>
                    <a:cubicBezTo>
                      <a:pt x="204" y="181"/>
                      <a:pt x="210" y="158"/>
                      <a:pt x="214" y="140"/>
                    </a:cubicBezTo>
                    <a:lnTo>
                      <a:pt x="228" y="87"/>
                    </a:lnTo>
                    <a:cubicBezTo>
                      <a:pt x="229" y="79"/>
                      <a:pt x="234" y="60"/>
                      <a:pt x="236" y="53"/>
                    </a:cubicBezTo>
                    <a:cubicBezTo>
                      <a:pt x="239" y="41"/>
                      <a:pt x="244" y="22"/>
                      <a:pt x="244" y="19"/>
                    </a:cubicBezTo>
                    <a:cubicBezTo>
                      <a:pt x="244" y="10"/>
                      <a:pt x="237" y="6"/>
                      <a:pt x="229" y="6"/>
                    </a:cubicBezTo>
                    <a:cubicBezTo>
                      <a:pt x="227" y="6"/>
                      <a:pt x="214" y="6"/>
                      <a:pt x="210" y="23"/>
                    </a:cubicBezTo>
                    <a:lnTo>
                      <a:pt x="187" y="116"/>
                    </a:lnTo>
                    <a:cubicBezTo>
                      <a:pt x="181" y="141"/>
                      <a:pt x="175" y="162"/>
                      <a:pt x="174" y="167"/>
                    </a:cubicBezTo>
                    <a:cubicBezTo>
                      <a:pt x="173" y="170"/>
                      <a:pt x="149" y="215"/>
                      <a:pt x="109" y="215"/>
                    </a:cubicBezTo>
                    <a:cubicBezTo>
                      <a:pt x="84" y="215"/>
                      <a:pt x="72" y="199"/>
                      <a:pt x="72" y="172"/>
                    </a:cubicBezTo>
                    <a:cubicBezTo>
                      <a:pt x="72" y="157"/>
                      <a:pt x="75" y="143"/>
                      <a:pt x="79" y="129"/>
                    </a:cubicBezTo>
                    <a:lnTo>
                      <a:pt x="100" y="4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1">
                <a:extLst>
                  <a:ext uri="{FF2B5EF4-FFF2-40B4-BE49-F238E27FC236}">
                    <a16:creationId xmlns:a16="http://schemas.microsoft.com/office/drawing/2014/main" id="{197D52E4-8BE3-451F-91A8-E29AFA49865A}"/>
                  </a:ext>
                </a:extLst>
              </p:cNvPr>
              <p:cNvSpPr>
                <a:spLocks noEditPoint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5849939" y="2547938"/>
                <a:ext cx="125413" cy="44450"/>
              </a:xfrm>
              <a:custGeom>
                <a:avLst/>
                <a:gdLst>
                  <a:gd name="T0" fmla="*/ 315 w 332"/>
                  <a:gd name="T1" fmla="*/ 20 h 116"/>
                  <a:gd name="T2" fmla="*/ 332 w 332"/>
                  <a:gd name="T3" fmla="*/ 10 h 116"/>
                  <a:gd name="T4" fmla="*/ 315 w 332"/>
                  <a:gd name="T5" fmla="*/ 0 h 116"/>
                  <a:gd name="T6" fmla="*/ 16 w 332"/>
                  <a:gd name="T7" fmla="*/ 0 h 116"/>
                  <a:gd name="T8" fmla="*/ 0 w 332"/>
                  <a:gd name="T9" fmla="*/ 10 h 116"/>
                  <a:gd name="T10" fmla="*/ 17 w 332"/>
                  <a:gd name="T11" fmla="*/ 20 h 116"/>
                  <a:gd name="T12" fmla="*/ 315 w 332"/>
                  <a:gd name="T13" fmla="*/ 20 h 116"/>
                  <a:gd name="T14" fmla="*/ 315 w 332"/>
                  <a:gd name="T15" fmla="*/ 116 h 116"/>
                  <a:gd name="T16" fmla="*/ 332 w 332"/>
                  <a:gd name="T17" fmla="*/ 106 h 116"/>
                  <a:gd name="T18" fmla="*/ 315 w 332"/>
                  <a:gd name="T19" fmla="*/ 96 h 116"/>
                  <a:gd name="T20" fmla="*/ 17 w 332"/>
                  <a:gd name="T21" fmla="*/ 96 h 116"/>
                  <a:gd name="T22" fmla="*/ 0 w 332"/>
                  <a:gd name="T23" fmla="*/ 106 h 116"/>
                  <a:gd name="T24" fmla="*/ 16 w 332"/>
                  <a:gd name="T25" fmla="*/ 116 h 116"/>
                  <a:gd name="T26" fmla="*/ 315 w 332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116">
                    <a:moveTo>
                      <a:pt x="315" y="20"/>
                    </a:moveTo>
                    <a:cubicBezTo>
                      <a:pt x="322" y="20"/>
                      <a:pt x="332" y="20"/>
                      <a:pt x="332" y="10"/>
                    </a:cubicBezTo>
                    <a:cubicBezTo>
                      <a:pt x="332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2" y="116"/>
                      <a:pt x="332" y="106"/>
                    </a:cubicBezTo>
                    <a:cubicBezTo>
                      <a:pt x="332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2">
                <a:extLst>
                  <a:ext uri="{FF2B5EF4-FFF2-40B4-BE49-F238E27FC236}">
                    <a16:creationId xmlns:a16="http://schemas.microsoft.com/office/drawing/2014/main" id="{7BA8B245-C3AE-4FBB-BBC7-D229384A4C2B}"/>
                  </a:ext>
                </a:extLst>
              </p:cNvPr>
              <p:cNvSpPr>
                <a:spLocks noEditPoint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6040439" y="2487613"/>
                <a:ext cx="117475" cy="130175"/>
              </a:xfrm>
              <a:custGeom>
                <a:avLst/>
                <a:gdLst>
                  <a:gd name="T0" fmla="*/ 122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3 h 342"/>
                  <a:gd name="T8" fmla="*/ 219 w 312"/>
                  <a:gd name="T9" fmla="*/ 227 h 342"/>
                  <a:gd name="T10" fmla="*/ 219 w 312"/>
                  <a:gd name="T11" fmla="*/ 92 h 342"/>
                  <a:gd name="T12" fmla="*/ 211 w 312"/>
                  <a:gd name="T13" fmla="*/ 76 h 342"/>
                  <a:gd name="T14" fmla="*/ 202 w 312"/>
                  <a:gd name="T15" fmla="*/ 88 h 342"/>
                  <a:gd name="T16" fmla="*/ 122 w 312"/>
                  <a:gd name="T17" fmla="*/ 156 h 342"/>
                  <a:gd name="T18" fmla="*/ 122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1 w 312"/>
                  <a:gd name="T25" fmla="*/ 86 h 342"/>
                  <a:gd name="T26" fmla="*/ 280 w 312"/>
                  <a:gd name="T27" fmla="*/ 98 h 342"/>
                  <a:gd name="T28" fmla="*/ 289 w 312"/>
                  <a:gd name="T29" fmla="*/ 81 h 342"/>
                  <a:gd name="T30" fmla="*/ 289 w 312"/>
                  <a:gd name="T31" fmla="*/ 17 h 342"/>
                  <a:gd name="T32" fmla="*/ 272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1 w 312"/>
                  <a:gd name="T51" fmla="*/ 342 h 342"/>
                  <a:gd name="T52" fmla="*/ 297 w 312"/>
                  <a:gd name="T53" fmla="*/ 335 h 342"/>
                  <a:gd name="T54" fmla="*/ 312 w 312"/>
                  <a:gd name="T55" fmla="*/ 248 h 342"/>
                  <a:gd name="T56" fmla="*/ 303 w 312"/>
                  <a:gd name="T57" fmla="*/ 239 h 342"/>
                  <a:gd name="T58" fmla="*/ 294 w 312"/>
                  <a:gd name="T59" fmla="*/ 246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2 w 312"/>
                  <a:gd name="T67" fmla="*/ 291 h 342"/>
                  <a:gd name="T68" fmla="*/ 122 w 312"/>
                  <a:gd name="T69" fmla="*/ 174 h 342"/>
                  <a:gd name="T70" fmla="*/ 271 w 312"/>
                  <a:gd name="T71" fmla="*/ 18 h 342"/>
                  <a:gd name="T72" fmla="*/ 271 w 312"/>
                  <a:gd name="T73" fmla="*/ 41 h 342"/>
                  <a:gd name="T74" fmla="*/ 243 w 312"/>
                  <a:gd name="T75" fmla="*/ 18 h 342"/>
                  <a:gd name="T76" fmla="*/ 271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1 w 312"/>
                  <a:gd name="T89" fmla="*/ 45 h 342"/>
                  <a:gd name="T90" fmla="*/ 57 w 312"/>
                  <a:gd name="T91" fmla="*/ 18 h 342"/>
                  <a:gd name="T92" fmla="*/ 110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0 w 312"/>
                  <a:gd name="T99" fmla="*/ 324 h 342"/>
                  <a:gd name="T100" fmla="*/ 57 w 312"/>
                  <a:gd name="T101" fmla="*/ 324 h 342"/>
                  <a:gd name="T102" fmla="*/ 61 w 312"/>
                  <a:gd name="T103" fmla="*/ 297 h 342"/>
                  <a:gd name="T104" fmla="*/ 61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6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2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2" y="237"/>
                      <a:pt x="202" y="243"/>
                      <a:pt x="211" y="243"/>
                    </a:cubicBezTo>
                    <a:cubicBezTo>
                      <a:pt x="219" y="243"/>
                      <a:pt x="219" y="236"/>
                      <a:pt x="219" y="227"/>
                    </a:cubicBezTo>
                    <a:lnTo>
                      <a:pt x="219" y="92"/>
                    </a:lnTo>
                    <a:cubicBezTo>
                      <a:pt x="219" y="84"/>
                      <a:pt x="219" y="76"/>
                      <a:pt x="211" y="76"/>
                    </a:cubicBezTo>
                    <a:cubicBezTo>
                      <a:pt x="202" y="76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2" y="156"/>
                    </a:cubicBezTo>
                    <a:lnTo>
                      <a:pt x="122" y="51"/>
                    </a:lnTo>
                    <a:cubicBezTo>
                      <a:pt x="122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8" y="52"/>
                      <a:pt x="271" y="86"/>
                    </a:cubicBezTo>
                    <a:cubicBezTo>
                      <a:pt x="272" y="90"/>
                      <a:pt x="272" y="98"/>
                      <a:pt x="280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2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2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1" y="342"/>
                    </a:lnTo>
                    <a:cubicBezTo>
                      <a:pt x="291" y="342"/>
                      <a:pt x="296" y="342"/>
                      <a:pt x="297" y="335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7" y="239"/>
                      <a:pt x="303" y="239"/>
                    </a:cubicBezTo>
                    <a:cubicBezTo>
                      <a:pt x="296" y="239"/>
                      <a:pt x="294" y="246"/>
                      <a:pt x="294" y="246"/>
                    </a:cubicBezTo>
                    <a:cubicBezTo>
                      <a:pt x="291" y="259"/>
                      <a:pt x="286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2" y="324"/>
                      <a:pt x="122" y="291"/>
                    </a:cubicBezTo>
                    <a:lnTo>
                      <a:pt x="122" y="174"/>
                    </a:lnTo>
                    <a:close/>
                    <a:moveTo>
                      <a:pt x="271" y="18"/>
                    </a:moveTo>
                    <a:lnTo>
                      <a:pt x="271" y="41"/>
                    </a:lnTo>
                    <a:cubicBezTo>
                      <a:pt x="263" y="32"/>
                      <a:pt x="253" y="24"/>
                      <a:pt x="243" y="18"/>
                    </a:cubicBezTo>
                    <a:lnTo>
                      <a:pt x="271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1" y="45"/>
                    </a:moveTo>
                    <a:cubicBezTo>
                      <a:pt x="61" y="39"/>
                      <a:pt x="61" y="27"/>
                      <a:pt x="57" y="18"/>
                    </a:cubicBezTo>
                    <a:lnTo>
                      <a:pt x="110" y="18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8" y="320"/>
                      <a:pt x="110" y="324"/>
                    </a:cubicBezTo>
                    <a:lnTo>
                      <a:pt x="57" y="324"/>
                    </a:lnTo>
                    <a:cubicBezTo>
                      <a:pt x="61" y="315"/>
                      <a:pt x="61" y="303"/>
                      <a:pt x="61" y="297"/>
                    </a:cubicBezTo>
                    <a:lnTo>
                      <a:pt x="61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6" y="305"/>
                      <a:pt x="286" y="296"/>
                    </a:cubicBezTo>
                    <a:cubicBezTo>
                      <a:pt x="286" y="298"/>
                      <a:pt x="282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3">
                <a:extLst>
                  <a:ext uri="{FF2B5EF4-FFF2-40B4-BE49-F238E27FC236}">
                    <a16:creationId xmlns:a16="http://schemas.microsoft.com/office/drawing/2014/main" id="{8E8A74D2-46A6-48F3-974D-9B2D9D5EB24E}"/>
                  </a:ext>
                </a:extLst>
              </p:cNvPr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6180139" y="2476500"/>
                <a:ext cx="44450" cy="188912"/>
              </a:xfrm>
              <a:custGeom>
                <a:avLst/>
                <a:gdLst>
                  <a:gd name="T0" fmla="*/ 116 w 116"/>
                  <a:gd name="T1" fmla="*/ 493 h 498"/>
                  <a:gd name="T2" fmla="*/ 108 w 116"/>
                  <a:gd name="T3" fmla="*/ 482 h 498"/>
                  <a:gd name="T4" fmla="*/ 29 w 116"/>
                  <a:gd name="T5" fmla="*/ 249 h 498"/>
                  <a:gd name="T6" fmla="*/ 110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8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10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4">
                <a:extLst>
                  <a:ext uri="{FF2B5EF4-FFF2-40B4-BE49-F238E27FC236}">
                    <a16:creationId xmlns:a16="http://schemas.microsoft.com/office/drawing/2014/main" id="{259F4D3F-DCA4-4704-8175-16023D53D39C}"/>
                  </a:ext>
                </a:extLst>
              </p:cNvPr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6240464" y="2489200"/>
                <a:ext cx="153988" cy="128587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6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5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5 w 411"/>
                  <a:gd name="T79" fmla="*/ 0 h 341"/>
                  <a:gd name="T80" fmla="*/ 358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1"/>
                      <a:pt x="184" y="30"/>
                    </a:cubicBezTo>
                    <a:cubicBezTo>
                      <a:pt x="184" y="27"/>
                      <a:pt x="193" y="18"/>
                      <a:pt x="214" y="16"/>
                    </a:cubicBezTo>
                    <a:cubicBezTo>
                      <a:pt x="219" y="15"/>
                      <a:pt x="224" y="15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6"/>
                      <a:pt x="94" y="16"/>
                      <a:pt x="100" y="16"/>
                    </a:cubicBezTo>
                    <a:cubicBezTo>
                      <a:pt x="130" y="16"/>
                      <a:pt x="133" y="21"/>
                      <a:pt x="137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5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7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2"/>
                      <a:pt x="358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65">
                <a:extLst>
                  <a:ext uri="{FF2B5EF4-FFF2-40B4-BE49-F238E27FC236}">
                    <a16:creationId xmlns:a16="http://schemas.microsoft.com/office/drawing/2014/main" id="{E6F4D3FB-66AF-4E22-A78A-6CB47A8E73FB}"/>
                  </a:ext>
                </a:extLst>
              </p:cNvPr>
              <p:cNvSpPr>
                <a:spLocks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6415089" y="2476500"/>
                <a:ext cx="42863" cy="188912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8" y="65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6">
                <a:extLst>
                  <a:ext uri="{FF2B5EF4-FFF2-40B4-BE49-F238E27FC236}">
                    <a16:creationId xmlns:a16="http://schemas.microsoft.com/office/drawing/2014/main" id="{CA8FABD9-2B0A-4858-B29F-828C65413F62}"/>
                  </a:ext>
                </a:extLst>
              </p:cNvPr>
              <p:cNvSpPr>
                <a:spLocks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6488114" y="2598738"/>
                <a:ext cx="25400" cy="46037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7">
                <a:extLst>
                  <a:ext uri="{FF2B5EF4-FFF2-40B4-BE49-F238E27FC236}">
                    <a16:creationId xmlns:a16="http://schemas.microsoft.com/office/drawing/2014/main" id="{B9CB507A-3EBF-4A32-9064-392AF4A539FD}"/>
                  </a:ext>
                </a:extLst>
              </p:cNvPr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6572251" y="2508250"/>
                <a:ext cx="50800" cy="111125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8">
                <a:extLst>
                  <a:ext uri="{FF2B5EF4-FFF2-40B4-BE49-F238E27FC236}">
                    <a16:creationId xmlns:a16="http://schemas.microsoft.com/office/drawing/2014/main" id="{29F4FA9C-8AFB-428C-82E2-30EF226F128D}"/>
                  </a:ext>
                </a:extLst>
              </p:cNvPr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6624639" y="2489200"/>
                <a:ext cx="88900" cy="128587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3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1 w 238"/>
                  <a:gd name="T37" fmla="*/ 55 h 341"/>
                  <a:gd name="T38" fmla="*/ 31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3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3" y="29"/>
                      <a:pt x="6" y="29"/>
                    </a:cubicBezTo>
                    <a:cubicBezTo>
                      <a:pt x="27" y="29"/>
                      <a:pt x="31" y="33"/>
                      <a:pt x="31" y="55"/>
                    </a:cubicBezTo>
                    <a:lnTo>
                      <a:pt x="31" y="290"/>
                    </a:lnTo>
                    <a:cubicBezTo>
                      <a:pt x="31" y="325"/>
                      <a:pt x="28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9">
                <a:extLst>
                  <a:ext uri="{FF2B5EF4-FFF2-40B4-BE49-F238E27FC236}">
                    <a16:creationId xmlns:a16="http://schemas.microsoft.com/office/drawing/2014/main" id="{9BBA3AA5-9984-46CC-B8C5-3B86FA22C841}"/>
                  </a:ext>
                </a:extLst>
              </p:cNvPr>
              <p:cNvSpPr>
                <a:spLocks noEditPoint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6721476" y="2530475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5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6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6 w 199"/>
                  <a:gd name="T25" fmla="*/ 76 h 235"/>
                  <a:gd name="T26" fmla="*/ 89 w 199"/>
                  <a:gd name="T27" fmla="*/ 18 h 235"/>
                  <a:gd name="T28" fmla="*/ 138 w 199"/>
                  <a:gd name="T29" fmla="*/ 76 h 235"/>
                  <a:gd name="T30" fmla="*/ 36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6" y="76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0">
                <a:extLst>
                  <a:ext uri="{FF2B5EF4-FFF2-40B4-BE49-F238E27FC236}">
                    <a16:creationId xmlns:a16="http://schemas.microsoft.com/office/drawing/2014/main" id="{0617CE3F-631A-4ABD-A159-7B1C32CFDFC0}"/>
                  </a:ext>
                </a:extLst>
              </p:cNvPr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6802439" y="2530475"/>
                <a:ext cx="87313" cy="87312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1">
                <a:extLst>
                  <a:ext uri="{FF2B5EF4-FFF2-40B4-BE49-F238E27FC236}">
                    <a16:creationId xmlns:a16="http://schemas.microsoft.com/office/drawing/2014/main" id="{84B1329E-1A33-44F5-A7F9-AEE709C1D5F7}"/>
                  </a:ext>
                </a:extLst>
              </p:cNvPr>
              <p:cNvSpPr>
                <a:spLocks noEditPoint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6907214" y="2530475"/>
                <a:ext cx="20638" cy="88900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2"/>
                      <a:pt x="12" y="234"/>
                      <a:pt x="27" y="234"/>
                    </a:cubicBezTo>
                    <a:cubicBezTo>
                      <a:pt x="42" y="234"/>
                      <a:pt x="55" y="222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2">
                <a:extLst>
                  <a:ext uri="{FF2B5EF4-FFF2-40B4-BE49-F238E27FC236}">
                    <a16:creationId xmlns:a16="http://schemas.microsoft.com/office/drawing/2014/main" id="{DFD86A4E-3532-4B87-B5AD-0F17F0674CC6}"/>
                  </a:ext>
                </a:extLst>
              </p:cNvPr>
              <p:cNvSpPr>
                <a:spLocks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3919539" y="2886075"/>
                <a:ext cx="68263" cy="128587"/>
              </a:xfrm>
              <a:custGeom>
                <a:avLst/>
                <a:gdLst>
                  <a:gd name="T0" fmla="*/ 144 w 181"/>
                  <a:gd name="T1" fmla="*/ 116 h 341"/>
                  <a:gd name="T2" fmla="*/ 83 w 181"/>
                  <a:gd name="T3" fmla="*/ 116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6 h 341"/>
                  <a:gd name="T20" fmla="*/ 0 w 181"/>
                  <a:gd name="T21" fmla="*/ 116 h 341"/>
                  <a:gd name="T22" fmla="*/ 0 w 181"/>
                  <a:gd name="T23" fmla="*/ 132 h 341"/>
                  <a:gd name="T24" fmla="*/ 41 w 181"/>
                  <a:gd name="T25" fmla="*/ 132 h 341"/>
                  <a:gd name="T26" fmla="*/ 41 w 181"/>
                  <a:gd name="T27" fmla="*/ 289 h 341"/>
                  <a:gd name="T28" fmla="*/ 0 w 181"/>
                  <a:gd name="T29" fmla="*/ 333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3 h 341"/>
                  <a:gd name="T36" fmla="*/ 83 w 181"/>
                  <a:gd name="T37" fmla="*/ 289 h 341"/>
                  <a:gd name="T38" fmla="*/ 83 w 181"/>
                  <a:gd name="T39" fmla="*/ 132 h 341"/>
                  <a:gd name="T40" fmla="*/ 144 w 181"/>
                  <a:gd name="T41" fmla="*/ 132 h 341"/>
                  <a:gd name="T42" fmla="*/ 144 w 181"/>
                  <a:gd name="T43" fmla="*/ 1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9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3"/>
                    </a:lnTo>
                    <a:cubicBezTo>
                      <a:pt x="89" y="332"/>
                      <a:pt x="83" y="326"/>
                      <a:pt x="83" y="289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3">
                <a:extLst>
                  <a:ext uri="{FF2B5EF4-FFF2-40B4-BE49-F238E27FC236}">
                    <a16:creationId xmlns:a16="http://schemas.microsoft.com/office/drawing/2014/main" id="{6EE3BD35-0EAB-49C1-A0F4-5A5FAEB40AAA}"/>
                  </a:ext>
                </a:extLst>
              </p:cNvPr>
              <p:cNvSpPr>
                <a:spLocks noEditPoint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3983039" y="2927350"/>
                <a:ext cx="82550" cy="90487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74">
                <a:extLst>
                  <a:ext uri="{FF2B5EF4-FFF2-40B4-BE49-F238E27FC236}">
                    <a16:creationId xmlns:a16="http://schemas.microsoft.com/office/drawing/2014/main" id="{07B6BA01-DAE4-407F-BFBB-C74688119A79}"/>
                  </a:ext>
                </a:extLst>
              </p:cNvPr>
              <p:cNvSpPr>
                <a:spLocks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71939" y="2927350"/>
                <a:ext cx="61913" cy="87312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6 w 165"/>
                  <a:gd name="T5" fmla="*/ 63 h 230"/>
                  <a:gd name="T6" fmla="*/ 36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8 w 165"/>
                  <a:gd name="T17" fmla="*/ 185 h 230"/>
                  <a:gd name="T18" fmla="*/ 78 w 165"/>
                  <a:gd name="T19" fmla="*/ 73 h 230"/>
                  <a:gd name="T20" fmla="*/ 113 w 165"/>
                  <a:gd name="T21" fmla="*/ 32 h 230"/>
                  <a:gd name="T22" fmla="*/ 126 w 165"/>
                  <a:gd name="T23" fmla="*/ 39 h 230"/>
                  <a:gd name="T24" fmla="*/ 146 w 165"/>
                  <a:gd name="T25" fmla="*/ 49 h 230"/>
                  <a:gd name="T26" fmla="*/ 165 w 165"/>
                  <a:gd name="T27" fmla="*/ 27 h 230"/>
                  <a:gd name="T28" fmla="*/ 138 w 165"/>
                  <a:gd name="T29" fmla="*/ 0 h 230"/>
                  <a:gd name="T30" fmla="*/ 78 w 165"/>
                  <a:gd name="T31" fmla="*/ 47 h 230"/>
                  <a:gd name="T32" fmla="*/ 78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8"/>
                    </a:lnTo>
                    <a:cubicBezTo>
                      <a:pt x="36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8" y="213"/>
                      <a:pt x="78" y="185"/>
                    </a:cubicBezTo>
                    <a:lnTo>
                      <a:pt x="78" y="73"/>
                    </a:lnTo>
                    <a:cubicBezTo>
                      <a:pt x="78" y="57"/>
                      <a:pt x="99" y="32"/>
                      <a:pt x="113" y="32"/>
                    </a:cubicBezTo>
                    <a:cubicBezTo>
                      <a:pt x="116" y="32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1"/>
                      <a:pt x="165" y="27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2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75">
                <a:extLst>
                  <a:ext uri="{FF2B5EF4-FFF2-40B4-BE49-F238E27FC236}">
                    <a16:creationId xmlns:a16="http://schemas.microsoft.com/office/drawing/2014/main" id="{B9BEC55C-8086-4D3D-8996-8E290694C611}"/>
                  </a:ext>
                </a:extLst>
              </p:cNvPr>
              <p:cNvSpPr>
                <a:spLocks noEditPoint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187826" y="2927350"/>
                <a:ext cx="74613" cy="90487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76">
                <a:extLst>
                  <a:ext uri="{FF2B5EF4-FFF2-40B4-BE49-F238E27FC236}">
                    <a16:creationId xmlns:a16="http://schemas.microsoft.com/office/drawing/2014/main" id="{09A7F209-2B11-4D11-A9FF-09EA7A1D7C27}"/>
                  </a:ext>
                </a:extLst>
              </p:cNvPr>
              <p:cNvSpPr>
                <a:spLocks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67201" y="2927350"/>
                <a:ext cx="87313" cy="87312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77">
                <a:extLst>
                  <a:ext uri="{FF2B5EF4-FFF2-40B4-BE49-F238E27FC236}">
                    <a16:creationId xmlns:a16="http://schemas.microsoft.com/office/drawing/2014/main" id="{28041AE2-4342-4543-AC49-E444668B679E}"/>
                  </a:ext>
                </a:extLst>
              </p:cNvPr>
              <p:cNvSpPr>
                <a:spLocks/>
              </p:cNvSpPr>
              <p:nvPr>
                <p:custDataLst>
                  <p:tags r:id="rId217"/>
                </p:custDataLst>
              </p:nvPr>
            </p:nvSpPr>
            <p:spPr bwMode="auto">
              <a:xfrm>
                <a:off x="4356101" y="2930525"/>
                <a:ext cx="87313" cy="125412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3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2 h 333"/>
                  <a:gd name="T38" fmla="*/ 56 w 230"/>
                  <a:gd name="T39" fmla="*/ 288 h 333"/>
                  <a:gd name="T40" fmla="*/ 30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4" y="269"/>
                    </a:cubicBezTo>
                    <a:cubicBezTo>
                      <a:pt x="87" y="282"/>
                      <a:pt x="76" y="292"/>
                      <a:pt x="69" y="292"/>
                    </a:cubicBezTo>
                    <a:cubicBezTo>
                      <a:pt x="66" y="292"/>
                      <a:pt x="61" y="291"/>
                      <a:pt x="56" y="288"/>
                    </a:cubicBezTo>
                    <a:cubicBezTo>
                      <a:pt x="47" y="285"/>
                      <a:pt x="38" y="283"/>
                      <a:pt x="30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6"/>
                      <a:pt x="129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78">
                <a:extLst>
                  <a:ext uri="{FF2B5EF4-FFF2-40B4-BE49-F238E27FC236}">
                    <a16:creationId xmlns:a16="http://schemas.microsoft.com/office/drawing/2014/main" id="{E239A713-B3AF-4DCE-9196-8B38A10A6682}"/>
                  </a:ext>
                </a:extLst>
              </p:cNvPr>
              <p:cNvSpPr>
                <a:spLocks noEditPoints="1"/>
              </p:cNvSpPr>
              <p:nvPr>
                <p:custDataLst>
                  <p:tags r:id="rId218"/>
                </p:custDataLst>
              </p:nvPr>
            </p:nvSpPr>
            <p:spPr bwMode="auto">
              <a:xfrm>
                <a:off x="4502151" y="2879725"/>
                <a:ext cx="76200" cy="138112"/>
              </a:xfrm>
              <a:custGeom>
                <a:avLst/>
                <a:gdLst>
                  <a:gd name="T0" fmla="*/ 111 w 204"/>
                  <a:gd name="T1" fmla="*/ 137 h 361"/>
                  <a:gd name="T2" fmla="*/ 0 w 204"/>
                  <a:gd name="T3" fmla="*/ 277 h 361"/>
                  <a:gd name="T4" fmla="*/ 79 w 204"/>
                  <a:gd name="T5" fmla="*/ 361 h 361"/>
                  <a:gd name="T6" fmla="*/ 178 w 204"/>
                  <a:gd name="T7" fmla="*/ 214 h 361"/>
                  <a:gd name="T8" fmla="*/ 141 w 204"/>
                  <a:gd name="T9" fmla="*/ 121 h 361"/>
                  <a:gd name="T10" fmla="*/ 94 w 204"/>
                  <a:gd name="T11" fmla="*/ 39 h 361"/>
                  <a:gd name="T12" fmla="*/ 122 w 204"/>
                  <a:gd name="T13" fmla="*/ 16 h 361"/>
                  <a:gd name="T14" fmla="*/ 157 w 204"/>
                  <a:gd name="T15" fmla="*/ 30 h 361"/>
                  <a:gd name="T16" fmla="*/ 184 w 204"/>
                  <a:gd name="T17" fmla="*/ 42 h 361"/>
                  <a:gd name="T18" fmla="*/ 204 w 204"/>
                  <a:gd name="T19" fmla="*/ 22 h 361"/>
                  <a:gd name="T20" fmla="*/ 178 w 204"/>
                  <a:gd name="T21" fmla="*/ 6 h 361"/>
                  <a:gd name="T22" fmla="*/ 137 w 204"/>
                  <a:gd name="T23" fmla="*/ 0 h 361"/>
                  <a:gd name="T24" fmla="*/ 81 w 204"/>
                  <a:gd name="T25" fmla="*/ 52 h 361"/>
                  <a:gd name="T26" fmla="*/ 111 w 204"/>
                  <a:gd name="T27" fmla="*/ 137 h 361"/>
                  <a:gd name="T28" fmla="*/ 117 w 204"/>
                  <a:gd name="T29" fmla="*/ 148 h 361"/>
                  <a:gd name="T30" fmla="*/ 144 w 204"/>
                  <a:gd name="T31" fmla="*/ 234 h 361"/>
                  <a:gd name="T32" fmla="*/ 79 w 204"/>
                  <a:gd name="T33" fmla="*/ 350 h 361"/>
                  <a:gd name="T34" fmla="*/ 31 w 204"/>
                  <a:gd name="T35" fmla="*/ 291 h 361"/>
                  <a:gd name="T36" fmla="*/ 117 w 204"/>
                  <a:gd name="T37" fmla="*/ 14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1">
                    <a:moveTo>
                      <a:pt x="111" y="137"/>
                    </a:moveTo>
                    <a:cubicBezTo>
                      <a:pt x="48" y="152"/>
                      <a:pt x="0" y="217"/>
                      <a:pt x="0" y="277"/>
                    </a:cubicBezTo>
                    <a:cubicBezTo>
                      <a:pt x="0" y="325"/>
                      <a:pt x="32" y="361"/>
                      <a:pt x="79" y="361"/>
                    </a:cubicBezTo>
                    <a:cubicBezTo>
                      <a:pt x="137" y="361"/>
                      <a:pt x="178" y="283"/>
                      <a:pt x="178" y="214"/>
                    </a:cubicBezTo>
                    <a:cubicBezTo>
                      <a:pt x="178" y="168"/>
                      <a:pt x="158" y="143"/>
                      <a:pt x="141" y="121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6" y="16"/>
                      <a:pt x="146" y="23"/>
                      <a:pt x="157" y="30"/>
                    </a:cubicBezTo>
                    <a:cubicBezTo>
                      <a:pt x="167" y="36"/>
                      <a:pt x="177" y="42"/>
                      <a:pt x="184" y="42"/>
                    </a:cubicBezTo>
                    <a:cubicBezTo>
                      <a:pt x="197" y="42"/>
                      <a:pt x="204" y="30"/>
                      <a:pt x="204" y="22"/>
                    </a:cubicBezTo>
                    <a:cubicBezTo>
                      <a:pt x="204" y="11"/>
                      <a:pt x="196" y="10"/>
                      <a:pt x="178" y="6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2"/>
                      <a:pt x="81" y="52"/>
                    </a:cubicBezTo>
                    <a:cubicBezTo>
                      <a:pt x="81" y="79"/>
                      <a:pt x="95" y="106"/>
                      <a:pt x="111" y="137"/>
                    </a:cubicBezTo>
                    <a:close/>
                    <a:moveTo>
                      <a:pt x="117" y="148"/>
                    </a:moveTo>
                    <a:cubicBezTo>
                      <a:pt x="129" y="171"/>
                      <a:pt x="144" y="198"/>
                      <a:pt x="144" y="234"/>
                    </a:cubicBezTo>
                    <a:cubicBezTo>
                      <a:pt x="144" y="267"/>
                      <a:pt x="125" y="350"/>
                      <a:pt x="79" y="350"/>
                    </a:cubicBezTo>
                    <a:cubicBezTo>
                      <a:pt x="51" y="350"/>
                      <a:pt x="31" y="329"/>
                      <a:pt x="31" y="291"/>
                    </a:cubicBezTo>
                    <a:cubicBezTo>
                      <a:pt x="31" y="260"/>
                      <a:pt x="49" y="166"/>
                      <a:pt x="117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79">
                <a:extLst>
                  <a:ext uri="{FF2B5EF4-FFF2-40B4-BE49-F238E27FC236}">
                    <a16:creationId xmlns:a16="http://schemas.microsoft.com/office/drawing/2014/main" id="{E4C9904A-99FA-43F9-B46E-05C6FF63D881}"/>
                  </a:ext>
                </a:extLst>
              </p:cNvPr>
              <p:cNvSpPr>
                <a:spLocks/>
              </p:cNvSpPr>
              <p:nvPr>
                <p:custDataLst>
                  <p:tags r:id="rId219"/>
                </p:custDataLst>
              </p:nvPr>
            </p:nvSpPr>
            <p:spPr bwMode="auto">
              <a:xfrm>
                <a:off x="4651376" y="2913063"/>
                <a:ext cx="114300" cy="109537"/>
              </a:xfrm>
              <a:custGeom>
                <a:avLst/>
                <a:gdLst>
                  <a:gd name="T0" fmla="*/ 295 w 305"/>
                  <a:gd name="T1" fmla="*/ 155 h 289"/>
                  <a:gd name="T2" fmla="*/ 305 w 305"/>
                  <a:gd name="T3" fmla="*/ 144 h 289"/>
                  <a:gd name="T4" fmla="*/ 295 w 305"/>
                  <a:gd name="T5" fmla="*/ 133 h 289"/>
                  <a:gd name="T6" fmla="*/ 19 w 305"/>
                  <a:gd name="T7" fmla="*/ 3 h 289"/>
                  <a:gd name="T8" fmla="*/ 10 w 305"/>
                  <a:gd name="T9" fmla="*/ 0 h 289"/>
                  <a:gd name="T10" fmla="*/ 0 w 305"/>
                  <a:gd name="T11" fmla="*/ 9 h 289"/>
                  <a:gd name="T12" fmla="*/ 10 w 305"/>
                  <a:gd name="T13" fmla="*/ 20 h 289"/>
                  <a:gd name="T14" fmla="*/ 271 w 305"/>
                  <a:gd name="T15" fmla="*/ 144 h 289"/>
                  <a:gd name="T16" fmla="*/ 10 w 305"/>
                  <a:gd name="T17" fmla="*/ 268 h 289"/>
                  <a:gd name="T18" fmla="*/ 0 w 305"/>
                  <a:gd name="T19" fmla="*/ 279 h 289"/>
                  <a:gd name="T20" fmla="*/ 10 w 305"/>
                  <a:gd name="T21" fmla="*/ 289 h 289"/>
                  <a:gd name="T22" fmla="*/ 19 w 305"/>
                  <a:gd name="T23" fmla="*/ 285 h 289"/>
                  <a:gd name="T24" fmla="*/ 295 w 305"/>
                  <a:gd name="T25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5" y="155"/>
                    </a:moveTo>
                    <a:cubicBezTo>
                      <a:pt x="301" y="153"/>
                      <a:pt x="305" y="150"/>
                      <a:pt x="305" y="144"/>
                    </a:cubicBezTo>
                    <a:cubicBezTo>
                      <a:pt x="305" y="138"/>
                      <a:pt x="301" y="136"/>
                      <a:pt x="295" y="133"/>
                    </a:cubicBezTo>
                    <a:lnTo>
                      <a:pt x="19" y="3"/>
                    </a:lnTo>
                    <a:cubicBezTo>
                      <a:pt x="13" y="0"/>
                      <a:pt x="12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10" y="20"/>
                    </a:cubicBezTo>
                    <a:lnTo>
                      <a:pt x="271" y="144"/>
                    </a:lnTo>
                    <a:lnTo>
                      <a:pt x="10" y="268"/>
                    </a:lnTo>
                    <a:cubicBezTo>
                      <a:pt x="3" y="271"/>
                      <a:pt x="0" y="274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0">
                <a:extLst>
                  <a:ext uri="{FF2B5EF4-FFF2-40B4-BE49-F238E27FC236}">
                    <a16:creationId xmlns:a16="http://schemas.microsoft.com/office/drawing/2014/main" id="{432E2A2D-B9DD-4C9D-B0B3-A7FF7E75A580}"/>
                  </a:ext>
                </a:extLst>
              </p:cNvPr>
              <p:cNvSpPr>
                <a:spLocks noEditPoints="1"/>
              </p:cNvSpPr>
              <p:nvPr>
                <p:custDataLst>
                  <p:tags r:id="rId220"/>
                </p:custDataLst>
              </p:nvPr>
            </p:nvSpPr>
            <p:spPr bwMode="auto">
              <a:xfrm>
                <a:off x="4840289" y="2889250"/>
                <a:ext cx="79375" cy="130175"/>
              </a:xfrm>
              <a:custGeom>
                <a:avLst/>
                <a:gdLst>
                  <a:gd name="T0" fmla="*/ 210 w 210"/>
                  <a:gd name="T1" fmla="*/ 172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2 h 343"/>
                  <a:gd name="T10" fmla="*/ 22 w 210"/>
                  <a:gd name="T11" fmla="*/ 292 h 343"/>
                  <a:gd name="T12" fmla="*/ 104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2 h 343"/>
                  <a:gd name="T18" fmla="*/ 104 w 210"/>
                  <a:gd name="T19" fmla="*/ 332 h 343"/>
                  <a:gd name="T20" fmla="*/ 47 w 210"/>
                  <a:gd name="T21" fmla="*/ 271 h 343"/>
                  <a:gd name="T22" fmla="*/ 41 w 210"/>
                  <a:gd name="T23" fmla="*/ 166 h 343"/>
                  <a:gd name="T24" fmla="*/ 45 w 210"/>
                  <a:gd name="T25" fmla="*/ 75 h 343"/>
                  <a:gd name="T26" fmla="*/ 104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6 h 343"/>
                  <a:gd name="T32" fmla="*/ 163 w 210"/>
                  <a:gd name="T33" fmla="*/ 269 h 343"/>
                  <a:gd name="T34" fmla="*/ 104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2"/>
                    </a:moveTo>
                    <a:cubicBezTo>
                      <a:pt x="210" y="132"/>
                      <a:pt x="207" y="92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3"/>
                      <a:pt x="0" y="132"/>
                      <a:pt x="0" y="172"/>
                    </a:cubicBezTo>
                    <a:cubicBezTo>
                      <a:pt x="0" y="210"/>
                      <a:pt x="2" y="255"/>
                      <a:pt x="22" y="292"/>
                    </a:cubicBezTo>
                    <a:cubicBezTo>
                      <a:pt x="44" y="333"/>
                      <a:pt x="80" y="343"/>
                      <a:pt x="104" y="343"/>
                    </a:cubicBezTo>
                    <a:cubicBezTo>
                      <a:pt x="131" y="343"/>
                      <a:pt x="169" y="332"/>
                      <a:pt x="191" y="285"/>
                    </a:cubicBezTo>
                    <a:cubicBezTo>
                      <a:pt x="207" y="251"/>
                      <a:pt x="210" y="212"/>
                      <a:pt x="210" y="172"/>
                    </a:cubicBezTo>
                    <a:close/>
                    <a:moveTo>
                      <a:pt x="104" y="332"/>
                    </a:moveTo>
                    <a:cubicBezTo>
                      <a:pt x="85" y="332"/>
                      <a:pt x="56" y="319"/>
                      <a:pt x="47" y="271"/>
                    </a:cubicBezTo>
                    <a:cubicBezTo>
                      <a:pt x="41" y="242"/>
                      <a:pt x="41" y="196"/>
                      <a:pt x="41" y="166"/>
                    </a:cubicBezTo>
                    <a:cubicBezTo>
                      <a:pt x="41" y="134"/>
                      <a:pt x="41" y="101"/>
                      <a:pt x="45" y="75"/>
                    </a:cubicBezTo>
                    <a:cubicBezTo>
                      <a:pt x="55" y="15"/>
                      <a:pt x="92" y="11"/>
                      <a:pt x="104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6"/>
                    </a:cubicBezTo>
                    <a:cubicBezTo>
                      <a:pt x="168" y="204"/>
                      <a:pt x="168" y="238"/>
                      <a:pt x="163" y="269"/>
                    </a:cubicBezTo>
                    <a:cubicBezTo>
                      <a:pt x="155" y="317"/>
                      <a:pt x="127" y="332"/>
                      <a:pt x="104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1">
                <a:extLst>
                  <a:ext uri="{FF2B5EF4-FFF2-40B4-BE49-F238E27FC236}">
                    <a16:creationId xmlns:a16="http://schemas.microsoft.com/office/drawing/2014/main" id="{44C4EE79-F8F5-49A9-B430-3A8D01590202}"/>
                  </a:ext>
                </a:extLst>
              </p:cNvPr>
              <p:cNvSpPr>
                <a:spLocks/>
              </p:cNvSpPr>
              <p:nvPr>
                <p:custDataLst>
                  <p:tags r:id="rId221"/>
                </p:custDataLst>
              </p:nvPr>
            </p:nvSpPr>
            <p:spPr bwMode="auto">
              <a:xfrm>
                <a:off x="4937126" y="2995613"/>
                <a:ext cx="26988" cy="46037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2">
                <a:extLst>
                  <a:ext uri="{FF2B5EF4-FFF2-40B4-BE49-F238E27FC236}">
                    <a16:creationId xmlns:a16="http://schemas.microsoft.com/office/drawing/2014/main" id="{04A1E6E5-1AF9-41E5-8032-56A1F70A40FE}"/>
                  </a:ext>
                </a:extLst>
              </p:cNvPr>
              <p:cNvSpPr>
                <a:spLocks noEditPoints="1"/>
              </p:cNvSpPr>
              <p:nvPr>
                <p:custDataLst>
                  <p:tags r:id="rId222"/>
                </p:custDataLst>
              </p:nvPr>
            </p:nvSpPr>
            <p:spPr bwMode="auto">
              <a:xfrm>
                <a:off x="4292601" y="3173413"/>
                <a:ext cx="109538" cy="128587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3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3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3">
                <a:extLst>
                  <a:ext uri="{FF2B5EF4-FFF2-40B4-BE49-F238E27FC236}">
                    <a16:creationId xmlns:a16="http://schemas.microsoft.com/office/drawing/2014/main" id="{B8F6EBD5-B6EE-4244-B9BF-FCDD04EBB1CC}"/>
                  </a:ext>
                </a:extLst>
              </p:cNvPr>
              <p:cNvSpPr>
                <a:spLocks/>
              </p:cNvSpPr>
              <p:nvPr>
                <p:custDataLst>
                  <p:tags r:id="rId223"/>
                </p:custDataLst>
              </p:nvPr>
            </p:nvSpPr>
            <p:spPr bwMode="auto">
              <a:xfrm>
                <a:off x="4422776" y="3160713"/>
                <a:ext cx="42863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4">
                <a:extLst>
                  <a:ext uri="{FF2B5EF4-FFF2-40B4-BE49-F238E27FC236}">
                    <a16:creationId xmlns:a16="http://schemas.microsoft.com/office/drawing/2014/main" id="{1FF1D9B8-5EAA-40B3-9C15-554C4BEC789C}"/>
                  </a:ext>
                </a:extLst>
              </p:cNvPr>
              <p:cNvSpPr>
                <a:spLocks/>
              </p:cNvSpPr>
              <p:nvPr>
                <p:custDataLst>
                  <p:tags r:id="rId224"/>
                </p:custDataLst>
              </p:nvPr>
            </p:nvSpPr>
            <p:spPr bwMode="auto">
              <a:xfrm>
                <a:off x="4481514" y="3173413"/>
                <a:ext cx="153988" cy="128587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5">
                <a:extLst>
                  <a:ext uri="{FF2B5EF4-FFF2-40B4-BE49-F238E27FC236}">
                    <a16:creationId xmlns:a16="http://schemas.microsoft.com/office/drawing/2014/main" id="{EB456029-77EA-410C-BD92-8DD4EC68F6FE}"/>
                  </a:ext>
                </a:extLst>
              </p:cNvPr>
              <p:cNvSpPr>
                <a:spLocks noEditPoints="1"/>
              </p:cNvSpPr>
              <p:nvPr>
                <p:custDataLst>
                  <p:tags r:id="rId225"/>
                </p:custDataLst>
              </p:nvPr>
            </p:nvSpPr>
            <p:spPr bwMode="auto">
              <a:xfrm>
                <a:off x="4713289" y="3182938"/>
                <a:ext cx="114300" cy="146050"/>
              </a:xfrm>
              <a:custGeom>
                <a:avLst/>
                <a:gdLst>
                  <a:gd name="T0" fmla="*/ 295 w 305"/>
                  <a:gd name="T1" fmla="*/ 156 h 386"/>
                  <a:gd name="T2" fmla="*/ 305 w 305"/>
                  <a:gd name="T3" fmla="*/ 145 h 386"/>
                  <a:gd name="T4" fmla="*/ 295 w 305"/>
                  <a:gd name="T5" fmla="*/ 133 h 386"/>
                  <a:gd name="T6" fmla="*/ 20 w 305"/>
                  <a:gd name="T7" fmla="*/ 4 h 386"/>
                  <a:gd name="T8" fmla="*/ 10 w 305"/>
                  <a:gd name="T9" fmla="*/ 0 h 386"/>
                  <a:gd name="T10" fmla="*/ 0 w 305"/>
                  <a:gd name="T11" fmla="*/ 10 h 386"/>
                  <a:gd name="T12" fmla="*/ 10 w 305"/>
                  <a:gd name="T13" fmla="*/ 21 h 386"/>
                  <a:gd name="T14" fmla="*/ 271 w 305"/>
                  <a:gd name="T15" fmla="*/ 144 h 386"/>
                  <a:gd name="T16" fmla="*/ 11 w 305"/>
                  <a:gd name="T17" fmla="*/ 267 h 386"/>
                  <a:gd name="T18" fmla="*/ 0 w 305"/>
                  <a:gd name="T19" fmla="*/ 279 h 386"/>
                  <a:gd name="T20" fmla="*/ 10 w 305"/>
                  <a:gd name="T21" fmla="*/ 289 h 386"/>
                  <a:gd name="T22" fmla="*/ 19 w 305"/>
                  <a:gd name="T23" fmla="*/ 285 h 386"/>
                  <a:gd name="T24" fmla="*/ 295 w 305"/>
                  <a:gd name="T25" fmla="*/ 156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156"/>
                    </a:moveTo>
                    <a:cubicBezTo>
                      <a:pt x="302" y="153"/>
                      <a:pt x="305" y="149"/>
                      <a:pt x="305" y="145"/>
                    </a:cubicBezTo>
                    <a:cubicBezTo>
                      <a:pt x="305" y="140"/>
                      <a:pt x="303" y="137"/>
                      <a:pt x="295" y="133"/>
                    </a:cubicBezTo>
                    <a:lnTo>
                      <a:pt x="20" y="4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6"/>
                      <a:pt x="4" y="19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2"/>
                      <a:pt x="0" y="276"/>
                      <a:pt x="0" y="279"/>
                    </a:cubicBezTo>
                    <a:cubicBezTo>
                      <a:pt x="0" y="284"/>
                      <a:pt x="5" y="289"/>
                      <a:pt x="10" y="289"/>
                    </a:cubicBezTo>
                    <a:cubicBezTo>
                      <a:pt x="12" y="289"/>
                      <a:pt x="13" y="289"/>
                      <a:pt x="19" y="285"/>
                    </a:cubicBezTo>
                    <a:lnTo>
                      <a:pt x="295" y="156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6">
                <a:extLst>
                  <a:ext uri="{FF2B5EF4-FFF2-40B4-BE49-F238E27FC236}">
                    <a16:creationId xmlns:a16="http://schemas.microsoft.com/office/drawing/2014/main" id="{41C16B7A-DD6F-4ADC-BE7C-4052FA501B21}"/>
                  </a:ext>
                </a:extLst>
              </p:cNvPr>
              <p:cNvSpPr>
                <a:spLocks/>
              </p:cNvSpPr>
              <p:nvPr>
                <p:custDataLst>
                  <p:tags r:id="rId226"/>
                </p:custDataLst>
              </p:nvPr>
            </p:nvSpPr>
            <p:spPr bwMode="auto">
              <a:xfrm>
                <a:off x="4913314" y="3160713"/>
                <a:ext cx="44450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7">
                <a:extLst>
                  <a:ext uri="{FF2B5EF4-FFF2-40B4-BE49-F238E27FC236}">
                    <a16:creationId xmlns:a16="http://schemas.microsoft.com/office/drawing/2014/main" id="{E7EB4101-5CC3-4E5D-805A-58DC55D1E4E5}"/>
                  </a:ext>
                </a:extLst>
              </p:cNvPr>
              <p:cNvSpPr>
                <a:spLocks/>
              </p:cNvSpPr>
              <p:nvPr>
                <p:custDataLst>
                  <p:tags r:id="rId227"/>
                </p:custDataLst>
              </p:nvPr>
            </p:nvSpPr>
            <p:spPr bwMode="auto">
              <a:xfrm>
                <a:off x="4984751" y="3176588"/>
                <a:ext cx="61913" cy="125412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8 h 332"/>
                  <a:gd name="T8" fmla="*/ 65 w 164"/>
                  <a:gd name="T9" fmla="*/ 35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8"/>
                    </a:lnTo>
                    <a:cubicBezTo>
                      <a:pt x="10" y="48"/>
                      <a:pt x="39" y="48"/>
                      <a:pt x="65" y="35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">
                <a:extLst>
                  <a:ext uri="{FF2B5EF4-FFF2-40B4-BE49-F238E27FC236}">
                    <a16:creationId xmlns:a16="http://schemas.microsoft.com/office/drawing/2014/main" id="{58122E12-F06A-4ECD-906D-B0A4AFE19855}"/>
                  </a:ext>
                </a:extLst>
              </p:cNvPr>
              <p:cNvSpPr>
                <a:spLocks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5113339" y="3192463"/>
                <a:ext cx="125413" cy="125412"/>
              </a:xfrm>
              <a:custGeom>
                <a:avLst/>
                <a:gdLst>
                  <a:gd name="T0" fmla="*/ 176 w 332"/>
                  <a:gd name="T1" fmla="*/ 176 h 332"/>
                  <a:gd name="T2" fmla="*/ 315 w 332"/>
                  <a:gd name="T3" fmla="*/ 176 h 332"/>
                  <a:gd name="T4" fmla="*/ 332 w 332"/>
                  <a:gd name="T5" fmla="*/ 166 h 332"/>
                  <a:gd name="T6" fmla="*/ 315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6 h 332"/>
                  <a:gd name="T12" fmla="*/ 166 w 332"/>
                  <a:gd name="T13" fmla="*/ 0 h 332"/>
                  <a:gd name="T14" fmla="*/ 156 w 332"/>
                  <a:gd name="T15" fmla="*/ 16 h 332"/>
                  <a:gd name="T16" fmla="*/ 156 w 332"/>
                  <a:gd name="T17" fmla="*/ 156 h 332"/>
                  <a:gd name="T18" fmla="*/ 16 w 332"/>
                  <a:gd name="T19" fmla="*/ 156 h 332"/>
                  <a:gd name="T20" fmla="*/ 0 w 332"/>
                  <a:gd name="T21" fmla="*/ 166 h 332"/>
                  <a:gd name="T22" fmla="*/ 16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5 h 332"/>
                  <a:gd name="T28" fmla="*/ 166 w 332"/>
                  <a:gd name="T29" fmla="*/ 332 h 332"/>
                  <a:gd name="T30" fmla="*/ 176 w 332"/>
                  <a:gd name="T31" fmla="*/ 315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5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5" y="156"/>
                    </a:cubicBezTo>
                    <a:lnTo>
                      <a:pt x="176" y="156"/>
                    </a:lnTo>
                    <a:lnTo>
                      <a:pt x="176" y="16"/>
                    </a:lnTo>
                    <a:cubicBezTo>
                      <a:pt x="176" y="9"/>
                      <a:pt x="176" y="0"/>
                      <a:pt x="166" y="0"/>
                    </a:cubicBezTo>
                    <a:cubicBezTo>
                      <a:pt x="156" y="0"/>
                      <a:pt x="156" y="9"/>
                      <a:pt x="156" y="16"/>
                    </a:cubicBezTo>
                    <a:lnTo>
                      <a:pt x="156" y="156"/>
                    </a:lnTo>
                    <a:lnTo>
                      <a:pt x="16" y="156"/>
                    </a:lnTo>
                    <a:cubicBezTo>
                      <a:pt x="9" y="156"/>
                      <a:pt x="0" y="156"/>
                      <a:pt x="0" y="166"/>
                    </a:cubicBezTo>
                    <a:cubicBezTo>
                      <a:pt x="0" y="176"/>
                      <a:pt x="9" y="176"/>
                      <a:pt x="16" y="176"/>
                    </a:cubicBezTo>
                    <a:lnTo>
                      <a:pt x="156" y="176"/>
                    </a:lnTo>
                    <a:lnTo>
                      <a:pt x="156" y="315"/>
                    </a:lnTo>
                    <a:cubicBezTo>
                      <a:pt x="156" y="322"/>
                      <a:pt x="156" y="332"/>
                      <a:pt x="166" y="332"/>
                    </a:cubicBezTo>
                    <a:cubicBezTo>
                      <a:pt x="176" y="332"/>
                      <a:pt x="176" y="322"/>
                      <a:pt x="176" y="315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89">
                <a:extLst>
                  <a:ext uri="{FF2B5EF4-FFF2-40B4-BE49-F238E27FC236}">
                    <a16:creationId xmlns:a16="http://schemas.microsoft.com/office/drawing/2014/main" id="{EDCD7718-8F51-48FE-AA9E-9A626AD7B5D5}"/>
                  </a:ext>
                </a:extLst>
              </p:cNvPr>
              <p:cNvSpPr>
                <a:spLocks noEditPoints="1"/>
              </p:cNvSpPr>
              <p:nvPr>
                <p:custDataLst>
                  <p:tags r:id="rId229"/>
                </p:custDataLst>
              </p:nvPr>
            </p:nvSpPr>
            <p:spPr bwMode="auto">
              <a:xfrm>
                <a:off x="5297489" y="3168650"/>
                <a:ext cx="77788" cy="136525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9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2 h 360"/>
                  <a:gd name="T18" fmla="*/ 205 w 205"/>
                  <a:gd name="T19" fmla="*/ 22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1"/>
                      <a:pt x="94" y="39"/>
                    </a:cubicBezTo>
                    <a:cubicBezTo>
                      <a:pt x="94" y="28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2"/>
                      <a:pt x="185" y="42"/>
                    </a:cubicBezTo>
                    <a:cubicBezTo>
                      <a:pt x="197" y="42"/>
                      <a:pt x="205" y="30"/>
                      <a:pt x="205" y="22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0">
                <a:extLst>
                  <a:ext uri="{FF2B5EF4-FFF2-40B4-BE49-F238E27FC236}">
                    <a16:creationId xmlns:a16="http://schemas.microsoft.com/office/drawing/2014/main" id="{A0A5382B-19D9-47FD-93B3-C8D9CC73A3B8}"/>
                  </a:ext>
                </a:extLst>
              </p:cNvPr>
              <p:cNvSpPr>
                <a:spLocks/>
              </p:cNvSpPr>
              <p:nvPr>
                <p:custDataLst>
                  <p:tags r:id="rId230"/>
                </p:custDataLst>
              </p:nvPr>
            </p:nvSpPr>
            <p:spPr bwMode="auto">
              <a:xfrm>
                <a:off x="5391151" y="3160713"/>
                <a:ext cx="42863" cy="1889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1">
                <a:extLst>
                  <a:ext uri="{FF2B5EF4-FFF2-40B4-BE49-F238E27FC236}">
                    <a16:creationId xmlns:a16="http://schemas.microsoft.com/office/drawing/2014/main" id="{133E765B-2F55-4463-98CD-89D07F268B1D}"/>
                  </a:ext>
                </a:extLst>
              </p:cNvPr>
              <p:cNvSpPr>
                <a:spLocks/>
              </p:cNvSpPr>
              <p:nvPr>
                <p:custDataLst>
                  <p:tags r:id="rId231"/>
                </p:custDataLst>
              </p:nvPr>
            </p:nvSpPr>
            <p:spPr bwMode="auto">
              <a:xfrm>
                <a:off x="5457826" y="3219450"/>
                <a:ext cx="101600" cy="12382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7 h 328"/>
                  <a:gd name="T10" fmla="*/ 0 w 271"/>
                  <a:gd name="T11" fmla="*/ 315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7"/>
                    </a:lnTo>
                    <a:cubicBezTo>
                      <a:pt x="0" y="313"/>
                      <a:pt x="0" y="314"/>
                      <a:pt x="0" y="315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9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2">
                <a:extLst>
                  <a:ext uri="{FF2B5EF4-FFF2-40B4-BE49-F238E27FC236}">
                    <a16:creationId xmlns:a16="http://schemas.microsoft.com/office/drawing/2014/main" id="{13113BB9-BD0F-4B70-8F7C-9F7452C746BC}"/>
                  </a:ext>
                </a:extLst>
              </p:cNvPr>
              <p:cNvSpPr>
                <a:spLocks/>
              </p:cNvSpPr>
              <p:nvPr>
                <p:custDataLst>
                  <p:tags r:id="rId232"/>
                </p:custDataLst>
              </p:nvPr>
            </p:nvSpPr>
            <p:spPr bwMode="auto">
              <a:xfrm>
                <a:off x="5576889" y="3160713"/>
                <a:ext cx="42863" cy="1889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">
                <a:extLst>
                  <a:ext uri="{FF2B5EF4-FFF2-40B4-BE49-F238E27FC236}">
                    <a16:creationId xmlns:a16="http://schemas.microsoft.com/office/drawing/2014/main" id="{A93D4936-B6E6-4561-81ED-903C2D5CBF0B}"/>
                  </a:ext>
                </a:extLst>
              </p:cNvPr>
              <p:cNvSpPr>
                <a:spLocks noEditPoints="1"/>
              </p:cNvSpPr>
              <p:nvPr>
                <p:custDataLst>
                  <p:tags r:id="rId233"/>
                </p:custDataLst>
              </p:nvPr>
            </p:nvSpPr>
            <p:spPr bwMode="auto">
              <a:xfrm>
                <a:off x="5705476" y="3182938"/>
                <a:ext cx="114300" cy="146050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0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">
                <a:extLst>
                  <a:ext uri="{FF2B5EF4-FFF2-40B4-BE49-F238E27FC236}">
                    <a16:creationId xmlns:a16="http://schemas.microsoft.com/office/drawing/2014/main" id="{A88B67CD-320D-4983-A7DB-1F68208E1CB5}"/>
                  </a:ext>
                </a:extLst>
              </p:cNvPr>
              <p:cNvSpPr>
                <a:spLocks/>
              </p:cNvSpPr>
              <p:nvPr>
                <p:custDataLst>
                  <p:tags r:id="rId234"/>
                </p:custDataLst>
              </p:nvPr>
            </p:nvSpPr>
            <p:spPr bwMode="auto">
              <a:xfrm>
                <a:off x="5921376" y="3084513"/>
                <a:ext cx="71438" cy="341312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7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5">
                <a:extLst>
                  <a:ext uri="{FF2B5EF4-FFF2-40B4-BE49-F238E27FC236}">
                    <a16:creationId xmlns:a16="http://schemas.microsoft.com/office/drawing/2014/main" id="{6F77F602-2D35-4AA7-AEAE-6B4338F8C35D}"/>
                  </a:ext>
                </a:extLst>
              </p:cNvPr>
              <p:cNvSpPr>
                <a:spLocks noEditPoints="1"/>
              </p:cNvSpPr>
              <p:nvPr>
                <p:custDataLst>
                  <p:tags r:id="rId235"/>
                </p:custDataLst>
              </p:nvPr>
            </p:nvSpPr>
            <p:spPr bwMode="auto">
              <a:xfrm>
                <a:off x="6315076" y="3170238"/>
                <a:ext cx="55563" cy="58737"/>
              </a:xfrm>
              <a:custGeom>
                <a:avLst/>
                <a:gdLst>
                  <a:gd name="T0" fmla="*/ 55 w 149"/>
                  <a:gd name="T1" fmla="*/ 75 h 158"/>
                  <a:gd name="T2" fmla="*/ 111 w 149"/>
                  <a:gd name="T3" fmla="*/ 67 h 158"/>
                  <a:gd name="T4" fmla="*/ 142 w 149"/>
                  <a:gd name="T5" fmla="*/ 31 h 158"/>
                  <a:gd name="T6" fmla="*/ 98 w 149"/>
                  <a:gd name="T7" fmla="*/ 0 h 158"/>
                  <a:gd name="T8" fmla="*/ 0 w 149"/>
                  <a:gd name="T9" fmla="*/ 92 h 158"/>
                  <a:gd name="T10" fmla="*/ 63 w 149"/>
                  <a:gd name="T11" fmla="*/ 158 h 158"/>
                  <a:gd name="T12" fmla="*/ 149 w 149"/>
                  <a:gd name="T13" fmla="*/ 118 h 158"/>
                  <a:gd name="T14" fmla="*/ 143 w 149"/>
                  <a:gd name="T15" fmla="*/ 112 h 158"/>
                  <a:gd name="T16" fmla="*/ 138 w 149"/>
                  <a:gd name="T17" fmla="*/ 116 h 158"/>
                  <a:gd name="T18" fmla="*/ 64 w 149"/>
                  <a:gd name="T19" fmla="*/ 148 h 158"/>
                  <a:gd name="T20" fmla="*/ 29 w 149"/>
                  <a:gd name="T21" fmla="*/ 106 h 158"/>
                  <a:gd name="T22" fmla="*/ 33 w 149"/>
                  <a:gd name="T23" fmla="*/ 75 h 158"/>
                  <a:gd name="T24" fmla="*/ 55 w 149"/>
                  <a:gd name="T25" fmla="*/ 75 h 158"/>
                  <a:gd name="T26" fmla="*/ 36 w 149"/>
                  <a:gd name="T27" fmla="*/ 65 h 158"/>
                  <a:gd name="T28" fmla="*/ 98 w 149"/>
                  <a:gd name="T29" fmla="*/ 10 h 158"/>
                  <a:gd name="T30" fmla="*/ 127 w 149"/>
                  <a:gd name="T31" fmla="*/ 31 h 158"/>
                  <a:gd name="T32" fmla="*/ 53 w 149"/>
                  <a:gd name="T33" fmla="*/ 65 h 158"/>
                  <a:gd name="T34" fmla="*/ 36 w 149"/>
                  <a:gd name="T35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8">
                    <a:moveTo>
                      <a:pt x="55" y="75"/>
                    </a:moveTo>
                    <a:cubicBezTo>
                      <a:pt x="65" y="75"/>
                      <a:pt x="92" y="74"/>
                      <a:pt x="111" y="67"/>
                    </a:cubicBezTo>
                    <a:cubicBezTo>
                      <a:pt x="137" y="58"/>
                      <a:pt x="142" y="42"/>
                      <a:pt x="142" y="31"/>
                    </a:cubicBezTo>
                    <a:cubicBezTo>
                      <a:pt x="142" y="12"/>
                      <a:pt x="122" y="0"/>
                      <a:pt x="98" y="0"/>
                    </a:cubicBezTo>
                    <a:cubicBezTo>
                      <a:pt x="57" y="0"/>
                      <a:pt x="0" y="33"/>
                      <a:pt x="0" y="92"/>
                    </a:cubicBezTo>
                    <a:cubicBezTo>
                      <a:pt x="0" y="127"/>
                      <a:pt x="22" y="158"/>
                      <a:pt x="63" y="158"/>
                    </a:cubicBezTo>
                    <a:cubicBezTo>
                      <a:pt x="122" y="158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1" y="113"/>
                      <a:pt x="138" y="116"/>
                    </a:cubicBezTo>
                    <a:cubicBezTo>
                      <a:pt x="111" y="148"/>
                      <a:pt x="70" y="148"/>
                      <a:pt x="64" y="148"/>
                    </a:cubicBezTo>
                    <a:cubicBezTo>
                      <a:pt x="43" y="148"/>
                      <a:pt x="29" y="134"/>
                      <a:pt x="29" y="106"/>
                    </a:cubicBezTo>
                    <a:cubicBezTo>
                      <a:pt x="29" y="101"/>
                      <a:pt x="29" y="94"/>
                      <a:pt x="33" y="75"/>
                    </a:cubicBezTo>
                    <a:lnTo>
                      <a:pt x="55" y="75"/>
                    </a:lnTo>
                    <a:close/>
                    <a:moveTo>
                      <a:pt x="36" y="65"/>
                    </a:moveTo>
                    <a:cubicBezTo>
                      <a:pt x="50" y="14"/>
                      <a:pt x="89" y="10"/>
                      <a:pt x="98" y="10"/>
                    </a:cubicBezTo>
                    <a:cubicBezTo>
                      <a:pt x="114" y="10"/>
                      <a:pt x="127" y="18"/>
                      <a:pt x="127" y="31"/>
                    </a:cubicBezTo>
                    <a:cubicBezTo>
                      <a:pt x="127" y="65"/>
                      <a:pt x="68" y="65"/>
                      <a:pt x="53" y="65"/>
                    </a:cubicBezTo>
                    <a:lnTo>
                      <a:pt x="36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6">
                <a:extLst>
                  <a:ext uri="{FF2B5EF4-FFF2-40B4-BE49-F238E27FC236}">
                    <a16:creationId xmlns:a16="http://schemas.microsoft.com/office/drawing/2014/main" id="{EFE4005B-1109-4582-9E7A-96E847A3E466}"/>
                  </a:ext>
                </a:extLst>
              </p:cNvPr>
              <p:cNvSpPr>
                <a:spLocks noEditPoints="1"/>
              </p:cNvSpPr>
              <p:nvPr>
                <p:custDataLst>
                  <p:tags r:id="rId236"/>
                </p:custDataLst>
              </p:nvPr>
            </p:nvSpPr>
            <p:spPr bwMode="auto">
              <a:xfrm>
                <a:off x="6386514" y="3103563"/>
                <a:ext cx="44450" cy="68262"/>
              </a:xfrm>
              <a:custGeom>
                <a:avLst/>
                <a:gdLst>
                  <a:gd name="T0" fmla="*/ 63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80 w 119"/>
                  <a:gd name="T9" fmla="*/ 57 h 181"/>
                  <a:gd name="T10" fmla="*/ 52 w 119"/>
                  <a:gd name="T11" fmla="*/ 21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8 w 119"/>
                  <a:gd name="T17" fmla="*/ 26 h 181"/>
                  <a:gd name="T18" fmla="*/ 119 w 119"/>
                  <a:gd name="T19" fmla="*/ 14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70 h 181"/>
                  <a:gd name="T28" fmla="*/ 68 w 119"/>
                  <a:gd name="T29" fmla="*/ 78 h 181"/>
                  <a:gd name="T30" fmla="*/ 88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70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09" y="151"/>
                      <a:pt x="109" y="112"/>
                    </a:cubicBezTo>
                    <a:cubicBezTo>
                      <a:pt x="109" y="85"/>
                      <a:pt x="95" y="72"/>
                      <a:pt x="80" y="57"/>
                    </a:cubicBezTo>
                    <a:cubicBezTo>
                      <a:pt x="72" y="50"/>
                      <a:pt x="52" y="31"/>
                      <a:pt x="52" y="21"/>
                    </a:cubicBezTo>
                    <a:cubicBezTo>
                      <a:pt x="52" y="18"/>
                      <a:pt x="55" y="11"/>
                      <a:pt x="65" y="11"/>
                    </a:cubicBezTo>
                    <a:cubicBezTo>
                      <a:pt x="74" y="11"/>
                      <a:pt x="82" y="14"/>
                      <a:pt x="89" y="18"/>
                    </a:cubicBezTo>
                    <a:cubicBezTo>
                      <a:pt x="91" y="19"/>
                      <a:pt x="103" y="26"/>
                      <a:pt x="108" y="26"/>
                    </a:cubicBezTo>
                    <a:cubicBezTo>
                      <a:pt x="113" y="26"/>
                      <a:pt x="119" y="20"/>
                      <a:pt x="119" y="14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9"/>
                      <a:pt x="63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8" y="107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8">
                <a:extLst>
                  <a:ext uri="{FF2B5EF4-FFF2-40B4-BE49-F238E27FC236}">
                    <a16:creationId xmlns:a16="http://schemas.microsoft.com/office/drawing/2014/main" id="{9D59DF41-44C1-4E0D-872D-FB632A6B95AE}"/>
                  </a:ext>
                </a:extLst>
              </p:cNvPr>
              <p:cNvSpPr>
                <a:spLocks/>
              </p:cNvSpPr>
              <p:nvPr>
                <p:custDataLst>
                  <p:tags r:id="rId237"/>
                </p:custDataLst>
              </p:nvPr>
            </p:nvSpPr>
            <p:spPr bwMode="auto">
              <a:xfrm>
                <a:off x="6037264" y="3276600"/>
                <a:ext cx="33338" cy="131762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9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7"/>
                      <a:pt x="0" y="121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6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9">
                <a:extLst>
                  <a:ext uri="{FF2B5EF4-FFF2-40B4-BE49-F238E27FC236}">
                    <a16:creationId xmlns:a16="http://schemas.microsoft.com/office/drawing/2014/main" id="{A13E499B-B441-4E4E-B5BD-37514502C49F}"/>
                  </a:ext>
                </a:extLst>
              </p:cNvPr>
              <p:cNvSpPr>
                <a:spLocks/>
              </p:cNvSpPr>
              <p:nvPr>
                <p:custDataLst>
                  <p:tags r:id="rId238"/>
                </p:custDataLst>
              </p:nvPr>
            </p:nvSpPr>
            <p:spPr bwMode="auto">
              <a:xfrm>
                <a:off x="6094414" y="3287713"/>
                <a:ext cx="47625" cy="87312"/>
              </a:xfrm>
              <a:custGeom>
                <a:avLst/>
                <a:gdLst>
                  <a:gd name="T0" fmla="*/ 78 w 126"/>
                  <a:gd name="T1" fmla="*/ 10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5 h 231"/>
                  <a:gd name="T8" fmla="*/ 50 w 126"/>
                  <a:gd name="T9" fmla="*/ 25 h 231"/>
                  <a:gd name="T10" fmla="*/ 50 w 126"/>
                  <a:gd name="T11" fmla="*/ 203 h 231"/>
                  <a:gd name="T12" fmla="*/ 15 w 126"/>
                  <a:gd name="T13" fmla="*/ 219 h 231"/>
                  <a:gd name="T14" fmla="*/ 2 w 126"/>
                  <a:gd name="T15" fmla="*/ 219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9 h 231"/>
                  <a:gd name="T24" fmla="*/ 113 w 126"/>
                  <a:gd name="T25" fmla="*/ 219 h 231"/>
                  <a:gd name="T26" fmla="*/ 78 w 126"/>
                  <a:gd name="T27" fmla="*/ 203 h 231"/>
                  <a:gd name="T28" fmla="*/ 78 w 126"/>
                  <a:gd name="T29" fmla="*/ 1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10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0" y="25"/>
                    </a:cubicBezTo>
                    <a:lnTo>
                      <a:pt x="50" y="203"/>
                    </a:lnTo>
                    <a:cubicBezTo>
                      <a:pt x="50" y="214"/>
                      <a:pt x="50" y="219"/>
                      <a:pt x="15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9"/>
                    </a:lnTo>
                    <a:lnTo>
                      <a:pt x="113" y="219"/>
                    </a:lnTo>
                    <a:cubicBezTo>
                      <a:pt x="78" y="219"/>
                      <a:pt x="78" y="214"/>
                      <a:pt x="78" y="203"/>
                    </a:cubicBezTo>
                    <a:lnTo>
                      <a:pt x="78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0">
                <a:extLst>
                  <a:ext uri="{FF2B5EF4-FFF2-40B4-BE49-F238E27FC236}">
                    <a16:creationId xmlns:a16="http://schemas.microsoft.com/office/drawing/2014/main" id="{CA48DC29-00DB-42A1-B5F0-21C24E174CF1}"/>
                  </a:ext>
                </a:extLst>
              </p:cNvPr>
              <p:cNvSpPr>
                <a:spLocks/>
              </p:cNvSpPr>
              <p:nvPr>
                <p:custDataLst>
                  <p:tags r:id="rId239"/>
                </p:custDataLst>
              </p:nvPr>
            </p:nvSpPr>
            <p:spPr bwMode="auto">
              <a:xfrm>
                <a:off x="6164264" y="3294063"/>
                <a:ext cx="95250" cy="96837"/>
              </a:xfrm>
              <a:custGeom>
                <a:avLst/>
                <a:gdLst>
                  <a:gd name="T0" fmla="*/ 137 w 256"/>
                  <a:gd name="T1" fmla="*/ 137 h 257"/>
                  <a:gd name="T2" fmla="*/ 243 w 256"/>
                  <a:gd name="T3" fmla="*/ 137 h 257"/>
                  <a:gd name="T4" fmla="*/ 256 w 256"/>
                  <a:gd name="T5" fmla="*/ 128 h 257"/>
                  <a:gd name="T6" fmla="*/ 243 w 256"/>
                  <a:gd name="T7" fmla="*/ 119 h 257"/>
                  <a:gd name="T8" fmla="*/ 137 w 256"/>
                  <a:gd name="T9" fmla="*/ 119 h 257"/>
                  <a:gd name="T10" fmla="*/ 137 w 256"/>
                  <a:gd name="T11" fmla="*/ 12 h 257"/>
                  <a:gd name="T12" fmla="*/ 128 w 256"/>
                  <a:gd name="T13" fmla="*/ 0 h 257"/>
                  <a:gd name="T14" fmla="*/ 119 w 256"/>
                  <a:gd name="T15" fmla="*/ 12 h 257"/>
                  <a:gd name="T16" fmla="*/ 119 w 256"/>
                  <a:gd name="T17" fmla="*/ 119 h 257"/>
                  <a:gd name="T18" fmla="*/ 12 w 256"/>
                  <a:gd name="T19" fmla="*/ 119 h 257"/>
                  <a:gd name="T20" fmla="*/ 0 w 256"/>
                  <a:gd name="T21" fmla="*/ 128 h 257"/>
                  <a:gd name="T22" fmla="*/ 12 w 256"/>
                  <a:gd name="T23" fmla="*/ 137 h 257"/>
                  <a:gd name="T24" fmla="*/ 119 w 256"/>
                  <a:gd name="T25" fmla="*/ 137 h 257"/>
                  <a:gd name="T26" fmla="*/ 119 w 256"/>
                  <a:gd name="T27" fmla="*/ 244 h 257"/>
                  <a:gd name="T28" fmla="*/ 128 w 256"/>
                  <a:gd name="T29" fmla="*/ 257 h 257"/>
                  <a:gd name="T30" fmla="*/ 137 w 256"/>
                  <a:gd name="T31" fmla="*/ 244 h 257"/>
                  <a:gd name="T32" fmla="*/ 137 w 256"/>
                  <a:gd name="T33" fmla="*/ 13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6" h="257">
                    <a:moveTo>
                      <a:pt x="137" y="137"/>
                    </a:moveTo>
                    <a:lnTo>
                      <a:pt x="243" y="137"/>
                    </a:lnTo>
                    <a:cubicBezTo>
                      <a:pt x="248" y="137"/>
                      <a:pt x="256" y="137"/>
                      <a:pt x="256" y="128"/>
                    </a:cubicBezTo>
                    <a:cubicBezTo>
                      <a:pt x="256" y="119"/>
                      <a:pt x="248" y="119"/>
                      <a:pt x="243" y="119"/>
                    </a:cubicBezTo>
                    <a:lnTo>
                      <a:pt x="137" y="119"/>
                    </a:lnTo>
                    <a:lnTo>
                      <a:pt x="137" y="12"/>
                    </a:lnTo>
                    <a:cubicBezTo>
                      <a:pt x="137" y="8"/>
                      <a:pt x="137" y="0"/>
                      <a:pt x="128" y="0"/>
                    </a:cubicBezTo>
                    <a:cubicBezTo>
                      <a:pt x="119" y="0"/>
                      <a:pt x="119" y="8"/>
                      <a:pt x="119" y="12"/>
                    </a:cubicBezTo>
                    <a:lnTo>
                      <a:pt x="119" y="119"/>
                    </a:lnTo>
                    <a:lnTo>
                      <a:pt x="12" y="119"/>
                    </a:lnTo>
                    <a:cubicBezTo>
                      <a:pt x="8" y="119"/>
                      <a:pt x="0" y="119"/>
                      <a:pt x="0" y="128"/>
                    </a:cubicBezTo>
                    <a:cubicBezTo>
                      <a:pt x="0" y="137"/>
                      <a:pt x="8" y="137"/>
                      <a:pt x="12" y="137"/>
                    </a:cubicBezTo>
                    <a:lnTo>
                      <a:pt x="119" y="137"/>
                    </a:lnTo>
                    <a:lnTo>
                      <a:pt x="119" y="244"/>
                    </a:lnTo>
                    <a:cubicBezTo>
                      <a:pt x="119" y="248"/>
                      <a:pt x="119" y="257"/>
                      <a:pt x="128" y="257"/>
                    </a:cubicBezTo>
                    <a:cubicBezTo>
                      <a:pt x="137" y="257"/>
                      <a:pt x="137" y="249"/>
                      <a:pt x="137" y="244"/>
                    </a:cubicBezTo>
                    <a:lnTo>
                      <a:pt x="137" y="13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1">
                <a:extLst>
                  <a:ext uri="{FF2B5EF4-FFF2-40B4-BE49-F238E27FC236}">
                    <a16:creationId xmlns:a16="http://schemas.microsoft.com/office/drawing/2014/main" id="{9EC1B970-2832-4C0F-9E8B-ACC6FE31C048}"/>
                  </a:ext>
                </a:extLst>
              </p:cNvPr>
              <p:cNvSpPr>
                <a:spLocks noEditPoints="1"/>
              </p:cNvSpPr>
              <p:nvPr>
                <p:custDataLst>
                  <p:tags r:id="rId240"/>
                </p:custDataLst>
              </p:nvPr>
            </p:nvSpPr>
            <p:spPr bwMode="auto">
              <a:xfrm>
                <a:off x="6276976" y="3281363"/>
                <a:ext cx="58738" cy="95250"/>
              </a:xfrm>
              <a:custGeom>
                <a:avLst/>
                <a:gdLst>
                  <a:gd name="T0" fmla="*/ 82 w 154"/>
                  <a:gd name="T1" fmla="*/ 98 h 254"/>
                  <a:gd name="T2" fmla="*/ 0 w 154"/>
                  <a:gd name="T3" fmla="*/ 193 h 254"/>
                  <a:gd name="T4" fmla="*/ 63 w 154"/>
                  <a:gd name="T5" fmla="*/ 254 h 254"/>
                  <a:gd name="T6" fmla="*/ 138 w 154"/>
                  <a:gd name="T7" fmla="*/ 153 h 254"/>
                  <a:gd name="T8" fmla="*/ 109 w 154"/>
                  <a:gd name="T9" fmla="*/ 88 h 254"/>
                  <a:gd name="T10" fmla="*/ 70 w 154"/>
                  <a:gd name="T11" fmla="*/ 28 h 254"/>
                  <a:gd name="T12" fmla="*/ 89 w 154"/>
                  <a:gd name="T13" fmla="*/ 14 h 254"/>
                  <a:gd name="T14" fmla="*/ 118 w 154"/>
                  <a:gd name="T15" fmla="*/ 23 h 254"/>
                  <a:gd name="T16" fmla="*/ 139 w 154"/>
                  <a:gd name="T17" fmla="*/ 32 h 254"/>
                  <a:gd name="T18" fmla="*/ 154 w 154"/>
                  <a:gd name="T19" fmla="*/ 18 h 254"/>
                  <a:gd name="T20" fmla="*/ 131 w 154"/>
                  <a:gd name="T21" fmla="*/ 5 h 254"/>
                  <a:gd name="T22" fmla="*/ 99 w 154"/>
                  <a:gd name="T23" fmla="*/ 0 h 254"/>
                  <a:gd name="T24" fmla="*/ 58 w 154"/>
                  <a:gd name="T25" fmla="*/ 37 h 254"/>
                  <a:gd name="T26" fmla="*/ 82 w 154"/>
                  <a:gd name="T27" fmla="*/ 98 h 254"/>
                  <a:gd name="T28" fmla="*/ 88 w 154"/>
                  <a:gd name="T29" fmla="*/ 107 h 254"/>
                  <a:gd name="T30" fmla="*/ 110 w 154"/>
                  <a:gd name="T31" fmla="*/ 168 h 254"/>
                  <a:gd name="T32" fmla="*/ 64 w 154"/>
                  <a:gd name="T33" fmla="*/ 244 h 254"/>
                  <a:gd name="T34" fmla="*/ 26 w 154"/>
                  <a:gd name="T35" fmla="*/ 202 h 254"/>
                  <a:gd name="T36" fmla="*/ 88 w 154"/>
                  <a:gd name="T37" fmla="*/ 10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4">
                    <a:moveTo>
                      <a:pt x="82" y="98"/>
                    </a:moveTo>
                    <a:cubicBezTo>
                      <a:pt x="29" y="111"/>
                      <a:pt x="0" y="156"/>
                      <a:pt x="0" y="193"/>
                    </a:cubicBezTo>
                    <a:cubicBezTo>
                      <a:pt x="0" y="229"/>
                      <a:pt x="28" y="254"/>
                      <a:pt x="63" y="254"/>
                    </a:cubicBezTo>
                    <a:cubicBezTo>
                      <a:pt x="105" y="254"/>
                      <a:pt x="138" y="204"/>
                      <a:pt x="138" y="153"/>
                    </a:cubicBezTo>
                    <a:cubicBezTo>
                      <a:pt x="138" y="119"/>
                      <a:pt x="120" y="99"/>
                      <a:pt x="109" y="88"/>
                    </a:cubicBezTo>
                    <a:cubicBezTo>
                      <a:pt x="96" y="73"/>
                      <a:pt x="70" y="44"/>
                      <a:pt x="70" y="28"/>
                    </a:cubicBezTo>
                    <a:cubicBezTo>
                      <a:pt x="70" y="24"/>
                      <a:pt x="75" y="14"/>
                      <a:pt x="89" y="14"/>
                    </a:cubicBezTo>
                    <a:cubicBezTo>
                      <a:pt x="101" y="14"/>
                      <a:pt x="111" y="19"/>
                      <a:pt x="118" y="23"/>
                    </a:cubicBezTo>
                    <a:cubicBezTo>
                      <a:pt x="122" y="25"/>
                      <a:pt x="134" y="32"/>
                      <a:pt x="139" y="32"/>
                    </a:cubicBezTo>
                    <a:cubicBezTo>
                      <a:pt x="148" y="32"/>
                      <a:pt x="154" y="25"/>
                      <a:pt x="154" y="18"/>
                    </a:cubicBezTo>
                    <a:cubicBezTo>
                      <a:pt x="154" y="9"/>
                      <a:pt x="149" y="8"/>
                      <a:pt x="131" y="5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6"/>
                      <a:pt x="58" y="37"/>
                    </a:cubicBezTo>
                    <a:cubicBezTo>
                      <a:pt x="58" y="56"/>
                      <a:pt x="70" y="77"/>
                      <a:pt x="82" y="98"/>
                    </a:cubicBezTo>
                    <a:close/>
                    <a:moveTo>
                      <a:pt x="88" y="107"/>
                    </a:moveTo>
                    <a:cubicBezTo>
                      <a:pt x="97" y="123"/>
                      <a:pt x="110" y="143"/>
                      <a:pt x="110" y="168"/>
                    </a:cubicBezTo>
                    <a:cubicBezTo>
                      <a:pt x="110" y="197"/>
                      <a:pt x="93" y="244"/>
                      <a:pt x="64" y="244"/>
                    </a:cubicBezTo>
                    <a:cubicBezTo>
                      <a:pt x="44" y="244"/>
                      <a:pt x="26" y="231"/>
                      <a:pt x="26" y="202"/>
                    </a:cubicBezTo>
                    <a:cubicBezTo>
                      <a:pt x="26" y="179"/>
                      <a:pt x="39" y="119"/>
                      <a:pt x="88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2">
                <a:extLst>
                  <a:ext uri="{FF2B5EF4-FFF2-40B4-BE49-F238E27FC236}">
                    <a16:creationId xmlns:a16="http://schemas.microsoft.com/office/drawing/2014/main" id="{E41E8A13-89D3-4955-A7A7-B90C7AEA838A}"/>
                  </a:ext>
                </a:extLst>
              </p:cNvPr>
              <p:cNvSpPr>
                <a:spLocks/>
              </p:cNvSpPr>
              <p:nvPr>
                <p:custDataLst>
                  <p:tags r:id="rId241"/>
                </p:custDataLst>
              </p:nvPr>
            </p:nvSpPr>
            <p:spPr bwMode="auto">
              <a:xfrm>
                <a:off x="6351589" y="3276600"/>
                <a:ext cx="33338" cy="131762"/>
              </a:xfrm>
              <a:custGeom>
                <a:avLst/>
                <a:gdLst>
                  <a:gd name="T0" fmla="*/ 7 w 91"/>
                  <a:gd name="T1" fmla="*/ 0 h 348"/>
                  <a:gd name="T2" fmla="*/ 0 w 91"/>
                  <a:gd name="T3" fmla="*/ 4 h 348"/>
                  <a:gd name="T4" fmla="*/ 4 w 91"/>
                  <a:gd name="T5" fmla="*/ 9 h 348"/>
                  <a:gd name="T6" fmla="*/ 67 w 91"/>
                  <a:gd name="T7" fmla="*/ 174 h 348"/>
                  <a:gd name="T8" fmla="*/ 7 w 91"/>
                  <a:gd name="T9" fmla="*/ 336 h 348"/>
                  <a:gd name="T10" fmla="*/ 0 w 91"/>
                  <a:gd name="T11" fmla="*/ 344 h 348"/>
                  <a:gd name="T12" fmla="*/ 5 w 91"/>
                  <a:gd name="T13" fmla="*/ 348 h 348"/>
                  <a:gd name="T14" fmla="*/ 65 w 91"/>
                  <a:gd name="T15" fmla="*/ 282 h 348"/>
                  <a:gd name="T16" fmla="*/ 91 w 91"/>
                  <a:gd name="T17" fmla="*/ 174 h 348"/>
                  <a:gd name="T18" fmla="*/ 7 w 91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48">
                    <a:moveTo>
                      <a:pt x="7" y="0"/>
                    </a:move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4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7" y="336"/>
                    </a:cubicBezTo>
                    <a:cubicBezTo>
                      <a:pt x="1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1" y="253"/>
                      <a:pt x="91" y="215"/>
                      <a:pt x="91" y="174"/>
                    </a:cubicBezTo>
                    <a:cubicBezTo>
                      <a:pt x="91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3">
                <a:extLst>
                  <a:ext uri="{FF2B5EF4-FFF2-40B4-BE49-F238E27FC236}">
                    <a16:creationId xmlns:a16="http://schemas.microsoft.com/office/drawing/2014/main" id="{C9889AB6-A308-4079-AF6D-097442458222}"/>
                  </a:ext>
                </a:extLst>
              </p:cNvPr>
              <p:cNvSpPr>
                <a:spLocks/>
              </p:cNvSpPr>
              <p:nvPr>
                <p:custDataLst>
                  <p:tags r:id="rId242"/>
                </p:custDataLst>
              </p:nvPr>
            </p:nvSpPr>
            <p:spPr bwMode="auto">
              <a:xfrm>
                <a:off x="6415089" y="3267075"/>
                <a:ext cx="26988" cy="93662"/>
              </a:xfrm>
              <a:custGeom>
                <a:avLst/>
                <a:gdLst>
                  <a:gd name="T0" fmla="*/ 72 w 73"/>
                  <a:gd name="T1" fmla="*/ 6 h 249"/>
                  <a:gd name="T2" fmla="*/ 73 w 73"/>
                  <a:gd name="T3" fmla="*/ 4 h 249"/>
                  <a:gd name="T4" fmla="*/ 68 w 73"/>
                  <a:gd name="T5" fmla="*/ 0 h 249"/>
                  <a:gd name="T6" fmla="*/ 0 w 73"/>
                  <a:gd name="T7" fmla="*/ 124 h 249"/>
                  <a:gd name="T8" fmla="*/ 68 w 73"/>
                  <a:gd name="T9" fmla="*/ 249 h 249"/>
                  <a:gd name="T10" fmla="*/ 73 w 73"/>
                  <a:gd name="T11" fmla="*/ 245 h 249"/>
                  <a:gd name="T12" fmla="*/ 71 w 73"/>
                  <a:gd name="T13" fmla="*/ 242 h 249"/>
                  <a:gd name="T14" fmla="*/ 19 w 73"/>
                  <a:gd name="T15" fmla="*/ 124 h 249"/>
                  <a:gd name="T16" fmla="*/ 72 w 73"/>
                  <a:gd name="T17" fmla="*/ 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9">
                    <a:moveTo>
                      <a:pt x="72" y="6"/>
                    </a:moveTo>
                    <a:cubicBezTo>
                      <a:pt x="72" y="6"/>
                      <a:pt x="73" y="5"/>
                      <a:pt x="73" y="4"/>
                    </a:cubicBezTo>
                    <a:cubicBezTo>
                      <a:pt x="73" y="3"/>
                      <a:pt x="72" y="0"/>
                      <a:pt x="68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9"/>
                      <a:pt x="64" y="249"/>
                      <a:pt x="68" y="249"/>
                    </a:cubicBezTo>
                    <a:cubicBezTo>
                      <a:pt x="72" y="249"/>
                      <a:pt x="73" y="246"/>
                      <a:pt x="73" y="245"/>
                    </a:cubicBezTo>
                    <a:cubicBezTo>
                      <a:pt x="73" y="243"/>
                      <a:pt x="72" y="243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4"/>
                      <a:pt x="47" y="24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04">
                <a:extLst>
                  <a:ext uri="{FF2B5EF4-FFF2-40B4-BE49-F238E27FC236}">
                    <a16:creationId xmlns:a16="http://schemas.microsoft.com/office/drawing/2014/main" id="{0E751E2D-C047-4B32-9BD9-8216F7F21C9C}"/>
                  </a:ext>
                </a:extLst>
              </p:cNvPr>
              <p:cNvSpPr>
                <a:spLocks/>
              </p:cNvSpPr>
              <p:nvPr>
                <p:custDataLst>
                  <p:tags r:id="rId243"/>
                </p:custDataLst>
              </p:nvPr>
            </p:nvSpPr>
            <p:spPr bwMode="auto">
              <a:xfrm>
                <a:off x="6464301" y="3275013"/>
                <a:ext cx="38100" cy="63500"/>
              </a:xfrm>
              <a:custGeom>
                <a:avLst/>
                <a:gdLst>
                  <a:gd name="T0" fmla="*/ 63 w 102"/>
                  <a:gd name="T1" fmla="*/ 8 h 166"/>
                  <a:gd name="T2" fmla="*/ 54 w 102"/>
                  <a:gd name="T3" fmla="*/ 0 h 166"/>
                  <a:gd name="T4" fmla="*/ 4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4 w 102"/>
                  <a:gd name="T11" fmla="*/ 27 h 166"/>
                  <a:gd name="T12" fmla="*/ 40 w 102"/>
                  <a:gd name="T13" fmla="*/ 20 h 166"/>
                  <a:gd name="T14" fmla="*/ 40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89 w 102"/>
                  <a:gd name="T29" fmla="*/ 155 h 166"/>
                  <a:gd name="T30" fmla="*/ 63 w 102"/>
                  <a:gd name="T31" fmla="*/ 144 h 166"/>
                  <a:gd name="T32" fmla="*/ 63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3" y="8"/>
                    </a:moveTo>
                    <a:cubicBezTo>
                      <a:pt x="63" y="0"/>
                      <a:pt x="62" y="0"/>
                      <a:pt x="54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0" y="20"/>
                    </a:cubicBezTo>
                    <a:lnTo>
                      <a:pt x="40" y="144"/>
                    </a:lnTo>
                    <a:cubicBezTo>
                      <a:pt x="40" y="152"/>
                      <a:pt x="40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5" y="165"/>
                      <a:pt x="37" y="165"/>
                      <a:pt x="52" y="165"/>
                    </a:cubicBezTo>
                    <a:cubicBezTo>
                      <a:pt x="66" y="165"/>
                      <a:pt x="88" y="165"/>
                      <a:pt x="102" y="166"/>
                    </a:cubicBezTo>
                    <a:lnTo>
                      <a:pt x="102" y="155"/>
                    </a:lnTo>
                    <a:lnTo>
                      <a:pt x="89" y="155"/>
                    </a:lnTo>
                    <a:cubicBezTo>
                      <a:pt x="63" y="155"/>
                      <a:pt x="63" y="152"/>
                      <a:pt x="63" y="144"/>
                    </a:cubicBezTo>
                    <a:lnTo>
                      <a:pt x="63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05">
                <a:extLst>
                  <a:ext uri="{FF2B5EF4-FFF2-40B4-BE49-F238E27FC236}">
                    <a16:creationId xmlns:a16="http://schemas.microsoft.com/office/drawing/2014/main" id="{210F3896-4706-4B82-8B3A-347232F00D59}"/>
                  </a:ext>
                </a:extLst>
              </p:cNvPr>
              <p:cNvSpPr>
                <a:spLocks/>
              </p:cNvSpPr>
              <p:nvPr>
                <p:custDataLst>
                  <p:tags r:id="rId244"/>
                </p:custDataLst>
              </p:nvPr>
            </p:nvSpPr>
            <p:spPr bwMode="auto">
              <a:xfrm>
                <a:off x="6524626" y="3275013"/>
                <a:ext cx="76200" cy="77787"/>
              </a:xfrm>
              <a:custGeom>
                <a:avLst/>
                <a:gdLst>
                  <a:gd name="T0" fmla="*/ 110 w 207"/>
                  <a:gd name="T1" fmla="*/ 110 h 207"/>
                  <a:gd name="T2" fmla="*/ 197 w 207"/>
                  <a:gd name="T3" fmla="*/ 110 h 207"/>
                  <a:gd name="T4" fmla="*/ 207 w 207"/>
                  <a:gd name="T5" fmla="*/ 103 h 207"/>
                  <a:gd name="T6" fmla="*/ 197 w 207"/>
                  <a:gd name="T7" fmla="*/ 96 h 207"/>
                  <a:gd name="T8" fmla="*/ 110 w 207"/>
                  <a:gd name="T9" fmla="*/ 96 h 207"/>
                  <a:gd name="T10" fmla="*/ 110 w 207"/>
                  <a:gd name="T11" fmla="*/ 10 h 207"/>
                  <a:gd name="T12" fmla="*/ 103 w 207"/>
                  <a:gd name="T13" fmla="*/ 0 h 207"/>
                  <a:gd name="T14" fmla="*/ 96 w 207"/>
                  <a:gd name="T15" fmla="*/ 10 h 207"/>
                  <a:gd name="T16" fmla="*/ 96 w 207"/>
                  <a:gd name="T17" fmla="*/ 96 h 207"/>
                  <a:gd name="T18" fmla="*/ 10 w 207"/>
                  <a:gd name="T19" fmla="*/ 96 h 207"/>
                  <a:gd name="T20" fmla="*/ 0 w 207"/>
                  <a:gd name="T21" fmla="*/ 103 h 207"/>
                  <a:gd name="T22" fmla="*/ 10 w 207"/>
                  <a:gd name="T23" fmla="*/ 110 h 207"/>
                  <a:gd name="T24" fmla="*/ 96 w 207"/>
                  <a:gd name="T25" fmla="*/ 110 h 207"/>
                  <a:gd name="T26" fmla="*/ 96 w 207"/>
                  <a:gd name="T27" fmla="*/ 197 h 207"/>
                  <a:gd name="T28" fmla="*/ 103 w 207"/>
                  <a:gd name="T29" fmla="*/ 207 h 207"/>
                  <a:gd name="T30" fmla="*/ 110 w 207"/>
                  <a:gd name="T31" fmla="*/ 197 h 207"/>
                  <a:gd name="T32" fmla="*/ 110 w 207"/>
                  <a:gd name="T33" fmla="*/ 11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7" h="207">
                    <a:moveTo>
                      <a:pt x="110" y="110"/>
                    </a:moveTo>
                    <a:lnTo>
                      <a:pt x="197" y="110"/>
                    </a:lnTo>
                    <a:cubicBezTo>
                      <a:pt x="200" y="110"/>
                      <a:pt x="207" y="110"/>
                      <a:pt x="207" y="103"/>
                    </a:cubicBezTo>
                    <a:cubicBezTo>
                      <a:pt x="207" y="96"/>
                      <a:pt x="200" y="96"/>
                      <a:pt x="197" y="96"/>
                    </a:cubicBezTo>
                    <a:lnTo>
                      <a:pt x="110" y="96"/>
                    </a:lnTo>
                    <a:lnTo>
                      <a:pt x="110" y="10"/>
                    </a:lnTo>
                    <a:cubicBezTo>
                      <a:pt x="110" y="7"/>
                      <a:pt x="110" y="0"/>
                      <a:pt x="103" y="0"/>
                    </a:cubicBezTo>
                    <a:cubicBezTo>
                      <a:pt x="96" y="0"/>
                      <a:pt x="96" y="7"/>
                      <a:pt x="96" y="10"/>
                    </a:cubicBezTo>
                    <a:lnTo>
                      <a:pt x="96" y="96"/>
                    </a:lnTo>
                    <a:lnTo>
                      <a:pt x="10" y="96"/>
                    </a:lnTo>
                    <a:cubicBezTo>
                      <a:pt x="7" y="96"/>
                      <a:pt x="0" y="96"/>
                      <a:pt x="0" y="103"/>
                    </a:cubicBezTo>
                    <a:cubicBezTo>
                      <a:pt x="0" y="110"/>
                      <a:pt x="7" y="110"/>
                      <a:pt x="10" y="110"/>
                    </a:cubicBezTo>
                    <a:lnTo>
                      <a:pt x="96" y="110"/>
                    </a:lnTo>
                    <a:lnTo>
                      <a:pt x="96" y="197"/>
                    </a:lnTo>
                    <a:cubicBezTo>
                      <a:pt x="96" y="200"/>
                      <a:pt x="96" y="207"/>
                      <a:pt x="103" y="207"/>
                    </a:cubicBezTo>
                    <a:cubicBezTo>
                      <a:pt x="110" y="207"/>
                      <a:pt x="110" y="200"/>
                      <a:pt x="110" y="197"/>
                    </a:cubicBezTo>
                    <a:lnTo>
                      <a:pt x="110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06">
                <a:extLst>
                  <a:ext uri="{FF2B5EF4-FFF2-40B4-BE49-F238E27FC236}">
                    <a16:creationId xmlns:a16="http://schemas.microsoft.com/office/drawing/2014/main" id="{48534F32-91FB-4AF5-AD84-86C4002F13D9}"/>
                  </a:ext>
                </a:extLst>
              </p:cNvPr>
              <p:cNvSpPr>
                <a:spLocks noEditPoints="1"/>
              </p:cNvSpPr>
              <p:nvPr>
                <p:custDataLst>
                  <p:tags r:id="rId245"/>
                </p:custDataLst>
              </p:nvPr>
            </p:nvSpPr>
            <p:spPr bwMode="auto">
              <a:xfrm>
                <a:off x="6621464" y="3270250"/>
                <a:ext cx="44450" cy="68262"/>
              </a:xfrm>
              <a:custGeom>
                <a:avLst/>
                <a:gdLst>
                  <a:gd name="T0" fmla="*/ 63 w 119"/>
                  <a:gd name="T1" fmla="*/ 69 h 181"/>
                  <a:gd name="T2" fmla="*/ 0 w 119"/>
                  <a:gd name="T3" fmla="*/ 136 h 181"/>
                  <a:gd name="T4" fmla="*/ 51 w 119"/>
                  <a:gd name="T5" fmla="*/ 181 h 181"/>
                  <a:gd name="T6" fmla="*/ 110 w 119"/>
                  <a:gd name="T7" fmla="*/ 111 h 181"/>
                  <a:gd name="T8" fmla="*/ 80 w 119"/>
                  <a:gd name="T9" fmla="*/ 57 h 181"/>
                  <a:gd name="T10" fmla="*/ 52 w 119"/>
                  <a:gd name="T11" fmla="*/ 20 h 181"/>
                  <a:gd name="T12" fmla="*/ 66 w 119"/>
                  <a:gd name="T13" fmla="*/ 10 h 181"/>
                  <a:gd name="T14" fmla="*/ 89 w 119"/>
                  <a:gd name="T15" fmla="*/ 18 h 181"/>
                  <a:gd name="T16" fmla="*/ 108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3 w 119"/>
                  <a:gd name="T25" fmla="*/ 26 h 181"/>
                  <a:gd name="T26" fmla="*/ 63 w 119"/>
                  <a:gd name="T27" fmla="*/ 69 h 181"/>
                  <a:gd name="T28" fmla="*/ 68 w 119"/>
                  <a:gd name="T29" fmla="*/ 77 h 181"/>
                  <a:gd name="T30" fmla="*/ 88 w 119"/>
                  <a:gd name="T31" fmla="*/ 122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3" y="69"/>
                    </a:moveTo>
                    <a:cubicBezTo>
                      <a:pt x="30" y="76"/>
                      <a:pt x="0" y="105"/>
                      <a:pt x="0" y="136"/>
                    </a:cubicBezTo>
                    <a:cubicBezTo>
                      <a:pt x="0" y="164"/>
                      <a:pt x="25" y="181"/>
                      <a:pt x="51" y="181"/>
                    </a:cubicBezTo>
                    <a:cubicBezTo>
                      <a:pt x="81" y="181"/>
                      <a:pt x="110" y="151"/>
                      <a:pt x="110" y="111"/>
                    </a:cubicBezTo>
                    <a:cubicBezTo>
                      <a:pt x="110" y="85"/>
                      <a:pt x="95" y="71"/>
                      <a:pt x="80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0"/>
                      <a:pt x="66" y="10"/>
                    </a:cubicBezTo>
                    <a:cubicBezTo>
                      <a:pt x="74" y="10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8" y="25"/>
                    </a:cubicBezTo>
                    <a:cubicBezTo>
                      <a:pt x="113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1"/>
                      <a:pt x="55" y="58"/>
                      <a:pt x="63" y="69"/>
                    </a:cubicBezTo>
                    <a:close/>
                    <a:moveTo>
                      <a:pt x="68" y="77"/>
                    </a:moveTo>
                    <a:cubicBezTo>
                      <a:pt x="81" y="95"/>
                      <a:pt x="88" y="107"/>
                      <a:pt x="88" y="122"/>
                    </a:cubicBezTo>
                    <a:cubicBezTo>
                      <a:pt x="88" y="145"/>
                      <a:pt x="73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1"/>
                      <a:pt x="33" y="84"/>
                      <a:pt x="68" y="7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07">
                <a:extLst>
                  <a:ext uri="{FF2B5EF4-FFF2-40B4-BE49-F238E27FC236}">
                    <a16:creationId xmlns:a16="http://schemas.microsoft.com/office/drawing/2014/main" id="{68DEB07C-C7D2-4C26-9A35-3BFDBB12969B}"/>
                  </a:ext>
                </a:extLst>
              </p:cNvPr>
              <p:cNvSpPr>
                <a:spLocks/>
              </p:cNvSpPr>
              <p:nvPr>
                <p:custDataLst>
                  <p:tags r:id="rId246"/>
                </p:custDataLst>
              </p:nvPr>
            </p:nvSpPr>
            <p:spPr bwMode="auto">
              <a:xfrm>
                <a:off x="6683376" y="3267075"/>
                <a:ext cx="28575" cy="93662"/>
              </a:xfrm>
              <a:custGeom>
                <a:avLst/>
                <a:gdLst>
                  <a:gd name="T0" fmla="*/ 73 w 73"/>
                  <a:gd name="T1" fmla="*/ 124 h 249"/>
                  <a:gd name="T2" fmla="*/ 4 w 73"/>
                  <a:gd name="T3" fmla="*/ 0 h 249"/>
                  <a:gd name="T4" fmla="*/ 0 w 73"/>
                  <a:gd name="T5" fmla="*/ 4 h 249"/>
                  <a:gd name="T6" fmla="*/ 2 w 73"/>
                  <a:gd name="T7" fmla="*/ 7 h 249"/>
                  <a:gd name="T8" fmla="*/ 54 w 73"/>
                  <a:gd name="T9" fmla="*/ 124 h 249"/>
                  <a:gd name="T10" fmla="*/ 41 w 73"/>
                  <a:gd name="T11" fmla="*/ 191 h 249"/>
                  <a:gd name="T12" fmla="*/ 1 w 73"/>
                  <a:gd name="T13" fmla="*/ 242 h 249"/>
                  <a:gd name="T14" fmla="*/ 0 w 73"/>
                  <a:gd name="T15" fmla="*/ 245 h 249"/>
                  <a:gd name="T16" fmla="*/ 4 w 73"/>
                  <a:gd name="T17" fmla="*/ 249 h 249"/>
                  <a:gd name="T18" fmla="*/ 73 w 73"/>
                  <a:gd name="T19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9">
                    <a:moveTo>
                      <a:pt x="73" y="124"/>
                    </a:moveTo>
                    <a:cubicBezTo>
                      <a:pt x="73" y="40"/>
                      <a:pt x="9" y="0"/>
                      <a:pt x="4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5"/>
                      <a:pt x="2" y="7"/>
                    </a:cubicBezTo>
                    <a:cubicBezTo>
                      <a:pt x="39" y="37"/>
                      <a:pt x="54" y="80"/>
                      <a:pt x="54" y="124"/>
                    </a:cubicBezTo>
                    <a:cubicBezTo>
                      <a:pt x="54" y="147"/>
                      <a:pt x="50" y="170"/>
                      <a:pt x="41" y="191"/>
                    </a:cubicBezTo>
                    <a:cubicBezTo>
                      <a:pt x="29" y="219"/>
                      <a:pt x="14" y="232"/>
                      <a:pt x="1" y="242"/>
                    </a:cubicBezTo>
                    <a:cubicBezTo>
                      <a:pt x="1" y="243"/>
                      <a:pt x="0" y="244"/>
                      <a:pt x="0" y="245"/>
                    </a:cubicBezTo>
                    <a:cubicBezTo>
                      <a:pt x="0" y="246"/>
                      <a:pt x="0" y="249"/>
                      <a:pt x="4" y="249"/>
                    </a:cubicBezTo>
                    <a:cubicBezTo>
                      <a:pt x="9" y="249"/>
                      <a:pt x="73" y="209"/>
                      <a:pt x="73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08">
                <a:extLst>
                  <a:ext uri="{FF2B5EF4-FFF2-40B4-BE49-F238E27FC236}">
                    <a16:creationId xmlns:a16="http://schemas.microsoft.com/office/drawing/2014/main" id="{916E79DF-6FAA-404C-A2D1-FF6DF0B3E0A4}"/>
                  </a:ext>
                </a:extLst>
              </p:cNvPr>
              <p:cNvSpPr>
                <a:spLocks/>
              </p:cNvSpPr>
              <p:nvPr>
                <p:custDataLst>
                  <p:tags r:id="rId247"/>
                </p:custDataLst>
              </p:nvPr>
            </p:nvSpPr>
            <p:spPr bwMode="auto">
              <a:xfrm>
                <a:off x="6764339" y="3084513"/>
                <a:ext cx="71438" cy="341312"/>
              </a:xfrm>
              <a:custGeom>
                <a:avLst/>
                <a:gdLst>
                  <a:gd name="T0" fmla="*/ 190 w 190"/>
                  <a:gd name="T1" fmla="*/ 449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9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9"/>
                    </a:moveTo>
                    <a:cubicBezTo>
                      <a:pt x="190" y="306"/>
                      <a:pt x="156" y="153"/>
                      <a:pt x="58" y="41"/>
                    </a:cubicBezTo>
                    <a:cubicBezTo>
                      <a:pt x="51" y="33"/>
                      <a:pt x="33" y="14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2" y="206"/>
                      <a:pt x="152" y="329"/>
                      <a:pt x="152" y="449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3"/>
                      <a:pt x="123" y="783"/>
                      <a:pt x="157" y="678"/>
                    </a:cubicBezTo>
                    <a:cubicBezTo>
                      <a:pt x="179" y="610"/>
                      <a:pt x="190" y="529"/>
                      <a:pt x="190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09">
                <a:extLst>
                  <a:ext uri="{FF2B5EF4-FFF2-40B4-BE49-F238E27FC236}">
                    <a16:creationId xmlns:a16="http://schemas.microsoft.com/office/drawing/2014/main" id="{DD792779-332F-4834-AAB9-D04B6CC2D3C8}"/>
                  </a:ext>
                </a:extLst>
              </p:cNvPr>
              <p:cNvSpPr>
                <a:spLocks/>
              </p:cNvSpPr>
              <p:nvPr>
                <p:custDataLst>
                  <p:tags r:id="rId248"/>
                </p:custDataLst>
              </p:nvPr>
            </p:nvSpPr>
            <p:spPr bwMode="auto">
              <a:xfrm>
                <a:off x="6875464" y="3073400"/>
                <a:ext cx="77788" cy="87312"/>
              </a:xfrm>
              <a:custGeom>
                <a:avLst/>
                <a:gdLst>
                  <a:gd name="T0" fmla="*/ 2 w 208"/>
                  <a:gd name="T1" fmla="*/ 210 h 228"/>
                  <a:gd name="T2" fmla="*/ 0 w 208"/>
                  <a:gd name="T3" fmla="*/ 217 h 228"/>
                  <a:gd name="T4" fmla="*/ 12 w 208"/>
                  <a:gd name="T5" fmla="*/ 228 h 228"/>
                  <a:gd name="T6" fmla="*/ 29 w 208"/>
                  <a:gd name="T7" fmla="*/ 211 h 228"/>
                  <a:gd name="T8" fmla="*/ 45 w 208"/>
                  <a:gd name="T9" fmla="*/ 147 h 228"/>
                  <a:gd name="T10" fmla="*/ 82 w 208"/>
                  <a:gd name="T11" fmla="*/ 157 h 228"/>
                  <a:gd name="T12" fmla="*/ 133 w 208"/>
                  <a:gd name="T13" fmla="*/ 132 h 228"/>
                  <a:gd name="T14" fmla="*/ 168 w 208"/>
                  <a:gd name="T15" fmla="*/ 157 h 228"/>
                  <a:gd name="T16" fmla="*/ 196 w 208"/>
                  <a:gd name="T17" fmla="*/ 139 h 228"/>
                  <a:gd name="T18" fmla="*/ 208 w 208"/>
                  <a:gd name="T19" fmla="*/ 104 h 228"/>
                  <a:gd name="T20" fmla="*/ 203 w 208"/>
                  <a:gd name="T21" fmla="*/ 99 h 228"/>
                  <a:gd name="T22" fmla="*/ 195 w 208"/>
                  <a:gd name="T23" fmla="*/ 110 h 228"/>
                  <a:gd name="T24" fmla="*/ 169 w 208"/>
                  <a:gd name="T25" fmla="*/ 147 h 228"/>
                  <a:gd name="T26" fmla="*/ 158 w 208"/>
                  <a:gd name="T27" fmla="*/ 130 h 228"/>
                  <a:gd name="T28" fmla="*/ 163 w 208"/>
                  <a:gd name="T29" fmla="*/ 103 h 228"/>
                  <a:gd name="T30" fmla="*/ 171 w 208"/>
                  <a:gd name="T31" fmla="*/ 71 h 228"/>
                  <a:gd name="T32" fmla="*/ 179 w 208"/>
                  <a:gd name="T33" fmla="*/ 40 h 228"/>
                  <a:gd name="T34" fmla="*/ 185 w 208"/>
                  <a:gd name="T35" fmla="*/ 14 h 228"/>
                  <a:gd name="T36" fmla="*/ 173 w 208"/>
                  <a:gd name="T37" fmla="*/ 3 h 228"/>
                  <a:gd name="T38" fmla="*/ 159 w 208"/>
                  <a:gd name="T39" fmla="*/ 12 h 228"/>
                  <a:gd name="T40" fmla="*/ 153 w 208"/>
                  <a:gd name="T41" fmla="*/ 32 h 228"/>
                  <a:gd name="T42" fmla="*/ 146 w 208"/>
                  <a:gd name="T43" fmla="*/ 61 h 228"/>
                  <a:gd name="T44" fmla="*/ 135 w 208"/>
                  <a:gd name="T45" fmla="*/ 104 h 228"/>
                  <a:gd name="T46" fmla="*/ 130 w 208"/>
                  <a:gd name="T47" fmla="*/ 118 h 228"/>
                  <a:gd name="T48" fmla="*/ 84 w 208"/>
                  <a:gd name="T49" fmla="*/ 147 h 228"/>
                  <a:gd name="T50" fmla="*/ 55 w 208"/>
                  <a:gd name="T51" fmla="*/ 116 h 228"/>
                  <a:gd name="T52" fmla="*/ 61 w 208"/>
                  <a:gd name="T53" fmla="*/ 84 h 228"/>
                  <a:gd name="T54" fmla="*/ 69 w 208"/>
                  <a:gd name="T55" fmla="*/ 52 h 228"/>
                  <a:gd name="T56" fmla="*/ 74 w 208"/>
                  <a:gd name="T57" fmla="*/ 33 h 228"/>
                  <a:gd name="T58" fmla="*/ 79 w 208"/>
                  <a:gd name="T59" fmla="*/ 11 h 228"/>
                  <a:gd name="T60" fmla="*/ 67 w 208"/>
                  <a:gd name="T61" fmla="*/ 0 h 228"/>
                  <a:gd name="T62" fmla="*/ 50 w 208"/>
                  <a:gd name="T63" fmla="*/ 16 h 228"/>
                  <a:gd name="T64" fmla="*/ 2 w 208"/>
                  <a:gd name="T65" fmla="*/ 2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8">
                    <a:moveTo>
                      <a:pt x="2" y="210"/>
                    </a:moveTo>
                    <a:cubicBezTo>
                      <a:pt x="0" y="215"/>
                      <a:pt x="0" y="217"/>
                      <a:pt x="0" y="217"/>
                    </a:cubicBezTo>
                    <a:cubicBezTo>
                      <a:pt x="0" y="225"/>
                      <a:pt x="7" y="228"/>
                      <a:pt x="12" y="228"/>
                    </a:cubicBezTo>
                    <a:cubicBezTo>
                      <a:pt x="25" y="228"/>
                      <a:pt x="28" y="217"/>
                      <a:pt x="29" y="211"/>
                    </a:cubicBezTo>
                    <a:cubicBezTo>
                      <a:pt x="30" y="209"/>
                      <a:pt x="37" y="181"/>
                      <a:pt x="45" y="147"/>
                    </a:cubicBezTo>
                    <a:cubicBezTo>
                      <a:pt x="56" y="154"/>
                      <a:pt x="70" y="157"/>
                      <a:pt x="82" y="157"/>
                    </a:cubicBezTo>
                    <a:cubicBezTo>
                      <a:pt x="112" y="157"/>
                      <a:pt x="132" y="133"/>
                      <a:pt x="133" y="132"/>
                    </a:cubicBezTo>
                    <a:cubicBezTo>
                      <a:pt x="139" y="156"/>
                      <a:pt x="163" y="157"/>
                      <a:pt x="168" y="157"/>
                    </a:cubicBezTo>
                    <a:cubicBezTo>
                      <a:pt x="181" y="157"/>
                      <a:pt x="190" y="149"/>
                      <a:pt x="196" y="139"/>
                    </a:cubicBezTo>
                    <a:cubicBezTo>
                      <a:pt x="204" y="125"/>
                      <a:pt x="208" y="105"/>
                      <a:pt x="208" y="104"/>
                    </a:cubicBezTo>
                    <a:cubicBezTo>
                      <a:pt x="208" y="99"/>
                      <a:pt x="204" y="99"/>
                      <a:pt x="203" y="99"/>
                    </a:cubicBezTo>
                    <a:cubicBezTo>
                      <a:pt x="198" y="99"/>
                      <a:pt x="197" y="101"/>
                      <a:pt x="195" y="110"/>
                    </a:cubicBezTo>
                    <a:cubicBezTo>
                      <a:pt x="191" y="127"/>
                      <a:pt x="184" y="147"/>
                      <a:pt x="169" y="147"/>
                    </a:cubicBezTo>
                    <a:cubicBezTo>
                      <a:pt x="160" y="147"/>
                      <a:pt x="158" y="140"/>
                      <a:pt x="158" y="130"/>
                    </a:cubicBezTo>
                    <a:cubicBezTo>
                      <a:pt x="158" y="124"/>
                      <a:pt x="161" y="112"/>
                      <a:pt x="163" y="103"/>
                    </a:cubicBezTo>
                    <a:cubicBezTo>
                      <a:pt x="166" y="93"/>
                      <a:pt x="169" y="79"/>
                      <a:pt x="171" y="71"/>
                    </a:cubicBezTo>
                    <a:lnTo>
                      <a:pt x="179" y="40"/>
                    </a:lnTo>
                    <a:cubicBezTo>
                      <a:pt x="181" y="32"/>
                      <a:pt x="185" y="16"/>
                      <a:pt x="185" y="14"/>
                    </a:cubicBezTo>
                    <a:cubicBezTo>
                      <a:pt x="185" y="7"/>
                      <a:pt x="179" y="3"/>
                      <a:pt x="173" y="3"/>
                    </a:cubicBezTo>
                    <a:cubicBezTo>
                      <a:pt x="169" y="3"/>
                      <a:pt x="163" y="5"/>
                      <a:pt x="159" y="12"/>
                    </a:cubicBezTo>
                    <a:cubicBezTo>
                      <a:pt x="158" y="14"/>
                      <a:pt x="155" y="25"/>
                      <a:pt x="153" y="32"/>
                    </a:cubicBezTo>
                    <a:lnTo>
                      <a:pt x="146" y="61"/>
                    </a:lnTo>
                    <a:lnTo>
                      <a:pt x="135" y="104"/>
                    </a:lnTo>
                    <a:cubicBezTo>
                      <a:pt x="133" y="113"/>
                      <a:pt x="133" y="114"/>
                      <a:pt x="130" y="118"/>
                    </a:cubicBezTo>
                    <a:cubicBezTo>
                      <a:pt x="119" y="134"/>
                      <a:pt x="104" y="147"/>
                      <a:pt x="84" y="147"/>
                    </a:cubicBezTo>
                    <a:cubicBezTo>
                      <a:pt x="55" y="147"/>
                      <a:pt x="55" y="123"/>
                      <a:pt x="55" y="116"/>
                    </a:cubicBezTo>
                    <a:cubicBezTo>
                      <a:pt x="55" y="107"/>
                      <a:pt x="56" y="103"/>
                      <a:pt x="61" y="84"/>
                    </a:cubicBezTo>
                    <a:cubicBezTo>
                      <a:pt x="64" y="68"/>
                      <a:pt x="65" y="66"/>
                      <a:pt x="69" y="52"/>
                    </a:cubicBezTo>
                    <a:lnTo>
                      <a:pt x="74" y="33"/>
                    </a:lnTo>
                    <a:cubicBezTo>
                      <a:pt x="75" y="26"/>
                      <a:pt x="79" y="12"/>
                      <a:pt x="79" y="11"/>
                    </a:cubicBezTo>
                    <a:cubicBezTo>
                      <a:pt x="79" y="5"/>
                      <a:pt x="74" y="0"/>
                      <a:pt x="67" y="0"/>
                    </a:cubicBezTo>
                    <a:cubicBezTo>
                      <a:pt x="54" y="0"/>
                      <a:pt x="51" y="12"/>
                      <a:pt x="50" y="16"/>
                    </a:cubicBezTo>
                    <a:lnTo>
                      <a:pt x="2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10">
                <a:extLst>
                  <a:ext uri="{FF2B5EF4-FFF2-40B4-BE49-F238E27FC236}">
                    <a16:creationId xmlns:a16="http://schemas.microsoft.com/office/drawing/2014/main" id="{10B118C9-C410-468C-831C-4DE93CD4A257}"/>
                  </a:ext>
                </a:extLst>
              </p:cNvPr>
              <p:cNvSpPr>
                <a:spLocks/>
              </p:cNvSpPr>
              <p:nvPr>
                <p:custDataLst>
                  <p:tags r:id="rId249"/>
                </p:custDataLst>
              </p:nvPr>
            </p:nvSpPr>
            <p:spPr bwMode="auto">
              <a:xfrm>
                <a:off x="3919539" y="3532188"/>
                <a:ext cx="68263" cy="128587"/>
              </a:xfrm>
              <a:custGeom>
                <a:avLst/>
                <a:gdLst>
                  <a:gd name="T0" fmla="*/ 144 w 181"/>
                  <a:gd name="T1" fmla="*/ 117 h 341"/>
                  <a:gd name="T2" fmla="*/ 83 w 181"/>
                  <a:gd name="T3" fmla="*/ 117 h 341"/>
                  <a:gd name="T4" fmla="*/ 83 w 181"/>
                  <a:gd name="T5" fmla="*/ 59 h 341"/>
                  <a:gd name="T6" fmla="*/ 111 w 181"/>
                  <a:gd name="T7" fmla="*/ 14 h 341"/>
                  <a:gd name="T8" fmla="*/ 138 w 181"/>
                  <a:gd name="T9" fmla="*/ 34 h 341"/>
                  <a:gd name="T10" fmla="*/ 160 w 181"/>
                  <a:gd name="T11" fmla="*/ 52 h 341"/>
                  <a:gd name="T12" fmla="*/ 181 w 181"/>
                  <a:gd name="T13" fmla="*/ 31 h 341"/>
                  <a:gd name="T14" fmla="*/ 129 w 181"/>
                  <a:gd name="T15" fmla="*/ 0 h 341"/>
                  <a:gd name="T16" fmla="*/ 59 w 181"/>
                  <a:gd name="T17" fmla="*/ 37 h 341"/>
                  <a:gd name="T18" fmla="*/ 41 w 181"/>
                  <a:gd name="T19" fmla="*/ 117 h 341"/>
                  <a:gd name="T20" fmla="*/ 0 w 181"/>
                  <a:gd name="T21" fmla="*/ 117 h 341"/>
                  <a:gd name="T22" fmla="*/ 0 w 181"/>
                  <a:gd name="T23" fmla="*/ 133 h 341"/>
                  <a:gd name="T24" fmla="*/ 41 w 181"/>
                  <a:gd name="T25" fmla="*/ 133 h 341"/>
                  <a:gd name="T26" fmla="*/ 41 w 181"/>
                  <a:gd name="T27" fmla="*/ 289 h 341"/>
                  <a:gd name="T28" fmla="*/ 0 w 181"/>
                  <a:gd name="T29" fmla="*/ 334 h 341"/>
                  <a:gd name="T30" fmla="*/ 0 w 181"/>
                  <a:gd name="T31" fmla="*/ 341 h 341"/>
                  <a:gd name="T32" fmla="*/ 130 w 181"/>
                  <a:gd name="T33" fmla="*/ 341 h 341"/>
                  <a:gd name="T34" fmla="*/ 130 w 181"/>
                  <a:gd name="T35" fmla="*/ 334 h 341"/>
                  <a:gd name="T36" fmla="*/ 83 w 181"/>
                  <a:gd name="T37" fmla="*/ 289 h 341"/>
                  <a:gd name="T38" fmla="*/ 83 w 181"/>
                  <a:gd name="T39" fmla="*/ 133 h 341"/>
                  <a:gd name="T40" fmla="*/ 144 w 181"/>
                  <a:gd name="T41" fmla="*/ 133 h 341"/>
                  <a:gd name="T42" fmla="*/ 144 w 181"/>
                  <a:gd name="T43" fmla="*/ 11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1">
                    <a:moveTo>
                      <a:pt x="144" y="117"/>
                    </a:moveTo>
                    <a:lnTo>
                      <a:pt x="83" y="117"/>
                    </a:lnTo>
                    <a:lnTo>
                      <a:pt x="83" y="59"/>
                    </a:lnTo>
                    <a:cubicBezTo>
                      <a:pt x="83" y="30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4"/>
                    </a:cubicBezTo>
                    <a:cubicBezTo>
                      <a:pt x="146" y="47"/>
                      <a:pt x="152" y="52"/>
                      <a:pt x="160" y="52"/>
                    </a:cubicBezTo>
                    <a:cubicBezTo>
                      <a:pt x="172" y="52"/>
                      <a:pt x="181" y="43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4"/>
                      <a:pt x="59" y="37"/>
                    </a:cubicBezTo>
                    <a:cubicBezTo>
                      <a:pt x="46" y="59"/>
                      <a:pt x="42" y="77"/>
                      <a:pt x="41" y="117"/>
                    </a:cubicBezTo>
                    <a:lnTo>
                      <a:pt x="0" y="117"/>
                    </a:lnTo>
                    <a:lnTo>
                      <a:pt x="0" y="133"/>
                    </a:lnTo>
                    <a:lnTo>
                      <a:pt x="41" y="133"/>
                    </a:lnTo>
                    <a:lnTo>
                      <a:pt x="41" y="289"/>
                    </a:lnTo>
                    <a:cubicBezTo>
                      <a:pt x="41" y="326"/>
                      <a:pt x="36" y="332"/>
                      <a:pt x="0" y="334"/>
                    </a:cubicBezTo>
                    <a:lnTo>
                      <a:pt x="0" y="341"/>
                    </a:lnTo>
                    <a:lnTo>
                      <a:pt x="130" y="341"/>
                    </a:lnTo>
                    <a:lnTo>
                      <a:pt x="130" y="334"/>
                    </a:lnTo>
                    <a:cubicBezTo>
                      <a:pt x="89" y="332"/>
                      <a:pt x="83" y="327"/>
                      <a:pt x="83" y="289"/>
                    </a:cubicBezTo>
                    <a:lnTo>
                      <a:pt x="83" y="133"/>
                    </a:lnTo>
                    <a:lnTo>
                      <a:pt x="144" y="133"/>
                    </a:lnTo>
                    <a:lnTo>
                      <a:pt x="14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11">
                <a:extLst>
                  <a:ext uri="{FF2B5EF4-FFF2-40B4-BE49-F238E27FC236}">
                    <a16:creationId xmlns:a16="http://schemas.microsoft.com/office/drawing/2014/main" id="{4FDA8B5A-7D1E-4E12-8309-C155E8A1B74F}"/>
                  </a:ext>
                </a:extLst>
              </p:cNvPr>
              <p:cNvSpPr>
                <a:spLocks noEditPoints="1"/>
              </p:cNvSpPr>
              <p:nvPr>
                <p:custDataLst>
                  <p:tags r:id="rId250"/>
                </p:custDataLst>
              </p:nvPr>
            </p:nvSpPr>
            <p:spPr bwMode="auto">
              <a:xfrm>
                <a:off x="3983039" y="3573463"/>
                <a:ext cx="82550" cy="88900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6 h 234"/>
                  <a:gd name="T4" fmla="*/ 110 w 220"/>
                  <a:gd name="T5" fmla="*/ 234 h 234"/>
                  <a:gd name="T6" fmla="*/ 220 w 220"/>
                  <a:gd name="T7" fmla="*/ 112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6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6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6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12">
                <a:extLst>
                  <a:ext uri="{FF2B5EF4-FFF2-40B4-BE49-F238E27FC236}">
                    <a16:creationId xmlns:a16="http://schemas.microsoft.com/office/drawing/2014/main" id="{14B6089D-6129-4619-BEC8-3EA34BF3B602}"/>
                  </a:ext>
                </a:extLst>
              </p:cNvPr>
              <p:cNvSpPr>
                <a:spLocks/>
              </p:cNvSpPr>
              <p:nvPr>
                <p:custDataLst>
                  <p:tags r:id="rId251"/>
                </p:custDataLst>
              </p:nvPr>
            </p:nvSpPr>
            <p:spPr bwMode="auto">
              <a:xfrm>
                <a:off x="4071939" y="3573463"/>
                <a:ext cx="61913" cy="87312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13">
                <a:extLst>
                  <a:ext uri="{FF2B5EF4-FFF2-40B4-BE49-F238E27FC236}">
                    <a16:creationId xmlns:a16="http://schemas.microsoft.com/office/drawing/2014/main" id="{3B94A690-2948-401D-85E6-FD143F25BD3B}"/>
                  </a:ext>
                </a:extLst>
              </p:cNvPr>
              <p:cNvSpPr>
                <a:spLocks noEditPoints="1"/>
              </p:cNvSpPr>
              <p:nvPr>
                <p:custDataLst>
                  <p:tags r:id="rId252"/>
                </p:custDataLst>
              </p:nvPr>
            </p:nvSpPr>
            <p:spPr bwMode="auto">
              <a:xfrm>
                <a:off x="4187826" y="3535363"/>
                <a:ext cx="79375" cy="130175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5 w 210"/>
                  <a:gd name="T5" fmla="*/ 0 h 343"/>
                  <a:gd name="T6" fmla="*/ 18 w 210"/>
                  <a:gd name="T7" fmla="*/ 59 h 343"/>
                  <a:gd name="T8" fmla="*/ 0 w 210"/>
                  <a:gd name="T9" fmla="*/ 173 h 343"/>
                  <a:gd name="T10" fmla="*/ 22 w 210"/>
                  <a:gd name="T11" fmla="*/ 293 h 343"/>
                  <a:gd name="T12" fmla="*/ 105 w 210"/>
                  <a:gd name="T13" fmla="*/ 343 h 343"/>
                  <a:gd name="T14" fmla="*/ 191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1 w 210"/>
                  <a:gd name="T23" fmla="*/ 167 h 343"/>
                  <a:gd name="T24" fmla="*/ 45 w 210"/>
                  <a:gd name="T25" fmla="*/ 75 h 343"/>
                  <a:gd name="T26" fmla="*/ 105 w 210"/>
                  <a:gd name="T27" fmla="*/ 11 h 343"/>
                  <a:gd name="T28" fmla="*/ 163 w 210"/>
                  <a:gd name="T29" fmla="*/ 69 h 343"/>
                  <a:gd name="T30" fmla="*/ 168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7" y="93"/>
                      <a:pt x="190" y="56"/>
                    </a:cubicBezTo>
                    <a:cubicBezTo>
                      <a:pt x="167" y="8"/>
                      <a:pt x="126" y="0"/>
                      <a:pt x="105" y="0"/>
                    </a:cubicBezTo>
                    <a:cubicBezTo>
                      <a:pt x="75" y="0"/>
                      <a:pt x="39" y="13"/>
                      <a:pt x="18" y="59"/>
                    </a:cubicBezTo>
                    <a:cubicBezTo>
                      <a:pt x="2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2" y="293"/>
                    </a:cubicBezTo>
                    <a:cubicBezTo>
                      <a:pt x="44" y="333"/>
                      <a:pt x="80" y="343"/>
                      <a:pt x="105" y="343"/>
                    </a:cubicBezTo>
                    <a:cubicBezTo>
                      <a:pt x="132" y="343"/>
                      <a:pt x="169" y="333"/>
                      <a:pt x="191" y="285"/>
                    </a:cubicBezTo>
                    <a:cubicBezTo>
                      <a:pt x="207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5" y="332"/>
                      <a:pt x="56" y="320"/>
                      <a:pt x="47" y="272"/>
                    </a:cubicBezTo>
                    <a:cubicBezTo>
                      <a:pt x="41" y="242"/>
                      <a:pt x="41" y="196"/>
                      <a:pt x="41" y="167"/>
                    </a:cubicBezTo>
                    <a:cubicBezTo>
                      <a:pt x="41" y="135"/>
                      <a:pt x="41" y="102"/>
                      <a:pt x="45" y="75"/>
                    </a:cubicBezTo>
                    <a:cubicBezTo>
                      <a:pt x="55" y="15"/>
                      <a:pt x="92" y="11"/>
                      <a:pt x="105" y="11"/>
                    </a:cubicBezTo>
                    <a:cubicBezTo>
                      <a:pt x="121" y="11"/>
                      <a:pt x="154" y="20"/>
                      <a:pt x="163" y="69"/>
                    </a:cubicBezTo>
                    <a:cubicBezTo>
                      <a:pt x="168" y="97"/>
                      <a:pt x="168" y="135"/>
                      <a:pt x="168" y="167"/>
                    </a:cubicBezTo>
                    <a:cubicBezTo>
                      <a:pt x="168" y="204"/>
                      <a:pt x="168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14">
                <a:extLst>
                  <a:ext uri="{FF2B5EF4-FFF2-40B4-BE49-F238E27FC236}">
                    <a16:creationId xmlns:a16="http://schemas.microsoft.com/office/drawing/2014/main" id="{14129FE8-F655-4564-8063-030479464EC6}"/>
                  </a:ext>
                </a:extLst>
              </p:cNvPr>
              <p:cNvSpPr>
                <a:spLocks/>
              </p:cNvSpPr>
              <p:nvPr>
                <p:custDataLst>
                  <p:tags r:id="rId253"/>
                </p:custDataLst>
              </p:nvPr>
            </p:nvSpPr>
            <p:spPr bwMode="auto">
              <a:xfrm>
                <a:off x="4341814" y="3559175"/>
                <a:ext cx="114300" cy="109537"/>
              </a:xfrm>
              <a:custGeom>
                <a:avLst/>
                <a:gdLst>
                  <a:gd name="T0" fmla="*/ 296 w 305"/>
                  <a:gd name="T1" fmla="*/ 21 h 289"/>
                  <a:gd name="T2" fmla="*/ 305 w 305"/>
                  <a:gd name="T3" fmla="*/ 10 h 289"/>
                  <a:gd name="T4" fmla="*/ 295 w 305"/>
                  <a:gd name="T5" fmla="*/ 0 h 289"/>
                  <a:gd name="T6" fmla="*/ 286 w 305"/>
                  <a:gd name="T7" fmla="*/ 3 h 289"/>
                  <a:gd name="T8" fmla="*/ 10 w 305"/>
                  <a:gd name="T9" fmla="*/ 133 h 289"/>
                  <a:gd name="T10" fmla="*/ 0 w 305"/>
                  <a:gd name="T11" fmla="*/ 144 h 289"/>
                  <a:gd name="T12" fmla="*/ 10 w 305"/>
                  <a:gd name="T13" fmla="*/ 155 h 289"/>
                  <a:gd name="T14" fmla="*/ 286 w 305"/>
                  <a:gd name="T15" fmla="*/ 286 h 289"/>
                  <a:gd name="T16" fmla="*/ 295 w 305"/>
                  <a:gd name="T17" fmla="*/ 289 h 289"/>
                  <a:gd name="T18" fmla="*/ 305 w 305"/>
                  <a:gd name="T19" fmla="*/ 279 h 289"/>
                  <a:gd name="T20" fmla="*/ 296 w 305"/>
                  <a:gd name="T21" fmla="*/ 268 h 289"/>
                  <a:gd name="T22" fmla="*/ 34 w 305"/>
                  <a:gd name="T23" fmla="*/ 144 h 289"/>
                  <a:gd name="T24" fmla="*/ 296 w 305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289">
                    <a:moveTo>
                      <a:pt x="296" y="21"/>
                    </a:moveTo>
                    <a:cubicBezTo>
                      <a:pt x="302" y="18"/>
                      <a:pt x="305" y="15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4" y="0"/>
                      <a:pt x="293" y="0"/>
                      <a:pt x="286" y="3"/>
                    </a:cubicBezTo>
                    <a:lnTo>
                      <a:pt x="10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10" y="155"/>
                    </a:cubicBezTo>
                    <a:lnTo>
                      <a:pt x="286" y="286"/>
                    </a:lnTo>
                    <a:cubicBezTo>
                      <a:pt x="293" y="289"/>
                      <a:pt x="294" y="289"/>
                      <a:pt x="295" y="289"/>
                    </a:cubicBezTo>
                    <a:cubicBezTo>
                      <a:pt x="301" y="289"/>
                      <a:pt x="305" y="285"/>
                      <a:pt x="305" y="279"/>
                    </a:cubicBezTo>
                    <a:cubicBezTo>
                      <a:pt x="305" y="274"/>
                      <a:pt x="302" y="271"/>
                      <a:pt x="296" y="268"/>
                    </a:cubicBezTo>
                    <a:lnTo>
                      <a:pt x="34" y="144"/>
                    </a:lnTo>
                    <a:lnTo>
                      <a:pt x="296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15">
                <a:extLst>
                  <a:ext uri="{FF2B5EF4-FFF2-40B4-BE49-F238E27FC236}">
                    <a16:creationId xmlns:a16="http://schemas.microsoft.com/office/drawing/2014/main" id="{6C2653C9-B3FD-46A9-B272-D393ABBC20D9}"/>
                  </a:ext>
                </a:extLst>
              </p:cNvPr>
              <p:cNvSpPr>
                <a:spLocks noEditPoints="1"/>
              </p:cNvSpPr>
              <p:nvPr>
                <p:custDataLst>
                  <p:tags r:id="rId254"/>
                </p:custDataLst>
              </p:nvPr>
            </p:nvSpPr>
            <p:spPr bwMode="auto">
              <a:xfrm>
                <a:off x="4530726" y="3525838"/>
                <a:ext cx="76200" cy="138112"/>
              </a:xfrm>
              <a:custGeom>
                <a:avLst/>
                <a:gdLst>
                  <a:gd name="T0" fmla="*/ 111 w 204"/>
                  <a:gd name="T1" fmla="*/ 136 h 360"/>
                  <a:gd name="T2" fmla="*/ 0 w 204"/>
                  <a:gd name="T3" fmla="*/ 276 h 360"/>
                  <a:gd name="T4" fmla="*/ 79 w 204"/>
                  <a:gd name="T5" fmla="*/ 360 h 360"/>
                  <a:gd name="T6" fmla="*/ 178 w 204"/>
                  <a:gd name="T7" fmla="*/ 213 h 360"/>
                  <a:gd name="T8" fmla="*/ 141 w 204"/>
                  <a:gd name="T9" fmla="*/ 120 h 360"/>
                  <a:gd name="T10" fmla="*/ 94 w 204"/>
                  <a:gd name="T11" fmla="*/ 38 h 360"/>
                  <a:gd name="T12" fmla="*/ 122 w 204"/>
                  <a:gd name="T13" fmla="*/ 15 h 360"/>
                  <a:gd name="T14" fmla="*/ 157 w 204"/>
                  <a:gd name="T15" fmla="*/ 29 h 360"/>
                  <a:gd name="T16" fmla="*/ 184 w 204"/>
                  <a:gd name="T17" fmla="*/ 41 h 360"/>
                  <a:gd name="T18" fmla="*/ 204 w 204"/>
                  <a:gd name="T19" fmla="*/ 21 h 360"/>
                  <a:gd name="T20" fmla="*/ 178 w 204"/>
                  <a:gd name="T21" fmla="*/ 5 h 360"/>
                  <a:gd name="T22" fmla="*/ 137 w 204"/>
                  <a:gd name="T23" fmla="*/ 0 h 360"/>
                  <a:gd name="T24" fmla="*/ 81 w 204"/>
                  <a:gd name="T25" fmla="*/ 51 h 360"/>
                  <a:gd name="T26" fmla="*/ 111 w 204"/>
                  <a:gd name="T27" fmla="*/ 136 h 360"/>
                  <a:gd name="T28" fmla="*/ 117 w 204"/>
                  <a:gd name="T29" fmla="*/ 147 h 360"/>
                  <a:gd name="T30" fmla="*/ 144 w 204"/>
                  <a:gd name="T31" fmla="*/ 233 h 360"/>
                  <a:gd name="T32" fmla="*/ 79 w 204"/>
                  <a:gd name="T33" fmla="*/ 349 h 360"/>
                  <a:gd name="T34" fmla="*/ 31 w 204"/>
                  <a:gd name="T35" fmla="*/ 290 h 360"/>
                  <a:gd name="T36" fmla="*/ 117 w 204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60">
                    <a:moveTo>
                      <a:pt x="111" y="136"/>
                    </a:moveTo>
                    <a:cubicBezTo>
                      <a:pt x="48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8" y="282"/>
                      <a:pt x="178" y="213"/>
                    </a:cubicBezTo>
                    <a:cubicBezTo>
                      <a:pt x="178" y="168"/>
                      <a:pt x="158" y="143"/>
                      <a:pt x="141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5"/>
                      <a:pt x="122" y="15"/>
                    </a:cubicBezTo>
                    <a:cubicBezTo>
                      <a:pt x="136" y="15"/>
                      <a:pt x="146" y="22"/>
                      <a:pt x="157" y="29"/>
                    </a:cubicBezTo>
                    <a:cubicBezTo>
                      <a:pt x="167" y="35"/>
                      <a:pt x="177" y="41"/>
                      <a:pt x="184" y="41"/>
                    </a:cubicBezTo>
                    <a:cubicBezTo>
                      <a:pt x="197" y="41"/>
                      <a:pt x="204" y="29"/>
                      <a:pt x="204" y="21"/>
                    </a:cubicBezTo>
                    <a:cubicBezTo>
                      <a:pt x="204" y="10"/>
                      <a:pt x="196" y="9"/>
                      <a:pt x="178" y="5"/>
                    </a:cubicBezTo>
                    <a:cubicBezTo>
                      <a:pt x="152" y="0"/>
                      <a:pt x="145" y="0"/>
                      <a:pt x="137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1" y="349"/>
                      <a:pt x="31" y="328"/>
                      <a:pt x="31" y="290"/>
                    </a:cubicBezTo>
                    <a:cubicBezTo>
                      <a:pt x="31" y="259"/>
                      <a:pt x="49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16">
                <a:extLst>
                  <a:ext uri="{FF2B5EF4-FFF2-40B4-BE49-F238E27FC236}">
                    <a16:creationId xmlns:a16="http://schemas.microsoft.com/office/drawing/2014/main" id="{CA14F6E5-9494-45F4-8356-628D61EB9462}"/>
                  </a:ext>
                </a:extLst>
              </p:cNvPr>
              <p:cNvSpPr>
                <a:spLocks/>
              </p:cNvSpPr>
              <p:nvPr>
                <p:custDataLst>
                  <p:tags r:id="rId255"/>
                </p:custDataLst>
              </p:nvPr>
            </p:nvSpPr>
            <p:spPr bwMode="auto">
              <a:xfrm>
                <a:off x="4681539" y="3559175"/>
                <a:ext cx="112713" cy="109537"/>
              </a:xfrm>
              <a:custGeom>
                <a:avLst/>
                <a:gdLst>
                  <a:gd name="T0" fmla="*/ 295 w 304"/>
                  <a:gd name="T1" fmla="*/ 21 h 289"/>
                  <a:gd name="T2" fmla="*/ 304 w 304"/>
                  <a:gd name="T3" fmla="*/ 10 h 289"/>
                  <a:gd name="T4" fmla="*/ 294 w 304"/>
                  <a:gd name="T5" fmla="*/ 0 h 289"/>
                  <a:gd name="T6" fmla="*/ 285 w 304"/>
                  <a:gd name="T7" fmla="*/ 3 h 289"/>
                  <a:gd name="T8" fmla="*/ 9 w 304"/>
                  <a:gd name="T9" fmla="*/ 133 h 289"/>
                  <a:gd name="T10" fmla="*/ 0 w 304"/>
                  <a:gd name="T11" fmla="*/ 144 h 289"/>
                  <a:gd name="T12" fmla="*/ 9 w 304"/>
                  <a:gd name="T13" fmla="*/ 155 h 289"/>
                  <a:gd name="T14" fmla="*/ 285 w 304"/>
                  <a:gd name="T15" fmla="*/ 286 h 289"/>
                  <a:gd name="T16" fmla="*/ 294 w 304"/>
                  <a:gd name="T17" fmla="*/ 289 h 289"/>
                  <a:gd name="T18" fmla="*/ 304 w 304"/>
                  <a:gd name="T19" fmla="*/ 279 h 289"/>
                  <a:gd name="T20" fmla="*/ 295 w 304"/>
                  <a:gd name="T21" fmla="*/ 268 h 289"/>
                  <a:gd name="T22" fmla="*/ 33 w 304"/>
                  <a:gd name="T23" fmla="*/ 144 h 289"/>
                  <a:gd name="T24" fmla="*/ 295 w 304"/>
                  <a:gd name="T25" fmla="*/ 2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21"/>
                    </a:moveTo>
                    <a:cubicBezTo>
                      <a:pt x="301" y="18"/>
                      <a:pt x="304" y="15"/>
                      <a:pt x="304" y="10"/>
                    </a:cubicBezTo>
                    <a:cubicBezTo>
                      <a:pt x="304" y="4"/>
                      <a:pt x="300" y="0"/>
                      <a:pt x="294" y="0"/>
                    </a:cubicBezTo>
                    <a:cubicBezTo>
                      <a:pt x="293" y="0"/>
                      <a:pt x="292" y="0"/>
                      <a:pt x="285" y="3"/>
                    </a:cubicBezTo>
                    <a:lnTo>
                      <a:pt x="9" y="133"/>
                    </a:lnTo>
                    <a:cubicBezTo>
                      <a:pt x="4" y="136"/>
                      <a:pt x="0" y="138"/>
                      <a:pt x="0" y="144"/>
                    </a:cubicBezTo>
                    <a:cubicBezTo>
                      <a:pt x="0" y="150"/>
                      <a:pt x="4" y="153"/>
                      <a:pt x="9" y="155"/>
                    </a:cubicBezTo>
                    <a:lnTo>
                      <a:pt x="285" y="286"/>
                    </a:lnTo>
                    <a:cubicBezTo>
                      <a:pt x="292" y="289"/>
                      <a:pt x="293" y="289"/>
                      <a:pt x="294" y="289"/>
                    </a:cubicBezTo>
                    <a:cubicBezTo>
                      <a:pt x="300" y="289"/>
                      <a:pt x="304" y="285"/>
                      <a:pt x="304" y="279"/>
                    </a:cubicBezTo>
                    <a:cubicBezTo>
                      <a:pt x="304" y="274"/>
                      <a:pt x="301" y="271"/>
                      <a:pt x="295" y="268"/>
                    </a:cubicBezTo>
                    <a:lnTo>
                      <a:pt x="33" y="144"/>
                    </a:lnTo>
                    <a:lnTo>
                      <a:pt x="295" y="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17">
                <a:extLst>
                  <a:ext uri="{FF2B5EF4-FFF2-40B4-BE49-F238E27FC236}">
                    <a16:creationId xmlns:a16="http://schemas.microsoft.com/office/drawing/2014/main" id="{2043BDB5-C531-49EA-A727-ABFCBFBDB6F0}"/>
                  </a:ext>
                </a:extLst>
              </p:cNvPr>
              <p:cNvSpPr>
                <a:spLocks/>
              </p:cNvSpPr>
              <p:nvPr>
                <p:custDataLst>
                  <p:tags r:id="rId256"/>
                </p:custDataLst>
              </p:nvPr>
            </p:nvSpPr>
            <p:spPr bwMode="auto">
              <a:xfrm>
                <a:off x="4879976" y="3535363"/>
                <a:ext cx="60325" cy="125412"/>
              </a:xfrm>
              <a:custGeom>
                <a:avLst/>
                <a:gdLst>
                  <a:gd name="T0" fmla="*/ 102 w 164"/>
                  <a:gd name="T1" fmla="*/ 13 h 332"/>
                  <a:gd name="T2" fmla="*/ 90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3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0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3" y="331"/>
                    </a:cubicBezTo>
                    <a:cubicBezTo>
                      <a:pt x="103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3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18">
                <a:extLst>
                  <a:ext uri="{FF2B5EF4-FFF2-40B4-BE49-F238E27FC236}">
                    <a16:creationId xmlns:a16="http://schemas.microsoft.com/office/drawing/2014/main" id="{59DADE30-1702-4F1F-8860-3876FFADBD4D}"/>
                  </a:ext>
                </a:extLst>
              </p:cNvPr>
              <p:cNvSpPr>
                <a:spLocks/>
              </p:cNvSpPr>
              <p:nvPr>
                <p:custDataLst>
                  <p:tags r:id="rId257"/>
                </p:custDataLst>
              </p:nvPr>
            </p:nvSpPr>
            <p:spPr bwMode="auto">
              <a:xfrm>
                <a:off x="4965701" y="3641725"/>
                <a:ext cx="26988" cy="46037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5 h 121"/>
                  <a:gd name="T4" fmla="*/ 30 w 70"/>
                  <a:gd name="T5" fmla="*/ 0 h 121"/>
                  <a:gd name="T6" fmla="*/ 0 w 70"/>
                  <a:gd name="T7" fmla="*/ 29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2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5"/>
                      <a:pt x="70" y="75"/>
                      <a:pt x="70" y="45"/>
                    </a:cubicBezTo>
                    <a:cubicBezTo>
                      <a:pt x="70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3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19">
                <a:extLst>
                  <a:ext uri="{FF2B5EF4-FFF2-40B4-BE49-F238E27FC236}">
                    <a16:creationId xmlns:a16="http://schemas.microsoft.com/office/drawing/2014/main" id="{4A169C8F-8D93-416B-AC65-EFC226CE0332}"/>
                  </a:ext>
                </a:extLst>
              </p:cNvPr>
              <p:cNvSpPr>
                <a:spLocks noEditPoints="1"/>
              </p:cNvSpPr>
              <p:nvPr>
                <p:custDataLst>
                  <p:tags r:id="rId258"/>
                </p:custDataLst>
              </p:nvPr>
            </p:nvSpPr>
            <p:spPr bwMode="auto">
              <a:xfrm>
                <a:off x="4292601" y="3805238"/>
                <a:ext cx="109538" cy="128587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3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8 h 341"/>
                  <a:gd name="T14" fmla="*/ 14 w 291"/>
                  <a:gd name="T15" fmla="*/ 17 h 341"/>
                  <a:gd name="T16" fmla="*/ 42 w 291"/>
                  <a:gd name="T17" fmla="*/ 45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1 h 341"/>
                  <a:gd name="T42" fmla="*/ 274 w 291"/>
                  <a:gd name="T43" fmla="*/ 93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4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6 w 291"/>
                  <a:gd name="T69" fmla="*/ 42 h 341"/>
                  <a:gd name="T70" fmla="*/ 106 w 291"/>
                  <a:gd name="T71" fmla="*/ 296 h 341"/>
                  <a:gd name="T72" fmla="*/ 110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3"/>
                    </a:cubicBezTo>
                    <a:cubicBezTo>
                      <a:pt x="291" y="22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5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6"/>
                      <a:pt x="220" y="40"/>
                      <a:pt x="207" y="21"/>
                    </a:cubicBezTo>
                    <a:cubicBezTo>
                      <a:pt x="235" y="28"/>
                      <a:pt x="274" y="43"/>
                      <a:pt x="274" y="93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0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4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6" y="25"/>
                      <a:pt x="106" y="35"/>
                      <a:pt x="106" y="42"/>
                    </a:cubicBezTo>
                    <a:lnTo>
                      <a:pt x="106" y="296"/>
                    </a:lnTo>
                    <a:cubicBezTo>
                      <a:pt x="106" y="301"/>
                      <a:pt x="106" y="315"/>
                      <a:pt x="110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0">
                <a:extLst>
                  <a:ext uri="{FF2B5EF4-FFF2-40B4-BE49-F238E27FC236}">
                    <a16:creationId xmlns:a16="http://schemas.microsoft.com/office/drawing/2014/main" id="{FC313BCE-F017-4961-9166-715681F51BC5}"/>
                  </a:ext>
                </a:extLst>
              </p:cNvPr>
              <p:cNvSpPr>
                <a:spLocks/>
              </p:cNvSpPr>
              <p:nvPr>
                <p:custDataLst>
                  <p:tags r:id="rId259"/>
                </p:custDataLst>
              </p:nvPr>
            </p:nvSpPr>
            <p:spPr bwMode="auto">
              <a:xfrm>
                <a:off x="4422776" y="3792538"/>
                <a:ext cx="42863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1">
                <a:extLst>
                  <a:ext uri="{FF2B5EF4-FFF2-40B4-BE49-F238E27FC236}">
                    <a16:creationId xmlns:a16="http://schemas.microsoft.com/office/drawing/2014/main" id="{6E40233D-1E59-413E-9941-D58D0F7419C3}"/>
                  </a:ext>
                </a:extLst>
              </p:cNvPr>
              <p:cNvSpPr>
                <a:spLocks/>
              </p:cNvSpPr>
              <p:nvPr>
                <p:custDataLst>
                  <p:tags r:id="rId260"/>
                </p:custDataLst>
              </p:nvPr>
            </p:nvSpPr>
            <p:spPr bwMode="auto">
              <a:xfrm>
                <a:off x="4481514" y="3805238"/>
                <a:ext cx="153988" cy="128587"/>
              </a:xfrm>
              <a:custGeom>
                <a:avLst/>
                <a:gdLst>
                  <a:gd name="T0" fmla="*/ 228 w 411"/>
                  <a:gd name="T1" fmla="*/ 135 h 340"/>
                  <a:gd name="T2" fmla="*/ 187 w 411"/>
                  <a:gd name="T3" fmla="*/ 36 h 340"/>
                  <a:gd name="T4" fmla="*/ 184 w 411"/>
                  <a:gd name="T5" fmla="*/ 29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0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0 h 340"/>
                  <a:gd name="T90" fmla="*/ 309 w 411"/>
                  <a:gd name="T91" fmla="*/ 48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29"/>
                    </a:cubicBezTo>
                    <a:cubicBezTo>
                      <a:pt x="184" y="26"/>
                      <a:pt x="193" y="17"/>
                      <a:pt x="213" y="15"/>
                    </a:cubicBezTo>
                    <a:cubicBezTo>
                      <a:pt x="218" y="14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4" y="149"/>
                    </a:cubicBezTo>
                    <a:cubicBezTo>
                      <a:pt x="268" y="114"/>
                      <a:pt x="321" y="54"/>
                      <a:pt x="337" y="40"/>
                    </a:cubicBezTo>
                    <a:cubicBezTo>
                      <a:pt x="351" y="28"/>
                      <a:pt x="370" y="16"/>
                      <a:pt x="400" y="15"/>
                    </a:cubicBezTo>
                    <a:cubicBezTo>
                      <a:pt x="406" y="14"/>
                      <a:pt x="411" y="14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4"/>
                      <a:pt x="299" y="15"/>
                    </a:cubicBezTo>
                    <a:cubicBezTo>
                      <a:pt x="303" y="15"/>
                      <a:pt x="319" y="16"/>
                      <a:pt x="319" y="30"/>
                    </a:cubicBezTo>
                    <a:cubicBezTo>
                      <a:pt x="319" y="37"/>
                      <a:pt x="313" y="44"/>
                      <a:pt x="309" y="48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2">
                <a:extLst>
                  <a:ext uri="{FF2B5EF4-FFF2-40B4-BE49-F238E27FC236}">
                    <a16:creationId xmlns:a16="http://schemas.microsoft.com/office/drawing/2014/main" id="{7C76652B-2797-4CC2-961E-B5A157F3A472}"/>
                  </a:ext>
                </a:extLst>
              </p:cNvPr>
              <p:cNvSpPr>
                <a:spLocks noEditPoints="1"/>
              </p:cNvSpPr>
              <p:nvPr>
                <p:custDataLst>
                  <p:tags r:id="rId261"/>
                </p:custDataLst>
              </p:nvPr>
            </p:nvSpPr>
            <p:spPr bwMode="auto">
              <a:xfrm>
                <a:off x="4713289" y="3813175"/>
                <a:ext cx="114300" cy="147637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4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8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8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3">
                <a:extLst>
                  <a:ext uri="{FF2B5EF4-FFF2-40B4-BE49-F238E27FC236}">
                    <a16:creationId xmlns:a16="http://schemas.microsoft.com/office/drawing/2014/main" id="{6F7E9C8A-2E40-423A-AE2F-43051B6E0D15}"/>
                  </a:ext>
                </a:extLst>
              </p:cNvPr>
              <p:cNvSpPr>
                <a:spLocks/>
              </p:cNvSpPr>
              <p:nvPr>
                <p:custDataLst>
                  <p:tags r:id="rId262"/>
                </p:custDataLst>
              </p:nvPr>
            </p:nvSpPr>
            <p:spPr bwMode="auto">
              <a:xfrm>
                <a:off x="4913314" y="3792538"/>
                <a:ext cx="44450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8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24">
                <a:extLst>
                  <a:ext uri="{FF2B5EF4-FFF2-40B4-BE49-F238E27FC236}">
                    <a16:creationId xmlns:a16="http://schemas.microsoft.com/office/drawing/2014/main" id="{7D7F9D30-0C21-4EC6-A38B-D1A959BC73B9}"/>
                  </a:ext>
                </a:extLst>
              </p:cNvPr>
              <p:cNvSpPr>
                <a:spLocks/>
              </p:cNvSpPr>
              <p:nvPr>
                <p:custDataLst>
                  <p:tags r:id="rId263"/>
                </p:custDataLst>
              </p:nvPr>
            </p:nvSpPr>
            <p:spPr bwMode="auto">
              <a:xfrm>
                <a:off x="4984751" y="3808413"/>
                <a:ext cx="61913" cy="125412"/>
              </a:xfrm>
              <a:custGeom>
                <a:avLst/>
                <a:gdLst>
                  <a:gd name="T0" fmla="*/ 102 w 164"/>
                  <a:gd name="T1" fmla="*/ 13 h 332"/>
                  <a:gd name="T2" fmla="*/ 91 w 164"/>
                  <a:gd name="T3" fmla="*/ 0 h 332"/>
                  <a:gd name="T4" fmla="*/ 0 w 164"/>
                  <a:gd name="T5" fmla="*/ 32 h 332"/>
                  <a:gd name="T6" fmla="*/ 0 w 164"/>
                  <a:gd name="T7" fmla="*/ 47 h 332"/>
                  <a:gd name="T8" fmla="*/ 65 w 164"/>
                  <a:gd name="T9" fmla="*/ 34 h 332"/>
                  <a:gd name="T10" fmla="*/ 65 w 164"/>
                  <a:gd name="T11" fmla="*/ 293 h 332"/>
                  <a:gd name="T12" fmla="*/ 19 w 164"/>
                  <a:gd name="T13" fmla="*/ 317 h 332"/>
                  <a:gd name="T14" fmla="*/ 3 w 164"/>
                  <a:gd name="T15" fmla="*/ 317 h 332"/>
                  <a:gd name="T16" fmla="*/ 3 w 164"/>
                  <a:gd name="T17" fmla="*/ 332 h 332"/>
                  <a:gd name="T18" fmla="*/ 84 w 164"/>
                  <a:gd name="T19" fmla="*/ 331 h 332"/>
                  <a:gd name="T20" fmla="*/ 164 w 164"/>
                  <a:gd name="T21" fmla="*/ 332 h 332"/>
                  <a:gd name="T22" fmla="*/ 164 w 164"/>
                  <a:gd name="T23" fmla="*/ 317 h 332"/>
                  <a:gd name="T24" fmla="*/ 148 w 164"/>
                  <a:gd name="T25" fmla="*/ 317 h 332"/>
                  <a:gd name="T26" fmla="*/ 102 w 164"/>
                  <a:gd name="T27" fmla="*/ 293 h 332"/>
                  <a:gd name="T28" fmla="*/ 102 w 164"/>
                  <a:gd name="T29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332">
                    <a:moveTo>
                      <a:pt x="102" y="13"/>
                    </a:moveTo>
                    <a:cubicBezTo>
                      <a:pt x="102" y="1"/>
                      <a:pt x="102" y="0"/>
                      <a:pt x="91" y="0"/>
                    </a:cubicBezTo>
                    <a:cubicBezTo>
                      <a:pt x="60" y="32"/>
                      <a:pt x="16" y="32"/>
                      <a:pt x="0" y="32"/>
                    </a:cubicBezTo>
                    <a:lnTo>
                      <a:pt x="0" y="47"/>
                    </a:lnTo>
                    <a:cubicBezTo>
                      <a:pt x="10" y="47"/>
                      <a:pt x="39" y="47"/>
                      <a:pt x="65" y="34"/>
                    </a:cubicBezTo>
                    <a:lnTo>
                      <a:pt x="65" y="293"/>
                    </a:lnTo>
                    <a:cubicBezTo>
                      <a:pt x="65" y="311"/>
                      <a:pt x="64" y="317"/>
                      <a:pt x="19" y="317"/>
                    </a:cubicBezTo>
                    <a:lnTo>
                      <a:pt x="3" y="317"/>
                    </a:lnTo>
                    <a:lnTo>
                      <a:pt x="3" y="332"/>
                    </a:lnTo>
                    <a:cubicBezTo>
                      <a:pt x="20" y="331"/>
                      <a:pt x="64" y="331"/>
                      <a:pt x="84" y="331"/>
                    </a:cubicBezTo>
                    <a:cubicBezTo>
                      <a:pt x="104" y="331"/>
                      <a:pt x="147" y="331"/>
                      <a:pt x="164" y="332"/>
                    </a:cubicBezTo>
                    <a:lnTo>
                      <a:pt x="164" y="317"/>
                    </a:lnTo>
                    <a:lnTo>
                      <a:pt x="148" y="317"/>
                    </a:lnTo>
                    <a:cubicBezTo>
                      <a:pt x="104" y="317"/>
                      <a:pt x="102" y="311"/>
                      <a:pt x="102" y="293"/>
                    </a:cubicBezTo>
                    <a:lnTo>
                      <a:pt x="102" y="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25">
                <a:extLst>
                  <a:ext uri="{FF2B5EF4-FFF2-40B4-BE49-F238E27FC236}">
                    <a16:creationId xmlns:a16="http://schemas.microsoft.com/office/drawing/2014/main" id="{2F9AE023-7377-4C03-864E-F1B781109CC1}"/>
                  </a:ext>
                </a:extLst>
              </p:cNvPr>
              <p:cNvSpPr>
                <a:spLocks/>
              </p:cNvSpPr>
              <p:nvPr>
                <p:custDataLst>
                  <p:tags r:id="rId264"/>
                </p:custDataLst>
              </p:nvPr>
            </p:nvSpPr>
            <p:spPr bwMode="auto">
              <a:xfrm>
                <a:off x="5118101" y="3883025"/>
                <a:ext cx="114300" cy="793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5" y="20"/>
                      <a:pt x="304" y="20"/>
                      <a:pt x="304" y="10"/>
                    </a:cubicBezTo>
                    <a:cubicBezTo>
                      <a:pt x="304" y="0"/>
                      <a:pt x="295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6">
                <a:extLst>
                  <a:ext uri="{FF2B5EF4-FFF2-40B4-BE49-F238E27FC236}">
                    <a16:creationId xmlns:a16="http://schemas.microsoft.com/office/drawing/2014/main" id="{96D507DB-63DC-446F-A832-60706C3FB281}"/>
                  </a:ext>
                </a:extLst>
              </p:cNvPr>
              <p:cNvSpPr>
                <a:spLocks noEditPoints="1"/>
              </p:cNvSpPr>
              <p:nvPr>
                <p:custDataLst>
                  <p:tags r:id="rId265"/>
                </p:custDataLst>
              </p:nvPr>
            </p:nvSpPr>
            <p:spPr bwMode="auto">
              <a:xfrm>
                <a:off x="5297489" y="3800475"/>
                <a:ext cx="77788" cy="136525"/>
              </a:xfrm>
              <a:custGeom>
                <a:avLst/>
                <a:gdLst>
                  <a:gd name="T0" fmla="*/ 111 w 205"/>
                  <a:gd name="T1" fmla="*/ 136 h 360"/>
                  <a:gd name="T2" fmla="*/ 0 w 205"/>
                  <a:gd name="T3" fmla="*/ 276 h 360"/>
                  <a:gd name="T4" fmla="*/ 79 w 205"/>
                  <a:gd name="T5" fmla="*/ 360 h 360"/>
                  <a:gd name="T6" fmla="*/ 179 w 205"/>
                  <a:gd name="T7" fmla="*/ 213 h 360"/>
                  <a:gd name="T8" fmla="*/ 142 w 205"/>
                  <a:gd name="T9" fmla="*/ 120 h 360"/>
                  <a:gd name="T10" fmla="*/ 94 w 205"/>
                  <a:gd name="T11" fmla="*/ 38 h 360"/>
                  <a:gd name="T12" fmla="*/ 122 w 205"/>
                  <a:gd name="T13" fmla="*/ 16 h 360"/>
                  <a:gd name="T14" fmla="*/ 157 w 205"/>
                  <a:gd name="T15" fmla="*/ 29 h 360"/>
                  <a:gd name="T16" fmla="*/ 185 w 205"/>
                  <a:gd name="T17" fmla="*/ 41 h 360"/>
                  <a:gd name="T18" fmla="*/ 205 w 205"/>
                  <a:gd name="T19" fmla="*/ 21 h 360"/>
                  <a:gd name="T20" fmla="*/ 179 w 205"/>
                  <a:gd name="T21" fmla="*/ 5 h 360"/>
                  <a:gd name="T22" fmla="*/ 138 w 205"/>
                  <a:gd name="T23" fmla="*/ 0 h 360"/>
                  <a:gd name="T24" fmla="*/ 81 w 205"/>
                  <a:gd name="T25" fmla="*/ 51 h 360"/>
                  <a:gd name="T26" fmla="*/ 111 w 205"/>
                  <a:gd name="T27" fmla="*/ 136 h 360"/>
                  <a:gd name="T28" fmla="*/ 117 w 205"/>
                  <a:gd name="T29" fmla="*/ 147 h 360"/>
                  <a:gd name="T30" fmla="*/ 144 w 205"/>
                  <a:gd name="T31" fmla="*/ 233 h 360"/>
                  <a:gd name="T32" fmla="*/ 79 w 205"/>
                  <a:gd name="T33" fmla="*/ 349 h 360"/>
                  <a:gd name="T34" fmla="*/ 31 w 205"/>
                  <a:gd name="T35" fmla="*/ 290 h 360"/>
                  <a:gd name="T36" fmla="*/ 117 w 205"/>
                  <a:gd name="T37" fmla="*/ 14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360">
                    <a:moveTo>
                      <a:pt x="111" y="136"/>
                    </a:moveTo>
                    <a:cubicBezTo>
                      <a:pt x="49" y="151"/>
                      <a:pt x="0" y="216"/>
                      <a:pt x="0" y="276"/>
                    </a:cubicBezTo>
                    <a:cubicBezTo>
                      <a:pt x="0" y="324"/>
                      <a:pt x="32" y="360"/>
                      <a:pt x="79" y="360"/>
                    </a:cubicBezTo>
                    <a:cubicBezTo>
                      <a:pt x="137" y="360"/>
                      <a:pt x="179" y="282"/>
                      <a:pt x="179" y="213"/>
                    </a:cubicBezTo>
                    <a:cubicBezTo>
                      <a:pt x="179" y="168"/>
                      <a:pt x="159" y="143"/>
                      <a:pt x="142" y="120"/>
                    </a:cubicBezTo>
                    <a:cubicBezTo>
                      <a:pt x="124" y="98"/>
                      <a:pt x="94" y="60"/>
                      <a:pt x="94" y="38"/>
                    </a:cubicBezTo>
                    <a:cubicBezTo>
                      <a:pt x="94" y="27"/>
                      <a:pt x="104" y="16"/>
                      <a:pt x="122" y="16"/>
                    </a:cubicBezTo>
                    <a:cubicBezTo>
                      <a:pt x="137" y="16"/>
                      <a:pt x="147" y="22"/>
                      <a:pt x="157" y="29"/>
                    </a:cubicBezTo>
                    <a:cubicBezTo>
                      <a:pt x="167" y="35"/>
                      <a:pt x="177" y="41"/>
                      <a:pt x="185" y="41"/>
                    </a:cubicBezTo>
                    <a:cubicBezTo>
                      <a:pt x="197" y="41"/>
                      <a:pt x="205" y="29"/>
                      <a:pt x="205" y="21"/>
                    </a:cubicBezTo>
                    <a:cubicBezTo>
                      <a:pt x="205" y="11"/>
                      <a:pt x="197" y="9"/>
                      <a:pt x="179" y="5"/>
                    </a:cubicBezTo>
                    <a:cubicBezTo>
                      <a:pt x="153" y="0"/>
                      <a:pt x="146" y="0"/>
                      <a:pt x="138" y="0"/>
                    </a:cubicBezTo>
                    <a:cubicBezTo>
                      <a:pt x="99" y="0"/>
                      <a:pt x="81" y="21"/>
                      <a:pt x="81" y="51"/>
                    </a:cubicBezTo>
                    <a:cubicBezTo>
                      <a:pt x="81" y="78"/>
                      <a:pt x="95" y="106"/>
                      <a:pt x="111" y="136"/>
                    </a:cubicBezTo>
                    <a:close/>
                    <a:moveTo>
                      <a:pt x="117" y="147"/>
                    </a:moveTo>
                    <a:cubicBezTo>
                      <a:pt x="129" y="170"/>
                      <a:pt x="144" y="197"/>
                      <a:pt x="144" y="233"/>
                    </a:cubicBezTo>
                    <a:cubicBezTo>
                      <a:pt x="144" y="266"/>
                      <a:pt x="125" y="349"/>
                      <a:pt x="79" y="349"/>
                    </a:cubicBezTo>
                    <a:cubicBezTo>
                      <a:pt x="52" y="349"/>
                      <a:pt x="31" y="328"/>
                      <a:pt x="31" y="290"/>
                    </a:cubicBezTo>
                    <a:cubicBezTo>
                      <a:pt x="31" y="259"/>
                      <a:pt x="50" y="165"/>
                      <a:pt x="117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7">
                <a:extLst>
                  <a:ext uri="{FF2B5EF4-FFF2-40B4-BE49-F238E27FC236}">
                    <a16:creationId xmlns:a16="http://schemas.microsoft.com/office/drawing/2014/main" id="{1FD4956F-BA57-4435-BC27-C549F9E0F08C}"/>
                  </a:ext>
                </a:extLst>
              </p:cNvPr>
              <p:cNvSpPr>
                <a:spLocks/>
              </p:cNvSpPr>
              <p:nvPr>
                <p:custDataLst>
                  <p:tags r:id="rId266"/>
                </p:custDataLst>
              </p:nvPr>
            </p:nvSpPr>
            <p:spPr bwMode="auto">
              <a:xfrm>
                <a:off x="5391151" y="3792538"/>
                <a:ext cx="42863" cy="188912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8">
                <a:extLst>
                  <a:ext uri="{FF2B5EF4-FFF2-40B4-BE49-F238E27FC236}">
                    <a16:creationId xmlns:a16="http://schemas.microsoft.com/office/drawing/2014/main" id="{DC91DC0B-0C75-40DA-AE44-D6E5D044E0AB}"/>
                  </a:ext>
                </a:extLst>
              </p:cNvPr>
              <p:cNvSpPr>
                <a:spLocks/>
              </p:cNvSpPr>
              <p:nvPr>
                <p:custDataLst>
                  <p:tags r:id="rId267"/>
                </p:custDataLst>
              </p:nvPr>
            </p:nvSpPr>
            <p:spPr bwMode="auto">
              <a:xfrm>
                <a:off x="5457826" y="3851275"/>
                <a:ext cx="101600" cy="123825"/>
              </a:xfrm>
              <a:custGeom>
                <a:avLst/>
                <a:gdLst>
                  <a:gd name="T0" fmla="*/ 101 w 271"/>
                  <a:gd name="T1" fmla="*/ 45 h 328"/>
                  <a:gd name="T2" fmla="*/ 108 w 271"/>
                  <a:gd name="T3" fmla="*/ 13 h 328"/>
                  <a:gd name="T4" fmla="*/ 94 w 271"/>
                  <a:gd name="T5" fmla="*/ 0 h 328"/>
                  <a:gd name="T6" fmla="*/ 74 w 271"/>
                  <a:gd name="T7" fmla="*/ 18 h 328"/>
                  <a:gd name="T8" fmla="*/ 2 w 271"/>
                  <a:gd name="T9" fmla="*/ 306 h 328"/>
                  <a:gd name="T10" fmla="*/ 0 w 271"/>
                  <a:gd name="T11" fmla="*/ 314 h 328"/>
                  <a:gd name="T12" fmla="*/ 14 w 271"/>
                  <a:gd name="T13" fmla="*/ 328 h 328"/>
                  <a:gd name="T14" fmla="*/ 32 w 271"/>
                  <a:gd name="T15" fmla="*/ 317 h 328"/>
                  <a:gd name="T16" fmla="*/ 59 w 271"/>
                  <a:gd name="T17" fmla="*/ 210 h 328"/>
                  <a:gd name="T18" fmla="*/ 107 w 271"/>
                  <a:gd name="T19" fmla="*/ 226 h 328"/>
                  <a:gd name="T20" fmla="*/ 174 w 271"/>
                  <a:gd name="T21" fmla="*/ 189 h 328"/>
                  <a:gd name="T22" fmla="*/ 219 w 271"/>
                  <a:gd name="T23" fmla="*/ 226 h 328"/>
                  <a:gd name="T24" fmla="*/ 256 w 271"/>
                  <a:gd name="T25" fmla="*/ 198 h 328"/>
                  <a:gd name="T26" fmla="*/ 271 w 271"/>
                  <a:gd name="T27" fmla="*/ 149 h 328"/>
                  <a:gd name="T28" fmla="*/ 265 w 271"/>
                  <a:gd name="T29" fmla="*/ 144 h 328"/>
                  <a:gd name="T30" fmla="*/ 258 w 271"/>
                  <a:gd name="T31" fmla="*/ 153 h 328"/>
                  <a:gd name="T32" fmla="*/ 220 w 271"/>
                  <a:gd name="T33" fmla="*/ 215 h 328"/>
                  <a:gd name="T34" fmla="*/ 205 w 271"/>
                  <a:gd name="T35" fmla="*/ 192 h 328"/>
                  <a:gd name="T36" fmla="*/ 215 w 271"/>
                  <a:gd name="T37" fmla="*/ 140 h 328"/>
                  <a:gd name="T38" fmla="*/ 229 w 271"/>
                  <a:gd name="T39" fmla="*/ 86 h 328"/>
                  <a:gd name="T40" fmla="*/ 237 w 271"/>
                  <a:gd name="T41" fmla="*/ 52 h 328"/>
                  <a:gd name="T42" fmla="*/ 245 w 271"/>
                  <a:gd name="T43" fmla="*/ 19 h 328"/>
                  <a:gd name="T44" fmla="*/ 230 w 271"/>
                  <a:gd name="T45" fmla="*/ 5 h 328"/>
                  <a:gd name="T46" fmla="*/ 211 w 271"/>
                  <a:gd name="T47" fmla="*/ 23 h 328"/>
                  <a:gd name="T48" fmla="*/ 187 w 271"/>
                  <a:gd name="T49" fmla="*/ 116 h 328"/>
                  <a:gd name="T50" fmla="*/ 174 w 271"/>
                  <a:gd name="T51" fmla="*/ 167 h 328"/>
                  <a:gd name="T52" fmla="*/ 109 w 271"/>
                  <a:gd name="T53" fmla="*/ 215 h 328"/>
                  <a:gd name="T54" fmla="*/ 73 w 271"/>
                  <a:gd name="T55" fmla="*/ 171 h 328"/>
                  <a:gd name="T56" fmla="*/ 80 w 271"/>
                  <a:gd name="T57" fmla="*/ 129 h 328"/>
                  <a:gd name="T58" fmla="*/ 101 w 271"/>
                  <a:gd name="T59" fmla="*/ 4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1" h="328">
                    <a:moveTo>
                      <a:pt x="101" y="45"/>
                    </a:moveTo>
                    <a:cubicBezTo>
                      <a:pt x="103" y="35"/>
                      <a:pt x="108" y="16"/>
                      <a:pt x="108" y="13"/>
                    </a:cubicBezTo>
                    <a:cubicBezTo>
                      <a:pt x="108" y="5"/>
                      <a:pt x="102" y="0"/>
                      <a:pt x="94" y="0"/>
                    </a:cubicBezTo>
                    <a:cubicBezTo>
                      <a:pt x="92" y="0"/>
                      <a:pt x="78" y="0"/>
                      <a:pt x="74" y="18"/>
                    </a:cubicBezTo>
                    <a:lnTo>
                      <a:pt x="2" y="306"/>
                    </a:lnTo>
                    <a:cubicBezTo>
                      <a:pt x="0" y="312"/>
                      <a:pt x="0" y="313"/>
                      <a:pt x="0" y="314"/>
                    </a:cubicBezTo>
                    <a:cubicBezTo>
                      <a:pt x="0" y="322"/>
                      <a:pt x="6" y="328"/>
                      <a:pt x="14" y="328"/>
                    </a:cubicBezTo>
                    <a:cubicBezTo>
                      <a:pt x="25" y="328"/>
                      <a:pt x="31" y="319"/>
                      <a:pt x="32" y="317"/>
                    </a:cubicBezTo>
                    <a:cubicBezTo>
                      <a:pt x="34" y="313"/>
                      <a:pt x="40" y="287"/>
                      <a:pt x="59" y="210"/>
                    </a:cubicBezTo>
                    <a:cubicBezTo>
                      <a:pt x="75" y="224"/>
                      <a:pt x="98" y="226"/>
                      <a:pt x="107" y="226"/>
                    </a:cubicBezTo>
                    <a:cubicBezTo>
                      <a:pt x="142" y="226"/>
                      <a:pt x="162" y="203"/>
                      <a:pt x="174" y="189"/>
                    </a:cubicBezTo>
                    <a:cubicBezTo>
                      <a:pt x="178" y="212"/>
                      <a:pt x="197" y="226"/>
                      <a:pt x="219" y="226"/>
                    </a:cubicBezTo>
                    <a:cubicBezTo>
                      <a:pt x="236" y="226"/>
                      <a:pt x="248" y="214"/>
                      <a:pt x="256" y="198"/>
                    </a:cubicBezTo>
                    <a:cubicBezTo>
                      <a:pt x="264" y="180"/>
                      <a:pt x="271" y="150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59" y="146"/>
                      <a:pt x="258" y="153"/>
                    </a:cubicBezTo>
                    <a:cubicBezTo>
                      <a:pt x="249" y="185"/>
                      <a:pt x="240" y="215"/>
                      <a:pt x="220" y="215"/>
                    </a:cubicBezTo>
                    <a:cubicBezTo>
                      <a:pt x="206" y="215"/>
                      <a:pt x="205" y="202"/>
                      <a:pt x="205" y="192"/>
                    </a:cubicBezTo>
                    <a:cubicBezTo>
                      <a:pt x="205" y="181"/>
                      <a:pt x="211" y="157"/>
                      <a:pt x="215" y="140"/>
                    </a:cubicBezTo>
                    <a:lnTo>
                      <a:pt x="229" y="86"/>
                    </a:lnTo>
                    <a:cubicBezTo>
                      <a:pt x="230" y="78"/>
                      <a:pt x="235" y="60"/>
                      <a:pt x="237" y="52"/>
                    </a:cubicBezTo>
                    <a:cubicBezTo>
                      <a:pt x="240" y="41"/>
                      <a:pt x="245" y="22"/>
                      <a:pt x="245" y="19"/>
                    </a:cubicBezTo>
                    <a:cubicBezTo>
                      <a:pt x="245" y="10"/>
                      <a:pt x="238" y="5"/>
                      <a:pt x="230" y="5"/>
                    </a:cubicBezTo>
                    <a:cubicBezTo>
                      <a:pt x="228" y="5"/>
                      <a:pt x="215" y="6"/>
                      <a:pt x="211" y="23"/>
                    </a:cubicBezTo>
                    <a:lnTo>
                      <a:pt x="187" y="116"/>
                    </a:lnTo>
                    <a:cubicBezTo>
                      <a:pt x="181" y="141"/>
                      <a:pt x="176" y="162"/>
                      <a:pt x="174" y="167"/>
                    </a:cubicBezTo>
                    <a:cubicBezTo>
                      <a:pt x="174" y="169"/>
                      <a:pt x="150" y="215"/>
                      <a:pt x="109" y="215"/>
                    </a:cubicBezTo>
                    <a:cubicBezTo>
                      <a:pt x="85" y="215"/>
                      <a:pt x="73" y="198"/>
                      <a:pt x="73" y="171"/>
                    </a:cubicBezTo>
                    <a:cubicBezTo>
                      <a:pt x="73" y="157"/>
                      <a:pt x="76" y="143"/>
                      <a:pt x="80" y="129"/>
                    </a:cubicBezTo>
                    <a:lnTo>
                      <a:pt x="101" y="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9">
                <a:extLst>
                  <a:ext uri="{FF2B5EF4-FFF2-40B4-BE49-F238E27FC236}">
                    <a16:creationId xmlns:a16="http://schemas.microsoft.com/office/drawing/2014/main" id="{8B3A045E-87F7-475E-95D3-D88C340077C4}"/>
                  </a:ext>
                </a:extLst>
              </p:cNvPr>
              <p:cNvSpPr>
                <a:spLocks/>
              </p:cNvSpPr>
              <p:nvPr>
                <p:custDataLst>
                  <p:tags r:id="rId268"/>
                </p:custDataLst>
              </p:nvPr>
            </p:nvSpPr>
            <p:spPr bwMode="auto">
              <a:xfrm>
                <a:off x="5576889" y="3792538"/>
                <a:ext cx="42863" cy="188912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49 h 499"/>
                  <a:gd name="T12" fmla="*/ 6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5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30">
                <a:extLst>
                  <a:ext uri="{FF2B5EF4-FFF2-40B4-BE49-F238E27FC236}">
                    <a16:creationId xmlns:a16="http://schemas.microsoft.com/office/drawing/2014/main" id="{36E68BF5-A3F3-4FF2-93D6-EFD4248C6812}"/>
                  </a:ext>
                </a:extLst>
              </p:cNvPr>
              <p:cNvSpPr>
                <a:spLocks noEditPoints="1"/>
              </p:cNvSpPr>
              <p:nvPr>
                <p:custDataLst>
                  <p:tags r:id="rId269"/>
                </p:custDataLst>
              </p:nvPr>
            </p:nvSpPr>
            <p:spPr bwMode="auto">
              <a:xfrm>
                <a:off x="5705476" y="3813175"/>
                <a:ext cx="114300" cy="147637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5 h 385"/>
                  <a:gd name="T12" fmla="*/ 10 w 305"/>
                  <a:gd name="T13" fmla="*/ 156 h 385"/>
                  <a:gd name="T14" fmla="*/ 286 w 305"/>
                  <a:gd name="T15" fmla="*/ 285 h 385"/>
                  <a:gd name="T16" fmla="*/ 295 w 305"/>
                  <a:gd name="T17" fmla="*/ 289 h 385"/>
                  <a:gd name="T18" fmla="*/ 305 w 305"/>
                  <a:gd name="T19" fmla="*/ 279 h 385"/>
                  <a:gd name="T20" fmla="*/ 294 w 305"/>
                  <a:gd name="T21" fmla="*/ 267 h 385"/>
                  <a:gd name="T22" fmla="*/ 33 w 305"/>
                  <a:gd name="T23" fmla="*/ 145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31">
                <a:extLst>
                  <a:ext uri="{FF2B5EF4-FFF2-40B4-BE49-F238E27FC236}">
                    <a16:creationId xmlns:a16="http://schemas.microsoft.com/office/drawing/2014/main" id="{DBB88134-766D-4ECC-BF58-17748F3B613F}"/>
                  </a:ext>
                </a:extLst>
              </p:cNvPr>
              <p:cNvSpPr>
                <a:spLocks/>
              </p:cNvSpPr>
              <p:nvPr>
                <p:custDataLst>
                  <p:tags r:id="rId270"/>
                </p:custDataLst>
              </p:nvPr>
            </p:nvSpPr>
            <p:spPr bwMode="auto">
              <a:xfrm>
                <a:off x="5921376" y="3716338"/>
                <a:ext cx="71438" cy="341312"/>
              </a:xfrm>
              <a:custGeom>
                <a:avLst/>
                <a:gdLst>
                  <a:gd name="T0" fmla="*/ 167 w 190"/>
                  <a:gd name="T1" fmla="*/ 892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8 h 897"/>
                  <a:gd name="T10" fmla="*/ 112 w 190"/>
                  <a:gd name="T11" fmla="*/ 788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20 h 897"/>
                  <a:gd name="T24" fmla="*/ 0 w 190"/>
                  <a:gd name="T25" fmla="*/ 449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2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7"/>
                      <a:pt x="190" y="892"/>
                    </a:cubicBezTo>
                    <a:cubicBezTo>
                      <a:pt x="190" y="890"/>
                      <a:pt x="189" y="889"/>
                      <a:pt x="188" y="888"/>
                    </a:cubicBezTo>
                    <a:cubicBezTo>
                      <a:pt x="170" y="870"/>
                      <a:pt x="143" y="842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7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20"/>
                    </a:cubicBezTo>
                    <a:cubicBezTo>
                      <a:pt x="12" y="285"/>
                      <a:pt x="0" y="366"/>
                      <a:pt x="0" y="449"/>
                    </a:cubicBezTo>
                    <a:cubicBezTo>
                      <a:pt x="0" y="567"/>
                      <a:pt x="22" y="700"/>
                      <a:pt x="100" y="816"/>
                    </a:cubicBezTo>
                    <a:cubicBezTo>
                      <a:pt x="113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32">
                <a:extLst>
                  <a:ext uri="{FF2B5EF4-FFF2-40B4-BE49-F238E27FC236}">
                    <a16:creationId xmlns:a16="http://schemas.microsoft.com/office/drawing/2014/main" id="{BB96DFA7-D6D4-4722-9081-CC83ADCF43B4}"/>
                  </a:ext>
                </a:extLst>
              </p:cNvPr>
              <p:cNvSpPr>
                <a:spLocks noEditPoints="1"/>
              </p:cNvSpPr>
              <p:nvPr>
                <p:custDataLst>
                  <p:tags r:id="rId271"/>
                </p:custDataLst>
              </p:nvPr>
            </p:nvSpPr>
            <p:spPr bwMode="auto">
              <a:xfrm>
                <a:off x="6267451" y="3802063"/>
                <a:ext cx="57150" cy="58737"/>
              </a:xfrm>
              <a:custGeom>
                <a:avLst/>
                <a:gdLst>
                  <a:gd name="T0" fmla="*/ 55 w 149"/>
                  <a:gd name="T1" fmla="*/ 74 h 157"/>
                  <a:gd name="T2" fmla="*/ 111 w 149"/>
                  <a:gd name="T3" fmla="*/ 67 h 157"/>
                  <a:gd name="T4" fmla="*/ 141 w 149"/>
                  <a:gd name="T5" fmla="*/ 31 h 157"/>
                  <a:gd name="T6" fmla="*/ 98 w 149"/>
                  <a:gd name="T7" fmla="*/ 0 h 157"/>
                  <a:gd name="T8" fmla="*/ 0 w 149"/>
                  <a:gd name="T9" fmla="*/ 92 h 157"/>
                  <a:gd name="T10" fmla="*/ 63 w 149"/>
                  <a:gd name="T11" fmla="*/ 157 h 157"/>
                  <a:gd name="T12" fmla="*/ 149 w 149"/>
                  <a:gd name="T13" fmla="*/ 118 h 157"/>
                  <a:gd name="T14" fmla="*/ 143 w 149"/>
                  <a:gd name="T15" fmla="*/ 112 h 157"/>
                  <a:gd name="T16" fmla="*/ 138 w 149"/>
                  <a:gd name="T17" fmla="*/ 116 h 157"/>
                  <a:gd name="T18" fmla="*/ 63 w 149"/>
                  <a:gd name="T19" fmla="*/ 148 h 157"/>
                  <a:gd name="T20" fmla="*/ 29 w 149"/>
                  <a:gd name="T21" fmla="*/ 105 h 157"/>
                  <a:gd name="T22" fmla="*/ 33 w 149"/>
                  <a:gd name="T23" fmla="*/ 74 h 157"/>
                  <a:gd name="T24" fmla="*/ 55 w 149"/>
                  <a:gd name="T25" fmla="*/ 74 h 157"/>
                  <a:gd name="T26" fmla="*/ 35 w 149"/>
                  <a:gd name="T27" fmla="*/ 65 h 157"/>
                  <a:gd name="T28" fmla="*/ 98 w 149"/>
                  <a:gd name="T29" fmla="*/ 10 h 157"/>
                  <a:gd name="T30" fmla="*/ 126 w 149"/>
                  <a:gd name="T31" fmla="*/ 31 h 157"/>
                  <a:gd name="T32" fmla="*/ 53 w 149"/>
                  <a:gd name="T33" fmla="*/ 65 h 157"/>
                  <a:gd name="T34" fmla="*/ 35 w 149"/>
                  <a:gd name="T35" fmla="*/ 6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7">
                    <a:moveTo>
                      <a:pt x="55" y="74"/>
                    </a:moveTo>
                    <a:cubicBezTo>
                      <a:pt x="64" y="74"/>
                      <a:pt x="92" y="74"/>
                      <a:pt x="111" y="67"/>
                    </a:cubicBezTo>
                    <a:cubicBezTo>
                      <a:pt x="137" y="58"/>
                      <a:pt x="141" y="41"/>
                      <a:pt x="141" y="31"/>
                    </a:cubicBezTo>
                    <a:cubicBezTo>
                      <a:pt x="141" y="12"/>
                      <a:pt x="122" y="0"/>
                      <a:pt x="98" y="0"/>
                    </a:cubicBezTo>
                    <a:cubicBezTo>
                      <a:pt x="56" y="0"/>
                      <a:pt x="0" y="32"/>
                      <a:pt x="0" y="92"/>
                    </a:cubicBezTo>
                    <a:cubicBezTo>
                      <a:pt x="0" y="127"/>
                      <a:pt x="22" y="157"/>
                      <a:pt x="63" y="157"/>
                    </a:cubicBezTo>
                    <a:cubicBezTo>
                      <a:pt x="122" y="157"/>
                      <a:pt x="149" y="123"/>
                      <a:pt x="149" y="118"/>
                    </a:cubicBezTo>
                    <a:cubicBezTo>
                      <a:pt x="149" y="116"/>
                      <a:pt x="146" y="112"/>
                      <a:pt x="143" y="112"/>
                    </a:cubicBezTo>
                    <a:cubicBezTo>
                      <a:pt x="141" y="112"/>
                      <a:pt x="140" y="113"/>
                      <a:pt x="138" y="116"/>
                    </a:cubicBezTo>
                    <a:cubicBezTo>
                      <a:pt x="110" y="148"/>
                      <a:pt x="70" y="148"/>
                      <a:pt x="63" y="148"/>
                    </a:cubicBezTo>
                    <a:cubicBezTo>
                      <a:pt x="42" y="148"/>
                      <a:pt x="29" y="134"/>
                      <a:pt x="29" y="105"/>
                    </a:cubicBezTo>
                    <a:cubicBezTo>
                      <a:pt x="29" y="101"/>
                      <a:pt x="29" y="94"/>
                      <a:pt x="33" y="74"/>
                    </a:cubicBezTo>
                    <a:lnTo>
                      <a:pt x="55" y="74"/>
                    </a:lnTo>
                    <a:close/>
                    <a:moveTo>
                      <a:pt x="35" y="65"/>
                    </a:moveTo>
                    <a:cubicBezTo>
                      <a:pt x="50" y="14"/>
                      <a:pt x="88" y="10"/>
                      <a:pt x="98" y="10"/>
                    </a:cubicBezTo>
                    <a:cubicBezTo>
                      <a:pt x="114" y="10"/>
                      <a:pt x="126" y="18"/>
                      <a:pt x="126" y="31"/>
                    </a:cubicBezTo>
                    <a:cubicBezTo>
                      <a:pt x="126" y="65"/>
                      <a:pt x="68" y="65"/>
                      <a:pt x="53" y="65"/>
                    </a:cubicBezTo>
                    <a:lnTo>
                      <a:pt x="35" y="6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33">
                <a:extLst>
                  <a:ext uri="{FF2B5EF4-FFF2-40B4-BE49-F238E27FC236}">
                    <a16:creationId xmlns:a16="http://schemas.microsoft.com/office/drawing/2014/main" id="{B3EB9534-7B51-4113-912A-94D174B85EEA}"/>
                  </a:ext>
                </a:extLst>
              </p:cNvPr>
              <p:cNvSpPr>
                <a:spLocks/>
              </p:cNvSpPr>
              <p:nvPr>
                <p:custDataLst>
                  <p:tags r:id="rId272"/>
                </p:custDataLst>
              </p:nvPr>
            </p:nvSpPr>
            <p:spPr bwMode="auto">
              <a:xfrm>
                <a:off x="6345239" y="3776663"/>
                <a:ext cx="71438" cy="4762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34">
                <a:extLst>
                  <a:ext uri="{FF2B5EF4-FFF2-40B4-BE49-F238E27FC236}">
                    <a16:creationId xmlns:a16="http://schemas.microsoft.com/office/drawing/2014/main" id="{EB0FA2D6-6E4C-4802-BDAD-536F5AEB2BDC}"/>
                  </a:ext>
                </a:extLst>
              </p:cNvPr>
              <p:cNvSpPr>
                <a:spLocks noEditPoints="1"/>
              </p:cNvSpPr>
              <p:nvPr>
                <p:custDataLst>
                  <p:tags r:id="rId273"/>
                </p:custDataLst>
              </p:nvPr>
            </p:nvSpPr>
            <p:spPr bwMode="auto">
              <a:xfrm>
                <a:off x="6442076" y="3735388"/>
                <a:ext cx="44450" cy="68262"/>
              </a:xfrm>
              <a:custGeom>
                <a:avLst/>
                <a:gdLst>
                  <a:gd name="T0" fmla="*/ 62 w 119"/>
                  <a:gd name="T1" fmla="*/ 70 h 181"/>
                  <a:gd name="T2" fmla="*/ 0 w 119"/>
                  <a:gd name="T3" fmla="*/ 136 h 181"/>
                  <a:gd name="T4" fmla="*/ 51 w 119"/>
                  <a:gd name="T5" fmla="*/ 181 h 181"/>
                  <a:gd name="T6" fmla="*/ 109 w 119"/>
                  <a:gd name="T7" fmla="*/ 112 h 181"/>
                  <a:gd name="T8" fmla="*/ 79 w 119"/>
                  <a:gd name="T9" fmla="*/ 57 h 181"/>
                  <a:gd name="T10" fmla="*/ 52 w 119"/>
                  <a:gd name="T11" fmla="*/ 20 h 181"/>
                  <a:gd name="T12" fmla="*/ 65 w 119"/>
                  <a:gd name="T13" fmla="*/ 11 h 181"/>
                  <a:gd name="T14" fmla="*/ 89 w 119"/>
                  <a:gd name="T15" fmla="*/ 18 h 181"/>
                  <a:gd name="T16" fmla="*/ 107 w 119"/>
                  <a:gd name="T17" fmla="*/ 25 h 181"/>
                  <a:gd name="T18" fmla="*/ 119 w 119"/>
                  <a:gd name="T19" fmla="*/ 13 h 181"/>
                  <a:gd name="T20" fmla="*/ 100 w 119"/>
                  <a:gd name="T21" fmla="*/ 3 h 181"/>
                  <a:gd name="T22" fmla="*/ 73 w 119"/>
                  <a:gd name="T23" fmla="*/ 0 h 181"/>
                  <a:gd name="T24" fmla="*/ 42 w 119"/>
                  <a:gd name="T25" fmla="*/ 26 h 181"/>
                  <a:gd name="T26" fmla="*/ 62 w 119"/>
                  <a:gd name="T27" fmla="*/ 70 h 181"/>
                  <a:gd name="T28" fmla="*/ 68 w 119"/>
                  <a:gd name="T29" fmla="*/ 78 h 181"/>
                  <a:gd name="T30" fmla="*/ 87 w 119"/>
                  <a:gd name="T31" fmla="*/ 123 h 181"/>
                  <a:gd name="T32" fmla="*/ 52 w 119"/>
                  <a:gd name="T33" fmla="*/ 173 h 181"/>
                  <a:gd name="T34" fmla="*/ 20 w 119"/>
                  <a:gd name="T35" fmla="*/ 142 h 181"/>
                  <a:gd name="T36" fmla="*/ 68 w 119"/>
                  <a:gd name="T37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1">
                    <a:moveTo>
                      <a:pt x="62" y="70"/>
                    </a:moveTo>
                    <a:cubicBezTo>
                      <a:pt x="29" y="76"/>
                      <a:pt x="0" y="105"/>
                      <a:pt x="0" y="136"/>
                    </a:cubicBezTo>
                    <a:cubicBezTo>
                      <a:pt x="0" y="164"/>
                      <a:pt x="24" y="181"/>
                      <a:pt x="51" y="181"/>
                    </a:cubicBezTo>
                    <a:cubicBezTo>
                      <a:pt x="80" y="181"/>
                      <a:pt x="109" y="151"/>
                      <a:pt x="109" y="112"/>
                    </a:cubicBezTo>
                    <a:cubicBezTo>
                      <a:pt x="109" y="85"/>
                      <a:pt x="94" y="71"/>
                      <a:pt x="79" y="57"/>
                    </a:cubicBezTo>
                    <a:cubicBezTo>
                      <a:pt x="72" y="50"/>
                      <a:pt x="52" y="30"/>
                      <a:pt x="52" y="20"/>
                    </a:cubicBezTo>
                    <a:cubicBezTo>
                      <a:pt x="52" y="17"/>
                      <a:pt x="55" y="11"/>
                      <a:pt x="65" y="11"/>
                    </a:cubicBezTo>
                    <a:cubicBezTo>
                      <a:pt x="73" y="11"/>
                      <a:pt x="82" y="14"/>
                      <a:pt x="89" y="18"/>
                    </a:cubicBezTo>
                    <a:cubicBezTo>
                      <a:pt x="91" y="19"/>
                      <a:pt x="103" y="25"/>
                      <a:pt x="107" y="25"/>
                    </a:cubicBezTo>
                    <a:cubicBezTo>
                      <a:pt x="112" y="25"/>
                      <a:pt x="119" y="20"/>
                      <a:pt x="119" y="13"/>
                    </a:cubicBezTo>
                    <a:cubicBezTo>
                      <a:pt x="119" y="7"/>
                      <a:pt x="115" y="6"/>
                      <a:pt x="100" y="3"/>
                    </a:cubicBezTo>
                    <a:cubicBezTo>
                      <a:pt x="89" y="1"/>
                      <a:pt x="79" y="0"/>
                      <a:pt x="73" y="0"/>
                    </a:cubicBezTo>
                    <a:cubicBezTo>
                      <a:pt x="49" y="0"/>
                      <a:pt x="42" y="15"/>
                      <a:pt x="42" y="26"/>
                    </a:cubicBezTo>
                    <a:cubicBezTo>
                      <a:pt x="42" y="41"/>
                      <a:pt x="54" y="58"/>
                      <a:pt x="62" y="70"/>
                    </a:cubicBezTo>
                    <a:close/>
                    <a:moveTo>
                      <a:pt x="68" y="78"/>
                    </a:moveTo>
                    <a:cubicBezTo>
                      <a:pt x="81" y="95"/>
                      <a:pt x="87" y="107"/>
                      <a:pt x="87" y="123"/>
                    </a:cubicBezTo>
                    <a:cubicBezTo>
                      <a:pt x="87" y="145"/>
                      <a:pt x="72" y="173"/>
                      <a:pt x="52" y="173"/>
                    </a:cubicBezTo>
                    <a:cubicBezTo>
                      <a:pt x="43" y="173"/>
                      <a:pt x="20" y="169"/>
                      <a:pt x="20" y="142"/>
                    </a:cubicBezTo>
                    <a:cubicBezTo>
                      <a:pt x="20" y="122"/>
                      <a:pt x="32" y="85"/>
                      <a:pt x="68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36">
                <a:extLst>
                  <a:ext uri="{FF2B5EF4-FFF2-40B4-BE49-F238E27FC236}">
                    <a16:creationId xmlns:a16="http://schemas.microsoft.com/office/drawing/2014/main" id="{62EFA29D-C0EC-49F1-AB5E-030163D04E6C}"/>
                  </a:ext>
                </a:extLst>
              </p:cNvPr>
              <p:cNvSpPr>
                <a:spLocks/>
              </p:cNvSpPr>
              <p:nvPr>
                <p:custDataLst>
                  <p:tags r:id="rId274"/>
                </p:custDataLst>
              </p:nvPr>
            </p:nvSpPr>
            <p:spPr bwMode="auto">
              <a:xfrm>
                <a:off x="6037264" y="3908425"/>
                <a:ext cx="33338" cy="131762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7 w 91"/>
                  <a:gd name="T9" fmla="*/ 338 h 348"/>
                  <a:gd name="T10" fmla="*/ 24 w 91"/>
                  <a:gd name="T11" fmla="*/ 174 h 348"/>
                  <a:gd name="T12" fmla="*/ 88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7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6" y="348"/>
                      <a:pt x="91" y="348"/>
                      <a:pt x="91" y="344"/>
                    </a:cubicBezTo>
                    <a:cubicBezTo>
                      <a:pt x="91" y="342"/>
                      <a:pt x="89" y="341"/>
                      <a:pt x="87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8" y="8"/>
                    </a:cubicBezTo>
                    <a:cubicBezTo>
                      <a:pt x="89" y="7"/>
                      <a:pt x="91" y="5"/>
                      <a:pt x="91" y="4"/>
                    </a:cubicBezTo>
                    <a:cubicBezTo>
                      <a:pt x="91" y="0"/>
                      <a:pt x="86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37">
                <a:extLst>
                  <a:ext uri="{FF2B5EF4-FFF2-40B4-BE49-F238E27FC236}">
                    <a16:creationId xmlns:a16="http://schemas.microsoft.com/office/drawing/2014/main" id="{2F87F802-C1C2-4749-8180-9488E558A937}"/>
                  </a:ext>
                </a:extLst>
              </p:cNvPr>
              <p:cNvSpPr>
                <a:spLocks/>
              </p:cNvSpPr>
              <p:nvPr>
                <p:custDataLst>
                  <p:tags r:id="rId275"/>
                </p:custDataLst>
              </p:nvPr>
            </p:nvSpPr>
            <p:spPr bwMode="auto">
              <a:xfrm>
                <a:off x="6094414" y="3919538"/>
                <a:ext cx="47625" cy="87312"/>
              </a:xfrm>
              <a:custGeom>
                <a:avLst/>
                <a:gdLst>
                  <a:gd name="T0" fmla="*/ 78 w 126"/>
                  <a:gd name="T1" fmla="*/ 9 h 231"/>
                  <a:gd name="T2" fmla="*/ 68 w 126"/>
                  <a:gd name="T3" fmla="*/ 0 h 231"/>
                  <a:gd name="T4" fmla="*/ 0 w 126"/>
                  <a:gd name="T5" fmla="*/ 22 h 231"/>
                  <a:gd name="T6" fmla="*/ 0 w 126"/>
                  <a:gd name="T7" fmla="*/ 34 h 231"/>
                  <a:gd name="T8" fmla="*/ 50 w 126"/>
                  <a:gd name="T9" fmla="*/ 25 h 231"/>
                  <a:gd name="T10" fmla="*/ 50 w 126"/>
                  <a:gd name="T11" fmla="*/ 202 h 231"/>
                  <a:gd name="T12" fmla="*/ 15 w 126"/>
                  <a:gd name="T13" fmla="*/ 218 h 231"/>
                  <a:gd name="T14" fmla="*/ 2 w 126"/>
                  <a:gd name="T15" fmla="*/ 218 h 231"/>
                  <a:gd name="T16" fmla="*/ 2 w 126"/>
                  <a:gd name="T17" fmla="*/ 231 h 231"/>
                  <a:gd name="T18" fmla="*/ 64 w 126"/>
                  <a:gd name="T19" fmla="*/ 230 h 231"/>
                  <a:gd name="T20" fmla="*/ 126 w 126"/>
                  <a:gd name="T21" fmla="*/ 231 h 231"/>
                  <a:gd name="T22" fmla="*/ 126 w 126"/>
                  <a:gd name="T23" fmla="*/ 218 h 231"/>
                  <a:gd name="T24" fmla="*/ 113 w 126"/>
                  <a:gd name="T25" fmla="*/ 218 h 231"/>
                  <a:gd name="T26" fmla="*/ 78 w 126"/>
                  <a:gd name="T27" fmla="*/ 202 h 231"/>
                  <a:gd name="T28" fmla="*/ 78 w 126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231">
                    <a:moveTo>
                      <a:pt x="78" y="9"/>
                    </a:moveTo>
                    <a:cubicBezTo>
                      <a:pt x="78" y="0"/>
                      <a:pt x="78" y="0"/>
                      <a:pt x="68" y="0"/>
                    </a:cubicBezTo>
                    <a:cubicBezTo>
                      <a:pt x="46" y="21"/>
                      <a:pt x="14" y="22"/>
                      <a:pt x="0" y="22"/>
                    </a:cubicBezTo>
                    <a:lnTo>
                      <a:pt x="0" y="34"/>
                    </a:lnTo>
                    <a:cubicBezTo>
                      <a:pt x="8" y="34"/>
                      <a:pt x="31" y="34"/>
                      <a:pt x="50" y="25"/>
                    </a:cubicBezTo>
                    <a:lnTo>
                      <a:pt x="50" y="202"/>
                    </a:lnTo>
                    <a:cubicBezTo>
                      <a:pt x="50" y="214"/>
                      <a:pt x="50" y="218"/>
                      <a:pt x="15" y="218"/>
                    </a:cubicBezTo>
                    <a:lnTo>
                      <a:pt x="2" y="218"/>
                    </a:lnTo>
                    <a:lnTo>
                      <a:pt x="2" y="231"/>
                    </a:lnTo>
                    <a:cubicBezTo>
                      <a:pt x="8" y="231"/>
                      <a:pt x="51" y="230"/>
                      <a:pt x="64" y="230"/>
                    </a:cubicBezTo>
                    <a:cubicBezTo>
                      <a:pt x="75" y="230"/>
                      <a:pt x="119" y="231"/>
                      <a:pt x="126" y="231"/>
                    </a:cubicBezTo>
                    <a:lnTo>
                      <a:pt x="126" y="218"/>
                    </a:lnTo>
                    <a:lnTo>
                      <a:pt x="113" y="218"/>
                    </a:lnTo>
                    <a:cubicBezTo>
                      <a:pt x="78" y="218"/>
                      <a:pt x="78" y="214"/>
                      <a:pt x="78" y="202"/>
                    </a:cubicBezTo>
                    <a:lnTo>
                      <a:pt x="78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38">
                <a:extLst>
                  <a:ext uri="{FF2B5EF4-FFF2-40B4-BE49-F238E27FC236}">
                    <a16:creationId xmlns:a16="http://schemas.microsoft.com/office/drawing/2014/main" id="{60BA26C4-937C-4080-809B-34E24E35A222}"/>
                  </a:ext>
                </a:extLst>
              </p:cNvPr>
              <p:cNvSpPr>
                <a:spLocks/>
              </p:cNvSpPr>
              <p:nvPr>
                <p:custDataLst>
                  <p:tags r:id="rId276"/>
                </p:custDataLst>
              </p:nvPr>
            </p:nvSpPr>
            <p:spPr bwMode="auto">
              <a:xfrm>
                <a:off x="6169026" y="3970338"/>
                <a:ext cx="87313" cy="6350"/>
              </a:xfrm>
              <a:custGeom>
                <a:avLst/>
                <a:gdLst>
                  <a:gd name="T0" fmla="*/ 222 w 235"/>
                  <a:gd name="T1" fmla="*/ 17 h 17"/>
                  <a:gd name="T2" fmla="*/ 235 w 235"/>
                  <a:gd name="T3" fmla="*/ 9 h 17"/>
                  <a:gd name="T4" fmla="*/ 222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2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2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2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2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39">
                <a:extLst>
                  <a:ext uri="{FF2B5EF4-FFF2-40B4-BE49-F238E27FC236}">
                    <a16:creationId xmlns:a16="http://schemas.microsoft.com/office/drawing/2014/main" id="{7CA9E20F-8F44-4105-BB83-18A979C54F4C}"/>
                  </a:ext>
                </a:extLst>
              </p:cNvPr>
              <p:cNvSpPr>
                <a:spLocks noEditPoints="1"/>
              </p:cNvSpPr>
              <p:nvPr>
                <p:custDataLst>
                  <p:tags r:id="rId277"/>
                </p:custDataLst>
              </p:nvPr>
            </p:nvSpPr>
            <p:spPr bwMode="auto">
              <a:xfrm>
                <a:off x="6280151" y="3913188"/>
                <a:ext cx="57150" cy="95250"/>
              </a:xfrm>
              <a:custGeom>
                <a:avLst/>
                <a:gdLst>
                  <a:gd name="T0" fmla="*/ 81 w 154"/>
                  <a:gd name="T1" fmla="*/ 97 h 253"/>
                  <a:gd name="T2" fmla="*/ 0 w 154"/>
                  <a:gd name="T3" fmla="*/ 192 h 253"/>
                  <a:gd name="T4" fmla="*/ 63 w 154"/>
                  <a:gd name="T5" fmla="*/ 253 h 253"/>
                  <a:gd name="T6" fmla="*/ 137 w 154"/>
                  <a:gd name="T7" fmla="*/ 153 h 253"/>
                  <a:gd name="T8" fmla="*/ 109 w 154"/>
                  <a:gd name="T9" fmla="*/ 87 h 253"/>
                  <a:gd name="T10" fmla="*/ 69 w 154"/>
                  <a:gd name="T11" fmla="*/ 28 h 253"/>
                  <a:gd name="T12" fmla="*/ 89 w 154"/>
                  <a:gd name="T13" fmla="*/ 13 h 253"/>
                  <a:gd name="T14" fmla="*/ 118 w 154"/>
                  <a:gd name="T15" fmla="*/ 23 h 253"/>
                  <a:gd name="T16" fmla="*/ 139 w 154"/>
                  <a:gd name="T17" fmla="*/ 32 h 253"/>
                  <a:gd name="T18" fmla="*/ 154 w 154"/>
                  <a:gd name="T19" fmla="*/ 18 h 253"/>
                  <a:gd name="T20" fmla="*/ 130 w 154"/>
                  <a:gd name="T21" fmla="*/ 4 h 253"/>
                  <a:gd name="T22" fmla="*/ 99 w 154"/>
                  <a:gd name="T23" fmla="*/ 0 h 253"/>
                  <a:gd name="T24" fmla="*/ 58 w 154"/>
                  <a:gd name="T25" fmla="*/ 37 h 253"/>
                  <a:gd name="T26" fmla="*/ 81 w 154"/>
                  <a:gd name="T27" fmla="*/ 97 h 253"/>
                  <a:gd name="T28" fmla="*/ 87 w 154"/>
                  <a:gd name="T29" fmla="*/ 107 h 253"/>
                  <a:gd name="T30" fmla="*/ 110 w 154"/>
                  <a:gd name="T31" fmla="*/ 168 h 253"/>
                  <a:gd name="T32" fmla="*/ 63 w 154"/>
                  <a:gd name="T33" fmla="*/ 243 h 253"/>
                  <a:gd name="T34" fmla="*/ 25 w 154"/>
                  <a:gd name="T35" fmla="*/ 202 h 253"/>
                  <a:gd name="T36" fmla="*/ 87 w 154"/>
                  <a:gd name="T37" fmla="*/ 1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53">
                    <a:moveTo>
                      <a:pt x="81" y="97"/>
                    </a:moveTo>
                    <a:cubicBezTo>
                      <a:pt x="29" y="111"/>
                      <a:pt x="0" y="156"/>
                      <a:pt x="0" y="192"/>
                    </a:cubicBezTo>
                    <a:cubicBezTo>
                      <a:pt x="0" y="229"/>
                      <a:pt x="28" y="253"/>
                      <a:pt x="63" y="253"/>
                    </a:cubicBezTo>
                    <a:cubicBezTo>
                      <a:pt x="105" y="253"/>
                      <a:pt x="137" y="204"/>
                      <a:pt x="137" y="153"/>
                    </a:cubicBezTo>
                    <a:cubicBezTo>
                      <a:pt x="137" y="119"/>
                      <a:pt x="119" y="99"/>
                      <a:pt x="109" y="87"/>
                    </a:cubicBezTo>
                    <a:cubicBezTo>
                      <a:pt x="96" y="73"/>
                      <a:pt x="69" y="44"/>
                      <a:pt x="69" y="28"/>
                    </a:cubicBezTo>
                    <a:cubicBezTo>
                      <a:pt x="69" y="23"/>
                      <a:pt x="74" y="13"/>
                      <a:pt x="89" y="13"/>
                    </a:cubicBezTo>
                    <a:cubicBezTo>
                      <a:pt x="101" y="13"/>
                      <a:pt x="110" y="19"/>
                      <a:pt x="118" y="23"/>
                    </a:cubicBezTo>
                    <a:cubicBezTo>
                      <a:pt x="121" y="25"/>
                      <a:pt x="134" y="32"/>
                      <a:pt x="139" y="32"/>
                    </a:cubicBezTo>
                    <a:cubicBezTo>
                      <a:pt x="147" y="32"/>
                      <a:pt x="154" y="24"/>
                      <a:pt x="154" y="18"/>
                    </a:cubicBezTo>
                    <a:cubicBezTo>
                      <a:pt x="154" y="9"/>
                      <a:pt x="149" y="8"/>
                      <a:pt x="130" y="4"/>
                    </a:cubicBezTo>
                    <a:cubicBezTo>
                      <a:pt x="126" y="4"/>
                      <a:pt x="110" y="0"/>
                      <a:pt x="99" y="0"/>
                    </a:cubicBezTo>
                    <a:cubicBezTo>
                      <a:pt x="73" y="0"/>
                      <a:pt x="58" y="15"/>
                      <a:pt x="58" y="37"/>
                    </a:cubicBezTo>
                    <a:cubicBezTo>
                      <a:pt x="58" y="55"/>
                      <a:pt x="69" y="76"/>
                      <a:pt x="81" y="97"/>
                    </a:cubicBezTo>
                    <a:close/>
                    <a:moveTo>
                      <a:pt x="87" y="107"/>
                    </a:moveTo>
                    <a:cubicBezTo>
                      <a:pt x="97" y="122"/>
                      <a:pt x="110" y="143"/>
                      <a:pt x="110" y="168"/>
                    </a:cubicBezTo>
                    <a:cubicBezTo>
                      <a:pt x="110" y="196"/>
                      <a:pt x="93" y="243"/>
                      <a:pt x="63" y="243"/>
                    </a:cubicBezTo>
                    <a:cubicBezTo>
                      <a:pt x="44" y="243"/>
                      <a:pt x="25" y="231"/>
                      <a:pt x="25" y="202"/>
                    </a:cubicBezTo>
                    <a:cubicBezTo>
                      <a:pt x="25" y="179"/>
                      <a:pt x="38" y="119"/>
                      <a:pt x="87" y="10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40">
                <a:extLst>
                  <a:ext uri="{FF2B5EF4-FFF2-40B4-BE49-F238E27FC236}">
                    <a16:creationId xmlns:a16="http://schemas.microsoft.com/office/drawing/2014/main" id="{BC5B9306-5109-4432-B627-5FAF0464B174}"/>
                  </a:ext>
                </a:extLst>
              </p:cNvPr>
              <p:cNvSpPr>
                <a:spLocks/>
              </p:cNvSpPr>
              <p:nvPr>
                <p:custDataLst>
                  <p:tags r:id="rId278"/>
                </p:custDataLst>
              </p:nvPr>
            </p:nvSpPr>
            <p:spPr bwMode="auto">
              <a:xfrm>
                <a:off x="6353176" y="3908425"/>
                <a:ext cx="33338" cy="131762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4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33" y="36"/>
                      <a:pt x="67" y="84"/>
                      <a:pt x="67" y="174"/>
                    </a:cubicBezTo>
                    <a:cubicBezTo>
                      <a:pt x="67" y="246"/>
                      <a:pt x="44" y="301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4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41">
                <a:extLst>
                  <a:ext uri="{FF2B5EF4-FFF2-40B4-BE49-F238E27FC236}">
                    <a16:creationId xmlns:a16="http://schemas.microsoft.com/office/drawing/2014/main" id="{88DAF068-158B-406E-9605-52BF1031153C}"/>
                  </a:ext>
                </a:extLst>
              </p:cNvPr>
              <p:cNvSpPr>
                <a:spLocks/>
              </p:cNvSpPr>
              <p:nvPr>
                <p:custDataLst>
                  <p:tags r:id="rId279"/>
                </p:custDataLst>
              </p:nvPr>
            </p:nvSpPr>
            <p:spPr bwMode="auto">
              <a:xfrm>
                <a:off x="6416676" y="3898900"/>
                <a:ext cx="26988" cy="93662"/>
              </a:xfrm>
              <a:custGeom>
                <a:avLst/>
                <a:gdLst>
                  <a:gd name="T0" fmla="*/ 72 w 73"/>
                  <a:gd name="T1" fmla="*/ 6 h 248"/>
                  <a:gd name="T2" fmla="*/ 73 w 73"/>
                  <a:gd name="T3" fmla="*/ 3 h 248"/>
                  <a:gd name="T4" fmla="*/ 69 w 73"/>
                  <a:gd name="T5" fmla="*/ 0 h 248"/>
                  <a:gd name="T6" fmla="*/ 0 w 73"/>
                  <a:gd name="T7" fmla="*/ 124 h 248"/>
                  <a:gd name="T8" fmla="*/ 69 w 73"/>
                  <a:gd name="T9" fmla="*/ 248 h 248"/>
                  <a:gd name="T10" fmla="*/ 73 w 73"/>
                  <a:gd name="T11" fmla="*/ 245 h 248"/>
                  <a:gd name="T12" fmla="*/ 71 w 73"/>
                  <a:gd name="T13" fmla="*/ 242 h 248"/>
                  <a:gd name="T14" fmla="*/ 19 w 73"/>
                  <a:gd name="T15" fmla="*/ 124 h 248"/>
                  <a:gd name="T16" fmla="*/ 72 w 73"/>
                  <a:gd name="T17" fmla="*/ 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248">
                    <a:moveTo>
                      <a:pt x="72" y="6"/>
                    </a:moveTo>
                    <a:cubicBezTo>
                      <a:pt x="72" y="6"/>
                      <a:pt x="73" y="5"/>
                      <a:pt x="73" y="3"/>
                    </a:cubicBezTo>
                    <a:cubicBezTo>
                      <a:pt x="73" y="2"/>
                      <a:pt x="73" y="0"/>
                      <a:pt x="69" y="0"/>
                    </a:cubicBezTo>
                    <a:cubicBezTo>
                      <a:pt x="64" y="0"/>
                      <a:pt x="0" y="40"/>
                      <a:pt x="0" y="124"/>
                    </a:cubicBezTo>
                    <a:cubicBezTo>
                      <a:pt x="0" y="208"/>
                      <a:pt x="64" y="248"/>
                      <a:pt x="69" y="248"/>
                    </a:cubicBezTo>
                    <a:cubicBezTo>
                      <a:pt x="73" y="248"/>
                      <a:pt x="73" y="246"/>
                      <a:pt x="73" y="245"/>
                    </a:cubicBezTo>
                    <a:cubicBezTo>
                      <a:pt x="73" y="243"/>
                      <a:pt x="72" y="242"/>
                      <a:pt x="71" y="242"/>
                    </a:cubicBezTo>
                    <a:cubicBezTo>
                      <a:pt x="27" y="207"/>
                      <a:pt x="19" y="156"/>
                      <a:pt x="19" y="124"/>
                    </a:cubicBezTo>
                    <a:cubicBezTo>
                      <a:pt x="19" y="63"/>
                      <a:pt x="47" y="23"/>
                      <a:pt x="72" y="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42">
                <a:extLst>
                  <a:ext uri="{FF2B5EF4-FFF2-40B4-BE49-F238E27FC236}">
                    <a16:creationId xmlns:a16="http://schemas.microsoft.com/office/drawing/2014/main" id="{400C79B8-D42C-4F92-88D1-09E2E6700E6C}"/>
                  </a:ext>
                </a:extLst>
              </p:cNvPr>
              <p:cNvSpPr>
                <a:spLocks/>
              </p:cNvSpPr>
              <p:nvPr>
                <p:custDataLst>
                  <p:tags r:id="rId280"/>
                </p:custDataLst>
              </p:nvPr>
            </p:nvSpPr>
            <p:spPr bwMode="auto">
              <a:xfrm>
                <a:off x="6465889" y="3906838"/>
                <a:ext cx="38100" cy="61912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4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4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4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4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43">
                <a:extLst>
                  <a:ext uri="{FF2B5EF4-FFF2-40B4-BE49-F238E27FC236}">
                    <a16:creationId xmlns:a16="http://schemas.microsoft.com/office/drawing/2014/main" id="{22A7B55F-AA8F-4F5A-8D72-CD3933466D03}"/>
                  </a:ext>
                </a:extLst>
              </p:cNvPr>
              <p:cNvSpPr>
                <a:spLocks/>
              </p:cNvSpPr>
              <p:nvPr>
                <p:custDataLst>
                  <p:tags r:id="rId281"/>
                </p:custDataLst>
              </p:nvPr>
            </p:nvSpPr>
            <p:spPr bwMode="auto">
              <a:xfrm>
                <a:off x="6530976" y="3943350"/>
                <a:ext cx="71438" cy="4762"/>
              </a:xfrm>
              <a:custGeom>
                <a:avLst/>
                <a:gdLst>
                  <a:gd name="T0" fmla="*/ 179 w 190"/>
                  <a:gd name="T1" fmla="*/ 14 h 14"/>
                  <a:gd name="T2" fmla="*/ 190 w 190"/>
                  <a:gd name="T3" fmla="*/ 7 h 14"/>
                  <a:gd name="T4" fmla="*/ 179 w 190"/>
                  <a:gd name="T5" fmla="*/ 0 h 14"/>
                  <a:gd name="T6" fmla="*/ 11 w 190"/>
                  <a:gd name="T7" fmla="*/ 0 h 14"/>
                  <a:gd name="T8" fmla="*/ 0 w 190"/>
                  <a:gd name="T9" fmla="*/ 7 h 14"/>
                  <a:gd name="T10" fmla="*/ 11 w 190"/>
                  <a:gd name="T11" fmla="*/ 14 h 14"/>
                  <a:gd name="T12" fmla="*/ 179 w 19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4">
                    <a:moveTo>
                      <a:pt x="179" y="14"/>
                    </a:moveTo>
                    <a:cubicBezTo>
                      <a:pt x="183" y="14"/>
                      <a:pt x="190" y="14"/>
                      <a:pt x="190" y="7"/>
                    </a:cubicBezTo>
                    <a:cubicBezTo>
                      <a:pt x="190" y="0"/>
                      <a:pt x="183" y="0"/>
                      <a:pt x="179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7" y="14"/>
                      <a:pt x="11" y="14"/>
                    </a:cubicBezTo>
                    <a:lnTo>
                      <a:pt x="179" y="1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44">
                <a:extLst>
                  <a:ext uri="{FF2B5EF4-FFF2-40B4-BE49-F238E27FC236}">
                    <a16:creationId xmlns:a16="http://schemas.microsoft.com/office/drawing/2014/main" id="{87D7AB14-3304-4EDB-8918-EFF8330AD829}"/>
                  </a:ext>
                </a:extLst>
              </p:cNvPr>
              <p:cNvSpPr>
                <a:spLocks noEditPoints="1"/>
              </p:cNvSpPr>
              <p:nvPr>
                <p:custDataLst>
                  <p:tags r:id="rId282"/>
                </p:custDataLst>
              </p:nvPr>
            </p:nvSpPr>
            <p:spPr bwMode="auto">
              <a:xfrm>
                <a:off x="6627814" y="3902075"/>
                <a:ext cx="44450" cy="68262"/>
              </a:xfrm>
              <a:custGeom>
                <a:avLst/>
                <a:gdLst>
                  <a:gd name="T0" fmla="*/ 63 w 119"/>
                  <a:gd name="T1" fmla="*/ 70 h 182"/>
                  <a:gd name="T2" fmla="*/ 0 w 119"/>
                  <a:gd name="T3" fmla="*/ 136 h 182"/>
                  <a:gd name="T4" fmla="*/ 52 w 119"/>
                  <a:gd name="T5" fmla="*/ 182 h 182"/>
                  <a:gd name="T6" fmla="*/ 110 w 119"/>
                  <a:gd name="T7" fmla="*/ 112 h 182"/>
                  <a:gd name="T8" fmla="*/ 80 w 119"/>
                  <a:gd name="T9" fmla="*/ 58 h 182"/>
                  <a:gd name="T10" fmla="*/ 53 w 119"/>
                  <a:gd name="T11" fmla="*/ 21 h 182"/>
                  <a:gd name="T12" fmla="*/ 66 w 119"/>
                  <a:gd name="T13" fmla="*/ 11 h 182"/>
                  <a:gd name="T14" fmla="*/ 90 w 119"/>
                  <a:gd name="T15" fmla="*/ 19 h 182"/>
                  <a:gd name="T16" fmla="*/ 108 w 119"/>
                  <a:gd name="T17" fmla="*/ 26 h 182"/>
                  <a:gd name="T18" fmla="*/ 119 w 119"/>
                  <a:gd name="T19" fmla="*/ 14 h 182"/>
                  <a:gd name="T20" fmla="*/ 100 w 119"/>
                  <a:gd name="T21" fmla="*/ 4 h 182"/>
                  <a:gd name="T22" fmla="*/ 73 w 119"/>
                  <a:gd name="T23" fmla="*/ 0 h 182"/>
                  <a:gd name="T24" fmla="*/ 43 w 119"/>
                  <a:gd name="T25" fmla="*/ 26 h 182"/>
                  <a:gd name="T26" fmla="*/ 63 w 119"/>
                  <a:gd name="T27" fmla="*/ 70 h 182"/>
                  <a:gd name="T28" fmla="*/ 69 w 119"/>
                  <a:gd name="T29" fmla="*/ 78 h 182"/>
                  <a:gd name="T30" fmla="*/ 88 w 119"/>
                  <a:gd name="T31" fmla="*/ 123 h 182"/>
                  <a:gd name="T32" fmla="*/ 52 w 119"/>
                  <a:gd name="T33" fmla="*/ 173 h 182"/>
                  <a:gd name="T34" fmla="*/ 21 w 119"/>
                  <a:gd name="T35" fmla="*/ 142 h 182"/>
                  <a:gd name="T36" fmla="*/ 69 w 119"/>
                  <a:gd name="T3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82">
                    <a:moveTo>
                      <a:pt x="63" y="70"/>
                    </a:moveTo>
                    <a:cubicBezTo>
                      <a:pt x="30" y="77"/>
                      <a:pt x="0" y="105"/>
                      <a:pt x="0" y="136"/>
                    </a:cubicBezTo>
                    <a:cubicBezTo>
                      <a:pt x="0" y="165"/>
                      <a:pt x="25" y="182"/>
                      <a:pt x="52" y="182"/>
                    </a:cubicBezTo>
                    <a:cubicBezTo>
                      <a:pt x="81" y="182"/>
                      <a:pt x="110" y="152"/>
                      <a:pt x="110" y="112"/>
                    </a:cubicBezTo>
                    <a:cubicBezTo>
                      <a:pt x="110" y="86"/>
                      <a:pt x="95" y="72"/>
                      <a:pt x="80" y="58"/>
                    </a:cubicBezTo>
                    <a:cubicBezTo>
                      <a:pt x="72" y="51"/>
                      <a:pt x="53" y="31"/>
                      <a:pt x="53" y="21"/>
                    </a:cubicBezTo>
                    <a:cubicBezTo>
                      <a:pt x="53" y="18"/>
                      <a:pt x="56" y="11"/>
                      <a:pt x="66" y="11"/>
                    </a:cubicBezTo>
                    <a:cubicBezTo>
                      <a:pt x="74" y="11"/>
                      <a:pt x="82" y="15"/>
                      <a:pt x="90" y="19"/>
                    </a:cubicBezTo>
                    <a:cubicBezTo>
                      <a:pt x="92" y="19"/>
                      <a:pt x="103" y="26"/>
                      <a:pt x="108" y="26"/>
                    </a:cubicBezTo>
                    <a:cubicBezTo>
                      <a:pt x="113" y="26"/>
                      <a:pt x="119" y="21"/>
                      <a:pt x="119" y="14"/>
                    </a:cubicBezTo>
                    <a:cubicBezTo>
                      <a:pt x="119" y="7"/>
                      <a:pt x="116" y="7"/>
                      <a:pt x="100" y="4"/>
                    </a:cubicBezTo>
                    <a:cubicBezTo>
                      <a:pt x="89" y="2"/>
                      <a:pt x="80" y="0"/>
                      <a:pt x="73" y="0"/>
                    </a:cubicBezTo>
                    <a:cubicBezTo>
                      <a:pt x="49" y="0"/>
                      <a:pt x="43" y="15"/>
                      <a:pt x="43" y="26"/>
                    </a:cubicBezTo>
                    <a:cubicBezTo>
                      <a:pt x="43" y="42"/>
                      <a:pt x="55" y="59"/>
                      <a:pt x="63" y="70"/>
                    </a:cubicBezTo>
                    <a:close/>
                    <a:moveTo>
                      <a:pt x="69" y="78"/>
                    </a:moveTo>
                    <a:cubicBezTo>
                      <a:pt x="81" y="95"/>
                      <a:pt x="88" y="108"/>
                      <a:pt x="88" y="123"/>
                    </a:cubicBezTo>
                    <a:cubicBezTo>
                      <a:pt x="88" y="146"/>
                      <a:pt x="73" y="173"/>
                      <a:pt x="52" y="173"/>
                    </a:cubicBezTo>
                    <a:cubicBezTo>
                      <a:pt x="44" y="173"/>
                      <a:pt x="21" y="170"/>
                      <a:pt x="21" y="142"/>
                    </a:cubicBezTo>
                    <a:cubicBezTo>
                      <a:pt x="21" y="122"/>
                      <a:pt x="33" y="85"/>
                      <a:pt x="69" y="7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45">
                <a:extLst>
                  <a:ext uri="{FF2B5EF4-FFF2-40B4-BE49-F238E27FC236}">
                    <a16:creationId xmlns:a16="http://schemas.microsoft.com/office/drawing/2014/main" id="{93816A62-5309-47D8-8CF1-C9EC76178F89}"/>
                  </a:ext>
                </a:extLst>
              </p:cNvPr>
              <p:cNvSpPr>
                <a:spLocks/>
              </p:cNvSpPr>
              <p:nvPr>
                <p:custDataLst>
                  <p:tags r:id="rId283"/>
                </p:custDataLst>
              </p:nvPr>
            </p:nvSpPr>
            <p:spPr bwMode="auto">
              <a:xfrm>
                <a:off x="6691314" y="3898900"/>
                <a:ext cx="26988" cy="93662"/>
              </a:xfrm>
              <a:custGeom>
                <a:avLst/>
                <a:gdLst>
                  <a:gd name="T0" fmla="*/ 72 w 72"/>
                  <a:gd name="T1" fmla="*/ 124 h 248"/>
                  <a:gd name="T2" fmla="*/ 4 w 72"/>
                  <a:gd name="T3" fmla="*/ 0 h 248"/>
                  <a:gd name="T4" fmla="*/ 0 w 72"/>
                  <a:gd name="T5" fmla="*/ 3 h 248"/>
                  <a:gd name="T6" fmla="*/ 1 w 72"/>
                  <a:gd name="T7" fmla="*/ 7 h 248"/>
                  <a:gd name="T8" fmla="*/ 53 w 72"/>
                  <a:gd name="T9" fmla="*/ 124 h 248"/>
                  <a:gd name="T10" fmla="*/ 41 w 72"/>
                  <a:gd name="T11" fmla="*/ 190 h 248"/>
                  <a:gd name="T12" fmla="*/ 1 w 72"/>
                  <a:gd name="T13" fmla="*/ 242 h 248"/>
                  <a:gd name="T14" fmla="*/ 0 w 72"/>
                  <a:gd name="T15" fmla="*/ 245 h 248"/>
                  <a:gd name="T16" fmla="*/ 4 w 72"/>
                  <a:gd name="T17" fmla="*/ 248 h 248"/>
                  <a:gd name="T18" fmla="*/ 72 w 72"/>
                  <a:gd name="T19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48">
                    <a:moveTo>
                      <a:pt x="72" y="124"/>
                    </a:moveTo>
                    <a:cubicBezTo>
                      <a:pt x="72" y="40"/>
                      <a:pt x="8" y="0"/>
                      <a:pt x="4" y="0"/>
                    </a:cubicBezTo>
                    <a:cubicBezTo>
                      <a:pt x="0" y="0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38" y="36"/>
                      <a:pt x="53" y="79"/>
                      <a:pt x="53" y="124"/>
                    </a:cubicBezTo>
                    <a:cubicBezTo>
                      <a:pt x="53" y="146"/>
                      <a:pt x="49" y="170"/>
                      <a:pt x="41" y="190"/>
                    </a:cubicBezTo>
                    <a:cubicBezTo>
                      <a:pt x="29" y="218"/>
                      <a:pt x="13" y="232"/>
                      <a:pt x="1" y="242"/>
                    </a:cubicBezTo>
                    <a:cubicBezTo>
                      <a:pt x="0" y="243"/>
                      <a:pt x="0" y="244"/>
                      <a:pt x="0" y="245"/>
                    </a:cubicBezTo>
                    <a:cubicBezTo>
                      <a:pt x="0" y="245"/>
                      <a:pt x="0" y="248"/>
                      <a:pt x="4" y="248"/>
                    </a:cubicBezTo>
                    <a:cubicBezTo>
                      <a:pt x="8" y="248"/>
                      <a:pt x="72" y="209"/>
                      <a:pt x="72" y="12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46">
                <a:extLst>
                  <a:ext uri="{FF2B5EF4-FFF2-40B4-BE49-F238E27FC236}">
                    <a16:creationId xmlns:a16="http://schemas.microsoft.com/office/drawing/2014/main" id="{34EB7D2E-133E-40EE-AAA0-712FF306C8EE}"/>
                  </a:ext>
                </a:extLst>
              </p:cNvPr>
              <p:cNvSpPr>
                <a:spLocks/>
              </p:cNvSpPr>
              <p:nvPr>
                <p:custDataLst>
                  <p:tags r:id="rId284"/>
                </p:custDataLst>
              </p:nvPr>
            </p:nvSpPr>
            <p:spPr bwMode="auto">
              <a:xfrm>
                <a:off x="6772276" y="3716338"/>
                <a:ext cx="69850" cy="341312"/>
              </a:xfrm>
              <a:custGeom>
                <a:avLst/>
                <a:gdLst>
                  <a:gd name="T0" fmla="*/ 189 w 189"/>
                  <a:gd name="T1" fmla="*/ 449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9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9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9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2" y="797"/>
                      <a:pt x="2" y="888"/>
                    </a:cubicBezTo>
                    <a:cubicBezTo>
                      <a:pt x="1" y="889"/>
                      <a:pt x="0" y="891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47">
                <a:extLst>
                  <a:ext uri="{FF2B5EF4-FFF2-40B4-BE49-F238E27FC236}">
                    <a16:creationId xmlns:a16="http://schemas.microsoft.com/office/drawing/2014/main" id="{191AAD6E-60B3-4F90-945A-2E93D7B81F88}"/>
                  </a:ext>
                </a:extLst>
              </p:cNvPr>
              <p:cNvSpPr>
                <a:spLocks/>
              </p:cNvSpPr>
              <p:nvPr>
                <p:custDataLst>
                  <p:tags r:id="rId285"/>
                </p:custDataLst>
              </p:nvPr>
            </p:nvSpPr>
            <p:spPr bwMode="auto">
              <a:xfrm>
                <a:off x="6883401" y="3705225"/>
                <a:ext cx="77788" cy="87312"/>
              </a:xfrm>
              <a:custGeom>
                <a:avLst/>
                <a:gdLst>
                  <a:gd name="T0" fmla="*/ 1 w 208"/>
                  <a:gd name="T1" fmla="*/ 210 h 229"/>
                  <a:gd name="T2" fmla="*/ 0 w 208"/>
                  <a:gd name="T3" fmla="*/ 218 h 229"/>
                  <a:gd name="T4" fmla="*/ 12 w 208"/>
                  <a:gd name="T5" fmla="*/ 229 h 229"/>
                  <a:gd name="T6" fmla="*/ 28 w 208"/>
                  <a:gd name="T7" fmla="*/ 211 h 229"/>
                  <a:gd name="T8" fmla="*/ 44 w 208"/>
                  <a:gd name="T9" fmla="*/ 148 h 229"/>
                  <a:gd name="T10" fmla="*/ 82 w 208"/>
                  <a:gd name="T11" fmla="*/ 158 h 229"/>
                  <a:gd name="T12" fmla="*/ 132 w 208"/>
                  <a:gd name="T13" fmla="*/ 133 h 229"/>
                  <a:gd name="T14" fmla="*/ 168 w 208"/>
                  <a:gd name="T15" fmla="*/ 158 h 229"/>
                  <a:gd name="T16" fmla="*/ 195 w 208"/>
                  <a:gd name="T17" fmla="*/ 139 h 229"/>
                  <a:gd name="T18" fmla="*/ 208 w 208"/>
                  <a:gd name="T19" fmla="*/ 104 h 229"/>
                  <a:gd name="T20" fmla="*/ 202 w 208"/>
                  <a:gd name="T21" fmla="*/ 100 h 229"/>
                  <a:gd name="T22" fmla="*/ 194 w 208"/>
                  <a:gd name="T23" fmla="*/ 111 h 229"/>
                  <a:gd name="T24" fmla="*/ 169 w 208"/>
                  <a:gd name="T25" fmla="*/ 148 h 229"/>
                  <a:gd name="T26" fmla="*/ 157 w 208"/>
                  <a:gd name="T27" fmla="*/ 131 h 229"/>
                  <a:gd name="T28" fmla="*/ 163 w 208"/>
                  <a:gd name="T29" fmla="*/ 103 h 229"/>
                  <a:gd name="T30" fmla="*/ 170 w 208"/>
                  <a:gd name="T31" fmla="*/ 72 h 229"/>
                  <a:gd name="T32" fmla="*/ 178 w 208"/>
                  <a:gd name="T33" fmla="*/ 41 h 229"/>
                  <a:gd name="T34" fmla="*/ 184 w 208"/>
                  <a:gd name="T35" fmla="*/ 15 h 229"/>
                  <a:gd name="T36" fmla="*/ 173 w 208"/>
                  <a:gd name="T37" fmla="*/ 4 h 229"/>
                  <a:gd name="T38" fmla="*/ 158 w 208"/>
                  <a:gd name="T39" fmla="*/ 12 h 229"/>
                  <a:gd name="T40" fmla="*/ 153 w 208"/>
                  <a:gd name="T41" fmla="*/ 33 h 229"/>
                  <a:gd name="T42" fmla="*/ 146 w 208"/>
                  <a:gd name="T43" fmla="*/ 61 h 229"/>
                  <a:gd name="T44" fmla="*/ 135 w 208"/>
                  <a:gd name="T45" fmla="*/ 105 h 229"/>
                  <a:gd name="T46" fmla="*/ 129 w 208"/>
                  <a:gd name="T47" fmla="*/ 119 h 229"/>
                  <a:gd name="T48" fmla="*/ 83 w 208"/>
                  <a:gd name="T49" fmla="*/ 148 h 229"/>
                  <a:gd name="T50" fmla="*/ 55 w 208"/>
                  <a:gd name="T51" fmla="*/ 117 h 229"/>
                  <a:gd name="T52" fmla="*/ 60 w 208"/>
                  <a:gd name="T53" fmla="*/ 85 h 229"/>
                  <a:gd name="T54" fmla="*/ 68 w 208"/>
                  <a:gd name="T55" fmla="*/ 53 h 229"/>
                  <a:gd name="T56" fmla="*/ 73 w 208"/>
                  <a:gd name="T57" fmla="*/ 34 h 229"/>
                  <a:gd name="T58" fmla="*/ 78 w 208"/>
                  <a:gd name="T59" fmla="*/ 12 h 229"/>
                  <a:gd name="T60" fmla="*/ 66 w 208"/>
                  <a:gd name="T61" fmla="*/ 0 h 229"/>
                  <a:gd name="T62" fmla="*/ 50 w 208"/>
                  <a:gd name="T63" fmla="*/ 17 h 229"/>
                  <a:gd name="T64" fmla="*/ 1 w 208"/>
                  <a:gd name="T65" fmla="*/ 21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29">
                    <a:moveTo>
                      <a:pt x="1" y="210"/>
                    </a:moveTo>
                    <a:cubicBezTo>
                      <a:pt x="0" y="216"/>
                      <a:pt x="0" y="217"/>
                      <a:pt x="0" y="218"/>
                    </a:cubicBezTo>
                    <a:cubicBezTo>
                      <a:pt x="0" y="225"/>
                      <a:pt x="6" y="229"/>
                      <a:pt x="12" y="229"/>
                    </a:cubicBezTo>
                    <a:cubicBezTo>
                      <a:pt x="24" y="229"/>
                      <a:pt x="27" y="217"/>
                      <a:pt x="28" y="211"/>
                    </a:cubicBezTo>
                    <a:cubicBezTo>
                      <a:pt x="29" y="210"/>
                      <a:pt x="36" y="182"/>
                      <a:pt x="44" y="148"/>
                    </a:cubicBezTo>
                    <a:cubicBezTo>
                      <a:pt x="55" y="155"/>
                      <a:pt x="69" y="158"/>
                      <a:pt x="82" y="158"/>
                    </a:cubicBezTo>
                    <a:cubicBezTo>
                      <a:pt x="112" y="158"/>
                      <a:pt x="131" y="133"/>
                      <a:pt x="132" y="133"/>
                    </a:cubicBezTo>
                    <a:cubicBezTo>
                      <a:pt x="139" y="157"/>
                      <a:pt x="163" y="158"/>
                      <a:pt x="168" y="158"/>
                    </a:cubicBezTo>
                    <a:cubicBezTo>
                      <a:pt x="180" y="158"/>
                      <a:pt x="189" y="150"/>
                      <a:pt x="195" y="139"/>
                    </a:cubicBezTo>
                    <a:cubicBezTo>
                      <a:pt x="203" y="126"/>
                      <a:pt x="208" y="106"/>
                      <a:pt x="208" y="104"/>
                    </a:cubicBezTo>
                    <a:cubicBezTo>
                      <a:pt x="208" y="100"/>
                      <a:pt x="203" y="100"/>
                      <a:pt x="202" y="100"/>
                    </a:cubicBezTo>
                    <a:cubicBezTo>
                      <a:pt x="197" y="100"/>
                      <a:pt x="197" y="101"/>
                      <a:pt x="194" y="111"/>
                    </a:cubicBezTo>
                    <a:cubicBezTo>
                      <a:pt x="190" y="127"/>
                      <a:pt x="184" y="148"/>
                      <a:pt x="169" y="148"/>
                    </a:cubicBezTo>
                    <a:cubicBezTo>
                      <a:pt x="160" y="148"/>
                      <a:pt x="157" y="140"/>
                      <a:pt x="157" y="131"/>
                    </a:cubicBezTo>
                    <a:cubicBezTo>
                      <a:pt x="157" y="125"/>
                      <a:pt x="160" y="112"/>
                      <a:pt x="163" y="103"/>
                    </a:cubicBezTo>
                    <a:cubicBezTo>
                      <a:pt x="165" y="94"/>
                      <a:pt x="169" y="80"/>
                      <a:pt x="170" y="72"/>
                    </a:cubicBezTo>
                    <a:lnTo>
                      <a:pt x="178" y="41"/>
                    </a:lnTo>
                    <a:cubicBezTo>
                      <a:pt x="180" y="32"/>
                      <a:pt x="184" y="17"/>
                      <a:pt x="184" y="15"/>
                    </a:cubicBezTo>
                    <a:cubicBezTo>
                      <a:pt x="184" y="8"/>
                      <a:pt x="179" y="4"/>
                      <a:pt x="173" y="4"/>
                    </a:cubicBezTo>
                    <a:cubicBezTo>
                      <a:pt x="169" y="4"/>
                      <a:pt x="162" y="6"/>
                      <a:pt x="158" y="12"/>
                    </a:cubicBezTo>
                    <a:cubicBezTo>
                      <a:pt x="157" y="14"/>
                      <a:pt x="155" y="26"/>
                      <a:pt x="153" y="33"/>
                    </a:cubicBezTo>
                    <a:lnTo>
                      <a:pt x="146" y="61"/>
                    </a:lnTo>
                    <a:lnTo>
                      <a:pt x="135" y="105"/>
                    </a:lnTo>
                    <a:cubicBezTo>
                      <a:pt x="132" y="114"/>
                      <a:pt x="132" y="114"/>
                      <a:pt x="129" y="119"/>
                    </a:cubicBezTo>
                    <a:cubicBezTo>
                      <a:pt x="118" y="134"/>
                      <a:pt x="103" y="148"/>
                      <a:pt x="83" y="148"/>
                    </a:cubicBezTo>
                    <a:cubicBezTo>
                      <a:pt x="55" y="148"/>
                      <a:pt x="55" y="123"/>
                      <a:pt x="55" y="117"/>
                    </a:cubicBezTo>
                    <a:cubicBezTo>
                      <a:pt x="55" y="108"/>
                      <a:pt x="56" y="103"/>
                      <a:pt x="60" y="85"/>
                    </a:cubicBezTo>
                    <a:cubicBezTo>
                      <a:pt x="64" y="69"/>
                      <a:pt x="65" y="67"/>
                      <a:pt x="68" y="53"/>
                    </a:cubicBezTo>
                    <a:lnTo>
                      <a:pt x="73" y="34"/>
                    </a:lnTo>
                    <a:cubicBezTo>
                      <a:pt x="75" y="26"/>
                      <a:pt x="78" y="13"/>
                      <a:pt x="78" y="12"/>
                    </a:cubicBezTo>
                    <a:cubicBezTo>
                      <a:pt x="78" y="5"/>
                      <a:pt x="73" y="0"/>
                      <a:pt x="66" y="0"/>
                    </a:cubicBezTo>
                    <a:cubicBezTo>
                      <a:pt x="54" y="0"/>
                      <a:pt x="51" y="13"/>
                      <a:pt x="50" y="17"/>
                    </a:cubicBezTo>
                    <a:lnTo>
                      <a:pt x="1" y="2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99 1">
                <a:extLst>
                  <a:ext uri="{FF2B5EF4-FFF2-40B4-BE49-F238E27FC236}">
                    <a16:creationId xmlns:a16="http://schemas.microsoft.com/office/drawing/2014/main" id="{B440EBDA-B322-46F7-9868-B188F63D04B1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>
              <a:xfrm>
                <a:off x="6021389" y="3251994"/>
                <a:ext cx="71437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714376" h="7939">
                    <a:moveTo>
                      <a:pt x="0" y="7938"/>
                    </a:moveTo>
                    <a:lnTo>
                      <a:pt x="714375" y="7938"/>
                    </a:lnTo>
                    <a:lnTo>
                      <a:pt x="7143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1" name="Freeform 300 1">
                <a:extLst>
                  <a:ext uri="{FF2B5EF4-FFF2-40B4-BE49-F238E27FC236}">
                    <a16:creationId xmlns:a16="http://schemas.microsoft.com/office/drawing/2014/main" id="{60452BCA-BFB5-43C3-8369-31BD2F640F65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>
              <a:xfrm>
                <a:off x="6021389" y="3883819"/>
                <a:ext cx="720726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720726" h="7939">
                    <a:moveTo>
                      <a:pt x="0" y="7938"/>
                    </a:moveTo>
                    <a:lnTo>
                      <a:pt x="720725" y="7938"/>
                    </a:lnTo>
                    <a:lnTo>
                      <a:pt x="7207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344" name="组合 1343">
            <a:extLst>
              <a:ext uri="{FF2B5EF4-FFF2-40B4-BE49-F238E27FC236}">
                <a16:creationId xmlns:a16="http://schemas.microsoft.com/office/drawing/2014/main" id="{1FC8851D-363A-4497-B3D3-3FB6CC391510}"/>
              </a:ext>
            </a:extLst>
          </p:cNvPr>
          <p:cNvGrpSpPr/>
          <p:nvPr/>
        </p:nvGrpSpPr>
        <p:grpSpPr>
          <a:xfrm>
            <a:off x="3809269" y="4774956"/>
            <a:ext cx="4545621" cy="1793378"/>
            <a:chOff x="3868617" y="4504532"/>
            <a:chExt cx="4545621" cy="1793378"/>
          </a:xfrm>
        </p:grpSpPr>
        <p:sp>
          <p:nvSpPr>
            <p:cNvPr id="447" name="矩形 446">
              <a:extLst>
                <a:ext uri="{FF2B5EF4-FFF2-40B4-BE49-F238E27FC236}">
                  <a16:creationId xmlns:a16="http://schemas.microsoft.com/office/drawing/2014/main" id="{54A98469-BB54-456D-A76D-3B9871D44721}"/>
                </a:ext>
              </a:extLst>
            </p:cNvPr>
            <p:cNvSpPr/>
            <p:nvPr/>
          </p:nvSpPr>
          <p:spPr>
            <a:xfrm>
              <a:off x="3868617" y="4504532"/>
              <a:ext cx="4545621" cy="179337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198" name="组合 1197">
              <a:extLst>
                <a:ext uri="{FF2B5EF4-FFF2-40B4-BE49-F238E27FC236}">
                  <a16:creationId xmlns:a16="http://schemas.microsoft.com/office/drawing/2014/main" id="{88E128F8-F6ED-46AF-A463-7EDE75F00311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3971926" y="4570413"/>
              <a:ext cx="4318000" cy="1608137"/>
              <a:chOff x="3971926" y="4570413"/>
              <a:chExt cx="4318000" cy="1608137"/>
            </a:xfrm>
          </p:grpSpPr>
          <p:sp>
            <p:nvSpPr>
              <p:cNvPr id="1051" name="Freeform 454">
                <a:extLst>
                  <a:ext uri="{FF2B5EF4-FFF2-40B4-BE49-F238E27FC236}">
                    <a16:creationId xmlns:a16="http://schemas.microsoft.com/office/drawing/2014/main" id="{08DBDA68-46AA-422B-A41D-F863E5E16452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3971926" y="4586288"/>
                <a:ext cx="100013" cy="125412"/>
              </a:xfrm>
              <a:custGeom>
                <a:avLst/>
                <a:gdLst>
                  <a:gd name="T0" fmla="*/ 233 w 266"/>
                  <a:gd name="T1" fmla="*/ 215 h 331"/>
                  <a:gd name="T2" fmla="*/ 233 w 266"/>
                  <a:gd name="T3" fmla="*/ 100 h 331"/>
                  <a:gd name="T4" fmla="*/ 221 w 266"/>
                  <a:gd name="T5" fmla="*/ 100 h 331"/>
                  <a:gd name="T6" fmla="*/ 167 w 266"/>
                  <a:gd name="T7" fmla="*/ 147 h 331"/>
                  <a:gd name="T8" fmla="*/ 94 w 266"/>
                  <a:gd name="T9" fmla="*/ 147 h 331"/>
                  <a:gd name="T10" fmla="*/ 94 w 266"/>
                  <a:gd name="T11" fmla="*/ 36 h 331"/>
                  <a:gd name="T12" fmla="*/ 110 w 266"/>
                  <a:gd name="T13" fmla="*/ 19 h 331"/>
                  <a:gd name="T14" fmla="*/ 178 w 266"/>
                  <a:gd name="T15" fmla="*/ 19 h 331"/>
                  <a:gd name="T16" fmla="*/ 254 w 266"/>
                  <a:gd name="T17" fmla="*/ 72 h 331"/>
                  <a:gd name="T18" fmla="*/ 266 w 266"/>
                  <a:gd name="T19" fmla="*/ 72 h 331"/>
                  <a:gd name="T20" fmla="*/ 265 w 266"/>
                  <a:gd name="T21" fmla="*/ 0 h 331"/>
                  <a:gd name="T22" fmla="*/ 0 w 266"/>
                  <a:gd name="T23" fmla="*/ 0 h 331"/>
                  <a:gd name="T24" fmla="*/ 0 w 266"/>
                  <a:gd name="T25" fmla="*/ 10 h 331"/>
                  <a:gd name="T26" fmla="*/ 43 w 266"/>
                  <a:gd name="T27" fmla="*/ 55 h 331"/>
                  <a:gd name="T28" fmla="*/ 43 w 266"/>
                  <a:gd name="T29" fmla="*/ 271 h 331"/>
                  <a:gd name="T30" fmla="*/ 0 w 266"/>
                  <a:gd name="T31" fmla="*/ 321 h 331"/>
                  <a:gd name="T32" fmla="*/ 0 w 266"/>
                  <a:gd name="T33" fmla="*/ 331 h 331"/>
                  <a:gd name="T34" fmla="*/ 140 w 266"/>
                  <a:gd name="T35" fmla="*/ 331 h 331"/>
                  <a:gd name="T36" fmla="*/ 140 w 266"/>
                  <a:gd name="T37" fmla="*/ 321 h 331"/>
                  <a:gd name="T38" fmla="*/ 94 w 266"/>
                  <a:gd name="T39" fmla="*/ 276 h 331"/>
                  <a:gd name="T40" fmla="*/ 94 w 266"/>
                  <a:gd name="T41" fmla="*/ 168 h 331"/>
                  <a:gd name="T42" fmla="*/ 167 w 266"/>
                  <a:gd name="T43" fmla="*/ 168 h 331"/>
                  <a:gd name="T44" fmla="*/ 221 w 266"/>
                  <a:gd name="T45" fmla="*/ 215 h 331"/>
                  <a:gd name="T46" fmla="*/ 233 w 266"/>
                  <a:gd name="T47" fmla="*/ 21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6" h="331">
                    <a:moveTo>
                      <a:pt x="233" y="215"/>
                    </a:moveTo>
                    <a:lnTo>
                      <a:pt x="233" y="100"/>
                    </a:lnTo>
                    <a:lnTo>
                      <a:pt x="221" y="100"/>
                    </a:lnTo>
                    <a:cubicBezTo>
                      <a:pt x="215" y="140"/>
                      <a:pt x="206" y="147"/>
                      <a:pt x="167" y="147"/>
                    </a:cubicBezTo>
                    <a:lnTo>
                      <a:pt x="94" y="147"/>
                    </a:lnTo>
                    <a:lnTo>
                      <a:pt x="94" y="36"/>
                    </a:lnTo>
                    <a:cubicBezTo>
                      <a:pt x="94" y="22"/>
                      <a:pt x="97" y="19"/>
                      <a:pt x="110" y="19"/>
                    </a:cubicBezTo>
                    <a:lnTo>
                      <a:pt x="178" y="19"/>
                    </a:lnTo>
                    <a:cubicBezTo>
                      <a:pt x="234" y="19"/>
                      <a:pt x="245" y="27"/>
                      <a:pt x="254" y="72"/>
                    </a:cubicBezTo>
                    <a:lnTo>
                      <a:pt x="266" y="72"/>
                    </a:lnTo>
                    <a:lnTo>
                      <a:pt x="265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37" y="13"/>
                      <a:pt x="43" y="20"/>
                      <a:pt x="43" y="55"/>
                    </a:cubicBezTo>
                    <a:lnTo>
                      <a:pt x="43" y="271"/>
                    </a:lnTo>
                    <a:cubicBezTo>
                      <a:pt x="43" y="312"/>
                      <a:pt x="38" y="319"/>
                      <a:pt x="0" y="321"/>
                    </a:cubicBezTo>
                    <a:lnTo>
                      <a:pt x="0" y="331"/>
                    </a:lnTo>
                    <a:lnTo>
                      <a:pt x="140" y="331"/>
                    </a:lnTo>
                    <a:lnTo>
                      <a:pt x="140" y="321"/>
                    </a:lnTo>
                    <a:cubicBezTo>
                      <a:pt x="101" y="319"/>
                      <a:pt x="94" y="312"/>
                      <a:pt x="94" y="276"/>
                    </a:cubicBezTo>
                    <a:lnTo>
                      <a:pt x="94" y="168"/>
                    </a:lnTo>
                    <a:lnTo>
                      <a:pt x="167" y="168"/>
                    </a:lnTo>
                    <a:cubicBezTo>
                      <a:pt x="207" y="168"/>
                      <a:pt x="215" y="175"/>
                      <a:pt x="221" y="215"/>
                    </a:cubicBezTo>
                    <a:lnTo>
                      <a:pt x="233" y="21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455">
                <a:extLst>
                  <a:ext uri="{FF2B5EF4-FFF2-40B4-BE49-F238E27FC236}">
                    <a16:creationId xmlns:a16="http://schemas.microsoft.com/office/drawing/2014/main" id="{E68E9FE7-8427-4483-BFB2-683074E9FB11}"/>
                  </a:ext>
                </a:extLst>
              </p:cNvPr>
              <p:cNvSpPr>
                <a:spLocks noEditPoint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075114" y="4624388"/>
                <a:ext cx="82550" cy="88900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56">
                <a:extLst>
                  <a:ext uri="{FF2B5EF4-FFF2-40B4-BE49-F238E27FC236}">
                    <a16:creationId xmlns:a16="http://schemas.microsoft.com/office/drawing/2014/main" id="{CA0F638F-792E-4996-8B4B-471D0060A8AB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4164014" y="4624388"/>
                <a:ext cx="61913" cy="87312"/>
              </a:xfrm>
              <a:custGeom>
                <a:avLst/>
                <a:gdLst>
                  <a:gd name="T0" fmla="*/ 1 w 165"/>
                  <a:gd name="T1" fmla="*/ 35 h 230"/>
                  <a:gd name="T2" fmla="*/ 19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9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57">
                <a:extLst>
                  <a:ext uri="{FF2B5EF4-FFF2-40B4-BE49-F238E27FC236}">
                    <a16:creationId xmlns:a16="http://schemas.microsoft.com/office/drawing/2014/main" id="{334DA0D4-5D7F-4FEA-BD30-68D3D135650F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4275139" y="4583113"/>
                <a:ext cx="44450" cy="128587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58">
                <a:extLst>
                  <a:ext uri="{FF2B5EF4-FFF2-40B4-BE49-F238E27FC236}">
                    <a16:creationId xmlns:a16="http://schemas.microsoft.com/office/drawing/2014/main" id="{D45A3317-1182-4E30-9487-C8EC43698E15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4327526" y="4624388"/>
                <a:ext cx="87313" cy="87312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59">
                <a:extLst>
                  <a:ext uri="{FF2B5EF4-FFF2-40B4-BE49-F238E27FC236}">
                    <a16:creationId xmlns:a16="http://schemas.microsoft.com/office/drawing/2014/main" id="{12B2A1DA-FBFB-47E6-9531-BF0DDE915642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4422776" y="4583113"/>
                <a:ext cx="85725" cy="13017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4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8 w 231"/>
                  <a:gd name="T39" fmla="*/ 305 h 346"/>
                  <a:gd name="T40" fmla="*/ 112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2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4" y="111"/>
                      <a:pt x="104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3" y="299"/>
                      <a:pt x="148" y="305"/>
                    </a:cubicBezTo>
                    <a:cubicBezTo>
                      <a:pt x="139" y="315"/>
                      <a:pt x="126" y="320"/>
                      <a:pt x="112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2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60">
                <a:extLst>
                  <a:ext uri="{FF2B5EF4-FFF2-40B4-BE49-F238E27FC236}">
                    <a16:creationId xmlns:a16="http://schemas.microsoft.com/office/drawing/2014/main" id="{B608386D-9F73-4A9A-BC77-32AEC3BB6DB4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4514851" y="4624388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61">
                <a:extLst>
                  <a:ext uri="{FF2B5EF4-FFF2-40B4-BE49-F238E27FC236}">
                    <a16:creationId xmlns:a16="http://schemas.microsoft.com/office/drawing/2014/main" id="{E23ABDD3-D086-4622-A317-7ED17FEE2286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4594226" y="4624388"/>
                <a:ext cx="85725" cy="128587"/>
              </a:xfrm>
              <a:custGeom>
                <a:avLst/>
                <a:gdLst>
                  <a:gd name="T0" fmla="*/ 2 w 232"/>
                  <a:gd name="T1" fmla="*/ 34 h 338"/>
                  <a:gd name="T2" fmla="*/ 15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7" y="33"/>
                      <a:pt x="10" y="33"/>
                      <a:pt x="15" y="33"/>
                    </a:cubicBezTo>
                    <a:cubicBezTo>
                      <a:pt x="32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30" y="326"/>
                      <a:pt x="0" y="329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4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5" y="230"/>
                      <a:pt x="107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30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5" y="30"/>
                      <a:pt x="189" y="68"/>
                      <a:pt x="189" y="126"/>
                    </a:cubicBezTo>
                    <a:cubicBezTo>
                      <a:pt x="189" y="181"/>
                      <a:pt x="165" y="219"/>
                      <a:pt x="129" y="219"/>
                    </a:cubicBezTo>
                    <a:cubicBezTo>
                      <a:pt x="106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2">
                <a:extLst>
                  <a:ext uri="{FF2B5EF4-FFF2-40B4-BE49-F238E27FC236}">
                    <a16:creationId xmlns:a16="http://schemas.microsoft.com/office/drawing/2014/main" id="{3DF41385-CCC5-4EA5-BF79-A3D8933F0487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4691064" y="4624388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50 w 199"/>
                  <a:gd name="T5" fmla="*/ 157 h 235"/>
                  <a:gd name="T6" fmla="*/ 36 w 199"/>
                  <a:gd name="T7" fmla="*/ 91 h 235"/>
                  <a:gd name="T8" fmla="*/ 190 w 199"/>
                  <a:gd name="T9" fmla="*/ 91 h 235"/>
                  <a:gd name="T10" fmla="*/ 168 w 199"/>
                  <a:gd name="T11" fmla="*/ 29 h 235"/>
                  <a:gd name="T12" fmla="*/ 105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4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9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6" y="200"/>
                      <a:pt x="64" y="186"/>
                      <a:pt x="50" y="157"/>
                    </a:cubicBezTo>
                    <a:cubicBezTo>
                      <a:pt x="41" y="138"/>
                      <a:pt x="37" y="122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5"/>
                      <a:pt x="168" y="29"/>
                    </a:cubicBezTo>
                    <a:cubicBezTo>
                      <a:pt x="153" y="11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4" y="235"/>
                    </a:cubicBezTo>
                    <a:cubicBezTo>
                      <a:pt x="141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3" y="37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63">
                <a:extLst>
                  <a:ext uri="{FF2B5EF4-FFF2-40B4-BE49-F238E27FC236}">
                    <a16:creationId xmlns:a16="http://schemas.microsoft.com/office/drawing/2014/main" id="{616EA4CC-68F8-4E19-9832-69700E660899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4772026" y="4624388"/>
                <a:ext cx="87313" cy="87312"/>
              </a:xfrm>
              <a:custGeom>
                <a:avLst/>
                <a:gdLst>
                  <a:gd name="T0" fmla="*/ 0 w 234"/>
                  <a:gd name="T1" fmla="*/ 31 h 230"/>
                  <a:gd name="T2" fmla="*/ 13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5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0 w 234"/>
                  <a:gd name="T27" fmla="*/ 222 h 230"/>
                  <a:gd name="T28" fmla="*/ 130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3 w 234"/>
                  <a:gd name="T35" fmla="*/ 189 h 230"/>
                  <a:gd name="T36" fmla="*/ 203 w 234"/>
                  <a:gd name="T37" fmla="*/ 75 h 230"/>
                  <a:gd name="T38" fmla="*/ 145 w 234"/>
                  <a:gd name="T39" fmla="*/ 0 h 230"/>
                  <a:gd name="T40" fmla="*/ 72 w 234"/>
                  <a:gd name="T41" fmla="*/ 41 h 230"/>
                  <a:gd name="T42" fmla="*/ 72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5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5" y="0"/>
                    </a:cubicBezTo>
                    <a:cubicBezTo>
                      <a:pt x="122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64">
                <a:extLst>
                  <a:ext uri="{FF2B5EF4-FFF2-40B4-BE49-F238E27FC236}">
                    <a16:creationId xmlns:a16="http://schemas.microsoft.com/office/drawing/2014/main" id="{2CB4D86D-022C-42FD-92BA-D87175F31DB5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867276" y="4583113"/>
                <a:ext cx="85725" cy="13017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19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2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19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2" y="280"/>
                      <a:pt x="42" y="218"/>
                    </a:cubicBezTo>
                    <a:cubicBezTo>
                      <a:pt x="42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65">
                <a:extLst>
                  <a:ext uri="{FF2B5EF4-FFF2-40B4-BE49-F238E27FC236}">
                    <a16:creationId xmlns:a16="http://schemas.microsoft.com/office/drawing/2014/main" id="{01549123-228E-48BA-ADF1-33B65A60C2C5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959351" y="4624388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466">
                <a:extLst>
                  <a:ext uri="{FF2B5EF4-FFF2-40B4-BE49-F238E27FC236}">
                    <a16:creationId xmlns:a16="http://schemas.microsoft.com/office/drawing/2014/main" id="{4EBBC7A8-5C6B-44EA-A836-967C279F43C4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5040314" y="4624388"/>
                <a:ext cx="87313" cy="87312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8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1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3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30"/>
                      <a:pt x="8" y="29"/>
                      <a:pt x="14" y="29"/>
                    </a:cubicBezTo>
                    <a:cubicBezTo>
                      <a:pt x="28" y="29"/>
                      <a:pt x="32" y="37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4"/>
                      <a:pt x="109" y="28"/>
                      <a:pt x="126" y="28"/>
                    </a:cubicBezTo>
                    <a:cubicBezTo>
                      <a:pt x="150" y="28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5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9"/>
                      <a:pt x="73" y="41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467">
                <a:extLst>
                  <a:ext uri="{FF2B5EF4-FFF2-40B4-BE49-F238E27FC236}">
                    <a16:creationId xmlns:a16="http://schemas.microsoft.com/office/drawing/2014/main" id="{03FC27E6-09B3-452E-B0D1-308868EEDFDA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5133976" y="4602163"/>
                <a:ext cx="49213" cy="111125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468">
                <a:extLst>
                  <a:ext uri="{FF2B5EF4-FFF2-40B4-BE49-F238E27FC236}">
                    <a16:creationId xmlns:a16="http://schemas.microsoft.com/office/drawing/2014/main" id="{000F71D8-0A79-435B-BC94-0BD874FC023D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5230814" y="4624388"/>
                <a:ext cx="61913" cy="87312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2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Oval 469">
                <a:extLst>
                  <a:ext uri="{FF2B5EF4-FFF2-40B4-BE49-F238E27FC236}">
                    <a16:creationId xmlns:a16="http://schemas.microsoft.com/office/drawing/2014/main" id="{A96176F8-17B5-4173-9007-367584D03DFD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5294314" y="4692650"/>
                <a:ext cx="20638" cy="2063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470">
                <a:extLst>
                  <a:ext uri="{FF2B5EF4-FFF2-40B4-BE49-F238E27FC236}">
                    <a16:creationId xmlns:a16="http://schemas.microsoft.com/office/drawing/2014/main" id="{07E32AAC-45A3-4675-8BDE-CE624D7878E3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5330826" y="4625975"/>
                <a:ext cx="85725" cy="88900"/>
              </a:xfrm>
              <a:custGeom>
                <a:avLst/>
                <a:gdLst>
                  <a:gd name="T0" fmla="*/ 228 w 228"/>
                  <a:gd name="T1" fmla="*/ 0 h 232"/>
                  <a:gd name="T2" fmla="*/ 159 w 228"/>
                  <a:gd name="T3" fmla="*/ 0 h 232"/>
                  <a:gd name="T4" fmla="*/ 159 w 228"/>
                  <a:gd name="T5" fmla="*/ 8 h 232"/>
                  <a:gd name="T6" fmla="*/ 182 w 228"/>
                  <a:gd name="T7" fmla="*/ 24 h 232"/>
                  <a:gd name="T8" fmla="*/ 179 w 228"/>
                  <a:gd name="T9" fmla="*/ 39 h 232"/>
                  <a:gd name="T10" fmla="*/ 130 w 228"/>
                  <a:gd name="T11" fmla="*/ 168 h 232"/>
                  <a:gd name="T12" fmla="*/ 79 w 228"/>
                  <a:gd name="T13" fmla="*/ 40 h 232"/>
                  <a:gd name="T14" fmla="*/ 75 w 228"/>
                  <a:gd name="T15" fmla="*/ 22 h 232"/>
                  <a:gd name="T16" fmla="*/ 98 w 228"/>
                  <a:gd name="T17" fmla="*/ 8 h 232"/>
                  <a:gd name="T18" fmla="*/ 98 w 228"/>
                  <a:gd name="T19" fmla="*/ 0 h 232"/>
                  <a:gd name="T20" fmla="*/ 0 w 228"/>
                  <a:gd name="T21" fmla="*/ 0 h 232"/>
                  <a:gd name="T22" fmla="*/ 0 w 228"/>
                  <a:gd name="T23" fmla="*/ 8 h 232"/>
                  <a:gd name="T24" fmla="*/ 45 w 228"/>
                  <a:gd name="T25" fmla="*/ 65 h 232"/>
                  <a:gd name="T26" fmla="*/ 105 w 228"/>
                  <a:gd name="T27" fmla="*/ 208 h 232"/>
                  <a:gd name="T28" fmla="*/ 109 w 228"/>
                  <a:gd name="T29" fmla="*/ 219 h 232"/>
                  <a:gd name="T30" fmla="*/ 118 w 228"/>
                  <a:gd name="T31" fmla="*/ 232 h 232"/>
                  <a:gd name="T32" fmla="*/ 132 w 228"/>
                  <a:gd name="T33" fmla="*/ 207 h 232"/>
                  <a:gd name="T34" fmla="*/ 196 w 228"/>
                  <a:gd name="T35" fmla="*/ 47 h 232"/>
                  <a:gd name="T36" fmla="*/ 228 w 228"/>
                  <a:gd name="T37" fmla="*/ 8 h 232"/>
                  <a:gd name="T38" fmla="*/ 228 w 22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8" h="232">
                    <a:moveTo>
                      <a:pt x="228" y="0"/>
                    </a:moveTo>
                    <a:lnTo>
                      <a:pt x="159" y="0"/>
                    </a:lnTo>
                    <a:lnTo>
                      <a:pt x="159" y="8"/>
                    </a:lnTo>
                    <a:cubicBezTo>
                      <a:pt x="175" y="9"/>
                      <a:pt x="182" y="14"/>
                      <a:pt x="182" y="24"/>
                    </a:cubicBezTo>
                    <a:cubicBezTo>
                      <a:pt x="182" y="29"/>
                      <a:pt x="181" y="34"/>
                      <a:pt x="179" y="39"/>
                    </a:cubicBezTo>
                    <a:lnTo>
                      <a:pt x="130" y="168"/>
                    </a:lnTo>
                    <a:lnTo>
                      <a:pt x="79" y="40"/>
                    </a:lnTo>
                    <a:cubicBezTo>
                      <a:pt x="76" y="33"/>
                      <a:pt x="75" y="26"/>
                      <a:pt x="75" y="22"/>
                    </a:cubicBezTo>
                    <a:cubicBezTo>
                      <a:pt x="75" y="13"/>
                      <a:pt x="80" y="9"/>
                      <a:pt x="98" y="8"/>
                    </a:cubicBezTo>
                    <a:lnTo>
                      <a:pt x="98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9" y="9"/>
                      <a:pt x="22" y="14"/>
                      <a:pt x="45" y="65"/>
                    </a:cubicBezTo>
                    <a:lnTo>
                      <a:pt x="105" y="208"/>
                    </a:lnTo>
                    <a:cubicBezTo>
                      <a:pt x="106" y="211"/>
                      <a:pt x="108" y="215"/>
                      <a:pt x="109" y="219"/>
                    </a:cubicBezTo>
                    <a:cubicBezTo>
                      <a:pt x="112" y="228"/>
                      <a:pt x="115" y="232"/>
                      <a:pt x="118" y="232"/>
                    </a:cubicBezTo>
                    <a:cubicBezTo>
                      <a:pt x="121" y="232"/>
                      <a:pt x="125" y="225"/>
                      <a:pt x="132" y="207"/>
                    </a:cubicBezTo>
                    <a:lnTo>
                      <a:pt x="196" y="47"/>
                    </a:lnTo>
                    <a:cubicBezTo>
                      <a:pt x="210" y="13"/>
                      <a:pt x="213" y="9"/>
                      <a:pt x="228" y="8"/>
                    </a:cubicBezTo>
                    <a:lnTo>
                      <a:pt x="22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471">
                <a:extLst>
                  <a:ext uri="{FF2B5EF4-FFF2-40B4-BE49-F238E27FC236}">
                    <a16:creationId xmlns:a16="http://schemas.microsoft.com/office/drawing/2014/main" id="{476137ED-5D85-43B0-8FFC-E64DDF092D33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5421314" y="4692650"/>
                <a:ext cx="20638" cy="20637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7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472">
                <a:extLst>
                  <a:ext uri="{FF2B5EF4-FFF2-40B4-BE49-F238E27FC236}">
                    <a16:creationId xmlns:a16="http://schemas.microsoft.com/office/drawing/2014/main" id="{CAAC520D-4EF2-4AA6-BC51-5FA9E6898A7A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5518151" y="4583113"/>
                <a:ext cx="153988" cy="128587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6 h 341"/>
                  <a:gd name="T4" fmla="*/ 184 w 411"/>
                  <a:gd name="T5" fmla="*/ 30 h 341"/>
                  <a:gd name="T6" fmla="*/ 213 w 411"/>
                  <a:gd name="T7" fmla="*/ 15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7 w 411"/>
                  <a:gd name="T15" fmla="*/ 0 h 341"/>
                  <a:gd name="T16" fmla="*/ 88 w 411"/>
                  <a:gd name="T17" fmla="*/ 10 h 341"/>
                  <a:gd name="T18" fmla="*/ 99 w 411"/>
                  <a:gd name="T19" fmla="*/ 15 h 341"/>
                  <a:gd name="T20" fmla="*/ 137 w 411"/>
                  <a:gd name="T21" fmla="*/ 31 h 341"/>
                  <a:gd name="T22" fmla="*/ 196 w 411"/>
                  <a:gd name="T23" fmla="*/ 171 h 341"/>
                  <a:gd name="T24" fmla="*/ 90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3 h 341"/>
                  <a:gd name="T48" fmla="*/ 201 w 411"/>
                  <a:gd name="T49" fmla="*/ 184 h 341"/>
                  <a:gd name="T50" fmla="*/ 251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4 w 411"/>
                  <a:gd name="T79" fmla="*/ 0 h 341"/>
                  <a:gd name="T80" fmla="*/ 357 w 411"/>
                  <a:gd name="T81" fmla="*/ 1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5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473">
                <a:extLst>
                  <a:ext uri="{FF2B5EF4-FFF2-40B4-BE49-F238E27FC236}">
                    <a16:creationId xmlns:a16="http://schemas.microsoft.com/office/drawing/2014/main" id="{AFDAB744-9DE4-4C25-91B9-088BE7FD86ED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5681664" y="4652963"/>
                <a:ext cx="47625" cy="87312"/>
              </a:xfrm>
              <a:custGeom>
                <a:avLst/>
                <a:gdLst>
                  <a:gd name="T0" fmla="*/ 79 w 127"/>
                  <a:gd name="T1" fmla="*/ 9 h 231"/>
                  <a:gd name="T2" fmla="*/ 68 w 127"/>
                  <a:gd name="T3" fmla="*/ 0 h 231"/>
                  <a:gd name="T4" fmla="*/ 0 w 127"/>
                  <a:gd name="T5" fmla="*/ 22 h 231"/>
                  <a:gd name="T6" fmla="*/ 0 w 127"/>
                  <a:gd name="T7" fmla="*/ 35 h 231"/>
                  <a:gd name="T8" fmla="*/ 51 w 127"/>
                  <a:gd name="T9" fmla="*/ 25 h 231"/>
                  <a:gd name="T10" fmla="*/ 51 w 127"/>
                  <a:gd name="T11" fmla="*/ 203 h 231"/>
                  <a:gd name="T12" fmla="*/ 16 w 127"/>
                  <a:gd name="T13" fmla="*/ 219 h 231"/>
                  <a:gd name="T14" fmla="*/ 2 w 127"/>
                  <a:gd name="T15" fmla="*/ 219 h 231"/>
                  <a:gd name="T16" fmla="*/ 2 w 127"/>
                  <a:gd name="T17" fmla="*/ 231 h 231"/>
                  <a:gd name="T18" fmla="*/ 64 w 127"/>
                  <a:gd name="T19" fmla="*/ 230 h 231"/>
                  <a:gd name="T20" fmla="*/ 127 w 127"/>
                  <a:gd name="T21" fmla="*/ 231 h 231"/>
                  <a:gd name="T22" fmla="*/ 127 w 127"/>
                  <a:gd name="T23" fmla="*/ 219 h 231"/>
                  <a:gd name="T24" fmla="*/ 114 w 127"/>
                  <a:gd name="T25" fmla="*/ 219 h 231"/>
                  <a:gd name="T26" fmla="*/ 79 w 127"/>
                  <a:gd name="T27" fmla="*/ 203 h 231"/>
                  <a:gd name="T28" fmla="*/ 79 w 127"/>
                  <a:gd name="T29" fmla="*/ 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1">
                    <a:moveTo>
                      <a:pt x="79" y="9"/>
                    </a:moveTo>
                    <a:cubicBezTo>
                      <a:pt x="79" y="0"/>
                      <a:pt x="78" y="0"/>
                      <a:pt x="68" y="0"/>
                    </a:cubicBezTo>
                    <a:cubicBezTo>
                      <a:pt x="46" y="22"/>
                      <a:pt x="14" y="22"/>
                      <a:pt x="0" y="22"/>
                    </a:cubicBezTo>
                    <a:lnTo>
                      <a:pt x="0" y="35"/>
                    </a:lnTo>
                    <a:cubicBezTo>
                      <a:pt x="8" y="35"/>
                      <a:pt x="31" y="35"/>
                      <a:pt x="51" y="25"/>
                    </a:cubicBezTo>
                    <a:lnTo>
                      <a:pt x="51" y="203"/>
                    </a:lnTo>
                    <a:cubicBezTo>
                      <a:pt x="51" y="214"/>
                      <a:pt x="51" y="219"/>
                      <a:pt x="16" y="219"/>
                    </a:cubicBezTo>
                    <a:lnTo>
                      <a:pt x="2" y="219"/>
                    </a:lnTo>
                    <a:lnTo>
                      <a:pt x="2" y="231"/>
                    </a:lnTo>
                    <a:cubicBezTo>
                      <a:pt x="9" y="231"/>
                      <a:pt x="52" y="230"/>
                      <a:pt x="64" y="230"/>
                    </a:cubicBezTo>
                    <a:cubicBezTo>
                      <a:pt x="75" y="230"/>
                      <a:pt x="119" y="231"/>
                      <a:pt x="127" y="231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4"/>
                      <a:pt x="79" y="203"/>
                    </a:cubicBezTo>
                    <a:lnTo>
                      <a:pt x="79" y="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474">
                <a:extLst>
                  <a:ext uri="{FF2B5EF4-FFF2-40B4-BE49-F238E27FC236}">
                    <a16:creationId xmlns:a16="http://schemas.microsoft.com/office/drawing/2014/main" id="{7889C058-D141-4E16-9572-583BB7ACBAFA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5767389" y="4691063"/>
                <a:ext cx="22225" cy="57150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475">
                <a:extLst>
                  <a:ext uri="{FF2B5EF4-FFF2-40B4-BE49-F238E27FC236}">
                    <a16:creationId xmlns:a16="http://schemas.microsoft.com/office/drawing/2014/main" id="{464BCC21-F029-4FD4-96CA-9AD826E6EC40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5838826" y="4583113"/>
                <a:ext cx="153988" cy="128587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3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476">
                <a:extLst>
                  <a:ext uri="{FF2B5EF4-FFF2-40B4-BE49-F238E27FC236}">
                    <a16:creationId xmlns:a16="http://schemas.microsoft.com/office/drawing/2014/main" id="{8CAAD91E-5EC6-4C51-BF9B-8E78A0A41706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997576" y="4652963"/>
                <a:ext cx="57150" cy="87312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199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6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199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5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6" y="76"/>
                      <a:pt x="36" y="63"/>
                    </a:cubicBezTo>
                    <a:cubicBezTo>
                      <a:pt x="36" y="57"/>
                      <a:pt x="34" y="45"/>
                      <a:pt x="16" y="45"/>
                    </a:cubicBezTo>
                    <a:cubicBezTo>
                      <a:pt x="27" y="20"/>
                      <a:pt x="50" y="12"/>
                      <a:pt x="67" y="12"/>
                    </a:cubicBezTo>
                    <a:cubicBezTo>
                      <a:pt x="102" y="12"/>
                      <a:pt x="120" y="39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1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477">
                <a:extLst>
                  <a:ext uri="{FF2B5EF4-FFF2-40B4-BE49-F238E27FC236}">
                    <a16:creationId xmlns:a16="http://schemas.microsoft.com/office/drawing/2014/main" id="{0E5A7E02-EBDF-4BB0-8590-EEC6E082DE8C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6088064" y="4691063"/>
                <a:ext cx="22225" cy="57150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Oval 478">
                <a:extLst>
                  <a:ext uri="{FF2B5EF4-FFF2-40B4-BE49-F238E27FC236}">
                    <a16:creationId xmlns:a16="http://schemas.microsoft.com/office/drawing/2014/main" id="{776A5A86-2B87-491C-8ABB-6433A4538F2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6170614" y="4654550"/>
                <a:ext cx="20638" cy="1905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Oval 479">
                <a:extLst>
                  <a:ext uri="{FF2B5EF4-FFF2-40B4-BE49-F238E27FC236}">
                    <a16:creationId xmlns:a16="http://schemas.microsoft.com/office/drawing/2014/main" id="{7B429040-EAC8-46E3-B8B3-92D460933EA1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6253164" y="4654550"/>
                <a:ext cx="20638" cy="1905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Oval 480">
                <a:extLst>
                  <a:ext uri="{FF2B5EF4-FFF2-40B4-BE49-F238E27FC236}">
                    <a16:creationId xmlns:a16="http://schemas.microsoft.com/office/drawing/2014/main" id="{D1E66BB7-987C-40AD-AB2A-47E8EC808AE3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6335714" y="4654550"/>
                <a:ext cx="20638" cy="1905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481">
                <a:extLst>
                  <a:ext uri="{FF2B5EF4-FFF2-40B4-BE49-F238E27FC236}">
                    <a16:creationId xmlns:a16="http://schemas.microsoft.com/office/drawing/2014/main" id="{B36663E6-73C6-49AF-90AA-A9D089B7FEE7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6450014" y="4691063"/>
                <a:ext cx="22225" cy="57150"/>
              </a:xfrm>
              <a:custGeom>
                <a:avLst/>
                <a:gdLst>
                  <a:gd name="T0" fmla="*/ 59 w 59"/>
                  <a:gd name="T1" fmla="*/ 52 h 149"/>
                  <a:gd name="T2" fmla="*/ 27 w 59"/>
                  <a:gd name="T3" fmla="*/ 0 h 149"/>
                  <a:gd name="T4" fmla="*/ 0 w 59"/>
                  <a:gd name="T5" fmla="*/ 26 h 149"/>
                  <a:gd name="T6" fmla="*/ 27 w 59"/>
                  <a:gd name="T7" fmla="*/ 53 h 149"/>
                  <a:gd name="T8" fmla="*/ 44 w 59"/>
                  <a:gd name="T9" fmla="*/ 46 h 149"/>
                  <a:gd name="T10" fmla="*/ 47 w 59"/>
                  <a:gd name="T11" fmla="*/ 45 h 149"/>
                  <a:gd name="T12" fmla="*/ 48 w 59"/>
                  <a:gd name="T13" fmla="*/ 52 h 149"/>
                  <a:gd name="T14" fmla="*/ 14 w 59"/>
                  <a:gd name="T15" fmla="*/ 135 h 149"/>
                  <a:gd name="T16" fmla="*/ 8 w 59"/>
                  <a:gd name="T17" fmla="*/ 143 h 149"/>
                  <a:gd name="T18" fmla="*/ 13 w 59"/>
                  <a:gd name="T19" fmla="*/ 149 h 149"/>
                  <a:gd name="T20" fmla="*/ 59 w 59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49">
                    <a:moveTo>
                      <a:pt x="59" y="52"/>
                    </a:moveTo>
                    <a:cubicBezTo>
                      <a:pt x="59" y="19"/>
                      <a:pt x="46" y="0"/>
                      <a:pt x="27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7" y="53"/>
                    </a:cubicBezTo>
                    <a:cubicBezTo>
                      <a:pt x="33" y="53"/>
                      <a:pt x="39" y="51"/>
                      <a:pt x="44" y="46"/>
                    </a:cubicBezTo>
                    <a:cubicBezTo>
                      <a:pt x="46" y="45"/>
                      <a:pt x="46" y="45"/>
                      <a:pt x="47" y="45"/>
                    </a:cubicBezTo>
                    <a:cubicBezTo>
                      <a:pt x="47" y="45"/>
                      <a:pt x="48" y="45"/>
                      <a:pt x="48" y="52"/>
                    </a:cubicBezTo>
                    <a:cubicBezTo>
                      <a:pt x="48" y="89"/>
                      <a:pt x="30" y="119"/>
                      <a:pt x="14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1" y="149"/>
                      <a:pt x="13" y="149"/>
                    </a:cubicBezTo>
                    <a:cubicBezTo>
                      <a:pt x="19" y="149"/>
                      <a:pt x="59" y="110"/>
                      <a:pt x="59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482">
                <a:extLst>
                  <a:ext uri="{FF2B5EF4-FFF2-40B4-BE49-F238E27FC236}">
                    <a16:creationId xmlns:a16="http://schemas.microsoft.com/office/drawing/2014/main" id="{83BF055E-AA5D-4A16-B07C-50BD288EDC57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6523039" y="4583113"/>
                <a:ext cx="152400" cy="128587"/>
              </a:xfrm>
              <a:custGeom>
                <a:avLst/>
                <a:gdLst>
                  <a:gd name="T0" fmla="*/ 228 w 410"/>
                  <a:gd name="T1" fmla="*/ 136 h 341"/>
                  <a:gd name="T2" fmla="*/ 186 w 410"/>
                  <a:gd name="T3" fmla="*/ 36 h 341"/>
                  <a:gd name="T4" fmla="*/ 184 w 410"/>
                  <a:gd name="T5" fmla="*/ 30 h 341"/>
                  <a:gd name="T6" fmla="*/ 213 w 410"/>
                  <a:gd name="T7" fmla="*/ 15 h 341"/>
                  <a:gd name="T8" fmla="*/ 223 w 410"/>
                  <a:gd name="T9" fmla="*/ 6 h 341"/>
                  <a:gd name="T10" fmla="*/ 215 w 410"/>
                  <a:gd name="T11" fmla="*/ 0 h 341"/>
                  <a:gd name="T12" fmla="*/ 153 w 410"/>
                  <a:gd name="T13" fmla="*/ 1 h 341"/>
                  <a:gd name="T14" fmla="*/ 97 w 410"/>
                  <a:gd name="T15" fmla="*/ 0 h 341"/>
                  <a:gd name="T16" fmla="*/ 88 w 410"/>
                  <a:gd name="T17" fmla="*/ 10 h 341"/>
                  <a:gd name="T18" fmla="*/ 99 w 410"/>
                  <a:gd name="T19" fmla="*/ 15 h 341"/>
                  <a:gd name="T20" fmla="*/ 137 w 410"/>
                  <a:gd name="T21" fmla="*/ 31 h 341"/>
                  <a:gd name="T22" fmla="*/ 196 w 410"/>
                  <a:gd name="T23" fmla="*/ 171 h 341"/>
                  <a:gd name="T24" fmla="*/ 90 w 410"/>
                  <a:gd name="T25" fmla="*/ 284 h 341"/>
                  <a:gd name="T26" fmla="*/ 84 w 410"/>
                  <a:gd name="T27" fmla="*/ 289 h 341"/>
                  <a:gd name="T28" fmla="*/ 11 w 410"/>
                  <a:gd name="T29" fmla="*/ 325 h 341"/>
                  <a:gd name="T30" fmla="*/ 0 w 410"/>
                  <a:gd name="T31" fmla="*/ 335 h 341"/>
                  <a:gd name="T32" fmla="*/ 6 w 410"/>
                  <a:gd name="T33" fmla="*/ 341 h 341"/>
                  <a:gd name="T34" fmla="*/ 53 w 410"/>
                  <a:gd name="T35" fmla="*/ 339 h 341"/>
                  <a:gd name="T36" fmla="*/ 109 w 410"/>
                  <a:gd name="T37" fmla="*/ 341 h 341"/>
                  <a:gd name="T38" fmla="*/ 118 w 410"/>
                  <a:gd name="T39" fmla="*/ 331 h 341"/>
                  <a:gd name="T40" fmla="*/ 112 w 410"/>
                  <a:gd name="T41" fmla="*/ 325 h 341"/>
                  <a:gd name="T42" fmla="*/ 92 w 410"/>
                  <a:gd name="T43" fmla="*/ 310 h 341"/>
                  <a:gd name="T44" fmla="*/ 105 w 410"/>
                  <a:gd name="T45" fmla="*/ 287 h 341"/>
                  <a:gd name="T46" fmla="*/ 156 w 410"/>
                  <a:gd name="T47" fmla="*/ 233 h 341"/>
                  <a:gd name="T48" fmla="*/ 201 w 410"/>
                  <a:gd name="T49" fmla="*/ 184 h 341"/>
                  <a:gd name="T50" fmla="*/ 251 w 410"/>
                  <a:gd name="T51" fmla="*/ 304 h 341"/>
                  <a:gd name="T52" fmla="*/ 254 w 410"/>
                  <a:gd name="T53" fmla="*/ 311 h 341"/>
                  <a:gd name="T54" fmla="*/ 225 w 410"/>
                  <a:gd name="T55" fmla="*/ 325 h 341"/>
                  <a:gd name="T56" fmla="*/ 215 w 410"/>
                  <a:gd name="T57" fmla="*/ 335 h 341"/>
                  <a:gd name="T58" fmla="*/ 222 w 410"/>
                  <a:gd name="T59" fmla="*/ 341 h 341"/>
                  <a:gd name="T60" fmla="*/ 285 w 410"/>
                  <a:gd name="T61" fmla="*/ 339 h 341"/>
                  <a:gd name="T62" fmla="*/ 341 w 410"/>
                  <a:gd name="T63" fmla="*/ 341 h 341"/>
                  <a:gd name="T64" fmla="*/ 350 w 410"/>
                  <a:gd name="T65" fmla="*/ 331 h 341"/>
                  <a:gd name="T66" fmla="*/ 341 w 410"/>
                  <a:gd name="T67" fmla="*/ 325 h 341"/>
                  <a:gd name="T68" fmla="*/ 298 w 410"/>
                  <a:gd name="T69" fmla="*/ 303 h 341"/>
                  <a:gd name="T70" fmla="*/ 234 w 410"/>
                  <a:gd name="T71" fmla="*/ 149 h 341"/>
                  <a:gd name="T72" fmla="*/ 336 w 410"/>
                  <a:gd name="T73" fmla="*/ 41 h 341"/>
                  <a:gd name="T74" fmla="*/ 399 w 410"/>
                  <a:gd name="T75" fmla="*/ 15 h 341"/>
                  <a:gd name="T76" fmla="*/ 410 w 410"/>
                  <a:gd name="T77" fmla="*/ 5 h 341"/>
                  <a:gd name="T78" fmla="*/ 404 w 410"/>
                  <a:gd name="T79" fmla="*/ 0 h 341"/>
                  <a:gd name="T80" fmla="*/ 357 w 410"/>
                  <a:gd name="T81" fmla="*/ 1 h 341"/>
                  <a:gd name="T82" fmla="*/ 302 w 410"/>
                  <a:gd name="T83" fmla="*/ 0 h 341"/>
                  <a:gd name="T84" fmla="*/ 292 w 410"/>
                  <a:gd name="T85" fmla="*/ 10 h 341"/>
                  <a:gd name="T86" fmla="*/ 298 w 410"/>
                  <a:gd name="T87" fmla="*/ 15 h 341"/>
                  <a:gd name="T88" fmla="*/ 318 w 410"/>
                  <a:gd name="T89" fmla="*/ 31 h 341"/>
                  <a:gd name="T90" fmla="*/ 309 w 410"/>
                  <a:gd name="T91" fmla="*/ 49 h 341"/>
                  <a:gd name="T92" fmla="*/ 228 w 410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0" h="341">
                    <a:moveTo>
                      <a:pt x="228" y="136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5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99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1"/>
                    </a:lnTo>
                    <a:lnTo>
                      <a:pt x="90" y="284"/>
                    </a:lnTo>
                    <a:lnTo>
                      <a:pt x="84" y="289"/>
                    </a:lnTo>
                    <a:cubicBezTo>
                      <a:pt x="59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7" y="339"/>
                      <a:pt x="53" y="339"/>
                    </a:cubicBezTo>
                    <a:cubicBezTo>
                      <a:pt x="71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99" y="294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1" y="304"/>
                    </a:lnTo>
                    <a:cubicBezTo>
                      <a:pt x="253" y="309"/>
                      <a:pt x="254" y="310"/>
                      <a:pt x="254" y="311"/>
                    </a:cubicBezTo>
                    <a:cubicBezTo>
                      <a:pt x="254" y="315"/>
                      <a:pt x="244" y="323"/>
                      <a:pt x="225" y="325"/>
                    </a:cubicBezTo>
                    <a:cubicBezTo>
                      <a:pt x="219" y="326"/>
                      <a:pt x="215" y="326"/>
                      <a:pt x="215" y="335"/>
                    </a:cubicBezTo>
                    <a:cubicBezTo>
                      <a:pt x="215" y="341"/>
                      <a:pt x="220" y="341"/>
                      <a:pt x="222" y="341"/>
                    </a:cubicBezTo>
                    <a:cubicBezTo>
                      <a:pt x="236" y="341"/>
                      <a:pt x="271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5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399" y="15"/>
                    </a:cubicBezTo>
                    <a:cubicBezTo>
                      <a:pt x="406" y="15"/>
                      <a:pt x="410" y="15"/>
                      <a:pt x="410" y="5"/>
                    </a:cubicBezTo>
                    <a:cubicBezTo>
                      <a:pt x="410" y="5"/>
                      <a:pt x="410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483">
                <a:extLst>
                  <a:ext uri="{FF2B5EF4-FFF2-40B4-BE49-F238E27FC236}">
                    <a16:creationId xmlns:a16="http://schemas.microsoft.com/office/drawing/2014/main" id="{65BF27FF-2B57-49F0-A5FF-5021E79A3C10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677026" y="4681538"/>
                <a:ext cx="79375" cy="60325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7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8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7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7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6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8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484">
                <a:extLst>
                  <a:ext uri="{FF2B5EF4-FFF2-40B4-BE49-F238E27FC236}">
                    <a16:creationId xmlns:a16="http://schemas.microsoft.com/office/drawing/2014/main" id="{0E470DB6-9760-4CF8-BA05-DBE8E167DDCB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6823076" y="4625975"/>
                <a:ext cx="125413" cy="88900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8 w 335"/>
                  <a:gd name="T7" fmla="*/ 56 h 232"/>
                  <a:gd name="T8" fmla="*/ 243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70 w 335"/>
                  <a:gd name="T29" fmla="*/ 39 h 232"/>
                  <a:gd name="T30" fmla="*/ 67 w 335"/>
                  <a:gd name="T31" fmla="*/ 24 h 232"/>
                  <a:gd name="T32" fmla="*/ 90 w 335"/>
                  <a:gd name="T33" fmla="*/ 8 h 232"/>
                  <a:gd name="T34" fmla="*/ 90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4 w 335"/>
                  <a:gd name="T43" fmla="*/ 210 h 232"/>
                  <a:gd name="T44" fmla="*/ 107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2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6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485">
                <a:extLst>
                  <a:ext uri="{FF2B5EF4-FFF2-40B4-BE49-F238E27FC236}">
                    <a16:creationId xmlns:a16="http://schemas.microsoft.com/office/drawing/2014/main" id="{0E5AA6E5-AF04-4A02-B094-F93EA9977C64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954839" y="4583113"/>
                <a:ext cx="90488" cy="128587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8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5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8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486">
                <a:extLst>
                  <a:ext uri="{FF2B5EF4-FFF2-40B4-BE49-F238E27FC236}">
                    <a16:creationId xmlns:a16="http://schemas.microsoft.com/office/drawing/2014/main" id="{82546C73-0A84-4CA7-B691-894D663E675A}"/>
                  </a:ext>
                </a:extLst>
              </p:cNvPr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7051676" y="4624388"/>
                <a:ext cx="74613" cy="88900"/>
              </a:xfrm>
              <a:custGeom>
                <a:avLst/>
                <a:gdLst>
                  <a:gd name="T0" fmla="*/ 191 w 198"/>
                  <a:gd name="T1" fmla="*/ 148 h 235"/>
                  <a:gd name="T2" fmla="*/ 113 w 198"/>
                  <a:gd name="T3" fmla="*/ 200 h 235"/>
                  <a:gd name="T4" fmla="*/ 49 w 198"/>
                  <a:gd name="T5" fmla="*/ 157 h 235"/>
                  <a:gd name="T6" fmla="*/ 35 w 198"/>
                  <a:gd name="T7" fmla="*/ 91 h 235"/>
                  <a:gd name="T8" fmla="*/ 189 w 198"/>
                  <a:gd name="T9" fmla="*/ 91 h 235"/>
                  <a:gd name="T10" fmla="*/ 168 w 198"/>
                  <a:gd name="T11" fmla="*/ 29 h 235"/>
                  <a:gd name="T12" fmla="*/ 104 w 198"/>
                  <a:gd name="T13" fmla="*/ 0 h 235"/>
                  <a:gd name="T14" fmla="*/ 36 w 198"/>
                  <a:gd name="T15" fmla="*/ 26 h 235"/>
                  <a:gd name="T16" fmla="*/ 0 w 198"/>
                  <a:gd name="T17" fmla="*/ 123 h 235"/>
                  <a:gd name="T18" fmla="*/ 93 w 198"/>
                  <a:gd name="T19" fmla="*/ 235 h 235"/>
                  <a:gd name="T20" fmla="*/ 198 w 198"/>
                  <a:gd name="T21" fmla="*/ 151 h 235"/>
                  <a:gd name="T22" fmla="*/ 191 w 198"/>
                  <a:gd name="T23" fmla="*/ 148 h 235"/>
                  <a:gd name="T24" fmla="*/ 36 w 198"/>
                  <a:gd name="T25" fmla="*/ 75 h 235"/>
                  <a:gd name="T26" fmla="*/ 89 w 198"/>
                  <a:gd name="T27" fmla="*/ 18 h 235"/>
                  <a:gd name="T28" fmla="*/ 138 w 198"/>
                  <a:gd name="T29" fmla="*/ 75 h 235"/>
                  <a:gd name="T30" fmla="*/ 36 w 198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8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6" y="122"/>
                      <a:pt x="35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6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5" y="235"/>
                      <a:pt x="93" y="235"/>
                    </a:cubicBezTo>
                    <a:cubicBezTo>
                      <a:pt x="140" y="235"/>
                      <a:pt x="178" y="205"/>
                      <a:pt x="198" y="151"/>
                    </a:cubicBezTo>
                    <a:lnTo>
                      <a:pt x="191" y="148"/>
                    </a:lnTo>
                    <a:close/>
                    <a:moveTo>
                      <a:pt x="36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6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487">
                <a:extLst>
                  <a:ext uri="{FF2B5EF4-FFF2-40B4-BE49-F238E27FC236}">
                    <a16:creationId xmlns:a16="http://schemas.microsoft.com/office/drawing/2014/main" id="{42FD3484-83B9-463E-A8E8-FB8A7DDDD0A7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7131051" y="4624388"/>
                <a:ext cx="60325" cy="87312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488">
                <a:extLst>
                  <a:ext uri="{FF2B5EF4-FFF2-40B4-BE49-F238E27FC236}">
                    <a16:creationId xmlns:a16="http://schemas.microsoft.com/office/drawing/2014/main" id="{5CBFC04C-8CEA-4D56-B186-79C2320343C8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7196139" y="4624388"/>
                <a:ext cx="74613" cy="8890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3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5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489">
                <a:extLst>
                  <a:ext uri="{FF2B5EF4-FFF2-40B4-BE49-F238E27FC236}">
                    <a16:creationId xmlns:a16="http://schemas.microsoft.com/office/drawing/2014/main" id="{165F6F30-5CBA-4254-BCB2-FEA7BF0A3997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7326314" y="4583113"/>
                <a:ext cx="153988" cy="128587"/>
              </a:xfrm>
              <a:custGeom>
                <a:avLst/>
                <a:gdLst>
                  <a:gd name="T0" fmla="*/ 229 w 411"/>
                  <a:gd name="T1" fmla="*/ 136 h 341"/>
                  <a:gd name="T2" fmla="*/ 187 w 411"/>
                  <a:gd name="T3" fmla="*/ 36 h 341"/>
                  <a:gd name="T4" fmla="*/ 184 w 411"/>
                  <a:gd name="T5" fmla="*/ 30 h 341"/>
                  <a:gd name="T6" fmla="*/ 214 w 411"/>
                  <a:gd name="T7" fmla="*/ 15 h 341"/>
                  <a:gd name="T8" fmla="*/ 224 w 411"/>
                  <a:gd name="T9" fmla="*/ 6 h 341"/>
                  <a:gd name="T10" fmla="*/ 216 w 411"/>
                  <a:gd name="T11" fmla="*/ 0 h 341"/>
                  <a:gd name="T12" fmla="*/ 154 w 411"/>
                  <a:gd name="T13" fmla="*/ 1 h 341"/>
                  <a:gd name="T14" fmla="*/ 98 w 411"/>
                  <a:gd name="T15" fmla="*/ 0 h 341"/>
                  <a:gd name="T16" fmla="*/ 89 w 411"/>
                  <a:gd name="T17" fmla="*/ 10 h 341"/>
                  <a:gd name="T18" fmla="*/ 100 w 411"/>
                  <a:gd name="T19" fmla="*/ 15 h 341"/>
                  <a:gd name="T20" fmla="*/ 138 w 411"/>
                  <a:gd name="T21" fmla="*/ 31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5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7 w 411"/>
                  <a:gd name="T33" fmla="*/ 341 h 341"/>
                  <a:gd name="T34" fmla="*/ 54 w 411"/>
                  <a:gd name="T35" fmla="*/ 339 h 341"/>
                  <a:gd name="T36" fmla="*/ 110 w 411"/>
                  <a:gd name="T37" fmla="*/ 341 h 341"/>
                  <a:gd name="T38" fmla="*/ 119 w 411"/>
                  <a:gd name="T39" fmla="*/ 331 h 341"/>
                  <a:gd name="T40" fmla="*/ 113 w 411"/>
                  <a:gd name="T41" fmla="*/ 325 h 341"/>
                  <a:gd name="T42" fmla="*/ 93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3 h 341"/>
                  <a:gd name="T48" fmla="*/ 202 w 411"/>
                  <a:gd name="T49" fmla="*/ 184 h 341"/>
                  <a:gd name="T50" fmla="*/ 252 w 411"/>
                  <a:gd name="T51" fmla="*/ 304 h 341"/>
                  <a:gd name="T52" fmla="*/ 255 w 411"/>
                  <a:gd name="T53" fmla="*/ 311 h 341"/>
                  <a:gd name="T54" fmla="*/ 226 w 411"/>
                  <a:gd name="T55" fmla="*/ 325 h 341"/>
                  <a:gd name="T56" fmla="*/ 216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2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5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5 h 341"/>
                  <a:gd name="T76" fmla="*/ 411 w 411"/>
                  <a:gd name="T77" fmla="*/ 5 h 341"/>
                  <a:gd name="T78" fmla="*/ 405 w 411"/>
                  <a:gd name="T79" fmla="*/ 0 h 341"/>
                  <a:gd name="T80" fmla="*/ 358 w 411"/>
                  <a:gd name="T81" fmla="*/ 1 h 341"/>
                  <a:gd name="T82" fmla="*/ 303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5 h 341"/>
                  <a:gd name="T88" fmla="*/ 319 w 411"/>
                  <a:gd name="T89" fmla="*/ 31 h 341"/>
                  <a:gd name="T90" fmla="*/ 310 w 411"/>
                  <a:gd name="T91" fmla="*/ 49 h 341"/>
                  <a:gd name="T92" fmla="*/ 229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9" y="136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4" y="1"/>
                    </a:cubicBezTo>
                    <a:cubicBezTo>
                      <a:pt x="141" y="1"/>
                      <a:pt x="110" y="0"/>
                      <a:pt x="98" y="0"/>
                    </a:cubicBezTo>
                    <a:cubicBezTo>
                      <a:pt x="95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8" y="31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5" y="289"/>
                    </a:lnTo>
                    <a:cubicBezTo>
                      <a:pt x="60" y="316"/>
                      <a:pt x="37" y="324"/>
                      <a:pt x="11" y="325"/>
                    </a:cubicBezTo>
                    <a:cubicBezTo>
                      <a:pt x="5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7" y="341"/>
                    </a:cubicBezTo>
                    <a:cubicBezTo>
                      <a:pt x="22" y="341"/>
                      <a:pt x="38" y="339"/>
                      <a:pt x="54" y="339"/>
                    </a:cubicBezTo>
                    <a:cubicBezTo>
                      <a:pt x="72" y="339"/>
                      <a:pt x="92" y="341"/>
                      <a:pt x="110" y="341"/>
                    </a:cubicBezTo>
                    <a:cubicBezTo>
                      <a:pt x="113" y="341"/>
                      <a:pt x="119" y="341"/>
                      <a:pt x="119" y="331"/>
                    </a:cubicBezTo>
                    <a:cubicBezTo>
                      <a:pt x="119" y="326"/>
                      <a:pt x="114" y="325"/>
                      <a:pt x="113" y="325"/>
                    </a:cubicBezTo>
                    <a:cubicBezTo>
                      <a:pt x="108" y="325"/>
                      <a:pt x="93" y="324"/>
                      <a:pt x="93" y="310"/>
                    </a:cubicBezTo>
                    <a:cubicBezTo>
                      <a:pt x="93" y="302"/>
                      <a:pt x="100" y="294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4"/>
                    </a:lnTo>
                    <a:cubicBezTo>
                      <a:pt x="254" y="309"/>
                      <a:pt x="255" y="310"/>
                      <a:pt x="255" y="311"/>
                    </a:cubicBezTo>
                    <a:cubicBezTo>
                      <a:pt x="255" y="315"/>
                      <a:pt x="245" y="323"/>
                      <a:pt x="226" y="325"/>
                    </a:cubicBezTo>
                    <a:cubicBezTo>
                      <a:pt x="220" y="326"/>
                      <a:pt x="216" y="326"/>
                      <a:pt x="216" y="335"/>
                    </a:cubicBezTo>
                    <a:cubicBezTo>
                      <a:pt x="216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9" y="339"/>
                      <a:pt x="329" y="341"/>
                      <a:pt x="342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9" y="325"/>
                      <a:pt x="308" y="323"/>
                      <a:pt x="299" y="303"/>
                    </a:cubicBezTo>
                    <a:cubicBezTo>
                      <a:pt x="280" y="257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2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40" y="1"/>
                      <a:pt x="321" y="0"/>
                      <a:pt x="303" y="0"/>
                    </a:cubicBezTo>
                    <a:cubicBezTo>
                      <a:pt x="300" y="0"/>
                      <a:pt x="293" y="0"/>
                      <a:pt x="293" y="10"/>
                    </a:cubicBezTo>
                    <a:cubicBezTo>
                      <a:pt x="293" y="13"/>
                      <a:pt x="296" y="15"/>
                      <a:pt x="299" y="15"/>
                    </a:cubicBezTo>
                    <a:cubicBezTo>
                      <a:pt x="304" y="16"/>
                      <a:pt x="319" y="17"/>
                      <a:pt x="319" y="31"/>
                    </a:cubicBezTo>
                    <a:cubicBezTo>
                      <a:pt x="319" y="38"/>
                      <a:pt x="314" y="44"/>
                      <a:pt x="310" y="49"/>
                    </a:cubicBezTo>
                    <a:lnTo>
                      <a:pt x="229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490">
                <a:extLst>
                  <a:ext uri="{FF2B5EF4-FFF2-40B4-BE49-F238E27FC236}">
                    <a16:creationId xmlns:a16="http://schemas.microsoft.com/office/drawing/2014/main" id="{D28B2936-68C4-428B-B2EE-C58EF7DC10A7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481889" y="4652963"/>
                <a:ext cx="39688" cy="88900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5 w 106"/>
                  <a:gd name="T11" fmla="*/ 190 h 235"/>
                  <a:gd name="T12" fmla="*/ 22 w 106"/>
                  <a:gd name="T13" fmla="*/ 205 h 235"/>
                  <a:gd name="T14" fmla="*/ 55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3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3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2 w 106"/>
                  <a:gd name="T41" fmla="*/ 130 h 235"/>
                  <a:gd name="T42" fmla="*/ 50 w 106"/>
                  <a:gd name="T43" fmla="*/ 87 h 235"/>
                  <a:gd name="T44" fmla="*/ 58 w 106"/>
                  <a:gd name="T45" fmla="*/ 99 h 235"/>
                  <a:gd name="T46" fmla="*/ 47 w 106"/>
                  <a:gd name="T47" fmla="*/ 134 h 235"/>
                  <a:gd name="T48" fmla="*/ 25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5"/>
                      <a:pt x="55" y="235"/>
                    </a:cubicBezTo>
                    <a:cubicBezTo>
                      <a:pt x="90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5" y="177"/>
                      <a:pt x="95" y="179"/>
                      <a:pt x="93" y="183"/>
                    </a:cubicBezTo>
                    <a:cubicBezTo>
                      <a:pt x="85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0" y="198"/>
                      <a:pt x="53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2" y="130"/>
                    </a:cubicBezTo>
                    <a:cubicBezTo>
                      <a:pt x="21" y="100"/>
                      <a:pt x="37" y="87"/>
                      <a:pt x="50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3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491">
                <a:extLst>
                  <a:ext uri="{FF2B5EF4-FFF2-40B4-BE49-F238E27FC236}">
                    <a16:creationId xmlns:a16="http://schemas.microsoft.com/office/drawing/2014/main" id="{B3CE9CCA-6A4C-4F14-8876-7BF41132A180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7604126" y="4610100"/>
                <a:ext cx="93663" cy="109537"/>
              </a:xfrm>
              <a:custGeom>
                <a:avLst/>
                <a:gdLst>
                  <a:gd name="T0" fmla="*/ 232 w 250"/>
                  <a:gd name="T1" fmla="*/ 155 h 289"/>
                  <a:gd name="T2" fmla="*/ 250 w 250"/>
                  <a:gd name="T3" fmla="*/ 145 h 289"/>
                  <a:gd name="T4" fmla="*/ 232 w 250"/>
                  <a:gd name="T5" fmla="*/ 135 h 289"/>
                  <a:gd name="T6" fmla="*/ 21 w 250"/>
                  <a:gd name="T7" fmla="*/ 135 h 289"/>
                  <a:gd name="T8" fmla="*/ 154 w 250"/>
                  <a:gd name="T9" fmla="*/ 20 h 289"/>
                  <a:gd name="T10" fmla="*/ 232 w 250"/>
                  <a:gd name="T11" fmla="*/ 20 h 289"/>
                  <a:gd name="T12" fmla="*/ 250 w 250"/>
                  <a:gd name="T13" fmla="*/ 10 h 289"/>
                  <a:gd name="T14" fmla="*/ 232 w 250"/>
                  <a:gd name="T15" fmla="*/ 0 h 289"/>
                  <a:gd name="T16" fmla="*/ 153 w 250"/>
                  <a:gd name="T17" fmla="*/ 0 h 289"/>
                  <a:gd name="T18" fmla="*/ 0 w 250"/>
                  <a:gd name="T19" fmla="*/ 145 h 289"/>
                  <a:gd name="T20" fmla="*/ 153 w 250"/>
                  <a:gd name="T21" fmla="*/ 289 h 289"/>
                  <a:gd name="T22" fmla="*/ 232 w 250"/>
                  <a:gd name="T23" fmla="*/ 289 h 289"/>
                  <a:gd name="T24" fmla="*/ 250 w 250"/>
                  <a:gd name="T25" fmla="*/ 279 h 289"/>
                  <a:gd name="T26" fmla="*/ 232 w 250"/>
                  <a:gd name="T27" fmla="*/ 270 h 289"/>
                  <a:gd name="T28" fmla="*/ 154 w 250"/>
                  <a:gd name="T29" fmla="*/ 270 h 289"/>
                  <a:gd name="T30" fmla="*/ 21 w 250"/>
                  <a:gd name="T31" fmla="*/ 155 h 289"/>
                  <a:gd name="T32" fmla="*/ 232 w 250"/>
                  <a:gd name="T33" fmla="*/ 15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89">
                    <a:moveTo>
                      <a:pt x="232" y="155"/>
                    </a:moveTo>
                    <a:cubicBezTo>
                      <a:pt x="241" y="155"/>
                      <a:pt x="250" y="155"/>
                      <a:pt x="250" y="145"/>
                    </a:cubicBezTo>
                    <a:cubicBezTo>
                      <a:pt x="250" y="135"/>
                      <a:pt x="241" y="135"/>
                      <a:pt x="232" y="135"/>
                    </a:cubicBezTo>
                    <a:lnTo>
                      <a:pt x="21" y="135"/>
                    </a:lnTo>
                    <a:cubicBezTo>
                      <a:pt x="27" y="68"/>
                      <a:pt x="84" y="20"/>
                      <a:pt x="154" y="20"/>
                    </a:cubicBezTo>
                    <a:lnTo>
                      <a:pt x="232" y="20"/>
                    </a:lnTo>
                    <a:cubicBezTo>
                      <a:pt x="241" y="20"/>
                      <a:pt x="250" y="20"/>
                      <a:pt x="250" y="10"/>
                    </a:cubicBezTo>
                    <a:cubicBezTo>
                      <a:pt x="250" y="0"/>
                      <a:pt x="241" y="0"/>
                      <a:pt x="232" y="0"/>
                    </a:cubicBezTo>
                    <a:lnTo>
                      <a:pt x="153" y="0"/>
                    </a:lnTo>
                    <a:cubicBezTo>
                      <a:pt x="68" y="0"/>
                      <a:pt x="0" y="65"/>
                      <a:pt x="0" y="145"/>
                    </a:cubicBezTo>
                    <a:cubicBezTo>
                      <a:pt x="0" y="225"/>
                      <a:pt x="68" y="289"/>
                      <a:pt x="153" y="289"/>
                    </a:cubicBezTo>
                    <a:lnTo>
                      <a:pt x="232" y="289"/>
                    </a:lnTo>
                    <a:cubicBezTo>
                      <a:pt x="241" y="289"/>
                      <a:pt x="250" y="289"/>
                      <a:pt x="250" y="279"/>
                    </a:cubicBezTo>
                    <a:cubicBezTo>
                      <a:pt x="250" y="270"/>
                      <a:pt x="241" y="270"/>
                      <a:pt x="232" y="270"/>
                    </a:cubicBezTo>
                    <a:lnTo>
                      <a:pt x="154" y="270"/>
                    </a:lnTo>
                    <a:cubicBezTo>
                      <a:pt x="84" y="270"/>
                      <a:pt x="27" y="222"/>
                      <a:pt x="21" y="155"/>
                    </a:cubicBezTo>
                    <a:lnTo>
                      <a:pt x="232" y="15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492">
                <a:extLst>
                  <a:ext uri="{FF2B5EF4-FFF2-40B4-BE49-F238E27FC236}">
                    <a16:creationId xmlns:a16="http://schemas.microsoft.com/office/drawing/2014/main" id="{3BA10C0D-6384-4B2B-95DA-AD191377513A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7786689" y="4570413"/>
                <a:ext cx="25400" cy="188912"/>
              </a:xfrm>
              <a:custGeom>
                <a:avLst/>
                <a:gdLst>
                  <a:gd name="T0" fmla="*/ 68 w 68"/>
                  <a:gd name="T1" fmla="*/ 498 h 498"/>
                  <a:gd name="T2" fmla="*/ 68 w 68"/>
                  <a:gd name="T3" fmla="*/ 478 h 498"/>
                  <a:gd name="T4" fmla="*/ 20 w 68"/>
                  <a:gd name="T5" fmla="*/ 478 h 498"/>
                  <a:gd name="T6" fmla="*/ 20 w 68"/>
                  <a:gd name="T7" fmla="*/ 20 h 498"/>
                  <a:gd name="T8" fmla="*/ 68 w 68"/>
                  <a:gd name="T9" fmla="*/ 20 h 498"/>
                  <a:gd name="T10" fmla="*/ 68 w 68"/>
                  <a:gd name="T11" fmla="*/ 0 h 498"/>
                  <a:gd name="T12" fmla="*/ 0 w 68"/>
                  <a:gd name="T13" fmla="*/ 0 h 498"/>
                  <a:gd name="T14" fmla="*/ 0 w 68"/>
                  <a:gd name="T15" fmla="*/ 498 h 498"/>
                  <a:gd name="T16" fmla="*/ 68 w 68"/>
                  <a:gd name="T17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498"/>
                    </a:moveTo>
                    <a:lnTo>
                      <a:pt x="68" y="478"/>
                    </a:lnTo>
                    <a:lnTo>
                      <a:pt x="20" y="478"/>
                    </a:lnTo>
                    <a:lnTo>
                      <a:pt x="20" y="20"/>
                    </a:lnTo>
                    <a:lnTo>
                      <a:pt x="68" y="20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498"/>
                    </a:lnTo>
                    <a:lnTo>
                      <a:pt x="68" y="4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493">
                <a:extLst>
                  <a:ext uri="{FF2B5EF4-FFF2-40B4-BE49-F238E27FC236}">
                    <a16:creationId xmlns:a16="http://schemas.microsoft.com/office/drawing/2014/main" id="{BC19749F-BF86-4D92-BBA4-F5418DA8F2E7}"/>
                  </a:ext>
                </a:extLst>
              </p:cNvPr>
              <p:cNvSpPr>
                <a:spLocks noEditPoint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7824789" y="4627563"/>
                <a:ext cx="85725" cy="85725"/>
              </a:xfrm>
              <a:custGeom>
                <a:avLst/>
                <a:gdLst>
                  <a:gd name="T0" fmla="*/ 166 w 228"/>
                  <a:gd name="T1" fmla="*/ 32 h 226"/>
                  <a:gd name="T2" fmla="*/ 120 w 228"/>
                  <a:gd name="T3" fmla="*/ 0 h 226"/>
                  <a:gd name="T4" fmla="*/ 0 w 228"/>
                  <a:gd name="T5" fmla="*/ 146 h 226"/>
                  <a:gd name="T6" fmla="*/ 66 w 228"/>
                  <a:gd name="T7" fmla="*/ 226 h 226"/>
                  <a:gd name="T8" fmla="*/ 131 w 228"/>
                  <a:gd name="T9" fmla="*/ 189 h 226"/>
                  <a:gd name="T10" fmla="*/ 176 w 228"/>
                  <a:gd name="T11" fmla="*/ 226 h 226"/>
                  <a:gd name="T12" fmla="*/ 213 w 228"/>
                  <a:gd name="T13" fmla="*/ 199 h 226"/>
                  <a:gd name="T14" fmla="*/ 228 w 228"/>
                  <a:gd name="T15" fmla="*/ 149 h 226"/>
                  <a:gd name="T16" fmla="*/ 222 w 228"/>
                  <a:gd name="T17" fmla="*/ 144 h 226"/>
                  <a:gd name="T18" fmla="*/ 215 w 228"/>
                  <a:gd name="T19" fmla="*/ 153 h 226"/>
                  <a:gd name="T20" fmla="*/ 177 w 228"/>
                  <a:gd name="T21" fmla="*/ 215 h 226"/>
                  <a:gd name="T22" fmla="*/ 162 w 228"/>
                  <a:gd name="T23" fmla="*/ 192 h 226"/>
                  <a:gd name="T24" fmla="*/ 169 w 228"/>
                  <a:gd name="T25" fmla="*/ 155 h 226"/>
                  <a:gd name="T26" fmla="*/ 180 w 228"/>
                  <a:gd name="T27" fmla="*/ 110 h 226"/>
                  <a:gd name="T28" fmla="*/ 198 w 228"/>
                  <a:gd name="T29" fmla="*/ 41 h 226"/>
                  <a:gd name="T30" fmla="*/ 201 w 228"/>
                  <a:gd name="T31" fmla="*/ 24 h 226"/>
                  <a:gd name="T32" fmla="*/ 187 w 228"/>
                  <a:gd name="T33" fmla="*/ 10 h 226"/>
                  <a:gd name="T34" fmla="*/ 166 w 228"/>
                  <a:gd name="T35" fmla="*/ 32 h 226"/>
                  <a:gd name="T36" fmla="*/ 133 w 228"/>
                  <a:gd name="T37" fmla="*/ 161 h 226"/>
                  <a:gd name="T38" fmla="*/ 123 w 228"/>
                  <a:gd name="T39" fmla="*/ 180 h 226"/>
                  <a:gd name="T40" fmla="*/ 67 w 228"/>
                  <a:gd name="T41" fmla="*/ 215 h 226"/>
                  <a:gd name="T42" fmla="*/ 35 w 228"/>
                  <a:gd name="T43" fmla="*/ 168 h 226"/>
                  <a:gd name="T44" fmla="*/ 62 w 228"/>
                  <a:gd name="T45" fmla="*/ 59 h 226"/>
                  <a:gd name="T46" fmla="*/ 120 w 228"/>
                  <a:gd name="T47" fmla="*/ 11 h 226"/>
                  <a:gd name="T48" fmla="*/ 160 w 228"/>
                  <a:gd name="T49" fmla="*/ 55 h 226"/>
                  <a:gd name="T50" fmla="*/ 158 w 228"/>
                  <a:gd name="T51" fmla="*/ 63 h 226"/>
                  <a:gd name="T52" fmla="*/ 133 w 228"/>
                  <a:gd name="T53" fmla="*/ 16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226">
                    <a:moveTo>
                      <a:pt x="166" y="32"/>
                    </a:moveTo>
                    <a:cubicBezTo>
                      <a:pt x="157" y="14"/>
                      <a:pt x="142" y="0"/>
                      <a:pt x="120" y="0"/>
                    </a:cubicBezTo>
                    <a:cubicBezTo>
                      <a:pt x="61" y="0"/>
                      <a:pt x="0" y="73"/>
                      <a:pt x="0" y="146"/>
                    </a:cubicBezTo>
                    <a:cubicBezTo>
                      <a:pt x="0" y="193"/>
                      <a:pt x="27" y="226"/>
                      <a:pt x="66" y="226"/>
                    </a:cubicBezTo>
                    <a:cubicBezTo>
                      <a:pt x="76" y="226"/>
                      <a:pt x="101" y="224"/>
                      <a:pt x="131" y="189"/>
                    </a:cubicBezTo>
                    <a:cubicBezTo>
                      <a:pt x="135" y="210"/>
                      <a:pt x="152" y="226"/>
                      <a:pt x="176" y="226"/>
                    </a:cubicBezTo>
                    <a:cubicBezTo>
                      <a:pt x="194" y="226"/>
                      <a:pt x="205" y="215"/>
                      <a:pt x="213" y="199"/>
                    </a:cubicBezTo>
                    <a:cubicBezTo>
                      <a:pt x="221" y="181"/>
                      <a:pt x="228" y="150"/>
                      <a:pt x="228" y="149"/>
                    </a:cubicBezTo>
                    <a:cubicBezTo>
                      <a:pt x="228" y="144"/>
                      <a:pt x="223" y="144"/>
                      <a:pt x="222" y="144"/>
                    </a:cubicBezTo>
                    <a:cubicBezTo>
                      <a:pt x="217" y="144"/>
                      <a:pt x="216" y="146"/>
                      <a:pt x="215" y="153"/>
                    </a:cubicBezTo>
                    <a:cubicBezTo>
                      <a:pt x="207" y="186"/>
                      <a:pt x="198" y="215"/>
                      <a:pt x="177" y="215"/>
                    </a:cubicBezTo>
                    <a:cubicBezTo>
                      <a:pt x="164" y="215"/>
                      <a:pt x="162" y="202"/>
                      <a:pt x="162" y="192"/>
                    </a:cubicBezTo>
                    <a:cubicBezTo>
                      <a:pt x="162" y="181"/>
                      <a:pt x="163" y="177"/>
                      <a:pt x="169" y="155"/>
                    </a:cubicBezTo>
                    <a:cubicBezTo>
                      <a:pt x="174" y="134"/>
                      <a:pt x="175" y="129"/>
                      <a:pt x="180" y="110"/>
                    </a:cubicBezTo>
                    <a:lnTo>
                      <a:pt x="198" y="41"/>
                    </a:lnTo>
                    <a:cubicBezTo>
                      <a:pt x="201" y="27"/>
                      <a:pt x="201" y="26"/>
                      <a:pt x="201" y="24"/>
                    </a:cubicBezTo>
                    <a:cubicBezTo>
                      <a:pt x="201" y="15"/>
                      <a:pt x="195" y="10"/>
                      <a:pt x="187" y="10"/>
                    </a:cubicBezTo>
                    <a:cubicBezTo>
                      <a:pt x="175" y="10"/>
                      <a:pt x="167" y="21"/>
                      <a:pt x="166" y="32"/>
                    </a:cubicBezTo>
                    <a:close/>
                    <a:moveTo>
                      <a:pt x="133" y="161"/>
                    </a:moveTo>
                    <a:cubicBezTo>
                      <a:pt x="131" y="170"/>
                      <a:pt x="131" y="171"/>
                      <a:pt x="123" y="180"/>
                    </a:cubicBezTo>
                    <a:cubicBezTo>
                      <a:pt x="101" y="207"/>
                      <a:pt x="81" y="215"/>
                      <a:pt x="67" y="215"/>
                    </a:cubicBezTo>
                    <a:cubicBezTo>
                      <a:pt x="42" y="215"/>
                      <a:pt x="35" y="188"/>
                      <a:pt x="35" y="168"/>
                    </a:cubicBezTo>
                    <a:cubicBezTo>
                      <a:pt x="35" y="143"/>
                      <a:pt x="51" y="82"/>
                      <a:pt x="62" y="59"/>
                    </a:cubicBezTo>
                    <a:cubicBezTo>
                      <a:pt x="78" y="30"/>
                      <a:pt x="100" y="11"/>
                      <a:pt x="120" y="11"/>
                    </a:cubicBezTo>
                    <a:cubicBezTo>
                      <a:pt x="153" y="11"/>
                      <a:pt x="160" y="52"/>
                      <a:pt x="160" y="55"/>
                    </a:cubicBezTo>
                    <a:cubicBezTo>
                      <a:pt x="160" y="58"/>
                      <a:pt x="159" y="61"/>
                      <a:pt x="158" y="63"/>
                    </a:cubicBezTo>
                    <a:lnTo>
                      <a:pt x="133" y="1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494">
                <a:extLst>
                  <a:ext uri="{FF2B5EF4-FFF2-40B4-BE49-F238E27FC236}">
                    <a16:creationId xmlns:a16="http://schemas.microsoft.com/office/drawing/2014/main" id="{CC78419D-CF97-4664-888E-83CD77B88F20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7921626" y="4652963"/>
                <a:ext cx="39688" cy="88900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3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1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5" y="87"/>
                      <a:pt x="59" y="90"/>
                      <a:pt x="59" y="99"/>
                    </a:cubicBezTo>
                    <a:cubicBezTo>
                      <a:pt x="59" y="107"/>
                      <a:pt x="56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495">
                <a:extLst>
                  <a:ext uri="{FF2B5EF4-FFF2-40B4-BE49-F238E27FC236}">
                    <a16:creationId xmlns:a16="http://schemas.microsoft.com/office/drawing/2014/main" id="{B5A8DE99-BAC9-459A-AB61-9119B8629944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7993064" y="4691063"/>
                <a:ext cx="22225" cy="57150"/>
              </a:xfrm>
              <a:custGeom>
                <a:avLst/>
                <a:gdLst>
                  <a:gd name="T0" fmla="*/ 58 w 58"/>
                  <a:gd name="T1" fmla="*/ 52 h 149"/>
                  <a:gd name="T2" fmla="*/ 26 w 58"/>
                  <a:gd name="T3" fmla="*/ 0 h 149"/>
                  <a:gd name="T4" fmla="*/ 0 w 58"/>
                  <a:gd name="T5" fmla="*/ 26 h 149"/>
                  <a:gd name="T6" fmla="*/ 26 w 58"/>
                  <a:gd name="T7" fmla="*/ 53 h 149"/>
                  <a:gd name="T8" fmla="*/ 44 w 58"/>
                  <a:gd name="T9" fmla="*/ 46 h 149"/>
                  <a:gd name="T10" fmla="*/ 46 w 58"/>
                  <a:gd name="T11" fmla="*/ 45 h 149"/>
                  <a:gd name="T12" fmla="*/ 47 w 58"/>
                  <a:gd name="T13" fmla="*/ 52 h 149"/>
                  <a:gd name="T14" fmla="*/ 13 w 58"/>
                  <a:gd name="T15" fmla="*/ 135 h 149"/>
                  <a:gd name="T16" fmla="*/ 8 w 58"/>
                  <a:gd name="T17" fmla="*/ 143 h 149"/>
                  <a:gd name="T18" fmla="*/ 13 w 58"/>
                  <a:gd name="T19" fmla="*/ 149 h 149"/>
                  <a:gd name="T20" fmla="*/ 58 w 58"/>
                  <a:gd name="T2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49">
                    <a:moveTo>
                      <a:pt x="58" y="52"/>
                    </a:moveTo>
                    <a:cubicBezTo>
                      <a:pt x="58" y="19"/>
                      <a:pt x="46" y="0"/>
                      <a:pt x="26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40"/>
                      <a:pt x="10" y="53"/>
                      <a:pt x="26" y="53"/>
                    </a:cubicBezTo>
                    <a:cubicBezTo>
                      <a:pt x="32" y="53"/>
                      <a:pt x="39" y="51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52"/>
                    </a:cubicBezTo>
                    <a:cubicBezTo>
                      <a:pt x="47" y="89"/>
                      <a:pt x="30" y="119"/>
                      <a:pt x="13" y="135"/>
                    </a:cubicBezTo>
                    <a:cubicBezTo>
                      <a:pt x="8" y="141"/>
                      <a:pt x="8" y="142"/>
                      <a:pt x="8" y="143"/>
                    </a:cubicBezTo>
                    <a:cubicBezTo>
                      <a:pt x="8" y="147"/>
                      <a:pt x="10" y="149"/>
                      <a:pt x="13" y="149"/>
                    </a:cubicBezTo>
                    <a:cubicBezTo>
                      <a:pt x="18" y="149"/>
                      <a:pt x="58" y="110"/>
                      <a:pt x="58" y="5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496">
                <a:extLst>
                  <a:ext uri="{FF2B5EF4-FFF2-40B4-BE49-F238E27FC236}">
                    <a16:creationId xmlns:a16="http://schemas.microsoft.com/office/drawing/2014/main" id="{FE6FDA4D-6FEF-4100-AECB-F6F31614FCBA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8069264" y="4579938"/>
                <a:ext cx="68263" cy="133350"/>
              </a:xfrm>
              <a:custGeom>
                <a:avLst/>
                <a:gdLst>
                  <a:gd name="T0" fmla="*/ 96 w 183"/>
                  <a:gd name="T1" fmla="*/ 5 h 351"/>
                  <a:gd name="T2" fmla="*/ 89 w 183"/>
                  <a:gd name="T3" fmla="*/ 0 h 351"/>
                  <a:gd name="T4" fmla="*/ 28 w 183"/>
                  <a:gd name="T5" fmla="*/ 4 h 351"/>
                  <a:gd name="T6" fmla="*/ 19 w 183"/>
                  <a:gd name="T7" fmla="*/ 14 h 351"/>
                  <a:gd name="T8" fmla="*/ 31 w 183"/>
                  <a:gd name="T9" fmla="*/ 20 h 351"/>
                  <a:gd name="T10" fmla="*/ 56 w 183"/>
                  <a:gd name="T11" fmla="*/ 29 h 351"/>
                  <a:gd name="T12" fmla="*/ 49 w 183"/>
                  <a:gd name="T13" fmla="*/ 60 h 351"/>
                  <a:gd name="T14" fmla="*/ 8 w 183"/>
                  <a:gd name="T15" fmla="*/ 222 h 351"/>
                  <a:gd name="T16" fmla="*/ 0 w 183"/>
                  <a:gd name="T17" fmla="*/ 273 h 351"/>
                  <a:gd name="T18" fmla="*/ 63 w 183"/>
                  <a:gd name="T19" fmla="*/ 351 h 351"/>
                  <a:gd name="T20" fmla="*/ 183 w 183"/>
                  <a:gd name="T21" fmla="*/ 205 h 351"/>
                  <a:gd name="T22" fmla="*/ 117 w 183"/>
                  <a:gd name="T23" fmla="*/ 125 h 351"/>
                  <a:gd name="T24" fmla="*/ 59 w 183"/>
                  <a:gd name="T25" fmla="*/ 155 h 351"/>
                  <a:gd name="T26" fmla="*/ 96 w 183"/>
                  <a:gd name="T27" fmla="*/ 5 h 351"/>
                  <a:gd name="T28" fmla="*/ 49 w 183"/>
                  <a:gd name="T29" fmla="*/ 193 h 351"/>
                  <a:gd name="T30" fmla="*/ 56 w 183"/>
                  <a:gd name="T31" fmla="*/ 176 h 351"/>
                  <a:gd name="T32" fmla="*/ 116 w 183"/>
                  <a:gd name="T33" fmla="*/ 136 h 351"/>
                  <a:gd name="T34" fmla="*/ 147 w 183"/>
                  <a:gd name="T35" fmla="*/ 183 h 351"/>
                  <a:gd name="T36" fmla="*/ 122 w 183"/>
                  <a:gd name="T37" fmla="*/ 289 h 351"/>
                  <a:gd name="T38" fmla="*/ 63 w 183"/>
                  <a:gd name="T39" fmla="*/ 340 h 351"/>
                  <a:gd name="T40" fmla="*/ 30 w 183"/>
                  <a:gd name="T41" fmla="*/ 290 h 351"/>
                  <a:gd name="T42" fmla="*/ 38 w 183"/>
                  <a:gd name="T43" fmla="*/ 239 h 351"/>
                  <a:gd name="T44" fmla="*/ 49 w 183"/>
                  <a:gd name="T45" fmla="*/ 193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1">
                    <a:moveTo>
                      <a:pt x="96" y="5"/>
                    </a:moveTo>
                    <a:cubicBezTo>
                      <a:pt x="96" y="4"/>
                      <a:pt x="96" y="0"/>
                      <a:pt x="89" y="0"/>
                    </a:cubicBezTo>
                    <a:cubicBezTo>
                      <a:pt x="78" y="0"/>
                      <a:pt x="41" y="3"/>
                      <a:pt x="28" y="4"/>
                    </a:cubicBezTo>
                    <a:cubicBezTo>
                      <a:pt x="24" y="5"/>
                      <a:pt x="19" y="5"/>
                      <a:pt x="19" y="14"/>
                    </a:cubicBezTo>
                    <a:cubicBezTo>
                      <a:pt x="19" y="20"/>
                      <a:pt x="23" y="20"/>
                      <a:pt x="31" y="20"/>
                    </a:cubicBezTo>
                    <a:cubicBezTo>
                      <a:pt x="55" y="20"/>
                      <a:pt x="56" y="24"/>
                      <a:pt x="56" y="29"/>
                    </a:cubicBezTo>
                    <a:cubicBezTo>
                      <a:pt x="56" y="32"/>
                      <a:pt x="51" y="49"/>
                      <a:pt x="49" y="60"/>
                    </a:cubicBezTo>
                    <a:lnTo>
                      <a:pt x="8" y="222"/>
                    </a:lnTo>
                    <a:cubicBezTo>
                      <a:pt x="2" y="247"/>
                      <a:pt x="0" y="255"/>
                      <a:pt x="0" y="273"/>
                    </a:cubicBezTo>
                    <a:cubicBezTo>
                      <a:pt x="0" y="320"/>
                      <a:pt x="26" y="351"/>
                      <a:pt x="63" y="351"/>
                    </a:cubicBezTo>
                    <a:cubicBezTo>
                      <a:pt x="122" y="351"/>
                      <a:pt x="183" y="277"/>
                      <a:pt x="183" y="205"/>
                    </a:cubicBezTo>
                    <a:cubicBezTo>
                      <a:pt x="183" y="160"/>
                      <a:pt x="157" y="125"/>
                      <a:pt x="117" y="125"/>
                    </a:cubicBezTo>
                    <a:cubicBezTo>
                      <a:pt x="94" y="125"/>
                      <a:pt x="74" y="140"/>
                      <a:pt x="59" y="155"/>
                    </a:cubicBezTo>
                    <a:lnTo>
                      <a:pt x="96" y="5"/>
                    </a:lnTo>
                    <a:close/>
                    <a:moveTo>
                      <a:pt x="49" y="193"/>
                    </a:moveTo>
                    <a:cubicBezTo>
                      <a:pt x="52" y="183"/>
                      <a:pt x="52" y="181"/>
                      <a:pt x="56" y="176"/>
                    </a:cubicBezTo>
                    <a:cubicBezTo>
                      <a:pt x="81" y="144"/>
                      <a:pt x="103" y="136"/>
                      <a:pt x="116" y="136"/>
                    </a:cubicBezTo>
                    <a:cubicBezTo>
                      <a:pt x="134" y="136"/>
                      <a:pt x="147" y="151"/>
                      <a:pt x="147" y="183"/>
                    </a:cubicBezTo>
                    <a:cubicBezTo>
                      <a:pt x="147" y="212"/>
                      <a:pt x="131" y="270"/>
                      <a:pt x="122" y="289"/>
                    </a:cubicBezTo>
                    <a:cubicBezTo>
                      <a:pt x="105" y="322"/>
                      <a:pt x="83" y="340"/>
                      <a:pt x="63" y="340"/>
                    </a:cubicBezTo>
                    <a:cubicBezTo>
                      <a:pt x="46" y="340"/>
                      <a:pt x="30" y="327"/>
                      <a:pt x="30" y="290"/>
                    </a:cubicBezTo>
                    <a:cubicBezTo>
                      <a:pt x="30" y="280"/>
                      <a:pt x="30" y="271"/>
                      <a:pt x="38" y="239"/>
                    </a:cubicBezTo>
                    <a:lnTo>
                      <a:pt x="49" y="19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497">
                <a:extLst>
                  <a:ext uri="{FF2B5EF4-FFF2-40B4-BE49-F238E27FC236}">
                    <a16:creationId xmlns:a16="http://schemas.microsoft.com/office/drawing/2014/main" id="{D33E3E09-5BC0-4209-8124-00CA4704A37A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8147051" y="4652963"/>
                <a:ext cx="38100" cy="88900"/>
              </a:xfrm>
              <a:custGeom>
                <a:avLst/>
                <a:gdLst>
                  <a:gd name="T0" fmla="*/ 97 w 106"/>
                  <a:gd name="T1" fmla="*/ 13 h 235"/>
                  <a:gd name="T2" fmla="*/ 83 w 106"/>
                  <a:gd name="T3" fmla="*/ 0 h 235"/>
                  <a:gd name="T4" fmla="*/ 64 w 106"/>
                  <a:gd name="T5" fmla="*/ 19 h 235"/>
                  <a:gd name="T6" fmla="*/ 77 w 106"/>
                  <a:gd name="T7" fmla="*/ 32 h 235"/>
                  <a:gd name="T8" fmla="*/ 97 w 106"/>
                  <a:gd name="T9" fmla="*/ 13 h 235"/>
                  <a:gd name="T10" fmla="*/ 26 w 106"/>
                  <a:gd name="T11" fmla="*/ 190 h 235"/>
                  <a:gd name="T12" fmla="*/ 23 w 106"/>
                  <a:gd name="T13" fmla="*/ 205 h 235"/>
                  <a:gd name="T14" fmla="*/ 56 w 106"/>
                  <a:gd name="T15" fmla="*/ 235 h 235"/>
                  <a:gd name="T16" fmla="*/ 106 w 106"/>
                  <a:gd name="T17" fmla="*/ 181 h 235"/>
                  <a:gd name="T18" fmla="*/ 100 w 106"/>
                  <a:gd name="T19" fmla="*/ 177 h 235"/>
                  <a:gd name="T20" fmla="*/ 94 w 106"/>
                  <a:gd name="T21" fmla="*/ 183 h 235"/>
                  <a:gd name="T22" fmla="*/ 57 w 106"/>
                  <a:gd name="T23" fmla="*/ 225 h 235"/>
                  <a:gd name="T24" fmla="*/ 48 w 106"/>
                  <a:gd name="T25" fmla="*/ 213 h 235"/>
                  <a:gd name="T26" fmla="*/ 54 w 106"/>
                  <a:gd name="T27" fmla="*/ 190 h 235"/>
                  <a:gd name="T28" fmla="*/ 65 w 106"/>
                  <a:gd name="T29" fmla="*/ 162 h 235"/>
                  <a:gd name="T30" fmla="*/ 82 w 106"/>
                  <a:gd name="T31" fmla="*/ 118 h 235"/>
                  <a:gd name="T32" fmla="*/ 84 w 106"/>
                  <a:gd name="T33" fmla="*/ 107 h 235"/>
                  <a:gd name="T34" fmla="*/ 51 w 106"/>
                  <a:gd name="T35" fmla="*/ 77 h 235"/>
                  <a:gd name="T36" fmla="*/ 0 w 106"/>
                  <a:gd name="T37" fmla="*/ 131 h 235"/>
                  <a:gd name="T38" fmla="*/ 6 w 106"/>
                  <a:gd name="T39" fmla="*/ 135 h 235"/>
                  <a:gd name="T40" fmla="*/ 13 w 106"/>
                  <a:gd name="T41" fmla="*/ 130 h 235"/>
                  <a:gd name="T42" fmla="*/ 50 w 106"/>
                  <a:gd name="T43" fmla="*/ 87 h 235"/>
                  <a:gd name="T44" fmla="*/ 59 w 106"/>
                  <a:gd name="T45" fmla="*/ 99 h 235"/>
                  <a:gd name="T46" fmla="*/ 48 w 106"/>
                  <a:gd name="T47" fmla="*/ 134 h 235"/>
                  <a:gd name="T48" fmla="*/ 26 w 106"/>
                  <a:gd name="T49" fmla="*/ 19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5">
                    <a:moveTo>
                      <a:pt x="97" y="13"/>
                    </a:moveTo>
                    <a:cubicBezTo>
                      <a:pt x="97" y="8"/>
                      <a:pt x="93" y="0"/>
                      <a:pt x="83" y="0"/>
                    </a:cubicBezTo>
                    <a:cubicBezTo>
                      <a:pt x="74" y="0"/>
                      <a:pt x="64" y="9"/>
                      <a:pt x="64" y="19"/>
                    </a:cubicBezTo>
                    <a:cubicBezTo>
                      <a:pt x="64" y="25"/>
                      <a:pt x="68" y="32"/>
                      <a:pt x="77" y="32"/>
                    </a:cubicBezTo>
                    <a:cubicBezTo>
                      <a:pt x="88" y="32"/>
                      <a:pt x="97" y="23"/>
                      <a:pt x="97" y="13"/>
                    </a:cubicBezTo>
                    <a:close/>
                    <a:moveTo>
                      <a:pt x="26" y="190"/>
                    </a:moveTo>
                    <a:cubicBezTo>
                      <a:pt x="24" y="195"/>
                      <a:pt x="23" y="199"/>
                      <a:pt x="23" y="205"/>
                    </a:cubicBezTo>
                    <a:cubicBezTo>
                      <a:pt x="23" y="221"/>
                      <a:pt x="37" y="235"/>
                      <a:pt x="56" y="235"/>
                    </a:cubicBezTo>
                    <a:cubicBezTo>
                      <a:pt x="91" y="235"/>
                      <a:pt x="106" y="187"/>
                      <a:pt x="106" y="181"/>
                    </a:cubicBezTo>
                    <a:cubicBezTo>
                      <a:pt x="106" y="177"/>
                      <a:pt x="102" y="177"/>
                      <a:pt x="100" y="177"/>
                    </a:cubicBezTo>
                    <a:cubicBezTo>
                      <a:pt x="96" y="177"/>
                      <a:pt x="95" y="179"/>
                      <a:pt x="94" y="183"/>
                    </a:cubicBezTo>
                    <a:cubicBezTo>
                      <a:pt x="86" y="211"/>
                      <a:pt x="70" y="225"/>
                      <a:pt x="57" y="225"/>
                    </a:cubicBezTo>
                    <a:cubicBezTo>
                      <a:pt x="50" y="225"/>
                      <a:pt x="48" y="220"/>
                      <a:pt x="48" y="213"/>
                    </a:cubicBezTo>
                    <a:cubicBezTo>
                      <a:pt x="48" y="205"/>
                      <a:pt x="51" y="198"/>
                      <a:pt x="54" y="190"/>
                    </a:cubicBezTo>
                    <a:cubicBezTo>
                      <a:pt x="57" y="181"/>
                      <a:pt x="61" y="172"/>
                      <a:pt x="65" y="162"/>
                    </a:cubicBezTo>
                    <a:cubicBezTo>
                      <a:pt x="68" y="154"/>
                      <a:pt x="81" y="122"/>
                      <a:pt x="82" y="118"/>
                    </a:cubicBezTo>
                    <a:cubicBezTo>
                      <a:pt x="83" y="115"/>
                      <a:pt x="84" y="111"/>
                      <a:pt x="84" y="107"/>
                    </a:cubicBezTo>
                    <a:cubicBezTo>
                      <a:pt x="84" y="91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1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2" y="134"/>
                      <a:pt x="13" y="130"/>
                    </a:cubicBezTo>
                    <a:cubicBezTo>
                      <a:pt x="22" y="100"/>
                      <a:pt x="37" y="87"/>
                      <a:pt x="50" y="87"/>
                    </a:cubicBezTo>
                    <a:cubicBezTo>
                      <a:pt x="56" y="87"/>
                      <a:pt x="59" y="90"/>
                      <a:pt x="59" y="99"/>
                    </a:cubicBezTo>
                    <a:cubicBezTo>
                      <a:pt x="59" y="107"/>
                      <a:pt x="57" y="113"/>
                      <a:pt x="48" y="134"/>
                    </a:cubicBezTo>
                    <a:lnTo>
                      <a:pt x="26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98">
                <a:extLst>
                  <a:ext uri="{FF2B5EF4-FFF2-40B4-BE49-F238E27FC236}">
                    <a16:creationId xmlns:a16="http://schemas.microsoft.com/office/drawing/2014/main" id="{DC7225C7-4056-4545-BF32-2B653D5928B1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8205789" y="4570413"/>
                <a:ext cx="25400" cy="188912"/>
              </a:xfrm>
              <a:custGeom>
                <a:avLst/>
                <a:gdLst>
                  <a:gd name="T0" fmla="*/ 68 w 68"/>
                  <a:gd name="T1" fmla="*/ 0 h 498"/>
                  <a:gd name="T2" fmla="*/ 0 w 68"/>
                  <a:gd name="T3" fmla="*/ 0 h 498"/>
                  <a:gd name="T4" fmla="*/ 0 w 68"/>
                  <a:gd name="T5" fmla="*/ 20 h 498"/>
                  <a:gd name="T6" fmla="*/ 48 w 68"/>
                  <a:gd name="T7" fmla="*/ 20 h 498"/>
                  <a:gd name="T8" fmla="*/ 48 w 68"/>
                  <a:gd name="T9" fmla="*/ 478 h 498"/>
                  <a:gd name="T10" fmla="*/ 0 w 68"/>
                  <a:gd name="T11" fmla="*/ 478 h 498"/>
                  <a:gd name="T12" fmla="*/ 0 w 68"/>
                  <a:gd name="T13" fmla="*/ 498 h 498"/>
                  <a:gd name="T14" fmla="*/ 68 w 68"/>
                  <a:gd name="T15" fmla="*/ 498 h 498"/>
                  <a:gd name="T16" fmla="*/ 68 w 68"/>
                  <a:gd name="T17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98">
                    <a:moveTo>
                      <a:pt x="68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48" y="20"/>
                    </a:lnTo>
                    <a:lnTo>
                      <a:pt x="48" y="478"/>
                    </a:lnTo>
                    <a:lnTo>
                      <a:pt x="0" y="478"/>
                    </a:lnTo>
                    <a:lnTo>
                      <a:pt x="0" y="498"/>
                    </a:lnTo>
                    <a:lnTo>
                      <a:pt x="68" y="498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99">
                <a:extLst>
                  <a:ext uri="{FF2B5EF4-FFF2-40B4-BE49-F238E27FC236}">
                    <a16:creationId xmlns:a16="http://schemas.microsoft.com/office/drawing/2014/main" id="{66C60152-813A-4715-8992-79FF9C742BBB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8264526" y="4692650"/>
                <a:ext cx="25400" cy="46037"/>
              </a:xfrm>
              <a:custGeom>
                <a:avLst/>
                <a:gdLst>
                  <a:gd name="T0" fmla="*/ 14 w 70"/>
                  <a:gd name="T1" fmla="*/ 121 h 121"/>
                  <a:gd name="T2" fmla="*/ 70 w 70"/>
                  <a:gd name="T3" fmla="*/ 44 h 121"/>
                  <a:gd name="T4" fmla="*/ 30 w 70"/>
                  <a:gd name="T5" fmla="*/ 0 h 121"/>
                  <a:gd name="T6" fmla="*/ 0 w 70"/>
                  <a:gd name="T7" fmla="*/ 28 h 121"/>
                  <a:gd name="T8" fmla="*/ 30 w 70"/>
                  <a:gd name="T9" fmla="*/ 54 h 121"/>
                  <a:gd name="T10" fmla="*/ 39 w 70"/>
                  <a:gd name="T11" fmla="*/ 53 h 121"/>
                  <a:gd name="T12" fmla="*/ 43 w 70"/>
                  <a:gd name="T13" fmla="*/ 52 h 121"/>
                  <a:gd name="T14" fmla="*/ 50 w 70"/>
                  <a:gd name="T15" fmla="*/ 59 h 121"/>
                  <a:gd name="T16" fmla="*/ 9 w 70"/>
                  <a:gd name="T17" fmla="*/ 111 h 121"/>
                  <a:gd name="T18" fmla="*/ 14 w 70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21">
                    <a:moveTo>
                      <a:pt x="14" y="121"/>
                    </a:moveTo>
                    <a:cubicBezTo>
                      <a:pt x="47" y="104"/>
                      <a:pt x="70" y="74"/>
                      <a:pt x="70" y="44"/>
                    </a:cubicBezTo>
                    <a:cubicBezTo>
                      <a:pt x="70" y="19"/>
                      <a:pt x="52" y="0"/>
                      <a:pt x="30" y="0"/>
                    </a:cubicBezTo>
                    <a:cubicBezTo>
                      <a:pt x="12" y="0"/>
                      <a:pt x="0" y="11"/>
                      <a:pt x="0" y="28"/>
                    </a:cubicBezTo>
                    <a:cubicBezTo>
                      <a:pt x="0" y="44"/>
                      <a:pt x="12" y="54"/>
                      <a:pt x="30" y="54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4"/>
                      <a:pt x="36" y="93"/>
                      <a:pt x="9" y="111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500">
                <a:extLst>
                  <a:ext uri="{FF2B5EF4-FFF2-40B4-BE49-F238E27FC236}">
                    <a16:creationId xmlns:a16="http://schemas.microsoft.com/office/drawing/2014/main" id="{2E3C4FEA-4F27-448C-9572-FB7515E67899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3973514" y="4808538"/>
                <a:ext cx="44450" cy="130175"/>
              </a:xfrm>
              <a:custGeom>
                <a:avLst/>
                <a:gdLst>
                  <a:gd name="T0" fmla="*/ 0 w 118"/>
                  <a:gd name="T1" fmla="*/ 30 h 340"/>
                  <a:gd name="T2" fmla="*/ 2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0 w 118"/>
                  <a:gd name="T11" fmla="*/ 333 h 340"/>
                  <a:gd name="T12" fmla="*/ 0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2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501">
                <a:extLst>
                  <a:ext uri="{FF2B5EF4-FFF2-40B4-BE49-F238E27FC236}">
                    <a16:creationId xmlns:a16="http://schemas.microsoft.com/office/drawing/2014/main" id="{0258471B-0C44-45C0-BD43-9F52E4A04CB0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025901" y="4851400"/>
                <a:ext cx="74613" cy="88900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502">
                <a:extLst>
                  <a:ext uri="{FF2B5EF4-FFF2-40B4-BE49-F238E27FC236}">
                    <a16:creationId xmlns:a16="http://schemas.microsoft.com/office/drawing/2014/main" id="{E7177648-2B5A-4098-96BD-43105FC2FB51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106864" y="4829175"/>
                <a:ext cx="49213" cy="111125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3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6 w 133"/>
                  <a:gd name="T25" fmla="*/ 250 h 293"/>
                  <a:gd name="T26" fmla="*/ 96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8"/>
                      <a:pt x="57" y="13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7" y="293"/>
                      <a:pt x="116" y="281"/>
                      <a:pt x="133" y="255"/>
                    </a:cubicBezTo>
                    <a:lnTo>
                      <a:pt x="126" y="250"/>
                    </a:lnTo>
                    <a:cubicBezTo>
                      <a:pt x="116" y="262"/>
                      <a:pt x="107" y="267"/>
                      <a:pt x="96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503">
                <a:extLst>
                  <a:ext uri="{FF2B5EF4-FFF2-40B4-BE49-F238E27FC236}">
                    <a16:creationId xmlns:a16="http://schemas.microsoft.com/office/drawing/2014/main" id="{3E87F37A-EC83-4AC9-B48D-7634582FB4CA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4206876" y="4808538"/>
                <a:ext cx="153988" cy="13017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504">
                <a:extLst>
                  <a:ext uri="{FF2B5EF4-FFF2-40B4-BE49-F238E27FC236}">
                    <a16:creationId xmlns:a16="http://schemas.microsoft.com/office/drawing/2014/main" id="{41D112A6-E3B3-4EAB-8578-52F2F452450F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433889" y="4868863"/>
                <a:ext cx="123825" cy="44450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505">
                <a:extLst>
                  <a:ext uri="{FF2B5EF4-FFF2-40B4-BE49-F238E27FC236}">
                    <a16:creationId xmlns:a16="http://schemas.microsoft.com/office/drawing/2014/main" id="{D4891106-54BA-4A2F-9B3A-F806E560541B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630739" y="4797425"/>
                <a:ext cx="176213" cy="187325"/>
              </a:xfrm>
              <a:custGeom>
                <a:avLst/>
                <a:gdLst>
                  <a:gd name="T0" fmla="*/ 182 w 470"/>
                  <a:gd name="T1" fmla="*/ 266 h 498"/>
                  <a:gd name="T2" fmla="*/ 4 w 470"/>
                  <a:gd name="T3" fmla="*/ 485 h 498"/>
                  <a:gd name="T4" fmla="*/ 0 w 470"/>
                  <a:gd name="T5" fmla="*/ 493 h 498"/>
                  <a:gd name="T6" fmla="*/ 13 w 470"/>
                  <a:gd name="T7" fmla="*/ 498 h 498"/>
                  <a:gd name="T8" fmla="*/ 427 w 470"/>
                  <a:gd name="T9" fmla="*/ 498 h 498"/>
                  <a:gd name="T10" fmla="*/ 470 w 470"/>
                  <a:gd name="T11" fmla="*/ 374 h 498"/>
                  <a:gd name="T12" fmla="*/ 457 w 470"/>
                  <a:gd name="T13" fmla="*/ 374 h 498"/>
                  <a:gd name="T14" fmla="*/ 369 w 470"/>
                  <a:gd name="T15" fmla="*/ 456 h 498"/>
                  <a:gd name="T16" fmla="*/ 253 w 470"/>
                  <a:gd name="T17" fmla="*/ 471 h 498"/>
                  <a:gd name="T18" fmla="*/ 41 w 470"/>
                  <a:gd name="T19" fmla="*/ 471 h 498"/>
                  <a:gd name="T20" fmla="*/ 214 w 470"/>
                  <a:gd name="T21" fmla="*/ 257 h 498"/>
                  <a:gd name="T22" fmla="*/ 219 w 470"/>
                  <a:gd name="T23" fmla="*/ 249 h 498"/>
                  <a:gd name="T24" fmla="*/ 215 w 470"/>
                  <a:gd name="T25" fmla="*/ 242 h 498"/>
                  <a:gd name="T26" fmla="*/ 53 w 470"/>
                  <a:gd name="T27" fmla="*/ 20 h 498"/>
                  <a:gd name="T28" fmla="*/ 251 w 470"/>
                  <a:gd name="T29" fmla="*/ 20 h 498"/>
                  <a:gd name="T30" fmla="*/ 457 w 470"/>
                  <a:gd name="T31" fmla="*/ 116 h 498"/>
                  <a:gd name="T32" fmla="*/ 470 w 470"/>
                  <a:gd name="T33" fmla="*/ 116 h 498"/>
                  <a:gd name="T34" fmla="*/ 427 w 470"/>
                  <a:gd name="T35" fmla="*/ 0 h 498"/>
                  <a:gd name="T36" fmla="*/ 13 w 470"/>
                  <a:gd name="T37" fmla="*/ 0 h 498"/>
                  <a:gd name="T38" fmla="*/ 0 w 470"/>
                  <a:gd name="T39" fmla="*/ 16 h 498"/>
                  <a:gd name="T40" fmla="*/ 182 w 470"/>
                  <a:gd name="T41" fmla="*/ 26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0" h="498">
                    <a:moveTo>
                      <a:pt x="182" y="266"/>
                    </a:moveTo>
                    <a:lnTo>
                      <a:pt x="4" y="485"/>
                    </a:lnTo>
                    <a:cubicBezTo>
                      <a:pt x="1" y="490"/>
                      <a:pt x="0" y="491"/>
                      <a:pt x="0" y="493"/>
                    </a:cubicBezTo>
                    <a:cubicBezTo>
                      <a:pt x="0" y="498"/>
                      <a:pt x="4" y="498"/>
                      <a:pt x="13" y="498"/>
                    </a:cubicBezTo>
                    <a:lnTo>
                      <a:pt x="427" y="498"/>
                    </a:lnTo>
                    <a:lnTo>
                      <a:pt x="470" y="374"/>
                    </a:lnTo>
                    <a:lnTo>
                      <a:pt x="457" y="374"/>
                    </a:lnTo>
                    <a:cubicBezTo>
                      <a:pt x="445" y="411"/>
                      <a:pt x="411" y="442"/>
                      <a:pt x="369" y="456"/>
                    </a:cubicBezTo>
                    <a:cubicBezTo>
                      <a:pt x="361" y="459"/>
                      <a:pt x="327" y="471"/>
                      <a:pt x="253" y="471"/>
                    </a:cubicBezTo>
                    <a:lnTo>
                      <a:pt x="41" y="471"/>
                    </a:lnTo>
                    <a:lnTo>
                      <a:pt x="214" y="257"/>
                    </a:lnTo>
                    <a:cubicBezTo>
                      <a:pt x="218" y="252"/>
                      <a:pt x="219" y="251"/>
                      <a:pt x="219" y="249"/>
                    </a:cubicBezTo>
                    <a:cubicBezTo>
                      <a:pt x="219" y="247"/>
                      <a:pt x="218" y="246"/>
                      <a:pt x="215" y="242"/>
                    </a:cubicBezTo>
                    <a:lnTo>
                      <a:pt x="53" y="20"/>
                    </a:lnTo>
                    <a:lnTo>
                      <a:pt x="251" y="20"/>
                    </a:lnTo>
                    <a:cubicBezTo>
                      <a:pt x="308" y="20"/>
                      <a:pt x="422" y="23"/>
                      <a:pt x="457" y="116"/>
                    </a:cubicBezTo>
                    <a:lnTo>
                      <a:pt x="470" y="116"/>
                    </a:lnTo>
                    <a:lnTo>
                      <a:pt x="427" y="0"/>
                    </a:lnTo>
                    <a:lnTo>
                      <a:pt x="13" y="0"/>
                    </a:lnTo>
                    <a:cubicBezTo>
                      <a:pt x="0" y="0"/>
                      <a:pt x="0" y="0"/>
                      <a:pt x="0" y="16"/>
                    </a:cubicBezTo>
                    <a:lnTo>
                      <a:pt x="182" y="26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506">
                <a:extLst>
                  <a:ext uri="{FF2B5EF4-FFF2-40B4-BE49-F238E27FC236}">
                    <a16:creationId xmlns:a16="http://schemas.microsoft.com/office/drawing/2014/main" id="{5DB35ACD-78BE-4AE0-A36E-FD2C064EE138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822826" y="4784725"/>
                <a:ext cx="79375" cy="60325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8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7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9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6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8"/>
                      <a:pt x="50" y="27"/>
                    </a:cubicBezTo>
                    <a:cubicBezTo>
                      <a:pt x="50" y="34"/>
                      <a:pt x="47" y="46"/>
                      <a:pt x="45" y="56"/>
                    </a:cubicBezTo>
                    <a:cubicBezTo>
                      <a:pt x="42" y="65"/>
                      <a:pt x="39" y="80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507">
                <a:extLst>
                  <a:ext uri="{FF2B5EF4-FFF2-40B4-BE49-F238E27FC236}">
                    <a16:creationId xmlns:a16="http://schemas.microsoft.com/office/drawing/2014/main" id="{C4835991-778B-4BD9-B44F-BD4B678333A5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822826" y="4906963"/>
                <a:ext cx="39688" cy="88900"/>
              </a:xfrm>
              <a:custGeom>
                <a:avLst/>
                <a:gdLst>
                  <a:gd name="T0" fmla="*/ 96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6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4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1 w 106"/>
                  <a:gd name="T31" fmla="*/ 118 h 234"/>
                  <a:gd name="T32" fmla="*/ 84 w 106"/>
                  <a:gd name="T33" fmla="*/ 107 h 234"/>
                  <a:gd name="T34" fmla="*/ 50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6" y="13"/>
                    </a:moveTo>
                    <a:cubicBezTo>
                      <a:pt x="96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6" y="22"/>
                      <a:pt x="96" y="13"/>
                    </a:cubicBezTo>
                    <a:close/>
                    <a:moveTo>
                      <a:pt x="25" y="190"/>
                    </a:moveTo>
                    <a:cubicBezTo>
                      <a:pt x="24" y="194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8"/>
                      <a:pt x="93" y="182"/>
                    </a:cubicBezTo>
                    <a:cubicBezTo>
                      <a:pt x="85" y="210"/>
                      <a:pt x="70" y="224"/>
                      <a:pt x="56" y="224"/>
                    </a:cubicBezTo>
                    <a:cubicBezTo>
                      <a:pt x="49" y="224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0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1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0" y="77"/>
                    </a:cubicBezTo>
                    <a:cubicBezTo>
                      <a:pt x="16" y="77"/>
                      <a:pt x="0" y="124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6" y="87"/>
                      <a:pt x="49" y="87"/>
                    </a:cubicBezTo>
                    <a:cubicBezTo>
                      <a:pt x="55" y="87"/>
                      <a:pt x="58" y="89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508">
                <a:extLst>
                  <a:ext uri="{FF2B5EF4-FFF2-40B4-BE49-F238E27FC236}">
                    <a16:creationId xmlns:a16="http://schemas.microsoft.com/office/drawing/2014/main" id="{2D2D360F-F75B-470A-84BD-03315A6B3C05}"/>
                  </a:ext>
                </a:extLst>
              </p:cNvPr>
              <p:cNvSpPr>
                <a:spLocks noEditPoint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878389" y="4943475"/>
                <a:ext cx="96838" cy="36512"/>
              </a:xfrm>
              <a:custGeom>
                <a:avLst/>
                <a:gdLst>
                  <a:gd name="T0" fmla="*/ 243 w 257"/>
                  <a:gd name="T1" fmla="*/ 18 h 94"/>
                  <a:gd name="T2" fmla="*/ 257 w 257"/>
                  <a:gd name="T3" fmla="*/ 9 h 94"/>
                  <a:gd name="T4" fmla="*/ 244 w 257"/>
                  <a:gd name="T5" fmla="*/ 0 h 94"/>
                  <a:gd name="T6" fmla="*/ 13 w 257"/>
                  <a:gd name="T7" fmla="*/ 0 h 94"/>
                  <a:gd name="T8" fmla="*/ 0 w 257"/>
                  <a:gd name="T9" fmla="*/ 9 h 94"/>
                  <a:gd name="T10" fmla="*/ 13 w 257"/>
                  <a:gd name="T11" fmla="*/ 18 h 94"/>
                  <a:gd name="T12" fmla="*/ 243 w 257"/>
                  <a:gd name="T13" fmla="*/ 18 h 94"/>
                  <a:gd name="T14" fmla="*/ 244 w 257"/>
                  <a:gd name="T15" fmla="*/ 94 h 94"/>
                  <a:gd name="T16" fmla="*/ 257 w 257"/>
                  <a:gd name="T17" fmla="*/ 86 h 94"/>
                  <a:gd name="T18" fmla="*/ 243 w 257"/>
                  <a:gd name="T19" fmla="*/ 77 h 94"/>
                  <a:gd name="T20" fmla="*/ 13 w 257"/>
                  <a:gd name="T21" fmla="*/ 77 h 94"/>
                  <a:gd name="T22" fmla="*/ 0 w 257"/>
                  <a:gd name="T23" fmla="*/ 86 h 94"/>
                  <a:gd name="T24" fmla="*/ 13 w 257"/>
                  <a:gd name="T25" fmla="*/ 94 h 94"/>
                  <a:gd name="T26" fmla="*/ 244 w 257"/>
                  <a:gd name="T2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94">
                    <a:moveTo>
                      <a:pt x="243" y="18"/>
                    </a:moveTo>
                    <a:cubicBezTo>
                      <a:pt x="249" y="18"/>
                      <a:pt x="257" y="18"/>
                      <a:pt x="257" y="9"/>
                    </a:cubicBezTo>
                    <a:cubicBezTo>
                      <a:pt x="257" y="0"/>
                      <a:pt x="248" y="0"/>
                      <a:pt x="244" y="0"/>
                    </a:cubicBezTo>
                    <a:lnTo>
                      <a:pt x="13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8" y="18"/>
                      <a:pt x="13" y="18"/>
                    </a:cubicBezTo>
                    <a:lnTo>
                      <a:pt x="243" y="18"/>
                    </a:lnTo>
                    <a:close/>
                    <a:moveTo>
                      <a:pt x="244" y="94"/>
                    </a:moveTo>
                    <a:cubicBezTo>
                      <a:pt x="248" y="94"/>
                      <a:pt x="257" y="94"/>
                      <a:pt x="257" y="86"/>
                    </a:cubicBezTo>
                    <a:cubicBezTo>
                      <a:pt x="257" y="77"/>
                      <a:pt x="249" y="77"/>
                      <a:pt x="243" y="77"/>
                    </a:cubicBezTo>
                    <a:lnTo>
                      <a:pt x="13" y="77"/>
                    </a:lnTo>
                    <a:cubicBezTo>
                      <a:pt x="8" y="77"/>
                      <a:pt x="0" y="77"/>
                      <a:pt x="0" y="86"/>
                    </a:cubicBezTo>
                    <a:cubicBezTo>
                      <a:pt x="0" y="94"/>
                      <a:pt x="8" y="94"/>
                      <a:pt x="13" y="94"/>
                    </a:cubicBezTo>
                    <a:lnTo>
                      <a:pt x="244" y="9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509">
                <a:extLst>
                  <a:ext uri="{FF2B5EF4-FFF2-40B4-BE49-F238E27FC236}">
                    <a16:creationId xmlns:a16="http://schemas.microsoft.com/office/drawing/2014/main" id="{15F16FB9-EFB0-4E24-9B73-3BC25D001D80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997451" y="4906963"/>
                <a:ext cx="47625" cy="87312"/>
              </a:xfrm>
              <a:custGeom>
                <a:avLst/>
                <a:gdLst>
                  <a:gd name="T0" fmla="*/ 79 w 127"/>
                  <a:gd name="T1" fmla="*/ 10 h 232"/>
                  <a:gd name="T2" fmla="*/ 69 w 127"/>
                  <a:gd name="T3" fmla="*/ 0 h 232"/>
                  <a:gd name="T4" fmla="*/ 0 w 127"/>
                  <a:gd name="T5" fmla="*/ 22 h 232"/>
                  <a:gd name="T6" fmla="*/ 0 w 127"/>
                  <a:gd name="T7" fmla="*/ 35 h 232"/>
                  <a:gd name="T8" fmla="*/ 51 w 127"/>
                  <a:gd name="T9" fmla="*/ 25 h 232"/>
                  <a:gd name="T10" fmla="*/ 51 w 127"/>
                  <a:gd name="T11" fmla="*/ 203 h 232"/>
                  <a:gd name="T12" fmla="*/ 16 w 127"/>
                  <a:gd name="T13" fmla="*/ 219 h 232"/>
                  <a:gd name="T14" fmla="*/ 3 w 127"/>
                  <a:gd name="T15" fmla="*/ 219 h 232"/>
                  <a:gd name="T16" fmla="*/ 3 w 127"/>
                  <a:gd name="T17" fmla="*/ 232 h 232"/>
                  <a:gd name="T18" fmla="*/ 65 w 127"/>
                  <a:gd name="T19" fmla="*/ 230 h 232"/>
                  <a:gd name="T20" fmla="*/ 127 w 127"/>
                  <a:gd name="T21" fmla="*/ 232 h 232"/>
                  <a:gd name="T22" fmla="*/ 127 w 127"/>
                  <a:gd name="T23" fmla="*/ 219 h 232"/>
                  <a:gd name="T24" fmla="*/ 114 w 127"/>
                  <a:gd name="T25" fmla="*/ 219 h 232"/>
                  <a:gd name="T26" fmla="*/ 79 w 127"/>
                  <a:gd name="T27" fmla="*/ 203 h 232"/>
                  <a:gd name="T28" fmla="*/ 79 w 127"/>
                  <a:gd name="T2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232">
                    <a:moveTo>
                      <a:pt x="79" y="10"/>
                    </a:moveTo>
                    <a:cubicBezTo>
                      <a:pt x="79" y="1"/>
                      <a:pt x="78" y="0"/>
                      <a:pt x="69" y="0"/>
                    </a:cubicBezTo>
                    <a:cubicBezTo>
                      <a:pt x="46" y="22"/>
                      <a:pt x="15" y="22"/>
                      <a:pt x="0" y="22"/>
                    </a:cubicBezTo>
                    <a:lnTo>
                      <a:pt x="0" y="35"/>
                    </a:lnTo>
                    <a:cubicBezTo>
                      <a:pt x="9" y="35"/>
                      <a:pt x="32" y="35"/>
                      <a:pt x="51" y="25"/>
                    </a:cubicBezTo>
                    <a:lnTo>
                      <a:pt x="51" y="203"/>
                    </a:lnTo>
                    <a:cubicBezTo>
                      <a:pt x="51" y="215"/>
                      <a:pt x="51" y="219"/>
                      <a:pt x="16" y="219"/>
                    </a:cubicBezTo>
                    <a:lnTo>
                      <a:pt x="3" y="219"/>
                    </a:lnTo>
                    <a:lnTo>
                      <a:pt x="3" y="232"/>
                    </a:lnTo>
                    <a:cubicBezTo>
                      <a:pt x="9" y="231"/>
                      <a:pt x="52" y="230"/>
                      <a:pt x="65" y="230"/>
                    </a:cubicBezTo>
                    <a:cubicBezTo>
                      <a:pt x="76" y="230"/>
                      <a:pt x="120" y="231"/>
                      <a:pt x="127" y="232"/>
                    </a:cubicBezTo>
                    <a:lnTo>
                      <a:pt x="127" y="219"/>
                    </a:lnTo>
                    <a:lnTo>
                      <a:pt x="114" y="219"/>
                    </a:lnTo>
                    <a:cubicBezTo>
                      <a:pt x="79" y="219"/>
                      <a:pt x="79" y="215"/>
                      <a:pt x="79" y="203"/>
                    </a:cubicBezTo>
                    <a:lnTo>
                      <a:pt x="79" y="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510">
                <a:extLst>
                  <a:ext uri="{FF2B5EF4-FFF2-40B4-BE49-F238E27FC236}">
                    <a16:creationId xmlns:a16="http://schemas.microsoft.com/office/drawing/2014/main" id="{F07E29E4-1130-49CC-B914-B604F786C9C4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5103814" y="4808538"/>
                <a:ext cx="152400" cy="130175"/>
              </a:xfrm>
              <a:custGeom>
                <a:avLst/>
                <a:gdLst>
                  <a:gd name="T0" fmla="*/ 229 w 411"/>
                  <a:gd name="T1" fmla="*/ 135 h 340"/>
                  <a:gd name="T2" fmla="*/ 187 w 411"/>
                  <a:gd name="T3" fmla="*/ 36 h 340"/>
                  <a:gd name="T4" fmla="*/ 184 w 411"/>
                  <a:gd name="T5" fmla="*/ 30 h 340"/>
                  <a:gd name="T6" fmla="*/ 214 w 411"/>
                  <a:gd name="T7" fmla="*/ 15 h 340"/>
                  <a:gd name="T8" fmla="*/ 224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9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5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7 w 411"/>
                  <a:gd name="T33" fmla="*/ 340 h 340"/>
                  <a:gd name="T34" fmla="*/ 54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2 w 411"/>
                  <a:gd name="T49" fmla="*/ 184 h 340"/>
                  <a:gd name="T50" fmla="*/ 252 w 411"/>
                  <a:gd name="T51" fmla="*/ 303 h 340"/>
                  <a:gd name="T52" fmla="*/ 255 w 411"/>
                  <a:gd name="T53" fmla="*/ 310 h 340"/>
                  <a:gd name="T54" fmla="*/ 226 w 411"/>
                  <a:gd name="T55" fmla="*/ 325 h 340"/>
                  <a:gd name="T56" fmla="*/ 216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5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5 w 411"/>
                  <a:gd name="T79" fmla="*/ 0 h 340"/>
                  <a:gd name="T80" fmla="*/ 358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9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9" y="135"/>
                    </a:moveTo>
                    <a:lnTo>
                      <a:pt x="187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3" y="17"/>
                      <a:pt x="214" y="15"/>
                    </a:cubicBezTo>
                    <a:cubicBezTo>
                      <a:pt x="219" y="15"/>
                      <a:pt x="224" y="14"/>
                      <a:pt x="224" y="6"/>
                    </a:cubicBezTo>
                    <a:cubicBezTo>
                      <a:pt x="224" y="0"/>
                      <a:pt x="218" y="0"/>
                      <a:pt x="216" y="0"/>
                    </a:cubicBezTo>
                    <a:cubicBezTo>
                      <a:pt x="196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9" y="0"/>
                      <a:pt x="89" y="10"/>
                    </a:cubicBezTo>
                    <a:cubicBezTo>
                      <a:pt x="89" y="15"/>
                      <a:pt x="94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5" y="289"/>
                    </a:lnTo>
                    <a:cubicBezTo>
                      <a:pt x="60" y="315"/>
                      <a:pt x="37" y="323"/>
                      <a:pt x="11" y="325"/>
                    </a:cubicBezTo>
                    <a:cubicBezTo>
                      <a:pt x="5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7" y="340"/>
                    </a:cubicBezTo>
                    <a:cubicBezTo>
                      <a:pt x="22" y="340"/>
                      <a:pt x="38" y="339"/>
                      <a:pt x="54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2" y="184"/>
                    </a:lnTo>
                    <a:lnTo>
                      <a:pt x="252" y="303"/>
                    </a:lnTo>
                    <a:cubicBezTo>
                      <a:pt x="254" y="309"/>
                      <a:pt x="255" y="309"/>
                      <a:pt x="255" y="310"/>
                    </a:cubicBezTo>
                    <a:cubicBezTo>
                      <a:pt x="255" y="314"/>
                      <a:pt x="245" y="323"/>
                      <a:pt x="226" y="325"/>
                    </a:cubicBezTo>
                    <a:cubicBezTo>
                      <a:pt x="220" y="325"/>
                      <a:pt x="216" y="326"/>
                      <a:pt x="216" y="334"/>
                    </a:cubicBezTo>
                    <a:cubicBezTo>
                      <a:pt x="216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6"/>
                      <a:pt x="246" y="179"/>
                      <a:pt x="235" y="149"/>
                    </a:cubicBezTo>
                    <a:cubicBezTo>
                      <a:pt x="269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7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5" y="0"/>
                    </a:cubicBezTo>
                    <a:cubicBezTo>
                      <a:pt x="390" y="0"/>
                      <a:pt x="373" y="1"/>
                      <a:pt x="358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9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511">
                <a:extLst>
                  <a:ext uri="{FF2B5EF4-FFF2-40B4-BE49-F238E27FC236}">
                    <a16:creationId xmlns:a16="http://schemas.microsoft.com/office/drawing/2014/main" id="{38161AE2-B370-4213-BF1D-F50B8FBB78F4}"/>
                  </a:ext>
                </a:extLst>
              </p:cNvPr>
              <p:cNvSpPr>
                <a:spLocks noEditPoint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5259389" y="4878388"/>
                <a:ext cx="39688" cy="88900"/>
              </a:xfrm>
              <a:custGeom>
                <a:avLst/>
                <a:gdLst>
                  <a:gd name="T0" fmla="*/ 97 w 106"/>
                  <a:gd name="T1" fmla="*/ 13 h 234"/>
                  <a:gd name="T2" fmla="*/ 83 w 106"/>
                  <a:gd name="T3" fmla="*/ 0 h 234"/>
                  <a:gd name="T4" fmla="*/ 63 w 106"/>
                  <a:gd name="T5" fmla="*/ 19 h 234"/>
                  <a:gd name="T6" fmla="*/ 77 w 106"/>
                  <a:gd name="T7" fmla="*/ 32 h 234"/>
                  <a:gd name="T8" fmla="*/ 97 w 106"/>
                  <a:gd name="T9" fmla="*/ 13 h 234"/>
                  <a:gd name="T10" fmla="*/ 25 w 106"/>
                  <a:gd name="T11" fmla="*/ 190 h 234"/>
                  <a:gd name="T12" fmla="*/ 22 w 106"/>
                  <a:gd name="T13" fmla="*/ 205 h 234"/>
                  <a:gd name="T14" fmla="*/ 55 w 106"/>
                  <a:gd name="T15" fmla="*/ 234 h 234"/>
                  <a:gd name="T16" fmla="*/ 106 w 106"/>
                  <a:gd name="T17" fmla="*/ 181 h 234"/>
                  <a:gd name="T18" fmla="*/ 100 w 106"/>
                  <a:gd name="T19" fmla="*/ 176 h 234"/>
                  <a:gd name="T20" fmla="*/ 93 w 106"/>
                  <a:gd name="T21" fmla="*/ 182 h 234"/>
                  <a:gd name="T22" fmla="*/ 56 w 106"/>
                  <a:gd name="T23" fmla="*/ 225 h 234"/>
                  <a:gd name="T24" fmla="*/ 48 w 106"/>
                  <a:gd name="T25" fmla="*/ 212 h 234"/>
                  <a:gd name="T26" fmla="*/ 53 w 106"/>
                  <a:gd name="T27" fmla="*/ 190 h 234"/>
                  <a:gd name="T28" fmla="*/ 64 w 106"/>
                  <a:gd name="T29" fmla="*/ 162 h 234"/>
                  <a:gd name="T30" fmla="*/ 82 w 106"/>
                  <a:gd name="T31" fmla="*/ 118 h 234"/>
                  <a:gd name="T32" fmla="*/ 84 w 106"/>
                  <a:gd name="T33" fmla="*/ 107 h 234"/>
                  <a:gd name="T34" fmla="*/ 51 w 106"/>
                  <a:gd name="T35" fmla="*/ 77 h 234"/>
                  <a:gd name="T36" fmla="*/ 0 w 106"/>
                  <a:gd name="T37" fmla="*/ 130 h 234"/>
                  <a:gd name="T38" fmla="*/ 6 w 106"/>
                  <a:gd name="T39" fmla="*/ 135 h 234"/>
                  <a:gd name="T40" fmla="*/ 12 w 106"/>
                  <a:gd name="T41" fmla="*/ 129 h 234"/>
                  <a:gd name="T42" fmla="*/ 49 w 106"/>
                  <a:gd name="T43" fmla="*/ 87 h 234"/>
                  <a:gd name="T44" fmla="*/ 58 w 106"/>
                  <a:gd name="T45" fmla="*/ 99 h 234"/>
                  <a:gd name="T46" fmla="*/ 47 w 106"/>
                  <a:gd name="T47" fmla="*/ 134 h 234"/>
                  <a:gd name="T48" fmla="*/ 25 w 106"/>
                  <a:gd name="T49" fmla="*/ 19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234">
                    <a:moveTo>
                      <a:pt x="97" y="13"/>
                    </a:moveTo>
                    <a:cubicBezTo>
                      <a:pt x="97" y="7"/>
                      <a:pt x="92" y="0"/>
                      <a:pt x="83" y="0"/>
                    </a:cubicBezTo>
                    <a:cubicBezTo>
                      <a:pt x="73" y="0"/>
                      <a:pt x="63" y="9"/>
                      <a:pt x="63" y="19"/>
                    </a:cubicBezTo>
                    <a:cubicBezTo>
                      <a:pt x="63" y="25"/>
                      <a:pt x="68" y="32"/>
                      <a:pt x="77" y="32"/>
                    </a:cubicBezTo>
                    <a:cubicBezTo>
                      <a:pt x="87" y="32"/>
                      <a:pt x="97" y="22"/>
                      <a:pt x="97" y="13"/>
                    </a:cubicBezTo>
                    <a:close/>
                    <a:moveTo>
                      <a:pt x="25" y="190"/>
                    </a:moveTo>
                    <a:cubicBezTo>
                      <a:pt x="24" y="195"/>
                      <a:pt x="22" y="199"/>
                      <a:pt x="22" y="205"/>
                    </a:cubicBezTo>
                    <a:cubicBezTo>
                      <a:pt x="22" y="221"/>
                      <a:pt x="36" y="234"/>
                      <a:pt x="55" y="234"/>
                    </a:cubicBezTo>
                    <a:cubicBezTo>
                      <a:pt x="90" y="234"/>
                      <a:pt x="106" y="186"/>
                      <a:pt x="106" y="181"/>
                    </a:cubicBezTo>
                    <a:cubicBezTo>
                      <a:pt x="106" y="176"/>
                      <a:pt x="101" y="176"/>
                      <a:pt x="100" y="176"/>
                    </a:cubicBezTo>
                    <a:cubicBezTo>
                      <a:pt x="95" y="176"/>
                      <a:pt x="95" y="179"/>
                      <a:pt x="93" y="182"/>
                    </a:cubicBezTo>
                    <a:cubicBezTo>
                      <a:pt x="85" y="210"/>
                      <a:pt x="70" y="225"/>
                      <a:pt x="56" y="225"/>
                    </a:cubicBezTo>
                    <a:cubicBezTo>
                      <a:pt x="49" y="225"/>
                      <a:pt x="48" y="220"/>
                      <a:pt x="48" y="212"/>
                    </a:cubicBezTo>
                    <a:cubicBezTo>
                      <a:pt x="48" y="204"/>
                      <a:pt x="50" y="198"/>
                      <a:pt x="53" y="190"/>
                    </a:cubicBezTo>
                    <a:cubicBezTo>
                      <a:pt x="57" y="181"/>
                      <a:pt x="61" y="171"/>
                      <a:pt x="64" y="162"/>
                    </a:cubicBezTo>
                    <a:cubicBezTo>
                      <a:pt x="68" y="154"/>
                      <a:pt x="80" y="122"/>
                      <a:pt x="82" y="118"/>
                    </a:cubicBezTo>
                    <a:cubicBezTo>
                      <a:pt x="83" y="114"/>
                      <a:pt x="84" y="110"/>
                      <a:pt x="84" y="107"/>
                    </a:cubicBezTo>
                    <a:cubicBezTo>
                      <a:pt x="84" y="90"/>
                      <a:pt x="70" y="77"/>
                      <a:pt x="51" y="77"/>
                    </a:cubicBezTo>
                    <a:cubicBezTo>
                      <a:pt x="16" y="77"/>
                      <a:pt x="0" y="125"/>
                      <a:pt x="0" y="130"/>
                    </a:cubicBezTo>
                    <a:cubicBezTo>
                      <a:pt x="0" y="135"/>
                      <a:pt x="5" y="135"/>
                      <a:pt x="6" y="135"/>
                    </a:cubicBezTo>
                    <a:cubicBezTo>
                      <a:pt x="11" y="135"/>
                      <a:pt x="11" y="133"/>
                      <a:pt x="12" y="129"/>
                    </a:cubicBezTo>
                    <a:cubicBezTo>
                      <a:pt x="21" y="99"/>
                      <a:pt x="37" y="87"/>
                      <a:pt x="49" y="87"/>
                    </a:cubicBezTo>
                    <a:cubicBezTo>
                      <a:pt x="55" y="87"/>
                      <a:pt x="58" y="90"/>
                      <a:pt x="58" y="99"/>
                    </a:cubicBezTo>
                    <a:cubicBezTo>
                      <a:pt x="58" y="107"/>
                      <a:pt x="56" y="112"/>
                      <a:pt x="47" y="134"/>
                    </a:cubicBezTo>
                    <a:lnTo>
                      <a:pt x="25" y="1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512">
                <a:extLst>
                  <a:ext uri="{FF2B5EF4-FFF2-40B4-BE49-F238E27FC236}">
                    <a16:creationId xmlns:a16="http://schemas.microsoft.com/office/drawing/2014/main" id="{F62E3EB7-424B-4A7F-B56B-55A83ED96F2F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5324476" y="4918075"/>
                <a:ext cx="26988" cy="46037"/>
              </a:xfrm>
              <a:custGeom>
                <a:avLst/>
                <a:gdLst>
                  <a:gd name="T0" fmla="*/ 14 w 69"/>
                  <a:gd name="T1" fmla="*/ 121 h 121"/>
                  <a:gd name="T2" fmla="*/ 69 w 69"/>
                  <a:gd name="T3" fmla="*/ 45 h 121"/>
                  <a:gd name="T4" fmla="*/ 30 w 69"/>
                  <a:gd name="T5" fmla="*/ 0 h 121"/>
                  <a:gd name="T6" fmla="*/ 0 w 69"/>
                  <a:gd name="T7" fmla="*/ 29 h 121"/>
                  <a:gd name="T8" fmla="*/ 30 w 69"/>
                  <a:gd name="T9" fmla="*/ 54 h 121"/>
                  <a:gd name="T10" fmla="*/ 39 w 69"/>
                  <a:gd name="T11" fmla="*/ 53 h 121"/>
                  <a:gd name="T12" fmla="*/ 43 w 69"/>
                  <a:gd name="T13" fmla="*/ 52 h 121"/>
                  <a:gd name="T14" fmla="*/ 50 w 69"/>
                  <a:gd name="T15" fmla="*/ 59 h 121"/>
                  <a:gd name="T16" fmla="*/ 9 w 69"/>
                  <a:gd name="T17" fmla="*/ 112 h 121"/>
                  <a:gd name="T18" fmla="*/ 14 w 69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1">
                    <a:moveTo>
                      <a:pt x="14" y="121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30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2" y="54"/>
                      <a:pt x="30" y="54"/>
                    </a:cubicBezTo>
                    <a:cubicBezTo>
                      <a:pt x="33" y="54"/>
                      <a:pt x="36" y="54"/>
                      <a:pt x="39" y="53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4" y="12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513">
                <a:extLst>
                  <a:ext uri="{FF2B5EF4-FFF2-40B4-BE49-F238E27FC236}">
                    <a16:creationId xmlns:a16="http://schemas.microsoft.com/office/drawing/2014/main" id="{2DA58FE3-EA57-4B06-BE0C-BF395743F5A3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5410201" y="4829175"/>
                <a:ext cx="49213" cy="111125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7 w 132"/>
                  <a:gd name="T7" fmla="*/ 0 h 293"/>
                  <a:gd name="T8" fmla="*/ 57 w 132"/>
                  <a:gd name="T9" fmla="*/ 13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3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8"/>
                      <a:pt x="57" y="13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3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8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514">
                <a:extLst>
                  <a:ext uri="{FF2B5EF4-FFF2-40B4-BE49-F238E27FC236}">
                    <a16:creationId xmlns:a16="http://schemas.microsoft.com/office/drawing/2014/main" id="{F20F1AFB-E2A4-4208-A490-DAA23CF1C4AE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5461001" y="4808538"/>
                <a:ext cx="88900" cy="13017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2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515">
                <a:extLst>
                  <a:ext uri="{FF2B5EF4-FFF2-40B4-BE49-F238E27FC236}">
                    <a16:creationId xmlns:a16="http://schemas.microsoft.com/office/drawing/2014/main" id="{0B181718-6B15-49D3-9835-59CC4EC67621}"/>
                  </a:ext>
                </a:extLst>
              </p:cNvPr>
              <p:cNvSpPr>
                <a:spLocks noEditPoint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5557839" y="4851400"/>
                <a:ext cx="74613" cy="88900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50 w 199"/>
                  <a:gd name="T5" fmla="*/ 157 h 234"/>
                  <a:gd name="T6" fmla="*/ 36 w 199"/>
                  <a:gd name="T7" fmla="*/ 91 h 234"/>
                  <a:gd name="T8" fmla="*/ 190 w 199"/>
                  <a:gd name="T9" fmla="*/ 91 h 234"/>
                  <a:gd name="T10" fmla="*/ 168 w 199"/>
                  <a:gd name="T11" fmla="*/ 28 h 234"/>
                  <a:gd name="T12" fmla="*/ 105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4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6" y="200"/>
                      <a:pt x="64" y="185"/>
                      <a:pt x="50" y="157"/>
                    </a:cubicBezTo>
                    <a:cubicBezTo>
                      <a:pt x="41" y="138"/>
                      <a:pt x="37" y="121"/>
                      <a:pt x="36" y="91"/>
                    </a:cubicBezTo>
                    <a:lnTo>
                      <a:pt x="190" y="91"/>
                    </a:lnTo>
                    <a:cubicBezTo>
                      <a:pt x="186" y="59"/>
                      <a:pt x="181" y="44"/>
                      <a:pt x="168" y="28"/>
                    </a:cubicBezTo>
                    <a:cubicBezTo>
                      <a:pt x="153" y="10"/>
                      <a:pt x="131" y="0"/>
                      <a:pt x="105" y="0"/>
                    </a:cubicBezTo>
                    <a:cubicBezTo>
                      <a:pt x="80" y="0"/>
                      <a:pt x="56" y="9"/>
                      <a:pt x="37" y="26"/>
                    </a:cubicBezTo>
                    <a:cubicBezTo>
                      <a:pt x="14" y="46"/>
                      <a:pt x="0" y="82"/>
                      <a:pt x="0" y="122"/>
                    </a:cubicBezTo>
                    <a:cubicBezTo>
                      <a:pt x="0" y="191"/>
                      <a:pt x="36" y="234"/>
                      <a:pt x="94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3" y="36"/>
                      <a:pt x="60" y="18"/>
                      <a:pt x="90" y="18"/>
                    </a:cubicBezTo>
                    <a:cubicBezTo>
                      <a:pt x="121" y="18"/>
                      <a:pt x="133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516">
                <a:extLst>
                  <a:ext uri="{FF2B5EF4-FFF2-40B4-BE49-F238E27FC236}">
                    <a16:creationId xmlns:a16="http://schemas.microsoft.com/office/drawing/2014/main" id="{1C3971AB-06C6-4207-B7F1-6DA2113FCA3F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5638801" y="4851400"/>
                <a:ext cx="87313" cy="87312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5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0 w 234"/>
                  <a:gd name="T27" fmla="*/ 222 h 229"/>
                  <a:gd name="T28" fmla="*/ 130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2 w 234"/>
                  <a:gd name="T41" fmla="*/ 40 h 229"/>
                  <a:gd name="T42" fmla="*/ 72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1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5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517">
                <a:extLst>
                  <a:ext uri="{FF2B5EF4-FFF2-40B4-BE49-F238E27FC236}">
                    <a16:creationId xmlns:a16="http://schemas.microsoft.com/office/drawing/2014/main" id="{715CD39A-1E37-4011-AE31-6CDD695836B6}"/>
                  </a:ext>
                </a:extLst>
              </p:cNvPr>
              <p:cNvSpPr>
                <a:spLocks noEditPoint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5743576" y="4851400"/>
                <a:ext cx="20638" cy="88900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518">
                <a:extLst>
                  <a:ext uri="{FF2B5EF4-FFF2-40B4-BE49-F238E27FC236}">
                    <a16:creationId xmlns:a16="http://schemas.microsoft.com/office/drawing/2014/main" id="{B1FAC9E4-7557-4030-997A-2116CD97653F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3973514" y="5205413"/>
                <a:ext cx="68263" cy="128587"/>
              </a:xfrm>
              <a:custGeom>
                <a:avLst/>
                <a:gdLst>
                  <a:gd name="T0" fmla="*/ 144 w 181"/>
                  <a:gd name="T1" fmla="*/ 116 h 340"/>
                  <a:gd name="T2" fmla="*/ 83 w 181"/>
                  <a:gd name="T3" fmla="*/ 116 h 340"/>
                  <a:gd name="T4" fmla="*/ 83 w 181"/>
                  <a:gd name="T5" fmla="*/ 58 h 340"/>
                  <a:gd name="T6" fmla="*/ 111 w 181"/>
                  <a:gd name="T7" fmla="*/ 14 h 340"/>
                  <a:gd name="T8" fmla="*/ 138 w 181"/>
                  <a:gd name="T9" fmla="*/ 33 h 340"/>
                  <a:gd name="T10" fmla="*/ 160 w 181"/>
                  <a:gd name="T11" fmla="*/ 51 h 340"/>
                  <a:gd name="T12" fmla="*/ 181 w 181"/>
                  <a:gd name="T13" fmla="*/ 31 h 340"/>
                  <a:gd name="T14" fmla="*/ 129 w 181"/>
                  <a:gd name="T15" fmla="*/ 0 h 340"/>
                  <a:gd name="T16" fmla="*/ 59 w 181"/>
                  <a:gd name="T17" fmla="*/ 36 h 340"/>
                  <a:gd name="T18" fmla="*/ 41 w 181"/>
                  <a:gd name="T19" fmla="*/ 116 h 340"/>
                  <a:gd name="T20" fmla="*/ 0 w 181"/>
                  <a:gd name="T21" fmla="*/ 116 h 340"/>
                  <a:gd name="T22" fmla="*/ 0 w 181"/>
                  <a:gd name="T23" fmla="*/ 132 h 340"/>
                  <a:gd name="T24" fmla="*/ 41 w 181"/>
                  <a:gd name="T25" fmla="*/ 132 h 340"/>
                  <a:gd name="T26" fmla="*/ 41 w 181"/>
                  <a:gd name="T27" fmla="*/ 288 h 340"/>
                  <a:gd name="T28" fmla="*/ 0 w 181"/>
                  <a:gd name="T29" fmla="*/ 333 h 340"/>
                  <a:gd name="T30" fmla="*/ 0 w 181"/>
                  <a:gd name="T31" fmla="*/ 340 h 340"/>
                  <a:gd name="T32" fmla="*/ 130 w 181"/>
                  <a:gd name="T33" fmla="*/ 340 h 340"/>
                  <a:gd name="T34" fmla="*/ 130 w 181"/>
                  <a:gd name="T35" fmla="*/ 333 h 340"/>
                  <a:gd name="T36" fmla="*/ 83 w 181"/>
                  <a:gd name="T37" fmla="*/ 288 h 340"/>
                  <a:gd name="T38" fmla="*/ 83 w 181"/>
                  <a:gd name="T39" fmla="*/ 132 h 340"/>
                  <a:gd name="T40" fmla="*/ 144 w 181"/>
                  <a:gd name="T41" fmla="*/ 132 h 340"/>
                  <a:gd name="T42" fmla="*/ 144 w 181"/>
                  <a:gd name="T43" fmla="*/ 1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40">
                    <a:moveTo>
                      <a:pt x="144" y="116"/>
                    </a:moveTo>
                    <a:lnTo>
                      <a:pt x="83" y="116"/>
                    </a:lnTo>
                    <a:lnTo>
                      <a:pt x="83" y="58"/>
                    </a:lnTo>
                    <a:cubicBezTo>
                      <a:pt x="83" y="29"/>
                      <a:pt x="92" y="14"/>
                      <a:pt x="111" y="14"/>
                    </a:cubicBezTo>
                    <a:cubicBezTo>
                      <a:pt x="122" y="14"/>
                      <a:pt x="129" y="19"/>
                      <a:pt x="138" y="33"/>
                    </a:cubicBezTo>
                    <a:cubicBezTo>
                      <a:pt x="146" y="46"/>
                      <a:pt x="152" y="51"/>
                      <a:pt x="160" y="51"/>
                    </a:cubicBezTo>
                    <a:cubicBezTo>
                      <a:pt x="172" y="51"/>
                      <a:pt x="181" y="42"/>
                      <a:pt x="181" y="31"/>
                    </a:cubicBezTo>
                    <a:cubicBezTo>
                      <a:pt x="181" y="13"/>
                      <a:pt x="159" y="0"/>
                      <a:pt x="129" y="0"/>
                    </a:cubicBezTo>
                    <a:cubicBezTo>
                      <a:pt x="98" y="0"/>
                      <a:pt x="72" y="13"/>
                      <a:pt x="59" y="36"/>
                    </a:cubicBezTo>
                    <a:cubicBezTo>
                      <a:pt x="46" y="58"/>
                      <a:pt x="42" y="76"/>
                      <a:pt x="41" y="116"/>
                    </a:cubicBezTo>
                    <a:lnTo>
                      <a:pt x="0" y="116"/>
                    </a:lnTo>
                    <a:lnTo>
                      <a:pt x="0" y="132"/>
                    </a:lnTo>
                    <a:lnTo>
                      <a:pt x="41" y="132"/>
                    </a:lnTo>
                    <a:lnTo>
                      <a:pt x="41" y="288"/>
                    </a:lnTo>
                    <a:cubicBezTo>
                      <a:pt x="41" y="325"/>
                      <a:pt x="36" y="331"/>
                      <a:pt x="0" y="333"/>
                    </a:cubicBezTo>
                    <a:lnTo>
                      <a:pt x="0" y="340"/>
                    </a:lnTo>
                    <a:lnTo>
                      <a:pt x="130" y="340"/>
                    </a:lnTo>
                    <a:lnTo>
                      <a:pt x="130" y="333"/>
                    </a:lnTo>
                    <a:cubicBezTo>
                      <a:pt x="89" y="331"/>
                      <a:pt x="83" y="326"/>
                      <a:pt x="83" y="288"/>
                    </a:cubicBezTo>
                    <a:lnTo>
                      <a:pt x="83" y="132"/>
                    </a:lnTo>
                    <a:lnTo>
                      <a:pt x="144" y="132"/>
                    </a:lnTo>
                    <a:lnTo>
                      <a:pt x="144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519">
                <a:extLst>
                  <a:ext uri="{FF2B5EF4-FFF2-40B4-BE49-F238E27FC236}">
                    <a16:creationId xmlns:a16="http://schemas.microsoft.com/office/drawing/2014/main" id="{81B27157-A389-425F-906C-FD5FC888CEBD}"/>
                  </a:ext>
                </a:extLst>
              </p:cNvPr>
              <p:cNvSpPr>
                <a:spLocks noEditPoint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037014" y="5248275"/>
                <a:ext cx="82550" cy="88900"/>
              </a:xfrm>
              <a:custGeom>
                <a:avLst/>
                <a:gdLst>
                  <a:gd name="T0" fmla="*/ 111 w 220"/>
                  <a:gd name="T1" fmla="*/ 0 h 234"/>
                  <a:gd name="T2" fmla="*/ 0 w 220"/>
                  <a:gd name="T3" fmla="*/ 117 h 234"/>
                  <a:gd name="T4" fmla="*/ 110 w 220"/>
                  <a:gd name="T5" fmla="*/ 234 h 234"/>
                  <a:gd name="T6" fmla="*/ 220 w 220"/>
                  <a:gd name="T7" fmla="*/ 113 h 234"/>
                  <a:gd name="T8" fmla="*/ 111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4"/>
                      <a:pt x="110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8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520">
                <a:extLst>
                  <a:ext uri="{FF2B5EF4-FFF2-40B4-BE49-F238E27FC236}">
                    <a16:creationId xmlns:a16="http://schemas.microsoft.com/office/drawing/2014/main" id="{BBAEC6F5-C9D4-419C-A280-15B28BD016B8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125914" y="5248275"/>
                <a:ext cx="61913" cy="85725"/>
              </a:xfrm>
              <a:custGeom>
                <a:avLst/>
                <a:gdLst>
                  <a:gd name="T0" fmla="*/ 1 w 165"/>
                  <a:gd name="T1" fmla="*/ 35 h 229"/>
                  <a:gd name="T2" fmla="*/ 19 w 165"/>
                  <a:gd name="T3" fmla="*/ 33 h 229"/>
                  <a:gd name="T4" fmla="*/ 36 w 165"/>
                  <a:gd name="T5" fmla="*/ 63 h 229"/>
                  <a:gd name="T6" fmla="*/ 36 w 165"/>
                  <a:gd name="T7" fmla="*/ 187 h 229"/>
                  <a:gd name="T8" fmla="*/ 0 w 165"/>
                  <a:gd name="T9" fmla="*/ 222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2 h 229"/>
                  <a:gd name="T16" fmla="*/ 78 w 165"/>
                  <a:gd name="T17" fmla="*/ 184 h 229"/>
                  <a:gd name="T18" fmla="*/ 78 w 165"/>
                  <a:gd name="T19" fmla="*/ 72 h 229"/>
                  <a:gd name="T20" fmla="*/ 113 w 165"/>
                  <a:gd name="T21" fmla="*/ 31 h 229"/>
                  <a:gd name="T22" fmla="*/ 126 w 165"/>
                  <a:gd name="T23" fmla="*/ 39 h 229"/>
                  <a:gd name="T24" fmla="*/ 146 w 165"/>
                  <a:gd name="T25" fmla="*/ 49 h 229"/>
                  <a:gd name="T26" fmla="*/ 165 w 165"/>
                  <a:gd name="T27" fmla="*/ 26 h 229"/>
                  <a:gd name="T28" fmla="*/ 138 w 165"/>
                  <a:gd name="T29" fmla="*/ 0 h 229"/>
                  <a:gd name="T30" fmla="*/ 78 w 165"/>
                  <a:gd name="T31" fmla="*/ 47 h 229"/>
                  <a:gd name="T32" fmla="*/ 78 w 165"/>
                  <a:gd name="T33" fmla="*/ 1 h 229"/>
                  <a:gd name="T34" fmla="*/ 75 w 165"/>
                  <a:gd name="T35" fmla="*/ 0 h 229"/>
                  <a:gd name="T36" fmla="*/ 1 w 165"/>
                  <a:gd name="T37" fmla="*/ 27 h 229"/>
                  <a:gd name="T38" fmla="*/ 1 w 165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5"/>
                    </a:moveTo>
                    <a:cubicBezTo>
                      <a:pt x="8" y="33"/>
                      <a:pt x="13" y="33"/>
                      <a:pt x="19" y="33"/>
                    </a:cubicBezTo>
                    <a:cubicBezTo>
                      <a:pt x="31" y="33"/>
                      <a:pt x="36" y="41"/>
                      <a:pt x="36" y="63"/>
                    </a:cubicBezTo>
                    <a:lnTo>
                      <a:pt x="36" y="187"/>
                    </a:lnTo>
                    <a:cubicBezTo>
                      <a:pt x="36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8" y="213"/>
                      <a:pt x="78" y="184"/>
                    </a:cubicBezTo>
                    <a:lnTo>
                      <a:pt x="78" y="72"/>
                    </a:lnTo>
                    <a:cubicBezTo>
                      <a:pt x="78" y="56"/>
                      <a:pt x="99" y="31"/>
                      <a:pt x="113" y="31"/>
                    </a:cubicBezTo>
                    <a:cubicBezTo>
                      <a:pt x="116" y="31"/>
                      <a:pt x="120" y="34"/>
                      <a:pt x="126" y="39"/>
                    </a:cubicBezTo>
                    <a:cubicBezTo>
                      <a:pt x="134" y="46"/>
                      <a:pt x="139" y="49"/>
                      <a:pt x="146" y="49"/>
                    </a:cubicBezTo>
                    <a:cubicBezTo>
                      <a:pt x="158" y="49"/>
                      <a:pt x="165" y="40"/>
                      <a:pt x="165" y="26"/>
                    </a:cubicBezTo>
                    <a:cubicBezTo>
                      <a:pt x="165" y="10"/>
                      <a:pt x="155" y="0"/>
                      <a:pt x="138" y="0"/>
                    </a:cubicBezTo>
                    <a:cubicBezTo>
                      <a:pt x="117" y="0"/>
                      <a:pt x="102" y="11"/>
                      <a:pt x="78" y="47"/>
                    </a:cubicBezTo>
                    <a:lnTo>
                      <a:pt x="78" y="1"/>
                    </a:lnTo>
                    <a:lnTo>
                      <a:pt x="75" y="0"/>
                    </a:lnTo>
                    <a:cubicBezTo>
                      <a:pt x="49" y="11"/>
                      <a:pt x="31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521">
                <a:extLst>
                  <a:ext uri="{FF2B5EF4-FFF2-40B4-BE49-F238E27FC236}">
                    <a16:creationId xmlns:a16="http://schemas.microsoft.com/office/drawing/2014/main" id="{DDB7E594-BDE9-48D8-9C5E-A99919D0696D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40214" y="5248275"/>
                <a:ext cx="76200" cy="889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522">
                <a:extLst>
                  <a:ext uri="{FF2B5EF4-FFF2-40B4-BE49-F238E27FC236}">
                    <a16:creationId xmlns:a16="http://schemas.microsoft.com/office/drawing/2014/main" id="{EF15340C-F40B-40F3-A424-7C5B1268B724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319589" y="5248275"/>
                <a:ext cx="87313" cy="85725"/>
              </a:xfrm>
              <a:custGeom>
                <a:avLst/>
                <a:gdLst>
                  <a:gd name="T0" fmla="*/ 0 w 234"/>
                  <a:gd name="T1" fmla="*/ 31 h 229"/>
                  <a:gd name="T2" fmla="*/ 14 w 234"/>
                  <a:gd name="T3" fmla="*/ 29 h 229"/>
                  <a:gd name="T4" fmla="*/ 32 w 234"/>
                  <a:gd name="T5" fmla="*/ 61 h 229"/>
                  <a:gd name="T6" fmla="*/ 32 w 234"/>
                  <a:gd name="T7" fmla="*/ 184 h 229"/>
                  <a:gd name="T8" fmla="*/ 1 w 234"/>
                  <a:gd name="T9" fmla="*/ 222 h 229"/>
                  <a:gd name="T10" fmla="*/ 1 w 234"/>
                  <a:gd name="T11" fmla="*/ 229 h 229"/>
                  <a:gd name="T12" fmla="*/ 107 w 234"/>
                  <a:gd name="T13" fmla="*/ 229 h 229"/>
                  <a:gd name="T14" fmla="*/ 107 w 234"/>
                  <a:gd name="T15" fmla="*/ 222 h 229"/>
                  <a:gd name="T16" fmla="*/ 74 w 234"/>
                  <a:gd name="T17" fmla="*/ 196 h 229"/>
                  <a:gd name="T18" fmla="*/ 74 w 234"/>
                  <a:gd name="T19" fmla="*/ 56 h 229"/>
                  <a:gd name="T20" fmla="*/ 126 w 234"/>
                  <a:gd name="T21" fmla="*/ 27 h 229"/>
                  <a:gd name="T22" fmla="*/ 162 w 234"/>
                  <a:gd name="T23" fmla="*/ 76 h 229"/>
                  <a:gd name="T24" fmla="*/ 162 w 234"/>
                  <a:gd name="T25" fmla="*/ 180 h 229"/>
                  <a:gd name="T26" fmla="*/ 131 w 234"/>
                  <a:gd name="T27" fmla="*/ 222 h 229"/>
                  <a:gd name="T28" fmla="*/ 131 w 234"/>
                  <a:gd name="T29" fmla="*/ 229 h 229"/>
                  <a:gd name="T30" fmla="*/ 234 w 234"/>
                  <a:gd name="T31" fmla="*/ 229 h 229"/>
                  <a:gd name="T32" fmla="*/ 234 w 234"/>
                  <a:gd name="T33" fmla="*/ 222 h 229"/>
                  <a:gd name="T34" fmla="*/ 204 w 234"/>
                  <a:gd name="T35" fmla="*/ 189 h 229"/>
                  <a:gd name="T36" fmla="*/ 204 w 234"/>
                  <a:gd name="T37" fmla="*/ 75 h 229"/>
                  <a:gd name="T38" fmla="*/ 145 w 234"/>
                  <a:gd name="T39" fmla="*/ 0 h 229"/>
                  <a:gd name="T40" fmla="*/ 73 w 234"/>
                  <a:gd name="T41" fmla="*/ 40 h 229"/>
                  <a:gd name="T42" fmla="*/ 73 w 234"/>
                  <a:gd name="T43" fmla="*/ 1 h 229"/>
                  <a:gd name="T44" fmla="*/ 69 w 234"/>
                  <a:gd name="T45" fmla="*/ 0 h 229"/>
                  <a:gd name="T46" fmla="*/ 0 w 234"/>
                  <a:gd name="T47" fmla="*/ 22 h 229"/>
                  <a:gd name="T48" fmla="*/ 0 w 234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29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4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29"/>
                    </a:lnTo>
                    <a:lnTo>
                      <a:pt x="107" y="229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1"/>
                      <a:pt x="156" y="220"/>
                      <a:pt x="131" y="222"/>
                    </a:cubicBezTo>
                    <a:lnTo>
                      <a:pt x="131" y="229"/>
                    </a:lnTo>
                    <a:lnTo>
                      <a:pt x="234" y="229"/>
                    </a:lnTo>
                    <a:lnTo>
                      <a:pt x="234" y="222"/>
                    </a:lnTo>
                    <a:cubicBezTo>
                      <a:pt x="210" y="219"/>
                      <a:pt x="204" y="213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523">
                <a:extLst>
                  <a:ext uri="{FF2B5EF4-FFF2-40B4-BE49-F238E27FC236}">
                    <a16:creationId xmlns:a16="http://schemas.microsoft.com/office/drawing/2014/main" id="{1BBB1D25-CFA3-4DC0-80AE-5353E948B094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4408489" y="5249863"/>
                <a:ext cx="87313" cy="125412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7 h 333"/>
                  <a:gd name="T6" fmla="*/ 187 w 230"/>
                  <a:gd name="T7" fmla="*/ 20 h 333"/>
                  <a:gd name="T8" fmla="*/ 185 w 230"/>
                  <a:gd name="T9" fmla="*/ 28 h 333"/>
                  <a:gd name="T10" fmla="*/ 136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7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2 w 230"/>
                  <a:gd name="T27" fmla="*/ 145 h 333"/>
                  <a:gd name="T28" fmla="*/ 84 w 230"/>
                  <a:gd name="T29" fmla="*/ 149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7"/>
                    </a:lnTo>
                    <a:cubicBezTo>
                      <a:pt x="179" y="7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8"/>
                    </a:cubicBezTo>
                    <a:lnTo>
                      <a:pt x="136" y="166"/>
                    </a:lnTo>
                    <a:lnTo>
                      <a:pt x="79" y="40"/>
                    </a:lnTo>
                    <a:cubicBezTo>
                      <a:pt x="76" y="33"/>
                      <a:pt x="74" y="26"/>
                      <a:pt x="74" y="21"/>
                    </a:cubicBezTo>
                    <a:cubicBezTo>
                      <a:pt x="74" y="12"/>
                      <a:pt x="81" y="8"/>
                      <a:pt x="103" y="7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4"/>
                      <a:pt x="26" y="23"/>
                    </a:cubicBezTo>
                    <a:lnTo>
                      <a:pt x="82" y="145"/>
                    </a:lnTo>
                    <a:lnTo>
                      <a:pt x="84" y="149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2" y="254"/>
                      <a:pt x="93" y="269"/>
                    </a:cubicBezTo>
                    <a:cubicBezTo>
                      <a:pt x="86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0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524">
                <a:extLst>
                  <a:ext uri="{FF2B5EF4-FFF2-40B4-BE49-F238E27FC236}">
                    <a16:creationId xmlns:a16="http://schemas.microsoft.com/office/drawing/2014/main" id="{BFC0FDD4-8EBF-4FA4-B7B8-D575830D22D9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4549776" y="5216525"/>
                <a:ext cx="57150" cy="120650"/>
              </a:xfrm>
              <a:custGeom>
                <a:avLst/>
                <a:gdLst>
                  <a:gd name="T0" fmla="*/ 92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6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2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5 w 153"/>
                  <a:gd name="T41" fmla="*/ 260 h 318"/>
                  <a:gd name="T42" fmla="*/ 92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2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6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2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7" y="307"/>
                      <a:pt x="52" y="300"/>
                      <a:pt x="52" y="284"/>
                    </a:cubicBezTo>
                    <a:cubicBezTo>
                      <a:pt x="52" y="272"/>
                      <a:pt x="53" y="268"/>
                      <a:pt x="55" y="260"/>
                    </a:cubicBezTo>
                    <a:lnTo>
                      <a:pt x="92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525">
                <a:extLst>
                  <a:ext uri="{FF2B5EF4-FFF2-40B4-BE49-F238E27FC236}">
                    <a16:creationId xmlns:a16="http://schemas.microsoft.com/office/drawing/2014/main" id="{74DEB470-73CA-42C0-9AAC-9F001BA5A76E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4681539" y="5232400"/>
                <a:ext cx="112713" cy="109537"/>
              </a:xfrm>
              <a:custGeom>
                <a:avLst/>
                <a:gdLst>
                  <a:gd name="T0" fmla="*/ 295 w 304"/>
                  <a:gd name="T1" fmla="*/ 156 h 289"/>
                  <a:gd name="T2" fmla="*/ 304 w 304"/>
                  <a:gd name="T3" fmla="*/ 145 h 289"/>
                  <a:gd name="T4" fmla="*/ 295 w 304"/>
                  <a:gd name="T5" fmla="*/ 134 h 289"/>
                  <a:gd name="T6" fmla="*/ 19 w 304"/>
                  <a:gd name="T7" fmla="*/ 3 h 289"/>
                  <a:gd name="T8" fmla="*/ 10 w 304"/>
                  <a:gd name="T9" fmla="*/ 0 h 289"/>
                  <a:gd name="T10" fmla="*/ 0 w 304"/>
                  <a:gd name="T11" fmla="*/ 10 h 289"/>
                  <a:gd name="T12" fmla="*/ 9 w 304"/>
                  <a:gd name="T13" fmla="*/ 21 h 289"/>
                  <a:gd name="T14" fmla="*/ 271 w 304"/>
                  <a:gd name="T15" fmla="*/ 145 h 289"/>
                  <a:gd name="T16" fmla="*/ 9 w 304"/>
                  <a:gd name="T17" fmla="*/ 268 h 289"/>
                  <a:gd name="T18" fmla="*/ 0 w 304"/>
                  <a:gd name="T19" fmla="*/ 279 h 289"/>
                  <a:gd name="T20" fmla="*/ 10 w 304"/>
                  <a:gd name="T21" fmla="*/ 289 h 289"/>
                  <a:gd name="T22" fmla="*/ 19 w 304"/>
                  <a:gd name="T23" fmla="*/ 286 h 289"/>
                  <a:gd name="T24" fmla="*/ 295 w 304"/>
                  <a:gd name="T25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289">
                    <a:moveTo>
                      <a:pt x="295" y="156"/>
                    </a:moveTo>
                    <a:cubicBezTo>
                      <a:pt x="300" y="153"/>
                      <a:pt x="304" y="151"/>
                      <a:pt x="304" y="145"/>
                    </a:cubicBezTo>
                    <a:cubicBezTo>
                      <a:pt x="304" y="139"/>
                      <a:pt x="300" y="136"/>
                      <a:pt x="295" y="134"/>
                    </a:cubicBezTo>
                    <a:lnTo>
                      <a:pt x="19" y="3"/>
                    </a:lnTo>
                    <a:cubicBezTo>
                      <a:pt x="12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9" y="21"/>
                    </a:cubicBezTo>
                    <a:lnTo>
                      <a:pt x="271" y="145"/>
                    </a:lnTo>
                    <a:lnTo>
                      <a:pt x="9" y="268"/>
                    </a:lnTo>
                    <a:cubicBezTo>
                      <a:pt x="2" y="272"/>
                      <a:pt x="0" y="275"/>
                      <a:pt x="0" y="279"/>
                    </a:cubicBezTo>
                    <a:cubicBezTo>
                      <a:pt x="0" y="285"/>
                      <a:pt x="4" y="289"/>
                      <a:pt x="10" y="289"/>
                    </a:cubicBezTo>
                    <a:cubicBezTo>
                      <a:pt x="11" y="289"/>
                      <a:pt x="12" y="289"/>
                      <a:pt x="19" y="286"/>
                    </a:cubicBezTo>
                    <a:lnTo>
                      <a:pt x="29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526">
                <a:extLst>
                  <a:ext uri="{FF2B5EF4-FFF2-40B4-BE49-F238E27FC236}">
                    <a16:creationId xmlns:a16="http://schemas.microsoft.com/office/drawing/2014/main" id="{2384AC98-539D-4868-9F07-460A10A11899}"/>
                  </a:ext>
                </a:extLst>
              </p:cNvPr>
              <p:cNvSpPr>
                <a:spLocks noEditPoint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4868864" y="5208588"/>
                <a:ext cx="79375" cy="130175"/>
              </a:xfrm>
              <a:custGeom>
                <a:avLst/>
                <a:gdLst>
                  <a:gd name="T0" fmla="*/ 210 w 210"/>
                  <a:gd name="T1" fmla="*/ 173 h 343"/>
                  <a:gd name="T2" fmla="*/ 190 w 210"/>
                  <a:gd name="T3" fmla="*/ 56 h 343"/>
                  <a:gd name="T4" fmla="*/ 106 w 210"/>
                  <a:gd name="T5" fmla="*/ 0 h 343"/>
                  <a:gd name="T6" fmla="*/ 19 w 210"/>
                  <a:gd name="T7" fmla="*/ 60 h 343"/>
                  <a:gd name="T8" fmla="*/ 0 w 210"/>
                  <a:gd name="T9" fmla="*/ 173 h 343"/>
                  <a:gd name="T10" fmla="*/ 23 w 210"/>
                  <a:gd name="T11" fmla="*/ 293 h 343"/>
                  <a:gd name="T12" fmla="*/ 105 w 210"/>
                  <a:gd name="T13" fmla="*/ 343 h 343"/>
                  <a:gd name="T14" fmla="*/ 192 w 210"/>
                  <a:gd name="T15" fmla="*/ 285 h 343"/>
                  <a:gd name="T16" fmla="*/ 210 w 210"/>
                  <a:gd name="T17" fmla="*/ 173 h 343"/>
                  <a:gd name="T18" fmla="*/ 105 w 210"/>
                  <a:gd name="T19" fmla="*/ 332 h 343"/>
                  <a:gd name="T20" fmla="*/ 47 w 210"/>
                  <a:gd name="T21" fmla="*/ 272 h 343"/>
                  <a:gd name="T22" fmla="*/ 42 w 210"/>
                  <a:gd name="T23" fmla="*/ 167 h 343"/>
                  <a:gd name="T24" fmla="*/ 46 w 210"/>
                  <a:gd name="T25" fmla="*/ 75 h 343"/>
                  <a:gd name="T26" fmla="*/ 105 w 210"/>
                  <a:gd name="T27" fmla="*/ 11 h 343"/>
                  <a:gd name="T28" fmla="*/ 164 w 210"/>
                  <a:gd name="T29" fmla="*/ 69 h 343"/>
                  <a:gd name="T30" fmla="*/ 169 w 210"/>
                  <a:gd name="T31" fmla="*/ 167 h 343"/>
                  <a:gd name="T32" fmla="*/ 163 w 210"/>
                  <a:gd name="T33" fmla="*/ 270 h 343"/>
                  <a:gd name="T34" fmla="*/ 105 w 210"/>
                  <a:gd name="T35" fmla="*/ 33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0" h="343">
                    <a:moveTo>
                      <a:pt x="210" y="173"/>
                    </a:moveTo>
                    <a:cubicBezTo>
                      <a:pt x="210" y="133"/>
                      <a:pt x="208" y="93"/>
                      <a:pt x="190" y="56"/>
                    </a:cubicBezTo>
                    <a:cubicBezTo>
                      <a:pt x="167" y="8"/>
                      <a:pt x="127" y="0"/>
                      <a:pt x="106" y="0"/>
                    </a:cubicBezTo>
                    <a:cubicBezTo>
                      <a:pt x="76" y="0"/>
                      <a:pt x="39" y="13"/>
                      <a:pt x="19" y="60"/>
                    </a:cubicBezTo>
                    <a:cubicBezTo>
                      <a:pt x="3" y="94"/>
                      <a:pt x="0" y="133"/>
                      <a:pt x="0" y="173"/>
                    </a:cubicBezTo>
                    <a:cubicBezTo>
                      <a:pt x="0" y="210"/>
                      <a:pt x="2" y="255"/>
                      <a:pt x="23" y="293"/>
                    </a:cubicBezTo>
                    <a:cubicBezTo>
                      <a:pt x="44" y="333"/>
                      <a:pt x="81" y="343"/>
                      <a:pt x="105" y="343"/>
                    </a:cubicBezTo>
                    <a:cubicBezTo>
                      <a:pt x="132" y="343"/>
                      <a:pt x="170" y="333"/>
                      <a:pt x="192" y="285"/>
                    </a:cubicBezTo>
                    <a:cubicBezTo>
                      <a:pt x="208" y="251"/>
                      <a:pt x="210" y="212"/>
                      <a:pt x="210" y="173"/>
                    </a:cubicBezTo>
                    <a:close/>
                    <a:moveTo>
                      <a:pt x="105" y="332"/>
                    </a:moveTo>
                    <a:cubicBezTo>
                      <a:pt x="86" y="332"/>
                      <a:pt x="56" y="320"/>
                      <a:pt x="47" y="272"/>
                    </a:cubicBezTo>
                    <a:cubicBezTo>
                      <a:pt x="42" y="242"/>
                      <a:pt x="42" y="196"/>
                      <a:pt x="42" y="167"/>
                    </a:cubicBezTo>
                    <a:cubicBezTo>
                      <a:pt x="42" y="135"/>
                      <a:pt x="42" y="102"/>
                      <a:pt x="46" y="75"/>
                    </a:cubicBezTo>
                    <a:cubicBezTo>
                      <a:pt x="55" y="16"/>
                      <a:pt x="93" y="11"/>
                      <a:pt x="105" y="11"/>
                    </a:cubicBezTo>
                    <a:cubicBezTo>
                      <a:pt x="122" y="11"/>
                      <a:pt x="154" y="20"/>
                      <a:pt x="164" y="69"/>
                    </a:cubicBezTo>
                    <a:cubicBezTo>
                      <a:pt x="169" y="97"/>
                      <a:pt x="169" y="135"/>
                      <a:pt x="169" y="167"/>
                    </a:cubicBezTo>
                    <a:cubicBezTo>
                      <a:pt x="169" y="204"/>
                      <a:pt x="169" y="238"/>
                      <a:pt x="163" y="270"/>
                    </a:cubicBezTo>
                    <a:cubicBezTo>
                      <a:pt x="156" y="317"/>
                      <a:pt x="127" y="332"/>
                      <a:pt x="105" y="332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527">
                <a:extLst>
                  <a:ext uri="{FF2B5EF4-FFF2-40B4-BE49-F238E27FC236}">
                    <a16:creationId xmlns:a16="http://schemas.microsoft.com/office/drawing/2014/main" id="{44DB1155-459E-4553-BA86-65AB6DB4D412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4965701" y="5314950"/>
                <a:ext cx="25400" cy="46037"/>
              </a:xfrm>
              <a:custGeom>
                <a:avLst/>
                <a:gdLst>
                  <a:gd name="T0" fmla="*/ 13 w 69"/>
                  <a:gd name="T1" fmla="*/ 122 h 122"/>
                  <a:gd name="T2" fmla="*/ 69 w 69"/>
                  <a:gd name="T3" fmla="*/ 45 h 122"/>
                  <a:gd name="T4" fmla="*/ 29 w 69"/>
                  <a:gd name="T5" fmla="*/ 0 h 122"/>
                  <a:gd name="T6" fmla="*/ 0 w 69"/>
                  <a:gd name="T7" fmla="*/ 29 h 122"/>
                  <a:gd name="T8" fmla="*/ 29 w 69"/>
                  <a:gd name="T9" fmla="*/ 54 h 122"/>
                  <a:gd name="T10" fmla="*/ 39 w 69"/>
                  <a:gd name="T11" fmla="*/ 53 h 122"/>
                  <a:gd name="T12" fmla="*/ 43 w 69"/>
                  <a:gd name="T13" fmla="*/ 52 h 122"/>
                  <a:gd name="T14" fmla="*/ 50 w 69"/>
                  <a:gd name="T15" fmla="*/ 59 h 122"/>
                  <a:gd name="T16" fmla="*/ 9 w 69"/>
                  <a:gd name="T17" fmla="*/ 112 h 122"/>
                  <a:gd name="T18" fmla="*/ 13 w 69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22">
                    <a:moveTo>
                      <a:pt x="13" y="122"/>
                    </a:moveTo>
                    <a:cubicBezTo>
                      <a:pt x="47" y="105"/>
                      <a:pt x="69" y="75"/>
                      <a:pt x="69" y="45"/>
                    </a:cubicBezTo>
                    <a:cubicBezTo>
                      <a:pt x="69" y="20"/>
                      <a:pt x="52" y="0"/>
                      <a:pt x="29" y="0"/>
                    </a:cubicBezTo>
                    <a:cubicBezTo>
                      <a:pt x="12" y="0"/>
                      <a:pt x="0" y="12"/>
                      <a:pt x="0" y="29"/>
                    </a:cubicBezTo>
                    <a:cubicBezTo>
                      <a:pt x="0" y="45"/>
                      <a:pt x="11" y="54"/>
                      <a:pt x="29" y="54"/>
                    </a:cubicBezTo>
                    <a:cubicBezTo>
                      <a:pt x="32" y="54"/>
                      <a:pt x="36" y="54"/>
                      <a:pt x="39" y="53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47" y="52"/>
                      <a:pt x="50" y="55"/>
                      <a:pt x="50" y="59"/>
                    </a:cubicBezTo>
                    <a:cubicBezTo>
                      <a:pt x="50" y="75"/>
                      <a:pt x="36" y="94"/>
                      <a:pt x="9" y="112"/>
                    </a:cubicBezTo>
                    <a:lnTo>
                      <a:pt x="13" y="12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528">
                <a:extLst>
                  <a:ext uri="{FF2B5EF4-FFF2-40B4-BE49-F238E27FC236}">
                    <a16:creationId xmlns:a16="http://schemas.microsoft.com/office/drawing/2014/main" id="{B462D161-FFF0-440E-A644-B4FE840F9808}"/>
                  </a:ext>
                </a:extLst>
              </p:cNvPr>
              <p:cNvSpPr>
                <a:spLocks noEditPoint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4344989" y="5481638"/>
                <a:ext cx="109538" cy="130175"/>
              </a:xfrm>
              <a:custGeom>
                <a:avLst/>
                <a:gdLst>
                  <a:gd name="T0" fmla="*/ 123 w 291"/>
                  <a:gd name="T1" fmla="*/ 188 h 342"/>
                  <a:gd name="T2" fmla="*/ 136 w 291"/>
                  <a:gd name="T3" fmla="*/ 189 h 342"/>
                  <a:gd name="T4" fmla="*/ 153 w 291"/>
                  <a:gd name="T5" fmla="*/ 189 h 342"/>
                  <a:gd name="T6" fmla="*/ 291 w 291"/>
                  <a:gd name="T7" fmla="*/ 94 h 342"/>
                  <a:gd name="T8" fmla="*/ 163 w 291"/>
                  <a:gd name="T9" fmla="*/ 0 h 342"/>
                  <a:gd name="T10" fmla="*/ 17 w 291"/>
                  <a:gd name="T11" fmla="*/ 0 h 342"/>
                  <a:gd name="T12" fmla="*/ 0 w 291"/>
                  <a:gd name="T13" fmla="*/ 9 h 342"/>
                  <a:gd name="T14" fmla="*/ 14 w 291"/>
                  <a:gd name="T15" fmla="*/ 18 h 342"/>
                  <a:gd name="T16" fmla="*/ 42 w 291"/>
                  <a:gd name="T17" fmla="*/ 46 h 342"/>
                  <a:gd name="T18" fmla="*/ 42 w 291"/>
                  <a:gd name="T19" fmla="*/ 296 h 342"/>
                  <a:gd name="T20" fmla="*/ 14 w 291"/>
                  <a:gd name="T21" fmla="*/ 324 h 342"/>
                  <a:gd name="T22" fmla="*/ 0 w 291"/>
                  <a:gd name="T23" fmla="*/ 333 h 342"/>
                  <a:gd name="T24" fmla="*/ 17 w 291"/>
                  <a:gd name="T25" fmla="*/ 342 h 342"/>
                  <a:gd name="T26" fmla="*/ 151 w 291"/>
                  <a:gd name="T27" fmla="*/ 342 h 342"/>
                  <a:gd name="T28" fmla="*/ 167 w 291"/>
                  <a:gd name="T29" fmla="*/ 333 h 342"/>
                  <a:gd name="T30" fmla="*/ 153 w 291"/>
                  <a:gd name="T31" fmla="*/ 324 h 342"/>
                  <a:gd name="T32" fmla="*/ 123 w 291"/>
                  <a:gd name="T33" fmla="*/ 296 h 342"/>
                  <a:gd name="T34" fmla="*/ 123 w 291"/>
                  <a:gd name="T35" fmla="*/ 188 h 342"/>
                  <a:gd name="T36" fmla="*/ 205 w 291"/>
                  <a:gd name="T37" fmla="*/ 166 h 342"/>
                  <a:gd name="T38" fmla="*/ 223 w 291"/>
                  <a:gd name="T39" fmla="*/ 94 h 342"/>
                  <a:gd name="T40" fmla="*/ 207 w 291"/>
                  <a:gd name="T41" fmla="*/ 22 h 342"/>
                  <a:gd name="T42" fmla="*/ 274 w 291"/>
                  <a:gd name="T43" fmla="*/ 94 h 342"/>
                  <a:gd name="T44" fmla="*/ 205 w 291"/>
                  <a:gd name="T45" fmla="*/ 166 h 342"/>
                  <a:gd name="T46" fmla="*/ 123 w 291"/>
                  <a:gd name="T47" fmla="*/ 45 h 342"/>
                  <a:gd name="T48" fmla="*/ 153 w 291"/>
                  <a:gd name="T49" fmla="*/ 18 h 342"/>
                  <a:gd name="T50" fmla="*/ 205 w 291"/>
                  <a:gd name="T51" fmla="*/ 94 h 342"/>
                  <a:gd name="T52" fmla="*/ 148 w 291"/>
                  <a:gd name="T53" fmla="*/ 171 h 342"/>
                  <a:gd name="T54" fmla="*/ 123 w 291"/>
                  <a:gd name="T55" fmla="*/ 171 h 342"/>
                  <a:gd name="T56" fmla="*/ 123 w 291"/>
                  <a:gd name="T57" fmla="*/ 45 h 342"/>
                  <a:gd name="T58" fmla="*/ 55 w 291"/>
                  <a:gd name="T59" fmla="*/ 324 h 342"/>
                  <a:gd name="T60" fmla="*/ 59 w 291"/>
                  <a:gd name="T61" fmla="*/ 297 h 342"/>
                  <a:gd name="T62" fmla="*/ 59 w 291"/>
                  <a:gd name="T63" fmla="*/ 45 h 342"/>
                  <a:gd name="T64" fmla="*/ 55 w 291"/>
                  <a:gd name="T65" fmla="*/ 18 h 342"/>
                  <a:gd name="T66" fmla="*/ 112 w 291"/>
                  <a:gd name="T67" fmla="*/ 18 h 342"/>
                  <a:gd name="T68" fmla="*/ 105 w 291"/>
                  <a:gd name="T69" fmla="*/ 43 h 342"/>
                  <a:gd name="T70" fmla="*/ 105 w 291"/>
                  <a:gd name="T71" fmla="*/ 297 h 342"/>
                  <a:gd name="T72" fmla="*/ 109 w 291"/>
                  <a:gd name="T73" fmla="*/ 324 h 342"/>
                  <a:gd name="T74" fmla="*/ 55 w 291"/>
                  <a:gd name="T7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2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9"/>
                    </a:cubicBezTo>
                    <a:lnTo>
                      <a:pt x="153" y="189"/>
                    </a:lnTo>
                    <a:cubicBezTo>
                      <a:pt x="255" y="189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0" y="18"/>
                      <a:pt x="42" y="22"/>
                      <a:pt x="42" y="46"/>
                    </a:cubicBezTo>
                    <a:lnTo>
                      <a:pt x="42" y="296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151" y="342"/>
                    </a:lnTo>
                    <a:cubicBezTo>
                      <a:pt x="160" y="342"/>
                      <a:pt x="167" y="342"/>
                      <a:pt x="167" y="333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6"/>
                    </a:cubicBezTo>
                    <a:lnTo>
                      <a:pt x="123" y="188"/>
                    </a:lnTo>
                    <a:close/>
                    <a:moveTo>
                      <a:pt x="205" y="166"/>
                    </a:moveTo>
                    <a:cubicBezTo>
                      <a:pt x="221" y="145"/>
                      <a:pt x="223" y="113"/>
                      <a:pt x="223" y="94"/>
                    </a:cubicBezTo>
                    <a:cubicBezTo>
                      <a:pt x="223" y="67"/>
                      <a:pt x="220" y="41"/>
                      <a:pt x="207" y="22"/>
                    </a:cubicBezTo>
                    <a:cubicBezTo>
                      <a:pt x="235" y="29"/>
                      <a:pt x="274" y="44"/>
                      <a:pt x="274" y="94"/>
                    </a:cubicBezTo>
                    <a:cubicBezTo>
                      <a:pt x="274" y="129"/>
                      <a:pt x="251" y="154"/>
                      <a:pt x="205" y="166"/>
                    </a:cubicBezTo>
                    <a:close/>
                    <a:moveTo>
                      <a:pt x="123" y="45"/>
                    </a:moveTo>
                    <a:cubicBezTo>
                      <a:pt x="123" y="35"/>
                      <a:pt x="123" y="18"/>
                      <a:pt x="153" y="18"/>
                    </a:cubicBezTo>
                    <a:cubicBezTo>
                      <a:pt x="189" y="18"/>
                      <a:pt x="205" y="31"/>
                      <a:pt x="205" y="94"/>
                    </a:cubicBezTo>
                    <a:cubicBezTo>
                      <a:pt x="205" y="165"/>
                      <a:pt x="179" y="171"/>
                      <a:pt x="148" y="171"/>
                    </a:cubicBezTo>
                    <a:lnTo>
                      <a:pt x="123" y="171"/>
                    </a:lnTo>
                    <a:lnTo>
                      <a:pt x="123" y="45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7"/>
                    </a:cubicBezTo>
                    <a:lnTo>
                      <a:pt x="59" y="45"/>
                    </a:lnTo>
                    <a:cubicBezTo>
                      <a:pt x="59" y="39"/>
                      <a:pt x="59" y="27"/>
                      <a:pt x="55" y="18"/>
                    </a:cubicBezTo>
                    <a:lnTo>
                      <a:pt x="112" y="18"/>
                    </a:lnTo>
                    <a:cubicBezTo>
                      <a:pt x="105" y="26"/>
                      <a:pt x="105" y="36"/>
                      <a:pt x="105" y="43"/>
                    </a:cubicBezTo>
                    <a:lnTo>
                      <a:pt x="105" y="297"/>
                    </a:lnTo>
                    <a:cubicBezTo>
                      <a:pt x="105" y="302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529">
                <a:extLst>
                  <a:ext uri="{FF2B5EF4-FFF2-40B4-BE49-F238E27FC236}">
                    <a16:creationId xmlns:a16="http://schemas.microsoft.com/office/drawing/2014/main" id="{DBB74FED-8B76-462A-BFD2-8C7FFCCCC305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4475164" y="5470525"/>
                <a:ext cx="42863" cy="187325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2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530">
                <a:extLst>
                  <a:ext uri="{FF2B5EF4-FFF2-40B4-BE49-F238E27FC236}">
                    <a16:creationId xmlns:a16="http://schemas.microsoft.com/office/drawing/2014/main" id="{DBDFCE59-3517-4DDE-9C9C-77D849B97A09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4533901" y="5481638"/>
                <a:ext cx="153988" cy="13017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6 w 411"/>
                  <a:gd name="T45" fmla="*/ 287 h 341"/>
                  <a:gd name="T46" fmla="*/ 157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6 w 411"/>
                  <a:gd name="T61" fmla="*/ 339 h 341"/>
                  <a:gd name="T62" fmla="*/ 341 w 411"/>
                  <a:gd name="T63" fmla="*/ 341 h 341"/>
                  <a:gd name="T64" fmla="*/ 351 w 411"/>
                  <a:gd name="T65" fmla="*/ 331 h 341"/>
                  <a:gd name="T66" fmla="*/ 342 w 411"/>
                  <a:gd name="T67" fmla="*/ 325 h 341"/>
                  <a:gd name="T68" fmla="*/ 299 w 411"/>
                  <a:gd name="T69" fmla="*/ 303 h 341"/>
                  <a:gd name="T70" fmla="*/ 234 w 411"/>
                  <a:gd name="T71" fmla="*/ 149 h 341"/>
                  <a:gd name="T72" fmla="*/ 337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3 w 411"/>
                  <a:gd name="T85" fmla="*/ 10 h 341"/>
                  <a:gd name="T86" fmla="*/ 299 w 411"/>
                  <a:gd name="T87" fmla="*/ 16 h 341"/>
                  <a:gd name="T88" fmla="*/ 319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1" y="2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30" y="16"/>
                      <a:pt x="133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8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6" y="287"/>
                    </a:cubicBezTo>
                    <a:lnTo>
                      <a:pt x="157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6" y="339"/>
                    </a:cubicBezTo>
                    <a:cubicBezTo>
                      <a:pt x="298" y="339"/>
                      <a:pt x="329" y="341"/>
                      <a:pt x="341" y="341"/>
                    </a:cubicBezTo>
                    <a:cubicBezTo>
                      <a:pt x="345" y="341"/>
                      <a:pt x="351" y="341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5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4"/>
                      <a:pt x="295" y="15"/>
                      <a:pt x="299" y="16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531">
                <a:extLst>
                  <a:ext uri="{FF2B5EF4-FFF2-40B4-BE49-F238E27FC236}">
                    <a16:creationId xmlns:a16="http://schemas.microsoft.com/office/drawing/2014/main" id="{A2631741-87B4-4EAD-A667-EF506E7C4CBD}"/>
                  </a:ext>
                </a:extLst>
              </p:cNvPr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4764089" y="5491163"/>
                <a:ext cx="114300" cy="146050"/>
              </a:xfrm>
              <a:custGeom>
                <a:avLst/>
                <a:gdLst>
                  <a:gd name="T0" fmla="*/ 295 w 305"/>
                  <a:gd name="T1" fmla="*/ 155 h 385"/>
                  <a:gd name="T2" fmla="*/ 305 w 305"/>
                  <a:gd name="T3" fmla="*/ 144 h 385"/>
                  <a:gd name="T4" fmla="*/ 295 w 305"/>
                  <a:gd name="T5" fmla="*/ 133 h 385"/>
                  <a:gd name="T6" fmla="*/ 20 w 305"/>
                  <a:gd name="T7" fmla="*/ 3 h 385"/>
                  <a:gd name="T8" fmla="*/ 10 w 305"/>
                  <a:gd name="T9" fmla="*/ 0 h 385"/>
                  <a:gd name="T10" fmla="*/ 0 w 305"/>
                  <a:gd name="T11" fmla="*/ 10 h 385"/>
                  <a:gd name="T12" fmla="*/ 10 w 305"/>
                  <a:gd name="T13" fmla="*/ 21 h 385"/>
                  <a:gd name="T14" fmla="*/ 271 w 305"/>
                  <a:gd name="T15" fmla="*/ 144 h 385"/>
                  <a:gd name="T16" fmla="*/ 11 w 305"/>
                  <a:gd name="T17" fmla="*/ 267 h 385"/>
                  <a:gd name="T18" fmla="*/ 0 w 305"/>
                  <a:gd name="T19" fmla="*/ 278 h 385"/>
                  <a:gd name="T20" fmla="*/ 10 w 305"/>
                  <a:gd name="T21" fmla="*/ 288 h 385"/>
                  <a:gd name="T22" fmla="*/ 19 w 305"/>
                  <a:gd name="T23" fmla="*/ 285 h 385"/>
                  <a:gd name="T24" fmla="*/ 295 w 305"/>
                  <a:gd name="T25" fmla="*/ 155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155"/>
                    </a:moveTo>
                    <a:cubicBezTo>
                      <a:pt x="302" y="152"/>
                      <a:pt x="305" y="149"/>
                      <a:pt x="305" y="144"/>
                    </a:cubicBezTo>
                    <a:cubicBezTo>
                      <a:pt x="305" y="139"/>
                      <a:pt x="303" y="136"/>
                      <a:pt x="295" y="133"/>
                    </a:cubicBezTo>
                    <a:lnTo>
                      <a:pt x="20" y="3"/>
                    </a:lnTo>
                    <a:cubicBezTo>
                      <a:pt x="13" y="0"/>
                      <a:pt x="11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18"/>
                      <a:pt x="10" y="21"/>
                    </a:cubicBezTo>
                    <a:lnTo>
                      <a:pt x="271" y="144"/>
                    </a:lnTo>
                    <a:lnTo>
                      <a:pt x="11" y="267"/>
                    </a:lnTo>
                    <a:cubicBezTo>
                      <a:pt x="1" y="271"/>
                      <a:pt x="0" y="275"/>
                      <a:pt x="0" y="278"/>
                    </a:cubicBezTo>
                    <a:cubicBezTo>
                      <a:pt x="0" y="284"/>
                      <a:pt x="5" y="288"/>
                      <a:pt x="10" y="288"/>
                    </a:cubicBezTo>
                    <a:cubicBezTo>
                      <a:pt x="12" y="288"/>
                      <a:pt x="12" y="288"/>
                      <a:pt x="19" y="285"/>
                    </a:cubicBezTo>
                    <a:lnTo>
                      <a:pt x="295" y="155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1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532">
                <a:extLst>
                  <a:ext uri="{FF2B5EF4-FFF2-40B4-BE49-F238E27FC236}">
                    <a16:creationId xmlns:a16="http://schemas.microsoft.com/office/drawing/2014/main" id="{2CC5725E-126B-408A-85B7-EB2602378D6C}"/>
                  </a:ext>
                </a:extLst>
              </p:cNvPr>
              <p:cNvSpPr>
                <a:spLocks noEditPoint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948239" y="5481638"/>
                <a:ext cx="117475" cy="130175"/>
              </a:xfrm>
              <a:custGeom>
                <a:avLst/>
                <a:gdLst>
                  <a:gd name="T0" fmla="*/ 123 w 312"/>
                  <a:gd name="T1" fmla="*/ 174 h 342"/>
                  <a:gd name="T2" fmla="*/ 176 w 312"/>
                  <a:gd name="T3" fmla="*/ 185 h 342"/>
                  <a:gd name="T4" fmla="*/ 202 w 312"/>
                  <a:gd name="T5" fmla="*/ 230 h 342"/>
                  <a:gd name="T6" fmla="*/ 211 w 312"/>
                  <a:gd name="T7" fmla="*/ 244 h 342"/>
                  <a:gd name="T8" fmla="*/ 220 w 312"/>
                  <a:gd name="T9" fmla="*/ 228 h 342"/>
                  <a:gd name="T10" fmla="*/ 220 w 312"/>
                  <a:gd name="T11" fmla="*/ 93 h 342"/>
                  <a:gd name="T12" fmla="*/ 211 w 312"/>
                  <a:gd name="T13" fmla="*/ 77 h 342"/>
                  <a:gd name="T14" fmla="*/ 202 w 312"/>
                  <a:gd name="T15" fmla="*/ 88 h 342"/>
                  <a:gd name="T16" fmla="*/ 123 w 312"/>
                  <a:gd name="T17" fmla="*/ 156 h 342"/>
                  <a:gd name="T18" fmla="*/ 123 w 312"/>
                  <a:gd name="T19" fmla="*/ 51 h 342"/>
                  <a:gd name="T20" fmla="*/ 144 w 312"/>
                  <a:gd name="T21" fmla="*/ 18 h 342"/>
                  <a:gd name="T22" fmla="*/ 168 w 312"/>
                  <a:gd name="T23" fmla="*/ 18 h 342"/>
                  <a:gd name="T24" fmla="*/ 272 w 312"/>
                  <a:gd name="T25" fmla="*/ 87 h 342"/>
                  <a:gd name="T26" fmla="*/ 281 w 312"/>
                  <a:gd name="T27" fmla="*/ 98 h 342"/>
                  <a:gd name="T28" fmla="*/ 289 w 312"/>
                  <a:gd name="T29" fmla="*/ 82 h 342"/>
                  <a:gd name="T30" fmla="*/ 289 w 312"/>
                  <a:gd name="T31" fmla="*/ 17 h 342"/>
                  <a:gd name="T32" fmla="*/ 273 w 312"/>
                  <a:gd name="T33" fmla="*/ 0 h 342"/>
                  <a:gd name="T34" fmla="*/ 17 w 312"/>
                  <a:gd name="T35" fmla="*/ 0 h 342"/>
                  <a:gd name="T36" fmla="*/ 0 w 312"/>
                  <a:gd name="T37" fmla="*/ 9 h 342"/>
                  <a:gd name="T38" fmla="*/ 14 w 312"/>
                  <a:gd name="T39" fmla="*/ 18 h 342"/>
                  <a:gd name="T40" fmla="*/ 44 w 312"/>
                  <a:gd name="T41" fmla="*/ 46 h 342"/>
                  <a:gd name="T42" fmla="*/ 44 w 312"/>
                  <a:gd name="T43" fmla="*/ 296 h 342"/>
                  <a:gd name="T44" fmla="*/ 16 w 312"/>
                  <a:gd name="T45" fmla="*/ 324 h 342"/>
                  <a:gd name="T46" fmla="*/ 0 w 312"/>
                  <a:gd name="T47" fmla="*/ 333 h 342"/>
                  <a:gd name="T48" fmla="*/ 17 w 312"/>
                  <a:gd name="T49" fmla="*/ 342 h 342"/>
                  <a:gd name="T50" fmla="*/ 282 w 312"/>
                  <a:gd name="T51" fmla="*/ 342 h 342"/>
                  <a:gd name="T52" fmla="*/ 298 w 312"/>
                  <a:gd name="T53" fmla="*/ 335 h 342"/>
                  <a:gd name="T54" fmla="*/ 312 w 312"/>
                  <a:gd name="T55" fmla="*/ 249 h 342"/>
                  <a:gd name="T56" fmla="*/ 304 w 312"/>
                  <a:gd name="T57" fmla="*/ 240 h 342"/>
                  <a:gd name="T58" fmla="*/ 295 w 312"/>
                  <a:gd name="T59" fmla="*/ 247 h 342"/>
                  <a:gd name="T60" fmla="*/ 250 w 312"/>
                  <a:gd name="T61" fmla="*/ 302 h 342"/>
                  <a:gd name="T62" fmla="*/ 171 w 312"/>
                  <a:gd name="T63" fmla="*/ 324 h 342"/>
                  <a:gd name="T64" fmla="*/ 144 w 312"/>
                  <a:gd name="T65" fmla="*/ 324 h 342"/>
                  <a:gd name="T66" fmla="*/ 123 w 312"/>
                  <a:gd name="T67" fmla="*/ 291 h 342"/>
                  <a:gd name="T68" fmla="*/ 123 w 312"/>
                  <a:gd name="T69" fmla="*/ 174 h 342"/>
                  <a:gd name="T70" fmla="*/ 272 w 312"/>
                  <a:gd name="T71" fmla="*/ 18 h 342"/>
                  <a:gd name="T72" fmla="*/ 272 w 312"/>
                  <a:gd name="T73" fmla="*/ 42 h 342"/>
                  <a:gd name="T74" fmla="*/ 243 w 312"/>
                  <a:gd name="T75" fmla="*/ 18 h 342"/>
                  <a:gd name="T76" fmla="*/ 272 w 312"/>
                  <a:gd name="T77" fmla="*/ 18 h 342"/>
                  <a:gd name="T78" fmla="*/ 174 w 312"/>
                  <a:gd name="T79" fmla="*/ 164 h 342"/>
                  <a:gd name="T80" fmla="*/ 202 w 312"/>
                  <a:gd name="T81" fmla="*/ 142 h 342"/>
                  <a:gd name="T82" fmla="*/ 202 w 312"/>
                  <a:gd name="T83" fmla="*/ 184 h 342"/>
                  <a:gd name="T84" fmla="*/ 174 w 312"/>
                  <a:gd name="T85" fmla="*/ 164 h 342"/>
                  <a:gd name="T86" fmla="*/ 174 w 312"/>
                  <a:gd name="T87" fmla="*/ 164 h 342"/>
                  <a:gd name="T88" fmla="*/ 62 w 312"/>
                  <a:gd name="T89" fmla="*/ 45 h 342"/>
                  <a:gd name="T90" fmla="*/ 58 w 312"/>
                  <a:gd name="T91" fmla="*/ 18 h 342"/>
                  <a:gd name="T92" fmla="*/ 111 w 312"/>
                  <a:gd name="T93" fmla="*/ 18 h 342"/>
                  <a:gd name="T94" fmla="*/ 105 w 312"/>
                  <a:gd name="T95" fmla="*/ 50 h 342"/>
                  <a:gd name="T96" fmla="*/ 105 w 312"/>
                  <a:gd name="T97" fmla="*/ 292 h 342"/>
                  <a:gd name="T98" fmla="*/ 111 w 312"/>
                  <a:gd name="T99" fmla="*/ 324 h 342"/>
                  <a:gd name="T100" fmla="*/ 58 w 312"/>
                  <a:gd name="T101" fmla="*/ 324 h 342"/>
                  <a:gd name="T102" fmla="*/ 62 w 312"/>
                  <a:gd name="T103" fmla="*/ 297 h 342"/>
                  <a:gd name="T104" fmla="*/ 62 w 312"/>
                  <a:gd name="T105" fmla="*/ 45 h 342"/>
                  <a:gd name="T106" fmla="*/ 247 w 312"/>
                  <a:gd name="T107" fmla="*/ 324 h 342"/>
                  <a:gd name="T108" fmla="*/ 247 w 312"/>
                  <a:gd name="T109" fmla="*/ 324 h 342"/>
                  <a:gd name="T110" fmla="*/ 287 w 312"/>
                  <a:gd name="T111" fmla="*/ 296 h 342"/>
                  <a:gd name="T112" fmla="*/ 282 w 312"/>
                  <a:gd name="T113" fmla="*/ 324 h 342"/>
                  <a:gd name="T114" fmla="*/ 247 w 312"/>
                  <a:gd name="T115" fmla="*/ 3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2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5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4"/>
                      <a:pt x="211" y="244"/>
                    </a:cubicBezTo>
                    <a:cubicBezTo>
                      <a:pt x="220" y="244"/>
                      <a:pt x="220" y="237"/>
                      <a:pt x="220" y="228"/>
                    </a:cubicBezTo>
                    <a:lnTo>
                      <a:pt x="220" y="93"/>
                    </a:lnTo>
                    <a:cubicBezTo>
                      <a:pt x="220" y="85"/>
                      <a:pt x="220" y="77"/>
                      <a:pt x="211" y="77"/>
                    </a:cubicBezTo>
                    <a:cubicBezTo>
                      <a:pt x="203" y="77"/>
                      <a:pt x="202" y="84"/>
                      <a:pt x="202" y="88"/>
                    </a:cubicBezTo>
                    <a:cubicBezTo>
                      <a:pt x="199" y="152"/>
                      <a:pt x="148" y="156"/>
                      <a:pt x="123" y="156"/>
                    </a:cubicBezTo>
                    <a:lnTo>
                      <a:pt x="123" y="51"/>
                    </a:lnTo>
                    <a:cubicBezTo>
                      <a:pt x="123" y="18"/>
                      <a:pt x="132" y="18"/>
                      <a:pt x="144" y="18"/>
                    </a:cubicBezTo>
                    <a:lnTo>
                      <a:pt x="168" y="18"/>
                    </a:lnTo>
                    <a:cubicBezTo>
                      <a:pt x="235" y="18"/>
                      <a:pt x="269" y="52"/>
                      <a:pt x="272" y="87"/>
                    </a:cubicBezTo>
                    <a:cubicBezTo>
                      <a:pt x="272" y="91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2"/>
                    </a:cubicBezTo>
                    <a:lnTo>
                      <a:pt x="289" y="17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8"/>
                      <a:pt x="10" y="18"/>
                      <a:pt x="14" y="18"/>
                    </a:cubicBezTo>
                    <a:cubicBezTo>
                      <a:pt x="42" y="18"/>
                      <a:pt x="44" y="22"/>
                      <a:pt x="44" y="46"/>
                    </a:cubicBezTo>
                    <a:lnTo>
                      <a:pt x="44" y="296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3"/>
                    </a:cubicBezTo>
                    <a:cubicBezTo>
                      <a:pt x="0" y="342"/>
                      <a:pt x="8" y="342"/>
                      <a:pt x="17" y="342"/>
                    </a:cubicBezTo>
                    <a:lnTo>
                      <a:pt x="282" y="342"/>
                    </a:lnTo>
                    <a:cubicBezTo>
                      <a:pt x="291" y="342"/>
                      <a:pt x="296" y="342"/>
                      <a:pt x="298" y="335"/>
                    </a:cubicBezTo>
                    <a:cubicBezTo>
                      <a:pt x="298" y="334"/>
                      <a:pt x="312" y="251"/>
                      <a:pt x="312" y="249"/>
                    </a:cubicBezTo>
                    <a:cubicBezTo>
                      <a:pt x="312" y="243"/>
                      <a:pt x="308" y="240"/>
                      <a:pt x="304" y="240"/>
                    </a:cubicBezTo>
                    <a:cubicBezTo>
                      <a:pt x="297" y="240"/>
                      <a:pt x="295" y="246"/>
                      <a:pt x="295" y="247"/>
                    </a:cubicBezTo>
                    <a:cubicBezTo>
                      <a:pt x="292" y="260"/>
                      <a:pt x="287" y="280"/>
                      <a:pt x="250" y="302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1"/>
                    </a:cubicBezTo>
                    <a:lnTo>
                      <a:pt x="123" y="174"/>
                    </a:lnTo>
                    <a:close/>
                    <a:moveTo>
                      <a:pt x="272" y="18"/>
                    </a:moveTo>
                    <a:lnTo>
                      <a:pt x="272" y="42"/>
                    </a:lnTo>
                    <a:cubicBezTo>
                      <a:pt x="263" y="32"/>
                      <a:pt x="254" y="24"/>
                      <a:pt x="243" y="18"/>
                    </a:cubicBezTo>
                    <a:lnTo>
                      <a:pt x="272" y="18"/>
                    </a:lnTo>
                    <a:close/>
                    <a:moveTo>
                      <a:pt x="174" y="164"/>
                    </a:moveTo>
                    <a:cubicBezTo>
                      <a:pt x="182" y="160"/>
                      <a:pt x="193" y="153"/>
                      <a:pt x="202" y="142"/>
                    </a:cubicBezTo>
                    <a:lnTo>
                      <a:pt x="202" y="184"/>
                    </a:lnTo>
                    <a:cubicBezTo>
                      <a:pt x="190" y="171"/>
                      <a:pt x="175" y="164"/>
                      <a:pt x="174" y="164"/>
                    </a:cubicBezTo>
                    <a:lnTo>
                      <a:pt x="174" y="164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7"/>
                      <a:pt x="58" y="18"/>
                    </a:cubicBezTo>
                    <a:lnTo>
                      <a:pt x="111" y="18"/>
                    </a:lnTo>
                    <a:cubicBezTo>
                      <a:pt x="105" y="29"/>
                      <a:pt x="105" y="46"/>
                      <a:pt x="105" y="50"/>
                    </a:cubicBezTo>
                    <a:lnTo>
                      <a:pt x="105" y="292"/>
                    </a:lnTo>
                    <a:cubicBezTo>
                      <a:pt x="105" y="310"/>
                      <a:pt x="109" y="320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3"/>
                      <a:pt x="62" y="297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4"/>
                    </a:lnTo>
                    <a:cubicBezTo>
                      <a:pt x="263" y="316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533">
                <a:extLst>
                  <a:ext uri="{FF2B5EF4-FFF2-40B4-BE49-F238E27FC236}">
                    <a16:creationId xmlns:a16="http://schemas.microsoft.com/office/drawing/2014/main" id="{3ED67AF0-8629-4239-80CE-CCE2112162B5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5087939" y="5470525"/>
                <a:ext cx="44450" cy="187325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3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534">
                <a:extLst>
                  <a:ext uri="{FF2B5EF4-FFF2-40B4-BE49-F238E27FC236}">
                    <a16:creationId xmlns:a16="http://schemas.microsoft.com/office/drawing/2014/main" id="{50370194-5178-41E5-81A6-F301B80DF77A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5148264" y="5481638"/>
                <a:ext cx="153988" cy="130175"/>
              </a:xfrm>
              <a:custGeom>
                <a:avLst/>
                <a:gdLst>
                  <a:gd name="T0" fmla="*/ 228 w 411"/>
                  <a:gd name="T1" fmla="*/ 136 h 341"/>
                  <a:gd name="T2" fmla="*/ 186 w 411"/>
                  <a:gd name="T3" fmla="*/ 37 h 341"/>
                  <a:gd name="T4" fmla="*/ 184 w 411"/>
                  <a:gd name="T5" fmla="*/ 30 h 341"/>
                  <a:gd name="T6" fmla="*/ 213 w 411"/>
                  <a:gd name="T7" fmla="*/ 16 h 341"/>
                  <a:gd name="T8" fmla="*/ 223 w 411"/>
                  <a:gd name="T9" fmla="*/ 6 h 341"/>
                  <a:gd name="T10" fmla="*/ 216 w 411"/>
                  <a:gd name="T11" fmla="*/ 0 h 341"/>
                  <a:gd name="T12" fmla="*/ 153 w 411"/>
                  <a:gd name="T13" fmla="*/ 2 h 341"/>
                  <a:gd name="T14" fmla="*/ 97 w 411"/>
                  <a:gd name="T15" fmla="*/ 0 h 341"/>
                  <a:gd name="T16" fmla="*/ 88 w 411"/>
                  <a:gd name="T17" fmla="*/ 10 h 341"/>
                  <a:gd name="T18" fmla="*/ 100 w 411"/>
                  <a:gd name="T19" fmla="*/ 16 h 341"/>
                  <a:gd name="T20" fmla="*/ 137 w 411"/>
                  <a:gd name="T21" fmla="*/ 32 h 341"/>
                  <a:gd name="T22" fmla="*/ 196 w 411"/>
                  <a:gd name="T23" fmla="*/ 171 h 341"/>
                  <a:gd name="T24" fmla="*/ 91 w 411"/>
                  <a:gd name="T25" fmla="*/ 284 h 341"/>
                  <a:gd name="T26" fmla="*/ 84 w 411"/>
                  <a:gd name="T27" fmla="*/ 289 h 341"/>
                  <a:gd name="T28" fmla="*/ 11 w 411"/>
                  <a:gd name="T29" fmla="*/ 325 h 341"/>
                  <a:gd name="T30" fmla="*/ 0 w 411"/>
                  <a:gd name="T31" fmla="*/ 335 h 341"/>
                  <a:gd name="T32" fmla="*/ 6 w 411"/>
                  <a:gd name="T33" fmla="*/ 341 h 341"/>
                  <a:gd name="T34" fmla="*/ 53 w 411"/>
                  <a:gd name="T35" fmla="*/ 339 h 341"/>
                  <a:gd name="T36" fmla="*/ 109 w 411"/>
                  <a:gd name="T37" fmla="*/ 341 h 341"/>
                  <a:gd name="T38" fmla="*/ 118 w 411"/>
                  <a:gd name="T39" fmla="*/ 331 h 341"/>
                  <a:gd name="T40" fmla="*/ 112 w 411"/>
                  <a:gd name="T41" fmla="*/ 325 h 341"/>
                  <a:gd name="T42" fmla="*/ 92 w 411"/>
                  <a:gd name="T43" fmla="*/ 310 h 341"/>
                  <a:gd name="T44" fmla="*/ 105 w 411"/>
                  <a:gd name="T45" fmla="*/ 287 h 341"/>
                  <a:gd name="T46" fmla="*/ 156 w 411"/>
                  <a:gd name="T47" fmla="*/ 234 h 341"/>
                  <a:gd name="T48" fmla="*/ 201 w 411"/>
                  <a:gd name="T49" fmla="*/ 185 h 341"/>
                  <a:gd name="T50" fmla="*/ 252 w 411"/>
                  <a:gd name="T51" fmla="*/ 304 h 341"/>
                  <a:gd name="T52" fmla="*/ 254 w 411"/>
                  <a:gd name="T53" fmla="*/ 311 h 341"/>
                  <a:gd name="T54" fmla="*/ 225 w 411"/>
                  <a:gd name="T55" fmla="*/ 325 h 341"/>
                  <a:gd name="T56" fmla="*/ 215 w 411"/>
                  <a:gd name="T57" fmla="*/ 335 h 341"/>
                  <a:gd name="T58" fmla="*/ 223 w 411"/>
                  <a:gd name="T59" fmla="*/ 341 h 341"/>
                  <a:gd name="T60" fmla="*/ 285 w 411"/>
                  <a:gd name="T61" fmla="*/ 339 h 341"/>
                  <a:gd name="T62" fmla="*/ 341 w 411"/>
                  <a:gd name="T63" fmla="*/ 341 h 341"/>
                  <a:gd name="T64" fmla="*/ 350 w 411"/>
                  <a:gd name="T65" fmla="*/ 331 h 341"/>
                  <a:gd name="T66" fmla="*/ 341 w 411"/>
                  <a:gd name="T67" fmla="*/ 325 h 341"/>
                  <a:gd name="T68" fmla="*/ 298 w 411"/>
                  <a:gd name="T69" fmla="*/ 303 h 341"/>
                  <a:gd name="T70" fmla="*/ 234 w 411"/>
                  <a:gd name="T71" fmla="*/ 149 h 341"/>
                  <a:gd name="T72" fmla="*/ 336 w 411"/>
                  <a:gd name="T73" fmla="*/ 41 h 341"/>
                  <a:gd name="T74" fmla="*/ 400 w 411"/>
                  <a:gd name="T75" fmla="*/ 16 h 341"/>
                  <a:gd name="T76" fmla="*/ 411 w 411"/>
                  <a:gd name="T77" fmla="*/ 6 h 341"/>
                  <a:gd name="T78" fmla="*/ 404 w 411"/>
                  <a:gd name="T79" fmla="*/ 0 h 341"/>
                  <a:gd name="T80" fmla="*/ 357 w 411"/>
                  <a:gd name="T81" fmla="*/ 2 h 341"/>
                  <a:gd name="T82" fmla="*/ 302 w 411"/>
                  <a:gd name="T83" fmla="*/ 0 h 341"/>
                  <a:gd name="T84" fmla="*/ 292 w 411"/>
                  <a:gd name="T85" fmla="*/ 10 h 341"/>
                  <a:gd name="T86" fmla="*/ 298 w 411"/>
                  <a:gd name="T87" fmla="*/ 16 h 341"/>
                  <a:gd name="T88" fmla="*/ 318 w 411"/>
                  <a:gd name="T89" fmla="*/ 31 h 341"/>
                  <a:gd name="T90" fmla="*/ 309 w 411"/>
                  <a:gd name="T91" fmla="*/ 49 h 341"/>
                  <a:gd name="T92" fmla="*/ 228 w 411"/>
                  <a:gd name="T93" fmla="*/ 13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1">
                    <a:moveTo>
                      <a:pt x="228" y="136"/>
                    </a:moveTo>
                    <a:lnTo>
                      <a:pt x="186" y="37"/>
                    </a:lnTo>
                    <a:cubicBezTo>
                      <a:pt x="185" y="33"/>
                      <a:pt x="184" y="31"/>
                      <a:pt x="184" y="30"/>
                    </a:cubicBezTo>
                    <a:cubicBezTo>
                      <a:pt x="184" y="27"/>
                      <a:pt x="192" y="18"/>
                      <a:pt x="213" y="16"/>
                    </a:cubicBezTo>
                    <a:cubicBezTo>
                      <a:pt x="218" y="15"/>
                      <a:pt x="223" y="15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2"/>
                      <a:pt x="153" y="2"/>
                    </a:cubicBezTo>
                    <a:cubicBezTo>
                      <a:pt x="140" y="2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6"/>
                      <a:pt x="93" y="16"/>
                      <a:pt x="100" y="16"/>
                    </a:cubicBezTo>
                    <a:cubicBezTo>
                      <a:pt x="129" y="16"/>
                      <a:pt x="132" y="21"/>
                      <a:pt x="137" y="32"/>
                    </a:cubicBezTo>
                    <a:lnTo>
                      <a:pt x="196" y="171"/>
                    </a:lnTo>
                    <a:lnTo>
                      <a:pt x="91" y="284"/>
                    </a:lnTo>
                    <a:lnTo>
                      <a:pt x="84" y="289"/>
                    </a:lnTo>
                    <a:cubicBezTo>
                      <a:pt x="60" y="316"/>
                      <a:pt x="36" y="324"/>
                      <a:pt x="11" y="325"/>
                    </a:cubicBezTo>
                    <a:cubicBezTo>
                      <a:pt x="4" y="326"/>
                      <a:pt x="0" y="326"/>
                      <a:pt x="0" y="335"/>
                    </a:cubicBezTo>
                    <a:cubicBezTo>
                      <a:pt x="0" y="336"/>
                      <a:pt x="0" y="341"/>
                      <a:pt x="6" y="341"/>
                    </a:cubicBezTo>
                    <a:cubicBezTo>
                      <a:pt x="21" y="341"/>
                      <a:pt x="38" y="339"/>
                      <a:pt x="53" y="339"/>
                    </a:cubicBezTo>
                    <a:cubicBezTo>
                      <a:pt x="72" y="339"/>
                      <a:pt x="91" y="341"/>
                      <a:pt x="109" y="341"/>
                    </a:cubicBezTo>
                    <a:cubicBezTo>
                      <a:pt x="112" y="341"/>
                      <a:pt x="118" y="341"/>
                      <a:pt x="118" y="331"/>
                    </a:cubicBezTo>
                    <a:cubicBezTo>
                      <a:pt x="118" y="326"/>
                      <a:pt x="113" y="325"/>
                      <a:pt x="112" y="325"/>
                    </a:cubicBezTo>
                    <a:cubicBezTo>
                      <a:pt x="107" y="325"/>
                      <a:pt x="92" y="324"/>
                      <a:pt x="92" y="310"/>
                    </a:cubicBezTo>
                    <a:cubicBezTo>
                      <a:pt x="92" y="302"/>
                      <a:pt x="100" y="294"/>
                      <a:pt x="105" y="287"/>
                    </a:cubicBezTo>
                    <a:lnTo>
                      <a:pt x="156" y="234"/>
                    </a:lnTo>
                    <a:lnTo>
                      <a:pt x="201" y="185"/>
                    </a:lnTo>
                    <a:lnTo>
                      <a:pt x="252" y="304"/>
                    </a:lnTo>
                    <a:cubicBezTo>
                      <a:pt x="254" y="309"/>
                      <a:pt x="254" y="310"/>
                      <a:pt x="254" y="311"/>
                    </a:cubicBezTo>
                    <a:cubicBezTo>
                      <a:pt x="254" y="315"/>
                      <a:pt x="245" y="323"/>
                      <a:pt x="225" y="325"/>
                    </a:cubicBezTo>
                    <a:cubicBezTo>
                      <a:pt x="220" y="326"/>
                      <a:pt x="215" y="326"/>
                      <a:pt x="215" y="335"/>
                    </a:cubicBezTo>
                    <a:cubicBezTo>
                      <a:pt x="215" y="341"/>
                      <a:pt x="221" y="341"/>
                      <a:pt x="223" y="341"/>
                    </a:cubicBezTo>
                    <a:cubicBezTo>
                      <a:pt x="237" y="341"/>
                      <a:pt x="272" y="339"/>
                      <a:pt x="285" y="339"/>
                    </a:cubicBezTo>
                    <a:cubicBezTo>
                      <a:pt x="298" y="339"/>
                      <a:pt x="328" y="341"/>
                      <a:pt x="341" y="341"/>
                    </a:cubicBezTo>
                    <a:cubicBezTo>
                      <a:pt x="344" y="341"/>
                      <a:pt x="350" y="341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5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6"/>
                    </a:cubicBezTo>
                    <a:cubicBezTo>
                      <a:pt x="406" y="15"/>
                      <a:pt x="411" y="15"/>
                      <a:pt x="411" y="6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2"/>
                      <a:pt x="357" y="2"/>
                    </a:cubicBezTo>
                    <a:cubicBezTo>
                      <a:pt x="339" y="2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4"/>
                      <a:pt x="295" y="15"/>
                      <a:pt x="298" y="16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5"/>
                      <a:pt x="309" y="49"/>
                    </a:cubicBezTo>
                    <a:lnTo>
                      <a:pt x="228" y="13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535">
                <a:extLst>
                  <a:ext uri="{FF2B5EF4-FFF2-40B4-BE49-F238E27FC236}">
                    <a16:creationId xmlns:a16="http://schemas.microsoft.com/office/drawing/2014/main" id="{3872A2C7-669A-4AAE-A4AD-48F3D2DB781C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322889" y="5470525"/>
                <a:ext cx="42863" cy="187325"/>
              </a:xfrm>
              <a:custGeom>
                <a:avLst/>
                <a:gdLst>
                  <a:gd name="T0" fmla="*/ 115 w 115"/>
                  <a:gd name="T1" fmla="*/ 249 h 498"/>
                  <a:gd name="T2" fmla="*/ 82 w 115"/>
                  <a:gd name="T3" fmla="*/ 94 h 498"/>
                  <a:gd name="T4" fmla="*/ 5 w 115"/>
                  <a:gd name="T5" fmla="*/ 0 h 498"/>
                  <a:gd name="T6" fmla="*/ 0 w 115"/>
                  <a:gd name="T7" fmla="*/ 5 h 498"/>
                  <a:gd name="T8" fmla="*/ 9 w 115"/>
                  <a:gd name="T9" fmla="*/ 16 h 498"/>
                  <a:gd name="T10" fmla="*/ 86 w 115"/>
                  <a:gd name="T11" fmla="*/ 249 h 498"/>
                  <a:gd name="T12" fmla="*/ 6 w 115"/>
                  <a:gd name="T13" fmla="*/ 485 h 498"/>
                  <a:gd name="T14" fmla="*/ 0 w 115"/>
                  <a:gd name="T15" fmla="*/ 493 h 498"/>
                  <a:gd name="T16" fmla="*/ 5 w 115"/>
                  <a:gd name="T17" fmla="*/ 498 h 498"/>
                  <a:gd name="T18" fmla="*/ 84 w 115"/>
                  <a:gd name="T19" fmla="*/ 401 h 498"/>
                  <a:gd name="T20" fmla="*/ 115 w 115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8">
                    <a:moveTo>
                      <a:pt x="115" y="249"/>
                    </a:moveTo>
                    <a:cubicBezTo>
                      <a:pt x="115" y="210"/>
                      <a:pt x="110" y="150"/>
                      <a:pt x="82" y="94"/>
                    </a:cubicBezTo>
                    <a:cubicBezTo>
                      <a:pt x="52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6" y="145"/>
                      <a:pt x="86" y="249"/>
                    </a:cubicBezTo>
                    <a:cubicBezTo>
                      <a:pt x="86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4" y="465"/>
                      <a:pt x="84" y="401"/>
                    </a:cubicBezTo>
                    <a:cubicBezTo>
                      <a:pt x="109" y="346"/>
                      <a:pt x="115" y="291"/>
                      <a:pt x="115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536">
                <a:extLst>
                  <a:ext uri="{FF2B5EF4-FFF2-40B4-BE49-F238E27FC236}">
                    <a16:creationId xmlns:a16="http://schemas.microsoft.com/office/drawing/2014/main" id="{D10E59D1-BB3E-4E3F-8B56-A602B65A74D2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435601" y="5500688"/>
                <a:ext cx="123825" cy="127000"/>
              </a:xfrm>
              <a:custGeom>
                <a:avLst/>
                <a:gdLst>
                  <a:gd name="T0" fmla="*/ 176 w 332"/>
                  <a:gd name="T1" fmla="*/ 176 h 332"/>
                  <a:gd name="T2" fmla="*/ 316 w 332"/>
                  <a:gd name="T3" fmla="*/ 176 h 332"/>
                  <a:gd name="T4" fmla="*/ 332 w 332"/>
                  <a:gd name="T5" fmla="*/ 166 h 332"/>
                  <a:gd name="T6" fmla="*/ 316 w 332"/>
                  <a:gd name="T7" fmla="*/ 156 h 332"/>
                  <a:gd name="T8" fmla="*/ 176 w 332"/>
                  <a:gd name="T9" fmla="*/ 156 h 332"/>
                  <a:gd name="T10" fmla="*/ 176 w 332"/>
                  <a:gd name="T11" fmla="*/ 17 h 332"/>
                  <a:gd name="T12" fmla="*/ 166 w 332"/>
                  <a:gd name="T13" fmla="*/ 0 h 332"/>
                  <a:gd name="T14" fmla="*/ 156 w 332"/>
                  <a:gd name="T15" fmla="*/ 17 h 332"/>
                  <a:gd name="T16" fmla="*/ 156 w 332"/>
                  <a:gd name="T17" fmla="*/ 156 h 332"/>
                  <a:gd name="T18" fmla="*/ 17 w 332"/>
                  <a:gd name="T19" fmla="*/ 156 h 332"/>
                  <a:gd name="T20" fmla="*/ 0 w 332"/>
                  <a:gd name="T21" fmla="*/ 166 h 332"/>
                  <a:gd name="T22" fmla="*/ 17 w 332"/>
                  <a:gd name="T23" fmla="*/ 176 h 332"/>
                  <a:gd name="T24" fmla="*/ 156 w 332"/>
                  <a:gd name="T25" fmla="*/ 176 h 332"/>
                  <a:gd name="T26" fmla="*/ 156 w 332"/>
                  <a:gd name="T27" fmla="*/ 316 h 332"/>
                  <a:gd name="T28" fmla="*/ 166 w 332"/>
                  <a:gd name="T29" fmla="*/ 332 h 332"/>
                  <a:gd name="T30" fmla="*/ 176 w 332"/>
                  <a:gd name="T31" fmla="*/ 316 h 332"/>
                  <a:gd name="T32" fmla="*/ 176 w 332"/>
                  <a:gd name="T33" fmla="*/ 17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2" h="332">
                    <a:moveTo>
                      <a:pt x="176" y="176"/>
                    </a:moveTo>
                    <a:lnTo>
                      <a:pt x="316" y="176"/>
                    </a:lnTo>
                    <a:cubicBezTo>
                      <a:pt x="322" y="176"/>
                      <a:pt x="332" y="176"/>
                      <a:pt x="332" y="166"/>
                    </a:cubicBezTo>
                    <a:cubicBezTo>
                      <a:pt x="332" y="156"/>
                      <a:pt x="322" y="156"/>
                      <a:pt x="316" y="156"/>
                    </a:cubicBezTo>
                    <a:lnTo>
                      <a:pt x="176" y="156"/>
                    </a:lnTo>
                    <a:lnTo>
                      <a:pt x="176" y="17"/>
                    </a:lnTo>
                    <a:cubicBezTo>
                      <a:pt x="176" y="10"/>
                      <a:pt x="176" y="0"/>
                      <a:pt x="166" y="0"/>
                    </a:cubicBezTo>
                    <a:cubicBezTo>
                      <a:pt x="156" y="0"/>
                      <a:pt x="156" y="10"/>
                      <a:pt x="156" y="17"/>
                    </a:cubicBezTo>
                    <a:lnTo>
                      <a:pt x="156" y="156"/>
                    </a:lnTo>
                    <a:lnTo>
                      <a:pt x="17" y="156"/>
                    </a:lnTo>
                    <a:cubicBezTo>
                      <a:pt x="10" y="156"/>
                      <a:pt x="0" y="156"/>
                      <a:pt x="0" y="166"/>
                    </a:cubicBezTo>
                    <a:cubicBezTo>
                      <a:pt x="0" y="176"/>
                      <a:pt x="10" y="176"/>
                      <a:pt x="17" y="176"/>
                    </a:cubicBezTo>
                    <a:lnTo>
                      <a:pt x="156" y="176"/>
                    </a:lnTo>
                    <a:lnTo>
                      <a:pt x="156" y="316"/>
                    </a:lnTo>
                    <a:cubicBezTo>
                      <a:pt x="156" y="323"/>
                      <a:pt x="156" y="332"/>
                      <a:pt x="166" y="332"/>
                    </a:cubicBezTo>
                    <a:cubicBezTo>
                      <a:pt x="176" y="332"/>
                      <a:pt x="176" y="323"/>
                      <a:pt x="176" y="316"/>
                    </a:cubicBezTo>
                    <a:lnTo>
                      <a:pt x="176" y="1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537">
                <a:extLst>
                  <a:ext uri="{FF2B5EF4-FFF2-40B4-BE49-F238E27FC236}">
                    <a16:creationId xmlns:a16="http://schemas.microsoft.com/office/drawing/2014/main" id="{A6D2A96F-8682-4715-B5CA-C16DEFFF4FCA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616576" y="5492750"/>
                <a:ext cx="57150" cy="120650"/>
              </a:xfrm>
              <a:custGeom>
                <a:avLst/>
                <a:gdLst>
                  <a:gd name="T0" fmla="*/ 91 w 153"/>
                  <a:gd name="T1" fmla="*/ 112 h 317"/>
                  <a:gd name="T2" fmla="*/ 138 w 153"/>
                  <a:gd name="T3" fmla="*/ 112 h 317"/>
                  <a:gd name="T4" fmla="*/ 153 w 153"/>
                  <a:gd name="T5" fmla="*/ 102 h 317"/>
                  <a:gd name="T6" fmla="*/ 139 w 153"/>
                  <a:gd name="T7" fmla="*/ 97 h 317"/>
                  <a:gd name="T8" fmla="*/ 95 w 153"/>
                  <a:gd name="T9" fmla="*/ 97 h 317"/>
                  <a:gd name="T10" fmla="*/ 116 w 153"/>
                  <a:gd name="T11" fmla="*/ 13 h 317"/>
                  <a:gd name="T12" fmla="*/ 101 w 153"/>
                  <a:gd name="T13" fmla="*/ 0 h 317"/>
                  <a:gd name="T14" fmla="*/ 81 w 153"/>
                  <a:gd name="T15" fmla="*/ 18 h 317"/>
                  <a:gd name="T16" fmla="*/ 62 w 153"/>
                  <a:gd name="T17" fmla="*/ 97 h 317"/>
                  <a:gd name="T18" fmla="*/ 15 w 153"/>
                  <a:gd name="T19" fmla="*/ 97 h 317"/>
                  <a:gd name="T20" fmla="*/ 0 w 153"/>
                  <a:gd name="T21" fmla="*/ 106 h 317"/>
                  <a:gd name="T22" fmla="*/ 14 w 153"/>
                  <a:gd name="T23" fmla="*/ 112 h 317"/>
                  <a:gd name="T24" fmla="*/ 58 w 153"/>
                  <a:gd name="T25" fmla="*/ 112 h 317"/>
                  <a:gd name="T26" fmla="*/ 20 w 153"/>
                  <a:gd name="T27" fmla="*/ 271 h 317"/>
                  <a:gd name="T28" fmla="*/ 66 w 153"/>
                  <a:gd name="T29" fmla="*/ 317 h 317"/>
                  <a:gd name="T30" fmla="*/ 145 w 153"/>
                  <a:gd name="T31" fmla="*/ 241 h 317"/>
                  <a:gd name="T32" fmla="*/ 139 w 153"/>
                  <a:gd name="T33" fmla="*/ 236 h 317"/>
                  <a:gd name="T34" fmla="*/ 132 w 153"/>
                  <a:gd name="T35" fmla="*/ 243 h 317"/>
                  <a:gd name="T36" fmla="*/ 67 w 153"/>
                  <a:gd name="T37" fmla="*/ 306 h 317"/>
                  <a:gd name="T38" fmla="*/ 52 w 153"/>
                  <a:gd name="T39" fmla="*/ 283 h 317"/>
                  <a:gd name="T40" fmla="*/ 54 w 153"/>
                  <a:gd name="T41" fmla="*/ 259 h 317"/>
                  <a:gd name="T42" fmla="*/ 91 w 153"/>
                  <a:gd name="T43" fmla="*/ 112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7">
                    <a:moveTo>
                      <a:pt x="91" y="112"/>
                    </a:moveTo>
                    <a:lnTo>
                      <a:pt x="138" y="112"/>
                    </a:lnTo>
                    <a:cubicBezTo>
                      <a:pt x="148" y="112"/>
                      <a:pt x="153" y="112"/>
                      <a:pt x="153" y="102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6"/>
                      <a:pt x="116" y="16"/>
                      <a:pt x="116" y="13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0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6"/>
                    </a:cubicBezTo>
                    <a:cubicBezTo>
                      <a:pt x="0" y="112"/>
                      <a:pt x="4" y="112"/>
                      <a:pt x="14" y="112"/>
                    </a:cubicBezTo>
                    <a:lnTo>
                      <a:pt x="58" y="112"/>
                    </a:lnTo>
                    <a:cubicBezTo>
                      <a:pt x="22" y="254"/>
                      <a:pt x="20" y="262"/>
                      <a:pt x="20" y="271"/>
                    </a:cubicBezTo>
                    <a:cubicBezTo>
                      <a:pt x="20" y="298"/>
                      <a:pt x="39" y="317"/>
                      <a:pt x="66" y="317"/>
                    </a:cubicBezTo>
                    <a:cubicBezTo>
                      <a:pt x="117" y="317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7"/>
                      <a:pt x="132" y="243"/>
                    </a:cubicBezTo>
                    <a:cubicBezTo>
                      <a:pt x="110" y="294"/>
                      <a:pt x="84" y="306"/>
                      <a:pt x="67" y="306"/>
                    </a:cubicBezTo>
                    <a:cubicBezTo>
                      <a:pt x="56" y="306"/>
                      <a:pt x="52" y="300"/>
                      <a:pt x="52" y="283"/>
                    </a:cubicBezTo>
                    <a:cubicBezTo>
                      <a:pt x="52" y="271"/>
                      <a:pt x="52" y="268"/>
                      <a:pt x="54" y="259"/>
                    </a:cubicBezTo>
                    <a:lnTo>
                      <a:pt x="91" y="11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538">
                <a:extLst>
                  <a:ext uri="{FF2B5EF4-FFF2-40B4-BE49-F238E27FC236}">
                    <a16:creationId xmlns:a16="http://schemas.microsoft.com/office/drawing/2014/main" id="{57C4396C-6F97-4C0E-BA56-476ED479C33E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689601" y="5470525"/>
                <a:ext cx="42863" cy="187325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4 h 498"/>
                  <a:gd name="T4" fmla="*/ 5 w 116"/>
                  <a:gd name="T5" fmla="*/ 0 h 498"/>
                  <a:gd name="T6" fmla="*/ 0 w 116"/>
                  <a:gd name="T7" fmla="*/ 5 h 498"/>
                  <a:gd name="T8" fmla="*/ 9 w 116"/>
                  <a:gd name="T9" fmla="*/ 16 h 498"/>
                  <a:gd name="T10" fmla="*/ 87 w 116"/>
                  <a:gd name="T11" fmla="*/ 249 h 498"/>
                  <a:gd name="T12" fmla="*/ 6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4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0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9" y="16"/>
                    </a:cubicBezTo>
                    <a:cubicBezTo>
                      <a:pt x="58" y="66"/>
                      <a:pt x="87" y="145"/>
                      <a:pt x="87" y="249"/>
                    </a:cubicBezTo>
                    <a:cubicBezTo>
                      <a:pt x="87" y="334"/>
                      <a:pt x="68" y="422"/>
                      <a:pt x="6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5"/>
                      <a:pt x="84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539">
                <a:extLst>
                  <a:ext uri="{FF2B5EF4-FFF2-40B4-BE49-F238E27FC236}">
                    <a16:creationId xmlns:a16="http://schemas.microsoft.com/office/drawing/2014/main" id="{071BE1FE-B44C-4E6A-83FC-5A4E2942895F}"/>
                  </a:ext>
                </a:extLst>
              </p:cNvPr>
              <p:cNvSpPr>
                <a:spLocks noEditPoint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818189" y="5491163"/>
                <a:ext cx="114300" cy="146050"/>
              </a:xfrm>
              <a:custGeom>
                <a:avLst/>
                <a:gdLst>
                  <a:gd name="T0" fmla="*/ 295 w 305"/>
                  <a:gd name="T1" fmla="*/ 21 h 385"/>
                  <a:gd name="T2" fmla="*/ 305 w 305"/>
                  <a:gd name="T3" fmla="*/ 10 h 385"/>
                  <a:gd name="T4" fmla="*/ 295 w 305"/>
                  <a:gd name="T5" fmla="*/ 0 h 385"/>
                  <a:gd name="T6" fmla="*/ 286 w 305"/>
                  <a:gd name="T7" fmla="*/ 3 h 385"/>
                  <a:gd name="T8" fmla="*/ 10 w 305"/>
                  <a:gd name="T9" fmla="*/ 133 h 385"/>
                  <a:gd name="T10" fmla="*/ 0 w 305"/>
                  <a:gd name="T11" fmla="*/ 144 h 385"/>
                  <a:gd name="T12" fmla="*/ 10 w 305"/>
                  <a:gd name="T13" fmla="*/ 155 h 385"/>
                  <a:gd name="T14" fmla="*/ 286 w 305"/>
                  <a:gd name="T15" fmla="*/ 285 h 385"/>
                  <a:gd name="T16" fmla="*/ 295 w 305"/>
                  <a:gd name="T17" fmla="*/ 288 h 385"/>
                  <a:gd name="T18" fmla="*/ 305 w 305"/>
                  <a:gd name="T19" fmla="*/ 278 h 385"/>
                  <a:gd name="T20" fmla="*/ 294 w 305"/>
                  <a:gd name="T21" fmla="*/ 267 h 385"/>
                  <a:gd name="T22" fmla="*/ 33 w 305"/>
                  <a:gd name="T23" fmla="*/ 144 h 385"/>
                  <a:gd name="T24" fmla="*/ 295 w 305"/>
                  <a:gd name="T25" fmla="*/ 21 h 385"/>
                  <a:gd name="T26" fmla="*/ 287 w 305"/>
                  <a:gd name="T27" fmla="*/ 385 h 385"/>
                  <a:gd name="T28" fmla="*/ 305 w 305"/>
                  <a:gd name="T29" fmla="*/ 375 h 385"/>
                  <a:gd name="T30" fmla="*/ 287 w 305"/>
                  <a:gd name="T31" fmla="*/ 365 h 385"/>
                  <a:gd name="T32" fmla="*/ 18 w 305"/>
                  <a:gd name="T33" fmla="*/ 365 h 385"/>
                  <a:gd name="T34" fmla="*/ 0 w 305"/>
                  <a:gd name="T35" fmla="*/ 375 h 385"/>
                  <a:gd name="T36" fmla="*/ 17 w 305"/>
                  <a:gd name="T37" fmla="*/ 385 h 385"/>
                  <a:gd name="T38" fmla="*/ 287 w 305"/>
                  <a:gd name="T39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5">
                    <a:moveTo>
                      <a:pt x="295" y="21"/>
                    </a:moveTo>
                    <a:cubicBezTo>
                      <a:pt x="301" y="18"/>
                      <a:pt x="305" y="16"/>
                      <a:pt x="305" y="10"/>
                    </a:cubicBezTo>
                    <a:cubicBezTo>
                      <a:pt x="305" y="4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1" y="137"/>
                      <a:pt x="0" y="140"/>
                      <a:pt x="0" y="144"/>
                    </a:cubicBezTo>
                    <a:cubicBezTo>
                      <a:pt x="0" y="149"/>
                      <a:pt x="3" y="152"/>
                      <a:pt x="10" y="155"/>
                    </a:cubicBezTo>
                    <a:lnTo>
                      <a:pt x="286" y="285"/>
                    </a:lnTo>
                    <a:cubicBezTo>
                      <a:pt x="292" y="288"/>
                      <a:pt x="293" y="288"/>
                      <a:pt x="295" y="288"/>
                    </a:cubicBezTo>
                    <a:cubicBezTo>
                      <a:pt x="300" y="288"/>
                      <a:pt x="305" y="284"/>
                      <a:pt x="305" y="278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4"/>
                    </a:lnTo>
                    <a:lnTo>
                      <a:pt x="295" y="21"/>
                    </a:lnTo>
                    <a:close/>
                    <a:moveTo>
                      <a:pt x="287" y="385"/>
                    </a:moveTo>
                    <a:cubicBezTo>
                      <a:pt x="296" y="385"/>
                      <a:pt x="305" y="385"/>
                      <a:pt x="305" y="375"/>
                    </a:cubicBezTo>
                    <a:cubicBezTo>
                      <a:pt x="305" y="365"/>
                      <a:pt x="294" y="365"/>
                      <a:pt x="287" y="365"/>
                    </a:cubicBezTo>
                    <a:lnTo>
                      <a:pt x="18" y="365"/>
                    </a:lnTo>
                    <a:cubicBezTo>
                      <a:pt x="10" y="365"/>
                      <a:pt x="0" y="365"/>
                      <a:pt x="0" y="375"/>
                    </a:cubicBezTo>
                    <a:cubicBezTo>
                      <a:pt x="0" y="385"/>
                      <a:pt x="9" y="385"/>
                      <a:pt x="17" y="385"/>
                    </a:cubicBezTo>
                    <a:lnTo>
                      <a:pt x="287" y="3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540">
                <a:extLst>
                  <a:ext uri="{FF2B5EF4-FFF2-40B4-BE49-F238E27FC236}">
                    <a16:creationId xmlns:a16="http://schemas.microsoft.com/office/drawing/2014/main" id="{B036ABC6-06D3-4D05-A5BA-35B849816A73}"/>
                  </a:ext>
                </a:extLst>
              </p:cNvPr>
              <p:cNvSpPr>
                <a:spLocks noEditPoint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6005514" y="5526088"/>
                <a:ext cx="71438" cy="87312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9 h 229"/>
                  <a:gd name="T10" fmla="*/ 181 w 193"/>
                  <a:gd name="T11" fmla="*/ 109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7 h 229"/>
                  <a:gd name="T28" fmla="*/ 57 w 193"/>
                  <a:gd name="T29" fmla="*/ 183 h 229"/>
                  <a:gd name="T30" fmla="*/ 42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7" y="11"/>
                      <a:pt x="104" y="11"/>
                    </a:cubicBezTo>
                    <a:cubicBezTo>
                      <a:pt x="156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9"/>
                    </a:moveTo>
                    <a:lnTo>
                      <a:pt x="181" y="109"/>
                    </a:lnTo>
                    <a:cubicBezTo>
                      <a:pt x="192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4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3" y="229"/>
                      <a:pt x="110" y="229"/>
                    </a:cubicBezTo>
                    <a:cubicBezTo>
                      <a:pt x="171" y="229"/>
                      <a:pt x="193" y="174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7"/>
                      <a:pt x="118" y="217"/>
                      <a:pt x="113" y="217"/>
                    </a:cubicBezTo>
                    <a:cubicBezTo>
                      <a:pt x="88" y="217"/>
                      <a:pt x="68" y="202"/>
                      <a:pt x="57" y="183"/>
                    </a:cubicBezTo>
                    <a:cubicBezTo>
                      <a:pt x="42" y="159"/>
                      <a:pt x="42" y="127"/>
                      <a:pt x="42" y="10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541">
                <a:extLst>
                  <a:ext uri="{FF2B5EF4-FFF2-40B4-BE49-F238E27FC236}">
                    <a16:creationId xmlns:a16="http://schemas.microsoft.com/office/drawing/2014/main" id="{71412398-622D-49D2-8EAB-9594A2788BE9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6084889" y="5530850"/>
                <a:ext cx="93663" cy="80962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1 h 215"/>
                  <a:gd name="T4" fmla="*/ 242 w 251"/>
                  <a:gd name="T5" fmla="*/ 15 h 215"/>
                  <a:gd name="T6" fmla="*/ 242 w 251"/>
                  <a:gd name="T7" fmla="*/ 0 h 215"/>
                  <a:gd name="T8" fmla="*/ 201 w 251"/>
                  <a:gd name="T9" fmla="*/ 1 h 215"/>
                  <a:gd name="T10" fmla="*/ 153 w 251"/>
                  <a:gd name="T11" fmla="*/ 0 h 215"/>
                  <a:gd name="T12" fmla="*/ 153 w 251"/>
                  <a:gd name="T13" fmla="*/ 15 h 215"/>
                  <a:gd name="T14" fmla="*/ 168 w 251"/>
                  <a:gd name="T15" fmla="*/ 31 h 215"/>
                  <a:gd name="T16" fmla="*/ 160 w 251"/>
                  <a:gd name="T17" fmla="*/ 48 h 215"/>
                  <a:gd name="T18" fmla="*/ 130 w 251"/>
                  <a:gd name="T19" fmla="*/ 87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5 h 215"/>
                  <a:gd name="T26" fmla="*/ 104 w 251"/>
                  <a:gd name="T27" fmla="*/ 0 h 215"/>
                  <a:gd name="T28" fmla="*/ 50 w 251"/>
                  <a:gd name="T29" fmla="*/ 1 h 215"/>
                  <a:gd name="T30" fmla="*/ 2 w 251"/>
                  <a:gd name="T31" fmla="*/ 0 h 215"/>
                  <a:gd name="T32" fmla="*/ 2 w 251"/>
                  <a:gd name="T33" fmla="*/ 15 h 215"/>
                  <a:gd name="T34" fmla="*/ 61 w 251"/>
                  <a:gd name="T35" fmla="*/ 46 h 215"/>
                  <a:gd name="T36" fmla="*/ 111 w 251"/>
                  <a:gd name="T37" fmla="*/ 110 h 215"/>
                  <a:gd name="T38" fmla="*/ 64 w 251"/>
                  <a:gd name="T39" fmla="*/ 169 h 215"/>
                  <a:gd name="T40" fmla="*/ 0 w 251"/>
                  <a:gd name="T41" fmla="*/ 199 h 215"/>
                  <a:gd name="T42" fmla="*/ 0 w 251"/>
                  <a:gd name="T43" fmla="*/ 215 h 215"/>
                  <a:gd name="T44" fmla="*/ 41 w 251"/>
                  <a:gd name="T45" fmla="*/ 213 h 215"/>
                  <a:gd name="T46" fmla="*/ 89 w 251"/>
                  <a:gd name="T47" fmla="*/ 215 h 215"/>
                  <a:gd name="T48" fmla="*/ 89 w 251"/>
                  <a:gd name="T49" fmla="*/ 199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0 h 215"/>
                  <a:gd name="T56" fmla="*/ 167 w 251"/>
                  <a:gd name="T57" fmla="*/ 187 h 215"/>
                  <a:gd name="T58" fmla="*/ 149 w 251"/>
                  <a:gd name="T59" fmla="*/ 199 h 215"/>
                  <a:gd name="T60" fmla="*/ 149 w 251"/>
                  <a:gd name="T61" fmla="*/ 215 h 215"/>
                  <a:gd name="T62" fmla="*/ 203 w 251"/>
                  <a:gd name="T63" fmla="*/ 213 h 215"/>
                  <a:gd name="T64" fmla="*/ 251 w 251"/>
                  <a:gd name="T65" fmla="*/ 215 h 215"/>
                  <a:gd name="T66" fmla="*/ 251 w 251"/>
                  <a:gd name="T67" fmla="*/ 199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4"/>
                      <a:pt x="183" y="41"/>
                    </a:cubicBezTo>
                    <a:cubicBezTo>
                      <a:pt x="198" y="23"/>
                      <a:pt x="219" y="16"/>
                      <a:pt x="242" y="15"/>
                    </a:cubicBezTo>
                    <a:lnTo>
                      <a:pt x="242" y="0"/>
                    </a:lnTo>
                    <a:cubicBezTo>
                      <a:pt x="229" y="1"/>
                      <a:pt x="214" y="1"/>
                      <a:pt x="201" y="1"/>
                    </a:cubicBezTo>
                    <a:cubicBezTo>
                      <a:pt x="186" y="1"/>
                      <a:pt x="160" y="0"/>
                      <a:pt x="153" y="0"/>
                    </a:cubicBezTo>
                    <a:lnTo>
                      <a:pt x="153" y="15"/>
                    </a:lnTo>
                    <a:cubicBezTo>
                      <a:pt x="164" y="16"/>
                      <a:pt x="168" y="23"/>
                      <a:pt x="168" y="31"/>
                    </a:cubicBezTo>
                    <a:cubicBezTo>
                      <a:pt x="168" y="39"/>
                      <a:pt x="163" y="45"/>
                      <a:pt x="160" y="48"/>
                    </a:cubicBezTo>
                    <a:lnTo>
                      <a:pt x="130" y="87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0"/>
                      <a:pt x="94" y="16"/>
                      <a:pt x="104" y="15"/>
                    </a:cubicBezTo>
                    <a:lnTo>
                      <a:pt x="104" y="0"/>
                    </a:lnTo>
                    <a:cubicBezTo>
                      <a:pt x="91" y="0"/>
                      <a:pt x="58" y="1"/>
                      <a:pt x="50" y="1"/>
                    </a:cubicBezTo>
                    <a:cubicBezTo>
                      <a:pt x="39" y="1"/>
                      <a:pt x="16" y="1"/>
                      <a:pt x="2" y="0"/>
                    </a:cubicBezTo>
                    <a:lnTo>
                      <a:pt x="2" y="15"/>
                    </a:lnTo>
                    <a:cubicBezTo>
                      <a:pt x="37" y="15"/>
                      <a:pt x="38" y="16"/>
                      <a:pt x="61" y="46"/>
                    </a:cubicBezTo>
                    <a:lnTo>
                      <a:pt x="111" y="110"/>
                    </a:lnTo>
                    <a:lnTo>
                      <a:pt x="64" y="169"/>
                    </a:lnTo>
                    <a:cubicBezTo>
                      <a:pt x="40" y="198"/>
                      <a:pt x="10" y="199"/>
                      <a:pt x="0" y="199"/>
                    </a:cubicBezTo>
                    <a:lnTo>
                      <a:pt x="0" y="215"/>
                    </a:lnTo>
                    <a:cubicBezTo>
                      <a:pt x="13" y="214"/>
                      <a:pt x="28" y="213"/>
                      <a:pt x="41" y="213"/>
                    </a:cubicBezTo>
                    <a:cubicBezTo>
                      <a:pt x="56" y="213"/>
                      <a:pt x="77" y="214"/>
                      <a:pt x="89" y="215"/>
                    </a:cubicBezTo>
                    <a:lnTo>
                      <a:pt x="89" y="199"/>
                    </a:lnTo>
                    <a:cubicBezTo>
                      <a:pt x="78" y="198"/>
                      <a:pt x="74" y="191"/>
                      <a:pt x="74" y="184"/>
                    </a:cubicBezTo>
                    <a:cubicBezTo>
                      <a:pt x="74" y="173"/>
                      <a:pt x="89" y="156"/>
                      <a:pt x="119" y="121"/>
                    </a:cubicBezTo>
                    <a:lnTo>
                      <a:pt x="157" y="170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1"/>
                      <a:pt x="163" y="199"/>
                      <a:pt x="149" y="199"/>
                    </a:cubicBezTo>
                    <a:lnTo>
                      <a:pt x="149" y="215"/>
                    </a:lnTo>
                    <a:cubicBezTo>
                      <a:pt x="164" y="214"/>
                      <a:pt x="192" y="213"/>
                      <a:pt x="203" y="213"/>
                    </a:cubicBezTo>
                    <a:cubicBezTo>
                      <a:pt x="217" y="213"/>
                      <a:pt x="236" y="214"/>
                      <a:pt x="251" y="215"/>
                    </a:cubicBezTo>
                    <a:lnTo>
                      <a:pt x="251" y="199"/>
                    </a:lnTo>
                    <a:cubicBezTo>
                      <a:pt x="224" y="199"/>
                      <a:pt x="215" y="198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542">
                <a:extLst>
                  <a:ext uri="{FF2B5EF4-FFF2-40B4-BE49-F238E27FC236}">
                    <a16:creationId xmlns:a16="http://schemas.microsoft.com/office/drawing/2014/main" id="{375C2B92-4586-4FDB-BB55-555EEC3E523D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6186489" y="5527675"/>
                <a:ext cx="92075" cy="120650"/>
              </a:xfrm>
              <a:custGeom>
                <a:avLst/>
                <a:gdLst>
                  <a:gd name="T0" fmla="*/ 72 w 246"/>
                  <a:gd name="T1" fmla="*/ 33 h 318"/>
                  <a:gd name="T2" fmla="*/ 72 w 246"/>
                  <a:gd name="T3" fmla="*/ 0 h 318"/>
                  <a:gd name="T4" fmla="*/ 0 w 246"/>
                  <a:gd name="T5" fmla="*/ 6 h 318"/>
                  <a:gd name="T6" fmla="*/ 0 w 246"/>
                  <a:gd name="T7" fmla="*/ 21 h 318"/>
                  <a:gd name="T8" fmla="*/ 39 w 246"/>
                  <a:gd name="T9" fmla="*/ 46 h 318"/>
                  <a:gd name="T10" fmla="*/ 39 w 246"/>
                  <a:gd name="T11" fmla="*/ 280 h 318"/>
                  <a:gd name="T12" fmla="*/ 0 w 246"/>
                  <a:gd name="T13" fmla="*/ 302 h 318"/>
                  <a:gd name="T14" fmla="*/ 0 w 246"/>
                  <a:gd name="T15" fmla="*/ 318 h 318"/>
                  <a:gd name="T16" fmla="*/ 56 w 246"/>
                  <a:gd name="T17" fmla="*/ 316 h 318"/>
                  <a:gd name="T18" fmla="*/ 112 w 246"/>
                  <a:gd name="T19" fmla="*/ 318 h 318"/>
                  <a:gd name="T20" fmla="*/ 112 w 246"/>
                  <a:gd name="T21" fmla="*/ 302 h 318"/>
                  <a:gd name="T22" fmla="*/ 73 w 246"/>
                  <a:gd name="T23" fmla="*/ 280 h 318"/>
                  <a:gd name="T24" fmla="*/ 73 w 246"/>
                  <a:gd name="T25" fmla="*/ 196 h 318"/>
                  <a:gd name="T26" fmla="*/ 73 w 246"/>
                  <a:gd name="T27" fmla="*/ 191 h 318"/>
                  <a:gd name="T28" fmla="*/ 134 w 246"/>
                  <a:gd name="T29" fmla="*/ 226 h 318"/>
                  <a:gd name="T30" fmla="*/ 246 w 246"/>
                  <a:gd name="T31" fmla="*/ 113 h 318"/>
                  <a:gd name="T32" fmla="*/ 141 w 246"/>
                  <a:gd name="T33" fmla="*/ 0 h 318"/>
                  <a:gd name="T34" fmla="*/ 72 w 246"/>
                  <a:gd name="T35" fmla="*/ 33 h 318"/>
                  <a:gd name="T36" fmla="*/ 73 w 246"/>
                  <a:gd name="T37" fmla="*/ 164 h 318"/>
                  <a:gd name="T38" fmla="*/ 73 w 246"/>
                  <a:gd name="T39" fmla="*/ 53 h 318"/>
                  <a:gd name="T40" fmla="*/ 137 w 246"/>
                  <a:gd name="T41" fmla="*/ 13 h 318"/>
                  <a:gd name="T42" fmla="*/ 204 w 246"/>
                  <a:gd name="T43" fmla="*/ 113 h 318"/>
                  <a:gd name="T44" fmla="*/ 132 w 246"/>
                  <a:gd name="T45" fmla="*/ 215 h 318"/>
                  <a:gd name="T46" fmla="*/ 80 w 246"/>
                  <a:gd name="T47" fmla="*/ 185 h 318"/>
                  <a:gd name="T48" fmla="*/ 73 w 246"/>
                  <a:gd name="T49" fmla="*/ 16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8">
                    <a:moveTo>
                      <a:pt x="72" y="33"/>
                    </a:moveTo>
                    <a:lnTo>
                      <a:pt x="72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80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8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8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80"/>
                    </a:cubicBezTo>
                    <a:lnTo>
                      <a:pt x="73" y="196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50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4"/>
                    </a:moveTo>
                    <a:lnTo>
                      <a:pt x="73" y="53"/>
                    </a:lnTo>
                    <a:cubicBezTo>
                      <a:pt x="88" y="27"/>
                      <a:pt x="112" y="13"/>
                      <a:pt x="137" y="13"/>
                    </a:cubicBezTo>
                    <a:cubicBezTo>
                      <a:pt x="174" y="13"/>
                      <a:pt x="204" y="57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5"/>
                    </a:cubicBezTo>
                    <a:cubicBezTo>
                      <a:pt x="73" y="174"/>
                      <a:pt x="73" y="174"/>
                      <a:pt x="73" y="16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543">
                <a:extLst>
                  <a:ext uri="{FF2B5EF4-FFF2-40B4-BE49-F238E27FC236}">
                    <a16:creationId xmlns:a16="http://schemas.microsoft.com/office/drawing/2014/main" id="{670191AF-9B70-47D2-A3AE-EC5CFEA2D75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6348414" y="5394325"/>
                <a:ext cx="71438" cy="339725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544">
                <a:extLst>
                  <a:ext uri="{FF2B5EF4-FFF2-40B4-BE49-F238E27FC236}">
                    <a16:creationId xmlns:a16="http://schemas.microsoft.com/office/drawing/2014/main" id="{BE15569C-FDCA-4AFD-9719-2985E07F11BA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6442076" y="5561013"/>
                <a:ext cx="114300" cy="6350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545">
                <a:extLst>
                  <a:ext uri="{FF2B5EF4-FFF2-40B4-BE49-F238E27FC236}">
                    <a16:creationId xmlns:a16="http://schemas.microsoft.com/office/drawing/2014/main" id="{9316F8CF-6133-4426-BE0E-C32ADDB2F4A3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986589" y="5449888"/>
                <a:ext cx="57150" cy="87312"/>
              </a:xfrm>
              <a:custGeom>
                <a:avLst/>
                <a:gdLst>
                  <a:gd name="T0" fmla="*/ 154 w 154"/>
                  <a:gd name="T1" fmla="*/ 168 h 232"/>
                  <a:gd name="T2" fmla="*/ 142 w 154"/>
                  <a:gd name="T3" fmla="*/ 168 h 232"/>
                  <a:gd name="T4" fmla="*/ 133 w 154"/>
                  <a:gd name="T5" fmla="*/ 200 h 232"/>
                  <a:gd name="T6" fmla="*/ 98 w 154"/>
                  <a:gd name="T7" fmla="*/ 202 h 232"/>
                  <a:gd name="T8" fmla="*/ 34 w 154"/>
                  <a:gd name="T9" fmla="*/ 202 h 232"/>
                  <a:gd name="T10" fmla="*/ 104 w 154"/>
                  <a:gd name="T11" fmla="*/ 143 h 232"/>
                  <a:gd name="T12" fmla="*/ 154 w 154"/>
                  <a:gd name="T13" fmla="*/ 68 h 232"/>
                  <a:gd name="T14" fmla="*/ 72 w 154"/>
                  <a:gd name="T15" fmla="*/ 0 h 232"/>
                  <a:gd name="T16" fmla="*/ 0 w 154"/>
                  <a:gd name="T17" fmla="*/ 63 h 232"/>
                  <a:gd name="T18" fmla="*/ 18 w 154"/>
                  <a:gd name="T19" fmla="*/ 82 h 232"/>
                  <a:gd name="T20" fmla="*/ 37 w 154"/>
                  <a:gd name="T21" fmla="*/ 64 h 232"/>
                  <a:gd name="T22" fmla="*/ 16 w 154"/>
                  <a:gd name="T23" fmla="*/ 45 h 232"/>
                  <a:gd name="T24" fmla="*/ 67 w 154"/>
                  <a:gd name="T25" fmla="*/ 13 h 232"/>
                  <a:gd name="T26" fmla="*/ 120 w 154"/>
                  <a:gd name="T27" fmla="*/ 68 h 232"/>
                  <a:gd name="T28" fmla="*/ 87 w 154"/>
                  <a:gd name="T29" fmla="*/ 135 h 232"/>
                  <a:gd name="T30" fmla="*/ 3 w 154"/>
                  <a:gd name="T31" fmla="*/ 218 h 232"/>
                  <a:gd name="T32" fmla="*/ 0 w 154"/>
                  <a:gd name="T33" fmla="*/ 232 h 232"/>
                  <a:gd name="T34" fmla="*/ 143 w 154"/>
                  <a:gd name="T35" fmla="*/ 232 h 232"/>
                  <a:gd name="T36" fmla="*/ 154 w 154"/>
                  <a:gd name="T37" fmla="*/ 16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2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6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70"/>
                      <a:pt x="83" y="160"/>
                      <a:pt x="104" y="143"/>
                    </a:cubicBezTo>
                    <a:cubicBezTo>
                      <a:pt x="130" y="123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3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4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3"/>
                      <a:pt x="67" y="13"/>
                    </a:cubicBezTo>
                    <a:cubicBezTo>
                      <a:pt x="102" y="13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2"/>
                    </a:cubicBezTo>
                    <a:lnTo>
                      <a:pt x="143" y="232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546">
                <a:extLst>
                  <a:ext uri="{FF2B5EF4-FFF2-40B4-BE49-F238E27FC236}">
                    <a16:creationId xmlns:a16="http://schemas.microsoft.com/office/drawing/2014/main" id="{252278E0-5F92-4DEA-9AF8-2A93CACA93A3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7058026" y="5454650"/>
                <a:ext cx="42863" cy="84137"/>
              </a:xfrm>
              <a:custGeom>
                <a:avLst/>
                <a:gdLst>
                  <a:gd name="T0" fmla="*/ 71 w 118"/>
                  <a:gd name="T1" fmla="*/ 80 h 221"/>
                  <a:gd name="T2" fmla="*/ 106 w 118"/>
                  <a:gd name="T3" fmla="*/ 80 h 221"/>
                  <a:gd name="T4" fmla="*/ 118 w 118"/>
                  <a:gd name="T5" fmla="*/ 72 h 221"/>
                  <a:gd name="T6" fmla="*/ 107 w 118"/>
                  <a:gd name="T7" fmla="*/ 67 h 221"/>
                  <a:gd name="T8" fmla="*/ 74 w 118"/>
                  <a:gd name="T9" fmla="*/ 67 h 221"/>
                  <a:gd name="T10" fmla="*/ 87 w 118"/>
                  <a:gd name="T11" fmla="*/ 16 h 221"/>
                  <a:gd name="T12" fmla="*/ 88 w 118"/>
                  <a:gd name="T13" fmla="*/ 11 h 221"/>
                  <a:gd name="T14" fmla="*/ 76 w 118"/>
                  <a:gd name="T15" fmla="*/ 0 h 221"/>
                  <a:gd name="T16" fmla="*/ 60 w 118"/>
                  <a:gd name="T17" fmla="*/ 15 h 221"/>
                  <a:gd name="T18" fmla="*/ 46 w 118"/>
                  <a:gd name="T19" fmla="*/ 67 h 221"/>
                  <a:gd name="T20" fmla="*/ 11 w 118"/>
                  <a:gd name="T21" fmla="*/ 67 h 221"/>
                  <a:gd name="T22" fmla="*/ 0 w 118"/>
                  <a:gd name="T23" fmla="*/ 75 h 221"/>
                  <a:gd name="T24" fmla="*/ 10 w 118"/>
                  <a:gd name="T25" fmla="*/ 80 h 221"/>
                  <a:gd name="T26" fmla="*/ 43 w 118"/>
                  <a:gd name="T27" fmla="*/ 80 h 221"/>
                  <a:gd name="T28" fmla="*/ 23 w 118"/>
                  <a:gd name="T29" fmla="*/ 162 h 221"/>
                  <a:gd name="T30" fmla="*/ 17 w 118"/>
                  <a:gd name="T31" fmla="*/ 188 h 221"/>
                  <a:gd name="T32" fmla="*/ 55 w 118"/>
                  <a:gd name="T33" fmla="*/ 221 h 221"/>
                  <a:gd name="T34" fmla="*/ 115 w 118"/>
                  <a:gd name="T35" fmla="*/ 168 h 221"/>
                  <a:gd name="T36" fmla="*/ 110 w 118"/>
                  <a:gd name="T37" fmla="*/ 163 h 221"/>
                  <a:gd name="T38" fmla="*/ 103 w 118"/>
                  <a:gd name="T39" fmla="*/ 170 h 221"/>
                  <a:gd name="T40" fmla="*/ 56 w 118"/>
                  <a:gd name="T41" fmla="*/ 211 h 221"/>
                  <a:gd name="T42" fmla="*/ 44 w 118"/>
                  <a:gd name="T43" fmla="*/ 194 h 221"/>
                  <a:gd name="T44" fmla="*/ 46 w 118"/>
                  <a:gd name="T45" fmla="*/ 180 h 221"/>
                  <a:gd name="T46" fmla="*/ 71 w 118"/>
                  <a:gd name="T47" fmla="*/ 8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1">
                    <a:moveTo>
                      <a:pt x="71" y="80"/>
                    </a:moveTo>
                    <a:lnTo>
                      <a:pt x="106" y="80"/>
                    </a:lnTo>
                    <a:cubicBezTo>
                      <a:pt x="113" y="80"/>
                      <a:pt x="118" y="80"/>
                      <a:pt x="118" y="72"/>
                    </a:cubicBezTo>
                    <a:cubicBezTo>
                      <a:pt x="118" y="67"/>
                      <a:pt x="113" y="67"/>
                      <a:pt x="107" y="67"/>
                    </a:cubicBezTo>
                    <a:lnTo>
                      <a:pt x="74" y="67"/>
                    </a:lnTo>
                    <a:lnTo>
                      <a:pt x="87" y="16"/>
                    </a:lnTo>
                    <a:cubicBezTo>
                      <a:pt x="87" y="14"/>
                      <a:pt x="88" y="12"/>
                      <a:pt x="88" y="11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3"/>
                      <a:pt x="62" y="7"/>
                      <a:pt x="46" y="67"/>
                    </a:cubicBezTo>
                    <a:lnTo>
                      <a:pt x="11" y="67"/>
                    </a:lnTo>
                    <a:cubicBezTo>
                      <a:pt x="4" y="67"/>
                      <a:pt x="0" y="67"/>
                      <a:pt x="0" y="75"/>
                    </a:cubicBezTo>
                    <a:cubicBezTo>
                      <a:pt x="0" y="80"/>
                      <a:pt x="4" y="80"/>
                      <a:pt x="10" y="80"/>
                    </a:cubicBezTo>
                    <a:lnTo>
                      <a:pt x="43" y="80"/>
                    </a:lnTo>
                    <a:lnTo>
                      <a:pt x="23" y="162"/>
                    </a:lnTo>
                    <a:cubicBezTo>
                      <a:pt x="21" y="171"/>
                      <a:pt x="17" y="183"/>
                      <a:pt x="17" y="188"/>
                    </a:cubicBezTo>
                    <a:cubicBezTo>
                      <a:pt x="17" y="209"/>
                      <a:pt x="35" y="221"/>
                      <a:pt x="55" y="221"/>
                    </a:cubicBezTo>
                    <a:cubicBezTo>
                      <a:pt x="93" y="221"/>
                      <a:pt x="115" y="172"/>
                      <a:pt x="115" y="168"/>
                    </a:cubicBezTo>
                    <a:cubicBezTo>
                      <a:pt x="115" y="163"/>
                      <a:pt x="111" y="163"/>
                      <a:pt x="110" y="163"/>
                    </a:cubicBezTo>
                    <a:cubicBezTo>
                      <a:pt x="106" y="163"/>
                      <a:pt x="105" y="164"/>
                      <a:pt x="103" y="170"/>
                    </a:cubicBezTo>
                    <a:cubicBezTo>
                      <a:pt x="93" y="192"/>
                      <a:pt x="75" y="211"/>
                      <a:pt x="56" y="211"/>
                    </a:cubicBezTo>
                    <a:cubicBezTo>
                      <a:pt x="48" y="211"/>
                      <a:pt x="44" y="207"/>
                      <a:pt x="44" y="194"/>
                    </a:cubicBezTo>
                    <a:cubicBezTo>
                      <a:pt x="44" y="191"/>
                      <a:pt x="45" y="183"/>
                      <a:pt x="46" y="180"/>
                    </a:cubicBezTo>
                    <a:lnTo>
                      <a:pt x="71" y="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547">
                <a:extLst>
                  <a:ext uri="{FF2B5EF4-FFF2-40B4-BE49-F238E27FC236}">
                    <a16:creationId xmlns:a16="http://schemas.microsoft.com/office/drawing/2014/main" id="{7D6674F1-8690-4410-941C-46B32E875079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7116764" y="5418138"/>
                <a:ext cx="46038" cy="61912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4 h 165"/>
                  <a:gd name="T18" fmla="*/ 15 w 124"/>
                  <a:gd name="T19" fmla="*/ 59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1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8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6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4"/>
                    </a:cubicBezTo>
                    <a:cubicBezTo>
                      <a:pt x="0" y="56"/>
                      <a:pt x="11" y="59"/>
                      <a:pt x="15" y="59"/>
                    </a:cubicBezTo>
                    <a:cubicBezTo>
                      <a:pt x="21" y="59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1"/>
                      <a:pt x="53" y="11"/>
                    </a:cubicBezTo>
                    <a:cubicBezTo>
                      <a:pt x="77" y="11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0" y="156"/>
                      <a:pt x="0" y="158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49">
                <a:extLst>
                  <a:ext uri="{FF2B5EF4-FFF2-40B4-BE49-F238E27FC236}">
                    <a16:creationId xmlns:a16="http://schemas.microsoft.com/office/drawing/2014/main" id="{19B20600-C1D4-4253-8765-1AC211D8FBF6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604001" y="5576888"/>
                <a:ext cx="136525" cy="133350"/>
              </a:xfrm>
              <a:custGeom>
                <a:avLst/>
                <a:gdLst>
                  <a:gd name="T0" fmla="*/ 166 w 364"/>
                  <a:gd name="T1" fmla="*/ 181 h 349"/>
                  <a:gd name="T2" fmla="*/ 171 w 364"/>
                  <a:gd name="T3" fmla="*/ 174 h 349"/>
                  <a:gd name="T4" fmla="*/ 167 w 364"/>
                  <a:gd name="T5" fmla="*/ 169 h 349"/>
                  <a:gd name="T6" fmla="*/ 44 w 364"/>
                  <a:gd name="T7" fmla="*/ 17 h 349"/>
                  <a:gd name="T8" fmla="*/ 195 w 364"/>
                  <a:gd name="T9" fmla="*/ 17 h 349"/>
                  <a:gd name="T10" fmla="*/ 279 w 364"/>
                  <a:gd name="T11" fmla="*/ 26 h 349"/>
                  <a:gd name="T12" fmla="*/ 353 w 364"/>
                  <a:gd name="T13" fmla="*/ 85 h 349"/>
                  <a:gd name="T14" fmla="*/ 364 w 364"/>
                  <a:gd name="T15" fmla="*/ 85 h 349"/>
                  <a:gd name="T16" fmla="*/ 331 w 364"/>
                  <a:gd name="T17" fmla="*/ 0 h 349"/>
                  <a:gd name="T18" fmla="*/ 11 w 364"/>
                  <a:gd name="T19" fmla="*/ 0 h 349"/>
                  <a:gd name="T20" fmla="*/ 1 w 364"/>
                  <a:gd name="T21" fmla="*/ 2 h 349"/>
                  <a:gd name="T22" fmla="*/ 0 w 364"/>
                  <a:gd name="T23" fmla="*/ 14 h 349"/>
                  <a:gd name="T24" fmla="*/ 140 w 364"/>
                  <a:gd name="T25" fmla="*/ 185 h 349"/>
                  <a:gd name="T26" fmla="*/ 4 w 364"/>
                  <a:gd name="T27" fmla="*/ 338 h 349"/>
                  <a:gd name="T28" fmla="*/ 0 w 364"/>
                  <a:gd name="T29" fmla="*/ 344 h 349"/>
                  <a:gd name="T30" fmla="*/ 11 w 364"/>
                  <a:gd name="T31" fmla="*/ 349 h 349"/>
                  <a:gd name="T32" fmla="*/ 331 w 364"/>
                  <a:gd name="T33" fmla="*/ 349 h 349"/>
                  <a:gd name="T34" fmla="*/ 364 w 364"/>
                  <a:gd name="T35" fmla="*/ 259 h 349"/>
                  <a:gd name="T36" fmla="*/ 353 w 364"/>
                  <a:gd name="T37" fmla="*/ 259 h 349"/>
                  <a:gd name="T38" fmla="*/ 285 w 364"/>
                  <a:gd name="T39" fmla="*/ 317 h 349"/>
                  <a:gd name="T40" fmla="*/ 198 w 364"/>
                  <a:gd name="T41" fmla="*/ 327 h 349"/>
                  <a:gd name="T42" fmla="*/ 36 w 364"/>
                  <a:gd name="T43" fmla="*/ 327 h 349"/>
                  <a:gd name="T44" fmla="*/ 166 w 364"/>
                  <a:gd name="T45" fmla="*/ 18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9">
                    <a:moveTo>
                      <a:pt x="166" y="181"/>
                    </a:moveTo>
                    <a:cubicBezTo>
                      <a:pt x="171" y="176"/>
                      <a:pt x="171" y="176"/>
                      <a:pt x="171" y="174"/>
                    </a:cubicBezTo>
                    <a:cubicBezTo>
                      <a:pt x="171" y="173"/>
                      <a:pt x="171" y="173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6"/>
                    </a:cubicBezTo>
                    <a:cubicBezTo>
                      <a:pt x="310" y="34"/>
                      <a:pt x="341" y="54"/>
                      <a:pt x="353" y="85"/>
                    </a:cubicBezTo>
                    <a:lnTo>
                      <a:pt x="364" y="85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0" y="14"/>
                    </a:cubicBezTo>
                    <a:lnTo>
                      <a:pt x="140" y="185"/>
                    </a:lnTo>
                    <a:lnTo>
                      <a:pt x="4" y="338"/>
                    </a:ln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9"/>
                      <a:pt x="5" y="349"/>
                      <a:pt x="11" y="349"/>
                    </a:cubicBezTo>
                    <a:lnTo>
                      <a:pt x="331" y="349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1"/>
                      <a:pt x="310" y="309"/>
                      <a:pt x="285" y="317"/>
                    </a:cubicBezTo>
                    <a:cubicBezTo>
                      <a:pt x="278" y="319"/>
                      <a:pt x="252" y="327"/>
                      <a:pt x="198" y="327"/>
                    </a:cubicBezTo>
                    <a:lnTo>
                      <a:pt x="36" y="327"/>
                    </a:lnTo>
                    <a:lnTo>
                      <a:pt x="166" y="1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550">
                <a:extLst>
                  <a:ext uri="{FF2B5EF4-FFF2-40B4-BE49-F238E27FC236}">
                    <a16:creationId xmlns:a16="http://schemas.microsoft.com/office/drawing/2014/main" id="{7F4A76D0-C230-48E2-A4F4-31BE1D89FBC7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759576" y="5583238"/>
                <a:ext cx="65088" cy="41275"/>
              </a:xfrm>
              <a:custGeom>
                <a:avLst/>
                <a:gdLst>
                  <a:gd name="T0" fmla="*/ 25 w 173"/>
                  <a:gd name="T1" fmla="*/ 85 h 112"/>
                  <a:gd name="T2" fmla="*/ 21 w 173"/>
                  <a:gd name="T3" fmla="*/ 103 h 112"/>
                  <a:gd name="T4" fmla="*/ 30 w 173"/>
                  <a:gd name="T5" fmla="*/ 112 h 112"/>
                  <a:gd name="T6" fmla="*/ 42 w 173"/>
                  <a:gd name="T7" fmla="*/ 104 h 112"/>
                  <a:gd name="T8" fmla="*/ 47 w 173"/>
                  <a:gd name="T9" fmla="*/ 84 h 112"/>
                  <a:gd name="T10" fmla="*/ 56 w 173"/>
                  <a:gd name="T11" fmla="*/ 49 h 112"/>
                  <a:gd name="T12" fmla="*/ 107 w 173"/>
                  <a:gd name="T13" fmla="*/ 8 h 112"/>
                  <a:gd name="T14" fmla="*/ 125 w 173"/>
                  <a:gd name="T15" fmla="*/ 26 h 112"/>
                  <a:gd name="T16" fmla="*/ 109 w 173"/>
                  <a:gd name="T17" fmla="*/ 80 h 112"/>
                  <a:gd name="T18" fmla="*/ 106 w 173"/>
                  <a:gd name="T19" fmla="*/ 90 h 112"/>
                  <a:gd name="T20" fmla="*/ 133 w 173"/>
                  <a:gd name="T21" fmla="*/ 112 h 112"/>
                  <a:gd name="T22" fmla="*/ 173 w 173"/>
                  <a:gd name="T23" fmla="*/ 74 h 112"/>
                  <a:gd name="T24" fmla="*/ 168 w 173"/>
                  <a:gd name="T25" fmla="*/ 70 h 112"/>
                  <a:gd name="T26" fmla="*/ 162 w 173"/>
                  <a:gd name="T27" fmla="*/ 76 h 112"/>
                  <a:gd name="T28" fmla="*/ 134 w 173"/>
                  <a:gd name="T29" fmla="*/ 104 h 112"/>
                  <a:gd name="T30" fmla="*/ 127 w 173"/>
                  <a:gd name="T31" fmla="*/ 94 h 112"/>
                  <a:gd name="T32" fmla="*/ 130 w 173"/>
                  <a:gd name="T33" fmla="*/ 81 h 112"/>
                  <a:gd name="T34" fmla="*/ 146 w 173"/>
                  <a:gd name="T35" fmla="*/ 29 h 112"/>
                  <a:gd name="T36" fmla="*/ 109 w 173"/>
                  <a:gd name="T37" fmla="*/ 0 h 112"/>
                  <a:gd name="T38" fmla="*/ 62 w 173"/>
                  <a:gd name="T39" fmla="*/ 24 h 112"/>
                  <a:gd name="T40" fmla="*/ 32 w 173"/>
                  <a:gd name="T41" fmla="*/ 0 h 112"/>
                  <a:gd name="T42" fmla="*/ 0 w 173"/>
                  <a:gd name="T43" fmla="*/ 38 h 112"/>
                  <a:gd name="T44" fmla="*/ 5 w 173"/>
                  <a:gd name="T45" fmla="*/ 41 h 112"/>
                  <a:gd name="T46" fmla="*/ 10 w 173"/>
                  <a:gd name="T47" fmla="*/ 37 h 112"/>
                  <a:gd name="T48" fmla="*/ 30 w 173"/>
                  <a:gd name="T49" fmla="*/ 8 h 112"/>
                  <a:gd name="T50" fmla="*/ 41 w 173"/>
                  <a:gd name="T51" fmla="*/ 21 h 112"/>
                  <a:gd name="T52" fmla="*/ 37 w 173"/>
                  <a:gd name="T53" fmla="*/ 40 h 112"/>
                  <a:gd name="T54" fmla="*/ 31 w 173"/>
                  <a:gd name="T55" fmla="*/ 63 h 112"/>
                  <a:gd name="T56" fmla="*/ 25 w 173"/>
                  <a:gd name="T5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2">
                    <a:moveTo>
                      <a:pt x="25" y="85"/>
                    </a:moveTo>
                    <a:cubicBezTo>
                      <a:pt x="24" y="91"/>
                      <a:pt x="21" y="102"/>
                      <a:pt x="21" y="103"/>
                    </a:cubicBezTo>
                    <a:cubicBezTo>
                      <a:pt x="21" y="109"/>
                      <a:pt x="26" y="112"/>
                      <a:pt x="30" y="112"/>
                    </a:cubicBezTo>
                    <a:cubicBezTo>
                      <a:pt x="34" y="112"/>
                      <a:pt x="40" y="110"/>
                      <a:pt x="42" y="104"/>
                    </a:cubicBezTo>
                    <a:cubicBezTo>
                      <a:pt x="43" y="103"/>
                      <a:pt x="45" y="91"/>
                      <a:pt x="47" y="84"/>
                    </a:cubicBezTo>
                    <a:cubicBezTo>
                      <a:pt x="55" y="51"/>
                      <a:pt x="55" y="50"/>
                      <a:pt x="56" y="49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0"/>
                    </a:cubicBezTo>
                    <a:cubicBezTo>
                      <a:pt x="106" y="103"/>
                      <a:pt x="119" y="112"/>
                      <a:pt x="133" y="112"/>
                    </a:cubicBezTo>
                    <a:cubicBezTo>
                      <a:pt x="160" y="112"/>
                      <a:pt x="173" y="80"/>
                      <a:pt x="173" y="74"/>
                    </a:cubicBezTo>
                    <a:cubicBezTo>
                      <a:pt x="173" y="70"/>
                      <a:pt x="169" y="70"/>
                      <a:pt x="168" y="70"/>
                    </a:cubicBezTo>
                    <a:cubicBezTo>
                      <a:pt x="164" y="70"/>
                      <a:pt x="164" y="71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4"/>
                    </a:cubicBezTo>
                    <a:cubicBezTo>
                      <a:pt x="127" y="89"/>
                      <a:pt x="128" y="86"/>
                      <a:pt x="130" y="81"/>
                    </a:cubicBezTo>
                    <a:cubicBezTo>
                      <a:pt x="134" y="71"/>
                      <a:pt x="146" y="43"/>
                      <a:pt x="146" y="29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3"/>
                      <a:pt x="62" y="24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7"/>
                      <a:pt x="0" y="38"/>
                    </a:cubicBezTo>
                    <a:cubicBezTo>
                      <a:pt x="0" y="41"/>
                      <a:pt x="4" y="41"/>
                      <a:pt x="5" y="41"/>
                    </a:cubicBezTo>
                    <a:cubicBezTo>
                      <a:pt x="9" y="41"/>
                      <a:pt x="9" y="40"/>
                      <a:pt x="10" y="37"/>
                    </a:cubicBezTo>
                    <a:cubicBezTo>
                      <a:pt x="14" y="22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1"/>
                    </a:cubicBezTo>
                    <a:cubicBezTo>
                      <a:pt x="41" y="25"/>
                      <a:pt x="38" y="34"/>
                      <a:pt x="37" y="40"/>
                    </a:cubicBezTo>
                    <a:cubicBezTo>
                      <a:pt x="35" y="47"/>
                      <a:pt x="32" y="57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551">
                <a:extLst>
                  <a:ext uri="{FF2B5EF4-FFF2-40B4-BE49-F238E27FC236}">
                    <a16:creationId xmlns:a16="http://schemas.microsoft.com/office/drawing/2014/main" id="{DC82E30E-748F-4CF7-ABA4-CD8CC47F9DFE}"/>
                  </a:ext>
                </a:extLst>
              </p:cNvPr>
              <p:cNvSpPr>
                <a:spLocks noEditPoint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6759576" y="5656263"/>
                <a:ext cx="31750" cy="63500"/>
              </a:xfrm>
              <a:custGeom>
                <a:avLst/>
                <a:gdLst>
                  <a:gd name="T0" fmla="*/ 75 w 87"/>
                  <a:gd name="T1" fmla="*/ 11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6 h 168"/>
                  <a:gd name="T8" fmla="*/ 75 w 87"/>
                  <a:gd name="T9" fmla="*/ 11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8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3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1"/>
                    </a:moveTo>
                    <a:cubicBezTo>
                      <a:pt x="75" y="5"/>
                      <a:pt x="71" y="0"/>
                      <a:pt x="64" y="0"/>
                    </a:cubicBezTo>
                    <a:cubicBezTo>
                      <a:pt x="57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5" y="18"/>
                      <a:pt x="75" y="11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6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3" y="56"/>
                      <a:pt x="0" y="88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7"/>
                      <a:pt x="32" y="114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552">
                <a:extLst>
                  <a:ext uri="{FF2B5EF4-FFF2-40B4-BE49-F238E27FC236}">
                    <a16:creationId xmlns:a16="http://schemas.microsoft.com/office/drawing/2014/main" id="{621329E7-D630-4D88-ACFB-0CCB975E0945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6808789" y="5681663"/>
                <a:ext cx="77788" cy="26987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53">
                <a:extLst>
                  <a:ext uri="{FF2B5EF4-FFF2-40B4-BE49-F238E27FC236}">
                    <a16:creationId xmlns:a16="http://schemas.microsoft.com/office/drawing/2014/main" id="{226F56D3-69FC-4C83-8014-1B0C1B01EDEE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6908801" y="5656263"/>
                <a:ext cx="38100" cy="63500"/>
              </a:xfrm>
              <a:custGeom>
                <a:avLst/>
                <a:gdLst>
                  <a:gd name="T0" fmla="*/ 64 w 102"/>
                  <a:gd name="T1" fmla="*/ 8 h 166"/>
                  <a:gd name="T2" fmla="*/ 55 w 102"/>
                  <a:gd name="T3" fmla="*/ 0 h 166"/>
                  <a:gd name="T4" fmla="*/ 5 w 102"/>
                  <a:gd name="T5" fmla="*/ 16 h 166"/>
                  <a:gd name="T6" fmla="*/ 0 w 102"/>
                  <a:gd name="T7" fmla="*/ 16 h 166"/>
                  <a:gd name="T8" fmla="*/ 0 w 102"/>
                  <a:gd name="T9" fmla="*/ 27 h 166"/>
                  <a:gd name="T10" fmla="*/ 5 w 102"/>
                  <a:gd name="T11" fmla="*/ 27 h 166"/>
                  <a:gd name="T12" fmla="*/ 41 w 102"/>
                  <a:gd name="T13" fmla="*/ 20 h 166"/>
                  <a:gd name="T14" fmla="*/ 41 w 102"/>
                  <a:gd name="T15" fmla="*/ 144 h 166"/>
                  <a:gd name="T16" fmla="*/ 14 w 102"/>
                  <a:gd name="T17" fmla="*/ 155 h 166"/>
                  <a:gd name="T18" fmla="*/ 2 w 102"/>
                  <a:gd name="T19" fmla="*/ 155 h 166"/>
                  <a:gd name="T20" fmla="*/ 2 w 102"/>
                  <a:gd name="T21" fmla="*/ 166 h 166"/>
                  <a:gd name="T22" fmla="*/ 52 w 102"/>
                  <a:gd name="T23" fmla="*/ 165 h 166"/>
                  <a:gd name="T24" fmla="*/ 102 w 102"/>
                  <a:gd name="T25" fmla="*/ 166 h 166"/>
                  <a:gd name="T26" fmla="*/ 102 w 102"/>
                  <a:gd name="T27" fmla="*/ 155 h 166"/>
                  <a:gd name="T28" fmla="*/ 90 w 102"/>
                  <a:gd name="T29" fmla="*/ 155 h 166"/>
                  <a:gd name="T30" fmla="*/ 64 w 102"/>
                  <a:gd name="T31" fmla="*/ 144 h 166"/>
                  <a:gd name="T32" fmla="*/ 64 w 102"/>
                  <a:gd name="T33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6">
                    <a:moveTo>
                      <a:pt x="64" y="8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5"/>
                      <a:pt x="14" y="155"/>
                    </a:cubicBezTo>
                    <a:lnTo>
                      <a:pt x="2" y="155"/>
                    </a:lnTo>
                    <a:lnTo>
                      <a:pt x="2" y="166"/>
                    </a:lnTo>
                    <a:cubicBezTo>
                      <a:pt x="16" y="165"/>
                      <a:pt x="38" y="165"/>
                      <a:pt x="52" y="165"/>
                    </a:cubicBezTo>
                    <a:cubicBezTo>
                      <a:pt x="67" y="165"/>
                      <a:pt x="89" y="165"/>
                      <a:pt x="102" y="166"/>
                    </a:cubicBezTo>
                    <a:lnTo>
                      <a:pt x="102" y="155"/>
                    </a:lnTo>
                    <a:lnTo>
                      <a:pt x="90" y="155"/>
                    </a:lnTo>
                    <a:cubicBezTo>
                      <a:pt x="64" y="155"/>
                      <a:pt x="64" y="152"/>
                      <a:pt x="64" y="144"/>
                    </a:cubicBezTo>
                    <a:lnTo>
                      <a:pt x="64" y="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4">
                <a:extLst>
                  <a:ext uri="{FF2B5EF4-FFF2-40B4-BE49-F238E27FC236}">
                    <a16:creationId xmlns:a16="http://schemas.microsoft.com/office/drawing/2014/main" id="{37340ABB-1D2F-485E-AD8A-69A8BDA9DBEC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7008814" y="5576888"/>
                <a:ext cx="34925" cy="131762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9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7"/>
                      <a:pt x="0" y="121"/>
                      <a:pt x="0" y="174"/>
                    </a:cubicBezTo>
                    <a:cubicBezTo>
                      <a:pt x="0" y="223"/>
                      <a:pt x="15" y="300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9"/>
                    </a:cubicBezTo>
                    <a:cubicBezTo>
                      <a:pt x="41" y="297"/>
                      <a:pt x="24" y="238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55">
                <a:extLst>
                  <a:ext uri="{FF2B5EF4-FFF2-40B4-BE49-F238E27FC236}">
                    <a16:creationId xmlns:a16="http://schemas.microsoft.com/office/drawing/2014/main" id="{32386C7A-D67F-4CC3-95D4-78C3A72C8815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7061201" y="5584825"/>
                <a:ext cx="52388" cy="93662"/>
              </a:xfrm>
              <a:custGeom>
                <a:avLst/>
                <a:gdLst>
                  <a:gd name="T0" fmla="*/ 69 w 141"/>
                  <a:gd name="T1" fmla="*/ 10 h 245"/>
                  <a:gd name="T2" fmla="*/ 70 w 141"/>
                  <a:gd name="T3" fmla="*/ 4 h 245"/>
                  <a:gd name="T4" fmla="*/ 65 w 141"/>
                  <a:gd name="T5" fmla="*/ 0 h 245"/>
                  <a:gd name="T6" fmla="*/ 20 w 141"/>
                  <a:gd name="T7" fmla="*/ 3 h 245"/>
                  <a:gd name="T8" fmla="*/ 13 w 141"/>
                  <a:gd name="T9" fmla="*/ 11 h 245"/>
                  <a:gd name="T10" fmla="*/ 22 w 141"/>
                  <a:gd name="T11" fmla="*/ 16 h 245"/>
                  <a:gd name="T12" fmla="*/ 38 w 141"/>
                  <a:gd name="T13" fmla="*/ 21 h 245"/>
                  <a:gd name="T14" fmla="*/ 33 w 141"/>
                  <a:gd name="T15" fmla="*/ 46 h 245"/>
                  <a:gd name="T16" fmla="*/ 25 w 141"/>
                  <a:gd name="T17" fmla="*/ 78 h 245"/>
                  <a:gd name="T18" fmla="*/ 2 w 141"/>
                  <a:gd name="T19" fmla="*/ 170 h 245"/>
                  <a:gd name="T20" fmla="*/ 0 w 141"/>
                  <a:gd name="T21" fmla="*/ 188 h 245"/>
                  <a:gd name="T22" fmla="*/ 51 w 141"/>
                  <a:gd name="T23" fmla="*/ 245 h 245"/>
                  <a:gd name="T24" fmla="*/ 141 w 141"/>
                  <a:gd name="T25" fmla="*/ 146 h 245"/>
                  <a:gd name="T26" fmla="*/ 89 w 141"/>
                  <a:gd name="T27" fmla="*/ 88 h 245"/>
                  <a:gd name="T28" fmla="*/ 45 w 141"/>
                  <a:gd name="T29" fmla="*/ 107 h 245"/>
                  <a:gd name="T30" fmla="*/ 69 w 141"/>
                  <a:gd name="T31" fmla="*/ 10 h 245"/>
                  <a:gd name="T32" fmla="*/ 52 w 141"/>
                  <a:gd name="T33" fmla="*/ 235 h 245"/>
                  <a:gd name="T34" fmla="*/ 25 w 141"/>
                  <a:gd name="T35" fmla="*/ 200 h 245"/>
                  <a:gd name="T36" fmla="*/ 38 w 141"/>
                  <a:gd name="T37" fmla="*/ 136 h 245"/>
                  <a:gd name="T38" fmla="*/ 46 w 141"/>
                  <a:gd name="T39" fmla="*/ 121 h 245"/>
                  <a:gd name="T40" fmla="*/ 88 w 141"/>
                  <a:gd name="T41" fmla="*/ 98 h 245"/>
                  <a:gd name="T42" fmla="*/ 113 w 141"/>
                  <a:gd name="T43" fmla="*/ 131 h 245"/>
                  <a:gd name="T44" fmla="*/ 95 w 141"/>
                  <a:gd name="T45" fmla="*/ 201 h 245"/>
                  <a:gd name="T46" fmla="*/ 52 w 141"/>
                  <a:gd name="T47" fmla="*/ 23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5">
                    <a:moveTo>
                      <a:pt x="69" y="10"/>
                    </a:moveTo>
                    <a:cubicBezTo>
                      <a:pt x="69" y="9"/>
                      <a:pt x="70" y="5"/>
                      <a:pt x="70" y="4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2"/>
                      <a:pt x="20" y="3"/>
                    </a:cubicBezTo>
                    <a:cubicBezTo>
                      <a:pt x="17" y="3"/>
                      <a:pt x="13" y="4"/>
                      <a:pt x="13" y="11"/>
                    </a:cubicBezTo>
                    <a:cubicBezTo>
                      <a:pt x="13" y="16"/>
                      <a:pt x="17" y="16"/>
                      <a:pt x="22" y="16"/>
                    </a:cubicBezTo>
                    <a:cubicBezTo>
                      <a:pt x="38" y="16"/>
                      <a:pt x="38" y="18"/>
                      <a:pt x="38" y="21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0"/>
                    </a:cubicBezTo>
                    <a:cubicBezTo>
                      <a:pt x="0" y="179"/>
                      <a:pt x="0" y="183"/>
                      <a:pt x="0" y="188"/>
                    </a:cubicBezTo>
                    <a:cubicBezTo>
                      <a:pt x="0" y="223"/>
                      <a:pt x="22" y="245"/>
                      <a:pt x="51" y="245"/>
                    </a:cubicBezTo>
                    <a:cubicBezTo>
                      <a:pt x="95" y="245"/>
                      <a:pt x="141" y="198"/>
                      <a:pt x="141" y="146"/>
                    </a:cubicBezTo>
                    <a:cubicBezTo>
                      <a:pt x="141" y="105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7"/>
                    </a:cubicBezTo>
                    <a:lnTo>
                      <a:pt x="69" y="10"/>
                    </a:lnTo>
                    <a:close/>
                    <a:moveTo>
                      <a:pt x="52" y="235"/>
                    </a:moveTo>
                    <a:cubicBezTo>
                      <a:pt x="35" y="235"/>
                      <a:pt x="25" y="220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8"/>
                      <a:pt x="46" y="121"/>
                    </a:cubicBezTo>
                    <a:cubicBezTo>
                      <a:pt x="60" y="105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1"/>
                    </a:cubicBezTo>
                    <a:cubicBezTo>
                      <a:pt x="113" y="146"/>
                      <a:pt x="106" y="181"/>
                      <a:pt x="95" y="201"/>
                    </a:cubicBezTo>
                    <a:cubicBezTo>
                      <a:pt x="87" y="219"/>
                      <a:pt x="69" y="235"/>
                      <a:pt x="52" y="235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56">
                <a:extLst>
                  <a:ext uri="{FF2B5EF4-FFF2-40B4-BE49-F238E27FC236}">
                    <a16:creationId xmlns:a16="http://schemas.microsoft.com/office/drawing/2014/main" id="{93637368-AE1D-4079-BA5B-7A7DB5EF2157}"/>
                  </a:ext>
                </a:extLst>
              </p:cNvPr>
              <p:cNvSpPr>
                <a:spLocks noEditPoint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7126289" y="5632450"/>
                <a:ext cx="33338" cy="6350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57">
                <a:extLst>
                  <a:ext uri="{FF2B5EF4-FFF2-40B4-BE49-F238E27FC236}">
                    <a16:creationId xmlns:a16="http://schemas.microsoft.com/office/drawing/2014/main" id="{DBF9283D-2BF9-492C-8BBC-A6E0C7031A73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7191376" y="5640388"/>
                <a:ext cx="87313" cy="6350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8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8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8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8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58">
                <a:extLst>
                  <a:ext uri="{FF2B5EF4-FFF2-40B4-BE49-F238E27FC236}">
                    <a16:creationId xmlns:a16="http://schemas.microsoft.com/office/drawing/2014/main" id="{E253CD07-6917-4210-AA94-F7DBF1B9993B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7302501" y="5618163"/>
                <a:ext cx="65088" cy="60325"/>
              </a:xfrm>
              <a:custGeom>
                <a:avLst/>
                <a:gdLst>
                  <a:gd name="T0" fmla="*/ 125 w 177"/>
                  <a:gd name="T1" fmla="*/ 20 h 157"/>
                  <a:gd name="T2" fmla="*/ 89 w 177"/>
                  <a:gd name="T3" fmla="*/ 0 h 157"/>
                  <a:gd name="T4" fmla="*/ 0 w 177"/>
                  <a:gd name="T5" fmla="*/ 99 h 157"/>
                  <a:gd name="T6" fmla="*/ 52 w 177"/>
                  <a:gd name="T7" fmla="*/ 157 h 157"/>
                  <a:gd name="T8" fmla="*/ 102 w 177"/>
                  <a:gd name="T9" fmla="*/ 133 h 157"/>
                  <a:gd name="T10" fmla="*/ 138 w 177"/>
                  <a:gd name="T11" fmla="*/ 157 h 157"/>
                  <a:gd name="T12" fmla="*/ 165 w 177"/>
                  <a:gd name="T13" fmla="*/ 139 h 157"/>
                  <a:gd name="T14" fmla="*/ 177 w 177"/>
                  <a:gd name="T15" fmla="*/ 104 h 157"/>
                  <a:gd name="T16" fmla="*/ 172 w 177"/>
                  <a:gd name="T17" fmla="*/ 99 h 157"/>
                  <a:gd name="T18" fmla="*/ 164 w 177"/>
                  <a:gd name="T19" fmla="*/ 110 h 157"/>
                  <a:gd name="T20" fmla="*/ 139 w 177"/>
                  <a:gd name="T21" fmla="*/ 147 h 157"/>
                  <a:gd name="T22" fmla="*/ 127 w 177"/>
                  <a:gd name="T23" fmla="*/ 130 h 157"/>
                  <a:gd name="T24" fmla="*/ 132 w 177"/>
                  <a:gd name="T25" fmla="*/ 103 h 157"/>
                  <a:gd name="T26" fmla="*/ 140 w 177"/>
                  <a:gd name="T27" fmla="*/ 71 h 157"/>
                  <a:gd name="T28" fmla="*/ 147 w 177"/>
                  <a:gd name="T29" fmla="*/ 45 h 157"/>
                  <a:gd name="T30" fmla="*/ 153 w 177"/>
                  <a:gd name="T31" fmla="*/ 18 h 157"/>
                  <a:gd name="T32" fmla="*/ 141 w 177"/>
                  <a:gd name="T33" fmla="*/ 6 h 157"/>
                  <a:gd name="T34" fmla="*/ 125 w 177"/>
                  <a:gd name="T35" fmla="*/ 20 h 157"/>
                  <a:gd name="T36" fmla="*/ 103 w 177"/>
                  <a:gd name="T37" fmla="*/ 110 h 157"/>
                  <a:gd name="T38" fmla="*/ 85 w 177"/>
                  <a:gd name="T39" fmla="*/ 133 h 157"/>
                  <a:gd name="T40" fmla="*/ 53 w 177"/>
                  <a:gd name="T41" fmla="*/ 147 h 157"/>
                  <a:gd name="T42" fmla="*/ 28 w 177"/>
                  <a:gd name="T43" fmla="*/ 113 h 157"/>
                  <a:gd name="T44" fmla="*/ 46 w 177"/>
                  <a:gd name="T45" fmla="*/ 43 h 157"/>
                  <a:gd name="T46" fmla="*/ 89 w 177"/>
                  <a:gd name="T47" fmla="*/ 10 h 157"/>
                  <a:gd name="T48" fmla="*/ 121 w 177"/>
                  <a:gd name="T49" fmla="*/ 40 h 157"/>
                  <a:gd name="T50" fmla="*/ 119 w 177"/>
                  <a:gd name="T51" fmla="*/ 45 h 157"/>
                  <a:gd name="T52" fmla="*/ 103 w 177"/>
                  <a:gd name="T53" fmla="*/ 11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7">
                    <a:moveTo>
                      <a:pt x="125" y="20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99"/>
                    </a:cubicBezTo>
                    <a:cubicBezTo>
                      <a:pt x="0" y="133"/>
                      <a:pt x="22" y="157"/>
                      <a:pt x="52" y="157"/>
                    </a:cubicBezTo>
                    <a:cubicBezTo>
                      <a:pt x="71" y="157"/>
                      <a:pt x="88" y="146"/>
                      <a:pt x="102" y="133"/>
                    </a:cubicBezTo>
                    <a:cubicBezTo>
                      <a:pt x="108" y="154"/>
                      <a:pt x="129" y="157"/>
                      <a:pt x="138" y="157"/>
                    </a:cubicBezTo>
                    <a:cubicBezTo>
                      <a:pt x="150" y="157"/>
                      <a:pt x="159" y="149"/>
                      <a:pt x="165" y="139"/>
                    </a:cubicBezTo>
                    <a:cubicBezTo>
                      <a:pt x="173" y="125"/>
                      <a:pt x="177" y="105"/>
                      <a:pt x="177" y="104"/>
                    </a:cubicBezTo>
                    <a:cubicBezTo>
                      <a:pt x="177" y="99"/>
                      <a:pt x="173" y="99"/>
                      <a:pt x="172" y="99"/>
                    </a:cubicBezTo>
                    <a:cubicBezTo>
                      <a:pt x="167" y="99"/>
                      <a:pt x="167" y="101"/>
                      <a:pt x="164" y="110"/>
                    </a:cubicBezTo>
                    <a:cubicBezTo>
                      <a:pt x="160" y="127"/>
                      <a:pt x="153" y="147"/>
                      <a:pt x="139" y="147"/>
                    </a:cubicBezTo>
                    <a:cubicBezTo>
                      <a:pt x="130" y="147"/>
                      <a:pt x="127" y="140"/>
                      <a:pt x="127" y="130"/>
                    </a:cubicBezTo>
                    <a:cubicBezTo>
                      <a:pt x="127" y="124"/>
                      <a:pt x="130" y="112"/>
                      <a:pt x="132" y="103"/>
                    </a:cubicBezTo>
                    <a:cubicBezTo>
                      <a:pt x="135" y="93"/>
                      <a:pt x="138" y="79"/>
                      <a:pt x="140" y="71"/>
                    </a:cubicBezTo>
                    <a:lnTo>
                      <a:pt x="147" y="45"/>
                    </a:lnTo>
                    <a:cubicBezTo>
                      <a:pt x="149" y="36"/>
                      <a:pt x="153" y="19"/>
                      <a:pt x="153" y="18"/>
                    </a:cubicBezTo>
                    <a:cubicBezTo>
                      <a:pt x="153" y="10"/>
                      <a:pt x="147" y="6"/>
                      <a:pt x="141" y="6"/>
                    </a:cubicBezTo>
                    <a:cubicBezTo>
                      <a:pt x="135" y="6"/>
                      <a:pt x="127" y="11"/>
                      <a:pt x="125" y="20"/>
                    </a:cubicBezTo>
                    <a:close/>
                    <a:moveTo>
                      <a:pt x="103" y="110"/>
                    </a:moveTo>
                    <a:cubicBezTo>
                      <a:pt x="101" y="120"/>
                      <a:pt x="93" y="127"/>
                      <a:pt x="85" y="133"/>
                    </a:cubicBezTo>
                    <a:cubicBezTo>
                      <a:pt x="82" y="136"/>
                      <a:pt x="68" y="147"/>
                      <a:pt x="53" y="147"/>
                    </a:cubicBezTo>
                    <a:cubicBezTo>
                      <a:pt x="40" y="147"/>
                      <a:pt x="28" y="138"/>
                      <a:pt x="28" y="113"/>
                    </a:cubicBezTo>
                    <a:cubicBezTo>
                      <a:pt x="28" y="95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6"/>
                      <a:pt x="121" y="40"/>
                    </a:cubicBezTo>
                    <a:cubicBezTo>
                      <a:pt x="121" y="41"/>
                      <a:pt x="120" y="44"/>
                      <a:pt x="119" y="45"/>
                    </a:cubicBezTo>
                    <a:lnTo>
                      <a:pt x="103" y="11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559">
                <a:extLst>
                  <a:ext uri="{FF2B5EF4-FFF2-40B4-BE49-F238E27FC236}">
                    <a16:creationId xmlns:a16="http://schemas.microsoft.com/office/drawing/2014/main" id="{90C5494D-83C4-412C-BB2A-D41C853D8D9E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7383464" y="5632450"/>
                <a:ext cx="31750" cy="63500"/>
              </a:xfrm>
              <a:custGeom>
                <a:avLst/>
                <a:gdLst>
                  <a:gd name="T0" fmla="*/ 76 w 87"/>
                  <a:gd name="T1" fmla="*/ 10 h 168"/>
                  <a:gd name="T2" fmla="*/ 65 w 87"/>
                  <a:gd name="T3" fmla="*/ 0 h 168"/>
                  <a:gd name="T4" fmla="*/ 50 w 87"/>
                  <a:gd name="T5" fmla="*/ 15 h 168"/>
                  <a:gd name="T6" fmla="*/ 60 w 87"/>
                  <a:gd name="T7" fmla="*/ 25 h 168"/>
                  <a:gd name="T8" fmla="*/ 76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8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1 w 87"/>
                  <a:gd name="T35" fmla="*/ 93 h 168"/>
                  <a:gd name="T36" fmla="*/ 39 w 87"/>
                  <a:gd name="T37" fmla="*/ 64 h 168"/>
                  <a:gd name="T38" fmla="*/ 46 w 87"/>
                  <a:gd name="T39" fmla="*/ 74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6" y="10"/>
                    </a:moveTo>
                    <a:cubicBezTo>
                      <a:pt x="76" y="4"/>
                      <a:pt x="71" y="0"/>
                      <a:pt x="65" y="0"/>
                    </a:cubicBezTo>
                    <a:cubicBezTo>
                      <a:pt x="58" y="0"/>
                      <a:pt x="50" y="6"/>
                      <a:pt x="50" y="15"/>
                    </a:cubicBezTo>
                    <a:cubicBezTo>
                      <a:pt x="50" y="22"/>
                      <a:pt x="55" y="25"/>
                      <a:pt x="60" y="25"/>
                    </a:cubicBezTo>
                    <a:cubicBezTo>
                      <a:pt x="68" y="25"/>
                      <a:pt x="76" y="18"/>
                      <a:pt x="76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8" y="127"/>
                      <a:pt x="76" y="132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8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6"/>
                      <a:pt x="11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4" y="64"/>
                      <a:pt x="46" y="67"/>
                      <a:pt x="46" y="74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7" y="126"/>
                      <a:pt x="27" y="127"/>
                      <a:pt x="23" y="135"/>
                    </a:cubicBezTo>
                    <a:cubicBezTo>
                      <a:pt x="22" y="139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560">
                <a:extLst>
                  <a:ext uri="{FF2B5EF4-FFF2-40B4-BE49-F238E27FC236}">
                    <a16:creationId xmlns:a16="http://schemas.microsoft.com/office/drawing/2014/main" id="{7FB78361-4B99-47B2-BCD5-1E5ED5ABF622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7442201" y="5576888"/>
                <a:ext cx="34925" cy="131762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10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2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7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6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2"/>
                    </a:cubicBezTo>
                    <a:cubicBezTo>
                      <a:pt x="80" y="253"/>
                      <a:pt x="90" y="215"/>
                      <a:pt x="90" y="174"/>
                    </a:cubicBezTo>
                    <a:cubicBezTo>
                      <a:pt x="90" y="125"/>
                      <a:pt x="76" y="49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561">
                <a:extLst>
                  <a:ext uri="{FF2B5EF4-FFF2-40B4-BE49-F238E27FC236}">
                    <a16:creationId xmlns:a16="http://schemas.microsoft.com/office/drawing/2014/main" id="{E6A6E399-1A44-493A-BDAF-87D884A1ADAE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7499351" y="5576888"/>
                <a:ext cx="47625" cy="61912"/>
              </a:xfrm>
              <a:custGeom>
                <a:avLst/>
                <a:gdLst>
                  <a:gd name="T0" fmla="*/ 124 w 124"/>
                  <a:gd name="T1" fmla="*/ 117 h 165"/>
                  <a:gd name="T2" fmla="*/ 114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9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8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4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4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4" y="141"/>
                      <a:pt x="80" y="141"/>
                    </a:cubicBezTo>
                    <a:lnTo>
                      <a:pt x="31" y="141"/>
                    </a:lnTo>
                    <a:cubicBezTo>
                      <a:pt x="48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9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2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7" y="10"/>
                      <a:pt x="53" y="10"/>
                    </a:cubicBezTo>
                    <a:cubicBezTo>
                      <a:pt x="77" y="10"/>
                      <a:pt x="98" y="25"/>
                      <a:pt x="98" y="49"/>
                    </a:cubicBezTo>
                    <a:cubicBezTo>
                      <a:pt x="98" y="70"/>
                      <a:pt x="83" y="86"/>
                      <a:pt x="64" y="102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562">
                <a:extLst>
                  <a:ext uri="{FF2B5EF4-FFF2-40B4-BE49-F238E27FC236}">
                    <a16:creationId xmlns:a16="http://schemas.microsoft.com/office/drawing/2014/main" id="{9B05BF21-2BD3-4B24-A343-ABA43334C60D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7593014" y="5394325"/>
                <a:ext cx="71438" cy="339725"/>
              </a:xfrm>
              <a:custGeom>
                <a:avLst/>
                <a:gdLst>
                  <a:gd name="T0" fmla="*/ 190 w 190"/>
                  <a:gd name="T1" fmla="*/ 448 h 897"/>
                  <a:gd name="T2" fmla="*/ 58 w 190"/>
                  <a:gd name="T3" fmla="*/ 41 h 897"/>
                  <a:gd name="T4" fmla="*/ 21 w 190"/>
                  <a:gd name="T5" fmla="*/ 3 h 897"/>
                  <a:gd name="T6" fmla="*/ 10 w 190"/>
                  <a:gd name="T7" fmla="*/ 0 h 897"/>
                  <a:gd name="T8" fmla="*/ 0 w 190"/>
                  <a:gd name="T9" fmla="*/ 5 h 897"/>
                  <a:gd name="T10" fmla="*/ 3 w 190"/>
                  <a:gd name="T11" fmla="*/ 10 h 897"/>
                  <a:gd name="T12" fmla="*/ 78 w 190"/>
                  <a:gd name="T13" fmla="*/ 110 h 897"/>
                  <a:gd name="T14" fmla="*/ 152 w 190"/>
                  <a:gd name="T15" fmla="*/ 448 h 897"/>
                  <a:gd name="T16" fmla="*/ 2 w 190"/>
                  <a:gd name="T17" fmla="*/ 888 h 897"/>
                  <a:gd name="T18" fmla="*/ 0 w 190"/>
                  <a:gd name="T19" fmla="*/ 892 h 897"/>
                  <a:gd name="T20" fmla="*/ 10 w 190"/>
                  <a:gd name="T21" fmla="*/ 897 h 897"/>
                  <a:gd name="T22" fmla="*/ 22 w 190"/>
                  <a:gd name="T23" fmla="*/ 893 h 897"/>
                  <a:gd name="T24" fmla="*/ 157 w 190"/>
                  <a:gd name="T25" fmla="*/ 678 h 897"/>
                  <a:gd name="T26" fmla="*/ 190 w 190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7">
                    <a:moveTo>
                      <a:pt x="190" y="448"/>
                    </a:moveTo>
                    <a:cubicBezTo>
                      <a:pt x="190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1" y="3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2" y="205"/>
                      <a:pt x="152" y="329"/>
                      <a:pt x="152" y="448"/>
                    </a:cubicBezTo>
                    <a:cubicBezTo>
                      <a:pt x="152" y="665"/>
                      <a:pt x="92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5" y="897"/>
                      <a:pt x="10" y="897"/>
                    </a:cubicBezTo>
                    <a:cubicBezTo>
                      <a:pt x="16" y="897"/>
                      <a:pt x="17" y="897"/>
                      <a:pt x="22" y="893"/>
                    </a:cubicBezTo>
                    <a:cubicBezTo>
                      <a:pt x="69" y="852"/>
                      <a:pt x="122" y="783"/>
                      <a:pt x="157" y="678"/>
                    </a:cubicBezTo>
                    <a:cubicBezTo>
                      <a:pt x="179" y="609"/>
                      <a:pt x="190" y="529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563">
                <a:extLst>
                  <a:ext uri="{FF2B5EF4-FFF2-40B4-BE49-F238E27FC236}">
                    <a16:creationId xmlns:a16="http://schemas.microsoft.com/office/drawing/2014/main" id="{78E47123-F09E-4C4A-BD4E-C8F0F8149AC9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344989" y="5926138"/>
                <a:ext cx="109538" cy="128587"/>
              </a:xfrm>
              <a:custGeom>
                <a:avLst/>
                <a:gdLst>
                  <a:gd name="T0" fmla="*/ 123 w 291"/>
                  <a:gd name="T1" fmla="*/ 188 h 341"/>
                  <a:gd name="T2" fmla="*/ 136 w 291"/>
                  <a:gd name="T3" fmla="*/ 188 h 341"/>
                  <a:gd name="T4" fmla="*/ 153 w 291"/>
                  <a:gd name="T5" fmla="*/ 188 h 341"/>
                  <a:gd name="T6" fmla="*/ 291 w 291"/>
                  <a:gd name="T7" fmla="*/ 94 h 341"/>
                  <a:gd name="T8" fmla="*/ 163 w 291"/>
                  <a:gd name="T9" fmla="*/ 0 h 341"/>
                  <a:gd name="T10" fmla="*/ 17 w 291"/>
                  <a:gd name="T11" fmla="*/ 0 h 341"/>
                  <a:gd name="T12" fmla="*/ 0 w 291"/>
                  <a:gd name="T13" fmla="*/ 9 h 341"/>
                  <a:gd name="T14" fmla="*/ 14 w 291"/>
                  <a:gd name="T15" fmla="*/ 17 h 341"/>
                  <a:gd name="T16" fmla="*/ 42 w 291"/>
                  <a:gd name="T17" fmla="*/ 46 h 341"/>
                  <a:gd name="T18" fmla="*/ 42 w 291"/>
                  <a:gd name="T19" fmla="*/ 295 h 341"/>
                  <a:gd name="T20" fmla="*/ 14 w 291"/>
                  <a:gd name="T21" fmla="*/ 324 h 341"/>
                  <a:gd name="T22" fmla="*/ 0 w 291"/>
                  <a:gd name="T23" fmla="*/ 332 h 341"/>
                  <a:gd name="T24" fmla="*/ 17 w 291"/>
                  <a:gd name="T25" fmla="*/ 341 h 341"/>
                  <a:gd name="T26" fmla="*/ 151 w 291"/>
                  <a:gd name="T27" fmla="*/ 341 h 341"/>
                  <a:gd name="T28" fmla="*/ 167 w 291"/>
                  <a:gd name="T29" fmla="*/ 332 h 341"/>
                  <a:gd name="T30" fmla="*/ 153 w 291"/>
                  <a:gd name="T31" fmla="*/ 324 h 341"/>
                  <a:gd name="T32" fmla="*/ 123 w 291"/>
                  <a:gd name="T33" fmla="*/ 295 h 341"/>
                  <a:gd name="T34" fmla="*/ 123 w 291"/>
                  <a:gd name="T35" fmla="*/ 188 h 341"/>
                  <a:gd name="T36" fmla="*/ 205 w 291"/>
                  <a:gd name="T37" fmla="*/ 165 h 341"/>
                  <a:gd name="T38" fmla="*/ 223 w 291"/>
                  <a:gd name="T39" fmla="*/ 93 h 341"/>
                  <a:gd name="T40" fmla="*/ 207 w 291"/>
                  <a:gd name="T41" fmla="*/ 22 h 341"/>
                  <a:gd name="T42" fmla="*/ 274 w 291"/>
                  <a:gd name="T43" fmla="*/ 94 h 341"/>
                  <a:gd name="T44" fmla="*/ 205 w 291"/>
                  <a:gd name="T45" fmla="*/ 165 h 341"/>
                  <a:gd name="T46" fmla="*/ 123 w 291"/>
                  <a:gd name="T47" fmla="*/ 44 h 341"/>
                  <a:gd name="T48" fmla="*/ 153 w 291"/>
                  <a:gd name="T49" fmla="*/ 17 h 341"/>
                  <a:gd name="T50" fmla="*/ 205 w 291"/>
                  <a:gd name="T51" fmla="*/ 93 h 341"/>
                  <a:gd name="T52" fmla="*/ 148 w 291"/>
                  <a:gd name="T53" fmla="*/ 170 h 341"/>
                  <a:gd name="T54" fmla="*/ 123 w 291"/>
                  <a:gd name="T55" fmla="*/ 170 h 341"/>
                  <a:gd name="T56" fmla="*/ 123 w 291"/>
                  <a:gd name="T57" fmla="*/ 44 h 341"/>
                  <a:gd name="T58" fmla="*/ 55 w 291"/>
                  <a:gd name="T59" fmla="*/ 324 h 341"/>
                  <a:gd name="T60" fmla="*/ 59 w 291"/>
                  <a:gd name="T61" fmla="*/ 296 h 341"/>
                  <a:gd name="T62" fmla="*/ 59 w 291"/>
                  <a:gd name="T63" fmla="*/ 45 h 341"/>
                  <a:gd name="T64" fmla="*/ 55 w 291"/>
                  <a:gd name="T65" fmla="*/ 17 h 341"/>
                  <a:gd name="T66" fmla="*/ 112 w 291"/>
                  <a:gd name="T67" fmla="*/ 17 h 341"/>
                  <a:gd name="T68" fmla="*/ 105 w 291"/>
                  <a:gd name="T69" fmla="*/ 43 h 341"/>
                  <a:gd name="T70" fmla="*/ 105 w 291"/>
                  <a:gd name="T71" fmla="*/ 296 h 341"/>
                  <a:gd name="T72" fmla="*/ 109 w 291"/>
                  <a:gd name="T73" fmla="*/ 324 h 341"/>
                  <a:gd name="T74" fmla="*/ 55 w 291"/>
                  <a:gd name="T7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341">
                    <a:moveTo>
                      <a:pt x="123" y="188"/>
                    </a:moveTo>
                    <a:cubicBezTo>
                      <a:pt x="125" y="188"/>
                      <a:pt x="135" y="188"/>
                      <a:pt x="136" y="188"/>
                    </a:cubicBezTo>
                    <a:lnTo>
                      <a:pt x="153" y="188"/>
                    </a:lnTo>
                    <a:cubicBezTo>
                      <a:pt x="255" y="188"/>
                      <a:pt x="291" y="141"/>
                      <a:pt x="291" y="94"/>
                    </a:cubicBezTo>
                    <a:cubicBezTo>
                      <a:pt x="291" y="23"/>
                      <a:pt x="227" y="0"/>
                      <a:pt x="16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0" y="17"/>
                      <a:pt x="42" y="21"/>
                      <a:pt x="42" y="46"/>
                    </a:cubicBezTo>
                    <a:lnTo>
                      <a:pt x="42" y="295"/>
                    </a:lnTo>
                    <a:cubicBezTo>
                      <a:pt x="42" y="320"/>
                      <a:pt x="40" y="324"/>
                      <a:pt x="14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151" y="341"/>
                    </a:lnTo>
                    <a:cubicBezTo>
                      <a:pt x="160" y="341"/>
                      <a:pt x="167" y="341"/>
                      <a:pt x="167" y="332"/>
                    </a:cubicBezTo>
                    <a:cubicBezTo>
                      <a:pt x="167" y="324"/>
                      <a:pt x="159" y="324"/>
                      <a:pt x="153" y="324"/>
                    </a:cubicBezTo>
                    <a:cubicBezTo>
                      <a:pt x="125" y="324"/>
                      <a:pt x="123" y="320"/>
                      <a:pt x="123" y="295"/>
                    </a:cubicBezTo>
                    <a:lnTo>
                      <a:pt x="123" y="188"/>
                    </a:lnTo>
                    <a:close/>
                    <a:moveTo>
                      <a:pt x="205" y="165"/>
                    </a:moveTo>
                    <a:cubicBezTo>
                      <a:pt x="221" y="144"/>
                      <a:pt x="223" y="113"/>
                      <a:pt x="223" y="93"/>
                    </a:cubicBezTo>
                    <a:cubicBezTo>
                      <a:pt x="223" y="67"/>
                      <a:pt x="220" y="40"/>
                      <a:pt x="207" y="22"/>
                    </a:cubicBezTo>
                    <a:cubicBezTo>
                      <a:pt x="235" y="28"/>
                      <a:pt x="274" y="43"/>
                      <a:pt x="274" y="94"/>
                    </a:cubicBezTo>
                    <a:cubicBezTo>
                      <a:pt x="274" y="128"/>
                      <a:pt x="251" y="154"/>
                      <a:pt x="205" y="165"/>
                    </a:cubicBezTo>
                    <a:close/>
                    <a:moveTo>
                      <a:pt x="123" y="44"/>
                    </a:moveTo>
                    <a:cubicBezTo>
                      <a:pt x="123" y="34"/>
                      <a:pt x="123" y="17"/>
                      <a:pt x="153" y="17"/>
                    </a:cubicBezTo>
                    <a:cubicBezTo>
                      <a:pt x="189" y="17"/>
                      <a:pt x="205" y="31"/>
                      <a:pt x="205" y="93"/>
                    </a:cubicBezTo>
                    <a:cubicBezTo>
                      <a:pt x="205" y="164"/>
                      <a:pt x="179" y="170"/>
                      <a:pt x="148" y="170"/>
                    </a:cubicBezTo>
                    <a:lnTo>
                      <a:pt x="123" y="170"/>
                    </a:lnTo>
                    <a:lnTo>
                      <a:pt x="123" y="44"/>
                    </a:lnTo>
                    <a:close/>
                    <a:moveTo>
                      <a:pt x="55" y="324"/>
                    </a:moveTo>
                    <a:cubicBezTo>
                      <a:pt x="59" y="315"/>
                      <a:pt x="59" y="303"/>
                      <a:pt x="59" y="296"/>
                    </a:cubicBezTo>
                    <a:lnTo>
                      <a:pt x="59" y="45"/>
                    </a:lnTo>
                    <a:cubicBezTo>
                      <a:pt x="59" y="38"/>
                      <a:pt x="59" y="26"/>
                      <a:pt x="55" y="17"/>
                    </a:cubicBezTo>
                    <a:lnTo>
                      <a:pt x="112" y="17"/>
                    </a:lnTo>
                    <a:cubicBezTo>
                      <a:pt x="105" y="25"/>
                      <a:pt x="105" y="35"/>
                      <a:pt x="105" y="43"/>
                    </a:cubicBezTo>
                    <a:lnTo>
                      <a:pt x="105" y="296"/>
                    </a:lnTo>
                    <a:cubicBezTo>
                      <a:pt x="105" y="301"/>
                      <a:pt x="105" y="315"/>
                      <a:pt x="109" y="324"/>
                    </a:cubicBezTo>
                    <a:lnTo>
                      <a:pt x="55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564">
                <a:extLst>
                  <a:ext uri="{FF2B5EF4-FFF2-40B4-BE49-F238E27FC236}">
                    <a16:creationId xmlns:a16="http://schemas.microsoft.com/office/drawing/2014/main" id="{BCF18966-01A6-4428-8D81-EF70FE6EF232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475164" y="5913438"/>
                <a:ext cx="42863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565">
                <a:extLst>
                  <a:ext uri="{FF2B5EF4-FFF2-40B4-BE49-F238E27FC236}">
                    <a16:creationId xmlns:a16="http://schemas.microsoft.com/office/drawing/2014/main" id="{2376E9D0-48F2-40BE-8B0A-AA99B9DA4B5E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4533901" y="5926138"/>
                <a:ext cx="153988" cy="128587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6 w 411"/>
                  <a:gd name="T45" fmla="*/ 287 h 340"/>
                  <a:gd name="T46" fmla="*/ 157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6 w 411"/>
                  <a:gd name="T61" fmla="*/ 339 h 340"/>
                  <a:gd name="T62" fmla="*/ 341 w 411"/>
                  <a:gd name="T63" fmla="*/ 340 h 340"/>
                  <a:gd name="T64" fmla="*/ 351 w 411"/>
                  <a:gd name="T65" fmla="*/ 331 h 340"/>
                  <a:gd name="T66" fmla="*/ 342 w 411"/>
                  <a:gd name="T67" fmla="*/ 325 h 340"/>
                  <a:gd name="T68" fmla="*/ 299 w 411"/>
                  <a:gd name="T69" fmla="*/ 303 h 340"/>
                  <a:gd name="T70" fmla="*/ 234 w 411"/>
                  <a:gd name="T71" fmla="*/ 149 h 340"/>
                  <a:gd name="T72" fmla="*/ 337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3 w 411"/>
                  <a:gd name="T85" fmla="*/ 10 h 340"/>
                  <a:gd name="T86" fmla="*/ 299 w 411"/>
                  <a:gd name="T87" fmla="*/ 15 h 340"/>
                  <a:gd name="T88" fmla="*/ 319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1" y="1"/>
                      <a:pt x="110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30" y="15"/>
                      <a:pt x="133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8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6" y="287"/>
                    </a:cubicBezTo>
                    <a:lnTo>
                      <a:pt x="157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6" y="339"/>
                    </a:cubicBezTo>
                    <a:cubicBezTo>
                      <a:pt x="298" y="339"/>
                      <a:pt x="329" y="340"/>
                      <a:pt x="341" y="340"/>
                    </a:cubicBezTo>
                    <a:cubicBezTo>
                      <a:pt x="345" y="340"/>
                      <a:pt x="351" y="340"/>
                      <a:pt x="351" y="331"/>
                    </a:cubicBezTo>
                    <a:cubicBezTo>
                      <a:pt x="351" y="325"/>
                      <a:pt x="346" y="325"/>
                      <a:pt x="342" y="325"/>
                    </a:cubicBezTo>
                    <a:cubicBezTo>
                      <a:pt x="308" y="324"/>
                      <a:pt x="307" y="323"/>
                      <a:pt x="299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1" y="55"/>
                      <a:pt x="337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3" y="0"/>
                      <a:pt x="293" y="10"/>
                    </a:cubicBezTo>
                    <a:cubicBezTo>
                      <a:pt x="293" y="13"/>
                      <a:pt x="295" y="15"/>
                      <a:pt x="299" y="15"/>
                    </a:cubicBezTo>
                    <a:cubicBezTo>
                      <a:pt x="303" y="16"/>
                      <a:pt x="319" y="17"/>
                      <a:pt x="319" y="31"/>
                    </a:cubicBezTo>
                    <a:cubicBezTo>
                      <a:pt x="319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566">
                <a:extLst>
                  <a:ext uri="{FF2B5EF4-FFF2-40B4-BE49-F238E27FC236}">
                    <a16:creationId xmlns:a16="http://schemas.microsoft.com/office/drawing/2014/main" id="{865880A8-24DE-4CBF-93C3-004EDCBD5B19}"/>
                  </a:ext>
                </a:extLst>
              </p:cNvPr>
              <p:cNvSpPr>
                <a:spLocks noEditPoint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4764089" y="5935663"/>
                <a:ext cx="114300" cy="146050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3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7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3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7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567">
                <a:extLst>
                  <a:ext uri="{FF2B5EF4-FFF2-40B4-BE49-F238E27FC236}">
                    <a16:creationId xmlns:a16="http://schemas.microsoft.com/office/drawing/2014/main" id="{5AC3B3D1-B021-4CBB-AE2A-D1356839DB38}"/>
                  </a:ext>
                </a:extLst>
              </p:cNvPr>
              <p:cNvSpPr>
                <a:spLocks noEditPoint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4948239" y="5926138"/>
                <a:ext cx="117475" cy="128587"/>
              </a:xfrm>
              <a:custGeom>
                <a:avLst/>
                <a:gdLst>
                  <a:gd name="T0" fmla="*/ 123 w 312"/>
                  <a:gd name="T1" fmla="*/ 174 h 341"/>
                  <a:gd name="T2" fmla="*/ 176 w 312"/>
                  <a:gd name="T3" fmla="*/ 184 h 341"/>
                  <a:gd name="T4" fmla="*/ 202 w 312"/>
                  <a:gd name="T5" fmla="*/ 230 h 341"/>
                  <a:gd name="T6" fmla="*/ 211 w 312"/>
                  <a:gd name="T7" fmla="*/ 243 h 341"/>
                  <a:gd name="T8" fmla="*/ 220 w 312"/>
                  <a:gd name="T9" fmla="*/ 227 h 341"/>
                  <a:gd name="T10" fmla="*/ 220 w 312"/>
                  <a:gd name="T11" fmla="*/ 92 h 341"/>
                  <a:gd name="T12" fmla="*/ 211 w 312"/>
                  <a:gd name="T13" fmla="*/ 76 h 341"/>
                  <a:gd name="T14" fmla="*/ 202 w 312"/>
                  <a:gd name="T15" fmla="*/ 88 h 341"/>
                  <a:gd name="T16" fmla="*/ 123 w 312"/>
                  <a:gd name="T17" fmla="*/ 156 h 341"/>
                  <a:gd name="T18" fmla="*/ 123 w 312"/>
                  <a:gd name="T19" fmla="*/ 51 h 341"/>
                  <a:gd name="T20" fmla="*/ 144 w 312"/>
                  <a:gd name="T21" fmla="*/ 17 h 341"/>
                  <a:gd name="T22" fmla="*/ 168 w 312"/>
                  <a:gd name="T23" fmla="*/ 17 h 341"/>
                  <a:gd name="T24" fmla="*/ 272 w 312"/>
                  <a:gd name="T25" fmla="*/ 86 h 341"/>
                  <a:gd name="T26" fmla="*/ 281 w 312"/>
                  <a:gd name="T27" fmla="*/ 98 h 341"/>
                  <a:gd name="T28" fmla="*/ 289 w 312"/>
                  <a:gd name="T29" fmla="*/ 81 h 341"/>
                  <a:gd name="T30" fmla="*/ 289 w 312"/>
                  <a:gd name="T31" fmla="*/ 16 h 341"/>
                  <a:gd name="T32" fmla="*/ 273 w 312"/>
                  <a:gd name="T33" fmla="*/ 0 h 341"/>
                  <a:gd name="T34" fmla="*/ 17 w 312"/>
                  <a:gd name="T35" fmla="*/ 0 h 341"/>
                  <a:gd name="T36" fmla="*/ 0 w 312"/>
                  <a:gd name="T37" fmla="*/ 9 h 341"/>
                  <a:gd name="T38" fmla="*/ 14 w 312"/>
                  <a:gd name="T39" fmla="*/ 17 h 341"/>
                  <a:gd name="T40" fmla="*/ 44 w 312"/>
                  <a:gd name="T41" fmla="*/ 46 h 341"/>
                  <a:gd name="T42" fmla="*/ 44 w 312"/>
                  <a:gd name="T43" fmla="*/ 295 h 341"/>
                  <a:gd name="T44" fmla="*/ 16 w 312"/>
                  <a:gd name="T45" fmla="*/ 324 h 341"/>
                  <a:gd name="T46" fmla="*/ 0 w 312"/>
                  <a:gd name="T47" fmla="*/ 332 h 341"/>
                  <a:gd name="T48" fmla="*/ 17 w 312"/>
                  <a:gd name="T49" fmla="*/ 341 h 341"/>
                  <a:gd name="T50" fmla="*/ 282 w 312"/>
                  <a:gd name="T51" fmla="*/ 341 h 341"/>
                  <a:gd name="T52" fmla="*/ 298 w 312"/>
                  <a:gd name="T53" fmla="*/ 334 h 341"/>
                  <a:gd name="T54" fmla="*/ 312 w 312"/>
                  <a:gd name="T55" fmla="*/ 248 h 341"/>
                  <a:gd name="T56" fmla="*/ 304 w 312"/>
                  <a:gd name="T57" fmla="*/ 239 h 341"/>
                  <a:gd name="T58" fmla="*/ 295 w 312"/>
                  <a:gd name="T59" fmla="*/ 246 h 341"/>
                  <a:gd name="T60" fmla="*/ 250 w 312"/>
                  <a:gd name="T61" fmla="*/ 301 h 341"/>
                  <a:gd name="T62" fmla="*/ 171 w 312"/>
                  <a:gd name="T63" fmla="*/ 324 h 341"/>
                  <a:gd name="T64" fmla="*/ 144 w 312"/>
                  <a:gd name="T65" fmla="*/ 324 h 341"/>
                  <a:gd name="T66" fmla="*/ 123 w 312"/>
                  <a:gd name="T67" fmla="*/ 290 h 341"/>
                  <a:gd name="T68" fmla="*/ 123 w 312"/>
                  <a:gd name="T69" fmla="*/ 174 h 341"/>
                  <a:gd name="T70" fmla="*/ 272 w 312"/>
                  <a:gd name="T71" fmla="*/ 17 h 341"/>
                  <a:gd name="T72" fmla="*/ 272 w 312"/>
                  <a:gd name="T73" fmla="*/ 41 h 341"/>
                  <a:gd name="T74" fmla="*/ 243 w 312"/>
                  <a:gd name="T75" fmla="*/ 17 h 341"/>
                  <a:gd name="T76" fmla="*/ 272 w 312"/>
                  <a:gd name="T77" fmla="*/ 17 h 341"/>
                  <a:gd name="T78" fmla="*/ 174 w 312"/>
                  <a:gd name="T79" fmla="*/ 163 h 341"/>
                  <a:gd name="T80" fmla="*/ 202 w 312"/>
                  <a:gd name="T81" fmla="*/ 142 h 341"/>
                  <a:gd name="T82" fmla="*/ 202 w 312"/>
                  <a:gd name="T83" fmla="*/ 184 h 341"/>
                  <a:gd name="T84" fmla="*/ 174 w 312"/>
                  <a:gd name="T85" fmla="*/ 164 h 341"/>
                  <a:gd name="T86" fmla="*/ 174 w 312"/>
                  <a:gd name="T87" fmla="*/ 163 h 341"/>
                  <a:gd name="T88" fmla="*/ 62 w 312"/>
                  <a:gd name="T89" fmla="*/ 45 h 341"/>
                  <a:gd name="T90" fmla="*/ 58 w 312"/>
                  <a:gd name="T91" fmla="*/ 17 h 341"/>
                  <a:gd name="T92" fmla="*/ 111 w 312"/>
                  <a:gd name="T93" fmla="*/ 17 h 341"/>
                  <a:gd name="T94" fmla="*/ 105 w 312"/>
                  <a:gd name="T95" fmla="*/ 50 h 341"/>
                  <a:gd name="T96" fmla="*/ 105 w 312"/>
                  <a:gd name="T97" fmla="*/ 291 h 341"/>
                  <a:gd name="T98" fmla="*/ 111 w 312"/>
                  <a:gd name="T99" fmla="*/ 324 h 341"/>
                  <a:gd name="T100" fmla="*/ 58 w 312"/>
                  <a:gd name="T101" fmla="*/ 324 h 341"/>
                  <a:gd name="T102" fmla="*/ 62 w 312"/>
                  <a:gd name="T103" fmla="*/ 296 h 341"/>
                  <a:gd name="T104" fmla="*/ 62 w 312"/>
                  <a:gd name="T105" fmla="*/ 45 h 341"/>
                  <a:gd name="T106" fmla="*/ 247 w 312"/>
                  <a:gd name="T107" fmla="*/ 324 h 341"/>
                  <a:gd name="T108" fmla="*/ 247 w 312"/>
                  <a:gd name="T109" fmla="*/ 323 h 341"/>
                  <a:gd name="T110" fmla="*/ 287 w 312"/>
                  <a:gd name="T111" fmla="*/ 296 h 341"/>
                  <a:gd name="T112" fmla="*/ 282 w 312"/>
                  <a:gd name="T113" fmla="*/ 324 h 341"/>
                  <a:gd name="T114" fmla="*/ 247 w 312"/>
                  <a:gd name="T115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2" h="341">
                    <a:moveTo>
                      <a:pt x="123" y="174"/>
                    </a:moveTo>
                    <a:cubicBezTo>
                      <a:pt x="135" y="174"/>
                      <a:pt x="159" y="174"/>
                      <a:pt x="176" y="184"/>
                    </a:cubicBezTo>
                    <a:cubicBezTo>
                      <a:pt x="200" y="200"/>
                      <a:pt x="202" y="227"/>
                      <a:pt x="202" y="230"/>
                    </a:cubicBezTo>
                    <a:cubicBezTo>
                      <a:pt x="203" y="237"/>
                      <a:pt x="203" y="243"/>
                      <a:pt x="211" y="243"/>
                    </a:cubicBezTo>
                    <a:cubicBezTo>
                      <a:pt x="220" y="243"/>
                      <a:pt x="220" y="236"/>
                      <a:pt x="220" y="227"/>
                    </a:cubicBezTo>
                    <a:lnTo>
                      <a:pt x="220" y="92"/>
                    </a:lnTo>
                    <a:cubicBezTo>
                      <a:pt x="220" y="84"/>
                      <a:pt x="220" y="76"/>
                      <a:pt x="211" y="76"/>
                    </a:cubicBezTo>
                    <a:cubicBezTo>
                      <a:pt x="203" y="76"/>
                      <a:pt x="202" y="84"/>
                      <a:pt x="202" y="88"/>
                    </a:cubicBezTo>
                    <a:cubicBezTo>
                      <a:pt x="199" y="152"/>
                      <a:pt x="148" y="155"/>
                      <a:pt x="123" y="156"/>
                    </a:cubicBezTo>
                    <a:lnTo>
                      <a:pt x="123" y="51"/>
                    </a:lnTo>
                    <a:cubicBezTo>
                      <a:pt x="123" y="17"/>
                      <a:pt x="132" y="17"/>
                      <a:pt x="144" y="17"/>
                    </a:cubicBezTo>
                    <a:lnTo>
                      <a:pt x="168" y="17"/>
                    </a:lnTo>
                    <a:cubicBezTo>
                      <a:pt x="235" y="17"/>
                      <a:pt x="269" y="52"/>
                      <a:pt x="272" y="86"/>
                    </a:cubicBezTo>
                    <a:cubicBezTo>
                      <a:pt x="272" y="90"/>
                      <a:pt x="273" y="98"/>
                      <a:pt x="281" y="98"/>
                    </a:cubicBezTo>
                    <a:cubicBezTo>
                      <a:pt x="289" y="98"/>
                      <a:pt x="289" y="90"/>
                      <a:pt x="289" y="81"/>
                    </a:cubicBezTo>
                    <a:lnTo>
                      <a:pt x="289" y="16"/>
                    </a:lnTo>
                    <a:cubicBezTo>
                      <a:pt x="289" y="1"/>
                      <a:pt x="288" y="0"/>
                      <a:pt x="273" y="0"/>
                    </a:cubicBezTo>
                    <a:lnTo>
                      <a:pt x="17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10" y="17"/>
                      <a:pt x="14" y="17"/>
                    </a:cubicBezTo>
                    <a:cubicBezTo>
                      <a:pt x="42" y="17"/>
                      <a:pt x="44" y="21"/>
                      <a:pt x="44" y="46"/>
                    </a:cubicBezTo>
                    <a:lnTo>
                      <a:pt x="44" y="295"/>
                    </a:lnTo>
                    <a:cubicBezTo>
                      <a:pt x="44" y="319"/>
                      <a:pt x="43" y="324"/>
                      <a:pt x="16" y="324"/>
                    </a:cubicBezTo>
                    <a:cubicBezTo>
                      <a:pt x="9" y="324"/>
                      <a:pt x="0" y="324"/>
                      <a:pt x="0" y="332"/>
                    </a:cubicBezTo>
                    <a:cubicBezTo>
                      <a:pt x="0" y="341"/>
                      <a:pt x="8" y="341"/>
                      <a:pt x="17" y="341"/>
                    </a:cubicBezTo>
                    <a:lnTo>
                      <a:pt x="282" y="341"/>
                    </a:lnTo>
                    <a:cubicBezTo>
                      <a:pt x="291" y="341"/>
                      <a:pt x="296" y="341"/>
                      <a:pt x="298" y="334"/>
                    </a:cubicBezTo>
                    <a:cubicBezTo>
                      <a:pt x="298" y="334"/>
                      <a:pt x="312" y="251"/>
                      <a:pt x="312" y="248"/>
                    </a:cubicBezTo>
                    <a:cubicBezTo>
                      <a:pt x="312" y="243"/>
                      <a:pt x="308" y="239"/>
                      <a:pt x="304" y="239"/>
                    </a:cubicBezTo>
                    <a:cubicBezTo>
                      <a:pt x="297" y="239"/>
                      <a:pt x="295" y="246"/>
                      <a:pt x="295" y="246"/>
                    </a:cubicBezTo>
                    <a:cubicBezTo>
                      <a:pt x="292" y="259"/>
                      <a:pt x="287" y="280"/>
                      <a:pt x="250" y="301"/>
                    </a:cubicBezTo>
                    <a:cubicBezTo>
                      <a:pt x="224" y="317"/>
                      <a:pt x="199" y="324"/>
                      <a:pt x="171" y="324"/>
                    </a:cubicBezTo>
                    <a:lnTo>
                      <a:pt x="144" y="324"/>
                    </a:lnTo>
                    <a:cubicBezTo>
                      <a:pt x="132" y="324"/>
                      <a:pt x="123" y="324"/>
                      <a:pt x="123" y="290"/>
                    </a:cubicBezTo>
                    <a:lnTo>
                      <a:pt x="123" y="174"/>
                    </a:lnTo>
                    <a:close/>
                    <a:moveTo>
                      <a:pt x="272" y="17"/>
                    </a:moveTo>
                    <a:lnTo>
                      <a:pt x="272" y="41"/>
                    </a:lnTo>
                    <a:cubicBezTo>
                      <a:pt x="263" y="32"/>
                      <a:pt x="254" y="24"/>
                      <a:pt x="243" y="17"/>
                    </a:cubicBezTo>
                    <a:lnTo>
                      <a:pt x="272" y="17"/>
                    </a:lnTo>
                    <a:close/>
                    <a:moveTo>
                      <a:pt x="174" y="163"/>
                    </a:moveTo>
                    <a:cubicBezTo>
                      <a:pt x="182" y="160"/>
                      <a:pt x="193" y="152"/>
                      <a:pt x="202" y="142"/>
                    </a:cubicBezTo>
                    <a:lnTo>
                      <a:pt x="202" y="184"/>
                    </a:lnTo>
                    <a:cubicBezTo>
                      <a:pt x="190" y="170"/>
                      <a:pt x="175" y="164"/>
                      <a:pt x="174" y="164"/>
                    </a:cubicBezTo>
                    <a:lnTo>
                      <a:pt x="174" y="163"/>
                    </a:lnTo>
                    <a:close/>
                    <a:moveTo>
                      <a:pt x="62" y="45"/>
                    </a:moveTo>
                    <a:cubicBezTo>
                      <a:pt x="62" y="39"/>
                      <a:pt x="62" y="26"/>
                      <a:pt x="58" y="17"/>
                    </a:cubicBezTo>
                    <a:lnTo>
                      <a:pt x="111" y="17"/>
                    </a:lnTo>
                    <a:cubicBezTo>
                      <a:pt x="105" y="29"/>
                      <a:pt x="105" y="45"/>
                      <a:pt x="105" y="50"/>
                    </a:cubicBezTo>
                    <a:lnTo>
                      <a:pt x="105" y="291"/>
                    </a:lnTo>
                    <a:cubicBezTo>
                      <a:pt x="105" y="309"/>
                      <a:pt x="109" y="319"/>
                      <a:pt x="111" y="324"/>
                    </a:cubicBezTo>
                    <a:lnTo>
                      <a:pt x="58" y="324"/>
                    </a:lnTo>
                    <a:cubicBezTo>
                      <a:pt x="62" y="315"/>
                      <a:pt x="62" y="302"/>
                      <a:pt x="62" y="296"/>
                    </a:cubicBezTo>
                    <a:lnTo>
                      <a:pt x="62" y="45"/>
                    </a:lnTo>
                    <a:close/>
                    <a:moveTo>
                      <a:pt x="247" y="324"/>
                    </a:moveTo>
                    <a:lnTo>
                      <a:pt x="247" y="323"/>
                    </a:lnTo>
                    <a:cubicBezTo>
                      <a:pt x="263" y="315"/>
                      <a:pt x="277" y="305"/>
                      <a:pt x="287" y="296"/>
                    </a:cubicBezTo>
                    <a:cubicBezTo>
                      <a:pt x="286" y="298"/>
                      <a:pt x="283" y="320"/>
                      <a:pt x="282" y="324"/>
                    </a:cubicBezTo>
                    <a:lnTo>
                      <a:pt x="247" y="3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568">
                <a:extLst>
                  <a:ext uri="{FF2B5EF4-FFF2-40B4-BE49-F238E27FC236}">
                    <a16:creationId xmlns:a16="http://schemas.microsoft.com/office/drawing/2014/main" id="{FFA8789E-9545-471E-8B24-F507D3D6F9D1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5087939" y="5913438"/>
                <a:ext cx="44450" cy="188912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569">
                <a:extLst>
                  <a:ext uri="{FF2B5EF4-FFF2-40B4-BE49-F238E27FC236}">
                    <a16:creationId xmlns:a16="http://schemas.microsoft.com/office/drawing/2014/main" id="{2AC3847C-A031-4B19-B593-393A355F8ED9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5148264" y="5926138"/>
                <a:ext cx="153988" cy="128587"/>
              </a:xfrm>
              <a:custGeom>
                <a:avLst/>
                <a:gdLst>
                  <a:gd name="T0" fmla="*/ 228 w 411"/>
                  <a:gd name="T1" fmla="*/ 135 h 340"/>
                  <a:gd name="T2" fmla="*/ 186 w 411"/>
                  <a:gd name="T3" fmla="*/ 36 h 340"/>
                  <a:gd name="T4" fmla="*/ 184 w 411"/>
                  <a:gd name="T5" fmla="*/ 30 h 340"/>
                  <a:gd name="T6" fmla="*/ 213 w 411"/>
                  <a:gd name="T7" fmla="*/ 15 h 340"/>
                  <a:gd name="T8" fmla="*/ 223 w 411"/>
                  <a:gd name="T9" fmla="*/ 6 h 340"/>
                  <a:gd name="T10" fmla="*/ 216 w 411"/>
                  <a:gd name="T11" fmla="*/ 0 h 340"/>
                  <a:gd name="T12" fmla="*/ 153 w 411"/>
                  <a:gd name="T13" fmla="*/ 1 h 340"/>
                  <a:gd name="T14" fmla="*/ 97 w 411"/>
                  <a:gd name="T15" fmla="*/ 0 h 340"/>
                  <a:gd name="T16" fmla="*/ 88 w 411"/>
                  <a:gd name="T17" fmla="*/ 10 h 340"/>
                  <a:gd name="T18" fmla="*/ 100 w 411"/>
                  <a:gd name="T19" fmla="*/ 15 h 340"/>
                  <a:gd name="T20" fmla="*/ 137 w 411"/>
                  <a:gd name="T21" fmla="*/ 31 h 340"/>
                  <a:gd name="T22" fmla="*/ 196 w 411"/>
                  <a:gd name="T23" fmla="*/ 170 h 340"/>
                  <a:gd name="T24" fmla="*/ 91 w 411"/>
                  <a:gd name="T25" fmla="*/ 283 h 340"/>
                  <a:gd name="T26" fmla="*/ 84 w 411"/>
                  <a:gd name="T27" fmla="*/ 289 h 340"/>
                  <a:gd name="T28" fmla="*/ 11 w 411"/>
                  <a:gd name="T29" fmla="*/ 325 h 340"/>
                  <a:gd name="T30" fmla="*/ 0 w 411"/>
                  <a:gd name="T31" fmla="*/ 335 h 340"/>
                  <a:gd name="T32" fmla="*/ 6 w 411"/>
                  <a:gd name="T33" fmla="*/ 340 h 340"/>
                  <a:gd name="T34" fmla="*/ 53 w 411"/>
                  <a:gd name="T35" fmla="*/ 339 h 340"/>
                  <a:gd name="T36" fmla="*/ 109 w 411"/>
                  <a:gd name="T37" fmla="*/ 340 h 340"/>
                  <a:gd name="T38" fmla="*/ 118 w 411"/>
                  <a:gd name="T39" fmla="*/ 330 h 340"/>
                  <a:gd name="T40" fmla="*/ 112 w 411"/>
                  <a:gd name="T41" fmla="*/ 325 h 340"/>
                  <a:gd name="T42" fmla="*/ 92 w 411"/>
                  <a:gd name="T43" fmla="*/ 309 h 340"/>
                  <a:gd name="T44" fmla="*/ 105 w 411"/>
                  <a:gd name="T45" fmla="*/ 287 h 340"/>
                  <a:gd name="T46" fmla="*/ 156 w 411"/>
                  <a:gd name="T47" fmla="*/ 233 h 340"/>
                  <a:gd name="T48" fmla="*/ 201 w 411"/>
                  <a:gd name="T49" fmla="*/ 184 h 340"/>
                  <a:gd name="T50" fmla="*/ 252 w 411"/>
                  <a:gd name="T51" fmla="*/ 303 h 340"/>
                  <a:gd name="T52" fmla="*/ 254 w 411"/>
                  <a:gd name="T53" fmla="*/ 310 h 340"/>
                  <a:gd name="T54" fmla="*/ 225 w 411"/>
                  <a:gd name="T55" fmla="*/ 325 h 340"/>
                  <a:gd name="T56" fmla="*/ 215 w 411"/>
                  <a:gd name="T57" fmla="*/ 334 h 340"/>
                  <a:gd name="T58" fmla="*/ 223 w 411"/>
                  <a:gd name="T59" fmla="*/ 340 h 340"/>
                  <a:gd name="T60" fmla="*/ 285 w 411"/>
                  <a:gd name="T61" fmla="*/ 339 h 340"/>
                  <a:gd name="T62" fmla="*/ 341 w 411"/>
                  <a:gd name="T63" fmla="*/ 340 h 340"/>
                  <a:gd name="T64" fmla="*/ 350 w 411"/>
                  <a:gd name="T65" fmla="*/ 331 h 340"/>
                  <a:gd name="T66" fmla="*/ 341 w 411"/>
                  <a:gd name="T67" fmla="*/ 325 h 340"/>
                  <a:gd name="T68" fmla="*/ 298 w 411"/>
                  <a:gd name="T69" fmla="*/ 303 h 340"/>
                  <a:gd name="T70" fmla="*/ 234 w 411"/>
                  <a:gd name="T71" fmla="*/ 149 h 340"/>
                  <a:gd name="T72" fmla="*/ 336 w 411"/>
                  <a:gd name="T73" fmla="*/ 41 h 340"/>
                  <a:gd name="T74" fmla="*/ 400 w 411"/>
                  <a:gd name="T75" fmla="*/ 15 h 340"/>
                  <a:gd name="T76" fmla="*/ 411 w 411"/>
                  <a:gd name="T77" fmla="*/ 5 h 340"/>
                  <a:gd name="T78" fmla="*/ 404 w 411"/>
                  <a:gd name="T79" fmla="*/ 0 h 340"/>
                  <a:gd name="T80" fmla="*/ 357 w 411"/>
                  <a:gd name="T81" fmla="*/ 1 h 340"/>
                  <a:gd name="T82" fmla="*/ 302 w 411"/>
                  <a:gd name="T83" fmla="*/ 0 h 340"/>
                  <a:gd name="T84" fmla="*/ 292 w 411"/>
                  <a:gd name="T85" fmla="*/ 10 h 340"/>
                  <a:gd name="T86" fmla="*/ 298 w 411"/>
                  <a:gd name="T87" fmla="*/ 15 h 340"/>
                  <a:gd name="T88" fmla="*/ 318 w 411"/>
                  <a:gd name="T89" fmla="*/ 31 h 340"/>
                  <a:gd name="T90" fmla="*/ 309 w 411"/>
                  <a:gd name="T91" fmla="*/ 49 h 340"/>
                  <a:gd name="T92" fmla="*/ 228 w 411"/>
                  <a:gd name="T93" fmla="*/ 13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340">
                    <a:moveTo>
                      <a:pt x="228" y="135"/>
                    </a:moveTo>
                    <a:lnTo>
                      <a:pt x="186" y="36"/>
                    </a:lnTo>
                    <a:cubicBezTo>
                      <a:pt x="185" y="32"/>
                      <a:pt x="184" y="30"/>
                      <a:pt x="184" y="30"/>
                    </a:cubicBezTo>
                    <a:cubicBezTo>
                      <a:pt x="184" y="27"/>
                      <a:pt x="192" y="17"/>
                      <a:pt x="213" y="15"/>
                    </a:cubicBezTo>
                    <a:cubicBezTo>
                      <a:pt x="218" y="15"/>
                      <a:pt x="223" y="14"/>
                      <a:pt x="223" y="6"/>
                    </a:cubicBezTo>
                    <a:cubicBezTo>
                      <a:pt x="223" y="0"/>
                      <a:pt x="217" y="0"/>
                      <a:pt x="216" y="0"/>
                    </a:cubicBezTo>
                    <a:cubicBezTo>
                      <a:pt x="195" y="0"/>
                      <a:pt x="174" y="1"/>
                      <a:pt x="153" y="1"/>
                    </a:cubicBezTo>
                    <a:cubicBezTo>
                      <a:pt x="140" y="1"/>
                      <a:pt x="109" y="0"/>
                      <a:pt x="97" y="0"/>
                    </a:cubicBezTo>
                    <a:cubicBezTo>
                      <a:pt x="94" y="0"/>
                      <a:pt x="88" y="0"/>
                      <a:pt x="88" y="10"/>
                    </a:cubicBezTo>
                    <a:cubicBezTo>
                      <a:pt x="88" y="15"/>
                      <a:pt x="93" y="15"/>
                      <a:pt x="100" y="15"/>
                    </a:cubicBezTo>
                    <a:cubicBezTo>
                      <a:pt x="129" y="15"/>
                      <a:pt x="132" y="20"/>
                      <a:pt x="137" y="31"/>
                    </a:cubicBezTo>
                    <a:lnTo>
                      <a:pt x="196" y="170"/>
                    </a:lnTo>
                    <a:lnTo>
                      <a:pt x="91" y="283"/>
                    </a:lnTo>
                    <a:lnTo>
                      <a:pt x="84" y="289"/>
                    </a:lnTo>
                    <a:cubicBezTo>
                      <a:pt x="60" y="315"/>
                      <a:pt x="36" y="323"/>
                      <a:pt x="11" y="325"/>
                    </a:cubicBezTo>
                    <a:cubicBezTo>
                      <a:pt x="4" y="325"/>
                      <a:pt x="0" y="325"/>
                      <a:pt x="0" y="335"/>
                    </a:cubicBezTo>
                    <a:cubicBezTo>
                      <a:pt x="0" y="335"/>
                      <a:pt x="0" y="340"/>
                      <a:pt x="6" y="340"/>
                    </a:cubicBezTo>
                    <a:cubicBezTo>
                      <a:pt x="21" y="340"/>
                      <a:pt x="38" y="339"/>
                      <a:pt x="53" y="339"/>
                    </a:cubicBezTo>
                    <a:cubicBezTo>
                      <a:pt x="72" y="339"/>
                      <a:pt x="91" y="340"/>
                      <a:pt x="109" y="340"/>
                    </a:cubicBezTo>
                    <a:cubicBezTo>
                      <a:pt x="112" y="340"/>
                      <a:pt x="118" y="340"/>
                      <a:pt x="118" y="330"/>
                    </a:cubicBezTo>
                    <a:cubicBezTo>
                      <a:pt x="118" y="325"/>
                      <a:pt x="113" y="325"/>
                      <a:pt x="112" y="325"/>
                    </a:cubicBezTo>
                    <a:cubicBezTo>
                      <a:pt x="107" y="324"/>
                      <a:pt x="92" y="323"/>
                      <a:pt x="92" y="309"/>
                    </a:cubicBezTo>
                    <a:cubicBezTo>
                      <a:pt x="92" y="301"/>
                      <a:pt x="100" y="293"/>
                      <a:pt x="105" y="287"/>
                    </a:cubicBezTo>
                    <a:lnTo>
                      <a:pt x="156" y="233"/>
                    </a:lnTo>
                    <a:lnTo>
                      <a:pt x="201" y="184"/>
                    </a:lnTo>
                    <a:lnTo>
                      <a:pt x="252" y="303"/>
                    </a:lnTo>
                    <a:cubicBezTo>
                      <a:pt x="254" y="309"/>
                      <a:pt x="254" y="309"/>
                      <a:pt x="254" y="310"/>
                    </a:cubicBezTo>
                    <a:cubicBezTo>
                      <a:pt x="254" y="314"/>
                      <a:pt x="245" y="323"/>
                      <a:pt x="225" y="325"/>
                    </a:cubicBezTo>
                    <a:cubicBezTo>
                      <a:pt x="220" y="325"/>
                      <a:pt x="215" y="326"/>
                      <a:pt x="215" y="334"/>
                    </a:cubicBezTo>
                    <a:cubicBezTo>
                      <a:pt x="215" y="340"/>
                      <a:pt x="221" y="340"/>
                      <a:pt x="223" y="340"/>
                    </a:cubicBezTo>
                    <a:cubicBezTo>
                      <a:pt x="237" y="340"/>
                      <a:pt x="272" y="339"/>
                      <a:pt x="285" y="339"/>
                    </a:cubicBezTo>
                    <a:cubicBezTo>
                      <a:pt x="298" y="339"/>
                      <a:pt x="328" y="340"/>
                      <a:pt x="341" y="340"/>
                    </a:cubicBezTo>
                    <a:cubicBezTo>
                      <a:pt x="344" y="340"/>
                      <a:pt x="350" y="340"/>
                      <a:pt x="350" y="331"/>
                    </a:cubicBezTo>
                    <a:cubicBezTo>
                      <a:pt x="350" y="325"/>
                      <a:pt x="345" y="325"/>
                      <a:pt x="341" y="325"/>
                    </a:cubicBezTo>
                    <a:cubicBezTo>
                      <a:pt x="308" y="324"/>
                      <a:pt x="307" y="323"/>
                      <a:pt x="298" y="303"/>
                    </a:cubicBezTo>
                    <a:cubicBezTo>
                      <a:pt x="279" y="257"/>
                      <a:pt x="246" y="179"/>
                      <a:pt x="234" y="149"/>
                    </a:cubicBezTo>
                    <a:cubicBezTo>
                      <a:pt x="268" y="114"/>
                      <a:pt x="320" y="55"/>
                      <a:pt x="336" y="41"/>
                    </a:cubicBezTo>
                    <a:cubicBezTo>
                      <a:pt x="351" y="29"/>
                      <a:pt x="370" y="17"/>
                      <a:pt x="400" y="15"/>
                    </a:cubicBezTo>
                    <a:cubicBezTo>
                      <a:pt x="406" y="15"/>
                      <a:pt x="411" y="15"/>
                      <a:pt x="411" y="5"/>
                    </a:cubicBezTo>
                    <a:cubicBezTo>
                      <a:pt x="411" y="5"/>
                      <a:pt x="411" y="0"/>
                      <a:pt x="404" y="0"/>
                    </a:cubicBezTo>
                    <a:cubicBezTo>
                      <a:pt x="389" y="0"/>
                      <a:pt x="373" y="1"/>
                      <a:pt x="357" y="1"/>
                    </a:cubicBezTo>
                    <a:cubicBezTo>
                      <a:pt x="339" y="1"/>
                      <a:pt x="320" y="0"/>
                      <a:pt x="302" y="0"/>
                    </a:cubicBezTo>
                    <a:cubicBezTo>
                      <a:pt x="299" y="0"/>
                      <a:pt x="292" y="0"/>
                      <a:pt x="292" y="10"/>
                    </a:cubicBezTo>
                    <a:cubicBezTo>
                      <a:pt x="292" y="13"/>
                      <a:pt x="295" y="15"/>
                      <a:pt x="298" y="15"/>
                    </a:cubicBezTo>
                    <a:cubicBezTo>
                      <a:pt x="303" y="16"/>
                      <a:pt x="318" y="17"/>
                      <a:pt x="318" y="31"/>
                    </a:cubicBezTo>
                    <a:cubicBezTo>
                      <a:pt x="318" y="38"/>
                      <a:pt x="313" y="44"/>
                      <a:pt x="309" y="49"/>
                    </a:cubicBezTo>
                    <a:lnTo>
                      <a:pt x="228" y="1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570">
                <a:extLst>
                  <a:ext uri="{FF2B5EF4-FFF2-40B4-BE49-F238E27FC236}">
                    <a16:creationId xmlns:a16="http://schemas.microsoft.com/office/drawing/2014/main" id="{6B8C90F8-2652-430C-812E-FED12D7174DC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5322889" y="5913438"/>
                <a:ext cx="42863" cy="188912"/>
              </a:xfrm>
              <a:custGeom>
                <a:avLst/>
                <a:gdLst>
                  <a:gd name="T0" fmla="*/ 115 w 115"/>
                  <a:gd name="T1" fmla="*/ 250 h 499"/>
                  <a:gd name="T2" fmla="*/ 82 w 115"/>
                  <a:gd name="T3" fmla="*/ 94 h 499"/>
                  <a:gd name="T4" fmla="*/ 5 w 115"/>
                  <a:gd name="T5" fmla="*/ 0 h 499"/>
                  <a:gd name="T6" fmla="*/ 0 w 115"/>
                  <a:gd name="T7" fmla="*/ 5 h 499"/>
                  <a:gd name="T8" fmla="*/ 9 w 115"/>
                  <a:gd name="T9" fmla="*/ 17 h 499"/>
                  <a:gd name="T10" fmla="*/ 86 w 115"/>
                  <a:gd name="T11" fmla="*/ 250 h 499"/>
                  <a:gd name="T12" fmla="*/ 6 w 115"/>
                  <a:gd name="T13" fmla="*/ 486 h 499"/>
                  <a:gd name="T14" fmla="*/ 0 w 115"/>
                  <a:gd name="T15" fmla="*/ 494 h 499"/>
                  <a:gd name="T16" fmla="*/ 5 w 115"/>
                  <a:gd name="T17" fmla="*/ 499 h 499"/>
                  <a:gd name="T18" fmla="*/ 84 w 115"/>
                  <a:gd name="T19" fmla="*/ 402 h 499"/>
                  <a:gd name="T20" fmla="*/ 115 w 115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99">
                    <a:moveTo>
                      <a:pt x="115" y="250"/>
                    </a:moveTo>
                    <a:cubicBezTo>
                      <a:pt x="115" y="211"/>
                      <a:pt x="110" y="150"/>
                      <a:pt x="82" y="94"/>
                    </a:cubicBezTo>
                    <a:cubicBezTo>
                      <a:pt x="52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6" y="145"/>
                      <a:pt x="86" y="250"/>
                    </a:cubicBezTo>
                    <a:cubicBezTo>
                      <a:pt x="86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4" y="465"/>
                      <a:pt x="84" y="402"/>
                    </a:cubicBezTo>
                    <a:cubicBezTo>
                      <a:pt x="109" y="347"/>
                      <a:pt x="115" y="292"/>
                      <a:pt x="115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571">
                <a:extLst>
                  <a:ext uri="{FF2B5EF4-FFF2-40B4-BE49-F238E27FC236}">
                    <a16:creationId xmlns:a16="http://schemas.microsoft.com/office/drawing/2014/main" id="{E7BE06DE-CAAA-4D0F-A392-DE19EC150A11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5440364" y="6003925"/>
                <a:ext cx="114300" cy="7937"/>
              </a:xfrm>
              <a:custGeom>
                <a:avLst/>
                <a:gdLst>
                  <a:gd name="T0" fmla="*/ 287 w 304"/>
                  <a:gd name="T1" fmla="*/ 20 h 20"/>
                  <a:gd name="T2" fmla="*/ 304 w 304"/>
                  <a:gd name="T3" fmla="*/ 10 h 20"/>
                  <a:gd name="T4" fmla="*/ 287 w 304"/>
                  <a:gd name="T5" fmla="*/ 0 h 20"/>
                  <a:gd name="T6" fmla="*/ 17 w 304"/>
                  <a:gd name="T7" fmla="*/ 0 h 20"/>
                  <a:gd name="T8" fmla="*/ 0 w 304"/>
                  <a:gd name="T9" fmla="*/ 10 h 20"/>
                  <a:gd name="T10" fmla="*/ 17 w 304"/>
                  <a:gd name="T11" fmla="*/ 20 h 20"/>
                  <a:gd name="T12" fmla="*/ 287 w 30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20">
                    <a:moveTo>
                      <a:pt x="287" y="20"/>
                    </a:moveTo>
                    <a:cubicBezTo>
                      <a:pt x="296" y="20"/>
                      <a:pt x="304" y="20"/>
                      <a:pt x="304" y="10"/>
                    </a:cubicBezTo>
                    <a:cubicBezTo>
                      <a:pt x="304" y="0"/>
                      <a:pt x="296" y="0"/>
                      <a:pt x="287" y="0"/>
                    </a:cubicBezTo>
                    <a:lnTo>
                      <a:pt x="17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287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572">
                <a:extLst>
                  <a:ext uri="{FF2B5EF4-FFF2-40B4-BE49-F238E27FC236}">
                    <a16:creationId xmlns:a16="http://schemas.microsoft.com/office/drawing/2014/main" id="{455ED606-84E3-4F9D-8D5D-A9BDA193CDCA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5616576" y="5937250"/>
                <a:ext cx="57150" cy="120650"/>
              </a:xfrm>
              <a:custGeom>
                <a:avLst/>
                <a:gdLst>
                  <a:gd name="T0" fmla="*/ 91 w 153"/>
                  <a:gd name="T1" fmla="*/ 113 h 318"/>
                  <a:gd name="T2" fmla="*/ 138 w 153"/>
                  <a:gd name="T3" fmla="*/ 113 h 318"/>
                  <a:gd name="T4" fmla="*/ 153 w 153"/>
                  <a:gd name="T5" fmla="*/ 103 h 318"/>
                  <a:gd name="T6" fmla="*/ 139 w 153"/>
                  <a:gd name="T7" fmla="*/ 97 h 318"/>
                  <a:gd name="T8" fmla="*/ 95 w 153"/>
                  <a:gd name="T9" fmla="*/ 97 h 318"/>
                  <a:gd name="T10" fmla="*/ 116 w 153"/>
                  <a:gd name="T11" fmla="*/ 14 h 318"/>
                  <a:gd name="T12" fmla="*/ 101 w 153"/>
                  <a:gd name="T13" fmla="*/ 0 h 318"/>
                  <a:gd name="T14" fmla="*/ 81 w 153"/>
                  <a:gd name="T15" fmla="*/ 18 h 318"/>
                  <a:gd name="T16" fmla="*/ 62 w 153"/>
                  <a:gd name="T17" fmla="*/ 97 h 318"/>
                  <a:gd name="T18" fmla="*/ 15 w 153"/>
                  <a:gd name="T19" fmla="*/ 97 h 318"/>
                  <a:gd name="T20" fmla="*/ 0 w 153"/>
                  <a:gd name="T21" fmla="*/ 107 h 318"/>
                  <a:gd name="T22" fmla="*/ 14 w 153"/>
                  <a:gd name="T23" fmla="*/ 113 h 318"/>
                  <a:gd name="T24" fmla="*/ 58 w 153"/>
                  <a:gd name="T25" fmla="*/ 113 h 318"/>
                  <a:gd name="T26" fmla="*/ 20 w 153"/>
                  <a:gd name="T27" fmla="*/ 272 h 318"/>
                  <a:gd name="T28" fmla="*/ 66 w 153"/>
                  <a:gd name="T29" fmla="*/ 318 h 318"/>
                  <a:gd name="T30" fmla="*/ 145 w 153"/>
                  <a:gd name="T31" fmla="*/ 241 h 318"/>
                  <a:gd name="T32" fmla="*/ 139 w 153"/>
                  <a:gd name="T33" fmla="*/ 236 h 318"/>
                  <a:gd name="T34" fmla="*/ 132 w 153"/>
                  <a:gd name="T35" fmla="*/ 243 h 318"/>
                  <a:gd name="T36" fmla="*/ 67 w 153"/>
                  <a:gd name="T37" fmla="*/ 307 h 318"/>
                  <a:gd name="T38" fmla="*/ 52 w 153"/>
                  <a:gd name="T39" fmla="*/ 284 h 318"/>
                  <a:gd name="T40" fmla="*/ 54 w 153"/>
                  <a:gd name="T41" fmla="*/ 260 h 318"/>
                  <a:gd name="T42" fmla="*/ 91 w 153"/>
                  <a:gd name="T43" fmla="*/ 1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318">
                    <a:moveTo>
                      <a:pt x="91" y="113"/>
                    </a:moveTo>
                    <a:lnTo>
                      <a:pt x="138" y="113"/>
                    </a:lnTo>
                    <a:cubicBezTo>
                      <a:pt x="148" y="113"/>
                      <a:pt x="153" y="113"/>
                      <a:pt x="153" y="103"/>
                    </a:cubicBezTo>
                    <a:cubicBezTo>
                      <a:pt x="153" y="97"/>
                      <a:pt x="148" y="97"/>
                      <a:pt x="139" y="97"/>
                    </a:cubicBezTo>
                    <a:lnTo>
                      <a:pt x="95" y="97"/>
                    </a:lnTo>
                    <a:cubicBezTo>
                      <a:pt x="113" y="27"/>
                      <a:pt x="116" y="17"/>
                      <a:pt x="116" y="14"/>
                    </a:cubicBezTo>
                    <a:cubicBezTo>
                      <a:pt x="116" y="5"/>
                      <a:pt x="110" y="0"/>
                      <a:pt x="101" y="0"/>
                    </a:cubicBezTo>
                    <a:cubicBezTo>
                      <a:pt x="100" y="0"/>
                      <a:pt x="86" y="1"/>
                      <a:pt x="81" y="18"/>
                    </a:cubicBezTo>
                    <a:lnTo>
                      <a:pt x="62" y="97"/>
                    </a:lnTo>
                    <a:lnTo>
                      <a:pt x="15" y="97"/>
                    </a:lnTo>
                    <a:cubicBezTo>
                      <a:pt x="5" y="97"/>
                      <a:pt x="0" y="97"/>
                      <a:pt x="0" y="107"/>
                    </a:cubicBezTo>
                    <a:cubicBezTo>
                      <a:pt x="0" y="113"/>
                      <a:pt x="4" y="113"/>
                      <a:pt x="14" y="113"/>
                    </a:cubicBezTo>
                    <a:lnTo>
                      <a:pt x="58" y="113"/>
                    </a:lnTo>
                    <a:cubicBezTo>
                      <a:pt x="22" y="254"/>
                      <a:pt x="20" y="263"/>
                      <a:pt x="20" y="272"/>
                    </a:cubicBezTo>
                    <a:cubicBezTo>
                      <a:pt x="20" y="299"/>
                      <a:pt x="39" y="318"/>
                      <a:pt x="66" y="318"/>
                    </a:cubicBezTo>
                    <a:cubicBezTo>
                      <a:pt x="117" y="318"/>
                      <a:pt x="145" y="245"/>
                      <a:pt x="145" y="241"/>
                    </a:cubicBezTo>
                    <a:cubicBezTo>
                      <a:pt x="145" y="236"/>
                      <a:pt x="141" y="236"/>
                      <a:pt x="139" y="236"/>
                    </a:cubicBezTo>
                    <a:cubicBezTo>
                      <a:pt x="135" y="236"/>
                      <a:pt x="134" y="238"/>
                      <a:pt x="132" y="243"/>
                    </a:cubicBezTo>
                    <a:cubicBezTo>
                      <a:pt x="110" y="295"/>
                      <a:pt x="84" y="307"/>
                      <a:pt x="67" y="307"/>
                    </a:cubicBezTo>
                    <a:cubicBezTo>
                      <a:pt x="56" y="307"/>
                      <a:pt x="52" y="300"/>
                      <a:pt x="52" y="284"/>
                    </a:cubicBezTo>
                    <a:cubicBezTo>
                      <a:pt x="52" y="272"/>
                      <a:pt x="52" y="268"/>
                      <a:pt x="54" y="260"/>
                    </a:cubicBezTo>
                    <a:lnTo>
                      <a:pt x="91" y="11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573">
                <a:extLst>
                  <a:ext uri="{FF2B5EF4-FFF2-40B4-BE49-F238E27FC236}">
                    <a16:creationId xmlns:a16="http://schemas.microsoft.com/office/drawing/2014/main" id="{5C02ACD7-A2EC-4B52-9E74-9E39334F9707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5689601" y="5913438"/>
                <a:ext cx="42863" cy="188912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9 w 116"/>
                  <a:gd name="T9" fmla="*/ 17 h 499"/>
                  <a:gd name="T10" fmla="*/ 87 w 116"/>
                  <a:gd name="T11" fmla="*/ 250 h 499"/>
                  <a:gd name="T12" fmla="*/ 6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4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9" y="17"/>
                    </a:cubicBezTo>
                    <a:cubicBezTo>
                      <a:pt x="58" y="66"/>
                      <a:pt x="87" y="145"/>
                      <a:pt x="87" y="250"/>
                    </a:cubicBezTo>
                    <a:cubicBezTo>
                      <a:pt x="87" y="335"/>
                      <a:pt x="68" y="423"/>
                      <a:pt x="6" y="486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574">
                <a:extLst>
                  <a:ext uri="{FF2B5EF4-FFF2-40B4-BE49-F238E27FC236}">
                    <a16:creationId xmlns:a16="http://schemas.microsoft.com/office/drawing/2014/main" id="{5678F799-F2EE-41C0-B23A-43CA272881F1}"/>
                  </a:ext>
                </a:extLst>
              </p:cNvPr>
              <p:cNvSpPr>
                <a:spLocks noEditPoint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5818189" y="5935663"/>
                <a:ext cx="114300" cy="146050"/>
              </a:xfrm>
              <a:custGeom>
                <a:avLst/>
                <a:gdLst>
                  <a:gd name="T0" fmla="*/ 295 w 305"/>
                  <a:gd name="T1" fmla="*/ 21 h 386"/>
                  <a:gd name="T2" fmla="*/ 305 w 305"/>
                  <a:gd name="T3" fmla="*/ 10 h 386"/>
                  <a:gd name="T4" fmla="*/ 295 w 305"/>
                  <a:gd name="T5" fmla="*/ 0 h 386"/>
                  <a:gd name="T6" fmla="*/ 286 w 305"/>
                  <a:gd name="T7" fmla="*/ 3 h 386"/>
                  <a:gd name="T8" fmla="*/ 10 w 305"/>
                  <a:gd name="T9" fmla="*/ 133 h 386"/>
                  <a:gd name="T10" fmla="*/ 0 w 305"/>
                  <a:gd name="T11" fmla="*/ 145 h 386"/>
                  <a:gd name="T12" fmla="*/ 10 w 305"/>
                  <a:gd name="T13" fmla="*/ 156 h 386"/>
                  <a:gd name="T14" fmla="*/ 286 w 305"/>
                  <a:gd name="T15" fmla="*/ 285 h 386"/>
                  <a:gd name="T16" fmla="*/ 295 w 305"/>
                  <a:gd name="T17" fmla="*/ 289 h 386"/>
                  <a:gd name="T18" fmla="*/ 305 w 305"/>
                  <a:gd name="T19" fmla="*/ 279 h 386"/>
                  <a:gd name="T20" fmla="*/ 294 w 305"/>
                  <a:gd name="T21" fmla="*/ 267 h 386"/>
                  <a:gd name="T22" fmla="*/ 34 w 305"/>
                  <a:gd name="T23" fmla="*/ 145 h 386"/>
                  <a:gd name="T24" fmla="*/ 295 w 305"/>
                  <a:gd name="T25" fmla="*/ 21 h 386"/>
                  <a:gd name="T26" fmla="*/ 287 w 305"/>
                  <a:gd name="T27" fmla="*/ 386 h 386"/>
                  <a:gd name="T28" fmla="*/ 305 w 305"/>
                  <a:gd name="T29" fmla="*/ 376 h 386"/>
                  <a:gd name="T30" fmla="*/ 287 w 305"/>
                  <a:gd name="T31" fmla="*/ 366 h 386"/>
                  <a:gd name="T32" fmla="*/ 18 w 305"/>
                  <a:gd name="T33" fmla="*/ 366 h 386"/>
                  <a:gd name="T34" fmla="*/ 0 w 305"/>
                  <a:gd name="T35" fmla="*/ 376 h 386"/>
                  <a:gd name="T36" fmla="*/ 18 w 305"/>
                  <a:gd name="T37" fmla="*/ 386 h 386"/>
                  <a:gd name="T38" fmla="*/ 287 w 305"/>
                  <a:gd name="T39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5" h="386">
                    <a:moveTo>
                      <a:pt x="295" y="21"/>
                    </a:moveTo>
                    <a:cubicBezTo>
                      <a:pt x="301" y="19"/>
                      <a:pt x="305" y="16"/>
                      <a:pt x="305" y="10"/>
                    </a:cubicBezTo>
                    <a:cubicBezTo>
                      <a:pt x="305" y="5"/>
                      <a:pt x="301" y="0"/>
                      <a:pt x="295" y="0"/>
                    </a:cubicBezTo>
                    <a:cubicBezTo>
                      <a:pt x="292" y="0"/>
                      <a:pt x="288" y="2"/>
                      <a:pt x="286" y="3"/>
                    </a:cubicBezTo>
                    <a:lnTo>
                      <a:pt x="10" y="133"/>
                    </a:lnTo>
                    <a:cubicBezTo>
                      <a:pt x="2" y="137"/>
                      <a:pt x="0" y="141"/>
                      <a:pt x="0" y="145"/>
                    </a:cubicBezTo>
                    <a:cubicBezTo>
                      <a:pt x="0" y="149"/>
                      <a:pt x="3" y="153"/>
                      <a:pt x="10" y="156"/>
                    </a:cubicBezTo>
                    <a:lnTo>
                      <a:pt x="286" y="285"/>
                    </a:lnTo>
                    <a:cubicBezTo>
                      <a:pt x="292" y="289"/>
                      <a:pt x="293" y="289"/>
                      <a:pt x="295" y="289"/>
                    </a:cubicBezTo>
                    <a:cubicBezTo>
                      <a:pt x="300" y="289"/>
                      <a:pt x="305" y="284"/>
                      <a:pt x="305" y="279"/>
                    </a:cubicBezTo>
                    <a:cubicBezTo>
                      <a:pt x="305" y="274"/>
                      <a:pt x="303" y="271"/>
                      <a:pt x="294" y="267"/>
                    </a:cubicBezTo>
                    <a:lnTo>
                      <a:pt x="34" y="145"/>
                    </a:lnTo>
                    <a:lnTo>
                      <a:pt x="295" y="21"/>
                    </a:lnTo>
                    <a:close/>
                    <a:moveTo>
                      <a:pt x="287" y="386"/>
                    </a:moveTo>
                    <a:cubicBezTo>
                      <a:pt x="296" y="386"/>
                      <a:pt x="305" y="386"/>
                      <a:pt x="305" y="376"/>
                    </a:cubicBezTo>
                    <a:cubicBezTo>
                      <a:pt x="305" y="366"/>
                      <a:pt x="294" y="366"/>
                      <a:pt x="287" y="366"/>
                    </a:cubicBezTo>
                    <a:lnTo>
                      <a:pt x="18" y="366"/>
                    </a:lnTo>
                    <a:cubicBezTo>
                      <a:pt x="11" y="366"/>
                      <a:pt x="0" y="366"/>
                      <a:pt x="0" y="376"/>
                    </a:cubicBezTo>
                    <a:cubicBezTo>
                      <a:pt x="0" y="386"/>
                      <a:pt x="9" y="386"/>
                      <a:pt x="18" y="386"/>
                    </a:cubicBezTo>
                    <a:lnTo>
                      <a:pt x="287" y="38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575">
                <a:extLst>
                  <a:ext uri="{FF2B5EF4-FFF2-40B4-BE49-F238E27FC236}">
                    <a16:creationId xmlns:a16="http://schemas.microsoft.com/office/drawing/2014/main" id="{5BEC717A-C409-42B6-8779-282E27AF8021}"/>
                  </a:ext>
                </a:extLst>
              </p:cNvPr>
              <p:cNvSpPr>
                <a:spLocks noEditPoint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6005514" y="5970588"/>
                <a:ext cx="71438" cy="87312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2 w 193"/>
                  <a:gd name="T9" fmla="*/ 108 h 229"/>
                  <a:gd name="T10" fmla="*/ 181 w 193"/>
                  <a:gd name="T11" fmla="*/ 108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4 h 229"/>
                  <a:gd name="T22" fmla="*/ 187 w 193"/>
                  <a:gd name="T23" fmla="*/ 158 h 229"/>
                  <a:gd name="T24" fmla="*/ 180 w 193"/>
                  <a:gd name="T25" fmla="*/ 165 h 229"/>
                  <a:gd name="T26" fmla="*/ 113 w 193"/>
                  <a:gd name="T27" fmla="*/ 216 h 229"/>
                  <a:gd name="T28" fmla="*/ 57 w 193"/>
                  <a:gd name="T29" fmla="*/ 183 h 229"/>
                  <a:gd name="T30" fmla="*/ 42 w 193"/>
                  <a:gd name="T31" fmla="*/ 10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3"/>
                      <a:pt x="87" y="11"/>
                      <a:pt x="104" y="11"/>
                    </a:cubicBezTo>
                    <a:cubicBezTo>
                      <a:pt x="156" y="11"/>
                      <a:pt x="160" y="78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2" y="108"/>
                    </a:moveTo>
                    <a:lnTo>
                      <a:pt x="181" y="108"/>
                    </a:lnTo>
                    <a:cubicBezTo>
                      <a:pt x="192" y="108"/>
                      <a:pt x="193" y="108"/>
                      <a:pt x="193" y="98"/>
                    </a:cubicBezTo>
                    <a:cubicBezTo>
                      <a:pt x="193" y="48"/>
                      <a:pt x="166" y="0"/>
                      <a:pt x="104" y="0"/>
                    </a:cubicBezTo>
                    <a:cubicBezTo>
                      <a:pt x="46" y="0"/>
                      <a:pt x="0" y="51"/>
                      <a:pt x="0" y="114"/>
                    </a:cubicBezTo>
                    <a:cubicBezTo>
                      <a:pt x="0" y="180"/>
                      <a:pt x="53" y="229"/>
                      <a:pt x="110" y="229"/>
                    </a:cubicBezTo>
                    <a:cubicBezTo>
                      <a:pt x="171" y="229"/>
                      <a:pt x="193" y="173"/>
                      <a:pt x="193" y="164"/>
                    </a:cubicBezTo>
                    <a:cubicBezTo>
                      <a:pt x="193" y="159"/>
                      <a:pt x="189" y="158"/>
                      <a:pt x="187" y="158"/>
                    </a:cubicBezTo>
                    <a:cubicBezTo>
                      <a:pt x="182" y="158"/>
                      <a:pt x="181" y="161"/>
                      <a:pt x="180" y="165"/>
                    </a:cubicBezTo>
                    <a:cubicBezTo>
                      <a:pt x="163" y="216"/>
                      <a:pt x="118" y="216"/>
                      <a:pt x="113" y="216"/>
                    </a:cubicBezTo>
                    <a:cubicBezTo>
                      <a:pt x="88" y="216"/>
                      <a:pt x="68" y="201"/>
                      <a:pt x="57" y="183"/>
                    </a:cubicBezTo>
                    <a:cubicBezTo>
                      <a:pt x="42" y="159"/>
                      <a:pt x="42" y="126"/>
                      <a:pt x="42" y="10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576">
                <a:extLst>
                  <a:ext uri="{FF2B5EF4-FFF2-40B4-BE49-F238E27FC236}">
                    <a16:creationId xmlns:a16="http://schemas.microsoft.com/office/drawing/2014/main" id="{5D214514-55C4-4991-8F9D-425E92928FF2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6084889" y="5973763"/>
                <a:ext cx="93663" cy="80962"/>
              </a:xfrm>
              <a:custGeom>
                <a:avLst/>
                <a:gdLst>
                  <a:gd name="T0" fmla="*/ 137 w 251"/>
                  <a:gd name="T1" fmla="*/ 98 h 215"/>
                  <a:gd name="T2" fmla="*/ 183 w 251"/>
                  <a:gd name="T3" fmla="*/ 42 h 215"/>
                  <a:gd name="T4" fmla="*/ 242 w 251"/>
                  <a:gd name="T5" fmla="*/ 16 h 215"/>
                  <a:gd name="T6" fmla="*/ 242 w 251"/>
                  <a:gd name="T7" fmla="*/ 0 h 215"/>
                  <a:gd name="T8" fmla="*/ 201 w 251"/>
                  <a:gd name="T9" fmla="*/ 2 h 215"/>
                  <a:gd name="T10" fmla="*/ 153 w 251"/>
                  <a:gd name="T11" fmla="*/ 0 h 215"/>
                  <a:gd name="T12" fmla="*/ 153 w 251"/>
                  <a:gd name="T13" fmla="*/ 16 h 215"/>
                  <a:gd name="T14" fmla="*/ 168 w 251"/>
                  <a:gd name="T15" fmla="*/ 31 h 215"/>
                  <a:gd name="T16" fmla="*/ 160 w 251"/>
                  <a:gd name="T17" fmla="*/ 49 h 215"/>
                  <a:gd name="T18" fmla="*/ 130 w 251"/>
                  <a:gd name="T19" fmla="*/ 88 h 215"/>
                  <a:gd name="T20" fmla="*/ 91 w 251"/>
                  <a:gd name="T21" fmla="*/ 37 h 215"/>
                  <a:gd name="T22" fmla="*/ 86 w 251"/>
                  <a:gd name="T23" fmla="*/ 28 h 215"/>
                  <a:gd name="T24" fmla="*/ 104 w 251"/>
                  <a:gd name="T25" fmla="*/ 16 h 215"/>
                  <a:gd name="T26" fmla="*/ 104 w 251"/>
                  <a:gd name="T27" fmla="*/ 0 h 215"/>
                  <a:gd name="T28" fmla="*/ 50 w 251"/>
                  <a:gd name="T29" fmla="*/ 2 h 215"/>
                  <a:gd name="T30" fmla="*/ 2 w 251"/>
                  <a:gd name="T31" fmla="*/ 0 h 215"/>
                  <a:gd name="T32" fmla="*/ 2 w 251"/>
                  <a:gd name="T33" fmla="*/ 16 h 215"/>
                  <a:gd name="T34" fmla="*/ 61 w 251"/>
                  <a:gd name="T35" fmla="*/ 46 h 215"/>
                  <a:gd name="T36" fmla="*/ 111 w 251"/>
                  <a:gd name="T37" fmla="*/ 111 h 215"/>
                  <a:gd name="T38" fmla="*/ 64 w 251"/>
                  <a:gd name="T39" fmla="*/ 170 h 215"/>
                  <a:gd name="T40" fmla="*/ 0 w 251"/>
                  <a:gd name="T41" fmla="*/ 200 h 215"/>
                  <a:gd name="T42" fmla="*/ 0 w 251"/>
                  <a:gd name="T43" fmla="*/ 215 h 215"/>
                  <a:gd name="T44" fmla="*/ 41 w 251"/>
                  <a:gd name="T45" fmla="*/ 214 h 215"/>
                  <a:gd name="T46" fmla="*/ 89 w 251"/>
                  <a:gd name="T47" fmla="*/ 215 h 215"/>
                  <a:gd name="T48" fmla="*/ 89 w 251"/>
                  <a:gd name="T49" fmla="*/ 200 h 215"/>
                  <a:gd name="T50" fmla="*/ 74 w 251"/>
                  <a:gd name="T51" fmla="*/ 184 h 215"/>
                  <a:gd name="T52" fmla="*/ 119 w 251"/>
                  <a:gd name="T53" fmla="*/ 121 h 215"/>
                  <a:gd name="T54" fmla="*/ 157 w 251"/>
                  <a:gd name="T55" fmla="*/ 171 h 215"/>
                  <a:gd name="T56" fmla="*/ 167 w 251"/>
                  <a:gd name="T57" fmla="*/ 187 h 215"/>
                  <a:gd name="T58" fmla="*/ 149 w 251"/>
                  <a:gd name="T59" fmla="*/ 200 h 215"/>
                  <a:gd name="T60" fmla="*/ 149 w 251"/>
                  <a:gd name="T61" fmla="*/ 215 h 215"/>
                  <a:gd name="T62" fmla="*/ 203 w 251"/>
                  <a:gd name="T63" fmla="*/ 214 h 215"/>
                  <a:gd name="T64" fmla="*/ 251 w 251"/>
                  <a:gd name="T65" fmla="*/ 215 h 215"/>
                  <a:gd name="T66" fmla="*/ 251 w 251"/>
                  <a:gd name="T67" fmla="*/ 200 h 215"/>
                  <a:gd name="T68" fmla="*/ 204 w 251"/>
                  <a:gd name="T69" fmla="*/ 184 h 215"/>
                  <a:gd name="T70" fmla="*/ 137 w 251"/>
                  <a:gd name="T71" fmla="*/ 9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15">
                    <a:moveTo>
                      <a:pt x="137" y="98"/>
                    </a:moveTo>
                    <a:cubicBezTo>
                      <a:pt x="152" y="79"/>
                      <a:pt x="171" y="55"/>
                      <a:pt x="183" y="42"/>
                    </a:cubicBezTo>
                    <a:cubicBezTo>
                      <a:pt x="198" y="24"/>
                      <a:pt x="219" y="16"/>
                      <a:pt x="242" y="16"/>
                    </a:cubicBezTo>
                    <a:lnTo>
                      <a:pt x="242" y="0"/>
                    </a:lnTo>
                    <a:cubicBezTo>
                      <a:pt x="229" y="1"/>
                      <a:pt x="214" y="2"/>
                      <a:pt x="201" y="2"/>
                    </a:cubicBezTo>
                    <a:cubicBezTo>
                      <a:pt x="186" y="2"/>
                      <a:pt x="160" y="1"/>
                      <a:pt x="153" y="0"/>
                    </a:cubicBezTo>
                    <a:lnTo>
                      <a:pt x="153" y="16"/>
                    </a:lnTo>
                    <a:cubicBezTo>
                      <a:pt x="164" y="17"/>
                      <a:pt x="168" y="23"/>
                      <a:pt x="168" y="31"/>
                    </a:cubicBezTo>
                    <a:cubicBezTo>
                      <a:pt x="168" y="39"/>
                      <a:pt x="163" y="46"/>
                      <a:pt x="160" y="49"/>
                    </a:cubicBezTo>
                    <a:lnTo>
                      <a:pt x="130" y="88"/>
                    </a:lnTo>
                    <a:lnTo>
                      <a:pt x="91" y="37"/>
                    </a:lnTo>
                    <a:cubicBezTo>
                      <a:pt x="86" y="32"/>
                      <a:pt x="86" y="31"/>
                      <a:pt x="86" y="28"/>
                    </a:cubicBezTo>
                    <a:cubicBezTo>
                      <a:pt x="86" y="21"/>
                      <a:pt x="94" y="16"/>
                      <a:pt x="104" y="16"/>
                    </a:cubicBezTo>
                    <a:lnTo>
                      <a:pt x="104" y="0"/>
                    </a:lnTo>
                    <a:cubicBezTo>
                      <a:pt x="91" y="1"/>
                      <a:pt x="58" y="2"/>
                      <a:pt x="50" y="2"/>
                    </a:cubicBezTo>
                    <a:cubicBezTo>
                      <a:pt x="39" y="2"/>
                      <a:pt x="16" y="1"/>
                      <a:pt x="2" y="0"/>
                    </a:cubicBezTo>
                    <a:lnTo>
                      <a:pt x="2" y="16"/>
                    </a:lnTo>
                    <a:cubicBezTo>
                      <a:pt x="37" y="16"/>
                      <a:pt x="38" y="16"/>
                      <a:pt x="61" y="46"/>
                    </a:cubicBezTo>
                    <a:lnTo>
                      <a:pt x="111" y="111"/>
                    </a:lnTo>
                    <a:lnTo>
                      <a:pt x="64" y="170"/>
                    </a:lnTo>
                    <a:cubicBezTo>
                      <a:pt x="40" y="199"/>
                      <a:pt x="10" y="200"/>
                      <a:pt x="0" y="200"/>
                    </a:cubicBezTo>
                    <a:lnTo>
                      <a:pt x="0" y="215"/>
                    </a:lnTo>
                    <a:cubicBezTo>
                      <a:pt x="13" y="214"/>
                      <a:pt x="28" y="214"/>
                      <a:pt x="41" y="214"/>
                    </a:cubicBezTo>
                    <a:cubicBezTo>
                      <a:pt x="56" y="214"/>
                      <a:pt x="77" y="215"/>
                      <a:pt x="89" y="215"/>
                    </a:cubicBezTo>
                    <a:lnTo>
                      <a:pt x="89" y="200"/>
                    </a:lnTo>
                    <a:cubicBezTo>
                      <a:pt x="78" y="198"/>
                      <a:pt x="74" y="192"/>
                      <a:pt x="74" y="184"/>
                    </a:cubicBezTo>
                    <a:cubicBezTo>
                      <a:pt x="74" y="173"/>
                      <a:pt x="89" y="157"/>
                      <a:pt x="119" y="121"/>
                    </a:cubicBezTo>
                    <a:lnTo>
                      <a:pt x="157" y="171"/>
                    </a:lnTo>
                    <a:cubicBezTo>
                      <a:pt x="161" y="176"/>
                      <a:pt x="167" y="184"/>
                      <a:pt x="167" y="187"/>
                    </a:cubicBezTo>
                    <a:cubicBezTo>
                      <a:pt x="167" y="192"/>
                      <a:pt x="163" y="199"/>
                      <a:pt x="149" y="200"/>
                    </a:cubicBezTo>
                    <a:lnTo>
                      <a:pt x="149" y="215"/>
                    </a:lnTo>
                    <a:cubicBezTo>
                      <a:pt x="164" y="215"/>
                      <a:pt x="192" y="214"/>
                      <a:pt x="203" y="214"/>
                    </a:cubicBezTo>
                    <a:cubicBezTo>
                      <a:pt x="217" y="214"/>
                      <a:pt x="236" y="214"/>
                      <a:pt x="251" y="215"/>
                    </a:cubicBezTo>
                    <a:lnTo>
                      <a:pt x="251" y="200"/>
                    </a:lnTo>
                    <a:cubicBezTo>
                      <a:pt x="224" y="200"/>
                      <a:pt x="215" y="199"/>
                      <a:pt x="204" y="184"/>
                    </a:cubicBezTo>
                    <a:lnTo>
                      <a:pt x="137" y="9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577">
                <a:extLst>
                  <a:ext uri="{FF2B5EF4-FFF2-40B4-BE49-F238E27FC236}">
                    <a16:creationId xmlns:a16="http://schemas.microsoft.com/office/drawing/2014/main" id="{A114A399-07C7-4FDB-BE9B-571C77E68CE5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6186489" y="5972175"/>
                <a:ext cx="92075" cy="119062"/>
              </a:xfrm>
              <a:custGeom>
                <a:avLst/>
                <a:gdLst>
                  <a:gd name="T0" fmla="*/ 72 w 246"/>
                  <a:gd name="T1" fmla="*/ 33 h 317"/>
                  <a:gd name="T2" fmla="*/ 72 w 246"/>
                  <a:gd name="T3" fmla="*/ 0 h 317"/>
                  <a:gd name="T4" fmla="*/ 0 w 246"/>
                  <a:gd name="T5" fmla="*/ 5 h 317"/>
                  <a:gd name="T6" fmla="*/ 0 w 246"/>
                  <a:gd name="T7" fmla="*/ 21 h 317"/>
                  <a:gd name="T8" fmla="*/ 39 w 246"/>
                  <a:gd name="T9" fmla="*/ 46 h 317"/>
                  <a:gd name="T10" fmla="*/ 39 w 246"/>
                  <a:gd name="T11" fmla="*/ 279 h 317"/>
                  <a:gd name="T12" fmla="*/ 0 w 246"/>
                  <a:gd name="T13" fmla="*/ 302 h 317"/>
                  <a:gd name="T14" fmla="*/ 0 w 246"/>
                  <a:gd name="T15" fmla="*/ 317 h 317"/>
                  <a:gd name="T16" fmla="*/ 56 w 246"/>
                  <a:gd name="T17" fmla="*/ 316 h 317"/>
                  <a:gd name="T18" fmla="*/ 112 w 246"/>
                  <a:gd name="T19" fmla="*/ 317 h 317"/>
                  <a:gd name="T20" fmla="*/ 112 w 246"/>
                  <a:gd name="T21" fmla="*/ 302 h 317"/>
                  <a:gd name="T22" fmla="*/ 73 w 246"/>
                  <a:gd name="T23" fmla="*/ 279 h 317"/>
                  <a:gd name="T24" fmla="*/ 73 w 246"/>
                  <a:gd name="T25" fmla="*/ 195 h 317"/>
                  <a:gd name="T26" fmla="*/ 73 w 246"/>
                  <a:gd name="T27" fmla="*/ 191 h 317"/>
                  <a:gd name="T28" fmla="*/ 134 w 246"/>
                  <a:gd name="T29" fmla="*/ 226 h 317"/>
                  <a:gd name="T30" fmla="*/ 246 w 246"/>
                  <a:gd name="T31" fmla="*/ 113 h 317"/>
                  <a:gd name="T32" fmla="*/ 141 w 246"/>
                  <a:gd name="T33" fmla="*/ 0 h 317"/>
                  <a:gd name="T34" fmla="*/ 72 w 246"/>
                  <a:gd name="T35" fmla="*/ 33 h 317"/>
                  <a:gd name="T36" fmla="*/ 73 w 246"/>
                  <a:gd name="T37" fmla="*/ 163 h 317"/>
                  <a:gd name="T38" fmla="*/ 73 w 246"/>
                  <a:gd name="T39" fmla="*/ 52 h 317"/>
                  <a:gd name="T40" fmla="*/ 137 w 246"/>
                  <a:gd name="T41" fmla="*/ 12 h 317"/>
                  <a:gd name="T42" fmla="*/ 204 w 246"/>
                  <a:gd name="T43" fmla="*/ 113 h 317"/>
                  <a:gd name="T44" fmla="*/ 132 w 246"/>
                  <a:gd name="T45" fmla="*/ 215 h 317"/>
                  <a:gd name="T46" fmla="*/ 80 w 246"/>
                  <a:gd name="T47" fmla="*/ 184 h 317"/>
                  <a:gd name="T48" fmla="*/ 73 w 246"/>
                  <a:gd name="T49" fmla="*/ 16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317">
                    <a:moveTo>
                      <a:pt x="72" y="33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6"/>
                    </a:cubicBezTo>
                    <a:lnTo>
                      <a:pt x="39" y="279"/>
                    </a:lnTo>
                    <a:cubicBezTo>
                      <a:pt x="39" y="302"/>
                      <a:pt x="33" y="302"/>
                      <a:pt x="0" y="302"/>
                    </a:cubicBezTo>
                    <a:lnTo>
                      <a:pt x="0" y="317"/>
                    </a:lnTo>
                    <a:cubicBezTo>
                      <a:pt x="17" y="317"/>
                      <a:pt x="43" y="316"/>
                      <a:pt x="56" y="316"/>
                    </a:cubicBezTo>
                    <a:cubicBezTo>
                      <a:pt x="69" y="316"/>
                      <a:pt x="95" y="317"/>
                      <a:pt x="112" y="317"/>
                    </a:cubicBezTo>
                    <a:lnTo>
                      <a:pt x="112" y="302"/>
                    </a:lnTo>
                    <a:cubicBezTo>
                      <a:pt x="79" y="302"/>
                      <a:pt x="73" y="302"/>
                      <a:pt x="73" y="279"/>
                    </a:cubicBezTo>
                    <a:lnTo>
                      <a:pt x="73" y="195"/>
                    </a:lnTo>
                    <a:lnTo>
                      <a:pt x="73" y="191"/>
                    </a:lnTo>
                    <a:cubicBezTo>
                      <a:pt x="76" y="199"/>
                      <a:pt x="97" y="226"/>
                      <a:pt x="134" y="226"/>
                    </a:cubicBezTo>
                    <a:cubicBezTo>
                      <a:pt x="194" y="226"/>
                      <a:pt x="246" y="177"/>
                      <a:pt x="246" y="113"/>
                    </a:cubicBezTo>
                    <a:cubicBezTo>
                      <a:pt x="246" y="49"/>
                      <a:pt x="197" y="0"/>
                      <a:pt x="141" y="0"/>
                    </a:cubicBezTo>
                    <a:cubicBezTo>
                      <a:pt x="103" y="0"/>
                      <a:pt x="82" y="22"/>
                      <a:pt x="72" y="33"/>
                    </a:cubicBezTo>
                    <a:close/>
                    <a:moveTo>
                      <a:pt x="73" y="163"/>
                    </a:moveTo>
                    <a:lnTo>
                      <a:pt x="73" y="52"/>
                    </a:lnTo>
                    <a:cubicBezTo>
                      <a:pt x="88" y="27"/>
                      <a:pt x="112" y="12"/>
                      <a:pt x="137" y="12"/>
                    </a:cubicBezTo>
                    <a:cubicBezTo>
                      <a:pt x="174" y="12"/>
                      <a:pt x="204" y="56"/>
                      <a:pt x="204" y="113"/>
                    </a:cubicBezTo>
                    <a:cubicBezTo>
                      <a:pt x="204" y="173"/>
                      <a:pt x="169" y="215"/>
                      <a:pt x="132" y="215"/>
                    </a:cubicBezTo>
                    <a:cubicBezTo>
                      <a:pt x="113" y="215"/>
                      <a:pt x="94" y="205"/>
                      <a:pt x="80" y="184"/>
                    </a:cubicBezTo>
                    <a:cubicBezTo>
                      <a:pt x="73" y="174"/>
                      <a:pt x="73" y="173"/>
                      <a:pt x="73" y="16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578">
                <a:extLst>
                  <a:ext uri="{FF2B5EF4-FFF2-40B4-BE49-F238E27FC236}">
                    <a16:creationId xmlns:a16="http://schemas.microsoft.com/office/drawing/2014/main" id="{EE827D57-5E0B-4AC9-B50C-2189ACAACC42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6348414" y="5838825"/>
                <a:ext cx="71438" cy="339725"/>
              </a:xfrm>
              <a:custGeom>
                <a:avLst/>
                <a:gdLst>
                  <a:gd name="T0" fmla="*/ 167 w 190"/>
                  <a:gd name="T1" fmla="*/ 891 h 896"/>
                  <a:gd name="T2" fmla="*/ 173 w 190"/>
                  <a:gd name="T3" fmla="*/ 896 h 896"/>
                  <a:gd name="T4" fmla="*/ 184 w 190"/>
                  <a:gd name="T5" fmla="*/ 896 h 896"/>
                  <a:gd name="T6" fmla="*/ 190 w 190"/>
                  <a:gd name="T7" fmla="*/ 891 h 896"/>
                  <a:gd name="T8" fmla="*/ 188 w 190"/>
                  <a:gd name="T9" fmla="*/ 887 h 896"/>
                  <a:gd name="T10" fmla="*/ 112 w 190"/>
                  <a:gd name="T11" fmla="*/ 787 h 896"/>
                  <a:gd name="T12" fmla="*/ 38 w 190"/>
                  <a:gd name="T13" fmla="*/ 448 h 896"/>
                  <a:gd name="T14" fmla="*/ 188 w 190"/>
                  <a:gd name="T15" fmla="*/ 8 h 896"/>
                  <a:gd name="T16" fmla="*/ 190 w 190"/>
                  <a:gd name="T17" fmla="*/ 4 h 896"/>
                  <a:gd name="T18" fmla="*/ 180 w 190"/>
                  <a:gd name="T19" fmla="*/ 0 h 896"/>
                  <a:gd name="T20" fmla="*/ 168 w 190"/>
                  <a:gd name="T21" fmla="*/ 3 h 896"/>
                  <a:gd name="T22" fmla="*/ 33 w 190"/>
                  <a:gd name="T23" fmla="*/ 219 h 896"/>
                  <a:gd name="T24" fmla="*/ 0 w 190"/>
                  <a:gd name="T25" fmla="*/ 448 h 896"/>
                  <a:gd name="T26" fmla="*/ 100 w 190"/>
                  <a:gd name="T27" fmla="*/ 815 h 896"/>
                  <a:gd name="T28" fmla="*/ 132 w 190"/>
                  <a:gd name="T29" fmla="*/ 856 h 896"/>
                  <a:gd name="T30" fmla="*/ 148 w 190"/>
                  <a:gd name="T31" fmla="*/ 873 h 896"/>
                  <a:gd name="T32" fmla="*/ 167 w 190"/>
                  <a:gd name="T33" fmla="*/ 891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6">
                    <a:moveTo>
                      <a:pt x="167" y="891"/>
                    </a:moveTo>
                    <a:cubicBezTo>
                      <a:pt x="168" y="891"/>
                      <a:pt x="173" y="896"/>
                      <a:pt x="173" y="896"/>
                    </a:cubicBezTo>
                    <a:lnTo>
                      <a:pt x="184" y="896"/>
                    </a:lnTo>
                    <a:cubicBezTo>
                      <a:pt x="186" y="896"/>
                      <a:pt x="190" y="896"/>
                      <a:pt x="190" y="891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69"/>
                      <a:pt x="143" y="842"/>
                      <a:pt x="112" y="787"/>
                    </a:cubicBezTo>
                    <a:cubicBezTo>
                      <a:pt x="58" y="691"/>
                      <a:pt x="38" y="568"/>
                      <a:pt x="38" y="448"/>
                    </a:cubicBezTo>
                    <a:cubicBezTo>
                      <a:pt x="38" y="227"/>
                      <a:pt x="101" y="97"/>
                      <a:pt x="188" y="8"/>
                    </a:cubicBezTo>
                    <a:cubicBezTo>
                      <a:pt x="190" y="7"/>
                      <a:pt x="190" y="5"/>
                      <a:pt x="190" y="4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3"/>
                    </a:cubicBezTo>
                    <a:cubicBezTo>
                      <a:pt x="121" y="44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5"/>
                    </a:cubicBezTo>
                    <a:cubicBezTo>
                      <a:pt x="114" y="835"/>
                      <a:pt x="132" y="855"/>
                      <a:pt x="132" y="856"/>
                    </a:cubicBezTo>
                    <a:cubicBezTo>
                      <a:pt x="137" y="862"/>
                      <a:pt x="144" y="870"/>
                      <a:pt x="148" y="873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579">
                <a:extLst>
                  <a:ext uri="{FF2B5EF4-FFF2-40B4-BE49-F238E27FC236}">
                    <a16:creationId xmlns:a16="http://schemas.microsoft.com/office/drawing/2014/main" id="{B39C8120-D1A0-4B2F-9F6C-F9828A675D86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6442076" y="6003925"/>
                <a:ext cx="114300" cy="7937"/>
              </a:xfrm>
              <a:custGeom>
                <a:avLst/>
                <a:gdLst>
                  <a:gd name="T0" fmla="*/ 288 w 305"/>
                  <a:gd name="T1" fmla="*/ 20 h 20"/>
                  <a:gd name="T2" fmla="*/ 305 w 305"/>
                  <a:gd name="T3" fmla="*/ 10 h 20"/>
                  <a:gd name="T4" fmla="*/ 288 w 305"/>
                  <a:gd name="T5" fmla="*/ 0 h 20"/>
                  <a:gd name="T6" fmla="*/ 18 w 305"/>
                  <a:gd name="T7" fmla="*/ 0 h 20"/>
                  <a:gd name="T8" fmla="*/ 0 w 305"/>
                  <a:gd name="T9" fmla="*/ 10 h 20"/>
                  <a:gd name="T10" fmla="*/ 18 w 305"/>
                  <a:gd name="T11" fmla="*/ 20 h 20"/>
                  <a:gd name="T12" fmla="*/ 288 w 30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0">
                    <a:moveTo>
                      <a:pt x="288" y="20"/>
                    </a:moveTo>
                    <a:cubicBezTo>
                      <a:pt x="296" y="20"/>
                      <a:pt x="305" y="20"/>
                      <a:pt x="305" y="10"/>
                    </a:cubicBezTo>
                    <a:cubicBezTo>
                      <a:pt x="305" y="0"/>
                      <a:pt x="296" y="0"/>
                      <a:pt x="288" y="0"/>
                    </a:cubicBezTo>
                    <a:lnTo>
                      <a:pt x="18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8" y="20"/>
                    </a:cubicBezTo>
                    <a:lnTo>
                      <a:pt x="288" y="2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580">
                <a:extLst>
                  <a:ext uri="{FF2B5EF4-FFF2-40B4-BE49-F238E27FC236}">
                    <a16:creationId xmlns:a16="http://schemas.microsoft.com/office/drawing/2014/main" id="{B675673F-494E-4756-9EDD-E7D4E2944112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6986589" y="5892800"/>
                <a:ext cx="57150" cy="87312"/>
              </a:xfrm>
              <a:custGeom>
                <a:avLst/>
                <a:gdLst>
                  <a:gd name="T0" fmla="*/ 154 w 154"/>
                  <a:gd name="T1" fmla="*/ 168 h 231"/>
                  <a:gd name="T2" fmla="*/ 142 w 154"/>
                  <a:gd name="T3" fmla="*/ 168 h 231"/>
                  <a:gd name="T4" fmla="*/ 133 w 154"/>
                  <a:gd name="T5" fmla="*/ 200 h 231"/>
                  <a:gd name="T6" fmla="*/ 98 w 154"/>
                  <a:gd name="T7" fmla="*/ 202 h 231"/>
                  <a:gd name="T8" fmla="*/ 34 w 154"/>
                  <a:gd name="T9" fmla="*/ 202 h 231"/>
                  <a:gd name="T10" fmla="*/ 104 w 154"/>
                  <a:gd name="T11" fmla="*/ 143 h 231"/>
                  <a:gd name="T12" fmla="*/ 154 w 154"/>
                  <a:gd name="T13" fmla="*/ 68 h 231"/>
                  <a:gd name="T14" fmla="*/ 72 w 154"/>
                  <a:gd name="T15" fmla="*/ 0 h 231"/>
                  <a:gd name="T16" fmla="*/ 0 w 154"/>
                  <a:gd name="T17" fmla="*/ 62 h 231"/>
                  <a:gd name="T18" fmla="*/ 18 w 154"/>
                  <a:gd name="T19" fmla="*/ 82 h 231"/>
                  <a:gd name="T20" fmla="*/ 37 w 154"/>
                  <a:gd name="T21" fmla="*/ 63 h 231"/>
                  <a:gd name="T22" fmla="*/ 16 w 154"/>
                  <a:gd name="T23" fmla="*/ 45 h 231"/>
                  <a:gd name="T24" fmla="*/ 67 w 154"/>
                  <a:gd name="T25" fmla="*/ 12 h 231"/>
                  <a:gd name="T26" fmla="*/ 120 w 154"/>
                  <a:gd name="T27" fmla="*/ 68 h 231"/>
                  <a:gd name="T28" fmla="*/ 87 w 154"/>
                  <a:gd name="T29" fmla="*/ 135 h 231"/>
                  <a:gd name="T30" fmla="*/ 3 w 154"/>
                  <a:gd name="T31" fmla="*/ 218 h 231"/>
                  <a:gd name="T32" fmla="*/ 0 w 154"/>
                  <a:gd name="T33" fmla="*/ 231 h 231"/>
                  <a:gd name="T34" fmla="*/ 143 w 154"/>
                  <a:gd name="T35" fmla="*/ 231 h 231"/>
                  <a:gd name="T36" fmla="*/ 154 w 154"/>
                  <a:gd name="T37" fmla="*/ 16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231">
                    <a:moveTo>
                      <a:pt x="154" y="168"/>
                    </a:moveTo>
                    <a:lnTo>
                      <a:pt x="142" y="168"/>
                    </a:lnTo>
                    <a:cubicBezTo>
                      <a:pt x="141" y="175"/>
                      <a:pt x="137" y="196"/>
                      <a:pt x="133" y="200"/>
                    </a:cubicBezTo>
                    <a:cubicBezTo>
                      <a:pt x="130" y="202"/>
                      <a:pt x="103" y="202"/>
                      <a:pt x="98" y="202"/>
                    </a:cubicBezTo>
                    <a:lnTo>
                      <a:pt x="34" y="202"/>
                    </a:lnTo>
                    <a:cubicBezTo>
                      <a:pt x="71" y="169"/>
                      <a:pt x="83" y="159"/>
                      <a:pt x="104" y="143"/>
                    </a:cubicBezTo>
                    <a:cubicBezTo>
                      <a:pt x="130" y="122"/>
                      <a:pt x="154" y="101"/>
                      <a:pt x="154" y="68"/>
                    </a:cubicBezTo>
                    <a:cubicBezTo>
                      <a:pt x="154" y="26"/>
                      <a:pt x="117" y="0"/>
                      <a:pt x="72" y="0"/>
                    </a:cubicBezTo>
                    <a:cubicBezTo>
                      <a:pt x="29" y="0"/>
                      <a:pt x="0" y="30"/>
                      <a:pt x="0" y="62"/>
                    </a:cubicBezTo>
                    <a:cubicBezTo>
                      <a:pt x="0" y="80"/>
                      <a:pt x="15" y="82"/>
                      <a:pt x="18" y="82"/>
                    </a:cubicBezTo>
                    <a:cubicBezTo>
                      <a:pt x="26" y="82"/>
                      <a:pt x="37" y="76"/>
                      <a:pt x="37" y="63"/>
                    </a:cubicBezTo>
                    <a:cubicBezTo>
                      <a:pt x="37" y="57"/>
                      <a:pt x="34" y="45"/>
                      <a:pt x="16" y="45"/>
                    </a:cubicBezTo>
                    <a:cubicBezTo>
                      <a:pt x="27" y="20"/>
                      <a:pt x="51" y="12"/>
                      <a:pt x="67" y="12"/>
                    </a:cubicBezTo>
                    <a:cubicBezTo>
                      <a:pt x="102" y="12"/>
                      <a:pt x="120" y="40"/>
                      <a:pt x="120" y="68"/>
                    </a:cubicBezTo>
                    <a:cubicBezTo>
                      <a:pt x="120" y="98"/>
                      <a:pt x="98" y="122"/>
                      <a:pt x="87" y="135"/>
                    </a:cubicBezTo>
                    <a:lnTo>
                      <a:pt x="3" y="218"/>
                    </a:lnTo>
                    <a:cubicBezTo>
                      <a:pt x="0" y="221"/>
                      <a:pt x="0" y="222"/>
                      <a:pt x="0" y="231"/>
                    </a:cubicBezTo>
                    <a:lnTo>
                      <a:pt x="143" y="231"/>
                    </a:lnTo>
                    <a:lnTo>
                      <a:pt x="15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581">
                <a:extLst>
                  <a:ext uri="{FF2B5EF4-FFF2-40B4-BE49-F238E27FC236}">
                    <a16:creationId xmlns:a16="http://schemas.microsoft.com/office/drawing/2014/main" id="{9C32440C-9B91-42F1-97B0-5EF3B5C711CA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7058026" y="5897563"/>
                <a:ext cx="42863" cy="84137"/>
              </a:xfrm>
              <a:custGeom>
                <a:avLst/>
                <a:gdLst>
                  <a:gd name="T0" fmla="*/ 71 w 118"/>
                  <a:gd name="T1" fmla="*/ 81 h 222"/>
                  <a:gd name="T2" fmla="*/ 106 w 118"/>
                  <a:gd name="T3" fmla="*/ 81 h 222"/>
                  <a:gd name="T4" fmla="*/ 118 w 118"/>
                  <a:gd name="T5" fmla="*/ 73 h 222"/>
                  <a:gd name="T6" fmla="*/ 107 w 118"/>
                  <a:gd name="T7" fmla="*/ 68 h 222"/>
                  <a:gd name="T8" fmla="*/ 74 w 118"/>
                  <a:gd name="T9" fmla="*/ 68 h 222"/>
                  <a:gd name="T10" fmla="*/ 87 w 118"/>
                  <a:gd name="T11" fmla="*/ 16 h 222"/>
                  <a:gd name="T12" fmla="*/ 88 w 118"/>
                  <a:gd name="T13" fmla="*/ 12 h 222"/>
                  <a:gd name="T14" fmla="*/ 76 w 118"/>
                  <a:gd name="T15" fmla="*/ 0 h 222"/>
                  <a:gd name="T16" fmla="*/ 60 w 118"/>
                  <a:gd name="T17" fmla="*/ 15 h 222"/>
                  <a:gd name="T18" fmla="*/ 46 w 118"/>
                  <a:gd name="T19" fmla="*/ 68 h 222"/>
                  <a:gd name="T20" fmla="*/ 11 w 118"/>
                  <a:gd name="T21" fmla="*/ 68 h 222"/>
                  <a:gd name="T22" fmla="*/ 0 w 118"/>
                  <a:gd name="T23" fmla="*/ 76 h 222"/>
                  <a:gd name="T24" fmla="*/ 10 w 118"/>
                  <a:gd name="T25" fmla="*/ 81 h 222"/>
                  <a:gd name="T26" fmla="*/ 43 w 118"/>
                  <a:gd name="T27" fmla="*/ 81 h 222"/>
                  <a:gd name="T28" fmla="*/ 23 w 118"/>
                  <a:gd name="T29" fmla="*/ 163 h 222"/>
                  <a:gd name="T30" fmla="*/ 17 w 118"/>
                  <a:gd name="T31" fmla="*/ 189 h 222"/>
                  <a:gd name="T32" fmla="*/ 55 w 118"/>
                  <a:gd name="T33" fmla="*/ 222 h 222"/>
                  <a:gd name="T34" fmla="*/ 115 w 118"/>
                  <a:gd name="T35" fmla="*/ 168 h 222"/>
                  <a:gd name="T36" fmla="*/ 110 w 118"/>
                  <a:gd name="T37" fmla="*/ 164 h 222"/>
                  <a:gd name="T38" fmla="*/ 103 w 118"/>
                  <a:gd name="T39" fmla="*/ 171 h 222"/>
                  <a:gd name="T40" fmla="*/ 56 w 118"/>
                  <a:gd name="T41" fmla="*/ 212 h 222"/>
                  <a:gd name="T42" fmla="*/ 44 w 118"/>
                  <a:gd name="T43" fmla="*/ 195 h 222"/>
                  <a:gd name="T44" fmla="*/ 46 w 118"/>
                  <a:gd name="T45" fmla="*/ 181 h 222"/>
                  <a:gd name="T46" fmla="*/ 71 w 118"/>
                  <a:gd name="T47" fmla="*/ 8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222">
                    <a:moveTo>
                      <a:pt x="71" y="81"/>
                    </a:moveTo>
                    <a:lnTo>
                      <a:pt x="106" y="81"/>
                    </a:lnTo>
                    <a:cubicBezTo>
                      <a:pt x="113" y="81"/>
                      <a:pt x="118" y="81"/>
                      <a:pt x="118" y="73"/>
                    </a:cubicBezTo>
                    <a:cubicBezTo>
                      <a:pt x="118" y="68"/>
                      <a:pt x="113" y="68"/>
                      <a:pt x="107" y="68"/>
                    </a:cubicBezTo>
                    <a:lnTo>
                      <a:pt x="74" y="68"/>
                    </a:lnTo>
                    <a:lnTo>
                      <a:pt x="87" y="16"/>
                    </a:lnTo>
                    <a:cubicBezTo>
                      <a:pt x="87" y="15"/>
                      <a:pt x="88" y="13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67" y="0"/>
                      <a:pt x="62" y="6"/>
                      <a:pt x="60" y="15"/>
                    </a:cubicBezTo>
                    <a:cubicBezTo>
                      <a:pt x="57" y="24"/>
                      <a:pt x="62" y="7"/>
                      <a:pt x="46" y="68"/>
                    </a:cubicBezTo>
                    <a:lnTo>
                      <a:pt x="11" y="68"/>
                    </a:lnTo>
                    <a:cubicBezTo>
                      <a:pt x="4" y="68"/>
                      <a:pt x="0" y="68"/>
                      <a:pt x="0" y="76"/>
                    </a:cubicBezTo>
                    <a:cubicBezTo>
                      <a:pt x="0" y="81"/>
                      <a:pt x="4" y="81"/>
                      <a:pt x="10" y="81"/>
                    </a:cubicBezTo>
                    <a:lnTo>
                      <a:pt x="43" y="81"/>
                    </a:lnTo>
                    <a:lnTo>
                      <a:pt x="23" y="163"/>
                    </a:lnTo>
                    <a:cubicBezTo>
                      <a:pt x="21" y="172"/>
                      <a:pt x="17" y="184"/>
                      <a:pt x="17" y="189"/>
                    </a:cubicBezTo>
                    <a:cubicBezTo>
                      <a:pt x="17" y="209"/>
                      <a:pt x="35" y="222"/>
                      <a:pt x="55" y="222"/>
                    </a:cubicBezTo>
                    <a:cubicBezTo>
                      <a:pt x="93" y="222"/>
                      <a:pt x="115" y="173"/>
                      <a:pt x="115" y="168"/>
                    </a:cubicBezTo>
                    <a:cubicBezTo>
                      <a:pt x="115" y="164"/>
                      <a:pt x="111" y="164"/>
                      <a:pt x="110" y="164"/>
                    </a:cubicBezTo>
                    <a:cubicBezTo>
                      <a:pt x="106" y="164"/>
                      <a:pt x="105" y="165"/>
                      <a:pt x="103" y="171"/>
                    </a:cubicBezTo>
                    <a:cubicBezTo>
                      <a:pt x="93" y="192"/>
                      <a:pt x="75" y="212"/>
                      <a:pt x="56" y="212"/>
                    </a:cubicBezTo>
                    <a:cubicBezTo>
                      <a:pt x="48" y="212"/>
                      <a:pt x="44" y="207"/>
                      <a:pt x="44" y="195"/>
                    </a:cubicBezTo>
                    <a:cubicBezTo>
                      <a:pt x="44" y="191"/>
                      <a:pt x="45" y="184"/>
                      <a:pt x="46" y="181"/>
                    </a:cubicBezTo>
                    <a:lnTo>
                      <a:pt x="71" y="8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582">
                <a:extLst>
                  <a:ext uri="{FF2B5EF4-FFF2-40B4-BE49-F238E27FC236}">
                    <a16:creationId xmlns:a16="http://schemas.microsoft.com/office/drawing/2014/main" id="{FBC45A28-276E-4C63-8B10-46405DC8A051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7116764" y="5861050"/>
                <a:ext cx="46038" cy="63500"/>
              </a:xfrm>
              <a:custGeom>
                <a:avLst/>
                <a:gdLst>
                  <a:gd name="T0" fmla="*/ 124 w 124"/>
                  <a:gd name="T1" fmla="*/ 117 h 165"/>
                  <a:gd name="T2" fmla="*/ 113 w 124"/>
                  <a:gd name="T3" fmla="*/ 117 h 165"/>
                  <a:gd name="T4" fmla="*/ 106 w 124"/>
                  <a:gd name="T5" fmla="*/ 140 h 165"/>
                  <a:gd name="T6" fmla="*/ 80 w 124"/>
                  <a:gd name="T7" fmla="*/ 141 h 165"/>
                  <a:gd name="T8" fmla="*/ 31 w 124"/>
                  <a:gd name="T9" fmla="*/ 141 h 165"/>
                  <a:gd name="T10" fmla="*/ 81 w 124"/>
                  <a:gd name="T11" fmla="*/ 105 h 165"/>
                  <a:gd name="T12" fmla="*/ 124 w 124"/>
                  <a:gd name="T13" fmla="*/ 49 h 165"/>
                  <a:gd name="T14" fmla="*/ 58 w 124"/>
                  <a:gd name="T15" fmla="*/ 0 h 165"/>
                  <a:gd name="T16" fmla="*/ 0 w 124"/>
                  <a:gd name="T17" fmla="*/ 43 h 165"/>
                  <a:gd name="T18" fmla="*/ 15 w 124"/>
                  <a:gd name="T19" fmla="*/ 58 h 165"/>
                  <a:gd name="T20" fmla="*/ 29 w 124"/>
                  <a:gd name="T21" fmla="*/ 44 h 165"/>
                  <a:gd name="T22" fmla="*/ 15 w 124"/>
                  <a:gd name="T23" fmla="*/ 29 h 165"/>
                  <a:gd name="T24" fmla="*/ 53 w 124"/>
                  <a:gd name="T25" fmla="*/ 10 h 165"/>
                  <a:gd name="T26" fmla="*/ 97 w 124"/>
                  <a:gd name="T27" fmla="*/ 49 h 165"/>
                  <a:gd name="T28" fmla="*/ 64 w 124"/>
                  <a:gd name="T29" fmla="*/ 102 h 165"/>
                  <a:gd name="T30" fmla="*/ 3 w 124"/>
                  <a:gd name="T31" fmla="*/ 153 h 165"/>
                  <a:gd name="T32" fmla="*/ 0 w 124"/>
                  <a:gd name="T33" fmla="*/ 157 h 165"/>
                  <a:gd name="T34" fmla="*/ 0 w 124"/>
                  <a:gd name="T35" fmla="*/ 165 h 165"/>
                  <a:gd name="T36" fmla="*/ 116 w 124"/>
                  <a:gd name="T37" fmla="*/ 165 h 165"/>
                  <a:gd name="T38" fmla="*/ 124 w 124"/>
                  <a:gd name="T39" fmla="*/ 11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5">
                    <a:moveTo>
                      <a:pt x="124" y="117"/>
                    </a:moveTo>
                    <a:lnTo>
                      <a:pt x="113" y="117"/>
                    </a:lnTo>
                    <a:cubicBezTo>
                      <a:pt x="113" y="122"/>
                      <a:pt x="110" y="137"/>
                      <a:pt x="106" y="140"/>
                    </a:cubicBezTo>
                    <a:cubicBezTo>
                      <a:pt x="104" y="141"/>
                      <a:pt x="83" y="141"/>
                      <a:pt x="80" y="141"/>
                    </a:cubicBezTo>
                    <a:lnTo>
                      <a:pt x="31" y="141"/>
                    </a:lnTo>
                    <a:cubicBezTo>
                      <a:pt x="47" y="129"/>
                      <a:pt x="66" y="115"/>
                      <a:pt x="81" y="105"/>
                    </a:cubicBezTo>
                    <a:cubicBezTo>
                      <a:pt x="103" y="90"/>
                      <a:pt x="124" y="75"/>
                      <a:pt x="124" y="49"/>
                    </a:cubicBezTo>
                    <a:cubicBezTo>
                      <a:pt x="124" y="17"/>
                      <a:pt x="94" y="0"/>
                      <a:pt x="58" y="0"/>
                    </a:cubicBezTo>
                    <a:cubicBezTo>
                      <a:pt x="25" y="0"/>
                      <a:pt x="0" y="19"/>
                      <a:pt x="0" y="43"/>
                    </a:cubicBezTo>
                    <a:cubicBezTo>
                      <a:pt x="0" y="56"/>
                      <a:pt x="11" y="58"/>
                      <a:pt x="15" y="58"/>
                    </a:cubicBezTo>
                    <a:cubicBezTo>
                      <a:pt x="21" y="58"/>
                      <a:pt x="29" y="54"/>
                      <a:pt x="29" y="44"/>
                    </a:cubicBezTo>
                    <a:cubicBezTo>
                      <a:pt x="29" y="35"/>
                      <a:pt x="23" y="30"/>
                      <a:pt x="15" y="29"/>
                    </a:cubicBezTo>
                    <a:cubicBezTo>
                      <a:pt x="22" y="18"/>
                      <a:pt x="36" y="10"/>
                      <a:pt x="53" y="10"/>
                    </a:cubicBezTo>
                    <a:cubicBezTo>
                      <a:pt x="77" y="10"/>
                      <a:pt x="97" y="25"/>
                      <a:pt x="97" y="49"/>
                    </a:cubicBezTo>
                    <a:cubicBezTo>
                      <a:pt x="97" y="70"/>
                      <a:pt x="83" y="86"/>
                      <a:pt x="64" y="102"/>
                    </a:cubicBezTo>
                    <a:lnTo>
                      <a:pt x="3" y="153"/>
                    </a:lnTo>
                    <a:cubicBezTo>
                      <a:pt x="1" y="156"/>
                      <a:pt x="0" y="156"/>
                      <a:pt x="0" y="157"/>
                    </a:cubicBezTo>
                    <a:lnTo>
                      <a:pt x="0" y="165"/>
                    </a:lnTo>
                    <a:lnTo>
                      <a:pt x="116" y="165"/>
                    </a:lnTo>
                    <a:lnTo>
                      <a:pt x="124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584">
                <a:extLst>
                  <a:ext uri="{FF2B5EF4-FFF2-40B4-BE49-F238E27FC236}">
                    <a16:creationId xmlns:a16="http://schemas.microsoft.com/office/drawing/2014/main" id="{481CDD17-DE54-44A9-9203-951032A9ECAE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6604001" y="6021388"/>
                <a:ext cx="136525" cy="131762"/>
              </a:xfrm>
              <a:custGeom>
                <a:avLst/>
                <a:gdLst>
                  <a:gd name="T0" fmla="*/ 166 w 364"/>
                  <a:gd name="T1" fmla="*/ 180 h 348"/>
                  <a:gd name="T2" fmla="*/ 171 w 364"/>
                  <a:gd name="T3" fmla="*/ 174 h 348"/>
                  <a:gd name="T4" fmla="*/ 167 w 364"/>
                  <a:gd name="T5" fmla="*/ 169 h 348"/>
                  <a:gd name="T6" fmla="*/ 44 w 364"/>
                  <a:gd name="T7" fmla="*/ 17 h 348"/>
                  <a:gd name="T8" fmla="*/ 195 w 364"/>
                  <a:gd name="T9" fmla="*/ 17 h 348"/>
                  <a:gd name="T10" fmla="*/ 279 w 364"/>
                  <a:gd name="T11" fmla="*/ 25 h 348"/>
                  <a:gd name="T12" fmla="*/ 353 w 364"/>
                  <a:gd name="T13" fmla="*/ 84 h 348"/>
                  <a:gd name="T14" fmla="*/ 364 w 364"/>
                  <a:gd name="T15" fmla="*/ 84 h 348"/>
                  <a:gd name="T16" fmla="*/ 331 w 364"/>
                  <a:gd name="T17" fmla="*/ 0 h 348"/>
                  <a:gd name="T18" fmla="*/ 11 w 364"/>
                  <a:gd name="T19" fmla="*/ 0 h 348"/>
                  <a:gd name="T20" fmla="*/ 1 w 364"/>
                  <a:gd name="T21" fmla="*/ 2 h 348"/>
                  <a:gd name="T22" fmla="*/ 0 w 364"/>
                  <a:gd name="T23" fmla="*/ 13 h 348"/>
                  <a:gd name="T24" fmla="*/ 140 w 364"/>
                  <a:gd name="T25" fmla="*/ 185 h 348"/>
                  <a:gd name="T26" fmla="*/ 4 w 364"/>
                  <a:gd name="T27" fmla="*/ 337 h 348"/>
                  <a:gd name="T28" fmla="*/ 0 w 364"/>
                  <a:gd name="T29" fmla="*/ 343 h 348"/>
                  <a:gd name="T30" fmla="*/ 11 w 364"/>
                  <a:gd name="T31" fmla="*/ 348 h 348"/>
                  <a:gd name="T32" fmla="*/ 331 w 364"/>
                  <a:gd name="T33" fmla="*/ 348 h 348"/>
                  <a:gd name="T34" fmla="*/ 364 w 364"/>
                  <a:gd name="T35" fmla="*/ 259 h 348"/>
                  <a:gd name="T36" fmla="*/ 353 w 364"/>
                  <a:gd name="T37" fmla="*/ 259 h 348"/>
                  <a:gd name="T38" fmla="*/ 285 w 364"/>
                  <a:gd name="T39" fmla="*/ 316 h 348"/>
                  <a:gd name="T40" fmla="*/ 198 w 364"/>
                  <a:gd name="T41" fmla="*/ 326 h 348"/>
                  <a:gd name="T42" fmla="*/ 36 w 364"/>
                  <a:gd name="T43" fmla="*/ 326 h 348"/>
                  <a:gd name="T44" fmla="*/ 166 w 364"/>
                  <a:gd name="T45" fmla="*/ 18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348">
                    <a:moveTo>
                      <a:pt x="166" y="180"/>
                    </a:moveTo>
                    <a:cubicBezTo>
                      <a:pt x="171" y="176"/>
                      <a:pt x="171" y="175"/>
                      <a:pt x="171" y="174"/>
                    </a:cubicBezTo>
                    <a:cubicBezTo>
                      <a:pt x="171" y="173"/>
                      <a:pt x="171" y="172"/>
                      <a:pt x="167" y="169"/>
                    </a:cubicBezTo>
                    <a:lnTo>
                      <a:pt x="44" y="17"/>
                    </a:lnTo>
                    <a:lnTo>
                      <a:pt x="195" y="17"/>
                    </a:lnTo>
                    <a:cubicBezTo>
                      <a:pt x="246" y="17"/>
                      <a:pt x="273" y="24"/>
                      <a:pt x="279" y="25"/>
                    </a:cubicBezTo>
                    <a:cubicBezTo>
                      <a:pt x="310" y="34"/>
                      <a:pt x="341" y="54"/>
                      <a:pt x="353" y="84"/>
                    </a:cubicBezTo>
                    <a:lnTo>
                      <a:pt x="364" y="84"/>
                    </a:lnTo>
                    <a:lnTo>
                      <a:pt x="331" y="0"/>
                    </a:lnTo>
                    <a:lnTo>
                      <a:pt x="11" y="0"/>
                    </a:lnTo>
                    <a:cubicBezTo>
                      <a:pt x="3" y="0"/>
                      <a:pt x="3" y="0"/>
                      <a:pt x="1" y="2"/>
                    </a:cubicBezTo>
                    <a:cubicBezTo>
                      <a:pt x="0" y="3"/>
                      <a:pt x="0" y="3"/>
                      <a:pt x="0" y="13"/>
                    </a:cubicBezTo>
                    <a:lnTo>
                      <a:pt x="140" y="185"/>
                    </a:lnTo>
                    <a:lnTo>
                      <a:pt x="4" y="337"/>
                    </a:lnTo>
                    <a:cubicBezTo>
                      <a:pt x="0" y="341"/>
                      <a:pt x="0" y="342"/>
                      <a:pt x="0" y="343"/>
                    </a:cubicBezTo>
                    <a:cubicBezTo>
                      <a:pt x="0" y="348"/>
                      <a:pt x="5" y="348"/>
                      <a:pt x="11" y="348"/>
                    </a:cubicBezTo>
                    <a:lnTo>
                      <a:pt x="331" y="348"/>
                    </a:lnTo>
                    <a:lnTo>
                      <a:pt x="364" y="259"/>
                    </a:lnTo>
                    <a:lnTo>
                      <a:pt x="353" y="259"/>
                    </a:lnTo>
                    <a:cubicBezTo>
                      <a:pt x="341" y="290"/>
                      <a:pt x="310" y="309"/>
                      <a:pt x="285" y="316"/>
                    </a:cubicBezTo>
                    <a:cubicBezTo>
                      <a:pt x="278" y="318"/>
                      <a:pt x="252" y="326"/>
                      <a:pt x="198" y="326"/>
                    </a:cubicBezTo>
                    <a:lnTo>
                      <a:pt x="36" y="326"/>
                    </a:lnTo>
                    <a:lnTo>
                      <a:pt x="166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585">
                <a:extLst>
                  <a:ext uri="{FF2B5EF4-FFF2-40B4-BE49-F238E27FC236}">
                    <a16:creationId xmlns:a16="http://schemas.microsoft.com/office/drawing/2014/main" id="{90F3444E-2F27-428E-8536-D370089C8C67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6759576" y="6026150"/>
                <a:ext cx="65088" cy="42862"/>
              </a:xfrm>
              <a:custGeom>
                <a:avLst/>
                <a:gdLst>
                  <a:gd name="T0" fmla="*/ 25 w 173"/>
                  <a:gd name="T1" fmla="*/ 85 h 113"/>
                  <a:gd name="T2" fmla="*/ 21 w 173"/>
                  <a:gd name="T3" fmla="*/ 104 h 113"/>
                  <a:gd name="T4" fmla="*/ 30 w 173"/>
                  <a:gd name="T5" fmla="*/ 113 h 113"/>
                  <a:gd name="T6" fmla="*/ 42 w 173"/>
                  <a:gd name="T7" fmla="*/ 104 h 113"/>
                  <a:gd name="T8" fmla="*/ 47 w 173"/>
                  <a:gd name="T9" fmla="*/ 85 h 113"/>
                  <a:gd name="T10" fmla="*/ 56 w 173"/>
                  <a:gd name="T11" fmla="*/ 50 h 113"/>
                  <a:gd name="T12" fmla="*/ 107 w 173"/>
                  <a:gd name="T13" fmla="*/ 8 h 113"/>
                  <a:gd name="T14" fmla="*/ 125 w 173"/>
                  <a:gd name="T15" fmla="*/ 26 h 113"/>
                  <a:gd name="T16" fmla="*/ 109 w 173"/>
                  <a:gd name="T17" fmla="*/ 80 h 113"/>
                  <a:gd name="T18" fmla="*/ 106 w 173"/>
                  <a:gd name="T19" fmla="*/ 91 h 113"/>
                  <a:gd name="T20" fmla="*/ 133 w 173"/>
                  <a:gd name="T21" fmla="*/ 113 h 113"/>
                  <a:gd name="T22" fmla="*/ 173 w 173"/>
                  <a:gd name="T23" fmla="*/ 74 h 113"/>
                  <a:gd name="T24" fmla="*/ 168 w 173"/>
                  <a:gd name="T25" fmla="*/ 71 h 113"/>
                  <a:gd name="T26" fmla="*/ 162 w 173"/>
                  <a:gd name="T27" fmla="*/ 76 h 113"/>
                  <a:gd name="T28" fmla="*/ 134 w 173"/>
                  <a:gd name="T29" fmla="*/ 104 h 113"/>
                  <a:gd name="T30" fmla="*/ 127 w 173"/>
                  <a:gd name="T31" fmla="*/ 95 h 113"/>
                  <a:gd name="T32" fmla="*/ 130 w 173"/>
                  <a:gd name="T33" fmla="*/ 81 h 113"/>
                  <a:gd name="T34" fmla="*/ 146 w 173"/>
                  <a:gd name="T35" fmla="*/ 30 h 113"/>
                  <a:gd name="T36" fmla="*/ 109 w 173"/>
                  <a:gd name="T37" fmla="*/ 0 h 113"/>
                  <a:gd name="T38" fmla="*/ 62 w 173"/>
                  <a:gd name="T39" fmla="*/ 25 h 113"/>
                  <a:gd name="T40" fmla="*/ 32 w 173"/>
                  <a:gd name="T41" fmla="*/ 0 h 113"/>
                  <a:gd name="T42" fmla="*/ 0 w 173"/>
                  <a:gd name="T43" fmla="*/ 38 h 113"/>
                  <a:gd name="T44" fmla="*/ 5 w 173"/>
                  <a:gd name="T45" fmla="*/ 42 h 113"/>
                  <a:gd name="T46" fmla="*/ 10 w 173"/>
                  <a:gd name="T47" fmla="*/ 37 h 113"/>
                  <a:gd name="T48" fmla="*/ 30 w 173"/>
                  <a:gd name="T49" fmla="*/ 8 h 113"/>
                  <a:gd name="T50" fmla="*/ 41 w 173"/>
                  <a:gd name="T51" fmla="*/ 22 h 113"/>
                  <a:gd name="T52" fmla="*/ 37 w 173"/>
                  <a:gd name="T53" fmla="*/ 41 h 113"/>
                  <a:gd name="T54" fmla="*/ 31 w 173"/>
                  <a:gd name="T55" fmla="*/ 63 h 113"/>
                  <a:gd name="T56" fmla="*/ 25 w 173"/>
                  <a:gd name="T57" fmla="*/ 8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" h="113">
                    <a:moveTo>
                      <a:pt x="25" y="85"/>
                    </a:moveTo>
                    <a:cubicBezTo>
                      <a:pt x="24" y="92"/>
                      <a:pt x="21" y="103"/>
                      <a:pt x="21" y="104"/>
                    </a:cubicBezTo>
                    <a:cubicBezTo>
                      <a:pt x="21" y="109"/>
                      <a:pt x="26" y="113"/>
                      <a:pt x="30" y="113"/>
                    </a:cubicBezTo>
                    <a:cubicBezTo>
                      <a:pt x="34" y="113"/>
                      <a:pt x="40" y="111"/>
                      <a:pt x="42" y="104"/>
                    </a:cubicBezTo>
                    <a:cubicBezTo>
                      <a:pt x="43" y="103"/>
                      <a:pt x="45" y="91"/>
                      <a:pt x="47" y="85"/>
                    </a:cubicBezTo>
                    <a:cubicBezTo>
                      <a:pt x="55" y="51"/>
                      <a:pt x="55" y="51"/>
                      <a:pt x="56" y="50"/>
                    </a:cubicBezTo>
                    <a:cubicBezTo>
                      <a:pt x="59" y="43"/>
                      <a:pt x="77" y="8"/>
                      <a:pt x="107" y="8"/>
                    </a:cubicBezTo>
                    <a:cubicBezTo>
                      <a:pt x="120" y="8"/>
                      <a:pt x="125" y="15"/>
                      <a:pt x="125" y="26"/>
                    </a:cubicBezTo>
                    <a:cubicBezTo>
                      <a:pt x="125" y="40"/>
                      <a:pt x="114" y="66"/>
                      <a:pt x="109" y="80"/>
                    </a:cubicBezTo>
                    <a:cubicBezTo>
                      <a:pt x="107" y="83"/>
                      <a:pt x="106" y="86"/>
                      <a:pt x="106" y="91"/>
                    </a:cubicBezTo>
                    <a:cubicBezTo>
                      <a:pt x="106" y="104"/>
                      <a:pt x="119" y="113"/>
                      <a:pt x="133" y="113"/>
                    </a:cubicBezTo>
                    <a:cubicBezTo>
                      <a:pt x="160" y="113"/>
                      <a:pt x="173" y="80"/>
                      <a:pt x="173" y="74"/>
                    </a:cubicBezTo>
                    <a:cubicBezTo>
                      <a:pt x="173" y="71"/>
                      <a:pt x="169" y="71"/>
                      <a:pt x="168" y="71"/>
                    </a:cubicBezTo>
                    <a:cubicBezTo>
                      <a:pt x="164" y="71"/>
                      <a:pt x="164" y="72"/>
                      <a:pt x="162" y="76"/>
                    </a:cubicBezTo>
                    <a:cubicBezTo>
                      <a:pt x="157" y="91"/>
                      <a:pt x="146" y="104"/>
                      <a:pt x="134" y="104"/>
                    </a:cubicBezTo>
                    <a:cubicBezTo>
                      <a:pt x="128" y="104"/>
                      <a:pt x="127" y="100"/>
                      <a:pt x="127" y="95"/>
                    </a:cubicBezTo>
                    <a:cubicBezTo>
                      <a:pt x="127" y="89"/>
                      <a:pt x="128" y="87"/>
                      <a:pt x="130" y="81"/>
                    </a:cubicBezTo>
                    <a:cubicBezTo>
                      <a:pt x="134" y="72"/>
                      <a:pt x="146" y="43"/>
                      <a:pt x="146" y="30"/>
                    </a:cubicBezTo>
                    <a:cubicBezTo>
                      <a:pt x="146" y="11"/>
                      <a:pt x="132" y="0"/>
                      <a:pt x="109" y="0"/>
                    </a:cubicBezTo>
                    <a:cubicBezTo>
                      <a:pt x="86" y="0"/>
                      <a:pt x="71" y="14"/>
                      <a:pt x="62" y="25"/>
                    </a:cubicBezTo>
                    <a:cubicBezTo>
                      <a:pt x="61" y="4"/>
                      <a:pt x="41" y="0"/>
                      <a:pt x="32" y="0"/>
                    </a:cubicBezTo>
                    <a:cubicBezTo>
                      <a:pt x="7" y="0"/>
                      <a:pt x="0" y="38"/>
                      <a:pt x="0" y="38"/>
                    </a:cubicBezTo>
                    <a:cubicBezTo>
                      <a:pt x="0" y="42"/>
                      <a:pt x="4" y="42"/>
                      <a:pt x="5" y="42"/>
                    </a:cubicBezTo>
                    <a:cubicBezTo>
                      <a:pt x="9" y="42"/>
                      <a:pt x="9" y="40"/>
                      <a:pt x="10" y="37"/>
                    </a:cubicBezTo>
                    <a:cubicBezTo>
                      <a:pt x="14" y="23"/>
                      <a:pt x="20" y="8"/>
                      <a:pt x="30" y="8"/>
                    </a:cubicBezTo>
                    <a:cubicBezTo>
                      <a:pt x="39" y="8"/>
                      <a:pt x="41" y="16"/>
                      <a:pt x="41" y="22"/>
                    </a:cubicBezTo>
                    <a:cubicBezTo>
                      <a:pt x="41" y="25"/>
                      <a:pt x="38" y="35"/>
                      <a:pt x="37" y="41"/>
                    </a:cubicBezTo>
                    <a:cubicBezTo>
                      <a:pt x="35" y="48"/>
                      <a:pt x="32" y="58"/>
                      <a:pt x="31" y="63"/>
                    </a:cubicBezTo>
                    <a:lnTo>
                      <a:pt x="25" y="8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586">
                <a:extLst>
                  <a:ext uri="{FF2B5EF4-FFF2-40B4-BE49-F238E27FC236}">
                    <a16:creationId xmlns:a16="http://schemas.microsoft.com/office/drawing/2014/main" id="{465C1080-6144-4443-A215-F4E29A20A140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6759576" y="6100763"/>
                <a:ext cx="31750" cy="63500"/>
              </a:xfrm>
              <a:custGeom>
                <a:avLst/>
                <a:gdLst>
                  <a:gd name="T0" fmla="*/ 75 w 87"/>
                  <a:gd name="T1" fmla="*/ 10 h 168"/>
                  <a:gd name="T2" fmla="*/ 64 w 87"/>
                  <a:gd name="T3" fmla="*/ 0 h 168"/>
                  <a:gd name="T4" fmla="*/ 49 w 87"/>
                  <a:gd name="T5" fmla="*/ 15 h 168"/>
                  <a:gd name="T6" fmla="*/ 60 w 87"/>
                  <a:gd name="T7" fmla="*/ 25 h 168"/>
                  <a:gd name="T8" fmla="*/ 75 w 87"/>
                  <a:gd name="T9" fmla="*/ 10 h 168"/>
                  <a:gd name="T10" fmla="*/ 87 w 87"/>
                  <a:gd name="T11" fmla="*/ 130 h 168"/>
                  <a:gd name="T12" fmla="*/ 82 w 87"/>
                  <a:gd name="T13" fmla="*/ 126 h 168"/>
                  <a:gd name="T14" fmla="*/ 76 w 87"/>
                  <a:gd name="T15" fmla="*/ 132 h 168"/>
                  <a:gd name="T16" fmla="*/ 48 w 87"/>
                  <a:gd name="T17" fmla="*/ 160 h 168"/>
                  <a:gd name="T18" fmla="*/ 41 w 87"/>
                  <a:gd name="T19" fmla="*/ 150 h 168"/>
                  <a:gd name="T20" fmla="*/ 44 w 87"/>
                  <a:gd name="T21" fmla="*/ 137 h 168"/>
                  <a:gd name="T22" fmla="*/ 49 w 87"/>
                  <a:gd name="T23" fmla="*/ 124 h 168"/>
                  <a:gd name="T24" fmla="*/ 63 w 87"/>
                  <a:gd name="T25" fmla="*/ 90 h 168"/>
                  <a:gd name="T26" fmla="*/ 67 w 87"/>
                  <a:gd name="T27" fmla="*/ 77 h 168"/>
                  <a:gd name="T28" fmla="*/ 40 w 87"/>
                  <a:gd name="T29" fmla="*/ 56 h 168"/>
                  <a:gd name="T30" fmla="*/ 0 w 87"/>
                  <a:gd name="T31" fmla="*/ 94 h 168"/>
                  <a:gd name="T32" fmla="*/ 5 w 87"/>
                  <a:gd name="T33" fmla="*/ 98 h 168"/>
                  <a:gd name="T34" fmla="*/ 10 w 87"/>
                  <a:gd name="T35" fmla="*/ 93 h 168"/>
                  <a:gd name="T36" fmla="*/ 39 w 87"/>
                  <a:gd name="T37" fmla="*/ 64 h 168"/>
                  <a:gd name="T38" fmla="*/ 46 w 87"/>
                  <a:gd name="T39" fmla="*/ 73 h 168"/>
                  <a:gd name="T40" fmla="*/ 45 w 87"/>
                  <a:gd name="T41" fmla="*/ 82 h 168"/>
                  <a:gd name="T42" fmla="*/ 28 w 87"/>
                  <a:gd name="T43" fmla="*/ 122 h 168"/>
                  <a:gd name="T44" fmla="*/ 23 w 87"/>
                  <a:gd name="T45" fmla="*/ 135 h 168"/>
                  <a:gd name="T46" fmla="*/ 20 w 87"/>
                  <a:gd name="T47" fmla="*/ 146 h 168"/>
                  <a:gd name="T48" fmla="*/ 47 w 87"/>
                  <a:gd name="T49" fmla="*/ 168 h 168"/>
                  <a:gd name="T50" fmla="*/ 87 w 87"/>
                  <a:gd name="T51" fmla="*/ 13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8">
                    <a:moveTo>
                      <a:pt x="75" y="10"/>
                    </a:moveTo>
                    <a:cubicBezTo>
                      <a:pt x="75" y="4"/>
                      <a:pt x="71" y="0"/>
                      <a:pt x="64" y="0"/>
                    </a:cubicBezTo>
                    <a:cubicBezTo>
                      <a:pt x="57" y="0"/>
                      <a:pt x="49" y="6"/>
                      <a:pt x="49" y="15"/>
                    </a:cubicBezTo>
                    <a:cubicBezTo>
                      <a:pt x="49" y="22"/>
                      <a:pt x="55" y="25"/>
                      <a:pt x="60" y="25"/>
                    </a:cubicBezTo>
                    <a:cubicBezTo>
                      <a:pt x="68" y="25"/>
                      <a:pt x="75" y="18"/>
                      <a:pt x="75" y="10"/>
                    </a:cubicBezTo>
                    <a:close/>
                    <a:moveTo>
                      <a:pt x="87" y="130"/>
                    </a:moveTo>
                    <a:cubicBezTo>
                      <a:pt x="87" y="126"/>
                      <a:pt x="83" y="126"/>
                      <a:pt x="82" y="126"/>
                    </a:cubicBezTo>
                    <a:cubicBezTo>
                      <a:pt x="78" y="126"/>
                      <a:pt x="77" y="127"/>
                      <a:pt x="76" y="132"/>
                    </a:cubicBezTo>
                    <a:cubicBezTo>
                      <a:pt x="72" y="145"/>
                      <a:pt x="60" y="160"/>
                      <a:pt x="48" y="160"/>
                    </a:cubicBezTo>
                    <a:cubicBezTo>
                      <a:pt x="42" y="160"/>
                      <a:pt x="41" y="156"/>
                      <a:pt x="41" y="150"/>
                    </a:cubicBezTo>
                    <a:cubicBezTo>
                      <a:pt x="41" y="145"/>
                      <a:pt x="42" y="142"/>
                      <a:pt x="44" y="137"/>
                    </a:cubicBezTo>
                    <a:cubicBezTo>
                      <a:pt x="46" y="133"/>
                      <a:pt x="48" y="128"/>
                      <a:pt x="49" y="124"/>
                    </a:cubicBezTo>
                    <a:cubicBezTo>
                      <a:pt x="50" y="122"/>
                      <a:pt x="60" y="99"/>
                      <a:pt x="63" y="90"/>
                    </a:cubicBezTo>
                    <a:cubicBezTo>
                      <a:pt x="65" y="85"/>
                      <a:pt x="67" y="82"/>
                      <a:pt x="67" y="77"/>
                    </a:cubicBezTo>
                    <a:cubicBezTo>
                      <a:pt x="67" y="65"/>
                      <a:pt x="55" y="56"/>
                      <a:pt x="40" y="56"/>
                    </a:cubicBezTo>
                    <a:cubicBezTo>
                      <a:pt x="13" y="56"/>
                      <a:pt x="0" y="87"/>
                      <a:pt x="0" y="94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6"/>
                      <a:pt x="10" y="93"/>
                    </a:cubicBezTo>
                    <a:cubicBezTo>
                      <a:pt x="16" y="75"/>
                      <a:pt x="28" y="64"/>
                      <a:pt x="39" y="64"/>
                    </a:cubicBezTo>
                    <a:cubicBezTo>
                      <a:pt x="43" y="64"/>
                      <a:pt x="46" y="67"/>
                      <a:pt x="46" y="73"/>
                    </a:cubicBezTo>
                    <a:cubicBezTo>
                      <a:pt x="46" y="74"/>
                      <a:pt x="46" y="78"/>
                      <a:pt x="45" y="82"/>
                    </a:cubicBezTo>
                    <a:cubicBezTo>
                      <a:pt x="43" y="87"/>
                      <a:pt x="32" y="113"/>
                      <a:pt x="28" y="122"/>
                    </a:cubicBezTo>
                    <a:cubicBezTo>
                      <a:pt x="26" y="126"/>
                      <a:pt x="26" y="127"/>
                      <a:pt x="23" y="135"/>
                    </a:cubicBezTo>
                    <a:cubicBezTo>
                      <a:pt x="21" y="138"/>
                      <a:pt x="20" y="142"/>
                      <a:pt x="20" y="146"/>
                    </a:cubicBezTo>
                    <a:cubicBezTo>
                      <a:pt x="20" y="159"/>
                      <a:pt x="32" y="168"/>
                      <a:pt x="47" y="168"/>
                    </a:cubicBezTo>
                    <a:cubicBezTo>
                      <a:pt x="73" y="168"/>
                      <a:pt x="87" y="136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587">
                <a:extLst>
                  <a:ext uri="{FF2B5EF4-FFF2-40B4-BE49-F238E27FC236}">
                    <a16:creationId xmlns:a16="http://schemas.microsoft.com/office/drawing/2014/main" id="{A98A4932-9076-4FD5-A6AC-45A3CAB0521C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6808789" y="6126163"/>
                <a:ext cx="77788" cy="26987"/>
              </a:xfrm>
              <a:custGeom>
                <a:avLst/>
                <a:gdLst>
                  <a:gd name="T0" fmla="*/ 197 w 207"/>
                  <a:gd name="T1" fmla="*/ 14 h 73"/>
                  <a:gd name="T2" fmla="*/ 207 w 207"/>
                  <a:gd name="T3" fmla="*/ 7 h 73"/>
                  <a:gd name="T4" fmla="*/ 196 w 207"/>
                  <a:gd name="T5" fmla="*/ 0 h 73"/>
                  <a:gd name="T6" fmla="*/ 11 w 207"/>
                  <a:gd name="T7" fmla="*/ 0 h 73"/>
                  <a:gd name="T8" fmla="*/ 0 w 207"/>
                  <a:gd name="T9" fmla="*/ 7 h 73"/>
                  <a:gd name="T10" fmla="*/ 10 w 207"/>
                  <a:gd name="T11" fmla="*/ 14 h 73"/>
                  <a:gd name="T12" fmla="*/ 197 w 207"/>
                  <a:gd name="T13" fmla="*/ 14 h 73"/>
                  <a:gd name="T14" fmla="*/ 196 w 207"/>
                  <a:gd name="T15" fmla="*/ 73 h 73"/>
                  <a:gd name="T16" fmla="*/ 207 w 207"/>
                  <a:gd name="T17" fmla="*/ 66 h 73"/>
                  <a:gd name="T18" fmla="*/ 197 w 207"/>
                  <a:gd name="T19" fmla="*/ 59 h 73"/>
                  <a:gd name="T20" fmla="*/ 10 w 207"/>
                  <a:gd name="T21" fmla="*/ 59 h 73"/>
                  <a:gd name="T22" fmla="*/ 0 w 207"/>
                  <a:gd name="T23" fmla="*/ 66 h 73"/>
                  <a:gd name="T24" fmla="*/ 11 w 207"/>
                  <a:gd name="T25" fmla="*/ 73 h 73"/>
                  <a:gd name="T26" fmla="*/ 196 w 207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7" h="73">
                    <a:moveTo>
                      <a:pt x="197" y="14"/>
                    </a:moveTo>
                    <a:cubicBezTo>
                      <a:pt x="201" y="14"/>
                      <a:pt x="207" y="14"/>
                      <a:pt x="207" y="7"/>
                    </a:cubicBezTo>
                    <a:cubicBezTo>
                      <a:pt x="207" y="0"/>
                      <a:pt x="200" y="0"/>
                      <a:pt x="196" y="0"/>
                    </a:cubicBezTo>
                    <a:lnTo>
                      <a:pt x="11" y="0"/>
                    </a:lnTo>
                    <a:cubicBezTo>
                      <a:pt x="7" y="0"/>
                      <a:pt x="0" y="0"/>
                      <a:pt x="0" y="7"/>
                    </a:cubicBezTo>
                    <a:cubicBezTo>
                      <a:pt x="0" y="14"/>
                      <a:pt x="6" y="14"/>
                      <a:pt x="10" y="14"/>
                    </a:cubicBezTo>
                    <a:lnTo>
                      <a:pt x="197" y="14"/>
                    </a:lnTo>
                    <a:close/>
                    <a:moveTo>
                      <a:pt x="196" y="73"/>
                    </a:moveTo>
                    <a:cubicBezTo>
                      <a:pt x="200" y="73"/>
                      <a:pt x="207" y="73"/>
                      <a:pt x="207" y="66"/>
                    </a:cubicBezTo>
                    <a:cubicBezTo>
                      <a:pt x="207" y="59"/>
                      <a:pt x="201" y="59"/>
                      <a:pt x="197" y="59"/>
                    </a:cubicBezTo>
                    <a:lnTo>
                      <a:pt x="10" y="59"/>
                    </a:lnTo>
                    <a:cubicBezTo>
                      <a:pt x="6" y="59"/>
                      <a:pt x="0" y="59"/>
                      <a:pt x="0" y="66"/>
                    </a:cubicBezTo>
                    <a:cubicBezTo>
                      <a:pt x="0" y="73"/>
                      <a:pt x="7" y="73"/>
                      <a:pt x="11" y="73"/>
                    </a:cubicBezTo>
                    <a:lnTo>
                      <a:pt x="196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588">
                <a:extLst>
                  <a:ext uri="{FF2B5EF4-FFF2-40B4-BE49-F238E27FC236}">
                    <a16:creationId xmlns:a16="http://schemas.microsoft.com/office/drawing/2014/main" id="{90670605-453D-437B-9FDA-D237C469C19A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6908801" y="6100763"/>
                <a:ext cx="38100" cy="61912"/>
              </a:xfrm>
              <a:custGeom>
                <a:avLst/>
                <a:gdLst>
                  <a:gd name="T0" fmla="*/ 64 w 102"/>
                  <a:gd name="T1" fmla="*/ 7 h 165"/>
                  <a:gd name="T2" fmla="*/ 55 w 102"/>
                  <a:gd name="T3" fmla="*/ 0 h 165"/>
                  <a:gd name="T4" fmla="*/ 5 w 102"/>
                  <a:gd name="T5" fmla="*/ 16 h 165"/>
                  <a:gd name="T6" fmla="*/ 0 w 102"/>
                  <a:gd name="T7" fmla="*/ 16 h 165"/>
                  <a:gd name="T8" fmla="*/ 0 w 102"/>
                  <a:gd name="T9" fmla="*/ 27 h 165"/>
                  <a:gd name="T10" fmla="*/ 5 w 102"/>
                  <a:gd name="T11" fmla="*/ 27 h 165"/>
                  <a:gd name="T12" fmla="*/ 41 w 102"/>
                  <a:gd name="T13" fmla="*/ 20 h 165"/>
                  <a:gd name="T14" fmla="*/ 41 w 102"/>
                  <a:gd name="T15" fmla="*/ 144 h 165"/>
                  <a:gd name="T16" fmla="*/ 14 w 102"/>
                  <a:gd name="T17" fmla="*/ 154 h 165"/>
                  <a:gd name="T18" fmla="*/ 2 w 102"/>
                  <a:gd name="T19" fmla="*/ 154 h 165"/>
                  <a:gd name="T20" fmla="*/ 2 w 102"/>
                  <a:gd name="T21" fmla="*/ 165 h 165"/>
                  <a:gd name="T22" fmla="*/ 52 w 102"/>
                  <a:gd name="T23" fmla="*/ 164 h 165"/>
                  <a:gd name="T24" fmla="*/ 102 w 102"/>
                  <a:gd name="T25" fmla="*/ 165 h 165"/>
                  <a:gd name="T26" fmla="*/ 102 w 102"/>
                  <a:gd name="T27" fmla="*/ 154 h 165"/>
                  <a:gd name="T28" fmla="*/ 90 w 102"/>
                  <a:gd name="T29" fmla="*/ 154 h 165"/>
                  <a:gd name="T30" fmla="*/ 64 w 102"/>
                  <a:gd name="T31" fmla="*/ 144 h 165"/>
                  <a:gd name="T32" fmla="*/ 64 w 102"/>
                  <a:gd name="T33" fmla="*/ 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165">
                    <a:moveTo>
                      <a:pt x="64" y="7"/>
                    </a:moveTo>
                    <a:cubicBezTo>
                      <a:pt x="64" y="0"/>
                      <a:pt x="63" y="0"/>
                      <a:pt x="55" y="0"/>
                    </a:cubicBezTo>
                    <a:cubicBezTo>
                      <a:pt x="37" y="16"/>
                      <a:pt x="9" y="16"/>
                      <a:pt x="5" y="16"/>
                    </a:cubicBezTo>
                    <a:lnTo>
                      <a:pt x="0" y="16"/>
                    </a:lnTo>
                    <a:lnTo>
                      <a:pt x="0" y="27"/>
                    </a:lnTo>
                    <a:lnTo>
                      <a:pt x="5" y="27"/>
                    </a:lnTo>
                    <a:cubicBezTo>
                      <a:pt x="10" y="27"/>
                      <a:pt x="26" y="26"/>
                      <a:pt x="41" y="20"/>
                    </a:cubicBezTo>
                    <a:lnTo>
                      <a:pt x="41" y="144"/>
                    </a:lnTo>
                    <a:cubicBezTo>
                      <a:pt x="41" y="152"/>
                      <a:pt x="41" y="154"/>
                      <a:pt x="14" y="154"/>
                    </a:cubicBezTo>
                    <a:lnTo>
                      <a:pt x="2" y="154"/>
                    </a:lnTo>
                    <a:lnTo>
                      <a:pt x="2" y="165"/>
                    </a:lnTo>
                    <a:cubicBezTo>
                      <a:pt x="16" y="164"/>
                      <a:pt x="38" y="164"/>
                      <a:pt x="52" y="164"/>
                    </a:cubicBezTo>
                    <a:cubicBezTo>
                      <a:pt x="67" y="164"/>
                      <a:pt x="89" y="164"/>
                      <a:pt x="102" y="165"/>
                    </a:cubicBezTo>
                    <a:lnTo>
                      <a:pt x="102" y="154"/>
                    </a:lnTo>
                    <a:lnTo>
                      <a:pt x="90" y="154"/>
                    </a:lnTo>
                    <a:cubicBezTo>
                      <a:pt x="64" y="154"/>
                      <a:pt x="64" y="152"/>
                      <a:pt x="64" y="144"/>
                    </a:cubicBezTo>
                    <a:lnTo>
                      <a:pt x="64" y="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589">
                <a:extLst>
                  <a:ext uri="{FF2B5EF4-FFF2-40B4-BE49-F238E27FC236}">
                    <a16:creationId xmlns:a16="http://schemas.microsoft.com/office/drawing/2014/main" id="{6D233510-D7C6-4942-B263-A98D126FDDBD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7008814" y="6021388"/>
                <a:ext cx="34925" cy="131762"/>
              </a:xfrm>
              <a:custGeom>
                <a:avLst/>
                <a:gdLst>
                  <a:gd name="T0" fmla="*/ 84 w 91"/>
                  <a:gd name="T1" fmla="*/ 0 h 348"/>
                  <a:gd name="T2" fmla="*/ 0 w 91"/>
                  <a:gd name="T3" fmla="*/ 174 h 348"/>
                  <a:gd name="T4" fmla="*/ 84 w 91"/>
                  <a:gd name="T5" fmla="*/ 348 h 348"/>
                  <a:gd name="T6" fmla="*/ 91 w 91"/>
                  <a:gd name="T7" fmla="*/ 344 h 348"/>
                  <a:gd name="T8" fmla="*/ 88 w 91"/>
                  <a:gd name="T9" fmla="*/ 338 h 348"/>
                  <a:gd name="T10" fmla="*/ 24 w 91"/>
                  <a:gd name="T11" fmla="*/ 174 h 348"/>
                  <a:gd name="T12" fmla="*/ 89 w 91"/>
                  <a:gd name="T13" fmla="*/ 8 h 348"/>
                  <a:gd name="T14" fmla="*/ 91 w 91"/>
                  <a:gd name="T15" fmla="*/ 4 h 348"/>
                  <a:gd name="T16" fmla="*/ 84 w 91"/>
                  <a:gd name="T1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348">
                    <a:moveTo>
                      <a:pt x="84" y="0"/>
                    </a:moveTo>
                    <a:cubicBezTo>
                      <a:pt x="18" y="46"/>
                      <a:pt x="0" y="120"/>
                      <a:pt x="0" y="174"/>
                    </a:cubicBezTo>
                    <a:cubicBezTo>
                      <a:pt x="0" y="223"/>
                      <a:pt x="15" y="299"/>
                      <a:pt x="84" y="348"/>
                    </a:cubicBezTo>
                    <a:cubicBezTo>
                      <a:pt x="87" y="348"/>
                      <a:pt x="91" y="348"/>
                      <a:pt x="91" y="344"/>
                    </a:cubicBezTo>
                    <a:cubicBezTo>
                      <a:pt x="91" y="342"/>
                      <a:pt x="90" y="341"/>
                      <a:pt x="88" y="338"/>
                    </a:cubicBezTo>
                    <a:cubicBezTo>
                      <a:pt x="41" y="297"/>
                      <a:pt x="24" y="237"/>
                      <a:pt x="24" y="174"/>
                    </a:cubicBezTo>
                    <a:cubicBezTo>
                      <a:pt x="24" y="80"/>
                      <a:pt x="60" y="34"/>
                      <a:pt x="89" y="8"/>
                    </a:cubicBezTo>
                    <a:cubicBezTo>
                      <a:pt x="90" y="7"/>
                      <a:pt x="91" y="6"/>
                      <a:pt x="91" y="4"/>
                    </a:cubicBezTo>
                    <a:cubicBezTo>
                      <a:pt x="91" y="0"/>
                      <a:pt x="87" y="0"/>
                      <a:pt x="84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590">
                <a:extLst>
                  <a:ext uri="{FF2B5EF4-FFF2-40B4-BE49-F238E27FC236}">
                    <a16:creationId xmlns:a16="http://schemas.microsoft.com/office/drawing/2014/main" id="{D5F0CF2D-DFED-4BF8-B19B-67AE5BEEF96F}"/>
                  </a:ext>
                </a:extLst>
              </p:cNvPr>
              <p:cNvSpPr>
                <a:spLocks noEditPoints="1"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7061201" y="6027738"/>
                <a:ext cx="52388" cy="93662"/>
              </a:xfrm>
              <a:custGeom>
                <a:avLst/>
                <a:gdLst>
                  <a:gd name="T0" fmla="*/ 69 w 141"/>
                  <a:gd name="T1" fmla="*/ 11 h 246"/>
                  <a:gd name="T2" fmla="*/ 70 w 141"/>
                  <a:gd name="T3" fmla="*/ 5 h 246"/>
                  <a:gd name="T4" fmla="*/ 65 w 141"/>
                  <a:gd name="T5" fmla="*/ 0 h 246"/>
                  <a:gd name="T6" fmla="*/ 20 w 141"/>
                  <a:gd name="T7" fmla="*/ 4 h 246"/>
                  <a:gd name="T8" fmla="*/ 13 w 141"/>
                  <a:gd name="T9" fmla="*/ 12 h 246"/>
                  <a:gd name="T10" fmla="*/ 22 w 141"/>
                  <a:gd name="T11" fmla="*/ 17 h 246"/>
                  <a:gd name="T12" fmla="*/ 38 w 141"/>
                  <a:gd name="T13" fmla="*/ 22 h 246"/>
                  <a:gd name="T14" fmla="*/ 33 w 141"/>
                  <a:gd name="T15" fmla="*/ 46 h 246"/>
                  <a:gd name="T16" fmla="*/ 25 w 141"/>
                  <a:gd name="T17" fmla="*/ 78 h 246"/>
                  <a:gd name="T18" fmla="*/ 2 w 141"/>
                  <a:gd name="T19" fmla="*/ 171 h 246"/>
                  <a:gd name="T20" fmla="*/ 0 w 141"/>
                  <a:gd name="T21" fmla="*/ 188 h 246"/>
                  <a:gd name="T22" fmla="*/ 51 w 141"/>
                  <a:gd name="T23" fmla="*/ 246 h 246"/>
                  <a:gd name="T24" fmla="*/ 141 w 141"/>
                  <a:gd name="T25" fmla="*/ 147 h 246"/>
                  <a:gd name="T26" fmla="*/ 89 w 141"/>
                  <a:gd name="T27" fmla="*/ 88 h 246"/>
                  <a:gd name="T28" fmla="*/ 45 w 141"/>
                  <a:gd name="T29" fmla="*/ 108 h 246"/>
                  <a:gd name="T30" fmla="*/ 69 w 141"/>
                  <a:gd name="T31" fmla="*/ 11 h 246"/>
                  <a:gd name="T32" fmla="*/ 52 w 141"/>
                  <a:gd name="T33" fmla="*/ 236 h 246"/>
                  <a:gd name="T34" fmla="*/ 25 w 141"/>
                  <a:gd name="T35" fmla="*/ 200 h 246"/>
                  <a:gd name="T36" fmla="*/ 38 w 141"/>
                  <a:gd name="T37" fmla="*/ 136 h 246"/>
                  <a:gd name="T38" fmla="*/ 46 w 141"/>
                  <a:gd name="T39" fmla="*/ 121 h 246"/>
                  <a:gd name="T40" fmla="*/ 88 w 141"/>
                  <a:gd name="T41" fmla="*/ 98 h 246"/>
                  <a:gd name="T42" fmla="*/ 113 w 141"/>
                  <a:gd name="T43" fmla="*/ 132 h 246"/>
                  <a:gd name="T44" fmla="*/ 95 w 141"/>
                  <a:gd name="T45" fmla="*/ 202 h 246"/>
                  <a:gd name="T46" fmla="*/ 52 w 141"/>
                  <a:gd name="T47" fmla="*/ 2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46">
                    <a:moveTo>
                      <a:pt x="69" y="11"/>
                    </a:moveTo>
                    <a:cubicBezTo>
                      <a:pt x="69" y="10"/>
                      <a:pt x="70" y="5"/>
                      <a:pt x="70" y="5"/>
                    </a:cubicBezTo>
                    <a:cubicBezTo>
                      <a:pt x="70" y="3"/>
                      <a:pt x="69" y="0"/>
                      <a:pt x="65" y="0"/>
                    </a:cubicBezTo>
                    <a:cubicBezTo>
                      <a:pt x="58" y="0"/>
                      <a:pt x="29" y="3"/>
                      <a:pt x="20" y="4"/>
                    </a:cubicBezTo>
                    <a:cubicBezTo>
                      <a:pt x="17" y="4"/>
                      <a:pt x="13" y="4"/>
                      <a:pt x="13" y="12"/>
                    </a:cubicBezTo>
                    <a:cubicBezTo>
                      <a:pt x="13" y="17"/>
                      <a:pt x="17" y="17"/>
                      <a:pt x="22" y="17"/>
                    </a:cubicBezTo>
                    <a:cubicBezTo>
                      <a:pt x="38" y="17"/>
                      <a:pt x="38" y="19"/>
                      <a:pt x="38" y="22"/>
                    </a:cubicBezTo>
                    <a:cubicBezTo>
                      <a:pt x="38" y="24"/>
                      <a:pt x="35" y="38"/>
                      <a:pt x="33" y="46"/>
                    </a:cubicBezTo>
                    <a:lnTo>
                      <a:pt x="25" y="78"/>
                    </a:lnTo>
                    <a:cubicBezTo>
                      <a:pt x="22" y="90"/>
                      <a:pt x="2" y="166"/>
                      <a:pt x="2" y="171"/>
                    </a:cubicBezTo>
                    <a:cubicBezTo>
                      <a:pt x="0" y="179"/>
                      <a:pt x="0" y="184"/>
                      <a:pt x="0" y="188"/>
                    </a:cubicBezTo>
                    <a:cubicBezTo>
                      <a:pt x="0" y="223"/>
                      <a:pt x="22" y="246"/>
                      <a:pt x="51" y="246"/>
                    </a:cubicBezTo>
                    <a:cubicBezTo>
                      <a:pt x="95" y="246"/>
                      <a:pt x="141" y="198"/>
                      <a:pt x="141" y="147"/>
                    </a:cubicBezTo>
                    <a:cubicBezTo>
                      <a:pt x="141" y="106"/>
                      <a:pt x="113" y="88"/>
                      <a:pt x="89" y="88"/>
                    </a:cubicBezTo>
                    <a:cubicBezTo>
                      <a:pt x="71" y="88"/>
                      <a:pt x="55" y="98"/>
                      <a:pt x="45" y="108"/>
                    </a:cubicBezTo>
                    <a:lnTo>
                      <a:pt x="69" y="11"/>
                    </a:lnTo>
                    <a:close/>
                    <a:moveTo>
                      <a:pt x="52" y="236"/>
                    </a:moveTo>
                    <a:cubicBezTo>
                      <a:pt x="35" y="236"/>
                      <a:pt x="25" y="221"/>
                      <a:pt x="25" y="200"/>
                    </a:cubicBezTo>
                    <a:cubicBezTo>
                      <a:pt x="25" y="187"/>
                      <a:pt x="28" y="175"/>
                      <a:pt x="38" y="136"/>
                    </a:cubicBezTo>
                    <a:cubicBezTo>
                      <a:pt x="40" y="129"/>
                      <a:pt x="40" y="129"/>
                      <a:pt x="46" y="121"/>
                    </a:cubicBezTo>
                    <a:cubicBezTo>
                      <a:pt x="60" y="106"/>
                      <a:pt x="75" y="98"/>
                      <a:pt x="88" y="98"/>
                    </a:cubicBezTo>
                    <a:cubicBezTo>
                      <a:pt x="101" y="98"/>
                      <a:pt x="113" y="108"/>
                      <a:pt x="113" y="132"/>
                    </a:cubicBezTo>
                    <a:cubicBezTo>
                      <a:pt x="113" y="146"/>
                      <a:pt x="106" y="182"/>
                      <a:pt x="95" y="202"/>
                    </a:cubicBezTo>
                    <a:cubicBezTo>
                      <a:pt x="87" y="219"/>
                      <a:pt x="69" y="236"/>
                      <a:pt x="52" y="23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591">
                <a:extLst>
                  <a:ext uri="{FF2B5EF4-FFF2-40B4-BE49-F238E27FC236}">
                    <a16:creationId xmlns:a16="http://schemas.microsoft.com/office/drawing/2014/main" id="{A63ECC41-DB3C-452E-B5D0-244BF4288A11}"/>
                  </a:ext>
                </a:extLst>
              </p:cNvPr>
              <p:cNvSpPr>
                <a:spLocks noEditPoint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7126289" y="6076950"/>
                <a:ext cx="33338" cy="63500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49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49" y="7"/>
                      <a:pt x="49" y="15"/>
                    </a:cubicBezTo>
                    <a:cubicBezTo>
                      <a:pt x="49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5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9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592">
                <a:extLst>
                  <a:ext uri="{FF2B5EF4-FFF2-40B4-BE49-F238E27FC236}">
                    <a16:creationId xmlns:a16="http://schemas.microsoft.com/office/drawing/2014/main" id="{177D2A10-ED27-40F8-8531-CD7BAFF6E000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7191376" y="6083300"/>
                <a:ext cx="87313" cy="6350"/>
              </a:xfrm>
              <a:custGeom>
                <a:avLst/>
                <a:gdLst>
                  <a:gd name="T0" fmla="*/ 221 w 235"/>
                  <a:gd name="T1" fmla="*/ 17 h 17"/>
                  <a:gd name="T2" fmla="*/ 235 w 235"/>
                  <a:gd name="T3" fmla="*/ 9 h 17"/>
                  <a:gd name="T4" fmla="*/ 221 w 235"/>
                  <a:gd name="T5" fmla="*/ 0 h 17"/>
                  <a:gd name="T6" fmla="*/ 14 w 235"/>
                  <a:gd name="T7" fmla="*/ 0 h 17"/>
                  <a:gd name="T8" fmla="*/ 0 w 235"/>
                  <a:gd name="T9" fmla="*/ 9 h 17"/>
                  <a:gd name="T10" fmla="*/ 14 w 235"/>
                  <a:gd name="T11" fmla="*/ 17 h 17"/>
                  <a:gd name="T12" fmla="*/ 221 w 23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7">
                    <a:moveTo>
                      <a:pt x="221" y="17"/>
                    </a:moveTo>
                    <a:cubicBezTo>
                      <a:pt x="227" y="17"/>
                      <a:pt x="235" y="17"/>
                      <a:pt x="235" y="9"/>
                    </a:cubicBezTo>
                    <a:cubicBezTo>
                      <a:pt x="235" y="0"/>
                      <a:pt x="227" y="0"/>
                      <a:pt x="221" y="0"/>
                    </a:cubicBezTo>
                    <a:lnTo>
                      <a:pt x="14" y="0"/>
                    </a:lnTo>
                    <a:cubicBezTo>
                      <a:pt x="8" y="0"/>
                      <a:pt x="0" y="0"/>
                      <a:pt x="0" y="9"/>
                    </a:cubicBezTo>
                    <a:cubicBezTo>
                      <a:pt x="0" y="17"/>
                      <a:pt x="8" y="17"/>
                      <a:pt x="14" y="17"/>
                    </a:cubicBezTo>
                    <a:lnTo>
                      <a:pt x="221" y="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593">
                <a:extLst>
                  <a:ext uri="{FF2B5EF4-FFF2-40B4-BE49-F238E27FC236}">
                    <a16:creationId xmlns:a16="http://schemas.microsoft.com/office/drawing/2014/main" id="{72139231-8425-479F-875A-BF44CA5E13D3}"/>
                  </a:ext>
                </a:extLst>
              </p:cNvPr>
              <p:cNvSpPr>
                <a:spLocks noEditPoints="1"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7302501" y="6061075"/>
                <a:ext cx="65088" cy="60325"/>
              </a:xfrm>
              <a:custGeom>
                <a:avLst/>
                <a:gdLst>
                  <a:gd name="T0" fmla="*/ 125 w 177"/>
                  <a:gd name="T1" fmla="*/ 21 h 158"/>
                  <a:gd name="T2" fmla="*/ 89 w 177"/>
                  <a:gd name="T3" fmla="*/ 0 h 158"/>
                  <a:gd name="T4" fmla="*/ 0 w 177"/>
                  <a:gd name="T5" fmla="*/ 100 h 158"/>
                  <a:gd name="T6" fmla="*/ 52 w 177"/>
                  <a:gd name="T7" fmla="*/ 158 h 158"/>
                  <a:gd name="T8" fmla="*/ 102 w 177"/>
                  <a:gd name="T9" fmla="*/ 133 h 158"/>
                  <a:gd name="T10" fmla="*/ 138 w 177"/>
                  <a:gd name="T11" fmla="*/ 158 h 158"/>
                  <a:gd name="T12" fmla="*/ 165 w 177"/>
                  <a:gd name="T13" fmla="*/ 139 h 158"/>
                  <a:gd name="T14" fmla="*/ 177 w 177"/>
                  <a:gd name="T15" fmla="*/ 104 h 158"/>
                  <a:gd name="T16" fmla="*/ 172 w 177"/>
                  <a:gd name="T17" fmla="*/ 100 h 158"/>
                  <a:gd name="T18" fmla="*/ 164 w 177"/>
                  <a:gd name="T19" fmla="*/ 111 h 158"/>
                  <a:gd name="T20" fmla="*/ 139 w 177"/>
                  <a:gd name="T21" fmla="*/ 148 h 158"/>
                  <a:gd name="T22" fmla="*/ 127 w 177"/>
                  <a:gd name="T23" fmla="*/ 131 h 158"/>
                  <a:gd name="T24" fmla="*/ 132 w 177"/>
                  <a:gd name="T25" fmla="*/ 103 h 158"/>
                  <a:gd name="T26" fmla="*/ 140 w 177"/>
                  <a:gd name="T27" fmla="*/ 72 h 158"/>
                  <a:gd name="T28" fmla="*/ 147 w 177"/>
                  <a:gd name="T29" fmla="*/ 45 h 158"/>
                  <a:gd name="T30" fmla="*/ 153 w 177"/>
                  <a:gd name="T31" fmla="*/ 18 h 158"/>
                  <a:gd name="T32" fmla="*/ 141 w 177"/>
                  <a:gd name="T33" fmla="*/ 7 h 158"/>
                  <a:gd name="T34" fmla="*/ 125 w 177"/>
                  <a:gd name="T35" fmla="*/ 21 h 158"/>
                  <a:gd name="T36" fmla="*/ 103 w 177"/>
                  <a:gd name="T37" fmla="*/ 111 h 158"/>
                  <a:gd name="T38" fmla="*/ 85 w 177"/>
                  <a:gd name="T39" fmla="*/ 134 h 158"/>
                  <a:gd name="T40" fmla="*/ 53 w 177"/>
                  <a:gd name="T41" fmla="*/ 148 h 158"/>
                  <a:gd name="T42" fmla="*/ 28 w 177"/>
                  <a:gd name="T43" fmla="*/ 114 h 158"/>
                  <a:gd name="T44" fmla="*/ 46 w 177"/>
                  <a:gd name="T45" fmla="*/ 43 h 158"/>
                  <a:gd name="T46" fmla="*/ 89 w 177"/>
                  <a:gd name="T47" fmla="*/ 10 h 158"/>
                  <a:gd name="T48" fmla="*/ 121 w 177"/>
                  <a:gd name="T49" fmla="*/ 40 h 158"/>
                  <a:gd name="T50" fmla="*/ 119 w 177"/>
                  <a:gd name="T51" fmla="*/ 45 h 158"/>
                  <a:gd name="T52" fmla="*/ 103 w 177"/>
                  <a:gd name="T53" fmla="*/ 11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" h="158">
                    <a:moveTo>
                      <a:pt x="125" y="21"/>
                    </a:moveTo>
                    <a:cubicBezTo>
                      <a:pt x="118" y="9"/>
                      <a:pt x="106" y="0"/>
                      <a:pt x="89" y="0"/>
                    </a:cubicBezTo>
                    <a:cubicBezTo>
                      <a:pt x="45" y="0"/>
                      <a:pt x="0" y="49"/>
                      <a:pt x="0" y="100"/>
                    </a:cubicBezTo>
                    <a:cubicBezTo>
                      <a:pt x="0" y="134"/>
                      <a:pt x="22" y="158"/>
                      <a:pt x="52" y="158"/>
                    </a:cubicBezTo>
                    <a:cubicBezTo>
                      <a:pt x="71" y="158"/>
                      <a:pt x="88" y="147"/>
                      <a:pt x="102" y="133"/>
                    </a:cubicBezTo>
                    <a:cubicBezTo>
                      <a:pt x="108" y="154"/>
                      <a:pt x="129" y="158"/>
                      <a:pt x="138" y="158"/>
                    </a:cubicBezTo>
                    <a:cubicBezTo>
                      <a:pt x="150" y="158"/>
                      <a:pt x="159" y="150"/>
                      <a:pt x="165" y="139"/>
                    </a:cubicBezTo>
                    <a:cubicBezTo>
                      <a:pt x="173" y="126"/>
                      <a:pt x="177" y="106"/>
                      <a:pt x="177" y="104"/>
                    </a:cubicBezTo>
                    <a:cubicBezTo>
                      <a:pt x="177" y="100"/>
                      <a:pt x="173" y="100"/>
                      <a:pt x="172" y="100"/>
                    </a:cubicBezTo>
                    <a:cubicBezTo>
                      <a:pt x="167" y="100"/>
                      <a:pt x="167" y="101"/>
                      <a:pt x="164" y="111"/>
                    </a:cubicBezTo>
                    <a:cubicBezTo>
                      <a:pt x="160" y="127"/>
                      <a:pt x="153" y="148"/>
                      <a:pt x="139" y="148"/>
                    </a:cubicBezTo>
                    <a:cubicBezTo>
                      <a:pt x="130" y="148"/>
                      <a:pt x="127" y="140"/>
                      <a:pt x="127" y="131"/>
                    </a:cubicBezTo>
                    <a:cubicBezTo>
                      <a:pt x="127" y="125"/>
                      <a:pt x="130" y="112"/>
                      <a:pt x="132" y="103"/>
                    </a:cubicBezTo>
                    <a:cubicBezTo>
                      <a:pt x="135" y="94"/>
                      <a:pt x="138" y="79"/>
                      <a:pt x="140" y="72"/>
                    </a:cubicBezTo>
                    <a:lnTo>
                      <a:pt x="147" y="45"/>
                    </a:lnTo>
                    <a:cubicBezTo>
                      <a:pt x="149" y="36"/>
                      <a:pt x="153" y="20"/>
                      <a:pt x="153" y="18"/>
                    </a:cubicBezTo>
                    <a:cubicBezTo>
                      <a:pt x="153" y="10"/>
                      <a:pt x="147" y="7"/>
                      <a:pt x="141" y="7"/>
                    </a:cubicBezTo>
                    <a:cubicBezTo>
                      <a:pt x="135" y="7"/>
                      <a:pt x="127" y="11"/>
                      <a:pt x="125" y="21"/>
                    </a:cubicBezTo>
                    <a:close/>
                    <a:moveTo>
                      <a:pt x="103" y="111"/>
                    </a:moveTo>
                    <a:cubicBezTo>
                      <a:pt x="101" y="120"/>
                      <a:pt x="93" y="127"/>
                      <a:pt x="85" y="134"/>
                    </a:cubicBezTo>
                    <a:cubicBezTo>
                      <a:pt x="82" y="137"/>
                      <a:pt x="68" y="148"/>
                      <a:pt x="53" y="148"/>
                    </a:cubicBezTo>
                    <a:cubicBezTo>
                      <a:pt x="40" y="148"/>
                      <a:pt x="28" y="139"/>
                      <a:pt x="28" y="114"/>
                    </a:cubicBezTo>
                    <a:cubicBezTo>
                      <a:pt x="28" y="96"/>
                      <a:pt x="38" y="57"/>
                      <a:pt x="46" y="43"/>
                    </a:cubicBezTo>
                    <a:cubicBezTo>
                      <a:pt x="62" y="15"/>
                      <a:pt x="80" y="10"/>
                      <a:pt x="89" y="10"/>
                    </a:cubicBezTo>
                    <a:cubicBezTo>
                      <a:pt x="114" y="10"/>
                      <a:pt x="121" y="37"/>
                      <a:pt x="121" y="40"/>
                    </a:cubicBezTo>
                    <a:cubicBezTo>
                      <a:pt x="121" y="42"/>
                      <a:pt x="120" y="44"/>
                      <a:pt x="119" y="45"/>
                    </a:cubicBezTo>
                    <a:lnTo>
                      <a:pt x="103" y="11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594">
                <a:extLst>
                  <a:ext uri="{FF2B5EF4-FFF2-40B4-BE49-F238E27FC236}">
                    <a16:creationId xmlns:a16="http://schemas.microsoft.com/office/drawing/2014/main" id="{B53D728A-7C5E-4021-892E-CBE6435462F4}"/>
                  </a:ext>
                </a:extLst>
              </p:cNvPr>
              <p:cNvSpPr>
                <a:spLocks noEditPoints="1"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7383464" y="6076950"/>
                <a:ext cx="31750" cy="63500"/>
              </a:xfrm>
              <a:custGeom>
                <a:avLst/>
                <a:gdLst>
                  <a:gd name="T0" fmla="*/ 76 w 87"/>
                  <a:gd name="T1" fmla="*/ 11 h 169"/>
                  <a:gd name="T2" fmla="*/ 65 w 87"/>
                  <a:gd name="T3" fmla="*/ 0 h 169"/>
                  <a:gd name="T4" fmla="*/ 50 w 87"/>
                  <a:gd name="T5" fmla="*/ 15 h 169"/>
                  <a:gd name="T6" fmla="*/ 60 w 87"/>
                  <a:gd name="T7" fmla="*/ 26 h 169"/>
                  <a:gd name="T8" fmla="*/ 76 w 87"/>
                  <a:gd name="T9" fmla="*/ 11 h 169"/>
                  <a:gd name="T10" fmla="*/ 87 w 87"/>
                  <a:gd name="T11" fmla="*/ 130 h 169"/>
                  <a:gd name="T12" fmla="*/ 82 w 87"/>
                  <a:gd name="T13" fmla="*/ 127 h 169"/>
                  <a:gd name="T14" fmla="*/ 76 w 87"/>
                  <a:gd name="T15" fmla="*/ 133 h 169"/>
                  <a:gd name="T16" fmla="*/ 48 w 87"/>
                  <a:gd name="T17" fmla="*/ 160 h 169"/>
                  <a:gd name="T18" fmla="*/ 41 w 87"/>
                  <a:gd name="T19" fmla="*/ 151 h 169"/>
                  <a:gd name="T20" fmla="*/ 44 w 87"/>
                  <a:gd name="T21" fmla="*/ 138 h 169"/>
                  <a:gd name="T22" fmla="*/ 49 w 87"/>
                  <a:gd name="T23" fmla="*/ 125 h 169"/>
                  <a:gd name="T24" fmla="*/ 63 w 87"/>
                  <a:gd name="T25" fmla="*/ 91 h 169"/>
                  <a:gd name="T26" fmla="*/ 67 w 87"/>
                  <a:gd name="T27" fmla="*/ 78 h 169"/>
                  <a:gd name="T28" fmla="*/ 40 w 87"/>
                  <a:gd name="T29" fmla="*/ 56 h 169"/>
                  <a:gd name="T30" fmla="*/ 0 w 87"/>
                  <a:gd name="T31" fmla="*/ 95 h 169"/>
                  <a:gd name="T32" fmla="*/ 5 w 87"/>
                  <a:gd name="T33" fmla="*/ 98 h 169"/>
                  <a:gd name="T34" fmla="*/ 11 w 87"/>
                  <a:gd name="T35" fmla="*/ 93 h 169"/>
                  <a:gd name="T36" fmla="*/ 39 w 87"/>
                  <a:gd name="T37" fmla="*/ 65 h 169"/>
                  <a:gd name="T38" fmla="*/ 46 w 87"/>
                  <a:gd name="T39" fmla="*/ 74 h 169"/>
                  <a:gd name="T40" fmla="*/ 45 w 87"/>
                  <a:gd name="T41" fmla="*/ 83 h 169"/>
                  <a:gd name="T42" fmla="*/ 28 w 87"/>
                  <a:gd name="T43" fmla="*/ 123 h 169"/>
                  <a:gd name="T44" fmla="*/ 23 w 87"/>
                  <a:gd name="T45" fmla="*/ 136 h 169"/>
                  <a:gd name="T46" fmla="*/ 20 w 87"/>
                  <a:gd name="T47" fmla="*/ 147 h 169"/>
                  <a:gd name="T48" fmla="*/ 47 w 87"/>
                  <a:gd name="T49" fmla="*/ 169 h 169"/>
                  <a:gd name="T50" fmla="*/ 87 w 87"/>
                  <a:gd name="T51" fmla="*/ 13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69">
                    <a:moveTo>
                      <a:pt x="76" y="11"/>
                    </a:moveTo>
                    <a:cubicBezTo>
                      <a:pt x="76" y="5"/>
                      <a:pt x="71" y="0"/>
                      <a:pt x="65" y="0"/>
                    </a:cubicBezTo>
                    <a:cubicBezTo>
                      <a:pt x="58" y="0"/>
                      <a:pt x="50" y="7"/>
                      <a:pt x="50" y="15"/>
                    </a:cubicBezTo>
                    <a:cubicBezTo>
                      <a:pt x="50" y="22"/>
                      <a:pt x="55" y="26"/>
                      <a:pt x="60" y="26"/>
                    </a:cubicBezTo>
                    <a:cubicBezTo>
                      <a:pt x="68" y="26"/>
                      <a:pt x="76" y="19"/>
                      <a:pt x="76" y="11"/>
                    </a:cubicBezTo>
                    <a:close/>
                    <a:moveTo>
                      <a:pt x="87" y="130"/>
                    </a:moveTo>
                    <a:cubicBezTo>
                      <a:pt x="87" y="127"/>
                      <a:pt x="83" y="127"/>
                      <a:pt x="82" y="127"/>
                    </a:cubicBezTo>
                    <a:cubicBezTo>
                      <a:pt x="78" y="127"/>
                      <a:pt x="78" y="128"/>
                      <a:pt x="76" y="133"/>
                    </a:cubicBezTo>
                    <a:cubicBezTo>
                      <a:pt x="72" y="146"/>
                      <a:pt x="61" y="160"/>
                      <a:pt x="48" y="160"/>
                    </a:cubicBezTo>
                    <a:cubicBezTo>
                      <a:pt x="43" y="160"/>
                      <a:pt x="41" y="156"/>
                      <a:pt x="41" y="151"/>
                    </a:cubicBezTo>
                    <a:cubicBezTo>
                      <a:pt x="41" y="146"/>
                      <a:pt x="42" y="143"/>
                      <a:pt x="44" y="138"/>
                    </a:cubicBezTo>
                    <a:cubicBezTo>
                      <a:pt x="46" y="133"/>
                      <a:pt x="48" y="128"/>
                      <a:pt x="49" y="125"/>
                    </a:cubicBezTo>
                    <a:cubicBezTo>
                      <a:pt x="50" y="123"/>
                      <a:pt x="60" y="100"/>
                      <a:pt x="63" y="91"/>
                    </a:cubicBezTo>
                    <a:cubicBezTo>
                      <a:pt x="65" y="86"/>
                      <a:pt x="67" y="82"/>
                      <a:pt x="67" y="78"/>
                    </a:cubicBezTo>
                    <a:cubicBezTo>
                      <a:pt x="67" y="66"/>
                      <a:pt x="56" y="56"/>
                      <a:pt x="40" y="56"/>
                    </a:cubicBezTo>
                    <a:cubicBezTo>
                      <a:pt x="14" y="56"/>
                      <a:pt x="0" y="88"/>
                      <a:pt x="0" y="95"/>
                    </a:cubicBezTo>
                    <a:cubicBezTo>
                      <a:pt x="0" y="98"/>
                      <a:pt x="4" y="98"/>
                      <a:pt x="5" y="98"/>
                    </a:cubicBezTo>
                    <a:cubicBezTo>
                      <a:pt x="9" y="98"/>
                      <a:pt x="10" y="97"/>
                      <a:pt x="11" y="93"/>
                    </a:cubicBezTo>
                    <a:cubicBezTo>
                      <a:pt x="16" y="76"/>
                      <a:pt x="28" y="65"/>
                      <a:pt x="39" y="65"/>
                    </a:cubicBezTo>
                    <a:cubicBezTo>
                      <a:pt x="44" y="65"/>
                      <a:pt x="46" y="67"/>
                      <a:pt x="46" y="74"/>
                    </a:cubicBezTo>
                    <a:cubicBezTo>
                      <a:pt x="46" y="75"/>
                      <a:pt x="46" y="78"/>
                      <a:pt x="45" y="83"/>
                    </a:cubicBezTo>
                    <a:cubicBezTo>
                      <a:pt x="43" y="88"/>
                      <a:pt x="32" y="114"/>
                      <a:pt x="28" y="123"/>
                    </a:cubicBezTo>
                    <a:cubicBezTo>
                      <a:pt x="27" y="127"/>
                      <a:pt x="27" y="127"/>
                      <a:pt x="23" y="136"/>
                    </a:cubicBezTo>
                    <a:cubicBezTo>
                      <a:pt x="22" y="139"/>
                      <a:pt x="20" y="143"/>
                      <a:pt x="20" y="147"/>
                    </a:cubicBezTo>
                    <a:cubicBezTo>
                      <a:pt x="20" y="160"/>
                      <a:pt x="32" y="169"/>
                      <a:pt x="47" y="169"/>
                    </a:cubicBezTo>
                    <a:cubicBezTo>
                      <a:pt x="73" y="169"/>
                      <a:pt x="87" y="137"/>
                      <a:pt x="87" y="13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595">
                <a:extLst>
                  <a:ext uri="{FF2B5EF4-FFF2-40B4-BE49-F238E27FC236}">
                    <a16:creationId xmlns:a16="http://schemas.microsoft.com/office/drawing/2014/main" id="{9D7D19B7-A5F5-4554-987B-94BC62C0ECB8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7442201" y="6021388"/>
                <a:ext cx="34925" cy="131762"/>
              </a:xfrm>
              <a:custGeom>
                <a:avLst/>
                <a:gdLst>
                  <a:gd name="T0" fmla="*/ 7 w 90"/>
                  <a:gd name="T1" fmla="*/ 0 h 348"/>
                  <a:gd name="T2" fmla="*/ 0 w 90"/>
                  <a:gd name="T3" fmla="*/ 4 h 348"/>
                  <a:gd name="T4" fmla="*/ 3 w 90"/>
                  <a:gd name="T5" fmla="*/ 9 h 348"/>
                  <a:gd name="T6" fmla="*/ 67 w 90"/>
                  <a:gd name="T7" fmla="*/ 174 h 348"/>
                  <a:gd name="T8" fmla="*/ 6 w 90"/>
                  <a:gd name="T9" fmla="*/ 336 h 348"/>
                  <a:gd name="T10" fmla="*/ 0 w 90"/>
                  <a:gd name="T11" fmla="*/ 344 h 348"/>
                  <a:gd name="T12" fmla="*/ 5 w 90"/>
                  <a:gd name="T13" fmla="*/ 348 h 348"/>
                  <a:gd name="T14" fmla="*/ 65 w 90"/>
                  <a:gd name="T15" fmla="*/ 281 h 348"/>
                  <a:gd name="T16" fmla="*/ 90 w 90"/>
                  <a:gd name="T17" fmla="*/ 174 h 348"/>
                  <a:gd name="T18" fmla="*/ 7 w 90"/>
                  <a:gd name="T19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348">
                    <a:moveTo>
                      <a:pt x="7" y="0"/>
                    </a:moveTo>
                    <a:cubicBezTo>
                      <a:pt x="4" y="0"/>
                      <a:pt x="0" y="0"/>
                      <a:pt x="0" y="4"/>
                    </a:cubicBezTo>
                    <a:cubicBezTo>
                      <a:pt x="0" y="6"/>
                      <a:pt x="1" y="7"/>
                      <a:pt x="3" y="9"/>
                    </a:cubicBezTo>
                    <a:cubicBezTo>
                      <a:pt x="33" y="37"/>
                      <a:pt x="67" y="84"/>
                      <a:pt x="67" y="174"/>
                    </a:cubicBezTo>
                    <a:cubicBezTo>
                      <a:pt x="67" y="246"/>
                      <a:pt x="44" y="302"/>
                      <a:pt x="6" y="336"/>
                    </a:cubicBezTo>
                    <a:cubicBezTo>
                      <a:pt x="0" y="342"/>
                      <a:pt x="0" y="342"/>
                      <a:pt x="0" y="344"/>
                    </a:cubicBezTo>
                    <a:cubicBezTo>
                      <a:pt x="0" y="345"/>
                      <a:pt x="1" y="348"/>
                      <a:pt x="5" y="348"/>
                    </a:cubicBezTo>
                    <a:cubicBezTo>
                      <a:pt x="9" y="348"/>
                      <a:pt x="42" y="325"/>
                      <a:pt x="65" y="281"/>
                    </a:cubicBezTo>
                    <a:cubicBezTo>
                      <a:pt x="80" y="252"/>
                      <a:pt x="90" y="215"/>
                      <a:pt x="90" y="174"/>
                    </a:cubicBezTo>
                    <a:cubicBezTo>
                      <a:pt x="90" y="125"/>
                      <a:pt x="76" y="48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596">
                <a:extLst>
                  <a:ext uri="{FF2B5EF4-FFF2-40B4-BE49-F238E27FC236}">
                    <a16:creationId xmlns:a16="http://schemas.microsoft.com/office/drawing/2014/main" id="{0DD70D25-8541-4138-805B-4F5FC58DA1EC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7499351" y="6019800"/>
                <a:ext cx="47625" cy="63500"/>
              </a:xfrm>
              <a:custGeom>
                <a:avLst/>
                <a:gdLst>
                  <a:gd name="T0" fmla="*/ 124 w 124"/>
                  <a:gd name="T1" fmla="*/ 118 h 166"/>
                  <a:gd name="T2" fmla="*/ 114 w 124"/>
                  <a:gd name="T3" fmla="*/ 118 h 166"/>
                  <a:gd name="T4" fmla="*/ 106 w 124"/>
                  <a:gd name="T5" fmla="*/ 140 h 166"/>
                  <a:gd name="T6" fmla="*/ 80 w 124"/>
                  <a:gd name="T7" fmla="*/ 142 h 166"/>
                  <a:gd name="T8" fmla="*/ 31 w 124"/>
                  <a:gd name="T9" fmla="*/ 142 h 166"/>
                  <a:gd name="T10" fmla="*/ 81 w 124"/>
                  <a:gd name="T11" fmla="*/ 106 h 166"/>
                  <a:gd name="T12" fmla="*/ 124 w 124"/>
                  <a:gd name="T13" fmla="*/ 50 h 166"/>
                  <a:gd name="T14" fmla="*/ 59 w 124"/>
                  <a:gd name="T15" fmla="*/ 0 h 166"/>
                  <a:gd name="T16" fmla="*/ 0 w 124"/>
                  <a:gd name="T17" fmla="*/ 44 h 166"/>
                  <a:gd name="T18" fmla="*/ 15 w 124"/>
                  <a:gd name="T19" fmla="*/ 59 h 166"/>
                  <a:gd name="T20" fmla="*/ 29 w 124"/>
                  <a:gd name="T21" fmla="*/ 44 h 166"/>
                  <a:gd name="T22" fmla="*/ 15 w 124"/>
                  <a:gd name="T23" fmla="*/ 30 h 166"/>
                  <a:gd name="T24" fmla="*/ 53 w 124"/>
                  <a:gd name="T25" fmla="*/ 11 h 166"/>
                  <a:gd name="T26" fmla="*/ 98 w 124"/>
                  <a:gd name="T27" fmla="*/ 50 h 166"/>
                  <a:gd name="T28" fmla="*/ 64 w 124"/>
                  <a:gd name="T29" fmla="*/ 103 h 166"/>
                  <a:gd name="T30" fmla="*/ 3 w 124"/>
                  <a:gd name="T31" fmla="*/ 154 h 166"/>
                  <a:gd name="T32" fmla="*/ 0 w 124"/>
                  <a:gd name="T33" fmla="*/ 158 h 166"/>
                  <a:gd name="T34" fmla="*/ 0 w 124"/>
                  <a:gd name="T35" fmla="*/ 166 h 166"/>
                  <a:gd name="T36" fmla="*/ 116 w 124"/>
                  <a:gd name="T37" fmla="*/ 166 h 166"/>
                  <a:gd name="T38" fmla="*/ 124 w 124"/>
                  <a:gd name="T39" fmla="*/ 11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166">
                    <a:moveTo>
                      <a:pt x="124" y="118"/>
                    </a:moveTo>
                    <a:lnTo>
                      <a:pt x="114" y="118"/>
                    </a:lnTo>
                    <a:cubicBezTo>
                      <a:pt x="113" y="122"/>
                      <a:pt x="110" y="138"/>
                      <a:pt x="106" y="140"/>
                    </a:cubicBezTo>
                    <a:cubicBezTo>
                      <a:pt x="104" y="142"/>
                      <a:pt x="84" y="142"/>
                      <a:pt x="80" y="142"/>
                    </a:cubicBezTo>
                    <a:lnTo>
                      <a:pt x="31" y="142"/>
                    </a:lnTo>
                    <a:cubicBezTo>
                      <a:pt x="48" y="130"/>
                      <a:pt x="66" y="116"/>
                      <a:pt x="81" y="106"/>
                    </a:cubicBezTo>
                    <a:cubicBezTo>
                      <a:pt x="103" y="90"/>
                      <a:pt x="124" y="76"/>
                      <a:pt x="124" y="50"/>
                    </a:cubicBezTo>
                    <a:cubicBezTo>
                      <a:pt x="124" y="18"/>
                      <a:pt x="94" y="0"/>
                      <a:pt x="59" y="0"/>
                    </a:cubicBezTo>
                    <a:cubicBezTo>
                      <a:pt x="25" y="0"/>
                      <a:pt x="0" y="20"/>
                      <a:pt x="0" y="44"/>
                    </a:cubicBezTo>
                    <a:cubicBezTo>
                      <a:pt x="0" y="57"/>
                      <a:pt x="11" y="59"/>
                      <a:pt x="15" y="59"/>
                    </a:cubicBezTo>
                    <a:cubicBezTo>
                      <a:pt x="22" y="59"/>
                      <a:pt x="29" y="55"/>
                      <a:pt x="29" y="44"/>
                    </a:cubicBezTo>
                    <a:cubicBezTo>
                      <a:pt x="29" y="35"/>
                      <a:pt x="23" y="31"/>
                      <a:pt x="15" y="30"/>
                    </a:cubicBezTo>
                    <a:cubicBezTo>
                      <a:pt x="22" y="19"/>
                      <a:pt x="37" y="11"/>
                      <a:pt x="53" y="11"/>
                    </a:cubicBezTo>
                    <a:cubicBezTo>
                      <a:pt x="77" y="11"/>
                      <a:pt x="98" y="26"/>
                      <a:pt x="98" y="50"/>
                    </a:cubicBezTo>
                    <a:cubicBezTo>
                      <a:pt x="98" y="71"/>
                      <a:pt x="83" y="87"/>
                      <a:pt x="64" y="103"/>
                    </a:cubicBezTo>
                    <a:lnTo>
                      <a:pt x="3" y="154"/>
                    </a:lnTo>
                    <a:cubicBezTo>
                      <a:pt x="1" y="156"/>
                      <a:pt x="1" y="156"/>
                      <a:pt x="0" y="158"/>
                    </a:cubicBezTo>
                    <a:lnTo>
                      <a:pt x="0" y="166"/>
                    </a:lnTo>
                    <a:lnTo>
                      <a:pt x="116" y="166"/>
                    </a:lnTo>
                    <a:lnTo>
                      <a:pt x="124" y="11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597">
                <a:extLst>
                  <a:ext uri="{FF2B5EF4-FFF2-40B4-BE49-F238E27FC236}">
                    <a16:creationId xmlns:a16="http://schemas.microsoft.com/office/drawing/2014/main" id="{9A41CAF8-D340-4CB3-A288-1764674A4CD8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7593014" y="5838825"/>
                <a:ext cx="71438" cy="339725"/>
              </a:xfrm>
              <a:custGeom>
                <a:avLst/>
                <a:gdLst>
                  <a:gd name="T0" fmla="*/ 190 w 190"/>
                  <a:gd name="T1" fmla="*/ 448 h 896"/>
                  <a:gd name="T2" fmla="*/ 58 w 190"/>
                  <a:gd name="T3" fmla="*/ 40 h 896"/>
                  <a:gd name="T4" fmla="*/ 21 w 190"/>
                  <a:gd name="T5" fmla="*/ 2 h 896"/>
                  <a:gd name="T6" fmla="*/ 10 w 190"/>
                  <a:gd name="T7" fmla="*/ 0 h 896"/>
                  <a:gd name="T8" fmla="*/ 0 w 190"/>
                  <a:gd name="T9" fmla="*/ 4 h 896"/>
                  <a:gd name="T10" fmla="*/ 3 w 190"/>
                  <a:gd name="T11" fmla="*/ 9 h 896"/>
                  <a:gd name="T12" fmla="*/ 78 w 190"/>
                  <a:gd name="T13" fmla="*/ 109 h 896"/>
                  <a:gd name="T14" fmla="*/ 152 w 190"/>
                  <a:gd name="T15" fmla="*/ 448 h 896"/>
                  <a:gd name="T16" fmla="*/ 2 w 190"/>
                  <a:gd name="T17" fmla="*/ 888 h 896"/>
                  <a:gd name="T18" fmla="*/ 0 w 190"/>
                  <a:gd name="T19" fmla="*/ 891 h 896"/>
                  <a:gd name="T20" fmla="*/ 10 w 190"/>
                  <a:gd name="T21" fmla="*/ 896 h 896"/>
                  <a:gd name="T22" fmla="*/ 22 w 190"/>
                  <a:gd name="T23" fmla="*/ 892 h 896"/>
                  <a:gd name="T24" fmla="*/ 157 w 190"/>
                  <a:gd name="T25" fmla="*/ 677 h 896"/>
                  <a:gd name="T26" fmla="*/ 190 w 190"/>
                  <a:gd name="T27" fmla="*/ 448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896">
                    <a:moveTo>
                      <a:pt x="190" y="448"/>
                    </a:moveTo>
                    <a:cubicBezTo>
                      <a:pt x="190" y="305"/>
                      <a:pt x="156" y="153"/>
                      <a:pt x="58" y="40"/>
                    </a:cubicBezTo>
                    <a:cubicBezTo>
                      <a:pt x="51" y="32"/>
                      <a:pt x="32" y="13"/>
                      <a:pt x="21" y="2"/>
                    </a:cubicBezTo>
                    <a:cubicBezTo>
                      <a:pt x="17" y="0"/>
                      <a:pt x="16" y="0"/>
                      <a:pt x="10" y="0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20" y="27"/>
                      <a:pt x="47" y="54"/>
                      <a:pt x="78" y="109"/>
                    </a:cubicBezTo>
                    <a:cubicBezTo>
                      <a:pt x="132" y="205"/>
                      <a:pt x="152" y="328"/>
                      <a:pt x="152" y="448"/>
                    </a:cubicBezTo>
                    <a:cubicBezTo>
                      <a:pt x="152" y="664"/>
                      <a:pt x="92" y="796"/>
                      <a:pt x="2" y="888"/>
                    </a:cubicBezTo>
                    <a:cubicBezTo>
                      <a:pt x="1" y="889"/>
                      <a:pt x="0" y="890"/>
                      <a:pt x="0" y="891"/>
                    </a:cubicBezTo>
                    <a:cubicBezTo>
                      <a:pt x="0" y="896"/>
                      <a:pt x="5" y="896"/>
                      <a:pt x="10" y="896"/>
                    </a:cubicBezTo>
                    <a:cubicBezTo>
                      <a:pt x="16" y="896"/>
                      <a:pt x="17" y="896"/>
                      <a:pt x="22" y="892"/>
                    </a:cubicBezTo>
                    <a:cubicBezTo>
                      <a:pt x="69" y="852"/>
                      <a:pt x="122" y="782"/>
                      <a:pt x="157" y="677"/>
                    </a:cubicBezTo>
                    <a:cubicBezTo>
                      <a:pt x="179" y="609"/>
                      <a:pt x="190" y="528"/>
                      <a:pt x="190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任意多边形: 形状 1195">
                <a:extLst>
                  <a:ext uri="{FF2B5EF4-FFF2-40B4-BE49-F238E27FC236}">
                    <a16:creationId xmlns:a16="http://schemas.microsoft.com/office/drawing/2014/main" id="{2A1322E4-9532-4E96-AF79-7F5F925092E8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6594476" y="5560219"/>
                <a:ext cx="969964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969964" h="7939">
                    <a:moveTo>
                      <a:pt x="0" y="7938"/>
                    </a:moveTo>
                    <a:lnTo>
                      <a:pt x="969963" y="7938"/>
                    </a:lnTo>
                    <a:lnTo>
                      <a:pt x="9699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7" name="任意多边形: 形状 1196">
                <a:extLst>
                  <a:ext uri="{FF2B5EF4-FFF2-40B4-BE49-F238E27FC236}">
                    <a16:creationId xmlns:a16="http://schemas.microsoft.com/office/drawing/2014/main" id="{B33D20D6-CB71-4C52-9C74-192352C15B37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6594476" y="6004719"/>
                <a:ext cx="969964" cy="7939"/>
              </a:xfrm>
              <a:custGeom>
                <a:avLst/>
                <a:gdLst/>
                <a:ahLst/>
                <a:cxnLst/>
                <a:rect l="0" t="0" r="0" b="0"/>
                <a:pathLst>
                  <a:path w="969964" h="7939">
                    <a:moveTo>
                      <a:pt x="0" y="7938"/>
                    </a:moveTo>
                    <a:lnTo>
                      <a:pt x="969963" y="7938"/>
                    </a:lnTo>
                    <a:lnTo>
                      <a:pt x="9699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C7422026-2A0F-F4B0-19B7-824C9DAB3232}"/>
              </a:ext>
            </a:extLst>
          </p:cNvPr>
          <p:cNvSpPr/>
          <p:nvPr/>
        </p:nvSpPr>
        <p:spPr>
          <a:xfrm>
            <a:off x="4600130" y="2414345"/>
            <a:ext cx="1047421" cy="300037"/>
          </a:xfrm>
          <a:prstGeom prst="roundRect">
            <a:avLst/>
          </a:prstGeom>
          <a:solidFill>
            <a:srgbClr val="C00000">
              <a:alpha val="30000"/>
            </a:srgbClr>
          </a:solidFill>
          <a:ln w="19050"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CF2004B8-976F-F60C-7809-2AD664FE2F8A}"/>
              </a:ext>
            </a:extLst>
          </p:cNvPr>
          <p:cNvSpPr/>
          <p:nvPr/>
        </p:nvSpPr>
        <p:spPr>
          <a:xfrm>
            <a:off x="4146270" y="4767812"/>
            <a:ext cx="1047421" cy="300037"/>
          </a:xfrm>
          <a:prstGeom prst="roundRect">
            <a:avLst/>
          </a:prstGeom>
          <a:solidFill>
            <a:srgbClr val="C00000">
              <a:alpha val="30000"/>
            </a:srgbClr>
          </a:solidFill>
          <a:ln w="19050"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1085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1.85185E-6 L -0.2875 -0.0006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7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787E778-F35E-4026-8535-619EC042D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(More) Load Balancing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B134AF5E-0644-440D-8F2B-00DC87309316}"/>
              </a:ext>
            </a:extLst>
          </p:cNvPr>
          <p:cNvSpPr txBox="1"/>
          <p:nvPr/>
        </p:nvSpPr>
        <p:spPr>
          <a:xfrm>
            <a:off x="1638312" y="2369595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grpSp>
        <p:nvGrpSpPr>
          <p:cNvPr id="299" name="组合 298">
            <a:extLst>
              <a:ext uri="{FF2B5EF4-FFF2-40B4-BE49-F238E27FC236}">
                <a16:creationId xmlns:a16="http://schemas.microsoft.com/office/drawing/2014/main" id="{C4DB5193-B945-420D-8A63-2177A35F3B50}"/>
              </a:ext>
            </a:extLst>
          </p:cNvPr>
          <p:cNvGrpSpPr/>
          <p:nvPr/>
        </p:nvGrpSpPr>
        <p:grpSpPr>
          <a:xfrm>
            <a:off x="1143061" y="3465803"/>
            <a:ext cx="6857878" cy="1250894"/>
            <a:chOff x="1143061" y="4077244"/>
            <a:chExt cx="6857878" cy="1250894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CC0E4DC2-3A43-45B0-AB93-08D702805C02}"/>
                </a:ext>
              </a:extLst>
            </p:cNvPr>
            <p:cNvSpPr/>
            <p:nvPr/>
          </p:nvSpPr>
          <p:spPr>
            <a:xfrm>
              <a:off x="1143061" y="4077244"/>
              <a:ext cx="6857878" cy="125089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86" name="组合 185">
              <a:extLst>
                <a:ext uri="{FF2B5EF4-FFF2-40B4-BE49-F238E27FC236}">
                  <a16:creationId xmlns:a16="http://schemas.microsoft.com/office/drawing/2014/main" id="{89021ED6-9AAD-4CBE-8486-E345A4CED89B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290638" y="4244975"/>
              <a:ext cx="6597651" cy="889000"/>
              <a:chOff x="1290638" y="4244975"/>
              <a:chExt cx="6597651" cy="889000"/>
            </a:xfrm>
          </p:grpSpPr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A87FDCA4-F0AE-45A6-8CE4-E20F91E74E7E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290638" y="4271963"/>
                <a:ext cx="271463" cy="206375"/>
              </a:xfrm>
              <a:custGeom>
                <a:avLst/>
                <a:gdLst>
                  <a:gd name="T0" fmla="*/ 462 w 462"/>
                  <a:gd name="T1" fmla="*/ 0 h 335"/>
                  <a:gd name="T2" fmla="*/ 363 w 462"/>
                  <a:gd name="T3" fmla="*/ 0 h 335"/>
                  <a:gd name="T4" fmla="*/ 363 w 462"/>
                  <a:gd name="T5" fmla="*/ 9 h 335"/>
                  <a:gd name="T6" fmla="*/ 397 w 462"/>
                  <a:gd name="T7" fmla="*/ 31 h 335"/>
                  <a:gd name="T8" fmla="*/ 389 w 462"/>
                  <a:gd name="T9" fmla="*/ 68 h 335"/>
                  <a:gd name="T10" fmla="*/ 327 w 462"/>
                  <a:gd name="T11" fmla="*/ 237 h 335"/>
                  <a:gd name="T12" fmla="*/ 261 w 462"/>
                  <a:gd name="T13" fmla="*/ 67 h 335"/>
                  <a:gd name="T14" fmla="*/ 255 w 462"/>
                  <a:gd name="T15" fmla="*/ 52 h 335"/>
                  <a:gd name="T16" fmla="*/ 248 w 462"/>
                  <a:gd name="T17" fmla="*/ 26 h 335"/>
                  <a:gd name="T18" fmla="*/ 286 w 462"/>
                  <a:gd name="T19" fmla="*/ 9 h 335"/>
                  <a:gd name="T20" fmla="*/ 286 w 462"/>
                  <a:gd name="T21" fmla="*/ 0 h 335"/>
                  <a:gd name="T22" fmla="*/ 153 w 462"/>
                  <a:gd name="T23" fmla="*/ 0 h 335"/>
                  <a:gd name="T24" fmla="*/ 153 w 462"/>
                  <a:gd name="T25" fmla="*/ 9 h 335"/>
                  <a:gd name="T26" fmla="*/ 203 w 462"/>
                  <a:gd name="T27" fmla="*/ 54 h 335"/>
                  <a:gd name="T28" fmla="*/ 220 w 462"/>
                  <a:gd name="T29" fmla="*/ 95 h 335"/>
                  <a:gd name="T30" fmla="*/ 167 w 462"/>
                  <a:gd name="T31" fmla="*/ 235 h 335"/>
                  <a:gd name="T32" fmla="*/ 95 w 462"/>
                  <a:gd name="T33" fmla="*/ 48 h 335"/>
                  <a:gd name="T34" fmla="*/ 89 w 462"/>
                  <a:gd name="T35" fmla="*/ 25 h 335"/>
                  <a:gd name="T36" fmla="*/ 122 w 462"/>
                  <a:gd name="T37" fmla="*/ 9 h 335"/>
                  <a:gd name="T38" fmla="*/ 122 w 462"/>
                  <a:gd name="T39" fmla="*/ 0 h 335"/>
                  <a:gd name="T40" fmla="*/ 0 w 462"/>
                  <a:gd name="T41" fmla="*/ 0 h 335"/>
                  <a:gd name="T42" fmla="*/ 0 w 462"/>
                  <a:gd name="T43" fmla="*/ 9 h 335"/>
                  <a:gd name="T44" fmla="*/ 51 w 462"/>
                  <a:gd name="T45" fmla="*/ 67 h 335"/>
                  <a:gd name="T46" fmla="*/ 147 w 462"/>
                  <a:gd name="T47" fmla="*/ 335 h 335"/>
                  <a:gd name="T48" fmla="*/ 155 w 462"/>
                  <a:gd name="T49" fmla="*/ 335 h 335"/>
                  <a:gd name="T50" fmla="*/ 231 w 462"/>
                  <a:gd name="T51" fmla="*/ 124 h 335"/>
                  <a:gd name="T52" fmla="*/ 311 w 462"/>
                  <a:gd name="T53" fmla="*/ 335 h 335"/>
                  <a:gd name="T54" fmla="*/ 319 w 462"/>
                  <a:gd name="T55" fmla="*/ 335 h 335"/>
                  <a:gd name="T56" fmla="*/ 420 w 462"/>
                  <a:gd name="T57" fmla="*/ 44 h 335"/>
                  <a:gd name="T58" fmla="*/ 462 w 462"/>
                  <a:gd name="T59" fmla="*/ 9 h 335"/>
                  <a:gd name="T60" fmla="*/ 462 w 462"/>
                  <a:gd name="T61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5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4"/>
                      <a:pt x="256" y="53"/>
                      <a:pt x="255" y="52"/>
                    </a:cubicBezTo>
                    <a:cubicBezTo>
                      <a:pt x="251" y="41"/>
                      <a:pt x="248" y="32"/>
                      <a:pt x="248" y="26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5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7"/>
                    </a:cubicBezTo>
                    <a:lnTo>
                      <a:pt x="147" y="335"/>
                    </a:lnTo>
                    <a:lnTo>
                      <a:pt x="155" y="335"/>
                    </a:lnTo>
                    <a:lnTo>
                      <a:pt x="231" y="124"/>
                    </a:lnTo>
                    <a:lnTo>
                      <a:pt x="311" y="335"/>
                    </a:lnTo>
                    <a:lnTo>
                      <a:pt x="319" y="335"/>
                    </a:lnTo>
                    <a:cubicBezTo>
                      <a:pt x="361" y="205"/>
                      <a:pt x="366" y="191"/>
                      <a:pt x="420" y="44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">
                <a:extLst>
                  <a:ext uri="{FF2B5EF4-FFF2-40B4-BE49-F238E27FC236}">
                    <a16:creationId xmlns:a16="http://schemas.microsoft.com/office/drawing/2014/main" id="{74FE6C94-21BD-4EAE-AF2B-C919BA69B1BA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566863" y="4264025"/>
                <a:ext cx="139700" cy="211138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">
                <a:extLst>
                  <a:ext uri="{FF2B5EF4-FFF2-40B4-BE49-F238E27FC236}">
                    <a16:creationId xmlns:a16="http://schemas.microsoft.com/office/drawing/2014/main" id="{32AC20DD-F3B8-4CE0-BEC4-5F0C965F37B4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717676" y="4332288"/>
                <a:ext cx="117475" cy="14605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0">
                <a:extLst>
                  <a:ext uri="{FF2B5EF4-FFF2-40B4-BE49-F238E27FC236}">
                    <a16:creationId xmlns:a16="http://schemas.microsoft.com/office/drawing/2014/main" id="{A80C5960-BCF0-4C9E-AE20-A417CD71964E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1844676" y="4332288"/>
                <a:ext cx="136525" cy="142875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">
                <a:extLst>
                  <a:ext uri="{FF2B5EF4-FFF2-40B4-BE49-F238E27FC236}">
                    <a16:creationId xmlns:a16="http://schemas.microsoft.com/office/drawing/2014/main" id="{68A1FC50-58C3-4A52-AA32-2DEE4B47374A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066926" y="4338638"/>
                <a:ext cx="239713" cy="139700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8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8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2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1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9"/>
                      <a:pt x="198" y="73"/>
                      <a:pt x="194" y="88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8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5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6"/>
                      <a:pt x="395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2"/>
                      <a:pt x="14" y="71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">
                <a:extLst>
                  <a:ext uri="{FF2B5EF4-FFF2-40B4-BE49-F238E27FC236}">
                    <a16:creationId xmlns:a16="http://schemas.microsoft.com/office/drawing/2014/main" id="{BE829666-DD19-4863-B76F-DA9E67A792CB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413001" y="4362450"/>
                <a:ext cx="193675" cy="71438"/>
              </a:xfrm>
              <a:custGeom>
                <a:avLst/>
                <a:gdLst>
                  <a:gd name="T0" fmla="*/ 315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5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5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3">
                <a:extLst>
                  <a:ext uri="{FF2B5EF4-FFF2-40B4-BE49-F238E27FC236}">
                    <a16:creationId xmlns:a16="http://schemas.microsoft.com/office/drawing/2014/main" id="{7261446C-5EA6-4039-9E62-0A648C80CB55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720976" y="4257675"/>
                <a:ext cx="193675" cy="223838"/>
              </a:xfrm>
              <a:custGeom>
                <a:avLst/>
                <a:gdLst>
                  <a:gd name="T0" fmla="*/ 331 w 331"/>
                  <a:gd name="T1" fmla="*/ 183 h 363"/>
                  <a:gd name="T2" fmla="*/ 165 w 331"/>
                  <a:gd name="T3" fmla="*/ 0 h 363"/>
                  <a:gd name="T4" fmla="*/ 0 w 331"/>
                  <a:gd name="T5" fmla="*/ 183 h 363"/>
                  <a:gd name="T6" fmla="*/ 165 w 331"/>
                  <a:gd name="T7" fmla="*/ 363 h 363"/>
                  <a:gd name="T8" fmla="*/ 331 w 331"/>
                  <a:gd name="T9" fmla="*/ 183 h 363"/>
                  <a:gd name="T10" fmla="*/ 166 w 331"/>
                  <a:gd name="T11" fmla="*/ 351 h 363"/>
                  <a:gd name="T12" fmla="*/ 48 w 331"/>
                  <a:gd name="T13" fmla="*/ 183 h 363"/>
                  <a:gd name="T14" fmla="*/ 165 w 331"/>
                  <a:gd name="T15" fmla="*/ 11 h 363"/>
                  <a:gd name="T16" fmla="*/ 283 w 331"/>
                  <a:gd name="T17" fmla="*/ 183 h 363"/>
                  <a:gd name="T18" fmla="*/ 166 w 331"/>
                  <a:gd name="T19" fmla="*/ 351 h 363"/>
                  <a:gd name="T20" fmla="*/ 255 w 331"/>
                  <a:gd name="T21" fmla="*/ 145 h 363"/>
                  <a:gd name="T22" fmla="*/ 242 w 331"/>
                  <a:gd name="T23" fmla="*/ 145 h 363"/>
                  <a:gd name="T24" fmla="*/ 242 w 331"/>
                  <a:gd name="T25" fmla="*/ 162 h 363"/>
                  <a:gd name="T26" fmla="*/ 89 w 331"/>
                  <a:gd name="T27" fmla="*/ 162 h 363"/>
                  <a:gd name="T28" fmla="*/ 89 w 331"/>
                  <a:gd name="T29" fmla="*/ 145 h 363"/>
                  <a:gd name="T30" fmla="*/ 77 w 331"/>
                  <a:gd name="T31" fmla="*/ 145 h 363"/>
                  <a:gd name="T32" fmla="*/ 77 w 331"/>
                  <a:gd name="T33" fmla="*/ 217 h 363"/>
                  <a:gd name="T34" fmla="*/ 89 w 331"/>
                  <a:gd name="T35" fmla="*/ 217 h 363"/>
                  <a:gd name="T36" fmla="*/ 89 w 331"/>
                  <a:gd name="T37" fmla="*/ 200 h 363"/>
                  <a:gd name="T38" fmla="*/ 242 w 331"/>
                  <a:gd name="T39" fmla="*/ 200 h 363"/>
                  <a:gd name="T40" fmla="*/ 242 w 331"/>
                  <a:gd name="T41" fmla="*/ 217 h 363"/>
                  <a:gd name="T42" fmla="*/ 255 w 331"/>
                  <a:gd name="T43" fmla="*/ 217 h 363"/>
                  <a:gd name="T44" fmla="*/ 255 w 331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363">
                    <a:moveTo>
                      <a:pt x="331" y="183"/>
                    </a:moveTo>
                    <a:cubicBezTo>
                      <a:pt x="331" y="81"/>
                      <a:pt x="256" y="0"/>
                      <a:pt x="165" y="0"/>
                    </a:cubicBezTo>
                    <a:cubicBezTo>
                      <a:pt x="76" y="0"/>
                      <a:pt x="0" y="80"/>
                      <a:pt x="0" y="183"/>
                    </a:cubicBezTo>
                    <a:cubicBezTo>
                      <a:pt x="0" y="285"/>
                      <a:pt x="77" y="363"/>
                      <a:pt x="165" y="363"/>
                    </a:cubicBezTo>
                    <a:cubicBezTo>
                      <a:pt x="256" y="363"/>
                      <a:pt x="331" y="283"/>
                      <a:pt x="331" y="183"/>
                    </a:cubicBezTo>
                    <a:close/>
                    <a:moveTo>
                      <a:pt x="166" y="351"/>
                    </a:moveTo>
                    <a:cubicBezTo>
                      <a:pt x="116" y="351"/>
                      <a:pt x="48" y="308"/>
                      <a:pt x="48" y="183"/>
                    </a:cubicBezTo>
                    <a:cubicBezTo>
                      <a:pt x="48" y="54"/>
                      <a:pt x="117" y="11"/>
                      <a:pt x="165" y="11"/>
                    </a:cubicBezTo>
                    <a:cubicBezTo>
                      <a:pt x="216" y="11"/>
                      <a:pt x="283" y="56"/>
                      <a:pt x="283" y="183"/>
                    </a:cubicBezTo>
                    <a:cubicBezTo>
                      <a:pt x="283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2" y="145"/>
                    </a:lnTo>
                    <a:lnTo>
                      <a:pt x="242" y="162"/>
                    </a:lnTo>
                    <a:lnTo>
                      <a:pt x="89" y="162"/>
                    </a:lnTo>
                    <a:lnTo>
                      <a:pt x="89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89" y="217"/>
                    </a:lnTo>
                    <a:lnTo>
                      <a:pt x="89" y="200"/>
                    </a:lnTo>
                    <a:lnTo>
                      <a:pt x="242" y="200"/>
                    </a:lnTo>
                    <a:lnTo>
                      <a:pt x="242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">
                <a:extLst>
                  <a:ext uri="{FF2B5EF4-FFF2-40B4-BE49-F238E27FC236}">
                    <a16:creationId xmlns:a16="http://schemas.microsoft.com/office/drawing/2014/main" id="{461C1FB0-9F15-44BD-A950-E221F4AF1D7F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959101" y="4244975"/>
                <a:ext cx="68263" cy="306388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5">
                <a:extLst>
                  <a:ext uri="{FF2B5EF4-FFF2-40B4-BE49-F238E27FC236}">
                    <a16:creationId xmlns:a16="http://schemas.microsoft.com/office/drawing/2014/main" id="{95C8BE88-1EB6-4EF8-B330-30EA7C161B76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3052763" y="4338638"/>
                <a:ext cx="158750" cy="139700"/>
              </a:xfrm>
              <a:custGeom>
                <a:avLst/>
                <a:gdLst>
                  <a:gd name="T0" fmla="*/ 29 w 270"/>
                  <a:gd name="T1" fmla="*/ 191 h 226"/>
                  <a:gd name="T2" fmla="*/ 24 w 270"/>
                  <a:gd name="T3" fmla="*/ 213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4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6 w 270"/>
                  <a:gd name="T31" fmla="*/ 153 h 226"/>
                  <a:gd name="T32" fmla="*/ 205 w 270"/>
                  <a:gd name="T33" fmla="*/ 215 h 226"/>
                  <a:gd name="T34" fmla="*/ 193 w 270"/>
                  <a:gd name="T35" fmla="*/ 199 h 226"/>
                  <a:gd name="T36" fmla="*/ 202 w 270"/>
                  <a:gd name="T37" fmla="*/ 163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4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1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6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4" y="174"/>
                      <a:pt x="164" y="180"/>
                      <a:pt x="164" y="185"/>
                    </a:cubicBezTo>
                    <a:cubicBezTo>
                      <a:pt x="164" y="209"/>
                      <a:pt x="181" y="226"/>
                      <a:pt x="204" y="226"/>
                    </a:cubicBezTo>
                    <a:cubicBezTo>
                      <a:pt x="251" y="226"/>
                      <a:pt x="270" y="153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9" y="146"/>
                      <a:pt x="256" y="153"/>
                    </a:cubicBezTo>
                    <a:cubicBezTo>
                      <a:pt x="246" y="187"/>
                      <a:pt x="230" y="215"/>
                      <a:pt x="205" y="215"/>
                    </a:cubicBezTo>
                    <a:cubicBezTo>
                      <a:pt x="197" y="215"/>
                      <a:pt x="193" y="210"/>
                      <a:pt x="193" y="199"/>
                    </a:cubicBezTo>
                    <a:cubicBezTo>
                      <a:pt x="193" y="186"/>
                      <a:pt x="198" y="174"/>
                      <a:pt x="202" y="163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6"/>
                      <a:pt x="75" y="0"/>
                      <a:pt x="52" y="0"/>
                    </a:cubicBezTo>
                    <a:cubicBezTo>
                      <a:pt x="29" y="0"/>
                      <a:pt x="19" y="20"/>
                      <a:pt x="14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2"/>
                      <a:pt x="14" y="71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8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6722DF0A-3CCE-40F0-A6CD-144F73B8C13B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3235326" y="4244975"/>
                <a:ext cx="68263" cy="3063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5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1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4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5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7">
                <a:extLst>
                  <a:ext uri="{FF2B5EF4-FFF2-40B4-BE49-F238E27FC236}">
                    <a16:creationId xmlns:a16="http://schemas.microsoft.com/office/drawing/2014/main" id="{0181EEC4-9EED-4134-AC6B-D52E517AEE34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355976" y="4333875"/>
                <a:ext cx="33338" cy="144463"/>
              </a:xfrm>
              <a:custGeom>
                <a:avLst/>
                <a:gdLst>
                  <a:gd name="T0" fmla="*/ 28 w 56"/>
                  <a:gd name="T1" fmla="*/ 0 h 234"/>
                  <a:gd name="T2" fmla="*/ 0 w 56"/>
                  <a:gd name="T3" fmla="*/ 28 h 234"/>
                  <a:gd name="T4" fmla="*/ 27 w 56"/>
                  <a:gd name="T5" fmla="*/ 55 h 234"/>
                  <a:gd name="T6" fmla="*/ 56 w 56"/>
                  <a:gd name="T7" fmla="*/ 28 h 234"/>
                  <a:gd name="T8" fmla="*/ 28 w 56"/>
                  <a:gd name="T9" fmla="*/ 0 h 234"/>
                  <a:gd name="T10" fmla="*/ 28 w 56"/>
                  <a:gd name="T11" fmla="*/ 179 h 234"/>
                  <a:gd name="T12" fmla="*/ 0 w 56"/>
                  <a:gd name="T13" fmla="*/ 207 h 234"/>
                  <a:gd name="T14" fmla="*/ 27 w 56"/>
                  <a:gd name="T15" fmla="*/ 234 h 234"/>
                  <a:gd name="T16" fmla="*/ 56 w 56"/>
                  <a:gd name="T17" fmla="*/ 207 h 234"/>
                  <a:gd name="T18" fmla="*/ 28 w 56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34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179"/>
                    </a:moveTo>
                    <a:cubicBezTo>
                      <a:pt x="13" y="179"/>
                      <a:pt x="0" y="192"/>
                      <a:pt x="0" y="207"/>
                    </a:cubicBezTo>
                    <a:cubicBezTo>
                      <a:pt x="0" y="222"/>
                      <a:pt x="13" y="234"/>
                      <a:pt x="27" y="234"/>
                    </a:cubicBezTo>
                    <a:cubicBezTo>
                      <a:pt x="43" y="234"/>
                      <a:pt x="56" y="222"/>
                      <a:pt x="56" y="207"/>
                    </a:cubicBezTo>
                    <a:cubicBezTo>
                      <a:pt x="56" y="192"/>
                      <a:pt x="43" y="179"/>
                      <a:pt x="28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8">
                <a:extLst>
                  <a:ext uri="{FF2B5EF4-FFF2-40B4-BE49-F238E27FC236}">
                    <a16:creationId xmlns:a16="http://schemas.microsoft.com/office/drawing/2014/main" id="{8D5EB7C2-003D-4736-8FF9-D44F11761431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1949451" y="4756150"/>
                <a:ext cx="77788" cy="180975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0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0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9">
                <a:extLst>
                  <a:ext uri="{FF2B5EF4-FFF2-40B4-BE49-F238E27FC236}">
                    <a16:creationId xmlns:a16="http://schemas.microsoft.com/office/drawing/2014/main" id="{FFAF5822-6645-489F-BB8C-C14B26CF2BA4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2028826" y="4724400"/>
                <a:ext cx="139700" cy="209550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0">
                <a:extLst>
                  <a:ext uri="{FF2B5EF4-FFF2-40B4-BE49-F238E27FC236}">
                    <a16:creationId xmlns:a16="http://schemas.microsoft.com/office/drawing/2014/main" id="{0F34E25D-7BAA-485F-AF83-7EC8F30B5D4E}"/>
                  </a:ext>
                </a:extLst>
              </p:cNvPr>
              <p:cNvSpPr>
                <a:spLocks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2179638" y="4792663"/>
                <a:ext cx="117475" cy="1444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2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9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2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1">
                <a:extLst>
                  <a:ext uri="{FF2B5EF4-FFF2-40B4-BE49-F238E27FC236}">
                    <a16:creationId xmlns:a16="http://schemas.microsoft.com/office/drawing/2014/main" id="{FD840759-51CD-4BCE-8ADE-3A84A56BFDC1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2379663" y="4792663"/>
                <a:ext cx="222250" cy="141288"/>
              </a:xfrm>
              <a:custGeom>
                <a:avLst/>
                <a:gdLst>
                  <a:gd name="T0" fmla="*/ 2 w 379"/>
                  <a:gd name="T1" fmla="*/ 31 h 230"/>
                  <a:gd name="T2" fmla="*/ 18 w 379"/>
                  <a:gd name="T3" fmla="*/ 29 h 230"/>
                  <a:gd name="T4" fmla="*/ 35 w 379"/>
                  <a:gd name="T5" fmla="*/ 61 h 230"/>
                  <a:gd name="T6" fmla="*/ 35 w 379"/>
                  <a:gd name="T7" fmla="*/ 187 h 230"/>
                  <a:gd name="T8" fmla="*/ 0 w 379"/>
                  <a:gd name="T9" fmla="*/ 222 h 230"/>
                  <a:gd name="T10" fmla="*/ 0 w 379"/>
                  <a:gd name="T11" fmla="*/ 230 h 230"/>
                  <a:gd name="T12" fmla="*/ 111 w 379"/>
                  <a:gd name="T13" fmla="*/ 230 h 230"/>
                  <a:gd name="T14" fmla="*/ 111 w 379"/>
                  <a:gd name="T15" fmla="*/ 222 h 230"/>
                  <a:gd name="T16" fmla="*/ 77 w 379"/>
                  <a:gd name="T17" fmla="*/ 196 h 230"/>
                  <a:gd name="T18" fmla="*/ 77 w 379"/>
                  <a:gd name="T19" fmla="*/ 56 h 230"/>
                  <a:gd name="T20" fmla="*/ 84 w 379"/>
                  <a:gd name="T21" fmla="*/ 46 h 230"/>
                  <a:gd name="T22" fmla="*/ 136 w 379"/>
                  <a:gd name="T23" fmla="*/ 26 h 230"/>
                  <a:gd name="T24" fmla="*/ 169 w 379"/>
                  <a:gd name="T25" fmla="*/ 79 h 230"/>
                  <a:gd name="T26" fmla="*/ 169 w 379"/>
                  <a:gd name="T27" fmla="*/ 187 h 230"/>
                  <a:gd name="T28" fmla="*/ 135 w 379"/>
                  <a:gd name="T29" fmla="*/ 222 h 230"/>
                  <a:gd name="T30" fmla="*/ 135 w 379"/>
                  <a:gd name="T31" fmla="*/ 230 h 230"/>
                  <a:gd name="T32" fmla="*/ 246 w 379"/>
                  <a:gd name="T33" fmla="*/ 230 h 230"/>
                  <a:gd name="T34" fmla="*/ 246 w 379"/>
                  <a:gd name="T35" fmla="*/ 222 h 230"/>
                  <a:gd name="T36" fmla="*/ 211 w 379"/>
                  <a:gd name="T37" fmla="*/ 182 h 230"/>
                  <a:gd name="T38" fmla="*/ 211 w 379"/>
                  <a:gd name="T39" fmla="*/ 57 h 230"/>
                  <a:gd name="T40" fmla="*/ 265 w 379"/>
                  <a:gd name="T41" fmla="*/ 26 h 230"/>
                  <a:gd name="T42" fmla="*/ 302 w 379"/>
                  <a:gd name="T43" fmla="*/ 81 h 230"/>
                  <a:gd name="T44" fmla="*/ 302 w 379"/>
                  <a:gd name="T45" fmla="*/ 186 h 230"/>
                  <a:gd name="T46" fmla="*/ 269 w 379"/>
                  <a:gd name="T47" fmla="*/ 222 h 230"/>
                  <a:gd name="T48" fmla="*/ 269 w 379"/>
                  <a:gd name="T49" fmla="*/ 230 h 230"/>
                  <a:gd name="T50" fmla="*/ 379 w 379"/>
                  <a:gd name="T51" fmla="*/ 230 h 230"/>
                  <a:gd name="T52" fmla="*/ 379 w 379"/>
                  <a:gd name="T53" fmla="*/ 222 h 230"/>
                  <a:gd name="T54" fmla="*/ 366 w 379"/>
                  <a:gd name="T55" fmla="*/ 221 h 230"/>
                  <a:gd name="T56" fmla="*/ 344 w 379"/>
                  <a:gd name="T57" fmla="*/ 192 h 230"/>
                  <a:gd name="T58" fmla="*/ 344 w 379"/>
                  <a:gd name="T59" fmla="*/ 89 h 230"/>
                  <a:gd name="T60" fmla="*/ 286 w 379"/>
                  <a:gd name="T61" fmla="*/ 0 h 230"/>
                  <a:gd name="T62" fmla="*/ 205 w 379"/>
                  <a:gd name="T63" fmla="*/ 42 h 230"/>
                  <a:gd name="T64" fmla="*/ 152 w 379"/>
                  <a:gd name="T65" fmla="*/ 0 h 230"/>
                  <a:gd name="T66" fmla="*/ 75 w 379"/>
                  <a:gd name="T67" fmla="*/ 39 h 230"/>
                  <a:gd name="T68" fmla="*/ 75 w 379"/>
                  <a:gd name="T69" fmla="*/ 1 h 230"/>
                  <a:gd name="T70" fmla="*/ 71 w 379"/>
                  <a:gd name="T71" fmla="*/ 0 h 230"/>
                  <a:gd name="T72" fmla="*/ 2 w 379"/>
                  <a:gd name="T73" fmla="*/ 23 h 230"/>
                  <a:gd name="T74" fmla="*/ 2 w 379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30">
                    <a:moveTo>
                      <a:pt x="2" y="31"/>
                    </a:moveTo>
                    <a:cubicBezTo>
                      <a:pt x="8" y="30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1" y="230"/>
                    </a:lnTo>
                    <a:lnTo>
                      <a:pt x="111" y="222"/>
                    </a:lnTo>
                    <a:cubicBezTo>
                      <a:pt x="84" y="221"/>
                      <a:pt x="77" y="216"/>
                      <a:pt x="77" y="196"/>
                    </a:cubicBezTo>
                    <a:lnTo>
                      <a:pt x="77" y="56"/>
                    </a:lnTo>
                    <a:cubicBezTo>
                      <a:pt x="77" y="55"/>
                      <a:pt x="81" y="50"/>
                      <a:pt x="84" y="46"/>
                    </a:cubicBezTo>
                    <a:cubicBezTo>
                      <a:pt x="97" y="35"/>
                      <a:pt x="118" y="26"/>
                      <a:pt x="136" y="26"/>
                    </a:cubicBezTo>
                    <a:cubicBezTo>
                      <a:pt x="158" y="26"/>
                      <a:pt x="169" y="44"/>
                      <a:pt x="169" y="79"/>
                    </a:cubicBezTo>
                    <a:lnTo>
                      <a:pt x="169" y="187"/>
                    </a:lnTo>
                    <a:cubicBezTo>
                      <a:pt x="169" y="215"/>
                      <a:pt x="163" y="220"/>
                      <a:pt x="135" y="222"/>
                    </a:cubicBezTo>
                    <a:lnTo>
                      <a:pt x="135" y="230"/>
                    </a:lnTo>
                    <a:lnTo>
                      <a:pt x="246" y="230"/>
                    </a:lnTo>
                    <a:lnTo>
                      <a:pt x="246" y="222"/>
                    </a:lnTo>
                    <a:cubicBezTo>
                      <a:pt x="218" y="222"/>
                      <a:pt x="211" y="213"/>
                      <a:pt x="211" y="182"/>
                    </a:cubicBezTo>
                    <a:lnTo>
                      <a:pt x="211" y="57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3" y="26"/>
                      <a:pt x="302" y="40"/>
                      <a:pt x="302" y="81"/>
                    </a:cubicBezTo>
                    <a:lnTo>
                      <a:pt x="302" y="186"/>
                    </a:lnTo>
                    <a:cubicBezTo>
                      <a:pt x="302" y="215"/>
                      <a:pt x="298" y="219"/>
                      <a:pt x="269" y="222"/>
                    </a:cubicBezTo>
                    <a:lnTo>
                      <a:pt x="269" y="230"/>
                    </a:lnTo>
                    <a:lnTo>
                      <a:pt x="379" y="230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9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10"/>
                      <a:pt x="29" y="15"/>
                      <a:pt x="2" y="23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2">
                <a:extLst>
                  <a:ext uri="{FF2B5EF4-FFF2-40B4-BE49-F238E27FC236}">
                    <a16:creationId xmlns:a16="http://schemas.microsoft.com/office/drawing/2014/main" id="{D6CCEC4A-99E8-44BB-A844-47F8AF492C26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2613026" y="4792663"/>
                <a:ext cx="117475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5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3">
                <a:extLst>
                  <a:ext uri="{FF2B5EF4-FFF2-40B4-BE49-F238E27FC236}">
                    <a16:creationId xmlns:a16="http://schemas.microsoft.com/office/drawing/2014/main" id="{E7E20465-F4E3-40B3-9B38-6FF802A59A7F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2736851" y="4795838"/>
                <a:ext cx="134938" cy="138113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7 h 225"/>
                  <a:gd name="T8" fmla="*/ 126 w 231"/>
                  <a:gd name="T9" fmla="*/ 90 h 225"/>
                  <a:gd name="T10" fmla="*/ 168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10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7 h 225"/>
                  <a:gd name="T60" fmla="*/ 148 w 231"/>
                  <a:gd name="T61" fmla="*/ 196 h 225"/>
                  <a:gd name="T62" fmla="*/ 151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90"/>
                    </a:lnTo>
                    <a:lnTo>
                      <a:pt x="168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10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7"/>
                    </a:lnTo>
                    <a:lnTo>
                      <a:pt x="148" y="196"/>
                    </a:lnTo>
                    <a:cubicBezTo>
                      <a:pt x="150" y="199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4">
                <a:extLst>
                  <a:ext uri="{FF2B5EF4-FFF2-40B4-BE49-F238E27FC236}">
                    <a16:creationId xmlns:a16="http://schemas.microsoft.com/office/drawing/2014/main" id="{F66762B1-2BA3-40AD-A2A4-DA2F1BC7DDF3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2955926" y="4724400"/>
                <a:ext cx="69850" cy="209550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39 w 119"/>
                  <a:gd name="T7" fmla="*/ 60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30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">
                <a:extLst>
                  <a:ext uri="{FF2B5EF4-FFF2-40B4-BE49-F238E27FC236}">
                    <a16:creationId xmlns:a16="http://schemas.microsoft.com/office/drawing/2014/main" id="{8F7E9CC2-5E9D-4761-A2BA-F4AAAC32F0BE}"/>
                  </a:ext>
                </a:extLst>
              </p:cNvPr>
              <p:cNvSpPr>
                <a:spLocks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040063" y="4792663"/>
                <a:ext cx="128588" cy="144463"/>
              </a:xfrm>
              <a:custGeom>
                <a:avLst/>
                <a:gdLst>
                  <a:gd name="T0" fmla="*/ 110 w 219"/>
                  <a:gd name="T1" fmla="*/ 0 h 235"/>
                  <a:gd name="T2" fmla="*/ 0 w 219"/>
                  <a:gd name="T3" fmla="*/ 117 h 235"/>
                  <a:gd name="T4" fmla="*/ 109 w 219"/>
                  <a:gd name="T5" fmla="*/ 235 h 235"/>
                  <a:gd name="T6" fmla="*/ 219 w 219"/>
                  <a:gd name="T7" fmla="*/ 113 h 235"/>
                  <a:gd name="T8" fmla="*/ 110 w 219"/>
                  <a:gd name="T9" fmla="*/ 0 h 235"/>
                  <a:gd name="T10" fmla="*/ 103 w 219"/>
                  <a:gd name="T11" fmla="*/ 14 h 235"/>
                  <a:gd name="T12" fmla="*/ 175 w 219"/>
                  <a:gd name="T13" fmla="*/ 131 h 235"/>
                  <a:gd name="T14" fmla="*/ 115 w 219"/>
                  <a:gd name="T15" fmla="*/ 221 h 235"/>
                  <a:gd name="T16" fmla="*/ 66 w 219"/>
                  <a:gd name="T17" fmla="*/ 189 h 235"/>
                  <a:gd name="T18" fmla="*/ 44 w 219"/>
                  <a:gd name="T19" fmla="*/ 93 h 235"/>
                  <a:gd name="T20" fmla="*/ 103 w 219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19" y="182"/>
                      <a:pt x="219" y="113"/>
                    </a:cubicBezTo>
                    <a:cubicBezTo>
                      <a:pt x="219" y="48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1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5" y="221"/>
                      <a:pt x="77" y="209"/>
                      <a:pt x="66" y="189"/>
                    </a:cubicBezTo>
                    <a:cubicBezTo>
                      <a:pt x="52" y="163"/>
                      <a:pt x="44" y="128"/>
                      <a:pt x="44" y="93"/>
                    </a:cubicBezTo>
                    <a:cubicBezTo>
                      <a:pt x="44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6">
                <a:extLst>
                  <a:ext uri="{FF2B5EF4-FFF2-40B4-BE49-F238E27FC236}">
                    <a16:creationId xmlns:a16="http://schemas.microsoft.com/office/drawing/2014/main" id="{E274DE68-069E-4013-9589-ADB17F012BF2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187701" y="4792663"/>
                <a:ext cx="119063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6 w 202"/>
                  <a:gd name="T23" fmla="*/ 12 h 235"/>
                  <a:gd name="T24" fmla="*/ 124 w 202"/>
                  <a:gd name="T25" fmla="*/ 54 h 235"/>
                  <a:gd name="T26" fmla="*/ 124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4 w 202"/>
                  <a:gd name="T43" fmla="*/ 168 h 235"/>
                  <a:gd name="T44" fmla="*/ 111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4 w 202"/>
                  <a:gd name="T53" fmla="*/ 96 h 235"/>
                  <a:gd name="T54" fmla="*/ 124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6" y="12"/>
                      <a:pt x="86" y="12"/>
                    </a:cubicBezTo>
                    <a:cubicBezTo>
                      <a:pt x="111" y="12"/>
                      <a:pt x="124" y="27"/>
                      <a:pt x="124" y="54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4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99" y="201"/>
                      <a:pt x="85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7">
                <a:extLst>
                  <a:ext uri="{FF2B5EF4-FFF2-40B4-BE49-F238E27FC236}">
                    <a16:creationId xmlns:a16="http://schemas.microsoft.com/office/drawing/2014/main" id="{989F8859-5E92-4044-A712-D2F03BB7D8DE}"/>
                  </a:ext>
                </a:extLst>
              </p:cNvPr>
              <p:cNvSpPr>
                <a:spLocks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3314701" y="4724400"/>
                <a:ext cx="134938" cy="21272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8">
                <a:extLst>
                  <a:ext uri="{FF2B5EF4-FFF2-40B4-BE49-F238E27FC236}">
                    <a16:creationId xmlns:a16="http://schemas.microsoft.com/office/drawing/2014/main" id="{C1C9B6AA-3FBF-47B1-AE4F-B550B3FD640C}"/>
                  </a:ext>
                </a:extLst>
              </p:cNvPr>
              <p:cNvSpPr>
                <a:spLocks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530601" y="4724400"/>
                <a:ext cx="68263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9">
                <a:extLst>
                  <a:ext uri="{FF2B5EF4-FFF2-40B4-BE49-F238E27FC236}">
                    <a16:creationId xmlns:a16="http://schemas.microsoft.com/office/drawing/2014/main" id="{7F2AAC96-4275-4F9C-99EA-E687CADEA73D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3621088" y="4792663"/>
                <a:ext cx="87313" cy="144463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49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49"/>
                    </a:lnTo>
                    <a:cubicBezTo>
                      <a:pt x="105" y="159"/>
                      <a:pt x="113" y="171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1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0">
                <a:extLst>
                  <a:ext uri="{FF2B5EF4-FFF2-40B4-BE49-F238E27FC236}">
                    <a16:creationId xmlns:a16="http://schemas.microsoft.com/office/drawing/2014/main" id="{35BB2B73-2EBB-4AE4-9F5D-C98875A25B06}"/>
                  </a:ext>
                </a:extLst>
              </p:cNvPr>
              <p:cNvSpPr>
                <a:spLocks noEditPoint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3806826" y="4718050"/>
                <a:ext cx="201613" cy="222250"/>
              </a:xfrm>
              <a:custGeom>
                <a:avLst/>
                <a:gdLst>
                  <a:gd name="T0" fmla="*/ 345 w 345"/>
                  <a:gd name="T1" fmla="*/ 134 h 363"/>
                  <a:gd name="T2" fmla="*/ 218 w 345"/>
                  <a:gd name="T3" fmla="*/ 0 h 363"/>
                  <a:gd name="T4" fmla="*/ 0 w 345"/>
                  <a:gd name="T5" fmla="*/ 230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7 w 345"/>
                  <a:gd name="T13" fmla="*/ 244 h 363"/>
                  <a:gd name="T14" fmla="*/ 92 w 345"/>
                  <a:gd name="T15" fmla="*/ 91 h 363"/>
                  <a:gd name="T16" fmla="*/ 215 w 345"/>
                  <a:gd name="T17" fmla="*/ 13 h 363"/>
                  <a:gd name="T18" fmla="*/ 300 w 345"/>
                  <a:gd name="T19" fmla="*/ 115 h 363"/>
                  <a:gd name="T20" fmla="*/ 238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3"/>
                      <a:pt x="0" y="230"/>
                    </a:cubicBezTo>
                    <a:cubicBezTo>
                      <a:pt x="0" y="312"/>
                      <a:pt x="56" y="363"/>
                      <a:pt x="128" y="363"/>
                    </a:cubicBezTo>
                    <a:cubicBezTo>
                      <a:pt x="234" y="363"/>
                      <a:pt x="345" y="254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7" y="309"/>
                      <a:pt x="47" y="244"/>
                    </a:cubicBezTo>
                    <a:cubicBezTo>
                      <a:pt x="47" y="222"/>
                      <a:pt x="54" y="149"/>
                      <a:pt x="92" y="91"/>
                    </a:cubicBezTo>
                    <a:cubicBezTo>
                      <a:pt x="126" y="39"/>
                      <a:pt x="175" y="13"/>
                      <a:pt x="215" y="13"/>
                    </a:cubicBezTo>
                    <a:cubicBezTo>
                      <a:pt x="255" y="13"/>
                      <a:pt x="300" y="41"/>
                      <a:pt x="300" y="115"/>
                    </a:cubicBezTo>
                    <a:cubicBezTo>
                      <a:pt x="300" y="151"/>
                      <a:pt x="287" y="229"/>
                      <a:pt x="238" y="290"/>
                    </a:cubicBezTo>
                    <a:cubicBezTo>
                      <a:pt x="214" y="320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1">
                <a:extLst>
                  <a:ext uri="{FF2B5EF4-FFF2-40B4-BE49-F238E27FC236}">
                    <a16:creationId xmlns:a16="http://schemas.microsoft.com/office/drawing/2014/main" id="{5EF155BD-2733-40DC-9556-F84EAA37855B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4124326" y="4581525"/>
                <a:ext cx="111125" cy="552450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2">
                <a:extLst>
                  <a:ext uri="{FF2B5EF4-FFF2-40B4-BE49-F238E27FC236}">
                    <a16:creationId xmlns:a16="http://schemas.microsoft.com/office/drawing/2014/main" id="{17C51B60-BA77-4A8F-ACA0-9B23225098EA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4464051" y="4648200"/>
                <a:ext cx="46038" cy="149225"/>
              </a:xfrm>
              <a:custGeom>
                <a:avLst/>
                <a:gdLst>
                  <a:gd name="T0" fmla="*/ 53 w 79"/>
                  <a:gd name="T1" fmla="*/ 0 h 242"/>
                  <a:gd name="T2" fmla="*/ 0 w 79"/>
                  <a:gd name="T3" fmla="*/ 4 h 242"/>
                  <a:gd name="T4" fmla="*/ 0 w 79"/>
                  <a:gd name="T5" fmla="*/ 16 h 242"/>
                  <a:gd name="T6" fmla="*/ 26 w 79"/>
                  <a:gd name="T7" fmla="*/ 36 h 242"/>
                  <a:gd name="T8" fmla="*/ 26 w 79"/>
                  <a:gd name="T9" fmla="*/ 214 h 242"/>
                  <a:gd name="T10" fmla="*/ 0 w 79"/>
                  <a:gd name="T11" fmla="*/ 229 h 242"/>
                  <a:gd name="T12" fmla="*/ 0 w 79"/>
                  <a:gd name="T13" fmla="*/ 242 h 242"/>
                  <a:gd name="T14" fmla="*/ 39 w 79"/>
                  <a:gd name="T15" fmla="*/ 240 h 242"/>
                  <a:gd name="T16" fmla="*/ 79 w 79"/>
                  <a:gd name="T17" fmla="*/ 242 h 242"/>
                  <a:gd name="T18" fmla="*/ 79 w 79"/>
                  <a:gd name="T19" fmla="*/ 229 h 242"/>
                  <a:gd name="T20" fmla="*/ 53 w 79"/>
                  <a:gd name="T21" fmla="*/ 214 h 242"/>
                  <a:gd name="T22" fmla="*/ 53 w 79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42">
                    <a:moveTo>
                      <a:pt x="53" y="0"/>
                    </a:moveTo>
                    <a:lnTo>
                      <a:pt x="0" y="4"/>
                    </a:lnTo>
                    <a:lnTo>
                      <a:pt x="0" y="16"/>
                    </a:lnTo>
                    <a:cubicBezTo>
                      <a:pt x="24" y="16"/>
                      <a:pt x="26" y="19"/>
                      <a:pt x="26" y="36"/>
                    </a:cubicBezTo>
                    <a:lnTo>
                      <a:pt x="26" y="214"/>
                    </a:lnTo>
                    <a:cubicBezTo>
                      <a:pt x="26" y="229"/>
                      <a:pt x="23" y="229"/>
                      <a:pt x="0" y="229"/>
                    </a:cubicBezTo>
                    <a:lnTo>
                      <a:pt x="0" y="242"/>
                    </a:lnTo>
                    <a:cubicBezTo>
                      <a:pt x="1" y="242"/>
                      <a:pt x="25" y="240"/>
                      <a:pt x="39" y="240"/>
                    </a:cubicBezTo>
                    <a:cubicBezTo>
                      <a:pt x="53" y="240"/>
                      <a:pt x="65" y="241"/>
                      <a:pt x="79" y="242"/>
                    </a:cubicBezTo>
                    <a:lnTo>
                      <a:pt x="79" y="229"/>
                    </a:lnTo>
                    <a:cubicBezTo>
                      <a:pt x="56" y="229"/>
                      <a:pt x="53" y="229"/>
                      <a:pt x="53" y="214"/>
                    </a:cubicBez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3">
                <a:extLst>
                  <a:ext uri="{FF2B5EF4-FFF2-40B4-BE49-F238E27FC236}">
                    <a16:creationId xmlns:a16="http://schemas.microsoft.com/office/drawing/2014/main" id="{28093DE6-18CC-45D8-A345-81DDD942001E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4525963" y="4702175"/>
                <a:ext cx="100013" cy="96838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8 h 159"/>
                  <a:gd name="T16" fmla="*/ 44 w 171"/>
                  <a:gd name="T17" fmla="*/ 28 h 159"/>
                  <a:gd name="T18" fmla="*/ 86 w 171"/>
                  <a:gd name="T19" fmla="*/ 10 h 159"/>
                  <a:gd name="T20" fmla="*/ 128 w 171"/>
                  <a:gd name="T21" fmla="*/ 31 h 159"/>
                  <a:gd name="T22" fmla="*/ 139 w 171"/>
                  <a:gd name="T23" fmla="*/ 78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7" y="0"/>
                      <a:pt x="0" y="38"/>
                      <a:pt x="0" y="81"/>
                    </a:cubicBezTo>
                    <a:cubicBezTo>
                      <a:pt x="0" y="125"/>
                      <a:pt x="38" y="159"/>
                      <a:pt x="86" y="159"/>
                    </a:cubicBezTo>
                    <a:cubicBezTo>
                      <a:pt x="133" y="159"/>
                      <a:pt x="171" y="125"/>
                      <a:pt x="171" y="81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3"/>
                      <a:pt x="44" y="28"/>
                    </a:cubicBezTo>
                    <a:cubicBezTo>
                      <a:pt x="53" y="18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8" y="31"/>
                    </a:cubicBezTo>
                    <a:cubicBezTo>
                      <a:pt x="138" y="44"/>
                      <a:pt x="139" y="62"/>
                      <a:pt x="139" y="78"/>
                    </a:cubicBezTo>
                    <a:cubicBezTo>
                      <a:pt x="139" y="95"/>
                      <a:pt x="138" y="113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4">
                <a:extLst>
                  <a:ext uri="{FF2B5EF4-FFF2-40B4-BE49-F238E27FC236}">
                    <a16:creationId xmlns:a16="http://schemas.microsoft.com/office/drawing/2014/main" id="{E34963CE-199B-4641-A8F5-6444E485EDFC}"/>
                  </a:ext>
                </a:extLst>
              </p:cNvPr>
              <p:cNvSpPr>
                <a:spLocks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641851" y="4700588"/>
                <a:ext cx="103188" cy="141288"/>
              </a:xfrm>
              <a:custGeom>
                <a:avLst/>
                <a:gdLst>
                  <a:gd name="T0" fmla="*/ 36 w 176"/>
                  <a:gd name="T1" fmla="*/ 96 h 229"/>
                  <a:gd name="T2" fmla="*/ 74 w 176"/>
                  <a:gd name="T3" fmla="*/ 106 h 229"/>
                  <a:gd name="T4" fmla="*/ 136 w 176"/>
                  <a:gd name="T5" fmla="*/ 55 h 229"/>
                  <a:gd name="T6" fmla="*/ 122 w 176"/>
                  <a:gd name="T7" fmla="*/ 22 h 229"/>
                  <a:gd name="T8" fmla="*/ 157 w 176"/>
                  <a:gd name="T9" fmla="*/ 10 h 229"/>
                  <a:gd name="T10" fmla="*/ 154 w 176"/>
                  <a:gd name="T11" fmla="*/ 19 h 229"/>
                  <a:gd name="T12" fmla="*/ 165 w 176"/>
                  <a:gd name="T13" fmla="*/ 30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4 h 229"/>
                  <a:gd name="T22" fmla="*/ 13 w 176"/>
                  <a:gd name="T23" fmla="*/ 55 h 229"/>
                  <a:gd name="T24" fmla="*/ 29 w 176"/>
                  <a:gd name="T25" fmla="*/ 90 h 229"/>
                  <a:gd name="T26" fmla="*/ 19 w 176"/>
                  <a:gd name="T27" fmla="*/ 119 h 229"/>
                  <a:gd name="T28" fmla="*/ 34 w 176"/>
                  <a:gd name="T29" fmla="*/ 150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4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3 h 229"/>
                  <a:gd name="T42" fmla="*/ 32 w 176"/>
                  <a:gd name="T43" fmla="*/ 110 h 229"/>
                  <a:gd name="T44" fmla="*/ 36 w 176"/>
                  <a:gd name="T45" fmla="*/ 96 h 229"/>
                  <a:gd name="T46" fmla="*/ 75 w 176"/>
                  <a:gd name="T47" fmla="*/ 96 h 229"/>
                  <a:gd name="T48" fmla="*/ 41 w 176"/>
                  <a:gd name="T49" fmla="*/ 55 h 229"/>
                  <a:gd name="T50" fmla="*/ 47 w 176"/>
                  <a:gd name="T51" fmla="*/ 27 h 229"/>
                  <a:gd name="T52" fmla="*/ 74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4 h 229"/>
                  <a:gd name="T58" fmla="*/ 75 w 176"/>
                  <a:gd name="T59" fmla="*/ 96 h 229"/>
                  <a:gd name="T60" fmla="*/ 75 w 176"/>
                  <a:gd name="T61" fmla="*/ 157 h 229"/>
                  <a:gd name="T62" fmla="*/ 149 w 176"/>
                  <a:gd name="T63" fmla="*/ 184 h 229"/>
                  <a:gd name="T64" fmla="*/ 85 w 176"/>
                  <a:gd name="T65" fmla="*/ 219 h 229"/>
                  <a:gd name="T66" fmla="*/ 21 w 176"/>
                  <a:gd name="T67" fmla="*/ 184 h 229"/>
                  <a:gd name="T68" fmla="*/ 54 w 176"/>
                  <a:gd name="T69" fmla="*/ 157 h 229"/>
                  <a:gd name="T70" fmla="*/ 75 w 176"/>
                  <a:gd name="T71" fmla="*/ 15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6" y="96"/>
                    </a:moveTo>
                    <a:cubicBezTo>
                      <a:pt x="42" y="99"/>
                      <a:pt x="54" y="106"/>
                      <a:pt x="74" y="106"/>
                    </a:cubicBezTo>
                    <a:cubicBezTo>
                      <a:pt x="110" y="106"/>
                      <a:pt x="136" y="82"/>
                      <a:pt x="136" y="55"/>
                    </a:cubicBezTo>
                    <a:cubicBezTo>
                      <a:pt x="136" y="42"/>
                      <a:pt x="130" y="31"/>
                      <a:pt x="122" y="22"/>
                    </a:cubicBezTo>
                    <a:cubicBezTo>
                      <a:pt x="137" y="11"/>
                      <a:pt x="151" y="10"/>
                      <a:pt x="157" y="10"/>
                    </a:cubicBezTo>
                    <a:cubicBezTo>
                      <a:pt x="156" y="12"/>
                      <a:pt x="154" y="13"/>
                      <a:pt x="154" y="19"/>
                    </a:cubicBezTo>
                    <a:cubicBezTo>
                      <a:pt x="154" y="26"/>
                      <a:pt x="159" y="30"/>
                      <a:pt x="165" y="30"/>
                    </a:cubicBezTo>
                    <a:cubicBezTo>
                      <a:pt x="170" y="30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0" y="0"/>
                      <a:pt x="132" y="1"/>
                      <a:pt x="115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29" y="90"/>
                    </a:cubicBezTo>
                    <a:cubicBezTo>
                      <a:pt x="27" y="94"/>
                      <a:pt x="19" y="105"/>
                      <a:pt x="19" y="119"/>
                    </a:cubicBezTo>
                    <a:cubicBezTo>
                      <a:pt x="19" y="123"/>
                      <a:pt x="20" y="140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5" y="229"/>
                    </a:cubicBezTo>
                    <a:cubicBezTo>
                      <a:pt x="129" y="229"/>
                      <a:pt x="171" y="212"/>
                      <a:pt x="171" y="184"/>
                    </a:cubicBezTo>
                    <a:cubicBezTo>
                      <a:pt x="171" y="173"/>
                      <a:pt x="166" y="155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4" y="98"/>
                      <a:pt x="36" y="96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50"/>
                      <a:pt x="41" y="36"/>
                      <a:pt x="47" y="27"/>
                    </a:cubicBezTo>
                    <a:cubicBezTo>
                      <a:pt x="52" y="21"/>
                      <a:pt x="62" y="14"/>
                      <a:pt x="74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7" y="96"/>
                      <a:pt x="75" y="96"/>
                    </a:cubicBezTo>
                    <a:close/>
                    <a:moveTo>
                      <a:pt x="75" y="157"/>
                    </a:moveTo>
                    <a:cubicBezTo>
                      <a:pt x="106" y="157"/>
                      <a:pt x="149" y="157"/>
                      <a:pt x="149" y="184"/>
                    </a:cubicBezTo>
                    <a:cubicBezTo>
                      <a:pt x="149" y="203"/>
                      <a:pt x="122" y="219"/>
                      <a:pt x="85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2" y="157"/>
                      <a:pt x="54" y="157"/>
                    </a:cubicBezTo>
                    <a:lnTo>
                      <a:pt x="75" y="15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5">
                <a:extLst>
                  <a:ext uri="{FF2B5EF4-FFF2-40B4-BE49-F238E27FC236}">
                    <a16:creationId xmlns:a16="http://schemas.microsoft.com/office/drawing/2014/main" id="{16D9D93F-2674-4314-B6C5-7F28A49207AC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4802188" y="4702175"/>
                <a:ext cx="125413" cy="96838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49 h 157"/>
                  <a:gd name="T8" fmla="*/ 55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8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7 w 213"/>
                  <a:gd name="T41" fmla="*/ 0 h 157"/>
                  <a:gd name="T42" fmla="*/ 78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4 w 213"/>
                  <a:gd name="T53" fmla="*/ 47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8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49"/>
                    </a:cubicBezTo>
                    <a:cubicBezTo>
                      <a:pt x="50" y="146"/>
                      <a:pt x="53" y="135"/>
                      <a:pt x="55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7"/>
                      <a:pt x="156" y="34"/>
                    </a:cubicBezTo>
                    <a:cubicBezTo>
                      <a:pt x="156" y="55"/>
                      <a:pt x="141" y="94"/>
                      <a:pt x="135" y="108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9" y="99"/>
                      <a:pt x="208" y="99"/>
                    </a:cubicBezTo>
                    <a:cubicBezTo>
                      <a:pt x="203" y="99"/>
                      <a:pt x="203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7" y="147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8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3"/>
                      <a:pt x="48" y="46"/>
                      <a:pt x="45" y="56"/>
                    </a:cubicBezTo>
                    <a:cubicBezTo>
                      <a:pt x="43" y="65"/>
                      <a:pt x="39" y="79"/>
                      <a:pt x="38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7">
                <a:extLst>
                  <a:ext uri="{FF2B5EF4-FFF2-40B4-BE49-F238E27FC236}">
                    <a16:creationId xmlns:a16="http://schemas.microsoft.com/office/drawing/2014/main" id="{22776960-F7D9-478D-8842-208E01323ECB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292601" y="4891088"/>
                <a:ext cx="46038" cy="149225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3 h 242"/>
                  <a:gd name="T4" fmla="*/ 0 w 78"/>
                  <a:gd name="T5" fmla="*/ 16 h 242"/>
                  <a:gd name="T6" fmla="*/ 26 w 78"/>
                  <a:gd name="T7" fmla="*/ 35 h 242"/>
                  <a:gd name="T8" fmla="*/ 26 w 78"/>
                  <a:gd name="T9" fmla="*/ 214 h 242"/>
                  <a:gd name="T10" fmla="*/ 0 w 78"/>
                  <a:gd name="T11" fmla="*/ 229 h 242"/>
                  <a:gd name="T12" fmla="*/ 0 w 78"/>
                  <a:gd name="T13" fmla="*/ 242 h 242"/>
                  <a:gd name="T14" fmla="*/ 39 w 78"/>
                  <a:gd name="T15" fmla="*/ 240 h 242"/>
                  <a:gd name="T16" fmla="*/ 78 w 78"/>
                  <a:gd name="T17" fmla="*/ 242 h 242"/>
                  <a:gd name="T18" fmla="*/ 78 w 78"/>
                  <a:gd name="T19" fmla="*/ 229 h 242"/>
                  <a:gd name="T20" fmla="*/ 52 w 78"/>
                  <a:gd name="T21" fmla="*/ 214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3"/>
                    </a:lnTo>
                    <a:lnTo>
                      <a:pt x="0" y="16"/>
                    </a:lnTo>
                    <a:cubicBezTo>
                      <a:pt x="23" y="16"/>
                      <a:pt x="26" y="18"/>
                      <a:pt x="26" y="35"/>
                    </a:cubicBezTo>
                    <a:lnTo>
                      <a:pt x="26" y="214"/>
                    </a:lnTo>
                    <a:cubicBezTo>
                      <a:pt x="26" y="229"/>
                      <a:pt x="22" y="229"/>
                      <a:pt x="0" y="229"/>
                    </a:cubicBezTo>
                    <a:lnTo>
                      <a:pt x="0" y="242"/>
                    </a:lnTo>
                    <a:cubicBezTo>
                      <a:pt x="0" y="242"/>
                      <a:pt x="25" y="240"/>
                      <a:pt x="39" y="240"/>
                    </a:cubicBezTo>
                    <a:cubicBezTo>
                      <a:pt x="52" y="240"/>
                      <a:pt x="65" y="240"/>
                      <a:pt x="78" y="242"/>
                    </a:cubicBezTo>
                    <a:lnTo>
                      <a:pt x="78" y="229"/>
                    </a:lnTo>
                    <a:cubicBezTo>
                      <a:pt x="55" y="229"/>
                      <a:pt x="52" y="229"/>
                      <a:pt x="52" y="214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38">
                <a:extLst>
                  <a:ext uri="{FF2B5EF4-FFF2-40B4-BE49-F238E27FC236}">
                    <a16:creationId xmlns:a16="http://schemas.microsoft.com/office/drawing/2014/main" id="{4972BB67-D450-4A67-B01D-2E1E00599532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354513" y="4943475"/>
                <a:ext cx="100013" cy="98425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8 h 159"/>
                  <a:gd name="T12" fmla="*/ 43 w 171"/>
                  <a:gd name="T13" fmla="*/ 127 h 159"/>
                  <a:gd name="T14" fmla="*/ 32 w 171"/>
                  <a:gd name="T15" fmla="*/ 78 h 159"/>
                  <a:gd name="T16" fmla="*/ 45 w 171"/>
                  <a:gd name="T17" fmla="*/ 28 h 159"/>
                  <a:gd name="T18" fmla="*/ 86 w 171"/>
                  <a:gd name="T19" fmla="*/ 10 h 159"/>
                  <a:gd name="T20" fmla="*/ 129 w 171"/>
                  <a:gd name="T21" fmla="*/ 30 h 159"/>
                  <a:gd name="T22" fmla="*/ 140 w 171"/>
                  <a:gd name="T23" fmla="*/ 78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8" y="0"/>
                      <a:pt x="0" y="38"/>
                      <a:pt x="0" y="81"/>
                    </a:cubicBezTo>
                    <a:cubicBezTo>
                      <a:pt x="0" y="125"/>
                      <a:pt x="39" y="159"/>
                      <a:pt x="86" y="159"/>
                    </a:cubicBezTo>
                    <a:cubicBezTo>
                      <a:pt x="133" y="159"/>
                      <a:pt x="171" y="125"/>
                      <a:pt x="171" y="81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3" y="127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3"/>
                      <a:pt x="45" y="28"/>
                    </a:cubicBezTo>
                    <a:cubicBezTo>
                      <a:pt x="53" y="17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9" y="30"/>
                    </a:cubicBezTo>
                    <a:cubicBezTo>
                      <a:pt x="138" y="44"/>
                      <a:pt x="140" y="61"/>
                      <a:pt x="140" y="78"/>
                    </a:cubicBezTo>
                    <a:cubicBezTo>
                      <a:pt x="140" y="95"/>
                      <a:pt x="138" y="113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39">
                <a:extLst>
                  <a:ext uri="{FF2B5EF4-FFF2-40B4-BE49-F238E27FC236}">
                    <a16:creationId xmlns:a16="http://schemas.microsoft.com/office/drawing/2014/main" id="{4849C156-0B6D-4BBF-B94F-D70DDC7B5833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71988" y="4943475"/>
                <a:ext cx="103188" cy="139700"/>
              </a:xfrm>
              <a:custGeom>
                <a:avLst/>
                <a:gdLst>
                  <a:gd name="T0" fmla="*/ 37 w 176"/>
                  <a:gd name="T1" fmla="*/ 95 h 229"/>
                  <a:gd name="T2" fmla="*/ 75 w 176"/>
                  <a:gd name="T3" fmla="*/ 106 h 229"/>
                  <a:gd name="T4" fmla="*/ 137 w 176"/>
                  <a:gd name="T5" fmla="*/ 55 h 229"/>
                  <a:gd name="T6" fmla="*/ 122 w 176"/>
                  <a:gd name="T7" fmla="*/ 22 h 229"/>
                  <a:gd name="T8" fmla="*/ 157 w 176"/>
                  <a:gd name="T9" fmla="*/ 10 h 229"/>
                  <a:gd name="T10" fmla="*/ 154 w 176"/>
                  <a:gd name="T11" fmla="*/ 18 h 229"/>
                  <a:gd name="T12" fmla="*/ 165 w 176"/>
                  <a:gd name="T13" fmla="*/ 30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4 h 229"/>
                  <a:gd name="T22" fmla="*/ 13 w 176"/>
                  <a:gd name="T23" fmla="*/ 55 h 229"/>
                  <a:gd name="T24" fmla="*/ 30 w 176"/>
                  <a:gd name="T25" fmla="*/ 90 h 229"/>
                  <a:gd name="T26" fmla="*/ 19 w 176"/>
                  <a:gd name="T27" fmla="*/ 118 h 229"/>
                  <a:gd name="T28" fmla="*/ 34 w 176"/>
                  <a:gd name="T29" fmla="*/ 150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4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3 h 229"/>
                  <a:gd name="T42" fmla="*/ 32 w 176"/>
                  <a:gd name="T43" fmla="*/ 110 h 229"/>
                  <a:gd name="T44" fmla="*/ 37 w 176"/>
                  <a:gd name="T45" fmla="*/ 95 h 229"/>
                  <a:gd name="T46" fmla="*/ 75 w 176"/>
                  <a:gd name="T47" fmla="*/ 96 h 229"/>
                  <a:gd name="T48" fmla="*/ 41 w 176"/>
                  <a:gd name="T49" fmla="*/ 55 h 229"/>
                  <a:gd name="T50" fmla="*/ 48 w 176"/>
                  <a:gd name="T51" fmla="*/ 26 h 229"/>
                  <a:gd name="T52" fmla="*/ 75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4 h 229"/>
                  <a:gd name="T58" fmla="*/ 75 w 176"/>
                  <a:gd name="T59" fmla="*/ 96 h 229"/>
                  <a:gd name="T60" fmla="*/ 75 w 176"/>
                  <a:gd name="T61" fmla="*/ 156 h 229"/>
                  <a:gd name="T62" fmla="*/ 150 w 176"/>
                  <a:gd name="T63" fmla="*/ 184 h 229"/>
                  <a:gd name="T64" fmla="*/ 85 w 176"/>
                  <a:gd name="T65" fmla="*/ 219 h 229"/>
                  <a:gd name="T66" fmla="*/ 21 w 176"/>
                  <a:gd name="T67" fmla="*/ 184 h 229"/>
                  <a:gd name="T68" fmla="*/ 55 w 176"/>
                  <a:gd name="T69" fmla="*/ 156 h 229"/>
                  <a:gd name="T70" fmla="*/ 75 w 176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7" y="95"/>
                    </a:moveTo>
                    <a:cubicBezTo>
                      <a:pt x="42" y="99"/>
                      <a:pt x="54" y="106"/>
                      <a:pt x="75" y="106"/>
                    </a:cubicBezTo>
                    <a:cubicBezTo>
                      <a:pt x="110" y="106"/>
                      <a:pt x="137" y="82"/>
                      <a:pt x="137" y="55"/>
                    </a:cubicBezTo>
                    <a:cubicBezTo>
                      <a:pt x="137" y="41"/>
                      <a:pt x="130" y="31"/>
                      <a:pt x="122" y="22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3"/>
                      <a:pt x="154" y="18"/>
                    </a:cubicBezTo>
                    <a:cubicBezTo>
                      <a:pt x="154" y="25"/>
                      <a:pt x="159" y="30"/>
                      <a:pt x="165" y="30"/>
                    </a:cubicBezTo>
                    <a:cubicBezTo>
                      <a:pt x="170" y="30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5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30" y="90"/>
                    </a:cubicBezTo>
                    <a:cubicBezTo>
                      <a:pt x="27" y="93"/>
                      <a:pt x="19" y="105"/>
                      <a:pt x="19" y="118"/>
                    </a:cubicBezTo>
                    <a:cubicBezTo>
                      <a:pt x="19" y="123"/>
                      <a:pt x="20" y="139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5" y="229"/>
                    </a:cubicBezTo>
                    <a:cubicBezTo>
                      <a:pt x="130" y="229"/>
                      <a:pt x="171" y="212"/>
                      <a:pt x="171" y="184"/>
                    </a:cubicBezTo>
                    <a:cubicBezTo>
                      <a:pt x="171" y="173"/>
                      <a:pt x="167" y="154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4" y="98"/>
                      <a:pt x="37" y="95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49"/>
                      <a:pt x="41" y="36"/>
                      <a:pt x="48" y="26"/>
                    </a:cubicBezTo>
                    <a:cubicBezTo>
                      <a:pt x="53" y="21"/>
                      <a:pt x="62" y="14"/>
                      <a:pt x="75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7" y="96"/>
                      <a:pt x="75" y="96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3"/>
                      <a:pt x="122" y="219"/>
                      <a:pt x="85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2" y="157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0">
                <a:extLst>
                  <a:ext uri="{FF2B5EF4-FFF2-40B4-BE49-F238E27FC236}">
                    <a16:creationId xmlns:a16="http://schemas.microsoft.com/office/drawing/2014/main" id="{457C469A-3BA5-41FF-8958-8C3956897975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633913" y="4891088"/>
                <a:ext cx="46038" cy="149225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3 h 242"/>
                  <a:gd name="T4" fmla="*/ 0 w 78"/>
                  <a:gd name="T5" fmla="*/ 16 h 242"/>
                  <a:gd name="T6" fmla="*/ 26 w 78"/>
                  <a:gd name="T7" fmla="*/ 35 h 242"/>
                  <a:gd name="T8" fmla="*/ 26 w 78"/>
                  <a:gd name="T9" fmla="*/ 214 h 242"/>
                  <a:gd name="T10" fmla="*/ 0 w 78"/>
                  <a:gd name="T11" fmla="*/ 229 h 242"/>
                  <a:gd name="T12" fmla="*/ 0 w 78"/>
                  <a:gd name="T13" fmla="*/ 242 h 242"/>
                  <a:gd name="T14" fmla="*/ 39 w 78"/>
                  <a:gd name="T15" fmla="*/ 240 h 242"/>
                  <a:gd name="T16" fmla="*/ 78 w 78"/>
                  <a:gd name="T17" fmla="*/ 242 h 242"/>
                  <a:gd name="T18" fmla="*/ 78 w 78"/>
                  <a:gd name="T19" fmla="*/ 229 h 242"/>
                  <a:gd name="T20" fmla="*/ 52 w 78"/>
                  <a:gd name="T21" fmla="*/ 214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3"/>
                    </a:lnTo>
                    <a:lnTo>
                      <a:pt x="0" y="16"/>
                    </a:lnTo>
                    <a:cubicBezTo>
                      <a:pt x="23" y="16"/>
                      <a:pt x="26" y="18"/>
                      <a:pt x="26" y="35"/>
                    </a:cubicBezTo>
                    <a:lnTo>
                      <a:pt x="26" y="214"/>
                    </a:lnTo>
                    <a:cubicBezTo>
                      <a:pt x="26" y="229"/>
                      <a:pt x="22" y="229"/>
                      <a:pt x="0" y="229"/>
                    </a:cubicBezTo>
                    <a:lnTo>
                      <a:pt x="0" y="242"/>
                    </a:lnTo>
                    <a:cubicBezTo>
                      <a:pt x="0" y="242"/>
                      <a:pt x="25" y="240"/>
                      <a:pt x="39" y="240"/>
                    </a:cubicBezTo>
                    <a:cubicBezTo>
                      <a:pt x="52" y="240"/>
                      <a:pt x="65" y="240"/>
                      <a:pt x="78" y="242"/>
                    </a:cubicBezTo>
                    <a:lnTo>
                      <a:pt x="78" y="229"/>
                    </a:lnTo>
                    <a:cubicBezTo>
                      <a:pt x="55" y="229"/>
                      <a:pt x="52" y="229"/>
                      <a:pt x="52" y="214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1">
                <a:extLst>
                  <a:ext uri="{FF2B5EF4-FFF2-40B4-BE49-F238E27FC236}">
                    <a16:creationId xmlns:a16="http://schemas.microsoft.com/office/drawing/2014/main" id="{EFE221AC-00F8-43D2-A7C8-ABEB01753DF1}"/>
                  </a:ext>
                </a:extLst>
              </p:cNvPr>
              <p:cNvSpPr>
                <a:spLocks noEditPoint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697413" y="4943475"/>
                <a:ext cx="98425" cy="98425"/>
              </a:xfrm>
              <a:custGeom>
                <a:avLst/>
                <a:gdLst>
                  <a:gd name="T0" fmla="*/ 170 w 170"/>
                  <a:gd name="T1" fmla="*/ 81 h 159"/>
                  <a:gd name="T2" fmla="*/ 85 w 170"/>
                  <a:gd name="T3" fmla="*/ 0 h 159"/>
                  <a:gd name="T4" fmla="*/ 0 w 170"/>
                  <a:gd name="T5" fmla="*/ 81 h 159"/>
                  <a:gd name="T6" fmla="*/ 85 w 170"/>
                  <a:gd name="T7" fmla="*/ 159 h 159"/>
                  <a:gd name="T8" fmla="*/ 170 w 170"/>
                  <a:gd name="T9" fmla="*/ 81 h 159"/>
                  <a:gd name="T10" fmla="*/ 85 w 170"/>
                  <a:gd name="T11" fmla="*/ 148 h 159"/>
                  <a:gd name="T12" fmla="*/ 42 w 170"/>
                  <a:gd name="T13" fmla="*/ 127 h 159"/>
                  <a:gd name="T14" fmla="*/ 31 w 170"/>
                  <a:gd name="T15" fmla="*/ 78 h 159"/>
                  <a:gd name="T16" fmla="*/ 44 w 170"/>
                  <a:gd name="T17" fmla="*/ 28 h 159"/>
                  <a:gd name="T18" fmla="*/ 85 w 170"/>
                  <a:gd name="T19" fmla="*/ 10 h 159"/>
                  <a:gd name="T20" fmla="*/ 128 w 170"/>
                  <a:gd name="T21" fmla="*/ 30 h 159"/>
                  <a:gd name="T22" fmla="*/ 139 w 170"/>
                  <a:gd name="T23" fmla="*/ 78 h 159"/>
                  <a:gd name="T24" fmla="*/ 127 w 170"/>
                  <a:gd name="T25" fmla="*/ 128 h 159"/>
                  <a:gd name="T26" fmla="*/ 85 w 170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159">
                    <a:moveTo>
                      <a:pt x="170" y="81"/>
                    </a:moveTo>
                    <a:cubicBezTo>
                      <a:pt x="170" y="38"/>
                      <a:pt x="133" y="0"/>
                      <a:pt x="85" y="0"/>
                    </a:cubicBezTo>
                    <a:cubicBezTo>
                      <a:pt x="37" y="0"/>
                      <a:pt x="0" y="38"/>
                      <a:pt x="0" y="81"/>
                    </a:cubicBezTo>
                    <a:cubicBezTo>
                      <a:pt x="0" y="125"/>
                      <a:pt x="38" y="159"/>
                      <a:pt x="85" y="159"/>
                    </a:cubicBezTo>
                    <a:cubicBezTo>
                      <a:pt x="132" y="159"/>
                      <a:pt x="170" y="125"/>
                      <a:pt x="170" y="81"/>
                    </a:cubicBezTo>
                    <a:close/>
                    <a:moveTo>
                      <a:pt x="85" y="148"/>
                    </a:moveTo>
                    <a:cubicBezTo>
                      <a:pt x="72" y="148"/>
                      <a:pt x="53" y="144"/>
                      <a:pt x="42" y="127"/>
                    </a:cubicBezTo>
                    <a:cubicBezTo>
                      <a:pt x="32" y="112"/>
                      <a:pt x="31" y="94"/>
                      <a:pt x="31" y="78"/>
                    </a:cubicBezTo>
                    <a:cubicBezTo>
                      <a:pt x="31" y="63"/>
                      <a:pt x="32" y="43"/>
                      <a:pt x="44" y="28"/>
                    </a:cubicBezTo>
                    <a:cubicBezTo>
                      <a:pt x="53" y="17"/>
                      <a:pt x="67" y="10"/>
                      <a:pt x="85" y="10"/>
                    </a:cubicBezTo>
                    <a:cubicBezTo>
                      <a:pt x="106" y="10"/>
                      <a:pt x="120" y="20"/>
                      <a:pt x="128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5"/>
                      <a:pt x="138" y="113"/>
                      <a:pt x="127" y="128"/>
                    </a:cubicBezTo>
                    <a:cubicBezTo>
                      <a:pt x="118" y="141"/>
                      <a:pt x="102" y="148"/>
                      <a:pt x="85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2">
                <a:extLst>
                  <a:ext uri="{FF2B5EF4-FFF2-40B4-BE49-F238E27FC236}">
                    <a16:creationId xmlns:a16="http://schemas.microsoft.com/office/drawing/2014/main" id="{7085B58C-C81E-4E65-BD9E-48BB37F52E75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813301" y="4943475"/>
                <a:ext cx="103188" cy="139700"/>
              </a:xfrm>
              <a:custGeom>
                <a:avLst/>
                <a:gdLst>
                  <a:gd name="T0" fmla="*/ 37 w 177"/>
                  <a:gd name="T1" fmla="*/ 95 h 229"/>
                  <a:gd name="T2" fmla="*/ 75 w 177"/>
                  <a:gd name="T3" fmla="*/ 106 h 229"/>
                  <a:gd name="T4" fmla="*/ 137 w 177"/>
                  <a:gd name="T5" fmla="*/ 55 h 229"/>
                  <a:gd name="T6" fmla="*/ 122 w 177"/>
                  <a:gd name="T7" fmla="*/ 22 h 229"/>
                  <a:gd name="T8" fmla="*/ 157 w 177"/>
                  <a:gd name="T9" fmla="*/ 10 h 229"/>
                  <a:gd name="T10" fmla="*/ 154 w 177"/>
                  <a:gd name="T11" fmla="*/ 18 h 229"/>
                  <a:gd name="T12" fmla="*/ 165 w 177"/>
                  <a:gd name="T13" fmla="*/ 30 h 229"/>
                  <a:gd name="T14" fmla="*/ 177 w 177"/>
                  <a:gd name="T15" fmla="*/ 18 h 229"/>
                  <a:gd name="T16" fmla="*/ 156 w 177"/>
                  <a:gd name="T17" fmla="*/ 0 h 229"/>
                  <a:gd name="T18" fmla="*/ 116 w 177"/>
                  <a:gd name="T19" fmla="*/ 16 h 229"/>
                  <a:gd name="T20" fmla="*/ 75 w 177"/>
                  <a:gd name="T21" fmla="*/ 4 h 229"/>
                  <a:gd name="T22" fmla="*/ 13 w 177"/>
                  <a:gd name="T23" fmla="*/ 55 h 229"/>
                  <a:gd name="T24" fmla="*/ 30 w 177"/>
                  <a:gd name="T25" fmla="*/ 90 h 229"/>
                  <a:gd name="T26" fmla="*/ 19 w 177"/>
                  <a:gd name="T27" fmla="*/ 118 h 229"/>
                  <a:gd name="T28" fmla="*/ 34 w 177"/>
                  <a:gd name="T29" fmla="*/ 150 h 229"/>
                  <a:gd name="T30" fmla="*/ 0 w 177"/>
                  <a:gd name="T31" fmla="*/ 184 h 229"/>
                  <a:gd name="T32" fmla="*/ 86 w 177"/>
                  <a:gd name="T33" fmla="*/ 229 h 229"/>
                  <a:gd name="T34" fmla="*/ 171 w 177"/>
                  <a:gd name="T35" fmla="*/ 184 h 229"/>
                  <a:gd name="T36" fmla="*/ 148 w 177"/>
                  <a:gd name="T37" fmla="*/ 144 h 229"/>
                  <a:gd name="T38" fmla="*/ 73 w 177"/>
                  <a:gd name="T39" fmla="*/ 133 h 229"/>
                  <a:gd name="T40" fmla="*/ 50 w 177"/>
                  <a:gd name="T41" fmla="*/ 133 h 229"/>
                  <a:gd name="T42" fmla="*/ 32 w 177"/>
                  <a:gd name="T43" fmla="*/ 110 h 229"/>
                  <a:gd name="T44" fmla="*/ 37 w 177"/>
                  <a:gd name="T45" fmla="*/ 95 h 229"/>
                  <a:gd name="T46" fmla="*/ 75 w 177"/>
                  <a:gd name="T47" fmla="*/ 96 h 229"/>
                  <a:gd name="T48" fmla="*/ 41 w 177"/>
                  <a:gd name="T49" fmla="*/ 55 h 229"/>
                  <a:gd name="T50" fmla="*/ 48 w 177"/>
                  <a:gd name="T51" fmla="*/ 26 h 229"/>
                  <a:gd name="T52" fmla="*/ 75 w 177"/>
                  <a:gd name="T53" fmla="*/ 14 h 229"/>
                  <a:gd name="T54" fmla="*/ 109 w 177"/>
                  <a:gd name="T55" fmla="*/ 55 h 229"/>
                  <a:gd name="T56" fmla="*/ 102 w 177"/>
                  <a:gd name="T57" fmla="*/ 84 h 229"/>
                  <a:gd name="T58" fmla="*/ 75 w 177"/>
                  <a:gd name="T59" fmla="*/ 96 h 229"/>
                  <a:gd name="T60" fmla="*/ 75 w 177"/>
                  <a:gd name="T61" fmla="*/ 156 h 229"/>
                  <a:gd name="T62" fmla="*/ 150 w 177"/>
                  <a:gd name="T63" fmla="*/ 184 h 229"/>
                  <a:gd name="T64" fmla="*/ 86 w 177"/>
                  <a:gd name="T65" fmla="*/ 219 h 229"/>
                  <a:gd name="T66" fmla="*/ 21 w 177"/>
                  <a:gd name="T67" fmla="*/ 184 h 229"/>
                  <a:gd name="T68" fmla="*/ 55 w 177"/>
                  <a:gd name="T69" fmla="*/ 156 h 229"/>
                  <a:gd name="T70" fmla="*/ 75 w 177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229">
                    <a:moveTo>
                      <a:pt x="37" y="95"/>
                    </a:moveTo>
                    <a:cubicBezTo>
                      <a:pt x="42" y="99"/>
                      <a:pt x="54" y="106"/>
                      <a:pt x="75" y="106"/>
                    </a:cubicBezTo>
                    <a:cubicBezTo>
                      <a:pt x="111" y="106"/>
                      <a:pt x="137" y="82"/>
                      <a:pt x="137" y="55"/>
                    </a:cubicBezTo>
                    <a:cubicBezTo>
                      <a:pt x="137" y="41"/>
                      <a:pt x="131" y="31"/>
                      <a:pt x="122" y="22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3"/>
                      <a:pt x="154" y="18"/>
                    </a:cubicBezTo>
                    <a:cubicBezTo>
                      <a:pt x="154" y="25"/>
                      <a:pt x="159" y="30"/>
                      <a:pt x="165" y="30"/>
                    </a:cubicBezTo>
                    <a:cubicBezTo>
                      <a:pt x="170" y="30"/>
                      <a:pt x="177" y="26"/>
                      <a:pt x="177" y="18"/>
                    </a:cubicBezTo>
                    <a:cubicBezTo>
                      <a:pt x="177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6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30" y="90"/>
                    </a:cubicBezTo>
                    <a:cubicBezTo>
                      <a:pt x="27" y="93"/>
                      <a:pt x="19" y="105"/>
                      <a:pt x="19" y="118"/>
                    </a:cubicBezTo>
                    <a:cubicBezTo>
                      <a:pt x="19" y="123"/>
                      <a:pt x="20" y="139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6" y="229"/>
                    </a:cubicBezTo>
                    <a:cubicBezTo>
                      <a:pt x="130" y="229"/>
                      <a:pt x="171" y="212"/>
                      <a:pt x="171" y="184"/>
                    </a:cubicBezTo>
                    <a:cubicBezTo>
                      <a:pt x="171" y="173"/>
                      <a:pt x="167" y="154"/>
                      <a:pt x="148" y="144"/>
                    </a:cubicBezTo>
                    <a:cubicBezTo>
                      <a:pt x="127" y="133"/>
                      <a:pt x="106" y="133"/>
                      <a:pt x="73" y="133"/>
                    </a:cubicBezTo>
                    <a:cubicBezTo>
                      <a:pt x="65" y="133"/>
                      <a:pt x="52" y="133"/>
                      <a:pt x="50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5" y="98"/>
                      <a:pt x="37" y="95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49"/>
                      <a:pt x="41" y="36"/>
                      <a:pt x="48" y="26"/>
                    </a:cubicBezTo>
                    <a:cubicBezTo>
                      <a:pt x="53" y="21"/>
                      <a:pt x="62" y="14"/>
                      <a:pt x="75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8" y="96"/>
                      <a:pt x="75" y="96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3"/>
                      <a:pt x="122" y="219"/>
                      <a:pt x="86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3" y="157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3">
                <a:extLst>
                  <a:ext uri="{FF2B5EF4-FFF2-40B4-BE49-F238E27FC236}">
                    <a16:creationId xmlns:a16="http://schemas.microsoft.com/office/drawing/2014/main" id="{2DA569E0-81C8-4ABF-B7B2-1347CCC48965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973638" y="4945063"/>
                <a:ext cx="125413" cy="96838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8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4 w 213"/>
                  <a:gd name="T53" fmla="*/ 47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6" y="152"/>
                      <a:pt x="48" y="149"/>
                    </a:cubicBezTo>
                    <a:cubicBezTo>
                      <a:pt x="50" y="146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7"/>
                      <a:pt x="156" y="34"/>
                    </a:cubicBezTo>
                    <a:cubicBezTo>
                      <a:pt x="156" y="55"/>
                      <a:pt x="141" y="94"/>
                      <a:pt x="135" y="108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9" y="99"/>
                      <a:pt x="208" y="99"/>
                    </a:cubicBezTo>
                    <a:cubicBezTo>
                      <a:pt x="203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7" y="147"/>
                      <a:pt x="155" y="142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1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3"/>
                      <a:pt x="47" y="46"/>
                      <a:pt x="45" y="56"/>
                    </a:cubicBezTo>
                    <a:cubicBezTo>
                      <a:pt x="43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4">
                <a:extLst>
                  <a:ext uri="{FF2B5EF4-FFF2-40B4-BE49-F238E27FC236}">
                    <a16:creationId xmlns:a16="http://schemas.microsoft.com/office/drawing/2014/main" id="{618B15FC-B554-458F-9136-C6A12C49BFBB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5154613" y="4581525"/>
                <a:ext cx="109538" cy="552450"/>
              </a:xfrm>
              <a:custGeom>
                <a:avLst/>
                <a:gdLst>
                  <a:gd name="T0" fmla="*/ 189 w 189"/>
                  <a:gd name="T1" fmla="*/ 448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8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8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1" y="205"/>
                      <a:pt x="151" y="329"/>
                      <a:pt x="151" y="448"/>
                    </a:cubicBezTo>
                    <a:cubicBezTo>
                      <a:pt x="151" y="665"/>
                      <a:pt x="91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09"/>
                      <a:pt x="189" y="528"/>
                      <a:pt x="189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5">
                <a:extLst>
                  <a:ext uri="{FF2B5EF4-FFF2-40B4-BE49-F238E27FC236}">
                    <a16:creationId xmlns:a16="http://schemas.microsoft.com/office/drawing/2014/main" id="{9EA4A1D6-5424-4B66-8307-FF0ACDA185A1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5395913" y="4795838"/>
                <a:ext cx="196850" cy="142875"/>
              </a:xfrm>
              <a:custGeom>
                <a:avLst/>
                <a:gdLst>
                  <a:gd name="T0" fmla="*/ 274 w 336"/>
                  <a:gd name="T1" fmla="*/ 0 h 232"/>
                  <a:gd name="T2" fmla="*/ 274 w 336"/>
                  <a:gd name="T3" fmla="*/ 8 h 232"/>
                  <a:gd name="T4" fmla="*/ 296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0 w 336"/>
                  <a:gd name="T19" fmla="*/ 0 h 232"/>
                  <a:gd name="T20" fmla="*/ 120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19 w 336"/>
                  <a:gd name="T27" fmla="*/ 169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19 w 336"/>
                  <a:gd name="T47" fmla="*/ 212 h 232"/>
                  <a:gd name="T48" fmla="*/ 175 w 336"/>
                  <a:gd name="T49" fmla="*/ 93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5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4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8" y="52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3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5" y="35"/>
                    </a:lnTo>
                    <a:cubicBezTo>
                      <a:pt x="324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6">
                <a:extLst>
                  <a:ext uri="{FF2B5EF4-FFF2-40B4-BE49-F238E27FC236}">
                    <a16:creationId xmlns:a16="http://schemas.microsoft.com/office/drawing/2014/main" id="{1ADF8B99-E5DC-4FD5-9FA5-DEC3CDDDD357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5605463" y="4724400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5 w 118"/>
                  <a:gd name="T7" fmla="*/ 146 h 341"/>
                  <a:gd name="T8" fmla="*/ 22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0 w 118"/>
                  <a:gd name="T31" fmla="*/ 26 h 341"/>
                  <a:gd name="T32" fmla="*/ 55 w 118"/>
                  <a:gd name="T33" fmla="*/ 51 h 341"/>
                  <a:gd name="T34" fmla="*/ 81 w 118"/>
                  <a:gd name="T35" fmla="*/ 26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5" y="146"/>
                    </a:lnTo>
                    <a:cubicBezTo>
                      <a:pt x="11" y="145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2"/>
                      <a:pt x="30" y="26"/>
                    </a:cubicBezTo>
                    <a:cubicBezTo>
                      <a:pt x="30" y="40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6"/>
                    </a:cubicBezTo>
                    <a:cubicBezTo>
                      <a:pt x="81" y="12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7">
                <a:extLst>
                  <a:ext uri="{FF2B5EF4-FFF2-40B4-BE49-F238E27FC236}">
                    <a16:creationId xmlns:a16="http://schemas.microsoft.com/office/drawing/2014/main" id="{0AA891D6-F9FF-45F4-B2BD-6B17D3641E82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5686426" y="4756150"/>
                <a:ext cx="77788" cy="180975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2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8">
                <a:extLst>
                  <a:ext uri="{FF2B5EF4-FFF2-40B4-BE49-F238E27FC236}">
                    <a16:creationId xmlns:a16="http://schemas.microsoft.com/office/drawing/2014/main" id="{CFAFFD3E-25E5-41F5-A652-689FB3450C50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5765801" y="4724400"/>
                <a:ext cx="139700" cy="209550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9">
                <a:extLst>
                  <a:ext uri="{FF2B5EF4-FFF2-40B4-BE49-F238E27FC236}">
                    <a16:creationId xmlns:a16="http://schemas.microsoft.com/office/drawing/2014/main" id="{992C0326-A98C-440E-BA91-240AB617D5B3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5984876" y="4724400"/>
                <a:ext cx="139700" cy="209550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50">
                <a:extLst>
                  <a:ext uri="{FF2B5EF4-FFF2-40B4-BE49-F238E27FC236}">
                    <a16:creationId xmlns:a16="http://schemas.microsoft.com/office/drawing/2014/main" id="{F0E2DED2-E8DB-441B-8395-E4AE5FA9CDD2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6132513" y="4724400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6"/>
                    </a:cubicBezTo>
                    <a:cubicBezTo>
                      <a:pt x="82" y="12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51">
                <a:extLst>
                  <a:ext uri="{FF2B5EF4-FFF2-40B4-BE49-F238E27FC236}">
                    <a16:creationId xmlns:a16="http://schemas.microsoft.com/office/drawing/2014/main" id="{0A08A8A1-C933-4892-BCAE-755E4B03DEE4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6216651" y="4792663"/>
                <a:ext cx="130175" cy="207963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7 h 338"/>
                  <a:gd name="T4" fmla="*/ 183 w 221"/>
                  <a:gd name="T5" fmla="*/ 17 h 338"/>
                  <a:gd name="T6" fmla="*/ 155 w 221"/>
                  <a:gd name="T7" fmla="*/ 12 h 338"/>
                  <a:gd name="T8" fmla="*/ 144 w 221"/>
                  <a:gd name="T9" fmla="*/ 8 h 338"/>
                  <a:gd name="T10" fmla="*/ 104 w 221"/>
                  <a:gd name="T11" fmla="*/ 0 h 338"/>
                  <a:gd name="T12" fmla="*/ 21 w 221"/>
                  <a:gd name="T13" fmla="*/ 82 h 338"/>
                  <a:gd name="T14" fmla="*/ 67 w 221"/>
                  <a:gd name="T15" fmla="*/ 149 h 338"/>
                  <a:gd name="T16" fmla="*/ 46 w 221"/>
                  <a:gd name="T17" fmla="*/ 168 h 338"/>
                  <a:gd name="T18" fmla="*/ 23 w 221"/>
                  <a:gd name="T19" fmla="*/ 203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5 h 338"/>
                  <a:gd name="T28" fmla="*/ 216 w 221"/>
                  <a:gd name="T29" fmla="*/ 254 h 338"/>
                  <a:gd name="T30" fmla="*/ 156 w 221"/>
                  <a:gd name="T31" fmla="*/ 201 h 338"/>
                  <a:gd name="T32" fmla="*/ 92 w 221"/>
                  <a:gd name="T33" fmla="*/ 198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4 h 338"/>
                  <a:gd name="T40" fmla="*/ 111 w 221"/>
                  <a:gd name="T41" fmla="*/ 155 h 338"/>
                  <a:gd name="T42" fmla="*/ 165 w 221"/>
                  <a:gd name="T43" fmla="*/ 135 h 338"/>
                  <a:gd name="T44" fmla="*/ 189 w 221"/>
                  <a:gd name="T45" fmla="*/ 78 h 338"/>
                  <a:gd name="T46" fmla="*/ 180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1 h 338"/>
                  <a:gd name="T52" fmla="*/ 141 w 221"/>
                  <a:gd name="T53" fmla="*/ 237 h 338"/>
                  <a:gd name="T54" fmla="*/ 202 w 221"/>
                  <a:gd name="T55" fmla="*/ 262 h 338"/>
                  <a:gd name="T56" fmla="*/ 108 w 221"/>
                  <a:gd name="T57" fmla="*/ 310 h 338"/>
                  <a:gd name="T58" fmla="*/ 35 w 221"/>
                  <a:gd name="T59" fmla="*/ 274 h 338"/>
                  <a:gd name="T60" fmla="*/ 60 w 221"/>
                  <a:gd name="T61" fmla="*/ 231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8 h 338"/>
                  <a:gd name="T68" fmla="*/ 151 w 221"/>
                  <a:gd name="T69" fmla="*/ 98 h 338"/>
                  <a:gd name="T70" fmla="*/ 113 w 221"/>
                  <a:gd name="T71" fmla="*/ 143 h 338"/>
                  <a:gd name="T72" fmla="*/ 62 w 221"/>
                  <a:gd name="T73" fmla="*/ 63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7"/>
                    </a:lnTo>
                    <a:lnTo>
                      <a:pt x="183" y="17"/>
                    </a:lnTo>
                    <a:cubicBezTo>
                      <a:pt x="173" y="17"/>
                      <a:pt x="165" y="15"/>
                      <a:pt x="155" y="12"/>
                    </a:cubicBezTo>
                    <a:lnTo>
                      <a:pt x="144" y="8"/>
                    </a:lnTo>
                    <a:cubicBezTo>
                      <a:pt x="131" y="3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2"/>
                    </a:cubicBezTo>
                    <a:cubicBezTo>
                      <a:pt x="21" y="113"/>
                      <a:pt x="34" y="132"/>
                      <a:pt x="67" y="149"/>
                    </a:cubicBezTo>
                    <a:cubicBezTo>
                      <a:pt x="58" y="157"/>
                      <a:pt x="49" y="166"/>
                      <a:pt x="46" y="168"/>
                    </a:cubicBezTo>
                    <a:cubicBezTo>
                      <a:pt x="29" y="183"/>
                      <a:pt x="23" y="193"/>
                      <a:pt x="23" y="203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2"/>
                      <a:pt x="0" y="290"/>
                    </a:cubicBezTo>
                    <a:cubicBezTo>
                      <a:pt x="0" y="317"/>
                      <a:pt x="39" y="338"/>
                      <a:pt x="87" y="338"/>
                    </a:cubicBezTo>
                    <a:cubicBezTo>
                      <a:pt x="124" y="338"/>
                      <a:pt x="163" y="326"/>
                      <a:pt x="189" y="305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1"/>
                    </a:cubicBezTo>
                    <a:lnTo>
                      <a:pt x="92" y="198"/>
                    </a:lnTo>
                    <a:cubicBezTo>
                      <a:pt x="65" y="197"/>
                      <a:pt x="53" y="192"/>
                      <a:pt x="53" y="184"/>
                    </a:cubicBezTo>
                    <a:cubicBezTo>
                      <a:pt x="53" y="174"/>
                      <a:pt x="69" y="157"/>
                      <a:pt x="83" y="153"/>
                    </a:cubicBezTo>
                    <a:cubicBezTo>
                      <a:pt x="87" y="153"/>
                      <a:pt x="91" y="154"/>
                      <a:pt x="92" y="154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5"/>
                    </a:cubicBezTo>
                    <a:cubicBezTo>
                      <a:pt x="182" y="121"/>
                      <a:pt x="189" y="103"/>
                      <a:pt x="189" y="78"/>
                    </a:cubicBezTo>
                    <a:cubicBezTo>
                      <a:pt x="189" y="64"/>
                      <a:pt x="187" y="52"/>
                      <a:pt x="180" y="36"/>
                    </a:cubicBezTo>
                    <a:lnTo>
                      <a:pt x="221" y="36"/>
                    </a:lnTo>
                    <a:close/>
                    <a:moveTo>
                      <a:pt x="60" y="231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4"/>
                      <a:pt x="202" y="262"/>
                    </a:cubicBezTo>
                    <a:cubicBezTo>
                      <a:pt x="202" y="291"/>
                      <a:pt x="165" y="310"/>
                      <a:pt x="108" y="310"/>
                    </a:cubicBezTo>
                    <a:cubicBezTo>
                      <a:pt x="64" y="310"/>
                      <a:pt x="35" y="296"/>
                      <a:pt x="35" y="274"/>
                    </a:cubicBezTo>
                    <a:cubicBezTo>
                      <a:pt x="35" y="262"/>
                      <a:pt x="39" y="256"/>
                      <a:pt x="60" y="231"/>
                    </a:cubicBezTo>
                    <a:close/>
                    <a:moveTo>
                      <a:pt x="62" y="61"/>
                    </a:moveTo>
                    <a:cubicBezTo>
                      <a:pt x="62" y="32"/>
                      <a:pt x="76" y="14"/>
                      <a:pt x="99" y="14"/>
                    </a:cubicBezTo>
                    <a:cubicBezTo>
                      <a:pt x="115" y="14"/>
                      <a:pt x="128" y="23"/>
                      <a:pt x="136" y="38"/>
                    </a:cubicBezTo>
                    <a:cubicBezTo>
                      <a:pt x="145" y="55"/>
                      <a:pt x="151" y="78"/>
                      <a:pt x="151" y="98"/>
                    </a:cubicBezTo>
                    <a:cubicBezTo>
                      <a:pt x="151" y="126"/>
                      <a:pt x="136" y="143"/>
                      <a:pt x="113" y="143"/>
                    </a:cubicBezTo>
                    <a:cubicBezTo>
                      <a:pt x="83" y="143"/>
                      <a:pt x="62" y="111"/>
                      <a:pt x="62" y="63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2">
                <a:extLst>
                  <a:ext uri="{FF2B5EF4-FFF2-40B4-BE49-F238E27FC236}">
                    <a16:creationId xmlns:a16="http://schemas.microsoft.com/office/drawing/2014/main" id="{ACD10D44-0BA4-42B8-B0C2-0F58BF85E5DC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6357938" y="4724400"/>
                <a:ext cx="139700" cy="209550"/>
              </a:xfrm>
              <a:custGeom>
                <a:avLst/>
                <a:gdLst>
                  <a:gd name="T0" fmla="*/ 74 w 239"/>
                  <a:gd name="T1" fmla="*/ 170 h 341"/>
                  <a:gd name="T2" fmla="*/ 129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7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2 h 341"/>
                  <a:gd name="T26" fmla="*/ 71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30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53">
                <a:extLst>
                  <a:ext uri="{FF2B5EF4-FFF2-40B4-BE49-F238E27FC236}">
                    <a16:creationId xmlns:a16="http://schemas.microsoft.com/office/drawing/2014/main" id="{5A7EFC5E-053B-4882-A3D7-FC9044B072EE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6575426" y="4792663"/>
                <a:ext cx="134938" cy="207963"/>
              </a:xfrm>
              <a:custGeom>
                <a:avLst/>
                <a:gdLst>
                  <a:gd name="T0" fmla="*/ 2 w 232"/>
                  <a:gd name="T1" fmla="*/ 34 h 338"/>
                  <a:gd name="T2" fmla="*/ 14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7 h 338"/>
                  <a:gd name="T24" fmla="*/ 148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29" y="327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9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4" y="230"/>
                      <a:pt x="106" y="235"/>
                      <a:pt x="127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8" y="0"/>
                    </a:cubicBezTo>
                    <a:cubicBezTo>
                      <a:pt x="120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29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9"/>
                      <a:pt x="128" y="219"/>
                    </a:cubicBezTo>
                    <a:cubicBezTo>
                      <a:pt x="105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54">
                <a:extLst>
                  <a:ext uri="{FF2B5EF4-FFF2-40B4-BE49-F238E27FC236}">
                    <a16:creationId xmlns:a16="http://schemas.microsoft.com/office/drawing/2014/main" id="{162C04E0-8659-47E8-B3B9-C6EBB243DD63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6721476" y="4792663"/>
                <a:ext cx="95250" cy="141288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20 w 164"/>
                  <a:gd name="T13" fmla="*/ 230 h 230"/>
                  <a:gd name="T14" fmla="*/ 120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3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55">
                <a:extLst>
                  <a:ext uri="{FF2B5EF4-FFF2-40B4-BE49-F238E27FC236}">
                    <a16:creationId xmlns:a16="http://schemas.microsoft.com/office/drawing/2014/main" id="{6EF746F4-5C41-4477-829E-5F9D0135B4CF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6824663" y="4792663"/>
                <a:ext cx="128588" cy="144463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56">
                <a:extLst>
                  <a:ext uri="{FF2B5EF4-FFF2-40B4-BE49-F238E27FC236}">
                    <a16:creationId xmlns:a16="http://schemas.microsoft.com/office/drawing/2014/main" id="{839F25FE-C0FF-4A3C-96C4-8FE620D7BFBE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6962776" y="4724400"/>
                <a:ext cx="136525" cy="212725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8"/>
                      <a:pt x="38" y="12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8" y="30"/>
                    </a:cubicBezTo>
                    <a:cubicBezTo>
                      <a:pt x="28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57">
                <a:extLst>
                  <a:ext uri="{FF2B5EF4-FFF2-40B4-BE49-F238E27FC236}">
                    <a16:creationId xmlns:a16="http://schemas.microsoft.com/office/drawing/2014/main" id="{727EF6DB-B2E5-4DB4-BA45-6475D10B2E86}"/>
                  </a:ext>
                </a:extLst>
              </p:cNvPr>
              <p:cNvSpPr>
                <a:spLocks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7118351" y="4792663"/>
                <a:ext cx="119063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58">
                <a:extLst>
                  <a:ext uri="{FF2B5EF4-FFF2-40B4-BE49-F238E27FC236}">
                    <a16:creationId xmlns:a16="http://schemas.microsoft.com/office/drawing/2014/main" id="{F9430F5D-9AD7-4D33-965B-7607637B64DB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7239001" y="4724400"/>
                <a:ext cx="134938" cy="212725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59">
                <a:extLst>
                  <a:ext uri="{FF2B5EF4-FFF2-40B4-BE49-F238E27FC236}">
                    <a16:creationId xmlns:a16="http://schemas.microsoft.com/office/drawing/2014/main" id="{9B232A9A-7CA4-492E-BAA7-0B80735B71AF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7388226" y="4724400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60">
                <a:extLst>
                  <a:ext uri="{FF2B5EF4-FFF2-40B4-BE49-F238E27FC236}">
                    <a16:creationId xmlns:a16="http://schemas.microsoft.com/office/drawing/2014/main" id="{31C3146E-ED34-432C-925D-92BF4616AE65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7470776" y="4724400"/>
                <a:ext cx="68263" cy="209550"/>
              </a:xfrm>
              <a:custGeom>
                <a:avLst/>
                <a:gdLst>
                  <a:gd name="T0" fmla="*/ 0 w 118"/>
                  <a:gd name="T1" fmla="*/ 30 h 341"/>
                  <a:gd name="T2" fmla="*/ 3 w 118"/>
                  <a:gd name="T3" fmla="*/ 30 h 341"/>
                  <a:gd name="T4" fmla="*/ 18 w 118"/>
                  <a:gd name="T5" fmla="*/ 29 h 341"/>
                  <a:gd name="T6" fmla="*/ 39 w 118"/>
                  <a:gd name="T7" fmla="*/ 60 h 341"/>
                  <a:gd name="T8" fmla="*/ 39 w 118"/>
                  <a:gd name="T9" fmla="*/ 297 h 341"/>
                  <a:gd name="T10" fmla="*/ 1 w 118"/>
                  <a:gd name="T11" fmla="*/ 333 h 341"/>
                  <a:gd name="T12" fmla="*/ 1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30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1">
                <a:extLst>
                  <a:ext uri="{FF2B5EF4-FFF2-40B4-BE49-F238E27FC236}">
                    <a16:creationId xmlns:a16="http://schemas.microsoft.com/office/drawing/2014/main" id="{A70FEABB-ADCA-487F-AEA6-48C46B92D1B0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7550151" y="4724400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62">
                <a:extLst>
                  <a:ext uri="{FF2B5EF4-FFF2-40B4-BE49-F238E27FC236}">
                    <a16:creationId xmlns:a16="http://schemas.microsoft.com/office/drawing/2014/main" id="{D68C5585-BBFC-475F-8E65-0A68E26A6BAC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7631113" y="4756150"/>
                <a:ext cx="77788" cy="180975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7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63">
                <a:extLst>
                  <a:ext uri="{FF2B5EF4-FFF2-40B4-BE49-F238E27FC236}">
                    <a16:creationId xmlns:a16="http://schemas.microsoft.com/office/drawing/2014/main" id="{AC158DDB-B5BA-4AB6-841E-E5EB4BA62087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7712076" y="4795838"/>
                <a:ext cx="134938" cy="204788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8 h 333"/>
                  <a:gd name="T6" fmla="*/ 186 w 230"/>
                  <a:gd name="T7" fmla="*/ 20 h 333"/>
                  <a:gd name="T8" fmla="*/ 184 w 230"/>
                  <a:gd name="T9" fmla="*/ 29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8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5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2 h 333"/>
                  <a:gd name="T38" fmla="*/ 56 w 230"/>
                  <a:gd name="T39" fmla="*/ 288 h 333"/>
                  <a:gd name="T40" fmla="*/ 29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7"/>
                      <a:pt x="73" y="21"/>
                    </a:cubicBezTo>
                    <a:cubicBezTo>
                      <a:pt x="73" y="12"/>
                      <a:pt x="81" y="9"/>
                      <a:pt x="102" y="8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1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0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64">
                <a:extLst>
                  <a:ext uri="{FF2B5EF4-FFF2-40B4-BE49-F238E27FC236}">
                    <a16:creationId xmlns:a16="http://schemas.microsoft.com/office/drawing/2014/main" id="{E1ED4103-296A-405D-9809-7340DF8A3D2B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7854951" y="4903788"/>
                <a:ext cx="33338" cy="33338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4A1A07D3-26EC-457C-805B-5EB00A4F573C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4281488" y="4852193"/>
                <a:ext cx="827089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827089" h="11115">
                    <a:moveTo>
                      <a:pt x="0" y="11114"/>
                    </a:moveTo>
                    <a:lnTo>
                      <a:pt x="827088" y="11114"/>
                    </a:lnTo>
                    <a:lnTo>
                      <a:pt x="827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18" name="文本框 117">
            <a:extLst>
              <a:ext uri="{FF2B5EF4-FFF2-40B4-BE49-F238E27FC236}">
                <a16:creationId xmlns:a16="http://schemas.microsoft.com/office/drawing/2014/main" id="{53A96FDC-3386-4A6B-901F-49E934A454C1}"/>
              </a:ext>
            </a:extLst>
          </p:cNvPr>
          <p:cNvSpPr txBox="1"/>
          <p:nvPr/>
        </p:nvSpPr>
        <p:spPr>
          <a:xfrm>
            <a:off x="-39519" y="1684632"/>
            <a:ext cx="9223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52911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3F481A44-5FD3-4406-B197-CFAE4EBA2E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69" y="2175418"/>
            <a:ext cx="3835134" cy="241416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CC0835C9-2E92-4E93-81C9-47DB3F50B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74795" y="2175418"/>
            <a:ext cx="3835134" cy="241416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标题 9">
            <a:extLst>
              <a:ext uri="{FF2B5EF4-FFF2-40B4-BE49-F238E27FC236}">
                <a16:creationId xmlns:a16="http://schemas.microsoft.com/office/drawing/2014/main" id="{3C202D8E-0E97-4C19-8F28-C27A4B1479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200 Balls into 200 Bins</a:t>
            </a:r>
            <a:endParaRPr lang="zh-CN" altLang="en-US" dirty="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760F7AD7-4488-4322-805E-3590DD5CA980}"/>
              </a:ext>
            </a:extLst>
          </p:cNvPr>
          <p:cNvSpPr txBox="1"/>
          <p:nvPr/>
        </p:nvSpPr>
        <p:spPr>
          <a:xfrm>
            <a:off x="1188016" y="5044551"/>
            <a:ext cx="23272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/>
              <a:t>previous strategy</a:t>
            </a:r>
            <a:endParaRPr lang="zh-CN" altLang="en-US" sz="2400" dirty="0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86FCD304-2A72-4B5C-AFDA-850631CCB43F}"/>
              </a:ext>
            </a:extLst>
          </p:cNvPr>
          <p:cNvSpPr txBox="1"/>
          <p:nvPr/>
        </p:nvSpPr>
        <p:spPr>
          <a:xfrm>
            <a:off x="5897630" y="5044551"/>
            <a:ext cx="17894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/>
              <a:t>new strategy</a:t>
            </a:r>
            <a:endParaRPr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81820214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6659584-55E6-4FC2-A59B-48345C4B2C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Power of Two Choices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F9414C06-A36B-485B-B128-5615E16A6767}"/>
              </a:ext>
            </a:extLst>
          </p:cNvPr>
          <p:cNvSpPr txBox="1"/>
          <p:nvPr/>
        </p:nvSpPr>
        <p:spPr>
          <a:xfrm>
            <a:off x="1638310" y="3010026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E02B5386-A576-4391-B79C-0FD1FBD6FE8C}"/>
              </a:ext>
            </a:extLst>
          </p:cNvPr>
          <p:cNvSpPr txBox="1"/>
          <p:nvPr/>
        </p:nvSpPr>
        <p:spPr>
          <a:xfrm>
            <a:off x="94170" y="1684463"/>
            <a:ext cx="895565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in the following manner:</a:t>
            </a:r>
          </a:p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for each ball, choose </a:t>
            </a:r>
            <a:r>
              <a:rPr lang="en-US" altLang="zh-CN" sz="2400" dirty="0">
                <a:solidFill>
                  <a:srgbClr val="FF0000"/>
                </a:solidFill>
              </a:rPr>
              <a:t>two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random,</a:t>
            </a:r>
          </a:p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then place the ball in the less loaded bin”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417" name="组合 416">
            <a:extLst>
              <a:ext uri="{FF2B5EF4-FFF2-40B4-BE49-F238E27FC236}">
                <a16:creationId xmlns:a16="http://schemas.microsoft.com/office/drawing/2014/main" id="{2768C79F-2E32-4B65-A60F-4E219CCD4B69}"/>
              </a:ext>
            </a:extLst>
          </p:cNvPr>
          <p:cNvGrpSpPr/>
          <p:nvPr/>
        </p:nvGrpSpPr>
        <p:grpSpPr>
          <a:xfrm>
            <a:off x="1143058" y="3846541"/>
            <a:ext cx="6857878" cy="1250894"/>
            <a:chOff x="1193067" y="4181503"/>
            <a:chExt cx="6857878" cy="1250894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99FE0A65-F3D8-4B7E-AA42-5CEF5794E7CD}"/>
                </a:ext>
              </a:extLst>
            </p:cNvPr>
            <p:cNvSpPr/>
            <p:nvPr/>
          </p:nvSpPr>
          <p:spPr>
            <a:xfrm>
              <a:off x="1193067" y="4181503"/>
              <a:ext cx="6857878" cy="125089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62" name="组合 361">
              <a:extLst>
                <a:ext uri="{FF2B5EF4-FFF2-40B4-BE49-F238E27FC236}">
                  <a16:creationId xmlns:a16="http://schemas.microsoft.com/office/drawing/2014/main" id="{3D15AE85-039C-4603-BD9D-63A69D83B1CC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355725" y="4445000"/>
              <a:ext cx="6542088" cy="682625"/>
              <a:chOff x="1355725" y="4445000"/>
              <a:chExt cx="6542088" cy="682625"/>
            </a:xfrm>
          </p:grpSpPr>
          <p:sp>
            <p:nvSpPr>
              <p:cNvPr id="311" name="Freeform 181">
                <a:extLst>
                  <a:ext uri="{FF2B5EF4-FFF2-40B4-BE49-F238E27FC236}">
                    <a16:creationId xmlns:a16="http://schemas.microsoft.com/office/drawing/2014/main" id="{3E700F60-47E5-4A49-911A-696D21AC8C0C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355725" y="4451350"/>
                <a:ext cx="269875" cy="21590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10 h 336"/>
                  <a:gd name="T6" fmla="*/ 397 w 462"/>
                  <a:gd name="T7" fmla="*/ 31 h 336"/>
                  <a:gd name="T8" fmla="*/ 389 w 462"/>
                  <a:gd name="T9" fmla="*/ 69 h 336"/>
                  <a:gd name="T10" fmla="*/ 327 w 462"/>
                  <a:gd name="T11" fmla="*/ 238 h 336"/>
                  <a:gd name="T12" fmla="*/ 261 w 462"/>
                  <a:gd name="T13" fmla="*/ 68 h 336"/>
                  <a:gd name="T14" fmla="*/ 255 w 462"/>
                  <a:gd name="T15" fmla="*/ 53 h 336"/>
                  <a:gd name="T16" fmla="*/ 248 w 462"/>
                  <a:gd name="T17" fmla="*/ 27 h 336"/>
                  <a:gd name="T18" fmla="*/ 286 w 462"/>
                  <a:gd name="T19" fmla="*/ 10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10 h 336"/>
                  <a:gd name="T26" fmla="*/ 203 w 462"/>
                  <a:gd name="T27" fmla="*/ 55 h 336"/>
                  <a:gd name="T28" fmla="*/ 220 w 462"/>
                  <a:gd name="T29" fmla="*/ 95 h 336"/>
                  <a:gd name="T30" fmla="*/ 167 w 462"/>
                  <a:gd name="T31" fmla="*/ 236 h 336"/>
                  <a:gd name="T32" fmla="*/ 95 w 462"/>
                  <a:gd name="T33" fmla="*/ 49 h 336"/>
                  <a:gd name="T34" fmla="*/ 89 w 462"/>
                  <a:gd name="T35" fmla="*/ 26 h 336"/>
                  <a:gd name="T36" fmla="*/ 122 w 462"/>
                  <a:gd name="T37" fmla="*/ 10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10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10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10"/>
                    </a:lnTo>
                    <a:cubicBezTo>
                      <a:pt x="388" y="12"/>
                      <a:pt x="397" y="18"/>
                      <a:pt x="397" y="31"/>
                    </a:cubicBezTo>
                    <a:cubicBezTo>
                      <a:pt x="397" y="42"/>
                      <a:pt x="394" y="55"/>
                      <a:pt x="389" y="69"/>
                    </a:cubicBezTo>
                    <a:lnTo>
                      <a:pt x="327" y="238"/>
                    </a:lnTo>
                    <a:lnTo>
                      <a:pt x="261" y="68"/>
                    </a:lnTo>
                    <a:cubicBezTo>
                      <a:pt x="260" y="65"/>
                      <a:pt x="256" y="54"/>
                      <a:pt x="255" y="53"/>
                    </a:cubicBezTo>
                    <a:cubicBezTo>
                      <a:pt x="251" y="42"/>
                      <a:pt x="248" y="33"/>
                      <a:pt x="248" y="27"/>
                    </a:cubicBezTo>
                    <a:cubicBezTo>
                      <a:pt x="248" y="15"/>
                      <a:pt x="259" y="10"/>
                      <a:pt x="286" y="10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10"/>
                    </a:lnTo>
                    <a:cubicBezTo>
                      <a:pt x="182" y="10"/>
                      <a:pt x="186" y="15"/>
                      <a:pt x="203" y="55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9"/>
                    </a:lnTo>
                    <a:cubicBezTo>
                      <a:pt x="91" y="40"/>
                      <a:pt x="89" y="31"/>
                      <a:pt x="89" y="26"/>
                    </a:cubicBezTo>
                    <a:cubicBezTo>
                      <a:pt x="89" y="15"/>
                      <a:pt x="96" y="11"/>
                      <a:pt x="122" y="10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6"/>
                      <a:pt x="366" y="192"/>
                      <a:pt x="420" y="45"/>
                    </a:cubicBezTo>
                    <a:cubicBezTo>
                      <a:pt x="430" y="19"/>
                      <a:pt x="435" y="15"/>
                      <a:pt x="462" y="10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82">
                <a:extLst>
                  <a:ext uri="{FF2B5EF4-FFF2-40B4-BE49-F238E27FC236}">
                    <a16:creationId xmlns:a16="http://schemas.microsoft.com/office/drawing/2014/main" id="{07C0FFA7-56F7-4376-B92C-849B7E271544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631950" y="4445000"/>
                <a:ext cx="139700" cy="217488"/>
              </a:xfrm>
              <a:custGeom>
                <a:avLst/>
                <a:gdLst>
                  <a:gd name="T0" fmla="*/ 73 w 238"/>
                  <a:gd name="T1" fmla="*/ 169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83">
                <a:extLst>
                  <a:ext uri="{FF2B5EF4-FFF2-40B4-BE49-F238E27FC236}">
                    <a16:creationId xmlns:a16="http://schemas.microsoft.com/office/drawing/2014/main" id="{F2544F09-782C-4D79-A8DB-9AE607D75FD3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782763" y="4514850"/>
                <a:ext cx="115888" cy="15240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8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89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89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84">
                <a:extLst>
                  <a:ext uri="{FF2B5EF4-FFF2-40B4-BE49-F238E27FC236}">
                    <a16:creationId xmlns:a16="http://schemas.microsoft.com/office/drawing/2014/main" id="{FB79E2E5-CBBF-40A9-9839-3B7678F90FB1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1908175" y="4514850"/>
                <a:ext cx="136525" cy="147638"/>
              </a:xfrm>
              <a:custGeom>
                <a:avLst/>
                <a:gdLst>
                  <a:gd name="T0" fmla="*/ 0 w 234"/>
                  <a:gd name="T1" fmla="*/ 31 h 230"/>
                  <a:gd name="T2" fmla="*/ 14 w 234"/>
                  <a:gd name="T3" fmla="*/ 29 h 230"/>
                  <a:gd name="T4" fmla="*/ 32 w 234"/>
                  <a:gd name="T5" fmla="*/ 61 h 230"/>
                  <a:gd name="T6" fmla="*/ 32 w 234"/>
                  <a:gd name="T7" fmla="*/ 185 h 230"/>
                  <a:gd name="T8" fmla="*/ 1 w 234"/>
                  <a:gd name="T9" fmla="*/ 222 h 230"/>
                  <a:gd name="T10" fmla="*/ 1 w 234"/>
                  <a:gd name="T11" fmla="*/ 230 h 230"/>
                  <a:gd name="T12" fmla="*/ 107 w 234"/>
                  <a:gd name="T13" fmla="*/ 230 h 230"/>
                  <a:gd name="T14" fmla="*/ 107 w 234"/>
                  <a:gd name="T15" fmla="*/ 222 h 230"/>
                  <a:gd name="T16" fmla="*/ 74 w 234"/>
                  <a:gd name="T17" fmla="*/ 196 h 230"/>
                  <a:gd name="T18" fmla="*/ 74 w 234"/>
                  <a:gd name="T19" fmla="*/ 56 h 230"/>
                  <a:gd name="T20" fmla="*/ 126 w 234"/>
                  <a:gd name="T21" fmla="*/ 27 h 230"/>
                  <a:gd name="T22" fmla="*/ 162 w 234"/>
                  <a:gd name="T23" fmla="*/ 76 h 230"/>
                  <a:gd name="T24" fmla="*/ 162 w 234"/>
                  <a:gd name="T25" fmla="*/ 180 h 230"/>
                  <a:gd name="T26" fmla="*/ 131 w 234"/>
                  <a:gd name="T27" fmla="*/ 222 h 230"/>
                  <a:gd name="T28" fmla="*/ 131 w 234"/>
                  <a:gd name="T29" fmla="*/ 230 h 230"/>
                  <a:gd name="T30" fmla="*/ 234 w 234"/>
                  <a:gd name="T31" fmla="*/ 230 h 230"/>
                  <a:gd name="T32" fmla="*/ 234 w 234"/>
                  <a:gd name="T33" fmla="*/ 222 h 230"/>
                  <a:gd name="T34" fmla="*/ 204 w 234"/>
                  <a:gd name="T35" fmla="*/ 189 h 230"/>
                  <a:gd name="T36" fmla="*/ 204 w 234"/>
                  <a:gd name="T37" fmla="*/ 75 h 230"/>
                  <a:gd name="T38" fmla="*/ 145 w 234"/>
                  <a:gd name="T39" fmla="*/ 0 h 230"/>
                  <a:gd name="T40" fmla="*/ 73 w 234"/>
                  <a:gd name="T41" fmla="*/ 40 h 230"/>
                  <a:gd name="T42" fmla="*/ 73 w 234"/>
                  <a:gd name="T43" fmla="*/ 1 h 230"/>
                  <a:gd name="T44" fmla="*/ 69 w 234"/>
                  <a:gd name="T45" fmla="*/ 0 h 230"/>
                  <a:gd name="T46" fmla="*/ 0 w 234"/>
                  <a:gd name="T47" fmla="*/ 22 h 230"/>
                  <a:gd name="T48" fmla="*/ 0 w 234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4" h="230">
                    <a:moveTo>
                      <a:pt x="0" y="31"/>
                    </a:moveTo>
                    <a:cubicBezTo>
                      <a:pt x="3" y="29"/>
                      <a:pt x="8" y="29"/>
                      <a:pt x="14" y="29"/>
                    </a:cubicBezTo>
                    <a:cubicBezTo>
                      <a:pt x="28" y="29"/>
                      <a:pt x="32" y="36"/>
                      <a:pt x="32" y="61"/>
                    </a:cubicBezTo>
                    <a:lnTo>
                      <a:pt x="32" y="185"/>
                    </a:lnTo>
                    <a:cubicBezTo>
                      <a:pt x="32" y="213"/>
                      <a:pt x="27" y="220"/>
                      <a:pt x="1" y="222"/>
                    </a:cubicBezTo>
                    <a:lnTo>
                      <a:pt x="1" y="230"/>
                    </a:lnTo>
                    <a:lnTo>
                      <a:pt x="107" y="230"/>
                    </a:lnTo>
                    <a:lnTo>
                      <a:pt x="107" y="222"/>
                    </a:lnTo>
                    <a:cubicBezTo>
                      <a:pt x="82" y="220"/>
                      <a:pt x="74" y="214"/>
                      <a:pt x="74" y="196"/>
                    </a:cubicBezTo>
                    <a:lnTo>
                      <a:pt x="74" y="56"/>
                    </a:lnTo>
                    <a:cubicBezTo>
                      <a:pt x="98" y="33"/>
                      <a:pt x="109" y="27"/>
                      <a:pt x="126" y="27"/>
                    </a:cubicBezTo>
                    <a:cubicBezTo>
                      <a:pt x="150" y="27"/>
                      <a:pt x="162" y="43"/>
                      <a:pt x="162" y="76"/>
                    </a:cubicBezTo>
                    <a:lnTo>
                      <a:pt x="162" y="180"/>
                    </a:lnTo>
                    <a:cubicBezTo>
                      <a:pt x="162" y="212"/>
                      <a:pt x="156" y="220"/>
                      <a:pt x="131" y="222"/>
                    </a:cubicBezTo>
                    <a:lnTo>
                      <a:pt x="131" y="230"/>
                    </a:lnTo>
                    <a:lnTo>
                      <a:pt x="234" y="230"/>
                    </a:lnTo>
                    <a:lnTo>
                      <a:pt x="234" y="222"/>
                    </a:lnTo>
                    <a:cubicBezTo>
                      <a:pt x="210" y="220"/>
                      <a:pt x="204" y="214"/>
                      <a:pt x="204" y="189"/>
                    </a:cubicBezTo>
                    <a:lnTo>
                      <a:pt x="204" y="75"/>
                    </a:lnTo>
                    <a:cubicBezTo>
                      <a:pt x="204" y="28"/>
                      <a:pt x="182" y="0"/>
                      <a:pt x="145" y="0"/>
                    </a:cubicBezTo>
                    <a:cubicBezTo>
                      <a:pt x="122" y="0"/>
                      <a:pt x="107" y="8"/>
                      <a:pt x="73" y="40"/>
                    </a:cubicBezTo>
                    <a:lnTo>
                      <a:pt x="73" y="1"/>
                    </a:lnTo>
                    <a:lnTo>
                      <a:pt x="69" y="0"/>
                    </a:lnTo>
                    <a:cubicBezTo>
                      <a:pt x="45" y="9"/>
                      <a:pt x="28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85">
                <a:extLst>
                  <a:ext uri="{FF2B5EF4-FFF2-40B4-BE49-F238E27FC236}">
                    <a16:creationId xmlns:a16="http://schemas.microsoft.com/office/drawing/2014/main" id="{E490AD02-40FB-4F4C-B14E-C51C954FD0F8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130425" y="4521200"/>
                <a:ext cx="239713" cy="146050"/>
              </a:xfrm>
              <a:custGeom>
                <a:avLst/>
                <a:gdLst>
                  <a:gd name="T0" fmla="*/ 29 w 408"/>
                  <a:gd name="T1" fmla="*/ 191 h 226"/>
                  <a:gd name="T2" fmla="*/ 24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3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4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6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6" y="11"/>
                      <a:pt x="201" y="29"/>
                      <a:pt x="201" y="46"/>
                    </a:cubicBezTo>
                    <a:cubicBezTo>
                      <a:pt x="201" y="58"/>
                      <a:pt x="197" y="72"/>
                      <a:pt x="193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5" y="97"/>
                      <a:pt x="230" y="77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4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89" y="226"/>
                      <a:pt x="408" y="153"/>
                      <a:pt x="408" y="149"/>
                    </a:cubicBezTo>
                    <a:cubicBezTo>
                      <a:pt x="408" y="144"/>
                      <a:pt x="403" y="144"/>
                      <a:pt x="402" y="144"/>
                    </a:cubicBezTo>
                    <a:cubicBezTo>
                      <a:pt x="397" y="144"/>
                      <a:pt x="397" y="146"/>
                      <a:pt x="394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0" y="25"/>
                      <a:pt x="216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19" y="19"/>
                      <a:pt x="15" y="28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1"/>
                      <a:pt x="14" y="70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86">
                <a:extLst>
                  <a:ext uri="{FF2B5EF4-FFF2-40B4-BE49-F238E27FC236}">
                    <a16:creationId xmlns:a16="http://schemas.microsoft.com/office/drawing/2014/main" id="{947C6CE9-0BB8-451A-8145-E7706330DA3B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474913" y="4545013"/>
                <a:ext cx="193675" cy="74613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87">
                <a:extLst>
                  <a:ext uri="{FF2B5EF4-FFF2-40B4-BE49-F238E27FC236}">
                    <a16:creationId xmlns:a16="http://schemas.microsoft.com/office/drawing/2014/main" id="{7FA96F1C-8D3B-4171-A5DC-C92FD5DD6456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774950" y="4521200"/>
                <a:ext cx="157163" cy="146050"/>
              </a:xfrm>
              <a:custGeom>
                <a:avLst/>
                <a:gdLst>
                  <a:gd name="T0" fmla="*/ 30 w 270"/>
                  <a:gd name="T1" fmla="*/ 191 h 226"/>
                  <a:gd name="T2" fmla="*/ 25 w 270"/>
                  <a:gd name="T3" fmla="*/ 213 h 226"/>
                  <a:gd name="T4" fmla="*/ 40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2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5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30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6"/>
                      <a:pt x="127" y="11"/>
                      <a:pt x="175" y="11"/>
                    </a:cubicBezTo>
                    <a:cubicBezTo>
                      <a:pt x="197" y="11"/>
                      <a:pt x="202" y="29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3" y="82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30" y="0"/>
                      <a:pt x="20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50"/>
                      <a:pt x="58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88">
                <a:extLst>
                  <a:ext uri="{FF2B5EF4-FFF2-40B4-BE49-F238E27FC236}">
                    <a16:creationId xmlns:a16="http://schemas.microsoft.com/office/drawing/2014/main" id="{0945F9BC-9F95-4169-B5F8-990E6885B339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2963863" y="4514850"/>
                <a:ext cx="33338" cy="152400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6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80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8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2" y="56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80"/>
                    </a:moveTo>
                    <a:cubicBezTo>
                      <a:pt x="12" y="180"/>
                      <a:pt x="0" y="193"/>
                      <a:pt x="0" y="208"/>
                    </a:cubicBezTo>
                    <a:cubicBezTo>
                      <a:pt x="0" y="223"/>
                      <a:pt x="12" y="235"/>
                      <a:pt x="27" y="235"/>
                    </a:cubicBezTo>
                    <a:cubicBezTo>
                      <a:pt x="42" y="235"/>
                      <a:pt x="55" y="223"/>
                      <a:pt x="55" y="208"/>
                    </a:cubicBezTo>
                    <a:cubicBezTo>
                      <a:pt x="55" y="193"/>
                      <a:pt x="42" y="180"/>
                      <a:pt x="27" y="18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89">
                <a:extLst>
                  <a:ext uri="{FF2B5EF4-FFF2-40B4-BE49-F238E27FC236}">
                    <a16:creationId xmlns:a16="http://schemas.microsoft.com/office/drawing/2014/main" id="{1C60ECA5-6266-4936-BBF9-113F6FAA64F2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012950" y="4860925"/>
                <a:ext cx="77788" cy="188913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0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0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90">
                <a:extLst>
                  <a:ext uri="{FF2B5EF4-FFF2-40B4-BE49-F238E27FC236}">
                    <a16:creationId xmlns:a16="http://schemas.microsoft.com/office/drawing/2014/main" id="{5CE2BF2D-20BE-431F-8733-E55B89841C87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2093913" y="4827588"/>
                <a:ext cx="138113" cy="2190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91">
                <a:extLst>
                  <a:ext uri="{FF2B5EF4-FFF2-40B4-BE49-F238E27FC236}">
                    <a16:creationId xmlns:a16="http://schemas.microsoft.com/office/drawing/2014/main" id="{565BE4CF-8378-4EA7-975E-8C20F3772F8E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2243138" y="4899025"/>
                <a:ext cx="115888" cy="150813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92">
                <a:extLst>
                  <a:ext uri="{FF2B5EF4-FFF2-40B4-BE49-F238E27FC236}">
                    <a16:creationId xmlns:a16="http://schemas.microsoft.com/office/drawing/2014/main" id="{A7C7018D-60BE-4CC6-9B5C-4B63D44FA09F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2443163" y="4899025"/>
                <a:ext cx="220663" cy="147638"/>
              </a:xfrm>
              <a:custGeom>
                <a:avLst/>
                <a:gdLst>
                  <a:gd name="T0" fmla="*/ 1 w 378"/>
                  <a:gd name="T1" fmla="*/ 31 h 230"/>
                  <a:gd name="T2" fmla="*/ 17 w 378"/>
                  <a:gd name="T3" fmla="*/ 29 h 230"/>
                  <a:gd name="T4" fmla="*/ 35 w 378"/>
                  <a:gd name="T5" fmla="*/ 61 h 230"/>
                  <a:gd name="T6" fmla="*/ 35 w 378"/>
                  <a:gd name="T7" fmla="*/ 187 h 230"/>
                  <a:gd name="T8" fmla="*/ 0 w 378"/>
                  <a:gd name="T9" fmla="*/ 222 h 230"/>
                  <a:gd name="T10" fmla="*/ 0 w 378"/>
                  <a:gd name="T11" fmla="*/ 230 h 230"/>
                  <a:gd name="T12" fmla="*/ 111 w 378"/>
                  <a:gd name="T13" fmla="*/ 230 h 230"/>
                  <a:gd name="T14" fmla="*/ 111 w 378"/>
                  <a:gd name="T15" fmla="*/ 222 h 230"/>
                  <a:gd name="T16" fmla="*/ 77 w 378"/>
                  <a:gd name="T17" fmla="*/ 196 h 230"/>
                  <a:gd name="T18" fmla="*/ 77 w 378"/>
                  <a:gd name="T19" fmla="*/ 56 h 230"/>
                  <a:gd name="T20" fmla="*/ 84 w 378"/>
                  <a:gd name="T21" fmla="*/ 46 h 230"/>
                  <a:gd name="T22" fmla="*/ 136 w 378"/>
                  <a:gd name="T23" fmla="*/ 26 h 230"/>
                  <a:gd name="T24" fmla="*/ 168 w 378"/>
                  <a:gd name="T25" fmla="*/ 79 h 230"/>
                  <a:gd name="T26" fmla="*/ 168 w 378"/>
                  <a:gd name="T27" fmla="*/ 187 h 230"/>
                  <a:gd name="T28" fmla="*/ 135 w 378"/>
                  <a:gd name="T29" fmla="*/ 222 h 230"/>
                  <a:gd name="T30" fmla="*/ 135 w 378"/>
                  <a:gd name="T31" fmla="*/ 230 h 230"/>
                  <a:gd name="T32" fmla="*/ 246 w 378"/>
                  <a:gd name="T33" fmla="*/ 230 h 230"/>
                  <a:gd name="T34" fmla="*/ 246 w 378"/>
                  <a:gd name="T35" fmla="*/ 222 h 230"/>
                  <a:gd name="T36" fmla="*/ 210 w 378"/>
                  <a:gd name="T37" fmla="*/ 182 h 230"/>
                  <a:gd name="T38" fmla="*/ 210 w 378"/>
                  <a:gd name="T39" fmla="*/ 57 h 230"/>
                  <a:gd name="T40" fmla="*/ 265 w 378"/>
                  <a:gd name="T41" fmla="*/ 26 h 230"/>
                  <a:gd name="T42" fmla="*/ 302 w 378"/>
                  <a:gd name="T43" fmla="*/ 81 h 230"/>
                  <a:gd name="T44" fmla="*/ 302 w 378"/>
                  <a:gd name="T45" fmla="*/ 186 h 230"/>
                  <a:gd name="T46" fmla="*/ 269 w 378"/>
                  <a:gd name="T47" fmla="*/ 222 h 230"/>
                  <a:gd name="T48" fmla="*/ 269 w 378"/>
                  <a:gd name="T49" fmla="*/ 230 h 230"/>
                  <a:gd name="T50" fmla="*/ 378 w 378"/>
                  <a:gd name="T51" fmla="*/ 230 h 230"/>
                  <a:gd name="T52" fmla="*/ 378 w 378"/>
                  <a:gd name="T53" fmla="*/ 222 h 230"/>
                  <a:gd name="T54" fmla="*/ 365 w 378"/>
                  <a:gd name="T55" fmla="*/ 221 h 230"/>
                  <a:gd name="T56" fmla="*/ 344 w 378"/>
                  <a:gd name="T57" fmla="*/ 192 h 230"/>
                  <a:gd name="T58" fmla="*/ 344 w 378"/>
                  <a:gd name="T59" fmla="*/ 89 h 230"/>
                  <a:gd name="T60" fmla="*/ 286 w 378"/>
                  <a:gd name="T61" fmla="*/ 0 h 230"/>
                  <a:gd name="T62" fmla="*/ 205 w 378"/>
                  <a:gd name="T63" fmla="*/ 42 h 230"/>
                  <a:gd name="T64" fmla="*/ 152 w 378"/>
                  <a:gd name="T65" fmla="*/ 0 h 230"/>
                  <a:gd name="T66" fmla="*/ 75 w 378"/>
                  <a:gd name="T67" fmla="*/ 39 h 230"/>
                  <a:gd name="T68" fmla="*/ 75 w 378"/>
                  <a:gd name="T69" fmla="*/ 1 h 230"/>
                  <a:gd name="T70" fmla="*/ 71 w 378"/>
                  <a:gd name="T71" fmla="*/ 0 h 230"/>
                  <a:gd name="T72" fmla="*/ 1 w 378"/>
                  <a:gd name="T73" fmla="*/ 23 h 230"/>
                  <a:gd name="T74" fmla="*/ 1 w 378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8" h="230">
                    <a:moveTo>
                      <a:pt x="1" y="31"/>
                    </a:moveTo>
                    <a:cubicBezTo>
                      <a:pt x="8" y="30"/>
                      <a:pt x="12" y="29"/>
                      <a:pt x="17" y="29"/>
                    </a:cubicBezTo>
                    <a:cubicBezTo>
                      <a:pt x="30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1" y="230"/>
                    </a:lnTo>
                    <a:lnTo>
                      <a:pt x="111" y="222"/>
                    </a:lnTo>
                    <a:cubicBezTo>
                      <a:pt x="84" y="221"/>
                      <a:pt x="77" y="216"/>
                      <a:pt x="77" y="196"/>
                    </a:cubicBezTo>
                    <a:lnTo>
                      <a:pt x="77" y="56"/>
                    </a:lnTo>
                    <a:cubicBezTo>
                      <a:pt x="77" y="55"/>
                      <a:pt x="81" y="50"/>
                      <a:pt x="84" y="46"/>
                    </a:cubicBezTo>
                    <a:cubicBezTo>
                      <a:pt x="97" y="35"/>
                      <a:pt x="118" y="26"/>
                      <a:pt x="136" y="26"/>
                    </a:cubicBezTo>
                    <a:cubicBezTo>
                      <a:pt x="158" y="26"/>
                      <a:pt x="168" y="44"/>
                      <a:pt x="168" y="79"/>
                    </a:cubicBezTo>
                    <a:lnTo>
                      <a:pt x="168" y="187"/>
                    </a:lnTo>
                    <a:cubicBezTo>
                      <a:pt x="168" y="215"/>
                      <a:pt x="163" y="220"/>
                      <a:pt x="135" y="222"/>
                    </a:cubicBezTo>
                    <a:lnTo>
                      <a:pt x="135" y="230"/>
                    </a:lnTo>
                    <a:lnTo>
                      <a:pt x="246" y="230"/>
                    </a:lnTo>
                    <a:lnTo>
                      <a:pt x="246" y="222"/>
                    </a:lnTo>
                    <a:cubicBezTo>
                      <a:pt x="218" y="222"/>
                      <a:pt x="210" y="213"/>
                      <a:pt x="210" y="182"/>
                    </a:cubicBezTo>
                    <a:lnTo>
                      <a:pt x="210" y="57"/>
                    </a:lnTo>
                    <a:cubicBezTo>
                      <a:pt x="225" y="35"/>
                      <a:pt x="242" y="26"/>
                      <a:pt x="265" y="26"/>
                    </a:cubicBezTo>
                    <a:cubicBezTo>
                      <a:pt x="293" y="26"/>
                      <a:pt x="302" y="40"/>
                      <a:pt x="302" y="81"/>
                    </a:cubicBezTo>
                    <a:lnTo>
                      <a:pt x="302" y="186"/>
                    </a:lnTo>
                    <a:cubicBezTo>
                      <a:pt x="302" y="215"/>
                      <a:pt x="298" y="219"/>
                      <a:pt x="269" y="222"/>
                    </a:cubicBezTo>
                    <a:lnTo>
                      <a:pt x="269" y="230"/>
                    </a:lnTo>
                    <a:lnTo>
                      <a:pt x="378" y="230"/>
                    </a:lnTo>
                    <a:lnTo>
                      <a:pt x="378" y="222"/>
                    </a:lnTo>
                    <a:lnTo>
                      <a:pt x="365" y="221"/>
                    </a:lnTo>
                    <a:cubicBezTo>
                      <a:pt x="350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9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10"/>
                      <a:pt x="29" y="15"/>
                      <a:pt x="1" y="23"/>
                    </a:cubicBezTo>
                    <a:lnTo>
                      <a:pt x="1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93">
                <a:extLst>
                  <a:ext uri="{FF2B5EF4-FFF2-40B4-BE49-F238E27FC236}">
                    <a16:creationId xmlns:a16="http://schemas.microsoft.com/office/drawing/2014/main" id="{B17050FE-39E7-4BD8-B577-BBF73A607A76}"/>
                  </a:ext>
                </a:extLst>
              </p:cNvPr>
              <p:cNvSpPr>
                <a:spLocks noEditPoint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2674938" y="4899025"/>
                <a:ext cx="119063" cy="15081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10" y="25"/>
                      <a:pt x="10" y="56"/>
                    </a:cubicBezTo>
                    <a:cubicBezTo>
                      <a:pt x="10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94">
                <a:extLst>
                  <a:ext uri="{FF2B5EF4-FFF2-40B4-BE49-F238E27FC236}">
                    <a16:creationId xmlns:a16="http://schemas.microsoft.com/office/drawing/2014/main" id="{A5B2EB6A-C84E-4A6D-8E45-0487E496AD6A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2798763" y="4902200"/>
                <a:ext cx="134938" cy="144463"/>
              </a:xfrm>
              <a:custGeom>
                <a:avLst/>
                <a:gdLst>
                  <a:gd name="T0" fmla="*/ 130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7 h 225"/>
                  <a:gd name="T8" fmla="*/ 126 w 231"/>
                  <a:gd name="T9" fmla="*/ 90 h 225"/>
                  <a:gd name="T10" fmla="*/ 167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0 w 231"/>
                  <a:gd name="T23" fmla="*/ 51 h 225"/>
                  <a:gd name="T24" fmla="*/ 115 w 231"/>
                  <a:gd name="T25" fmla="*/ 73 h 225"/>
                  <a:gd name="T26" fmla="*/ 108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09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6 h 225"/>
                  <a:gd name="T60" fmla="*/ 147 w 231"/>
                  <a:gd name="T61" fmla="*/ 196 h 225"/>
                  <a:gd name="T62" fmla="*/ 150 w 231"/>
                  <a:gd name="T63" fmla="*/ 205 h 225"/>
                  <a:gd name="T64" fmla="*/ 130 w 231"/>
                  <a:gd name="T65" fmla="*/ 217 h 225"/>
                  <a:gd name="T66" fmla="*/ 130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0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90"/>
                    </a:lnTo>
                    <a:lnTo>
                      <a:pt x="167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0" y="51"/>
                    </a:cubicBezTo>
                    <a:cubicBezTo>
                      <a:pt x="128" y="54"/>
                      <a:pt x="122" y="63"/>
                      <a:pt x="115" y="73"/>
                    </a:cubicBezTo>
                    <a:lnTo>
                      <a:pt x="108" y="63"/>
                    </a:lnTo>
                    <a:cubicBezTo>
                      <a:pt x="94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09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6"/>
                    </a:lnTo>
                    <a:lnTo>
                      <a:pt x="147" y="196"/>
                    </a:lnTo>
                    <a:cubicBezTo>
                      <a:pt x="149" y="199"/>
                      <a:pt x="150" y="202"/>
                      <a:pt x="150" y="205"/>
                    </a:cubicBezTo>
                    <a:cubicBezTo>
                      <a:pt x="150" y="214"/>
                      <a:pt x="147" y="216"/>
                      <a:pt x="130" y="217"/>
                    </a:cubicBezTo>
                    <a:lnTo>
                      <a:pt x="130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95">
                <a:extLst>
                  <a:ext uri="{FF2B5EF4-FFF2-40B4-BE49-F238E27FC236}">
                    <a16:creationId xmlns:a16="http://schemas.microsoft.com/office/drawing/2014/main" id="{91E57203-FAD2-4130-AC83-112D16BF1A9D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017838" y="4827588"/>
                <a:ext cx="69850" cy="2190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59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96">
                <a:extLst>
                  <a:ext uri="{FF2B5EF4-FFF2-40B4-BE49-F238E27FC236}">
                    <a16:creationId xmlns:a16="http://schemas.microsoft.com/office/drawing/2014/main" id="{720A60C8-042C-4A48-AD9B-8111EEE8492A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101975" y="4899025"/>
                <a:ext cx="128588" cy="150813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5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97">
                <a:extLst>
                  <a:ext uri="{FF2B5EF4-FFF2-40B4-BE49-F238E27FC236}">
                    <a16:creationId xmlns:a16="http://schemas.microsoft.com/office/drawing/2014/main" id="{9FAA604D-B6D5-4D5E-BFAD-924B4641D971}"/>
                  </a:ext>
                </a:extLst>
              </p:cNvPr>
              <p:cNvSpPr>
                <a:spLocks noEditPoint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249613" y="4899025"/>
                <a:ext cx="117475" cy="15081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4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6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4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2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5" y="235"/>
                      <a:pt x="95" y="224"/>
                      <a:pt x="126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3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98">
                <a:extLst>
                  <a:ext uri="{FF2B5EF4-FFF2-40B4-BE49-F238E27FC236}">
                    <a16:creationId xmlns:a16="http://schemas.microsoft.com/office/drawing/2014/main" id="{CE90A95F-FBAB-4A03-BA46-E52E555D6078}"/>
                  </a:ext>
                </a:extLst>
              </p:cNvPr>
              <p:cNvSpPr>
                <a:spLocks noEditPoint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3375025" y="4827588"/>
                <a:ext cx="136525" cy="222250"/>
              </a:xfrm>
              <a:custGeom>
                <a:avLst/>
                <a:gdLst>
                  <a:gd name="T0" fmla="*/ 158 w 232"/>
                  <a:gd name="T1" fmla="*/ 346 h 346"/>
                  <a:gd name="T2" fmla="*/ 232 w 232"/>
                  <a:gd name="T3" fmla="*/ 320 h 346"/>
                  <a:gd name="T4" fmla="*/ 232 w 232"/>
                  <a:gd name="T5" fmla="*/ 312 h 346"/>
                  <a:gd name="T6" fmla="*/ 220 w 232"/>
                  <a:gd name="T7" fmla="*/ 312 h 346"/>
                  <a:gd name="T8" fmla="*/ 198 w 232"/>
                  <a:gd name="T9" fmla="*/ 284 h 346"/>
                  <a:gd name="T10" fmla="*/ 198 w 232"/>
                  <a:gd name="T11" fmla="*/ 1 h 346"/>
                  <a:gd name="T12" fmla="*/ 196 w 232"/>
                  <a:gd name="T13" fmla="*/ 0 h 346"/>
                  <a:gd name="T14" fmla="*/ 123 w 232"/>
                  <a:gd name="T15" fmla="*/ 22 h 346"/>
                  <a:gd name="T16" fmla="*/ 123 w 232"/>
                  <a:gd name="T17" fmla="*/ 30 h 346"/>
                  <a:gd name="T18" fmla="*/ 134 w 232"/>
                  <a:gd name="T19" fmla="*/ 29 h 346"/>
                  <a:gd name="T20" fmla="*/ 157 w 232"/>
                  <a:gd name="T21" fmla="*/ 55 h 346"/>
                  <a:gd name="T22" fmla="*/ 157 w 232"/>
                  <a:gd name="T23" fmla="*/ 133 h 346"/>
                  <a:gd name="T24" fmla="*/ 104 w 232"/>
                  <a:gd name="T25" fmla="*/ 111 h 346"/>
                  <a:gd name="T26" fmla="*/ 0 w 232"/>
                  <a:gd name="T27" fmla="*/ 238 h 346"/>
                  <a:gd name="T28" fmla="*/ 93 w 232"/>
                  <a:gd name="T29" fmla="*/ 346 h 346"/>
                  <a:gd name="T30" fmla="*/ 157 w 232"/>
                  <a:gd name="T31" fmla="*/ 312 h 346"/>
                  <a:gd name="T32" fmla="*/ 157 w 232"/>
                  <a:gd name="T33" fmla="*/ 344 h 346"/>
                  <a:gd name="T34" fmla="*/ 158 w 232"/>
                  <a:gd name="T35" fmla="*/ 346 h 346"/>
                  <a:gd name="T36" fmla="*/ 157 w 232"/>
                  <a:gd name="T37" fmla="*/ 290 h 346"/>
                  <a:gd name="T38" fmla="*/ 148 w 232"/>
                  <a:gd name="T39" fmla="*/ 305 h 346"/>
                  <a:gd name="T40" fmla="*/ 112 w 232"/>
                  <a:gd name="T41" fmla="*/ 320 h 346"/>
                  <a:gd name="T42" fmla="*/ 43 w 232"/>
                  <a:gd name="T43" fmla="*/ 219 h 346"/>
                  <a:gd name="T44" fmla="*/ 106 w 232"/>
                  <a:gd name="T45" fmla="*/ 125 h 346"/>
                  <a:gd name="T46" fmla="*/ 157 w 232"/>
                  <a:gd name="T47" fmla="*/ 175 h 346"/>
                  <a:gd name="T48" fmla="*/ 157 w 232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2" h="346">
                    <a:moveTo>
                      <a:pt x="158" y="346"/>
                    </a:moveTo>
                    <a:lnTo>
                      <a:pt x="232" y="320"/>
                    </a:lnTo>
                    <a:lnTo>
                      <a:pt x="232" y="312"/>
                    </a:lnTo>
                    <a:cubicBezTo>
                      <a:pt x="223" y="312"/>
                      <a:pt x="222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6" y="0"/>
                    </a:lnTo>
                    <a:cubicBezTo>
                      <a:pt x="172" y="8"/>
                      <a:pt x="155" y="13"/>
                      <a:pt x="123" y="22"/>
                    </a:cubicBezTo>
                    <a:lnTo>
                      <a:pt x="123" y="30"/>
                    </a:lnTo>
                    <a:cubicBezTo>
                      <a:pt x="127" y="29"/>
                      <a:pt x="130" y="29"/>
                      <a:pt x="134" y="29"/>
                    </a:cubicBezTo>
                    <a:cubicBezTo>
                      <a:pt x="152" y="29"/>
                      <a:pt x="157" y="34"/>
                      <a:pt x="157" y="55"/>
                    </a:cubicBezTo>
                    <a:lnTo>
                      <a:pt x="157" y="133"/>
                    </a:lnTo>
                    <a:cubicBezTo>
                      <a:pt x="138" y="117"/>
                      <a:pt x="124" y="111"/>
                      <a:pt x="104" y="111"/>
                    </a:cubicBezTo>
                    <a:cubicBezTo>
                      <a:pt x="47" y="111"/>
                      <a:pt x="0" y="168"/>
                      <a:pt x="0" y="238"/>
                    </a:cubicBezTo>
                    <a:cubicBezTo>
                      <a:pt x="0" y="302"/>
                      <a:pt x="38" y="346"/>
                      <a:pt x="93" y="346"/>
                    </a:cubicBezTo>
                    <a:cubicBezTo>
                      <a:pt x="121" y="346"/>
                      <a:pt x="140" y="336"/>
                      <a:pt x="157" y="312"/>
                    </a:cubicBezTo>
                    <a:lnTo>
                      <a:pt x="157" y="344"/>
                    </a:lnTo>
                    <a:lnTo>
                      <a:pt x="158" y="346"/>
                    </a:lnTo>
                    <a:close/>
                    <a:moveTo>
                      <a:pt x="157" y="290"/>
                    </a:moveTo>
                    <a:cubicBezTo>
                      <a:pt x="157" y="293"/>
                      <a:pt x="153" y="299"/>
                      <a:pt x="148" y="305"/>
                    </a:cubicBezTo>
                    <a:cubicBezTo>
                      <a:pt x="139" y="315"/>
                      <a:pt x="127" y="320"/>
                      <a:pt x="112" y="320"/>
                    </a:cubicBezTo>
                    <a:cubicBezTo>
                      <a:pt x="71" y="320"/>
                      <a:pt x="43" y="280"/>
                      <a:pt x="43" y="219"/>
                    </a:cubicBezTo>
                    <a:cubicBezTo>
                      <a:pt x="43" y="162"/>
                      <a:pt x="68" y="125"/>
                      <a:pt x="106" y="125"/>
                    </a:cubicBezTo>
                    <a:cubicBezTo>
                      <a:pt x="132" y="125"/>
                      <a:pt x="157" y="149"/>
                      <a:pt x="157" y="175"/>
                    </a:cubicBezTo>
                    <a:lnTo>
                      <a:pt x="157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99">
                <a:extLst>
                  <a:ext uri="{FF2B5EF4-FFF2-40B4-BE49-F238E27FC236}">
                    <a16:creationId xmlns:a16="http://schemas.microsoft.com/office/drawing/2014/main" id="{B95531F7-0FC3-47EF-AB41-CC37A251F585}"/>
                  </a:ext>
                </a:extLst>
              </p:cNvPr>
              <p:cNvSpPr>
                <a:spLocks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590925" y="4827588"/>
                <a:ext cx="68263" cy="2190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1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00">
                <a:extLst>
                  <a:ext uri="{FF2B5EF4-FFF2-40B4-BE49-F238E27FC236}">
                    <a16:creationId xmlns:a16="http://schemas.microsoft.com/office/drawing/2014/main" id="{64AFB47D-011D-4F31-B262-C958F169BF7A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681413" y="4900613"/>
                <a:ext cx="87313" cy="149225"/>
              </a:xfrm>
              <a:custGeom>
                <a:avLst/>
                <a:gdLst>
                  <a:gd name="T0" fmla="*/ 131 w 148"/>
                  <a:gd name="T1" fmla="*/ 72 h 234"/>
                  <a:gd name="T2" fmla="*/ 129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2 w 148"/>
                  <a:gd name="T11" fmla="*/ 6 h 234"/>
                  <a:gd name="T12" fmla="*/ 67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49 h 234"/>
                  <a:gd name="T20" fmla="*/ 113 w 148"/>
                  <a:gd name="T21" fmla="*/ 187 h 234"/>
                  <a:gd name="T22" fmla="*/ 71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0 w 148"/>
                  <a:gd name="T29" fmla="*/ 153 h 234"/>
                  <a:gd name="T30" fmla="*/ 0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7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1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1" y="72"/>
                    </a:moveTo>
                    <a:lnTo>
                      <a:pt x="129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8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2" y="6"/>
                    </a:cubicBezTo>
                    <a:cubicBezTo>
                      <a:pt x="91" y="2"/>
                      <a:pt x="80" y="0"/>
                      <a:pt x="67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49"/>
                    </a:lnTo>
                    <a:cubicBezTo>
                      <a:pt x="104" y="159"/>
                      <a:pt x="113" y="171"/>
                      <a:pt x="113" y="187"/>
                    </a:cubicBezTo>
                    <a:cubicBezTo>
                      <a:pt x="113" y="209"/>
                      <a:pt x="97" y="223"/>
                      <a:pt x="71" y="223"/>
                    </a:cubicBezTo>
                    <a:cubicBezTo>
                      <a:pt x="54" y="223"/>
                      <a:pt x="39" y="216"/>
                      <a:pt x="30" y="205"/>
                    </a:cubicBezTo>
                    <a:cubicBezTo>
                      <a:pt x="19" y="193"/>
                      <a:pt x="15" y="181"/>
                      <a:pt x="8" y="153"/>
                    </a:cubicBezTo>
                    <a:lnTo>
                      <a:pt x="0" y="153"/>
                    </a:lnTo>
                    <a:lnTo>
                      <a:pt x="0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8" y="234"/>
                      <a:pt x="77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8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7" y="11"/>
                      <a:pt x="112" y="28"/>
                      <a:pt x="124" y="72"/>
                    </a:cubicBezTo>
                    <a:lnTo>
                      <a:pt x="131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01">
                <a:extLst>
                  <a:ext uri="{FF2B5EF4-FFF2-40B4-BE49-F238E27FC236}">
                    <a16:creationId xmlns:a16="http://schemas.microsoft.com/office/drawing/2014/main" id="{8874A629-E8A0-443E-B751-C7DB01D3EEED}"/>
                  </a:ext>
                </a:extLst>
              </p:cNvPr>
              <p:cNvSpPr>
                <a:spLocks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3867150" y="4821238"/>
                <a:ext cx="201613" cy="233363"/>
              </a:xfrm>
              <a:custGeom>
                <a:avLst/>
                <a:gdLst>
                  <a:gd name="T0" fmla="*/ 344 w 344"/>
                  <a:gd name="T1" fmla="*/ 134 h 363"/>
                  <a:gd name="T2" fmla="*/ 217 w 344"/>
                  <a:gd name="T3" fmla="*/ 0 h 363"/>
                  <a:gd name="T4" fmla="*/ 0 w 344"/>
                  <a:gd name="T5" fmla="*/ 230 h 363"/>
                  <a:gd name="T6" fmla="*/ 127 w 344"/>
                  <a:gd name="T7" fmla="*/ 363 h 363"/>
                  <a:gd name="T8" fmla="*/ 344 w 344"/>
                  <a:gd name="T9" fmla="*/ 134 h 363"/>
                  <a:gd name="T10" fmla="*/ 130 w 344"/>
                  <a:gd name="T11" fmla="*/ 350 h 363"/>
                  <a:gd name="T12" fmla="*/ 46 w 344"/>
                  <a:gd name="T13" fmla="*/ 243 h 363"/>
                  <a:gd name="T14" fmla="*/ 92 w 344"/>
                  <a:gd name="T15" fmla="*/ 90 h 363"/>
                  <a:gd name="T16" fmla="*/ 214 w 344"/>
                  <a:gd name="T17" fmla="*/ 12 h 363"/>
                  <a:gd name="T18" fmla="*/ 300 w 344"/>
                  <a:gd name="T19" fmla="*/ 115 h 363"/>
                  <a:gd name="T20" fmla="*/ 237 w 344"/>
                  <a:gd name="T21" fmla="*/ 290 h 363"/>
                  <a:gd name="T22" fmla="*/ 130 w 344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4" h="363">
                    <a:moveTo>
                      <a:pt x="344" y="134"/>
                    </a:moveTo>
                    <a:cubicBezTo>
                      <a:pt x="344" y="54"/>
                      <a:pt x="291" y="0"/>
                      <a:pt x="217" y="0"/>
                    </a:cubicBezTo>
                    <a:cubicBezTo>
                      <a:pt x="110" y="0"/>
                      <a:pt x="0" y="113"/>
                      <a:pt x="0" y="230"/>
                    </a:cubicBezTo>
                    <a:cubicBezTo>
                      <a:pt x="0" y="312"/>
                      <a:pt x="56" y="363"/>
                      <a:pt x="127" y="363"/>
                    </a:cubicBezTo>
                    <a:cubicBezTo>
                      <a:pt x="233" y="363"/>
                      <a:pt x="344" y="253"/>
                      <a:pt x="344" y="134"/>
                    </a:cubicBezTo>
                    <a:close/>
                    <a:moveTo>
                      <a:pt x="130" y="350"/>
                    </a:moveTo>
                    <a:cubicBezTo>
                      <a:pt x="81" y="350"/>
                      <a:pt x="46" y="309"/>
                      <a:pt x="46" y="243"/>
                    </a:cubicBezTo>
                    <a:cubicBezTo>
                      <a:pt x="46" y="222"/>
                      <a:pt x="53" y="149"/>
                      <a:pt x="92" y="90"/>
                    </a:cubicBezTo>
                    <a:cubicBezTo>
                      <a:pt x="126" y="38"/>
                      <a:pt x="175" y="12"/>
                      <a:pt x="214" y="12"/>
                    </a:cubicBezTo>
                    <a:cubicBezTo>
                      <a:pt x="255" y="12"/>
                      <a:pt x="300" y="40"/>
                      <a:pt x="300" y="115"/>
                    </a:cubicBezTo>
                    <a:cubicBezTo>
                      <a:pt x="300" y="151"/>
                      <a:pt x="287" y="229"/>
                      <a:pt x="237" y="290"/>
                    </a:cubicBezTo>
                    <a:cubicBezTo>
                      <a:pt x="213" y="320"/>
                      <a:pt x="172" y="350"/>
                      <a:pt x="130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02">
                <a:extLst>
                  <a:ext uri="{FF2B5EF4-FFF2-40B4-BE49-F238E27FC236}">
                    <a16:creationId xmlns:a16="http://schemas.microsoft.com/office/drawing/2014/main" id="{11470A63-E943-4DCB-9CAB-EC6A6F650FAE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111625" y="4806950"/>
                <a:ext cx="68263" cy="320675"/>
              </a:xfrm>
              <a:custGeom>
                <a:avLst/>
                <a:gdLst>
                  <a:gd name="T0" fmla="*/ 115 w 115"/>
                  <a:gd name="T1" fmla="*/ 495 h 500"/>
                  <a:gd name="T2" fmla="*/ 107 w 115"/>
                  <a:gd name="T3" fmla="*/ 484 h 500"/>
                  <a:gd name="T4" fmla="*/ 29 w 115"/>
                  <a:gd name="T5" fmla="*/ 250 h 500"/>
                  <a:gd name="T6" fmla="*/ 109 w 115"/>
                  <a:gd name="T7" fmla="*/ 14 h 500"/>
                  <a:gd name="T8" fmla="*/ 115 w 115"/>
                  <a:gd name="T9" fmla="*/ 5 h 500"/>
                  <a:gd name="T10" fmla="*/ 110 w 115"/>
                  <a:gd name="T11" fmla="*/ 0 h 500"/>
                  <a:gd name="T12" fmla="*/ 31 w 115"/>
                  <a:gd name="T13" fmla="*/ 98 h 500"/>
                  <a:gd name="T14" fmla="*/ 0 w 115"/>
                  <a:gd name="T15" fmla="*/ 250 h 500"/>
                  <a:gd name="T16" fmla="*/ 33 w 115"/>
                  <a:gd name="T17" fmla="*/ 406 h 500"/>
                  <a:gd name="T18" fmla="*/ 110 w 115"/>
                  <a:gd name="T19" fmla="*/ 500 h 500"/>
                  <a:gd name="T20" fmla="*/ 115 w 115"/>
                  <a:gd name="T21" fmla="*/ 495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500">
                    <a:moveTo>
                      <a:pt x="115" y="495"/>
                    </a:moveTo>
                    <a:cubicBezTo>
                      <a:pt x="115" y="493"/>
                      <a:pt x="115" y="492"/>
                      <a:pt x="107" y="484"/>
                    </a:cubicBezTo>
                    <a:cubicBezTo>
                      <a:pt x="45" y="421"/>
                      <a:pt x="29" y="326"/>
                      <a:pt x="29" y="250"/>
                    </a:cubicBezTo>
                    <a:cubicBezTo>
                      <a:pt x="29" y="163"/>
                      <a:pt x="47" y="76"/>
                      <a:pt x="109" y="14"/>
                    </a:cubicBezTo>
                    <a:cubicBezTo>
                      <a:pt x="115" y="8"/>
                      <a:pt x="115" y="7"/>
                      <a:pt x="115" y="5"/>
                    </a:cubicBezTo>
                    <a:cubicBezTo>
                      <a:pt x="115" y="2"/>
                      <a:pt x="113" y="0"/>
                      <a:pt x="110" y="0"/>
                    </a:cubicBezTo>
                    <a:cubicBezTo>
                      <a:pt x="105" y="0"/>
                      <a:pt x="60" y="34"/>
                      <a:pt x="31" y="98"/>
                    </a:cubicBezTo>
                    <a:cubicBezTo>
                      <a:pt x="6" y="153"/>
                      <a:pt x="0" y="208"/>
                      <a:pt x="0" y="250"/>
                    </a:cubicBezTo>
                    <a:cubicBezTo>
                      <a:pt x="0" y="289"/>
                      <a:pt x="5" y="349"/>
                      <a:pt x="33" y="406"/>
                    </a:cubicBezTo>
                    <a:cubicBezTo>
                      <a:pt x="62" y="467"/>
                      <a:pt x="105" y="500"/>
                      <a:pt x="110" y="500"/>
                    </a:cubicBezTo>
                    <a:cubicBezTo>
                      <a:pt x="113" y="500"/>
                      <a:pt x="115" y="498"/>
                      <a:pt x="115" y="495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03">
                <a:extLst>
                  <a:ext uri="{FF2B5EF4-FFF2-40B4-BE49-F238E27FC236}">
                    <a16:creationId xmlns:a16="http://schemas.microsoft.com/office/drawing/2014/main" id="{CF650C21-A9C1-40E0-AE2E-4524A07D928E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205288" y="4824413"/>
                <a:ext cx="65088" cy="222250"/>
              </a:xfrm>
              <a:custGeom>
                <a:avLst/>
                <a:gdLst>
                  <a:gd name="T0" fmla="*/ 72 w 111"/>
                  <a:gd name="T1" fmla="*/ 0 h 347"/>
                  <a:gd name="T2" fmla="*/ 0 w 111"/>
                  <a:gd name="T3" fmla="*/ 6 h 347"/>
                  <a:gd name="T4" fmla="*/ 0 w 111"/>
                  <a:gd name="T5" fmla="*/ 21 h 347"/>
                  <a:gd name="T6" fmla="*/ 39 w 111"/>
                  <a:gd name="T7" fmla="*/ 49 h 347"/>
                  <a:gd name="T8" fmla="*/ 39 w 111"/>
                  <a:gd name="T9" fmla="*/ 309 h 347"/>
                  <a:gd name="T10" fmla="*/ 0 w 111"/>
                  <a:gd name="T11" fmla="*/ 331 h 347"/>
                  <a:gd name="T12" fmla="*/ 0 w 111"/>
                  <a:gd name="T13" fmla="*/ 347 h 347"/>
                  <a:gd name="T14" fmla="*/ 56 w 111"/>
                  <a:gd name="T15" fmla="*/ 345 h 347"/>
                  <a:gd name="T16" fmla="*/ 111 w 111"/>
                  <a:gd name="T17" fmla="*/ 347 h 347"/>
                  <a:gd name="T18" fmla="*/ 111 w 111"/>
                  <a:gd name="T19" fmla="*/ 331 h 347"/>
                  <a:gd name="T20" fmla="*/ 72 w 111"/>
                  <a:gd name="T21" fmla="*/ 309 h 347"/>
                  <a:gd name="T22" fmla="*/ 72 w 111"/>
                  <a:gd name="T23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7">
                    <a:moveTo>
                      <a:pt x="72" y="0"/>
                    </a:move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309"/>
                    </a:lnTo>
                    <a:cubicBezTo>
                      <a:pt x="39" y="331"/>
                      <a:pt x="34" y="331"/>
                      <a:pt x="0" y="331"/>
                    </a:cubicBezTo>
                    <a:lnTo>
                      <a:pt x="0" y="347"/>
                    </a:lnTo>
                    <a:cubicBezTo>
                      <a:pt x="17" y="346"/>
                      <a:pt x="43" y="345"/>
                      <a:pt x="56" y="345"/>
                    </a:cubicBezTo>
                    <a:cubicBezTo>
                      <a:pt x="68" y="345"/>
                      <a:pt x="93" y="346"/>
                      <a:pt x="111" y="347"/>
                    </a:cubicBezTo>
                    <a:lnTo>
                      <a:pt x="111" y="331"/>
                    </a:lnTo>
                    <a:cubicBezTo>
                      <a:pt x="78" y="331"/>
                      <a:pt x="72" y="331"/>
                      <a:pt x="72" y="309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04">
                <a:extLst>
                  <a:ext uri="{FF2B5EF4-FFF2-40B4-BE49-F238E27FC236}">
                    <a16:creationId xmlns:a16="http://schemas.microsoft.com/office/drawing/2014/main" id="{F996A89F-29B4-40D4-B40F-B9A5D8E1C33B}"/>
                  </a:ext>
                </a:extLst>
              </p:cNvPr>
              <p:cNvSpPr>
                <a:spLocks noEditPoint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284663" y="4903788"/>
                <a:ext cx="130175" cy="146050"/>
              </a:xfrm>
              <a:custGeom>
                <a:avLst/>
                <a:gdLst>
                  <a:gd name="T0" fmla="*/ 221 w 221"/>
                  <a:gd name="T1" fmla="*/ 117 h 229"/>
                  <a:gd name="T2" fmla="*/ 111 w 221"/>
                  <a:gd name="T3" fmla="*/ 0 h 229"/>
                  <a:gd name="T4" fmla="*/ 0 w 221"/>
                  <a:gd name="T5" fmla="*/ 117 h 229"/>
                  <a:gd name="T6" fmla="*/ 110 w 221"/>
                  <a:gd name="T7" fmla="*/ 229 h 229"/>
                  <a:gd name="T8" fmla="*/ 221 w 221"/>
                  <a:gd name="T9" fmla="*/ 117 h 229"/>
                  <a:gd name="T10" fmla="*/ 111 w 221"/>
                  <a:gd name="T11" fmla="*/ 217 h 229"/>
                  <a:gd name="T12" fmla="*/ 54 w 221"/>
                  <a:gd name="T13" fmla="*/ 183 h 229"/>
                  <a:gd name="T14" fmla="*/ 42 w 221"/>
                  <a:gd name="T15" fmla="*/ 113 h 229"/>
                  <a:gd name="T16" fmla="*/ 54 w 221"/>
                  <a:gd name="T17" fmla="*/ 45 h 229"/>
                  <a:gd name="T18" fmla="*/ 110 w 221"/>
                  <a:gd name="T19" fmla="*/ 11 h 229"/>
                  <a:gd name="T20" fmla="*/ 167 w 221"/>
                  <a:gd name="T21" fmla="*/ 44 h 229"/>
                  <a:gd name="T22" fmla="*/ 180 w 221"/>
                  <a:gd name="T23" fmla="*/ 113 h 229"/>
                  <a:gd name="T24" fmla="*/ 169 w 221"/>
                  <a:gd name="T25" fmla="*/ 180 h 229"/>
                  <a:gd name="T26" fmla="*/ 111 w 221"/>
                  <a:gd name="T27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7"/>
                    </a:moveTo>
                    <a:cubicBezTo>
                      <a:pt x="221" y="53"/>
                      <a:pt x="171" y="0"/>
                      <a:pt x="111" y="0"/>
                    </a:cubicBezTo>
                    <a:cubicBezTo>
                      <a:pt x="49" y="0"/>
                      <a:pt x="0" y="55"/>
                      <a:pt x="0" y="117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1" y="229"/>
                      <a:pt x="221" y="180"/>
                      <a:pt x="221" y="117"/>
                    </a:cubicBezTo>
                    <a:close/>
                    <a:moveTo>
                      <a:pt x="111" y="217"/>
                    </a:moveTo>
                    <a:cubicBezTo>
                      <a:pt x="90" y="217"/>
                      <a:pt x="68" y="206"/>
                      <a:pt x="54" y="183"/>
                    </a:cubicBezTo>
                    <a:cubicBezTo>
                      <a:pt x="42" y="161"/>
                      <a:pt x="42" y="131"/>
                      <a:pt x="42" y="113"/>
                    </a:cubicBezTo>
                    <a:cubicBezTo>
                      <a:pt x="42" y="94"/>
                      <a:pt x="42" y="67"/>
                      <a:pt x="54" y="45"/>
                    </a:cubicBezTo>
                    <a:cubicBezTo>
                      <a:pt x="67" y="22"/>
                      <a:pt x="91" y="11"/>
                      <a:pt x="110" y="11"/>
                    </a:cubicBezTo>
                    <a:cubicBezTo>
                      <a:pt x="132" y="11"/>
                      <a:pt x="154" y="22"/>
                      <a:pt x="167" y="44"/>
                    </a:cubicBezTo>
                    <a:cubicBezTo>
                      <a:pt x="180" y="65"/>
                      <a:pt x="180" y="94"/>
                      <a:pt x="180" y="113"/>
                    </a:cubicBezTo>
                    <a:cubicBezTo>
                      <a:pt x="180" y="131"/>
                      <a:pt x="180" y="158"/>
                      <a:pt x="169" y="180"/>
                    </a:cubicBezTo>
                    <a:cubicBezTo>
                      <a:pt x="158" y="202"/>
                      <a:pt x="136" y="217"/>
                      <a:pt x="111" y="2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05">
                <a:extLst>
                  <a:ext uri="{FF2B5EF4-FFF2-40B4-BE49-F238E27FC236}">
                    <a16:creationId xmlns:a16="http://schemas.microsoft.com/office/drawing/2014/main" id="{A2EF4EE7-E5A3-40AA-BCF5-38BABDEBCB1A}"/>
                  </a:ext>
                </a:extLst>
              </p:cNvPr>
              <p:cNvSpPr>
                <a:spLocks noEditPoint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4430713" y="4902200"/>
                <a:ext cx="133350" cy="211138"/>
              </a:xfrm>
              <a:custGeom>
                <a:avLst/>
                <a:gdLst>
                  <a:gd name="T0" fmla="*/ 97 w 228"/>
                  <a:gd name="T1" fmla="*/ 140 h 329"/>
                  <a:gd name="T2" fmla="*/ 54 w 228"/>
                  <a:gd name="T3" fmla="*/ 79 h 329"/>
                  <a:gd name="T4" fmla="*/ 62 w 228"/>
                  <a:gd name="T5" fmla="*/ 37 h 329"/>
                  <a:gd name="T6" fmla="*/ 97 w 228"/>
                  <a:gd name="T7" fmla="*/ 17 h 329"/>
                  <a:gd name="T8" fmla="*/ 140 w 228"/>
                  <a:gd name="T9" fmla="*/ 78 h 329"/>
                  <a:gd name="T10" fmla="*/ 132 w 228"/>
                  <a:gd name="T11" fmla="*/ 120 h 329"/>
                  <a:gd name="T12" fmla="*/ 97 w 228"/>
                  <a:gd name="T13" fmla="*/ 140 h 329"/>
                  <a:gd name="T14" fmla="*/ 39 w 228"/>
                  <a:gd name="T15" fmla="*/ 159 h 329"/>
                  <a:gd name="T16" fmla="*/ 48 w 228"/>
                  <a:gd name="T17" fmla="*/ 136 h 329"/>
                  <a:gd name="T18" fmla="*/ 97 w 228"/>
                  <a:gd name="T19" fmla="*/ 151 h 329"/>
                  <a:gd name="T20" fmla="*/ 178 w 228"/>
                  <a:gd name="T21" fmla="*/ 79 h 329"/>
                  <a:gd name="T22" fmla="*/ 157 w 228"/>
                  <a:gd name="T23" fmla="*/ 30 h 329"/>
                  <a:gd name="T24" fmla="*/ 202 w 228"/>
                  <a:gd name="T25" fmla="*/ 11 h 329"/>
                  <a:gd name="T26" fmla="*/ 207 w 228"/>
                  <a:gd name="T27" fmla="*/ 11 h 329"/>
                  <a:gd name="T28" fmla="*/ 199 w 228"/>
                  <a:gd name="T29" fmla="*/ 25 h 329"/>
                  <a:gd name="T30" fmla="*/ 214 w 228"/>
                  <a:gd name="T31" fmla="*/ 39 h 329"/>
                  <a:gd name="T32" fmla="*/ 228 w 228"/>
                  <a:gd name="T33" fmla="*/ 24 h 329"/>
                  <a:gd name="T34" fmla="*/ 203 w 228"/>
                  <a:gd name="T35" fmla="*/ 0 h 329"/>
                  <a:gd name="T36" fmla="*/ 150 w 228"/>
                  <a:gd name="T37" fmla="*/ 23 h 329"/>
                  <a:gd name="T38" fmla="*/ 97 w 228"/>
                  <a:gd name="T39" fmla="*/ 5 h 329"/>
                  <a:gd name="T40" fmla="*/ 16 w 228"/>
                  <a:gd name="T41" fmla="*/ 78 h 329"/>
                  <a:gd name="T42" fmla="*/ 40 w 228"/>
                  <a:gd name="T43" fmla="*/ 129 h 329"/>
                  <a:gd name="T44" fmla="*/ 24 w 228"/>
                  <a:gd name="T45" fmla="*/ 171 h 329"/>
                  <a:gd name="T46" fmla="*/ 46 w 228"/>
                  <a:gd name="T47" fmla="*/ 215 h 329"/>
                  <a:gd name="T48" fmla="*/ 0 w 228"/>
                  <a:gd name="T49" fmla="*/ 265 h 329"/>
                  <a:gd name="T50" fmla="*/ 111 w 228"/>
                  <a:gd name="T51" fmla="*/ 329 h 329"/>
                  <a:gd name="T52" fmla="*/ 221 w 228"/>
                  <a:gd name="T53" fmla="*/ 264 h 329"/>
                  <a:gd name="T54" fmla="*/ 189 w 228"/>
                  <a:gd name="T55" fmla="*/ 207 h 329"/>
                  <a:gd name="T56" fmla="*/ 103 w 228"/>
                  <a:gd name="T57" fmla="*/ 193 h 329"/>
                  <a:gd name="T58" fmla="*/ 66 w 228"/>
                  <a:gd name="T59" fmla="*/ 193 h 329"/>
                  <a:gd name="T60" fmla="*/ 39 w 228"/>
                  <a:gd name="T61" fmla="*/ 159 h 329"/>
                  <a:gd name="T62" fmla="*/ 111 w 228"/>
                  <a:gd name="T63" fmla="*/ 317 h 329"/>
                  <a:gd name="T64" fmla="*/ 26 w 228"/>
                  <a:gd name="T65" fmla="*/ 265 h 329"/>
                  <a:gd name="T66" fmla="*/ 67 w 228"/>
                  <a:gd name="T67" fmla="*/ 222 h 329"/>
                  <a:gd name="T68" fmla="*/ 97 w 228"/>
                  <a:gd name="T69" fmla="*/ 222 h 329"/>
                  <a:gd name="T70" fmla="*/ 195 w 228"/>
                  <a:gd name="T71" fmla="*/ 265 h 329"/>
                  <a:gd name="T72" fmla="*/ 111 w 228"/>
                  <a:gd name="T73" fmla="*/ 3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0"/>
                    </a:moveTo>
                    <a:cubicBezTo>
                      <a:pt x="54" y="140"/>
                      <a:pt x="54" y="90"/>
                      <a:pt x="54" y="79"/>
                    </a:cubicBezTo>
                    <a:cubicBezTo>
                      <a:pt x="54" y="65"/>
                      <a:pt x="54" y="49"/>
                      <a:pt x="62" y="37"/>
                    </a:cubicBezTo>
                    <a:cubicBezTo>
                      <a:pt x="66" y="31"/>
                      <a:pt x="77" y="17"/>
                      <a:pt x="97" y="17"/>
                    </a:cubicBezTo>
                    <a:cubicBezTo>
                      <a:pt x="140" y="17"/>
                      <a:pt x="140" y="67"/>
                      <a:pt x="140" y="78"/>
                    </a:cubicBezTo>
                    <a:cubicBezTo>
                      <a:pt x="140" y="92"/>
                      <a:pt x="140" y="108"/>
                      <a:pt x="132" y="120"/>
                    </a:cubicBezTo>
                    <a:cubicBezTo>
                      <a:pt x="129" y="126"/>
                      <a:pt x="117" y="140"/>
                      <a:pt x="97" y="140"/>
                    </a:cubicBezTo>
                    <a:close/>
                    <a:moveTo>
                      <a:pt x="39" y="159"/>
                    </a:moveTo>
                    <a:cubicBezTo>
                      <a:pt x="39" y="157"/>
                      <a:pt x="39" y="146"/>
                      <a:pt x="48" y="136"/>
                    </a:cubicBezTo>
                    <a:cubicBezTo>
                      <a:pt x="67" y="150"/>
                      <a:pt x="88" y="151"/>
                      <a:pt x="97" y="151"/>
                    </a:cubicBezTo>
                    <a:cubicBezTo>
                      <a:pt x="143" y="151"/>
                      <a:pt x="178" y="117"/>
                      <a:pt x="178" y="79"/>
                    </a:cubicBezTo>
                    <a:cubicBezTo>
                      <a:pt x="178" y="60"/>
                      <a:pt x="170" y="42"/>
                      <a:pt x="157" y="30"/>
                    </a:cubicBezTo>
                    <a:cubicBezTo>
                      <a:pt x="175" y="13"/>
                      <a:pt x="193" y="11"/>
                      <a:pt x="202" y="11"/>
                    </a:cubicBezTo>
                    <a:cubicBezTo>
                      <a:pt x="203" y="11"/>
                      <a:pt x="206" y="11"/>
                      <a:pt x="207" y="11"/>
                    </a:cubicBezTo>
                    <a:cubicBezTo>
                      <a:pt x="202" y="13"/>
                      <a:pt x="199" y="19"/>
                      <a:pt x="199" y="25"/>
                    </a:cubicBezTo>
                    <a:cubicBezTo>
                      <a:pt x="199" y="33"/>
                      <a:pt x="206" y="39"/>
                      <a:pt x="214" y="39"/>
                    </a:cubicBezTo>
                    <a:cubicBezTo>
                      <a:pt x="219" y="39"/>
                      <a:pt x="228" y="36"/>
                      <a:pt x="228" y="24"/>
                    </a:cubicBezTo>
                    <a:cubicBezTo>
                      <a:pt x="228" y="16"/>
                      <a:pt x="222" y="0"/>
                      <a:pt x="203" y="0"/>
                    </a:cubicBezTo>
                    <a:cubicBezTo>
                      <a:pt x="193" y="0"/>
                      <a:pt x="171" y="3"/>
                      <a:pt x="150" y="23"/>
                    </a:cubicBezTo>
                    <a:cubicBezTo>
                      <a:pt x="129" y="7"/>
                      <a:pt x="108" y="5"/>
                      <a:pt x="97" y="5"/>
                    </a:cubicBezTo>
                    <a:cubicBezTo>
                      <a:pt x="51" y="5"/>
                      <a:pt x="16" y="40"/>
                      <a:pt x="16" y="78"/>
                    </a:cubicBezTo>
                    <a:cubicBezTo>
                      <a:pt x="16" y="100"/>
                      <a:pt x="27" y="119"/>
                      <a:pt x="40" y="129"/>
                    </a:cubicBezTo>
                    <a:cubicBezTo>
                      <a:pt x="33" y="137"/>
                      <a:pt x="24" y="153"/>
                      <a:pt x="24" y="171"/>
                    </a:cubicBezTo>
                    <a:cubicBezTo>
                      <a:pt x="24" y="186"/>
                      <a:pt x="31" y="205"/>
                      <a:pt x="46" y="215"/>
                    </a:cubicBezTo>
                    <a:cubicBezTo>
                      <a:pt x="16" y="224"/>
                      <a:pt x="0" y="245"/>
                      <a:pt x="0" y="265"/>
                    </a:cubicBezTo>
                    <a:cubicBezTo>
                      <a:pt x="0" y="301"/>
                      <a:pt x="50" y="329"/>
                      <a:pt x="111" y="329"/>
                    </a:cubicBezTo>
                    <a:cubicBezTo>
                      <a:pt x="169" y="329"/>
                      <a:pt x="221" y="303"/>
                      <a:pt x="221" y="264"/>
                    </a:cubicBezTo>
                    <a:cubicBezTo>
                      <a:pt x="221" y="247"/>
                      <a:pt x="214" y="221"/>
                      <a:pt x="189" y="207"/>
                    </a:cubicBezTo>
                    <a:cubicBezTo>
                      <a:pt x="162" y="193"/>
                      <a:pt x="133" y="193"/>
                      <a:pt x="103" y="193"/>
                    </a:cubicBezTo>
                    <a:cubicBezTo>
                      <a:pt x="91" y="193"/>
                      <a:pt x="69" y="193"/>
                      <a:pt x="66" y="193"/>
                    </a:cubicBezTo>
                    <a:cubicBezTo>
                      <a:pt x="50" y="191"/>
                      <a:pt x="39" y="175"/>
                      <a:pt x="39" y="159"/>
                    </a:cubicBezTo>
                    <a:close/>
                    <a:moveTo>
                      <a:pt x="111" y="317"/>
                    </a:moveTo>
                    <a:cubicBezTo>
                      <a:pt x="61" y="317"/>
                      <a:pt x="26" y="292"/>
                      <a:pt x="26" y="265"/>
                    </a:cubicBezTo>
                    <a:cubicBezTo>
                      <a:pt x="26" y="242"/>
                      <a:pt x="45" y="224"/>
                      <a:pt x="67" y="222"/>
                    </a:cubicBezTo>
                    <a:lnTo>
                      <a:pt x="97" y="222"/>
                    </a:lnTo>
                    <a:cubicBezTo>
                      <a:pt x="139" y="222"/>
                      <a:pt x="195" y="222"/>
                      <a:pt x="195" y="265"/>
                    </a:cubicBezTo>
                    <a:cubicBezTo>
                      <a:pt x="195" y="292"/>
                      <a:pt x="160" y="317"/>
                      <a:pt x="111" y="3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06">
                <a:extLst>
                  <a:ext uri="{FF2B5EF4-FFF2-40B4-BE49-F238E27FC236}">
                    <a16:creationId xmlns:a16="http://schemas.microsoft.com/office/drawing/2014/main" id="{E61C8E6C-0614-4847-9012-A8B039D9B857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4630738" y="4824413"/>
                <a:ext cx="65088" cy="222250"/>
              </a:xfrm>
              <a:custGeom>
                <a:avLst/>
                <a:gdLst>
                  <a:gd name="T0" fmla="*/ 72 w 111"/>
                  <a:gd name="T1" fmla="*/ 0 h 347"/>
                  <a:gd name="T2" fmla="*/ 0 w 111"/>
                  <a:gd name="T3" fmla="*/ 6 h 347"/>
                  <a:gd name="T4" fmla="*/ 0 w 111"/>
                  <a:gd name="T5" fmla="*/ 21 h 347"/>
                  <a:gd name="T6" fmla="*/ 39 w 111"/>
                  <a:gd name="T7" fmla="*/ 49 h 347"/>
                  <a:gd name="T8" fmla="*/ 39 w 111"/>
                  <a:gd name="T9" fmla="*/ 309 h 347"/>
                  <a:gd name="T10" fmla="*/ 0 w 111"/>
                  <a:gd name="T11" fmla="*/ 331 h 347"/>
                  <a:gd name="T12" fmla="*/ 0 w 111"/>
                  <a:gd name="T13" fmla="*/ 347 h 347"/>
                  <a:gd name="T14" fmla="*/ 55 w 111"/>
                  <a:gd name="T15" fmla="*/ 345 h 347"/>
                  <a:gd name="T16" fmla="*/ 111 w 111"/>
                  <a:gd name="T17" fmla="*/ 347 h 347"/>
                  <a:gd name="T18" fmla="*/ 111 w 111"/>
                  <a:gd name="T19" fmla="*/ 331 h 347"/>
                  <a:gd name="T20" fmla="*/ 72 w 111"/>
                  <a:gd name="T21" fmla="*/ 309 h 347"/>
                  <a:gd name="T22" fmla="*/ 72 w 111"/>
                  <a:gd name="T23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7">
                    <a:moveTo>
                      <a:pt x="72" y="0"/>
                    </a:move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309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7"/>
                    </a:lnTo>
                    <a:cubicBezTo>
                      <a:pt x="17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1" y="347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9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07">
                <a:extLst>
                  <a:ext uri="{FF2B5EF4-FFF2-40B4-BE49-F238E27FC236}">
                    <a16:creationId xmlns:a16="http://schemas.microsoft.com/office/drawing/2014/main" id="{8F747D86-1303-4739-A9CB-BEF29BEC4A7E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4710113" y="4903788"/>
                <a:ext cx="128588" cy="146050"/>
              </a:xfrm>
              <a:custGeom>
                <a:avLst/>
                <a:gdLst>
                  <a:gd name="T0" fmla="*/ 221 w 221"/>
                  <a:gd name="T1" fmla="*/ 117 h 229"/>
                  <a:gd name="T2" fmla="*/ 111 w 221"/>
                  <a:gd name="T3" fmla="*/ 0 h 229"/>
                  <a:gd name="T4" fmla="*/ 0 w 221"/>
                  <a:gd name="T5" fmla="*/ 117 h 229"/>
                  <a:gd name="T6" fmla="*/ 110 w 221"/>
                  <a:gd name="T7" fmla="*/ 229 h 229"/>
                  <a:gd name="T8" fmla="*/ 221 w 221"/>
                  <a:gd name="T9" fmla="*/ 117 h 229"/>
                  <a:gd name="T10" fmla="*/ 111 w 221"/>
                  <a:gd name="T11" fmla="*/ 217 h 229"/>
                  <a:gd name="T12" fmla="*/ 54 w 221"/>
                  <a:gd name="T13" fmla="*/ 183 h 229"/>
                  <a:gd name="T14" fmla="*/ 41 w 221"/>
                  <a:gd name="T15" fmla="*/ 113 h 229"/>
                  <a:gd name="T16" fmla="*/ 53 w 221"/>
                  <a:gd name="T17" fmla="*/ 45 h 229"/>
                  <a:gd name="T18" fmla="*/ 110 w 221"/>
                  <a:gd name="T19" fmla="*/ 11 h 229"/>
                  <a:gd name="T20" fmla="*/ 167 w 221"/>
                  <a:gd name="T21" fmla="*/ 44 h 229"/>
                  <a:gd name="T22" fmla="*/ 180 w 221"/>
                  <a:gd name="T23" fmla="*/ 113 h 229"/>
                  <a:gd name="T24" fmla="*/ 169 w 221"/>
                  <a:gd name="T25" fmla="*/ 180 h 229"/>
                  <a:gd name="T26" fmla="*/ 111 w 221"/>
                  <a:gd name="T27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7"/>
                    </a:moveTo>
                    <a:cubicBezTo>
                      <a:pt x="221" y="53"/>
                      <a:pt x="171" y="0"/>
                      <a:pt x="111" y="0"/>
                    </a:cubicBezTo>
                    <a:cubicBezTo>
                      <a:pt x="48" y="0"/>
                      <a:pt x="0" y="55"/>
                      <a:pt x="0" y="117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1" y="229"/>
                      <a:pt x="221" y="180"/>
                      <a:pt x="221" y="117"/>
                    </a:cubicBezTo>
                    <a:close/>
                    <a:moveTo>
                      <a:pt x="111" y="217"/>
                    </a:moveTo>
                    <a:cubicBezTo>
                      <a:pt x="89" y="217"/>
                      <a:pt x="67" y="206"/>
                      <a:pt x="54" y="183"/>
                    </a:cubicBezTo>
                    <a:cubicBezTo>
                      <a:pt x="41" y="161"/>
                      <a:pt x="41" y="131"/>
                      <a:pt x="41" y="113"/>
                    </a:cubicBezTo>
                    <a:cubicBezTo>
                      <a:pt x="41" y="94"/>
                      <a:pt x="41" y="67"/>
                      <a:pt x="53" y="45"/>
                    </a:cubicBezTo>
                    <a:cubicBezTo>
                      <a:pt x="67" y="22"/>
                      <a:pt x="90" y="11"/>
                      <a:pt x="110" y="11"/>
                    </a:cubicBezTo>
                    <a:cubicBezTo>
                      <a:pt x="132" y="11"/>
                      <a:pt x="154" y="22"/>
                      <a:pt x="167" y="44"/>
                    </a:cubicBezTo>
                    <a:cubicBezTo>
                      <a:pt x="180" y="65"/>
                      <a:pt x="180" y="94"/>
                      <a:pt x="180" y="113"/>
                    </a:cubicBezTo>
                    <a:cubicBezTo>
                      <a:pt x="180" y="131"/>
                      <a:pt x="180" y="158"/>
                      <a:pt x="169" y="180"/>
                    </a:cubicBezTo>
                    <a:cubicBezTo>
                      <a:pt x="158" y="202"/>
                      <a:pt x="136" y="217"/>
                      <a:pt x="111" y="2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08">
                <a:extLst>
                  <a:ext uri="{FF2B5EF4-FFF2-40B4-BE49-F238E27FC236}">
                    <a16:creationId xmlns:a16="http://schemas.microsoft.com/office/drawing/2014/main" id="{82223510-C628-416B-8B39-7117351B53D8}"/>
                  </a:ext>
                </a:extLst>
              </p:cNvPr>
              <p:cNvSpPr>
                <a:spLocks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856163" y="4902200"/>
                <a:ext cx="133350" cy="211138"/>
              </a:xfrm>
              <a:custGeom>
                <a:avLst/>
                <a:gdLst>
                  <a:gd name="T0" fmla="*/ 97 w 228"/>
                  <a:gd name="T1" fmla="*/ 140 h 329"/>
                  <a:gd name="T2" fmla="*/ 54 w 228"/>
                  <a:gd name="T3" fmla="*/ 79 h 329"/>
                  <a:gd name="T4" fmla="*/ 61 w 228"/>
                  <a:gd name="T5" fmla="*/ 37 h 329"/>
                  <a:gd name="T6" fmla="*/ 97 w 228"/>
                  <a:gd name="T7" fmla="*/ 17 h 329"/>
                  <a:gd name="T8" fmla="*/ 140 w 228"/>
                  <a:gd name="T9" fmla="*/ 78 h 329"/>
                  <a:gd name="T10" fmla="*/ 132 w 228"/>
                  <a:gd name="T11" fmla="*/ 120 h 329"/>
                  <a:gd name="T12" fmla="*/ 97 w 228"/>
                  <a:gd name="T13" fmla="*/ 140 h 329"/>
                  <a:gd name="T14" fmla="*/ 39 w 228"/>
                  <a:gd name="T15" fmla="*/ 159 h 329"/>
                  <a:gd name="T16" fmla="*/ 48 w 228"/>
                  <a:gd name="T17" fmla="*/ 136 h 329"/>
                  <a:gd name="T18" fmla="*/ 97 w 228"/>
                  <a:gd name="T19" fmla="*/ 151 h 329"/>
                  <a:gd name="T20" fmla="*/ 178 w 228"/>
                  <a:gd name="T21" fmla="*/ 79 h 329"/>
                  <a:gd name="T22" fmla="*/ 157 w 228"/>
                  <a:gd name="T23" fmla="*/ 30 h 329"/>
                  <a:gd name="T24" fmla="*/ 202 w 228"/>
                  <a:gd name="T25" fmla="*/ 11 h 329"/>
                  <a:gd name="T26" fmla="*/ 207 w 228"/>
                  <a:gd name="T27" fmla="*/ 11 h 329"/>
                  <a:gd name="T28" fmla="*/ 199 w 228"/>
                  <a:gd name="T29" fmla="*/ 25 h 329"/>
                  <a:gd name="T30" fmla="*/ 214 w 228"/>
                  <a:gd name="T31" fmla="*/ 39 h 329"/>
                  <a:gd name="T32" fmla="*/ 228 w 228"/>
                  <a:gd name="T33" fmla="*/ 24 h 329"/>
                  <a:gd name="T34" fmla="*/ 203 w 228"/>
                  <a:gd name="T35" fmla="*/ 0 h 329"/>
                  <a:gd name="T36" fmla="*/ 150 w 228"/>
                  <a:gd name="T37" fmla="*/ 23 h 329"/>
                  <a:gd name="T38" fmla="*/ 97 w 228"/>
                  <a:gd name="T39" fmla="*/ 5 h 329"/>
                  <a:gd name="T40" fmla="*/ 16 w 228"/>
                  <a:gd name="T41" fmla="*/ 78 h 329"/>
                  <a:gd name="T42" fmla="*/ 40 w 228"/>
                  <a:gd name="T43" fmla="*/ 129 h 329"/>
                  <a:gd name="T44" fmla="*/ 24 w 228"/>
                  <a:gd name="T45" fmla="*/ 171 h 329"/>
                  <a:gd name="T46" fmla="*/ 46 w 228"/>
                  <a:gd name="T47" fmla="*/ 215 h 329"/>
                  <a:gd name="T48" fmla="*/ 0 w 228"/>
                  <a:gd name="T49" fmla="*/ 265 h 329"/>
                  <a:gd name="T50" fmla="*/ 110 w 228"/>
                  <a:gd name="T51" fmla="*/ 329 h 329"/>
                  <a:gd name="T52" fmla="*/ 221 w 228"/>
                  <a:gd name="T53" fmla="*/ 264 h 329"/>
                  <a:gd name="T54" fmla="*/ 189 w 228"/>
                  <a:gd name="T55" fmla="*/ 207 h 329"/>
                  <a:gd name="T56" fmla="*/ 103 w 228"/>
                  <a:gd name="T57" fmla="*/ 193 h 329"/>
                  <a:gd name="T58" fmla="*/ 65 w 228"/>
                  <a:gd name="T59" fmla="*/ 193 h 329"/>
                  <a:gd name="T60" fmla="*/ 39 w 228"/>
                  <a:gd name="T61" fmla="*/ 159 h 329"/>
                  <a:gd name="T62" fmla="*/ 111 w 228"/>
                  <a:gd name="T63" fmla="*/ 317 h 329"/>
                  <a:gd name="T64" fmla="*/ 26 w 228"/>
                  <a:gd name="T65" fmla="*/ 265 h 329"/>
                  <a:gd name="T66" fmla="*/ 67 w 228"/>
                  <a:gd name="T67" fmla="*/ 222 h 329"/>
                  <a:gd name="T68" fmla="*/ 96 w 228"/>
                  <a:gd name="T69" fmla="*/ 222 h 329"/>
                  <a:gd name="T70" fmla="*/ 195 w 228"/>
                  <a:gd name="T71" fmla="*/ 265 h 329"/>
                  <a:gd name="T72" fmla="*/ 111 w 228"/>
                  <a:gd name="T73" fmla="*/ 3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0"/>
                    </a:moveTo>
                    <a:cubicBezTo>
                      <a:pt x="54" y="140"/>
                      <a:pt x="54" y="90"/>
                      <a:pt x="54" y="79"/>
                    </a:cubicBezTo>
                    <a:cubicBezTo>
                      <a:pt x="54" y="65"/>
                      <a:pt x="54" y="49"/>
                      <a:pt x="61" y="37"/>
                    </a:cubicBezTo>
                    <a:cubicBezTo>
                      <a:pt x="65" y="31"/>
                      <a:pt x="77" y="17"/>
                      <a:pt x="97" y="17"/>
                    </a:cubicBezTo>
                    <a:cubicBezTo>
                      <a:pt x="140" y="17"/>
                      <a:pt x="140" y="67"/>
                      <a:pt x="140" y="78"/>
                    </a:cubicBezTo>
                    <a:cubicBezTo>
                      <a:pt x="140" y="92"/>
                      <a:pt x="140" y="108"/>
                      <a:pt x="132" y="120"/>
                    </a:cubicBezTo>
                    <a:cubicBezTo>
                      <a:pt x="128" y="126"/>
                      <a:pt x="117" y="140"/>
                      <a:pt x="97" y="140"/>
                    </a:cubicBezTo>
                    <a:close/>
                    <a:moveTo>
                      <a:pt x="39" y="159"/>
                    </a:moveTo>
                    <a:cubicBezTo>
                      <a:pt x="39" y="157"/>
                      <a:pt x="39" y="146"/>
                      <a:pt x="48" y="136"/>
                    </a:cubicBezTo>
                    <a:cubicBezTo>
                      <a:pt x="67" y="150"/>
                      <a:pt x="87" y="151"/>
                      <a:pt x="97" y="151"/>
                    </a:cubicBezTo>
                    <a:cubicBezTo>
                      <a:pt x="143" y="151"/>
                      <a:pt x="178" y="117"/>
                      <a:pt x="178" y="79"/>
                    </a:cubicBezTo>
                    <a:cubicBezTo>
                      <a:pt x="178" y="60"/>
                      <a:pt x="170" y="42"/>
                      <a:pt x="157" y="30"/>
                    </a:cubicBezTo>
                    <a:cubicBezTo>
                      <a:pt x="175" y="13"/>
                      <a:pt x="193" y="11"/>
                      <a:pt x="202" y="11"/>
                    </a:cubicBezTo>
                    <a:cubicBezTo>
                      <a:pt x="203" y="11"/>
                      <a:pt x="206" y="11"/>
                      <a:pt x="207" y="11"/>
                    </a:cubicBezTo>
                    <a:cubicBezTo>
                      <a:pt x="202" y="13"/>
                      <a:pt x="199" y="19"/>
                      <a:pt x="199" y="25"/>
                    </a:cubicBezTo>
                    <a:cubicBezTo>
                      <a:pt x="199" y="33"/>
                      <a:pt x="206" y="39"/>
                      <a:pt x="214" y="39"/>
                    </a:cubicBezTo>
                    <a:cubicBezTo>
                      <a:pt x="219" y="39"/>
                      <a:pt x="228" y="36"/>
                      <a:pt x="228" y="24"/>
                    </a:cubicBezTo>
                    <a:cubicBezTo>
                      <a:pt x="228" y="16"/>
                      <a:pt x="222" y="0"/>
                      <a:pt x="203" y="0"/>
                    </a:cubicBezTo>
                    <a:cubicBezTo>
                      <a:pt x="193" y="0"/>
                      <a:pt x="171" y="3"/>
                      <a:pt x="150" y="23"/>
                    </a:cubicBezTo>
                    <a:cubicBezTo>
                      <a:pt x="129" y="7"/>
                      <a:pt x="108" y="5"/>
                      <a:pt x="97" y="5"/>
                    </a:cubicBezTo>
                    <a:cubicBezTo>
                      <a:pt x="51" y="5"/>
                      <a:pt x="16" y="40"/>
                      <a:pt x="16" y="78"/>
                    </a:cubicBezTo>
                    <a:cubicBezTo>
                      <a:pt x="16" y="100"/>
                      <a:pt x="27" y="119"/>
                      <a:pt x="40" y="129"/>
                    </a:cubicBezTo>
                    <a:cubicBezTo>
                      <a:pt x="33" y="137"/>
                      <a:pt x="24" y="153"/>
                      <a:pt x="24" y="171"/>
                    </a:cubicBezTo>
                    <a:cubicBezTo>
                      <a:pt x="24" y="186"/>
                      <a:pt x="31" y="205"/>
                      <a:pt x="46" y="215"/>
                    </a:cubicBezTo>
                    <a:cubicBezTo>
                      <a:pt x="16" y="224"/>
                      <a:pt x="0" y="245"/>
                      <a:pt x="0" y="265"/>
                    </a:cubicBezTo>
                    <a:cubicBezTo>
                      <a:pt x="0" y="301"/>
                      <a:pt x="50" y="329"/>
                      <a:pt x="110" y="329"/>
                    </a:cubicBezTo>
                    <a:cubicBezTo>
                      <a:pt x="169" y="329"/>
                      <a:pt x="221" y="303"/>
                      <a:pt x="221" y="264"/>
                    </a:cubicBezTo>
                    <a:cubicBezTo>
                      <a:pt x="221" y="247"/>
                      <a:pt x="214" y="221"/>
                      <a:pt x="189" y="207"/>
                    </a:cubicBezTo>
                    <a:cubicBezTo>
                      <a:pt x="162" y="193"/>
                      <a:pt x="133" y="193"/>
                      <a:pt x="103" y="193"/>
                    </a:cubicBezTo>
                    <a:cubicBezTo>
                      <a:pt x="90" y="193"/>
                      <a:pt x="69" y="193"/>
                      <a:pt x="65" y="193"/>
                    </a:cubicBezTo>
                    <a:cubicBezTo>
                      <a:pt x="50" y="191"/>
                      <a:pt x="39" y="175"/>
                      <a:pt x="39" y="159"/>
                    </a:cubicBezTo>
                    <a:close/>
                    <a:moveTo>
                      <a:pt x="111" y="317"/>
                    </a:moveTo>
                    <a:cubicBezTo>
                      <a:pt x="60" y="317"/>
                      <a:pt x="26" y="292"/>
                      <a:pt x="26" y="265"/>
                    </a:cubicBezTo>
                    <a:cubicBezTo>
                      <a:pt x="26" y="242"/>
                      <a:pt x="45" y="224"/>
                      <a:pt x="67" y="222"/>
                    </a:cubicBezTo>
                    <a:lnTo>
                      <a:pt x="96" y="222"/>
                    </a:lnTo>
                    <a:cubicBezTo>
                      <a:pt x="139" y="222"/>
                      <a:pt x="195" y="222"/>
                      <a:pt x="195" y="265"/>
                    </a:cubicBezTo>
                    <a:cubicBezTo>
                      <a:pt x="195" y="292"/>
                      <a:pt x="160" y="317"/>
                      <a:pt x="111" y="3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09">
                <a:extLst>
                  <a:ext uri="{FF2B5EF4-FFF2-40B4-BE49-F238E27FC236}">
                    <a16:creationId xmlns:a16="http://schemas.microsoft.com/office/drawing/2014/main" id="{34D9752C-450B-445A-A306-8570E3AAA32F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053013" y="4905375"/>
                <a:ext cx="158750" cy="144463"/>
              </a:xfrm>
              <a:custGeom>
                <a:avLst/>
                <a:gdLst>
                  <a:gd name="T0" fmla="*/ 30 w 271"/>
                  <a:gd name="T1" fmla="*/ 191 h 226"/>
                  <a:gd name="T2" fmla="*/ 25 w 271"/>
                  <a:gd name="T3" fmla="*/ 213 h 226"/>
                  <a:gd name="T4" fmla="*/ 40 w 271"/>
                  <a:gd name="T5" fmla="*/ 226 h 226"/>
                  <a:gd name="T6" fmla="*/ 58 w 271"/>
                  <a:gd name="T7" fmla="*/ 212 h 226"/>
                  <a:gd name="T8" fmla="*/ 68 w 271"/>
                  <a:gd name="T9" fmla="*/ 175 h 226"/>
                  <a:gd name="T10" fmla="*/ 79 w 271"/>
                  <a:gd name="T11" fmla="*/ 130 h 226"/>
                  <a:gd name="T12" fmla="*/ 87 w 271"/>
                  <a:gd name="T13" fmla="*/ 97 h 226"/>
                  <a:gd name="T14" fmla="*/ 94 w 271"/>
                  <a:gd name="T15" fmla="*/ 72 h 226"/>
                  <a:gd name="T16" fmla="*/ 175 w 271"/>
                  <a:gd name="T17" fmla="*/ 11 h 226"/>
                  <a:gd name="T18" fmla="*/ 202 w 271"/>
                  <a:gd name="T19" fmla="*/ 46 h 226"/>
                  <a:gd name="T20" fmla="*/ 169 w 271"/>
                  <a:gd name="T21" fmla="*/ 162 h 226"/>
                  <a:gd name="T22" fmla="*/ 164 w 271"/>
                  <a:gd name="T23" fmla="*/ 185 h 226"/>
                  <a:gd name="T24" fmla="*/ 205 w 271"/>
                  <a:gd name="T25" fmla="*/ 226 h 226"/>
                  <a:gd name="T26" fmla="*/ 271 w 271"/>
                  <a:gd name="T27" fmla="*/ 149 h 226"/>
                  <a:gd name="T28" fmla="*/ 265 w 271"/>
                  <a:gd name="T29" fmla="*/ 144 h 226"/>
                  <a:gd name="T30" fmla="*/ 257 w 271"/>
                  <a:gd name="T31" fmla="*/ 153 h 226"/>
                  <a:gd name="T32" fmla="*/ 206 w 271"/>
                  <a:gd name="T33" fmla="*/ 215 h 226"/>
                  <a:gd name="T34" fmla="*/ 194 w 271"/>
                  <a:gd name="T35" fmla="*/ 199 h 226"/>
                  <a:gd name="T36" fmla="*/ 203 w 271"/>
                  <a:gd name="T37" fmla="*/ 163 h 226"/>
                  <a:gd name="T38" fmla="*/ 234 w 271"/>
                  <a:gd name="T39" fmla="*/ 54 h 226"/>
                  <a:gd name="T40" fmla="*/ 176 w 271"/>
                  <a:gd name="T41" fmla="*/ 0 h 226"/>
                  <a:gd name="T42" fmla="*/ 99 w 271"/>
                  <a:gd name="T43" fmla="*/ 44 h 226"/>
                  <a:gd name="T44" fmla="*/ 53 w 271"/>
                  <a:gd name="T45" fmla="*/ 0 h 226"/>
                  <a:gd name="T46" fmla="*/ 15 w 271"/>
                  <a:gd name="T47" fmla="*/ 29 h 226"/>
                  <a:gd name="T48" fmla="*/ 0 w 271"/>
                  <a:gd name="T49" fmla="*/ 77 h 226"/>
                  <a:gd name="T50" fmla="*/ 6 w 271"/>
                  <a:gd name="T51" fmla="*/ 82 h 226"/>
                  <a:gd name="T52" fmla="*/ 15 w 271"/>
                  <a:gd name="T53" fmla="*/ 71 h 226"/>
                  <a:gd name="T54" fmla="*/ 51 w 271"/>
                  <a:gd name="T55" fmla="*/ 11 h 226"/>
                  <a:gd name="T56" fmla="*/ 67 w 271"/>
                  <a:gd name="T57" fmla="*/ 34 h 226"/>
                  <a:gd name="T58" fmla="*/ 59 w 271"/>
                  <a:gd name="T59" fmla="*/ 76 h 226"/>
                  <a:gd name="T60" fmla="*/ 30 w 271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1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8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5" y="108"/>
                      <a:pt x="87" y="97"/>
                    </a:cubicBezTo>
                    <a:cubicBezTo>
                      <a:pt x="89" y="89"/>
                      <a:pt x="93" y="74"/>
                      <a:pt x="94" y="72"/>
                    </a:cubicBezTo>
                    <a:cubicBezTo>
                      <a:pt x="101" y="57"/>
                      <a:pt x="127" y="11"/>
                      <a:pt x="175" y="11"/>
                    </a:cubicBezTo>
                    <a:cubicBezTo>
                      <a:pt x="197" y="11"/>
                      <a:pt x="202" y="30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9"/>
                      <a:pt x="182" y="226"/>
                      <a:pt x="205" y="226"/>
                    </a:cubicBezTo>
                    <a:cubicBezTo>
                      <a:pt x="252" y="226"/>
                      <a:pt x="271" y="153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60" y="146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4" y="82"/>
                      <a:pt x="234" y="54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9" y="44"/>
                    </a:cubicBezTo>
                    <a:cubicBezTo>
                      <a:pt x="96" y="16"/>
                      <a:pt x="76" y="0"/>
                      <a:pt x="53" y="0"/>
                    </a:cubicBezTo>
                    <a:cubicBezTo>
                      <a:pt x="30" y="0"/>
                      <a:pt x="20" y="20"/>
                      <a:pt x="15" y="29"/>
                    </a:cubicBezTo>
                    <a:cubicBezTo>
                      <a:pt x="7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2"/>
                      <a:pt x="15" y="71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8"/>
                      <a:pt x="67" y="34"/>
                    </a:cubicBezTo>
                    <a:cubicBezTo>
                      <a:pt x="67" y="45"/>
                      <a:pt x="65" y="50"/>
                      <a:pt x="59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10">
                <a:extLst>
                  <a:ext uri="{FF2B5EF4-FFF2-40B4-BE49-F238E27FC236}">
                    <a16:creationId xmlns:a16="http://schemas.microsoft.com/office/drawing/2014/main" id="{07DD9F69-3146-4238-9A75-0062619B08F4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5237163" y="4806950"/>
                <a:ext cx="66675" cy="320675"/>
              </a:xfrm>
              <a:custGeom>
                <a:avLst/>
                <a:gdLst>
                  <a:gd name="T0" fmla="*/ 116 w 116"/>
                  <a:gd name="T1" fmla="*/ 250 h 500"/>
                  <a:gd name="T2" fmla="*/ 83 w 116"/>
                  <a:gd name="T3" fmla="*/ 94 h 500"/>
                  <a:gd name="T4" fmla="*/ 5 w 116"/>
                  <a:gd name="T5" fmla="*/ 0 h 500"/>
                  <a:gd name="T6" fmla="*/ 0 w 116"/>
                  <a:gd name="T7" fmla="*/ 5 h 500"/>
                  <a:gd name="T8" fmla="*/ 10 w 116"/>
                  <a:gd name="T9" fmla="*/ 17 h 500"/>
                  <a:gd name="T10" fmla="*/ 87 w 116"/>
                  <a:gd name="T11" fmla="*/ 250 h 500"/>
                  <a:gd name="T12" fmla="*/ 7 w 116"/>
                  <a:gd name="T13" fmla="*/ 486 h 500"/>
                  <a:gd name="T14" fmla="*/ 0 w 116"/>
                  <a:gd name="T15" fmla="*/ 495 h 500"/>
                  <a:gd name="T16" fmla="*/ 5 w 116"/>
                  <a:gd name="T17" fmla="*/ 500 h 500"/>
                  <a:gd name="T18" fmla="*/ 84 w 116"/>
                  <a:gd name="T19" fmla="*/ 402 h 500"/>
                  <a:gd name="T20" fmla="*/ 116 w 116"/>
                  <a:gd name="T21" fmla="*/ 25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500">
                    <a:moveTo>
                      <a:pt x="116" y="250"/>
                    </a:moveTo>
                    <a:cubicBezTo>
                      <a:pt x="116" y="211"/>
                      <a:pt x="110" y="151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6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5"/>
                    </a:cubicBezTo>
                    <a:cubicBezTo>
                      <a:pt x="0" y="498"/>
                      <a:pt x="2" y="500"/>
                      <a:pt x="5" y="500"/>
                    </a:cubicBezTo>
                    <a:cubicBezTo>
                      <a:pt x="10" y="500"/>
                      <a:pt x="55" y="466"/>
                      <a:pt x="84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11">
                <a:extLst>
                  <a:ext uri="{FF2B5EF4-FFF2-40B4-BE49-F238E27FC236}">
                    <a16:creationId xmlns:a16="http://schemas.microsoft.com/office/drawing/2014/main" id="{95BE376F-4F74-405F-A030-0168039F7753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5411788" y="4902200"/>
                <a:ext cx="196850" cy="149225"/>
              </a:xfrm>
              <a:custGeom>
                <a:avLst/>
                <a:gdLst>
                  <a:gd name="T0" fmla="*/ 274 w 335"/>
                  <a:gd name="T1" fmla="*/ 0 h 232"/>
                  <a:gd name="T2" fmla="*/ 274 w 335"/>
                  <a:gd name="T3" fmla="*/ 8 h 232"/>
                  <a:gd name="T4" fmla="*/ 296 w 335"/>
                  <a:gd name="T5" fmla="*/ 23 h 232"/>
                  <a:gd name="T6" fmla="*/ 287 w 335"/>
                  <a:gd name="T7" fmla="*/ 56 h 232"/>
                  <a:gd name="T8" fmla="*/ 242 w 335"/>
                  <a:gd name="T9" fmla="*/ 167 h 232"/>
                  <a:gd name="T10" fmla="*/ 201 w 335"/>
                  <a:gd name="T11" fmla="*/ 55 h 232"/>
                  <a:gd name="T12" fmla="*/ 192 w 335"/>
                  <a:gd name="T13" fmla="*/ 26 h 232"/>
                  <a:gd name="T14" fmla="*/ 221 w 335"/>
                  <a:gd name="T15" fmla="*/ 8 h 232"/>
                  <a:gd name="T16" fmla="*/ 221 w 335"/>
                  <a:gd name="T17" fmla="*/ 0 h 232"/>
                  <a:gd name="T18" fmla="*/ 120 w 335"/>
                  <a:gd name="T19" fmla="*/ 0 h 232"/>
                  <a:gd name="T20" fmla="*/ 120 w 335"/>
                  <a:gd name="T21" fmla="*/ 8 h 232"/>
                  <a:gd name="T22" fmla="*/ 154 w 335"/>
                  <a:gd name="T23" fmla="*/ 42 h 232"/>
                  <a:gd name="T24" fmla="*/ 164 w 335"/>
                  <a:gd name="T25" fmla="*/ 70 h 232"/>
                  <a:gd name="T26" fmla="*/ 119 w 335"/>
                  <a:gd name="T27" fmla="*/ 169 h 232"/>
                  <a:gd name="T28" fmla="*/ 69 w 335"/>
                  <a:gd name="T29" fmla="*/ 39 h 232"/>
                  <a:gd name="T30" fmla="*/ 66 w 335"/>
                  <a:gd name="T31" fmla="*/ 24 h 232"/>
                  <a:gd name="T32" fmla="*/ 89 w 335"/>
                  <a:gd name="T33" fmla="*/ 8 h 232"/>
                  <a:gd name="T34" fmla="*/ 89 w 335"/>
                  <a:gd name="T35" fmla="*/ 0 h 232"/>
                  <a:gd name="T36" fmla="*/ 0 w 335"/>
                  <a:gd name="T37" fmla="*/ 0 h 232"/>
                  <a:gd name="T38" fmla="*/ 0 w 335"/>
                  <a:gd name="T39" fmla="*/ 8 h 232"/>
                  <a:gd name="T40" fmla="*/ 26 w 335"/>
                  <a:gd name="T41" fmla="*/ 39 h 232"/>
                  <a:gd name="T42" fmla="*/ 93 w 335"/>
                  <a:gd name="T43" fmla="*/ 210 h 232"/>
                  <a:gd name="T44" fmla="*/ 106 w 335"/>
                  <a:gd name="T45" fmla="*/ 232 h 232"/>
                  <a:gd name="T46" fmla="*/ 119 w 335"/>
                  <a:gd name="T47" fmla="*/ 212 h 232"/>
                  <a:gd name="T48" fmla="*/ 175 w 335"/>
                  <a:gd name="T49" fmla="*/ 93 h 232"/>
                  <a:gd name="T50" fmla="*/ 220 w 335"/>
                  <a:gd name="T51" fmla="*/ 210 h 232"/>
                  <a:gd name="T52" fmla="*/ 232 w 335"/>
                  <a:gd name="T53" fmla="*/ 232 h 232"/>
                  <a:gd name="T54" fmla="*/ 246 w 335"/>
                  <a:gd name="T55" fmla="*/ 207 h 232"/>
                  <a:gd name="T56" fmla="*/ 315 w 335"/>
                  <a:gd name="T57" fmla="*/ 35 h 232"/>
                  <a:gd name="T58" fmla="*/ 335 w 335"/>
                  <a:gd name="T59" fmla="*/ 8 h 232"/>
                  <a:gd name="T60" fmla="*/ 335 w 335"/>
                  <a:gd name="T61" fmla="*/ 0 h 232"/>
                  <a:gd name="T62" fmla="*/ 274 w 335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7" y="56"/>
                    </a:cubicBezTo>
                    <a:lnTo>
                      <a:pt x="242" y="167"/>
                    </a:lnTo>
                    <a:lnTo>
                      <a:pt x="201" y="55"/>
                    </a:lnTo>
                    <a:cubicBezTo>
                      <a:pt x="192" y="32"/>
                      <a:pt x="192" y="32"/>
                      <a:pt x="192" y="26"/>
                    </a:cubicBezTo>
                    <a:cubicBezTo>
                      <a:pt x="192" y="15"/>
                      <a:pt x="198" y="11"/>
                      <a:pt x="221" y="8"/>
                    </a:cubicBezTo>
                    <a:lnTo>
                      <a:pt x="221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8" y="10"/>
                      <a:pt x="144" y="15"/>
                      <a:pt x="154" y="42"/>
                    </a:cubicBezTo>
                    <a:cubicBezTo>
                      <a:pt x="158" y="52"/>
                      <a:pt x="161" y="61"/>
                      <a:pt x="164" y="70"/>
                    </a:cubicBezTo>
                    <a:lnTo>
                      <a:pt x="119" y="169"/>
                    </a:lnTo>
                    <a:lnTo>
                      <a:pt x="69" y="39"/>
                    </a:lnTo>
                    <a:cubicBezTo>
                      <a:pt x="67" y="34"/>
                      <a:pt x="66" y="29"/>
                      <a:pt x="66" y="24"/>
                    </a:cubicBezTo>
                    <a:cubicBezTo>
                      <a:pt x="66" y="14"/>
                      <a:pt x="72" y="10"/>
                      <a:pt x="89" y="8"/>
                    </a:cubicBezTo>
                    <a:lnTo>
                      <a:pt x="89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1" y="9"/>
                      <a:pt x="15" y="14"/>
                      <a:pt x="26" y="39"/>
                    </a:cubicBezTo>
                    <a:lnTo>
                      <a:pt x="93" y="210"/>
                    </a:lnTo>
                    <a:cubicBezTo>
                      <a:pt x="99" y="225"/>
                      <a:pt x="103" y="232"/>
                      <a:pt x="106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3"/>
                    </a:lnTo>
                    <a:lnTo>
                      <a:pt x="220" y="210"/>
                    </a:lnTo>
                    <a:cubicBezTo>
                      <a:pt x="227" y="229"/>
                      <a:pt x="229" y="232"/>
                      <a:pt x="232" y="232"/>
                    </a:cubicBezTo>
                    <a:cubicBezTo>
                      <a:pt x="235" y="232"/>
                      <a:pt x="238" y="227"/>
                      <a:pt x="246" y="207"/>
                    </a:cubicBezTo>
                    <a:lnTo>
                      <a:pt x="315" y="35"/>
                    </a:lnTo>
                    <a:cubicBezTo>
                      <a:pt x="324" y="14"/>
                      <a:pt x="325" y="11"/>
                      <a:pt x="335" y="8"/>
                    </a:cubicBezTo>
                    <a:lnTo>
                      <a:pt x="335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12">
                <a:extLst>
                  <a:ext uri="{FF2B5EF4-FFF2-40B4-BE49-F238E27FC236}">
                    <a16:creationId xmlns:a16="http://schemas.microsoft.com/office/drawing/2014/main" id="{EE3FE840-82F3-40F5-A6C0-4D98B34F7740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5621338" y="4827588"/>
                <a:ext cx="68263" cy="2190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13">
                <a:extLst>
                  <a:ext uri="{FF2B5EF4-FFF2-40B4-BE49-F238E27FC236}">
                    <a16:creationId xmlns:a16="http://schemas.microsoft.com/office/drawing/2014/main" id="{8AF14A84-3FD4-43FE-8365-1A3F058E3209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700713" y="4860925"/>
                <a:ext cx="77788" cy="188913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6 h 294"/>
                  <a:gd name="T6" fmla="*/ 67 w 132"/>
                  <a:gd name="T7" fmla="*/ 0 h 294"/>
                  <a:gd name="T8" fmla="*/ 57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3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70" y="0"/>
                      <a:pt x="67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8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14">
                <a:extLst>
                  <a:ext uri="{FF2B5EF4-FFF2-40B4-BE49-F238E27FC236}">
                    <a16:creationId xmlns:a16="http://schemas.microsoft.com/office/drawing/2014/main" id="{A539229D-9435-4CF4-8D8D-7FE0D74A636F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780088" y="4827588"/>
                <a:ext cx="139700" cy="2190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9 w 238"/>
                  <a:gd name="T17" fmla="*/ 290 h 341"/>
                  <a:gd name="T18" fmla="*/ 209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15">
                <a:extLst>
                  <a:ext uri="{FF2B5EF4-FFF2-40B4-BE49-F238E27FC236}">
                    <a16:creationId xmlns:a16="http://schemas.microsoft.com/office/drawing/2014/main" id="{38D65ED9-564A-4A63-8CB7-929802A7039B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999163" y="4827588"/>
                <a:ext cx="139700" cy="2190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16">
                <a:extLst>
                  <a:ext uri="{FF2B5EF4-FFF2-40B4-BE49-F238E27FC236}">
                    <a16:creationId xmlns:a16="http://schemas.microsoft.com/office/drawing/2014/main" id="{CF4AC783-27C0-4B0B-9129-5BDCF63B1AFC}"/>
                  </a:ext>
                </a:extLst>
              </p:cNvPr>
              <p:cNvSpPr>
                <a:spLocks noEditPoint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6146800" y="4827588"/>
                <a:ext cx="68263" cy="219075"/>
              </a:xfrm>
              <a:custGeom>
                <a:avLst/>
                <a:gdLst>
                  <a:gd name="T0" fmla="*/ 80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2 w 118"/>
                  <a:gd name="T23" fmla="*/ 290 h 341"/>
                  <a:gd name="T24" fmla="*/ 82 w 118"/>
                  <a:gd name="T25" fmla="*/ 113 h 341"/>
                  <a:gd name="T26" fmla="*/ 80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80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17">
                <a:extLst>
                  <a:ext uri="{FF2B5EF4-FFF2-40B4-BE49-F238E27FC236}">
                    <a16:creationId xmlns:a16="http://schemas.microsoft.com/office/drawing/2014/main" id="{432B5555-7302-4086-BB82-B1E1BC35D98B}"/>
                  </a:ext>
                </a:extLst>
              </p:cNvPr>
              <p:cNvSpPr>
                <a:spLocks noEditPoint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6230938" y="4899025"/>
                <a:ext cx="128588" cy="217488"/>
              </a:xfrm>
              <a:custGeom>
                <a:avLst/>
                <a:gdLst>
                  <a:gd name="T0" fmla="*/ 220 w 220"/>
                  <a:gd name="T1" fmla="*/ 36 h 339"/>
                  <a:gd name="T2" fmla="*/ 220 w 220"/>
                  <a:gd name="T3" fmla="*/ 17 h 339"/>
                  <a:gd name="T4" fmla="*/ 182 w 220"/>
                  <a:gd name="T5" fmla="*/ 17 h 339"/>
                  <a:gd name="T6" fmla="*/ 154 w 220"/>
                  <a:gd name="T7" fmla="*/ 12 h 339"/>
                  <a:gd name="T8" fmla="*/ 143 w 220"/>
                  <a:gd name="T9" fmla="*/ 8 h 339"/>
                  <a:gd name="T10" fmla="*/ 103 w 220"/>
                  <a:gd name="T11" fmla="*/ 0 h 339"/>
                  <a:gd name="T12" fmla="*/ 20 w 220"/>
                  <a:gd name="T13" fmla="*/ 82 h 339"/>
                  <a:gd name="T14" fmla="*/ 67 w 220"/>
                  <a:gd name="T15" fmla="*/ 148 h 339"/>
                  <a:gd name="T16" fmla="*/ 45 w 220"/>
                  <a:gd name="T17" fmla="*/ 168 h 339"/>
                  <a:gd name="T18" fmla="*/ 22 w 220"/>
                  <a:gd name="T19" fmla="*/ 203 h 339"/>
                  <a:gd name="T20" fmla="*/ 49 w 220"/>
                  <a:gd name="T21" fmla="*/ 229 h 339"/>
                  <a:gd name="T22" fmla="*/ 0 w 220"/>
                  <a:gd name="T23" fmla="*/ 290 h 339"/>
                  <a:gd name="T24" fmla="*/ 86 w 220"/>
                  <a:gd name="T25" fmla="*/ 339 h 339"/>
                  <a:gd name="T26" fmla="*/ 188 w 220"/>
                  <a:gd name="T27" fmla="*/ 305 h 339"/>
                  <a:gd name="T28" fmla="*/ 216 w 220"/>
                  <a:gd name="T29" fmla="*/ 254 h 339"/>
                  <a:gd name="T30" fmla="*/ 155 w 220"/>
                  <a:gd name="T31" fmla="*/ 201 h 339"/>
                  <a:gd name="T32" fmla="*/ 91 w 220"/>
                  <a:gd name="T33" fmla="*/ 198 h 339"/>
                  <a:gd name="T34" fmla="*/ 52 w 220"/>
                  <a:gd name="T35" fmla="*/ 184 h 339"/>
                  <a:gd name="T36" fmla="*/ 82 w 220"/>
                  <a:gd name="T37" fmla="*/ 153 h 339"/>
                  <a:gd name="T38" fmla="*/ 91 w 220"/>
                  <a:gd name="T39" fmla="*/ 154 h 339"/>
                  <a:gd name="T40" fmla="*/ 110 w 220"/>
                  <a:gd name="T41" fmla="*/ 155 h 339"/>
                  <a:gd name="T42" fmla="*/ 164 w 220"/>
                  <a:gd name="T43" fmla="*/ 134 h 339"/>
                  <a:gd name="T44" fmla="*/ 188 w 220"/>
                  <a:gd name="T45" fmla="*/ 78 h 339"/>
                  <a:gd name="T46" fmla="*/ 179 w 220"/>
                  <a:gd name="T47" fmla="*/ 36 h 339"/>
                  <a:gd name="T48" fmla="*/ 220 w 220"/>
                  <a:gd name="T49" fmla="*/ 36 h 339"/>
                  <a:gd name="T50" fmla="*/ 59 w 220"/>
                  <a:gd name="T51" fmla="*/ 231 h 339"/>
                  <a:gd name="T52" fmla="*/ 140 w 220"/>
                  <a:gd name="T53" fmla="*/ 237 h 339"/>
                  <a:gd name="T54" fmla="*/ 202 w 220"/>
                  <a:gd name="T55" fmla="*/ 262 h 339"/>
                  <a:gd name="T56" fmla="*/ 107 w 220"/>
                  <a:gd name="T57" fmla="*/ 310 h 339"/>
                  <a:gd name="T58" fmla="*/ 35 w 220"/>
                  <a:gd name="T59" fmla="*/ 274 h 339"/>
                  <a:gd name="T60" fmla="*/ 59 w 220"/>
                  <a:gd name="T61" fmla="*/ 231 h 339"/>
                  <a:gd name="T62" fmla="*/ 62 w 220"/>
                  <a:gd name="T63" fmla="*/ 61 h 339"/>
                  <a:gd name="T64" fmla="*/ 98 w 220"/>
                  <a:gd name="T65" fmla="*/ 14 h 339"/>
                  <a:gd name="T66" fmla="*/ 135 w 220"/>
                  <a:gd name="T67" fmla="*/ 38 h 339"/>
                  <a:gd name="T68" fmla="*/ 150 w 220"/>
                  <a:gd name="T69" fmla="*/ 98 h 339"/>
                  <a:gd name="T70" fmla="*/ 112 w 220"/>
                  <a:gd name="T71" fmla="*/ 143 h 339"/>
                  <a:gd name="T72" fmla="*/ 62 w 220"/>
                  <a:gd name="T73" fmla="*/ 63 h 339"/>
                  <a:gd name="T74" fmla="*/ 62 w 220"/>
                  <a:gd name="T75" fmla="*/ 61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9">
                    <a:moveTo>
                      <a:pt x="220" y="36"/>
                    </a:moveTo>
                    <a:lnTo>
                      <a:pt x="220" y="17"/>
                    </a:lnTo>
                    <a:lnTo>
                      <a:pt x="182" y="17"/>
                    </a:lnTo>
                    <a:cubicBezTo>
                      <a:pt x="172" y="17"/>
                      <a:pt x="164" y="15"/>
                      <a:pt x="154" y="12"/>
                    </a:cubicBezTo>
                    <a:lnTo>
                      <a:pt x="143" y="8"/>
                    </a:lnTo>
                    <a:cubicBezTo>
                      <a:pt x="130" y="3"/>
                      <a:pt x="116" y="0"/>
                      <a:pt x="103" y="0"/>
                    </a:cubicBezTo>
                    <a:cubicBezTo>
                      <a:pt x="57" y="0"/>
                      <a:pt x="20" y="36"/>
                      <a:pt x="20" y="82"/>
                    </a:cubicBezTo>
                    <a:cubicBezTo>
                      <a:pt x="20" y="113"/>
                      <a:pt x="34" y="132"/>
                      <a:pt x="67" y="148"/>
                    </a:cubicBezTo>
                    <a:cubicBezTo>
                      <a:pt x="57" y="157"/>
                      <a:pt x="48" y="166"/>
                      <a:pt x="45" y="168"/>
                    </a:cubicBezTo>
                    <a:cubicBezTo>
                      <a:pt x="29" y="183"/>
                      <a:pt x="22" y="193"/>
                      <a:pt x="22" y="203"/>
                    </a:cubicBezTo>
                    <a:cubicBezTo>
                      <a:pt x="22" y="213"/>
                      <a:pt x="28" y="219"/>
                      <a:pt x="49" y="229"/>
                    </a:cubicBezTo>
                    <a:cubicBezTo>
                      <a:pt x="13" y="255"/>
                      <a:pt x="0" y="272"/>
                      <a:pt x="0" y="290"/>
                    </a:cubicBezTo>
                    <a:cubicBezTo>
                      <a:pt x="0" y="317"/>
                      <a:pt x="39" y="339"/>
                      <a:pt x="86" y="339"/>
                    </a:cubicBezTo>
                    <a:cubicBezTo>
                      <a:pt x="123" y="339"/>
                      <a:pt x="162" y="326"/>
                      <a:pt x="188" y="305"/>
                    </a:cubicBezTo>
                    <a:cubicBezTo>
                      <a:pt x="207" y="289"/>
                      <a:pt x="216" y="273"/>
                      <a:pt x="216" y="254"/>
                    </a:cubicBezTo>
                    <a:cubicBezTo>
                      <a:pt x="216" y="223"/>
                      <a:pt x="192" y="202"/>
                      <a:pt x="155" y="201"/>
                    </a:cubicBezTo>
                    <a:lnTo>
                      <a:pt x="91" y="198"/>
                    </a:lnTo>
                    <a:cubicBezTo>
                      <a:pt x="65" y="197"/>
                      <a:pt x="52" y="192"/>
                      <a:pt x="52" y="184"/>
                    </a:cubicBezTo>
                    <a:cubicBezTo>
                      <a:pt x="52" y="174"/>
                      <a:pt x="69" y="157"/>
                      <a:pt x="82" y="153"/>
                    </a:cubicBezTo>
                    <a:cubicBezTo>
                      <a:pt x="87" y="153"/>
                      <a:pt x="90" y="154"/>
                      <a:pt x="91" y="154"/>
                    </a:cubicBezTo>
                    <a:cubicBezTo>
                      <a:pt x="101" y="155"/>
                      <a:pt x="107" y="155"/>
                      <a:pt x="110" y="155"/>
                    </a:cubicBezTo>
                    <a:cubicBezTo>
                      <a:pt x="129" y="155"/>
                      <a:pt x="149" y="148"/>
                      <a:pt x="164" y="134"/>
                    </a:cubicBezTo>
                    <a:cubicBezTo>
                      <a:pt x="181" y="120"/>
                      <a:pt x="188" y="103"/>
                      <a:pt x="188" y="78"/>
                    </a:cubicBezTo>
                    <a:cubicBezTo>
                      <a:pt x="188" y="64"/>
                      <a:pt x="186" y="52"/>
                      <a:pt x="179" y="36"/>
                    </a:cubicBezTo>
                    <a:lnTo>
                      <a:pt x="220" y="36"/>
                    </a:lnTo>
                    <a:close/>
                    <a:moveTo>
                      <a:pt x="59" y="231"/>
                    </a:moveTo>
                    <a:cubicBezTo>
                      <a:pt x="76" y="234"/>
                      <a:pt x="115" y="237"/>
                      <a:pt x="140" y="237"/>
                    </a:cubicBezTo>
                    <a:cubicBezTo>
                      <a:pt x="185" y="237"/>
                      <a:pt x="202" y="244"/>
                      <a:pt x="202" y="262"/>
                    </a:cubicBezTo>
                    <a:cubicBezTo>
                      <a:pt x="202" y="291"/>
                      <a:pt x="164" y="310"/>
                      <a:pt x="107" y="310"/>
                    </a:cubicBezTo>
                    <a:cubicBezTo>
                      <a:pt x="64" y="310"/>
                      <a:pt x="35" y="296"/>
                      <a:pt x="35" y="274"/>
                    </a:cubicBezTo>
                    <a:cubicBezTo>
                      <a:pt x="35" y="262"/>
                      <a:pt x="38" y="256"/>
                      <a:pt x="59" y="231"/>
                    </a:cubicBezTo>
                    <a:close/>
                    <a:moveTo>
                      <a:pt x="62" y="61"/>
                    </a:moveTo>
                    <a:cubicBezTo>
                      <a:pt x="62" y="32"/>
                      <a:pt x="76" y="14"/>
                      <a:pt x="98" y="14"/>
                    </a:cubicBezTo>
                    <a:cubicBezTo>
                      <a:pt x="114" y="14"/>
                      <a:pt x="127" y="23"/>
                      <a:pt x="135" y="38"/>
                    </a:cubicBezTo>
                    <a:cubicBezTo>
                      <a:pt x="144" y="55"/>
                      <a:pt x="150" y="78"/>
                      <a:pt x="150" y="98"/>
                    </a:cubicBezTo>
                    <a:cubicBezTo>
                      <a:pt x="150" y="125"/>
                      <a:pt x="135" y="143"/>
                      <a:pt x="112" y="143"/>
                    </a:cubicBezTo>
                    <a:cubicBezTo>
                      <a:pt x="83" y="143"/>
                      <a:pt x="62" y="111"/>
                      <a:pt x="62" y="63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18">
                <a:extLst>
                  <a:ext uri="{FF2B5EF4-FFF2-40B4-BE49-F238E27FC236}">
                    <a16:creationId xmlns:a16="http://schemas.microsoft.com/office/drawing/2014/main" id="{89154FCC-E8AE-41CF-871C-09D357D7B96F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6370638" y="4827588"/>
                <a:ext cx="139700" cy="219075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7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19">
                <a:extLst>
                  <a:ext uri="{FF2B5EF4-FFF2-40B4-BE49-F238E27FC236}">
                    <a16:creationId xmlns:a16="http://schemas.microsoft.com/office/drawing/2014/main" id="{6CE75E32-D091-4AAD-8461-1648DA2FE1ED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6588125" y="4899025"/>
                <a:ext cx="134938" cy="217488"/>
              </a:xfrm>
              <a:custGeom>
                <a:avLst/>
                <a:gdLst>
                  <a:gd name="T0" fmla="*/ 2 w 232"/>
                  <a:gd name="T1" fmla="*/ 34 h 338"/>
                  <a:gd name="T2" fmla="*/ 14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30 h 338"/>
                  <a:gd name="T10" fmla="*/ 0 w 232"/>
                  <a:gd name="T11" fmla="*/ 338 h 338"/>
                  <a:gd name="T12" fmla="*/ 121 w 232"/>
                  <a:gd name="T13" fmla="*/ 338 h 338"/>
                  <a:gd name="T14" fmla="*/ 121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7 h 338"/>
                  <a:gd name="T24" fmla="*/ 149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8 w 232"/>
                  <a:gd name="T39" fmla="*/ 30 h 338"/>
                  <a:gd name="T40" fmla="*/ 189 w 232"/>
                  <a:gd name="T41" fmla="*/ 126 h 338"/>
                  <a:gd name="T42" fmla="*/ 129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29" y="327"/>
                      <a:pt x="0" y="330"/>
                    </a:cubicBezTo>
                    <a:lnTo>
                      <a:pt x="0" y="338"/>
                    </a:lnTo>
                    <a:lnTo>
                      <a:pt x="121" y="338"/>
                    </a:lnTo>
                    <a:lnTo>
                      <a:pt x="121" y="329"/>
                    </a:lnTo>
                    <a:cubicBezTo>
                      <a:pt x="83" y="329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4" y="230"/>
                      <a:pt x="106" y="235"/>
                      <a:pt x="127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9" y="0"/>
                    </a:cubicBezTo>
                    <a:cubicBezTo>
                      <a:pt x="121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29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5" y="30"/>
                      <a:pt x="128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9"/>
                      <a:pt x="129" y="219"/>
                    </a:cubicBezTo>
                    <a:cubicBezTo>
                      <a:pt x="105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20">
                <a:extLst>
                  <a:ext uri="{FF2B5EF4-FFF2-40B4-BE49-F238E27FC236}">
                    <a16:creationId xmlns:a16="http://schemas.microsoft.com/office/drawing/2014/main" id="{01D8916F-18FD-4764-ACBC-7B40B169766D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6734175" y="4899025"/>
                <a:ext cx="95250" cy="147638"/>
              </a:xfrm>
              <a:custGeom>
                <a:avLst/>
                <a:gdLst>
                  <a:gd name="T0" fmla="*/ 1 w 165"/>
                  <a:gd name="T1" fmla="*/ 35 h 230"/>
                  <a:gd name="T2" fmla="*/ 18 w 165"/>
                  <a:gd name="T3" fmla="*/ 33 h 230"/>
                  <a:gd name="T4" fmla="*/ 35 w 165"/>
                  <a:gd name="T5" fmla="*/ 63 h 230"/>
                  <a:gd name="T6" fmla="*/ 35 w 165"/>
                  <a:gd name="T7" fmla="*/ 188 h 230"/>
                  <a:gd name="T8" fmla="*/ 0 w 165"/>
                  <a:gd name="T9" fmla="*/ 222 h 230"/>
                  <a:gd name="T10" fmla="*/ 0 w 165"/>
                  <a:gd name="T11" fmla="*/ 230 h 230"/>
                  <a:gd name="T12" fmla="*/ 120 w 165"/>
                  <a:gd name="T13" fmla="*/ 230 h 230"/>
                  <a:gd name="T14" fmla="*/ 120 w 165"/>
                  <a:gd name="T15" fmla="*/ 222 h 230"/>
                  <a:gd name="T16" fmla="*/ 77 w 165"/>
                  <a:gd name="T17" fmla="*/ 185 h 230"/>
                  <a:gd name="T18" fmla="*/ 77 w 165"/>
                  <a:gd name="T19" fmla="*/ 73 h 230"/>
                  <a:gd name="T20" fmla="*/ 112 w 165"/>
                  <a:gd name="T21" fmla="*/ 32 h 230"/>
                  <a:gd name="T22" fmla="*/ 125 w 165"/>
                  <a:gd name="T23" fmla="*/ 39 h 230"/>
                  <a:gd name="T24" fmla="*/ 145 w 165"/>
                  <a:gd name="T25" fmla="*/ 49 h 230"/>
                  <a:gd name="T26" fmla="*/ 165 w 165"/>
                  <a:gd name="T27" fmla="*/ 27 h 230"/>
                  <a:gd name="T28" fmla="*/ 137 w 165"/>
                  <a:gd name="T29" fmla="*/ 0 h 230"/>
                  <a:gd name="T30" fmla="*/ 77 w 165"/>
                  <a:gd name="T31" fmla="*/ 47 h 230"/>
                  <a:gd name="T32" fmla="*/ 77 w 165"/>
                  <a:gd name="T33" fmla="*/ 1 h 230"/>
                  <a:gd name="T34" fmla="*/ 75 w 165"/>
                  <a:gd name="T35" fmla="*/ 0 h 230"/>
                  <a:gd name="T36" fmla="*/ 1 w 165"/>
                  <a:gd name="T37" fmla="*/ 27 h 230"/>
                  <a:gd name="T38" fmla="*/ 1 w 165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30">
                    <a:moveTo>
                      <a:pt x="1" y="35"/>
                    </a:moveTo>
                    <a:cubicBezTo>
                      <a:pt x="8" y="34"/>
                      <a:pt x="13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5" y="41"/>
                      <a:pt x="165" y="27"/>
                    </a:cubicBezTo>
                    <a:cubicBezTo>
                      <a:pt x="165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21">
                <a:extLst>
                  <a:ext uri="{FF2B5EF4-FFF2-40B4-BE49-F238E27FC236}">
                    <a16:creationId xmlns:a16="http://schemas.microsoft.com/office/drawing/2014/main" id="{926C3A64-21C1-4309-8273-17B64C881E8B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6837363" y="4899025"/>
                <a:ext cx="128588" cy="150813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22">
                <a:extLst>
                  <a:ext uri="{FF2B5EF4-FFF2-40B4-BE49-F238E27FC236}">
                    <a16:creationId xmlns:a16="http://schemas.microsoft.com/office/drawing/2014/main" id="{BC14859B-025D-4510-BE16-74C3927EFDB8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6975475" y="4827588"/>
                <a:ext cx="134938" cy="222250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23">
                <a:extLst>
                  <a:ext uri="{FF2B5EF4-FFF2-40B4-BE49-F238E27FC236}">
                    <a16:creationId xmlns:a16="http://schemas.microsoft.com/office/drawing/2014/main" id="{DF0FD223-A731-494C-A4D9-8F940EEE5BBE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7131050" y="4899025"/>
                <a:ext cx="117475" cy="15081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10" y="25"/>
                      <a:pt x="10" y="56"/>
                    </a:cubicBezTo>
                    <a:cubicBezTo>
                      <a:pt x="10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24">
                <a:extLst>
                  <a:ext uri="{FF2B5EF4-FFF2-40B4-BE49-F238E27FC236}">
                    <a16:creationId xmlns:a16="http://schemas.microsoft.com/office/drawing/2014/main" id="{20A1BBBB-F56A-4681-B065-C8B2B3C1486A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7250113" y="4827588"/>
                <a:ext cx="134938" cy="222250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9" y="143"/>
                      <a:pt x="124" y="143"/>
                    </a:cubicBezTo>
                    <a:cubicBezTo>
                      <a:pt x="163" y="143"/>
                      <a:pt x="188" y="182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8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25">
                <a:extLst>
                  <a:ext uri="{FF2B5EF4-FFF2-40B4-BE49-F238E27FC236}">
                    <a16:creationId xmlns:a16="http://schemas.microsoft.com/office/drawing/2014/main" id="{E0F71E86-3A8B-44C8-9A1E-40B070325917}"/>
                  </a:ext>
                </a:extLst>
              </p:cNvPr>
              <p:cNvSpPr>
                <a:spLocks noEditPoint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7399338" y="4827588"/>
                <a:ext cx="69850" cy="2190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26">
                <a:extLst>
                  <a:ext uri="{FF2B5EF4-FFF2-40B4-BE49-F238E27FC236}">
                    <a16:creationId xmlns:a16="http://schemas.microsoft.com/office/drawing/2014/main" id="{C67B9A41-245B-4F5A-AE58-1D9917048ECB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7481888" y="4827588"/>
                <a:ext cx="69850" cy="2190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59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27">
                <a:extLst>
                  <a:ext uri="{FF2B5EF4-FFF2-40B4-BE49-F238E27FC236}">
                    <a16:creationId xmlns:a16="http://schemas.microsoft.com/office/drawing/2014/main" id="{DA0634E0-F004-49D3-B76D-D3AE5C9A755E}"/>
                  </a:ext>
                </a:extLst>
              </p:cNvPr>
              <p:cNvSpPr>
                <a:spLocks noEditPoint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7561263" y="4827588"/>
                <a:ext cx="69850" cy="219075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28">
                <a:extLst>
                  <a:ext uri="{FF2B5EF4-FFF2-40B4-BE49-F238E27FC236}">
                    <a16:creationId xmlns:a16="http://schemas.microsoft.com/office/drawing/2014/main" id="{8906C0D9-DF05-4DD0-BADD-36F9353B7AA3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7642225" y="4860925"/>
                <a:ext cx="76200" cy="188913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6 h 294"/>
                  <a:gd name="T6" fmla="*/ 66 w 132"/>
                  <a:gd name="T7" fmla="*/ 0 h 294"/>
                  <a:gd name="T8" fmla="*/ 57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29">
                <a:extLst>
                  <a:ext uri="{FF2B5EF4-FFF2-40B4-BE49-F238E27FC236}">
                    <a16:creationId xmlns:a16="http://schemas.microsoft.com/office/drawing/2014/main" id="{FD57270D-A81D-43FE-9070-75659AFF10D2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7723188" y="4902200"/>
                <a:ext cx="134938" cy="214313"/>
              </a:xfrm>
              <a:custGeom>
                <a:avLst/>
                <a:gdLst>
                  <a:gd name="T0" fmla="*/ 230 w 230"/>
                  <a:gd name="T1" fmla="*/ 0 h 334"/>
                  <a:gd name="T2" fmla="*/ 162 w 230"/>
                  <a:gd name="T3" fmla="*/ 0 h 334"/>
                  <a:gd name="T4" fmla="*/ 162 w 230"/>
                  <a:gd name="T5" fmla="*/ 8 h 334"/>
                  <a:gd name="T6" fmla="*/ 186 w 230"/>
                  <a:gd name="T7" fmla="*/ 20 h 334"/>
                  <a:gd name="T8" fmla="*/ 184 w 230"/>
                  <a:gd name="T9" fmla="*/ 29 h 334"/>
                  <a:gd name="T10" fmla="*/ 136 w 230"/>
                  <a:gd name="T11" fmla="*/ 166 h 334"/>
                  <a:gd name="T12" fmla="*/ 78 w 230"/>
                  <a:gd name="T13" fmla="*/ 40 h 334"/>
                  <a:gd name="T14" fmla="*/ 73 w 230"/>
                  <a:gd name="T15" fmla="*/ 21 h 334"/>
                  <a:gd name="T16" fmla="*/ 102 w 230"/>
                  <a:gd name="T17" fmla="*/ 8 h 334"/>
                  <a:gd name="T18" fmla="*/ 102 w 230"/>
                  <a:gd name="T19" fmla="*/ 0 h 334"/>
                  <a:gd name="T20" fmla="*/ 0 w 230"/>
                  <a:gd name="T21" fmla="*/ 0 h 334"/>
                  <a:gd name="T22" fmla="*/ 0 w 230"/>
                  <a:gd name="T23" fmla="*/ 7 h 334"/>
                  <a:gd name="T24" fmla="*/ 25 w 230"/>
                  <a:gd name="T25" fmla="*/ 23 h 334"/>
                  <a:gd name="T26" fmla="*/ 82 w 230"/>
                  <a:gd name="T27" fmla="*/ 146 h 334"/>
                  <a:gd name="T28" fmla="*/ 83 w 230"/>
                  <a:gd name="T29" fmla="*/ 150 h 334"/>
                  <a:gd name="T30" fmla="*/ 91 w 230"/>
                  <a:gd name="T31" fmla="*/ 165 h 334"/>
                  <a:gd name="T32" fmla="*/ 113 w 230"/>
                  <a:gd name="T33" fmla="*/ 215 h 334"/>
                  <a:gd name="T34" fmla="*/ 93 w 230"/>
                  <a:gd name="T35" fmla="*/ 269 h 334"/>
                  <a:gd name="T36" fmla="*/ 68 w 230"/>
                  <a:gd name="T37" fmla="*/ 292 h 334"/>
                  <a:gd name="T38" fmla="*/ 56 w 230"/>
                  <a:gd name="T39" fmla="*/ 288 h 334"/>
                  <a:gd name="T40" fmla="*/ 29 w 230"/>
                  <a:gd name="T41" fmla="*/ 283 h 334"/>
                  <a:gd name="T42" fmla="*/ 8 w 230"/>
                  <a:gd name="T43" fmla="*/ 305 h 334"/>
                  <a:gd name="T44" fmla="*/ 45 w 230"/>
                  <a:gd name="T45" fmla="*/ 334 h 334"/>
                  <a:gd name="T46" fmla="*/ 129 w 230"/>
                  <a:gd name="T47" fmla="*/ 234 h 334"/>
                  <a:gd name="T48" fmla="*/ 206 w 230"/>
                  <a:gd name="T49" fmla="*/ 30 h 334"/>
                  <a:gd name="T50" fmla="*/ 230 w 230"/>
                  <a:gd name="T51" fmla="*/ 8 h 334"/>
                  <a:gd name="T52" fmla="*/ 230 w 230"/>
                  <a:gd name="T5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4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7"/>
                      <a:pt x="73" y="21"/>
                    </a:cubicBezTo>
                    <a:cubicBezTo>
                      <a:pt x="73" y="12"/>
                      <a:pt x="81" y="9"/>
                      <a:pt x="102" y="8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1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0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4"/>
                      <a:pt x="45" y="334"/>
                    </a:cubicBezTo>
                    <a:cubicBezTo>
                      <a:pt x="78" y="334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30">
                <a:extLst>
                  <a:ext uri="{FF2B5EF4-FFF2-40B4-BE49-F238E27FC236}">
                    <a16:creationId xmlns:a16="http://schemas.microsoft.com/office/drawing/2014/main" id="{143D7334-72C1-4318-ACFD-DF2EB89A6782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7866063" y="5014913"/>
                <a:ext cx="31750" cy="34925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18" name="文本框 417">
                <a:extLst>
                  <a:ext uri="{FF2B5EF4-FFF2-40B4-BE49-F238E27FC236}">
                    <a16:creationId xmlns:a16="http://schemas.microsoft.com/office/drawing/2014/main" id="{33D68A29-3CFB-449E-8704-568DA74EE9D6}"/>
                  </a:ext>
                </a:extLst>
              </p:cNvPr>
              <p:cNvSpPr txBox="1"/>
              <p:nvPr/>
            </p:nvSpPr>
            <p:spPr>
              <a:xfrm>
                <a:off x="1440653" y="5546326"/>
                <a:ext cx="6256585" cy="6828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C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Ο</m:t>
                    </m:r>
                    <m:d>
                      <m:dPr>
                        <m:ctrlPr>
                          <a:rPr lang="el-GR" altLang="zh-CN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l-GR" altLang="zh-CN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func>
                              <m:funcPr>
                                <m:ctrlPr>
                                  <a:rPr lang="en-US" altLang="zh-CN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400" b="0" i="0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altLang="zh-CN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𝑛</m:t>
                                </m:r>
                              </m:e>
                            </m:func>
                          </m:num>
                          <m:den>
                            <m:func>
                              <m:funcPr>
                                <m:ctrlPr>
                                  <a:rPr lang="en-US" altLang="zh-CN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400" b="0" i="0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func>
                                  <m:funcPr>
                                    <m:ctrlPr>
                                      <a:rPr lang="en-US" altLang="zh-CN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lang="en-US" altLang="zh-CN" sz="2400" b="0" i="0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lang="en-US" altLang="zh-CN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e>
                                </m:func>
                              </m:e>
                            </m:func>
                          </m:den>
                        </m:f>
                      </m:e>
                    </m:d>
                  </m:oMath>
                </a14:m>
                <a:r>
                  <a:rPr lang="zh-CN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CN" sz="2400" dirty="0">
                    <a:solidFill>
                      <a:srgbClr val="FF0000"/>
                    </a:solidFill>
                  </a:rPr>
                  <a:t>versus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C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Ο</m:t>
                    </m:r>
                    <m:d>
                      <m:dPr>
                        <m:ctrlPr>
                          <a:rPr lang="el-GR" altLang="zh-CN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func>
                          <m:funcPr>
                            <m:ctrlPr>
                              <a:rPr lang="en-US" altLang="zh-CN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altLang="zh-CN" sz="2400" b="0" i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log</m:t>
                            </m:r>
                          </m:fName>
                          <m:e>
                            <m:func>
                              <m:funcPr>
                                <m:ctrlPr>
                                  <a:rPr lang="en-US" altLang="zh-CN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400" b="0" i="0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altLang="zh-CN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𝑛</m:t>
                                </m:r>
                              </m:e>
                            </m:func>
                          </m:e>
                        </m:func>
                      </m:e>
                    </m:d>
                  </m:oMath>
                </a14:m>
                <a:r>
                  <a:rPr lang="en-US" altLang="zh-CN" sz="2400" dirty="0">
                    <a:solidFill>
                      <a:srgbClr val="FF0000"/>
                    </a:solidFill>
                  </a:rPr>
                  <a:t>, exponential gap</a:t>
                </a:r>
                <a:endParaRPr lang="zh-CN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18" name="文本框 417">
                <a:extLst>
                  <a:ext uri="{FF2B5EF4-FFF2-40B4-BE49-F238E27FC236}">
                    <a16:creationId xmlns:a16="http://schemas.microsoft.com/office/drawing/2014/main" id="{33D68A29-3CFB-449E-8704-568DA74EE9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0653" y="5546326"/>
                <a:ext cx="6256585" cy="682816"/>
              </a:xfrm>
              <a:prstGeom prst="rect">
                <a:avLst/>
              </a:prstGeom>
              <a:blipFill>
                <a:blip r:embed="rId54"/>
                <a:stretch>
                  <a:fillRect r="-584" b="-178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51145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1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E44FAAF-130F-4903-B647-18C96D6308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Power of Two Choices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F5802EA3-D6FC-4C4D-8ED0-DAB6F6E171D9}"/>
              </a:ext>
            </a:extLst>
          </p:cNvPr>
          <p:cNvSpPr txBox="1"/>
          <p:nvPr/>
        </p:nvSpPr>
        <p:spPr>
          <a:xfrm>
            <a:off x="55697" y="1430221"/>
            <a:ext cx="903260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  <a:cs typeface="Times New Roman" panose="02020603050405020304" pitchFamily="18" charset="0"/>
              </a:rPr>
              <a:t>“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chemeClr val="accent2"/>
                </a:solidFill>
              </a:rPr>
              <a:t> balls are thrown into </a:t>
            </a:r>
            <a:r>
              <a:rPr lang="en-US" altLang="zh-CN" sz="2400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solidFill>
                  <a:schemeClr val="accent2"/>
                </a:solidFill>
              </a:rPr>
              <a:t> bins in the following manner:</a:t>
            </a:r>
          </a:p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for each ball, choose </a:t>
            </a:r>
            <a:r>
              <a:rPr lang="en-US" altLang="zh-CN" sz="2400" dirty="0">
                <a:solidFill>
                  <a:srgbClr val="FF0000"/>
                </a:solidFill>
              </a:rPr>
              <a:t>two</a:t>
            </a:r>
            <a:r>
              <a:rPr lang="en-US" altLang="zh-CN" sz="2400" dirty="0">
                <a:solidFill>
                  <a:schemeClr val="accent2"/>
                </a:solidFill>
              </a:rPr>
              <a:t> bins uniformly and independently at random,</a:t>
            </a:r>
          </a:p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then place the ball in the less loaded bin”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23AFF5AC-CF50-4C91-9866-88D3356B7088}"/>
                  </a:ext>
                </a:extLst>
              </p:cNvPr>
              <p:cNvSpPr txBox="1"/>
              <p:nvPr/>
            </p:nvSpPr>
            <p:spPr>
              <a:xfrm>
                <a:off x="1456241" y="2749867"/>
                <a:ext cx="6231514" cy="461665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bg1"/>
                    </a:solidFill>
                    <a:cs typeface="Times New Roman" panose="02020603050405020304" pitchFamily="18" charset="0"/>
                  </a:rPr>
                  <a:t>the max loaded bin has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CN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Ο</m:t>
                    </m:r>
                    <m:r>
                      <a:rPr lang="en-US" altLang="zh-CN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(</m:t>
                    </m:r>
                    <m:func>
                      <m:funcPr>
                        <m:ctrlPr>
                          <a:rPr lang="en-US" altLang="zh-CN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altLang="zh-CN" sz="2400" b="0" i="0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anose="02020603050405020304" pitchFamily="18" charset="0"/>
                          </a:rPr>
                          <m:t>log</m:t>
                        </m:r>
                      </m:fName>
                      <m:e>
                        <m:func>
                          <m:funcPr>
                            <m:ctrlP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altLang="zh-CN" sz="2400" b="0" i="0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log</m:t>
                            </m:r>
                          </m:fName>
                          <m:e>
                            <m: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func>
                      </m:e>
                    </m:func>
                    <m:r>
                      <a:rPr lang="en-US" altLang="zh-CN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)</m:t>
                    </m:r>
                  </m:oMath>
                </a14:m>
                <a:r>
                  <a:rPr lang="zh-CN" altLang="en-US" sz="2400" dirty="0">
                    <a:solidFill>
                      <a:schemeClr val="bg1"/>
                    </a:solidFill>
                  </a:rPr>
                  <a:t> </a:t>
                </a:r>
                <a:r>
                  <a:rPr lang="en-US" altLang="zh-CN" sz="2400" dirty="0">
                    <a:solidFill>
                      <a:schemeClr val="bg1"/>
                    </a:solidFill>
                  </a:rPr>
                  <a:t>balls, </a:t>
                </a:r>
                <a:r>
                  <a:rPr lang="en-US" altLang="zh-CN" sz="2400" dirty="0" err="1">
                    <a:solidFill>
                      <a:schemeClr val="bg1"/>
                    </a:solidFill>
                  </a:rPr>
                  <a:t>w.h.p</a:t>
                </a:r>
                <a:r>
                  <a:rPr lang="en-US" altLang="zh-CN" sz="2400" dirty="0">
                    <a:solidFill>
                      <a:schemeClr val="bg1"/>
                    </a:solidFill>
                  </a:rPr>
                  <a:t>.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23AFF5AC-CF50-4C91-9866-88D3356B70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6241" y="2749867"/>
                <a:ext cx="6231514" cy="461665"/>
              </a:xfrm>
              <a:prstGeom prst="rect">
                <a:avLst/>
              </a:prstGeom>
              <a:blipFill>
                <a:blip r:embed="rId27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03" name="组合 1002">
            <a:extLst>
              <a:ext uri="{FF2B5EF4-FFF2-40B4-BE49-F238E27FC236}">
                <a16:creationId xmlns:a16="http://schemas.microsoft.com/office/drawing/2014/main" id="{2E97CF9D-EC31-41B2-AEBA-2D80F00860F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2425" y="3562350"/>
            <a:ext cx="6897688" cy="266700"/>
            <a:chOff x="352425" y="3562350"/>
            <a:chExt cx="6897688" cy="266700"/>
          </a:xfrm>
        </p:grpSpPr>
        <p:sp>
          <p:nvSpPr>
            <p:cNvPr id="941" name="Freeform 529">
              <a:extLst>
                <a:ext uri="{FF2B5EF4-FFF2-40B4-BE49-F238E27FC236}">
                  <a16:creationId xmlns:a16="http://schemas.microsoft.com/office/drawing/2014/main" id="{3C4DADF6-EC6E-454C-B033-C28B4160607B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352425" y="3570288"/>
              <a:ext cx="160338" cy="195263"/>
            </a:xfrm>
            <a:custGeom>
              <a:avLst/>
              <a:gdLst>
                <a:gd name="T0" fmla="*/ 344 w 344"/>
                <a:gd name="T1" fmla="*/ 327 h 337"/>
                <a:gd name="T2" fmla="*/ 299 w 344"/>
                <a:gd name="T3" fmla="*/ 284 h 337"/>
                <a:gd name="T4" fmla="*/ 175 w 344"/>
                <a:gd name="T5" fmla="*/ 0 h 337"/>
                <a:gd name="T6" fmla="*/ 165 w 344"/>
                <a:gd name="T7" fmla="*/ 0 h 337"/>
                <a:gd name="T8" fmla="*/ 61 w 344"/>
                <a:gd name="T9" fmla="*/ 245 h 337"/>
                <a:gd name="T10" fmla="*/ 0 w 344"/>
                <a:gd name="T11" fmla="*/ 327 h 337"/>
                <a:gd name="T12" fmla="*/ 0 w 344"/>
                <a:gd name="T13" fmla="*/ 337 h 337"/>
                <a:gd name="T14" fmla="*/ 98 w 344"/>
                <a:gd name="T15" fmla="*/ 337 h 337"/>
                <a:gd name="T16" fmla="*/ 98 w 344"/>
                <a:gd name="T17" fmla="*/ 327 h 337"/>
                <a:gd name="T18" fmla="*/ 64 w 344"/>
                <a:gd name="T19" fmla="*/ 307 h 337"/>
                <a:gd name="T20" fmla="*/ 68 w 344"/>
                <a:gd name="T21" fmla="*/ 287 h 337"/>
                <a:gd name="T22" fmla="*/ 91 w 344"/>
                <a:gd name="T23" fmla="*/ 229 h 337"/>
                <a:gd name="T24" fmla="*/ 222 w 344"/>
                <a:gd name="T25" fmla="*/ 229 h 337"/>
                <a:gd name="T26" fmla="*/ 242 w 344"/>
                <a:gd name="T27" fmla="*/ 277 h 337"/>
                <a:gd name="T28" fmla="*/ 252 w 344"/>
                <a:gd name="T29" fmla="*/ 310 h 337"/>
                <a:gd name="T30" fmla="*/ 217 w 344"/>
                <a:gd name="T31" fmla="*/ 327 h 337"/>
                <a:gd name="T32" fmla="*/ 217 w 344"/>
                <a:gd name="T33" fmla="*/ 337 h 337"/>
                <a:gd name="T34" fmla="*/ 344 w 344"/>
                <a:gd name="T35" fmla="*/ 337 h 337"/>
                <a:gd name="T36" fmla="*/ 344 w 344"/>
                <a:gd name="T37" fmla="*/ 327 h 337"/>
                <a:gd name="T38" fmla="*/ 100 w 344"/>
                <a:gd name="T39" fmla="*/ 208 h 337"/>
                <a:gd name="T40" fmla="*/ 157 w 344"/>
                <a:gd name="T41" fmla="*/ 71 h 337"/>
                <a:gd name="T42" fmla="*/ 215 w 344"/>
                <a:gd name="T43" fmla="*/ 208 h 337"/>
                <a:gd name="T44" fmla="*/ 100 w 344"/>
                <a:gd name="T45" fmla="*/ 20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4" h="337">
                  <a:moveTo>
                    <a:pt x="344" y="327"/>
                  </a:moveTo>
                  <a:cubicBezTo>
                    <a:pt x="322" y="326"/>
                    <a:pt x="317" y="321"/>
                    <a:pt x="299" y="284"/>
                  </a:cubicBezTo>
                  <a:lnTo>
                    <a:pt x="175" y="0"/>
                  </a:lnTo>
                  <a:lnTo>
                    <a:pt x="165" y="0"/>
                  </a:lnTo>
                  <a:lnTo>
                    <a:pt x="61" y="245"/>
                  </a:lnTo>
                  <a:cubicBezTo>
                    <a:pt x="29" y="318"/>
                    <a:pt x="23" y="326"/>
                    <a:pt x="0" y="327"/>
                  </a:cubicBezTo>
                  <a:lnTo>
                    <a:pt x="0" y="337"/>
                  </a:lnTo>
                  <a:lnTo>
                    <a:pt x="98" y="337"/>
                  </a:lnTo>
                  <a:lnTo>
                    <a:pt x="98" y="327"/>
                  </a:lnTo>
                  <a:cubicBezTo>
                    <a:pt x="74" y="327"/>
                    <a:pt x="64" y="321"/>
                    <a:pt x="64" y="307"/>
                  </a:cubicBezTo>
                  <a:cubicBezTo>
                    <a:pt x="64" y="301"/>
                    <a:pt x="66" y="294"/>
                    <a:pt x="68" y="287"/>
                  </a:cubicBezTo>
                  <a:lnTo>
                    <a:pt x="91" y="229"/>
                  </a:lnTo>
                  <a:lnTo>
                    <a:pt x="222" y="229"/>
                  </a:lnTo>
                  <a:lnTo>
                    <a:pt x="242" y="277"/>
                  </a:lnTo>
                  <a:cubicBezTo>
                    <a:pt x="248" y="290"/>
                    <a:pt x="252" y="303"/>
                    <a:pt x="252" y="310"/>
                  </a:cubicBezTo>
                  <a:cubicBezTo>
                    <a:pt x="252" y="323"/>
                    <a:pt x="243" y="327"/>
                    <a:pt x="217" y="327"/>
                  </a:cubicBezTo>
                  <a:lnTo>
                    <a:pt x="217" y="337"/>
                  </a:lnTo>
                  <a:lnTo>
                    <a:pt x="344" y="337"/>
                  </a:lnTo>
                  <a:lnTo>
                    <a:pt x="344" y="327"/>
                  </a:lnTo>
                  <a:close/>
                  <a:moveTo>
                    <a:pt x="100" y="208"/>
                  </a:moveTo>
                  <a:lnTo>
                    <a:pt x="157" y="71"/>
                  </a:lnTo>
                  <a:lnTo>
                    <a:pt x="215" y="208"/>
                  </a:lnTo>
                  <a:lnTo>
                    <a:pt x="100" y="2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530">
              <a:extLst>
                <a:ext uri="{FF2B5EF4-FFF2-40B4-BE49-F238E27FC236}">
                  <a16:creationId xmlns:a16="http://schemas.microsoft.com/office/drawing/2014/main" id="{CE3B0C45-F994-4B3C-9066-0CDC13D77161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528638" y="3632200"/>
              <a:ext cx="68263" cy="136525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9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9 w 148"/>
                <a:gd name="T27" fmla="*/ 154 h 235"/>
                <a:gd name="T28" fmla="*/ 1 w 148"/>
                <a:gd name="T29" fmla="*/ 154 h 235"/>
                <a:gd name="T30" fmla="*/ 1 w 148"/>
                <a:gd name="T31" fmla="*/ 232 h 235"/>
                <a:gd name="T32" fmla="*/ 7 w 148"/>
                <a:gd name="T33" fmla="*/ 232 h 235"/>
                <a:gd name="T34" fmla="*/ 19 w 148"/>
                <a:gd name="T35" fmla="*/ 226 h 235"/>
                <a:gd name="T36" fmla="*/ 42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3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6"/>
                    <a:pt x="0" y="62"/>
                  </a:cubicBezTo>
                  <a:cubicBezTo>
                    <a:pt x="0" y="90"/>
                    <a:pt x="16" y="110"/>
                    <a:pt x="59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40" y="217"/>
                    <a:pt x="30" y="206"/>
                  </a:cubicBezTo>
                  <a:cubicBezTo>
                    <a:pt x="20" y="194"/>
                    <a:pt x="15" y="182"/>
                    <a:pt x="9" y="154"/>
                  </a:cubicBezTo>
                  <a:lnTo>
                    <a:pt x="1" y="154"/>
                  </a:lnTo>
                  <a:lnTo>
                    <a:pt x="1" y="232"/>
                  </a:lnTo>
                  <a:lnTo>
                    <a:pt x="7" y="232"/>
                  </a:lnTo>
                  <a:cubicBezTo>
                    <a:pt x="11" y="227"/>
                    <a:pt x="13" y="226"/>
                    <a:pt x="19" y="226"/>
                  </a:cubicBezTo>
                  <a:cubicBezTo>
                    <a:pt x="23" y="226"/>
                    <a:pt x="30" y="227"/>
                    <a:pt x="42" y="230"/>
                  </a:cubicBezTo>
                  <a:cubicBezTo>
                    <a:pt x="56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9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531">
              <a:extLst>
                <a:ext uri="{FF2B5EF4-FFF2-40B4-BE49-F238E27FC236}">
                  <a16:creationId xmlns:a16="http://schemas.microsoft.com/office/drawing/2014/main" id="{006774B1-1870-42E3-8628-34328F5A8BD0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619125" y="3632200"/>
              <a:ext cx="68263" cy="136525"/>
            </a:xfrm>
            <a:custGeom>
              <a:avLst/>
              <a:gdLst>
                <a:gd name="T0" fmla="*/ 132 w 148"/>
                <a:gd name="T1" fmla="*/ 73 h 235"/>
                <a:gd name="T2" fmla="*/ 130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2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532">
              <a:extLst>
                <a:ext uri="{FF2B5EF4-FFF2-40B4-BE49-F238E27FC236}">
                  <a16:creationId xmlns:a16="http://schemas.microsoft.com/office/drawing/2014/main" id="{1C388010-6D7B-4244-8F74-39404D88D167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698500" y="3635375"/>
              <a:ext cx="109538" cy="133350"/>
            </a:xfrm>
            <a:custGeom>
              <a:avLst/>
              <a:gdLst>
                <a:gd name="T0" fmla="*/ 234 w 234"/>
                <a:gd name="T1" fmla="*/ 200 h 230"/>
                <a:gd name="T2" fmla="*/ 232 w 234"/>
                <a:gd name="T3" fmla="*/ 200 h 230"/>
                <a:gd name="T4" fmla="*/ 203 w 234"/>
                <a:gd name="T5" fmla="*/ 171 h 230"/>
                <a:gd name="T6" fmla="*/ 203 w 234"/>
                <a:gd name="T7" fmla="*/ 0 h 230"/>
                <a:gd name="T8" fmla="*/ 124 w 234"/>
                <a:gd name="T9" fmla="*/ 0 h 230"/>
                <a:gd name="T10" fmla="*/ 124 w 234"/>
                <a:gd name="T11" fmla="*/ 8 h 230"/>
                <a:gd name="T12" fmla="*/ 161 w 234"/>
                <a:gd name="T13" fmla="*/ 40 h 230"/>
                <a:gd name="T14" fmla="*/ 161 w 234"/>
                <a:gd name="T15" fmla="*/ 157 h 230"/>
                <a:gd name="T16" fmla="*/ 152 w 234"/>
                <a:gd name="T17" fmla="*/ 184 h 230"/>
                <a:gd name="T18" fmla="*/ 108 w 234"/>
                <a:gd name="T19" fmla="*/ 201 h 230"/>
                <a:gd name="T20" fmla="*/ 72 w 234"/>
                <a:gd name="T21" fmla="*/ 163 h 230"/>
                <a:gd name="T22" fmla="*/ 72 w 234"/>
                <a:gd name="T23" fmla="*/ 0 h 230"/>
                <a:gd name="T24" fmla="*/ 0 w 234"/>
                <a:gd name="T25" fmla="*/ 0 h 230"/>
                <a:gd name="T26" fmla="*/ 0 w 234"/>
                <a:gd name="T27" fmla="*/ 7 h 230"/>
                <a:gd name="T28" fmla="*/ 31 w 234"/>
                <a:gd name="T29" fmla="*/ 39 h 230"/>
                <a:gd name="T30" fmla="*/ 31 w 234"/>
                <a:gd name="T31" fmla="*/ 165 h 230"/>
                <a:gd name="T32" fmla="*/ 91 w 234"/>
                <a:gd name="T33" fmla="*/ 230 h 230"/>
                <a:gd name="T34" fmla="*/ 142 w 234"/>
                <a:gd name="T35" fmla="*/ 208 h 230"/>
                <a:gd name="T36" fmla="*/ 164 w 234"/>
                <a:gd name="T37" fmla="*/ 187 h 230"/>
                <a:gd name="T38" fmla="*/ 164 w 234"/>
                <a:gd name="T39" fmla="*/ 228 h 230"/>
                <a:gd name="T40" fmla="*/ 166 w 234"/>
                <a:gd name="T41" fmla="*/ 229 h 230"/>
                <a:gd name="T42" fmla="*/ 234 w 234"/>
                <a:gd name="T43" fmla="*/ 207 h 230"/>
                <a:gd name="T44" fmla="*/ 234 w 234"/>
                <a:gd name="T45" fmla="*/ 20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30">
                  <a:moveTo>
                    <a:pt x="234" y="200"/>
                  </a:moveTo>
                  <a:lnTo>
                    <a:pt x="232" y="200"/>
                  </a:lnTo>
                  <a:cubicBezTo>
                    <a:pt x="209" y="200"/>
                    <a:pt x="203" y="194"/>
                    <a:pt x="203" y="171"/>
                  </a:cubicBezTo>
                  <a:lnTo>
                    <a:pt x="203" y="0"/>
                  </a:lnTo>
                  <a:lnTo>
                    <a:pt x="124" y="0"/>
                  </a:lnTo>
                  <a:lnTo>
                    <a:pt x="124" y="8"/>
                  </a:lnTo>
                  <a:cubicBezTo>
                    <a:pt x="155" y="10"/>
                    <a:pt x="161" y="15"/>
                    <a:pt x="161" y="40"/>
                  </a:cubicBezTo>
                  <a:lnTo>
                    <a:pt x="161" y="157"/>
                  </a:lnTo>
                  <a:cubicBezTo>
                    <a:pt x="161" y="171"/>
                    <a:pt x="159" y="178"/>
                    <a:pt x="152" y="184"/>
                  </a:cubicBezTo>
                  <a:cubicBezTo>
                    <a:pt x="138" y="195"/>
                    <a:pt x="123" y="201"/>
                    <a:pt x="108" y="201"/>
                  </a:cubicBezTo>
                  <a:cubicBezTo>
                    <a:pt x="88" y="201"/>
                    <a:pt x="72" y="184"/>
                    <a:pt x="72" y="163"/>
                  </a:cubicBezTo>
                  <a:lnTo>
                    <a:pt x="72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24" y="8"/>
                    <a:pt x="31" y="16"/>
                    <a:pt x="31" y="39"/>
                  </a:cubicBezTo>
                  <a:lnTo>
                    <a:pt x="31" y="165"/>
                  </a:lnTo>
                  <a:cubicBezTo>
                    <a:pt x="31" y="204"/>
                    <a:pt x="55" y="230"/>
                    <a:pt x="91" y="230"/>
                  </a:cubicBezTo>
                  <a:cubicBezTo>
                    <a:pt x="109" y="230"/>
                    <a:pt x="129" y="222"/>
                    <a:pt x="142" y="208"/>
                  </a:cubicBezTo>
                  <a:lnTo>
                    <a:pt x="164" y="187"/>
                  </a:lnTo>
                  <a:lnTo>
                    <a:pt x="164" y="228"/>
                  </a:lnTo>
                  <a:lnTo>
                    <a:pt x="166" y="229"/>
                  </a:lnTo>
                  <a:cubicBezTo>
                    <a:pt x="191" y="219"/>
                    <a:pt x="209" y="214"/>
                    <a:pt x="234" y="207"/>
                  </a:cubicBezTo>
                  <a:lnTo>
                    <a:pt x="234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533">
              <a:extLst>
                <a:ext uri="{FF2B5EF4-FFF2-40B4-BE49-F238E27FC236}">
                  <a16:creationId xmlns:a16="http://schemas.microsoft.com/office/drawing/2014/main" id="{B7DED126-6048-4A61-8574-C538FDCE21D7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815975" y="3632200"/>
              <a:ext cx="177800" cy="133350"/>
            </a:xfrm>
            <a:custGeom>
              <a:avLst/>
              <a:gdLst>
                <a:gd name="T0" fmla="*/ 2 w 379"/>
                <a:gd name="T1" fmla="*/ 31 h 230"/>
                <a:gd name="T2" fmla="*/ 18 w 379"/>
                <a:gd name="T3" fmla="*/ 29 h 230"/>
                <a:gd name="T4" fmla="*/ 35 w 379"/>
                <a:gd name="T5" fmla="*/ 61 h 230"/>
                <a:gd name="T6" fmla="*/ 35 w 379"/>
                <a:gd name="T7" fmla="*/ 187 h 230"/>
                <a:gd name="T8" fmla="*/ 0 w 379"/>
                <a:gd name="T9" fmla="*/ 222 h 230"/>
                <a:gd name="T10" fmla="*/ 0 w 379"/>
                <a:gd name="T11" fmla="*/ 230 h 230"/>
                <a:gd name="T12" fmla="*/ 111 w 379"/>
                <a:gd name="T13" fmla="*/ 230 h 230"/>
                <a:gd name="T14" fmla="*/ 111 w 379"/>
                <a:gd name="T15" fmla="*/ 222 h 230"/>
                <a:gd name="T16" fmla="*/ 77 w 379"/>
                <a:gd name="T17" fmla="*/ 196 h 230"/>
                <a:gd name="T18" fmla="*/ 77 w 379"/>
                <a:gd name="T19" fmla="*/ 55 h 230"/>
                <a:gd name="T20" fmla="*/ 85 w 379"/>
                <a:gd name="T21" fmla="*/ 46 h 230"/>
                <a:gd name="T22" fmla="*/ 136 w 379"/>
                <a:gd name="T23" fmla="*/ 26 h 230"/>
                <a:gd name="T24" fmla="*/ 169 w 379"/>
                <a:gd name="T25" fmla="*/ 78 h 230"/>
                <a:gd name="T26" fmla="*/ 169 w 379"/>
                <a:gd name="T27" fmla="*/ 187 h 230"/>
                <a:gd name="T28" fmla="*/ 135 w 379"/>
                <a:gd name="T29" fmla="*/ 222 h 230"/>
                <a:gd name="T30" fmla="*/ 135 w 379"/>
                <a:gd name="T31" fmla="*/ 230 h 230"/>
                <a:gd name="T32" fmla="*/ 247 w 379"/>
                <a:gd name="T33" fmla="*/ 230 h 230"/>
                <a:gd name="T34" fmla="*/ 247 w 379"/>
                <a:gd name="T35" fmla="*/ 222 h 230"/>
                <a:gd name="T36" fmla="*/ 211 w 379"/>
                <a:gd name="T37" fmla="*/ 182 h 230"/>
                <a:gd name="T38" fmla="*/ 211 w 379"/>
                <a:gd name="T39" fmla="*/ 56 h 230"/>
                <a:gd name="T40" fmla="*/ 265 w 379"/>
                <a:gd name="T41" fmla="*/ 26 h 230"/>
                <a:gd name="T42" fmla="*/ 302 w 379"/>
                <a:gd name="T43" fmla="*/ 81 h 230"/>
                <a:gd name="T44" fmla="*/ 302 w 379"/>
                <a:gd name="T45" fmla="*/ 186 h 230"/>
                <a:gd name="T46" fmla="*/ 270 w 379"/>
                <a:gd name="T47" fmla="*/ 222 h 230"/>
                <a:gd name="T48" fmla="*/ 270 w 379"/>
                <a:gd name="T49" fmla="*/ 230 h 230"/>
                <a:gd name="T50" fmla="*/ 379 w 379"/>
                <a:gd name="T51" fmla="*/ 230 h 230"/>
                <a:gd name="T52" fmla="*/ 379 w 379"/>
                <a:gd name="T53" fmla="*/ 222 h 230"/>
                <a:gd name="T54" fmla="*/ 366 w 379"/>
                <a:gd name="T55" fmla="*/ 221 h 230"/>
                <a:gd name="T56" fmla="*/ 344 w 379"/>
                <a:gd name="T57" fmla="*/ 192 h 230"/>
                <a:gd name="T58" fmla="*/ 344 w 379"/>
                <a:gd name="T59" fmla="*/ 89 h 230"/>
                <a:gd name="T60" fmla="*/ 286 w 379"/>
                <a:gd name="T61" fmla="*/ 0 h 230"/>
                <a:gd name="T62" fmla="*/ 205 w 379"/>
                <a:gd name="T63" fmla="*/ 42 h 230"/>
                <a:gd name="T64" fmla="*/ 152 w 379"/>
                <a:gd name="T65" fmla="*/ 0 h 230"/>
                <a:gd name="T66" fmla="*/ 75 w 379"/>
                <a:gd name="T67" fmla="*/ 38 h 230"/>
                <a:gd name="T68" fmla="*/ 75 w 379"/>
                <a:gd name="T69" fmla="*/ 1 h 230"/>
                <a:gd name="T70" fmla="*/ 72 w 379"/>
                <a:gd name="T71" fmla="*/ 0 h 230"/>
                <a:gd name="T72" fmla="*/ 2 w 379"/>
                <a:gd name="T73" fmla="*/ 22 h 230"/>
                <a:gd name="T74" fmla="*/ 2 w 379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30">
                  <a:moveTo>
                    <a:pt x="2" y="31"/>
                  </a:moveTo>
                  <a:cubicBezTo>
                    <a:pt x="8" y="29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2"/>
                  </a:lnTo>
                  <a:cubicBezTo>
                    <a:pt x="85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5" y="46"/>
                  </a:cubicBezTo>
                  <a:cubicBezTo>
                    <a:pt x="97" y="34"/>
                    <a:pt x="118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7"/>
                  </a:lnTo>
                  <a:cubicBezTo>
                    <a:pt x="169" y="215"/>
                    <a:pt x="163" y="220"/>
                    <a:pt x="135" y="222"/>
                  </a:cubicBezTo>
                  <a:lnTo>
                    <a:pt x="135" y="230"/>
                  </a:lnTo>
                  <a:lnTo>
                    <a:pt x="247" y="230"/>
                  </a:lnTo>
                  <a:lnTo>
                    <a:pt x="247" y="222"/>
                  </a:lnTo>
                  <a:cubicBezTo>
                    <a:pt x="218" y="222"/>
                    <a:pt x="211" y="213"/>
                    <a:pt x="211" y="182"/>
                  </a:cubicBezTo>
                  <a:lnTo>
                    <a:pt x="211" y="56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3" y="26"/>
                    <a:pt x="302" y="39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70" y="222"/>
                  </a:cubicBezTo>
                  <a:lnTo>
                    <a:pt x="270" y="230"/>
                  </a:lnTo>
                  <a:lnTo>
                    <a:pt x="379" y="230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6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6" y="7"/>
                    <a:pt x="75" y="38"/>
                  </a:cubicBezTo>
                  <a:lnTo>
                    <a:pt x="75" y="1"/>
                  </a:lnTo>
                  <a:lnTo>
                    <a:pt x="72" y="0"/>
                  </a:lnTo>
                  <a:cubicBezTo>
                    <a:pt x="46" y="9"/>
                    <a:pt x="29" y="15"/>
                    <a:pt x="2" y="22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534">
              <a:extLst>
                <a:ext uri="{FF2B5EF4-FFF2-40B4-BE49-F238E27FC236}">
                  <a16:creationId xmlns:a16="http://schemas.microsoft.com/office/drawing/2014/main" id="{E3B3ABA0-5EED-4800-8B3B-55EEA930B3C7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1000125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535">
              <a:extLst>
                <a:ext uri="{FF2B5EF4-FFF2-40B4-BE49-F238E27FC236}">
                  <a16:creationId xmlns:a16="http://schemas.microsoft.com/office/drawing/2014/main" id="{0084D3F6-DCA7-4AAD-B0BA-7B2CCEEEF266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1157288" y="3598863"/>
              <a:ext cx="63500" cy="169863"/>
            </a:xfrm>
            <a:custGeom>
              <a:avLst/>
              <a:gdLst>
                <a:gd name="T0" fmla="*/ 121 w 133"/>
                <a:gd name="T1" fmla="*/ 65 h 295"/>
                <a:gd name="T2" fmla="*/ 70 w 133"/>
                <a:gd name="T3" fmla="*/ 65 h 295"/>
                <a:gd name="T4" fmla="*/ 70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8 w 133"/>
                <a:gd name="T17" fmla="*/ 81 h 295"/>
                <a:gd name="T18" fmla="*/ 28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6 w 133"/>
                <a:gd name="T27" fmla="*/ 269 h 295"/>
                <a:gd name="T28" fmla="*/ 70 w 133"/>
                <a:gd name="T29" fmla="*/ 224 h 295"/>
                <a:gd name="T30" fmla="*/ 70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536">
              <a:extLst>
                <a:ext uri="{FF2B5EF4-FFF2-40B4-BE49-F238E27FC236}">
                  <a16:creationId xmlns:a16="http://schemas.microsoft.com/office/drawing/2014/main" id="{59BA78A3-C6D2-4A0B-8516-4523962DF364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1222375" y="3568700"/>
              <a:ext cx="111125" cy="196850"/>
            </a:xfrm>
            <a:custGeom>
              <a:avLst/>
              <a:gdLst>
                <a:gd name="T0" fmla="*/ 73 w 238"/>
                <a:gd name="T1" fmla="*/ 170 h 342"/>
                <a:gd name="T2" fmla="*/ 129 w 238"/>
                <a:gd name="T3" fmla="*/ 139 h 342"/>
                <a:gd name="T4" fmla="*/ 166 w 238"/>
                <a:gd name="T5" fmla="*/ 192 h 342"/>
                <a:gd name="T6" fmla="*/ 166 w 238"/>
                <a:gd name="T7" fmla="*/ 291 h 342"/>
                <a:gd name="T8" fmla="*/ 132 w 238"/>
                <a:gd name="T9" fmla="*/ 334 h 342"/>
                <a:gd name="T10" fmla="*/ 132 w 238"/>
                <a:gd name="T11" fmla="*/ 342 h 342"/>
                <a:gd name="T12" fmla="*/ 238 w 238"/>
                <a:gd name="T13" fmla="*/ 342 h 342"/>
                <a:gd name="T14" fmla="*/ 238 w 238"/>
                <a:gd name="T15" fmla="*/ 334 h 342"/>
                <a:gd name="T16" fmla="*/ 208 w 238"/>
                <a:gd name="T17" fmla="*/ 291 h 342"/>
                <a:gd name="T18" fmla="*/ 208 w 238"/>
                <a:gd name="T19" fmla="*/ 191 h 342"/>
                <a:gd name="T20" fmla="*/ 147 w 238"/>
                <a:gd name="T21" fmla="*/ 112 h 342"/>
                <a:gd name="T22" fmla="*/ 73 w 238"/>
                <a:gd name="T23" fmla="*/ 154 h 342"/>
                <a:gd name="T24" fmla="*/ 73 w 238"/>
                <a:gd name="T25" fmla="*/ 2 h 342"/>
                <a:gd name="T26" fmla="*/ 71 w 238"/>
                <a:gd name="T27" fmla="*/ 0 h 342"/>
                <a:gd name="T28" fmla="*/ 14 w 238"/>
                <a:gd name="T29" fmla="*/ 18 h 342"/>
                <a:gd name="T30" fmla="*/ 0 w 238"/>
                <a:gd name="T31" fmla="*/ 22 h 342"/>
                <a:gd name="T32" fmla="*/ 0 w 238"/>
                <a:gd name="T33" fmla="*/ 30 h 342"/>
                <a:gd name="T34" fmla="*/ 6 w 238"/>
                <a:gd name="T35" fmla="*/ 30 h 342"/>
                <a:gd name="T36" fmla="*/ 31 w 238"/>
                <a:gd name="T37" fmla="*/ 55 h 342"/>
                <a:gd name="T38" fmla="*/ 31 w 238"/>
                <a:gd name="T39" fmla="*/ 291 h 342"/>
                <a:gd name="T40" fmla="*/ 0 w 238"/>
                <a:gd name="T41" fmla="*/ 334 h 342"/>
                <a:gd name="T42" fmla="*/ 0 w 238"/>
                <a:gd name="T43" fmla="*/ 342 h 342"/>
                <a:gd name="T44" fmla="*/ 107 w 238"/>
                <a:gd name="T45" fmla="*/ 342 h 342"/>
                <a:gd name="T46" fmla="*/ 107 w 238"/>
                <a:gd name="T47" fmla="*/ 334 h 342"/>
                <a:gd name="T48" fmla="*/ 73 w 238"/>
                <a:gd name="T49" fmla="*/ 291 h 342"/>
                <a:gd name="T50" fmla="*/ 73 w 238"/>
                <a:gd name="T51" fmla="*/ 17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2">
                  <a:moveTo>
                    <a:pt x="73" y="170"/>
                  </a:moveTo>
                  <a:cubicBezTo>
                    <a:pt x="94" y="147"/>
                    <a:pt x="109" y="139"/>
                    <a:pt x="129" y="139"/>
                  </a:cubicBezTo>
                  <a:cubicBezTo>
                    <a:pt x="154" y="139"/>
                    <a:pt x="166" y="157"/>
                    <a:pt x="166" y="192"/>
                  </a:cubicBezTo>
                  <a:lnTo>
                    <a:pt x="166" y="291"/>
                  </a:lnTo>
                  <a:cubicBezTo>
                    <a:pt x="166" y="325"/>
                    <a:pt x="161" y="331"/>
                    <a:pt x="132" y="334"/>
                  </a:cubicBezTo>
                  <a:lnTo>
                    <a:pt x="132" y="342"/>
                  </a:lnTo>
                  <a:lnTo>
                    <a:pt x="238" y="342"/>
                  </a:lnTo>
                  <a:lnTo>
                    <a:pt x="238" y="334"/>
                  </a:lnTo>
                  <a:cubicBezTo>
                    <a:pt x="211" y="329"/>
                    <a:pt x="208" y="325"/>
                    <a:pt x="208" y="291"/>
                  </a:cubicBezTo>
                  <a:lnTo>
                    <a:pt x="208" y="191"/>
                  </a:lnTo>
                  <a:cubicBezTo>
                    <a:pt x="208" y="139"/>
                    <a:pt x="187" y="112"/>
                    <a:pt x="147" y="112"/>
                  </a:cubicBezTo>
                  <a:cubicBezTo>
                    <a:pt x="117" y="112"/>
                    <a:pt x="96" y="124"/>
                    <a:pt x="73" y="154"/>
                  </a:cubicBezTo>
                  <a:lnTo>
                    <a:pt x="73" y="2"/>
                  </a:lnTo>
                  <a:lnTo>
                    <a:pt x="71" y="0"/>
                  </a:lnTo>
                  <a:cubicBezTo>
                    <a:pt x="54" y="6"/>
                    <a:pt x="41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7" y="30"/>
                    <a:pt x="31" y="34"/>
                    <a:pt x="31" y="55"/>
                  </a:cubicBezTo>
                  <a:lnTo>
                    <a:pt x="31" y="291"/>
                  </a:lnTo>
                  <a:cubicBezTo>
                    <a:pt x="31" y="326"/>
                    <a:pt x="28" y="330"/>
                    <a:pt x="0" y="334"/>
                  </a:cubicBezTo>
                  <a:lnTo>
                    <a:pt x="0" y="342"/>
                  </a:lnTo>
                  <a:lnTo>
                    <a:pt x="107" y="342"/>
                  </a:lnTo>
                  <a:lnTo>
                    <a:pt x="107" y="334"/>
                  </a:lnTo>
                  <a:cubicBezTo>
                    <a:pt x="78" y="331"/>
                    <a:pt x="73" y="325"/>
                    <a:pt x="73" y="291"/>
                  </a:cubicBezTo>
                  <a:lnTo>
                    <a:pt x="73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537">
              <a:extLst>
                <a:ext uri="{FF2B5EF4-FFF2-40B4-BE49-F238E27FC236}">
                  <a16:creationId xmlns:a16="http://schemas.microsoft.com/office/drawing/2014/main" id="{C10FB9B6-5165-4A05-8D6C-D7768636D0D1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1341438" y="3632200"/>
              <a:ext cx="93663" cy="136525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538">
              <a:extLst>
                <a:ext uri="{FF2B5EF4-FFF2-40B4-BE49-F238E27FC236}">
                  <a16:creationId xmlns:a16="http://schemas.microsoft.com/office/drawing/2014/main" id="{CF73748E-AEBF-4C4A-9AAD-0E2E97FAC29E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1439863" y="3632200"/>
              <a:ext cx="76200" cy="133350"/>
            </a:xfrm>
            <a:custGeom>
              <a:avLst/>
              <a:gdLst>
                <a:gd name="T0" fmla="*/ 1 w 164"/>
                <a:gd name="T1" fmla="*/ 35 h 230"/>
                <a:gd name="T2" fmla="*/ 18 w 164"/>
                <a:gd name="T3" fmla="*/ 33 h 230"/>
                <a:gd name="T4" fmla="*/ 35 w 164"/>
                <a:gd name="T5" fmla="*/ 63 h 230"/>
                <a:gd name="T6" fmla="*/ 35 w 164"/>
                <a:gd name="T7" fmla="*/ 188 h 230"/>
                <a:gd name="T8" fmla="*/ 0 w 164"/>
                <a:gd name="T9" fmla="*/ 222 h 230"/>
                <a:gd name="T10" fmla="*/ 0 w 164"/>
                <a:gd name="T11" fmla="*/ 230 h 230"/>
                <a:gd name="T12" fmla="*/ 119 w 164"/>
                <a:gd name="T13" fmla="*/ 230 h 230"/>
                <a:gd name="T14" fmla="*/ 119 w 164"/>
                <a:gd name="T15" fmla="*/ 222 h 230"/>
                <a:gd name="T16" fmla="*/ 77 w 164"/>
                <a:gd name="T17" fmla="*/ 185 h 230"/>
                <a:gd name="T18" fmla="*/ 77 w 164"/>
                <a:gd name="T19" fmla="*/ 72 h 230"/>
                <a:gd name="T20" fmla="*/ 112 w 164"/>
                <a:gd name="T21" fmla="*/ 31 h 230"/>
                <a:gd name="T22" fmla="*/ 125 w 164"/>
                <a:gd name="T23" fmla="*/ 39 h 230"/>
                <a:gd name="T24" fmla="*/ 145 w 164"/>
                <a:gd name="T25" fmla="*/ 49 h 230"/>
                <a:gd name="T26" fmla="*/ 164 w 164"/>
                <a:gd name="T27" fmla="*/ 26 h 230"/>
                <a:gd name="T28" fmla="*/ 137 w 164"/>
                <a:gd name="T29" fmla="*/ 0 h 230"/>
                <a:gd name="T30" fmla="*/ 77 w 164"/>
                <a:gd name="T31" fmla="*/ 47 h 230"/>
                <a:gd name="T32" fmla="*/ 77 w 164"/>
                <a:gd name="T33" fmla="*/ 1 h 230"/>
                <a:gd name="T34" fmla="*/ 75 w 164"/>
                <a:gd name="T35" fmla="*/ 0 h 230"/>
                <a:gd name="T36" fmla="*/ 1 w 164"/>
                <a:gd name="T37" fmla="*/ 27 h 230"/>
                <a:gd name="T38" fmla="*/ 1 w 164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30">
                  <a:moveTo>
                    <a:pt x="1" y="35"/>
                  </a:moveTo>
                  <a:cubicBezTo>
                    <a:pt x="8" y="33"/>
                    <a:pt x="12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19" y="230"/>
                  </a:lnTo>
                  <a:lnTo>
                    <a:pt x="119" y="222"/>
                  </a:lnTo>
                  <a:cubicBezTo>
                    <a:pt x="85" y="221"/>
                    <a:pt x="77" y="213"/>
                    <a:pt x="77" y="185"/>
                  </a:cubicBezTo>
                  <a:lnTo>
                    <a:pt x="77" y="72"/>
                  </a:lnTo>
                  <a:cubicBezTo>
                    <a:pt x="77" y="56"/>
                    <a:pt x="98" y="31"/>
                    <a:pt x="112" y="31"/>
                  </a:cubicBezTo>
                  <a:cubicBezTo>
                    <a:pt x="115" y="31"/>
                    <a:pt x="119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0"/>
                    <a:pt x="164" y="26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1" y="11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539">
              <a:extLst>
                <a:ext uri="{FF2B5EF4-FFF2-40B4-BE49-F238E27FC236}">
                  <a16:creationId xmlns:a16="http://schemas.microsoft.com/office/drawing/2014/main" id="{84DC1096-9EE2-48BD-B49B-B25559B54ECB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1522413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89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540">
              <a:extLst>
                <a:ext uri="{FF2B5EF4-FFF2-40B4-BE49-F238E27FC236}">
                  <a16:creationId xmlns:a16="http://schemas.microsoft.com/office/drawing/2014/main" id="{C3CE6D2F-27D6-4DE8-A5DA-4C34D2B04C29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1685925" y="3632200"/>
              <a:ext cx="93663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7 h 235"/>
                <a:gd name="T16" fmla="*/ 54 w 202"/>
                <a:gd name="T17" fmla="*/ 56 h 235"/>
                <a:gd name="T18" fmla="*/ 53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6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4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4" y="67"/>
                    <a:pt x="54" y="56"/>
                  </a:cubicBezTo>
                  <a:cubicBezTo>
                    <a:pt x="54" y="54"/>
                    <a:pt x="53" y="52"/>
                    <a:pt x="53" y="48"/>
                  </a:cubicBezTo>
                  <a:cubicBezTo>
                    <a:pt x="52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6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3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541">
              <a:extLst>
                <a:ext uri="{FF2B5EF4-FFF2-40B4-BE49-F238E27FC236}">
                  <a16:creationId xmlns:a16="http://schemas.microsoft.com/office/drawing/2014/main" id="{82031B10-3036-48FC-A908-FB7345CA1981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1781175" y="3632200"/>
              <a:ext cx="77788" cy="133350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2 h 230"/>
                <a:gd name="T20" fmla="*/ 113 w 165"/>
                <a:gd name="T21" fmla="*/ 31 h 230"/>
                <a:gd name="T22" fmla="*/ 126 w 165"/>
                <a:gd name="T23" fmla="*/ 39 h 230"/>
                <a:gd name="T24" fmla="*/ 146 w 165"/>
                <a:gd name="T25" fmla="*/ 49 h 230"/>
                <a:gd name="T26" fmla="*/ 165 w 165"/>
                <a:gd name="T27" fmla="*/ 26 h 230"/>
                <a:gd name="T28" fmla="*/ 138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3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2"/>
                  </a:lnTo>
                  <a:cubicBezTo>
                    <a:pt x="78" y="56"/>
                    <a:pt x="99" y="31"/>
                    <a:pt x="113" y="31"/>
                  </a:cubicBezTo>
                  <a:cubicBezTo>
                    <a:pt x="116" y="31"/>
                    <a:pt x="120" y="34"/>
                    <a:pt x="126" y="39"/>
                  </a:cubicBezTo>
                  <a:cubicBezTo>
                    <a:pt x="134" y="46"/>
                    <a:pt x="139" y="49"/>
                    <a:pt x="146" y="49"/>
                  </a:cubicBezTo>
                  <a:cubicBezTo>
                    <a:pt x="158" y="49"/>
                    <a:pt x="165" y="40"/>
                    <a:pt x="165" y="26"/>
                  </a:cubicBezTo>
                  <a:cubicBezTo>
                    <a:pt x="165" y="10"/>
                    <a:pt x="155" y="0"/>
                    <a:pt x="138" y="0"/>
                  </a:cubicBezTo>
                  <a:cubicBezTo>
                    <a:pt x="117" y="0"/>
                    <a:pt x="102" y="11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7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542">
              <a:extLst>
                <a:ext uri="{FF2B5EF4-FFF2-40B4-BE49-F238E27FC236}">
                  <a16:creationId xmlns:a16="http://schemas.microsoft.com/office/drawing/2014/main" id="{2104E975-7816-4183-8D46-BEDC07FBC8C5}"/>
                </a:ext>
              </a:extLst>
            </p:cNvPr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auto">
            <a:xfrm>
              <a:off x="1863725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8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4" y="10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543">
              <a:extLst>
                <a:ext uri="{FF2B5EF4-FFF2-40B4-BE49-F238E27FC236}">
                  <a16:creationId xmlns:a16="http://schemas.microsoft.com/office/drawing/2014/main" id="{E5F0D9C2-F884-4AEC-A357-EA4E414DFD64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2027238" y="3632200"/>
              <a:ext cx="95250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3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7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3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544">
              <a:extLst>
                <a:ext uri="{FF2B5EF4-FFF2-40B4-BE49-F238E27FC236}">
                  <a16:creationId xmlns:a16="http://schemas.microsoft.com/office/drawing/2014/main" id="{1A65B27C-EBD9-4C74-A8A4-0348D00E651D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2125663" y="3598863"/>
              <a:ext cx="61913" cy="169863"/>
            </a:xfrm>
            <a:custGeom>
              <a:avLst/>
              <a:gdLst>
                <a:gd name="T0" fmla="*/ 121 w 133"/>
                <a:gd name="T1" fmla="*/ 65 h 295"/>
                <a:gd name="T2" fmla="*/ 71 w 133"/>
                <a:gd name="T3" fmla="*/ 65 h 295"/>
                <a:gd name="T4" fmla="*/ 71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9 w 133"/>
                <a:gd name="T17" fmla="*/ 81 h 295"/>
                <a:gd name="T18" fmla="*/ 29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7 w 133"/>
                <a:gd name="T25" fmla="*/ 251 h 295"/>
                <a:gd name="T26" fmla="*/ 97 w 133"/>
                <a:gd name="T27" fmla="*/ 269 h 295"/>
                <a:gd name="T28" fmla="*/ 71 w 133"/>
                <a:gd name="T29" fmla="*/ 224 h 295"/>
                <a:gd name="T30" fmla="*/ 71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5"/>
                    <a:pt x="73" y="295"/>
                  </a:cubicBezTo>
                  <a:cubicBezTo>
                    <a:pt x="98" y="295"/>
                    <a:pt x="117" y="283"/>
                    <a:pt x="133" y="257"/>
                  </a:cubicBezTo>
                  <a:lnTo>
                    <a:pt x="127" y="251"/>
                  </a:lnTo>
                  <a:cubicBezTo>
                    <a:pt x="116" y="264"/>
                    <a:pt x="108" y="269"/>
                    <a:pt x="97" y="269"/>
                  </a:cubicBezTo>
                  <a:cubicBezTo>
                    <a:pt x="78" y="269"/>
                    <a:pt x="71" y="255"/>
                    <a:pt x="71" y="224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545">
              <a:extLst>
                <a:ext uri="{FF2B5EF4-FFF2-40B4-BE49-F238E27FC236}">
                  <a16:creationId xmlns:a16="http://schemas.microsoft.com/office/drawing/2014/main" id="{9903D64D-E48C-493A-AC45-4A0F31D3D288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2249488" y="3632200"/>
              <a:ext cx="176213" cy="133350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5 w 378"/>
                <a:gd name="T5" fmla="*/ 61 h 230"/>
                <a:gd name="T6" fmla="*/ 35 w 378"/>
                <a:gd name="T7" fmla="*/ 187 h 230"/>
                <a:gd name="T8" fmla="*/ 0 w 378"/>
                <a:gd name="T9" fmla="*/ 222 h 230"/>
                <a:gd name="T10" fmla="*/ 0 w 378"/>
                <a:gd name="T11" fmla="*/ 230 h 230"/>
                <a:gd name="T12" fmla="*/ 111 w 378"/>
                <a:gd name="T13" fmla="*/ 230 h 230"/>
                <a:gd name="T14" fmla="*/ 111 w 378"/>
                <a:gd name="T15" fmla="*/ 222 h 230"/>
                <a:gd name="T16" fmla="*/ 77 w 378"/>
                <a:gd name="T17" fmla="*/ 196 h 230"/>
                <a:gd name="T18" fmla="*/ 77 w 378"/>
                <a:gd name="T19" fmla="*/ 55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8 h 230"/>
                <a:gd name="T26" fmla="*/ 168 w 378"/>
                <a:gd name="T27" fmla="*/ 187 h 230"/>
                <a:gd name="T28" fmla="*/ 135 w 378"/>
                <a:gd name="T29" fmla="*/ 222 h 230"/>
                <a:gd name="T30" fmla="*/ 135 w 378"/>
                <a:gd name="T31" fmla="*/ 230 h 230"/>
                <a:gd name="T32" fmla="*/ 246 w 378"/>
                <a:gd name="T33" fmla="*/ 230 h 230"/>
                <a:gd name="T34" fmla="*/ 246 w 378"/>
                <a:gd name="T35" fmla="*/ 222 h 230"/>
                <a:gd name="T36" fmla="*/ 210 w 378"/>
                <a:gd name="T37" fmla="*/ 182 h 230"/>
                <a:gd name="T38" fmla="*/ 210 w 378"/>
                <a:gd name="T39" fmla="*/ 56 h 230"/>
                <a:gd name="T40" fmla="*/ 265 w 378"/>
                <a:gd name="T41" fmla="*/ 26 h 230"/>
                <a:gd name="T42" fmla="*/ 302 w 378"/>
                <a:gd name="T43" fmla="*/ 81 h 230"/>
                <a:gd name="T44" fmla="*/ 302 w 378"/>
                <a:gd name="T45" fmla="*/ 186 h 230"/>
                <a:gd name="T46" fmla="*/ 269 w 378"/>
                <a:gd name="T47" fmla="*/ 222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2 h 230"/>
                <a:gd name="T54" fmla="*/ 365 w 378"/>
                <a:gd name="T55" fmla="*/ 221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5 w 378"/>
                <a:gd name="T63" fmla="*/ 42 h 230"/>
                <a:gd name="T64" fmla="*/ 152 w 378"/>
                <a:gd name="T65" fmla="*/ 0 h 230"/>
                <a:gd name="T66" fmla="*/ 75 w 378"/>
                <a:gd name="T67" fmla="*/ 38 h 230"/>
                <a:gd name="T68" fmla="*/ 75 w 378"/>
                <a:gd name="T69" fmla="*/ 1 h 230"/>
                <a:gd name="T70" fmla="*/ 71 w 378"/>
                <a:gd name="T71" fmla="*/ 0 h 230"/>
                <a:gd name="T72" fmla="*/ 1 w 378"/>
                <a:gd name="T73" fmla="*/ 22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8" y="29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2"/>
                    <a:pt x="0" y="222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2"/>
                  </a:lnTo>
                  <a:cubicBezTo>
                    <a:pt x="84" y="221"/>
                    <a:pt x="77" y="216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4" y="46"/>
                  </a:cubicBezTo>
                  <a:cubicBezTo>
                    <a:pt x="97" y="34"/>
                    <a:pt x="118" y="26"/>
                    <a:pt x="135" y="26"/>
                  </a:cubicBezTo>
                  <a:cubicBezTo>
                    <a:pt x="157" y="26"/>
                    <a:pt x="168" y="43"/>
                    <a:pt x="168" y="78"/>
                  </a:cubicBezTo>
                  <a:lnTo>
                    <a:pt x="168" y="187"/>
                  </a:lnTo>
                  <a:cubicBezTo>
                    <a:pt x="168" y="215"/>
                    <a:pt x="163" y="220"/>
                    <a:pt x="135" y="222"/>
                  </a:cubicBezTo>
                  <a:lnTo>
                    <a:pt x="135" y="230"/>
                  </a:lnTo>
                  <a:lnTo>
                    <a:pt x="246" y="230"/>
                  </a:lnTo>
                  <a:lnTo>
                    <a:pt x="246" y="222"/>
                  </a:lnTo>
                  <a:cubicBezTo>
                    <a:pt x="218" y="222"/>
                    <a:pt x="210" y="213"/>
                    <a:pt x="210" y="182"/>
                  </a:cubicBezTo>
                  <a:lnTo>
                    <a:pt x="210" y="56"/>
                  </a:lnTo>
                  <a:cubicBezTo>
                    <a:pt x="225" y="35"/>
                    <a:pt x="242" y="26"/>
                    <a:pt x="265" y="26"/>
                  </a:cubicBezTo>
                  <a:cubicBezTo>
                    <a:pt x="293" y="26"/>
                    <a:pt x="302" y="39"/>
                    <a:pt x="302" y="81"/>
                  </a:cubicBezTo>
                  <a:lnTo>
                    <a:pt x="302" y="186"/>
                  </a:lnTo>
                  <a:cubicBezTo>
                    <a:pt x="302" y="215"/>
                    <a:pt x="298" y="219"/>
                    <a:pt x="269" y="222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6" y="7"/>
                    <a:pt x="75" y="38"/>
                  </a:cubicBezTo>
                  <a:lnTo>
                    <a:pt x="75" y="1"/>
                  </a:lnTo>
                  <a:lnTo>
                    <a:pt x="71" y="0"/>
                  </a:lnTo>
                  <a:cubicBezTo>
                    <a:pt x="46" y="9"/>
                    <a:pt x="29" y="15"/>
                    <a:pt x="1" y="22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546">
              <a:extLst>
                <a:ext uri="{FF2B5EF4-FFF2-40B4-BE49-F238E27FC236}">
                  <a16:creationId xmlns:a16="http://schemas.microsoft.com/office/drawing/2014/main" id="{9D23EEB6-046C-4F5D-A0B2-83E1059EEFE9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2432050" y="3632200"/>
              <a:ext cx="103188" cy="136525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2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547">
              <a:extLst>
                <a:ext uri="{FF2B5EF4-FFF2-40B4-BE49-F238E27FC236}">
                  <a16:creationId xmlns:a16="http://schemas.microsoft.com/office/drawing/2014/main" id="{68A8B74F-545D-4D61-B68E-1F0D65BCA924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2554288" y="3632200"/>
              <a:ext cx="68263" cy="136525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3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548">
              <a:extLst>
                <a:ext uri="{FF2B5EF4-FFF2-40B4-BE49-F238E27FC236}">
                  <a16:creationId xmlns:a16="http://schemas.microsoft.com/office/drawing/2014/main" id="{82B4077E-18FB-432A-B9AB-6BC8464DFA34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2635250" y="3598863"/>
              <a:ext cx="61913" cy="169863"/>
            </a:xfrm>
            <a:custGeom>
              <a:avLst/>
              <a:gdLst>
                <a:gd name="T0" fmla="*/ 120 w 132"/>
                <a:gd name="T1" fmla="*/ 65 h 295"/>
                <a:gd name="T2" fmla="*/ 70 w 132"/>
                <a:gd name="T3" fmla="*/ 65 h 295"/>
                <a:gd name="T4" fmla="*/ 70 w 132"/>
                <a:gd name="T5" fmla="*/ 7 h 295"/>
                <a:gd name="T6" fmla="*/ 67 w 132"/>
                <a:gd name="T7" fmla="*/ 0 h 295"/>
                <a:gd name="T8" fmla="*/ 57 w 132"/>
                <a:gd name="T9" fmla="*/ 14 h 295"/>
                <a:gd name="T10" fmla="*/ 8 w 132"/>
                <a:gd name="T11" fmla="*/ 68 h 295"/>
                <a:gd name="T12" fmla="*/ 0 w 132"/>
                <a:gd name="T13" fmla="*/ 77 h 295"/>
                <a:gd name="T14" fmla="*/ 2 w 132"/>
                <a:gd name="T15" fmla="*/ 81 h 295"/>
                <a:gd name="T16" fmla="*/ 28 w 132"/>
                <a:gd name="T17" fmla="*/ 81 h 295"/>
                <a:gd name="T18" fmla="*/ 28 w 132"/>
                <a:gd name="T19" fmla="*/ 231 h 295"/>
                <a:gd name="T20" fmla="*/ 73 w 132"/>
                <a:gd name="T21" fmla="*/ 295 h 295"/>
                <a:gd name="T22" fmla="*/ 132 w 132"/>
                <a:gd name="T23" fmla="*/ 257 h 295"/>
                <a:gd name="T24" fmla="*/ 126 w 132"/>
                <a:gd name="T25" fmla="*/ 251 h 295"/>
                <a:gd name="T26" fmla="*/ 96 w 132"/>
                <a:gd name="T27" fmla="*/ 269 h 295"/>
                <a:gd name="T28" fmla="*/ 70 w 132"/>
                <a:gd name="T29" fmla="*/ 224 h 295"/>
                <a:gd name="T30" fmla="*/ 70 w 132"/>
                <a:gd name="T31" fmla="*/ 81 h 295"/>
                <a:gd name="T32" fmla="*/ 120 w 132"/>
                <a:gd name="T33" fmla="*/ 81 h 295"/>
                <a:gd name="T34" fmla="*/ 120 w 132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5">
                  <a:moveTo>
                    <a:pt x="120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2" y="257"/>
                  </a:cubicBezTo>
                  <a:lnTo>
                    <a:pt x="126" y="251"/>
                  </a:lnTo>
                  <a:cubicBezTo>
                    <a:pt x="115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0" y="81"/>
                  </a:lnTo>
                  <a:lnTo>
                    <a:pt x="120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549">
              <a:extLst>
                <a:ext uri="{FF2B5EF4-FFF2-40B4-BE49-F238E27FC236}">
                  <a16:creationId xmlns:a16="http://schemas.microsoft.com/office/drawing/2014/main" id="{9CA9E523-7F92-4452-AE04-929C48A3D195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2762250" y="3562350"/>
              <a:ext cx="127000" cy="260350"/>
            </a:xfrm>
            <a:custGeom>
              <a:avLst/>
              <a:gdLst>
                <a:gd name="T0" fmla="*/ 272 w 272"/>
                <a:gd name="T1" fmla="*/ 68 h 450"/>
                <a:gd name="T2" fmla="*/ 204 w 272"/>
                <a:gd name="T3" fmla="*/ 0 h 450"/>
                <a:gd name="T4" fmla="*/ 144 w 272"/>
                <a:gd name="T5" fmla="*/ 21 h 450"/>
                <a:gd name="T6" fmla="*/ 80 w 272"/>
                <a:gd name="T7" fmla="*/ 127 h 450"/>
                <a:gd name="T8" fmla="*/ 0 w 272"/>
                <a:gd name="T9" fmla="*/ 445 h 450"/>
                <a:gd name="T10" fmla="*/ 6 w 272"/>
                <a:gd name="T11" fmla="*/ 450 h 450"/>
                <a:gd name="T12" fmla="*/ 12 w 272"/>
                <a:gd name="T13" fmla="*/ 447 h 450"/>
                <a:gd name="T14" fmla="*/ 47 w 272"/>
                <a:gd name="T15" fmla="*/ 309 h 450"/>
                <a:gd name="T16" fmla="*/ 115 w 272"/>
                <a:gd name="T17" fmla="*/ 358 h 450"/>
                <a:gd name="T18" fmla="*/ 211 w 272"/>
                <a:gd name="T19" fmla="*/ 318 h 450"/>
                <a:gd name="T20" fmla="*/ 251 w 272"/>
                <a:gd name="T21" fmla="*/ 226 h 450"/>
                <a:gd name="T22" fmla="*/ 215 w 272"/>
                <a:gd name="T23" fmla="*/ 152 h 450"/>
                <a:gd name="T24" fmla="*/ 272 w 272"/>
                <a:gd name="T25" fmla="*/ 68 h 450"/>
                <a:gd name="T26" fmla="*/ 182 w 272"/>
                <a:gd name="T27" fmla="*/ 151 h 450"/>
                <a:gd name="T28" fmla="*/ 158 w 272"/>
                <a:gd name="T29" fmla="*/ 155 h 450"/>
                <a:gd name="T30" fmla="*/ 136 w 272"/>
                <a:gd name="T31" fmla="*/ 153 h 450"/>
                <a:gd name="T32" fmla="*/ 161 w 272"/>
                <a:gd name="T33" fmla="*/ 149 h 450"/>
                <a:gd name="T34" fmla="*/ 182 w 272"/>
                <a:gd name="T35" fmla="*/ 151 h 450"/>
                <a:gd name="T36" fmla="*/ 244 w 272"/>
                <a:gd name="T37" fmla="*/ 57 h 450"/>
                <a:gd name="T38" fmla="*/ 199 w 272"/>
                <a:gd name="T39" fmla="*/ 143 h 450"/>
                <a:gd name="T40" fmla="*/ 161 w 272"/>
                <a:gd name="T41" fmla="*/ 137 h 450"/>
                <a:gd name="T42" fmla="*/ 122 w 272"/>
                <a:gd name="T43" fmla="*/ 153 h 450"/>
                <a:gd name="T44" fmla="*/ 157 w 272"/>
                <a:gd name="T45" fmla="*/ 166 h 450"/>
                <a:gd name="T46" fmla="*/ 198 w 272"/>
                <a:gd name="T47" fmla="*/ 159 h 450"/>
                <a:gd name="T48" fmla="*/ 220 w 272"/>
                <a:gd name="T49" fmla="*/ 216 h 450"/>
                <a:gd name="T50" fmla="*/ 195 w 272"/>
                <a:gd name="T51" fmla="*/ 302 h 450"/>
                <a:gd name="T52" fmla="*/ 113 w 272"/>
                <a:gd name="T53" fmla="*/ 347 h 450"/>
                <a:gd name="T54" fmla="*/ 57 w 272"/>
                <a:gd name="T55" fmla="*/ 282 h 450"/>
                <a:gd name="T56" fmla="*/ 59 w 272"/>
                <a:gd name="T57" fmla="*/ 260 h 450"/>
                <a:gd name="T58" fmla="*/ 91 w 272"/>
                <a:gd name="T59" fmla="*/ 134 h 450"/>
                <a:gd name="T60" fmla="*/ 198 w 272"/>
                <a:gd name="T61" fmla="*/ 11 h 450"/>
                <a:gd name="T62" fmla="*/ 244 w 272"/>
                <a:gd name="T63" fmla="*/ 5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50">
                  <a:moveTo>
                    <a:pt x="272" y="68"/>
                  </a:moveTo>
                  <a:cubicBezTo>
                    <a:pt x="272" y="31"/>
                    <a:pt x="245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6" y="41"/>
                    <a:pt x="89" y="89"/>
                    <a:pt x="80" y="127"/>
                  </a:cubicBezTo>
                  <a:lnTo>
                    <a:pt x="0" y="445"/>
                  </a:lnTo>
                  <a:cubicBezTo>
                    <a:pt x="0" y="447"/>
                    <a:pt x="2" y="450"/>
                    <a:pt x="6" y="450"/>
                  </a:cubicBezTo>
                  <a:cubicBezTo>
                    <a:pt x="10" y="450"/>
                    <a:pt x="12" y="449"/>
                    <a:pt x="12" y="447"/>
                  </a:cubicBezTo>
                  <a:lnTo>
                    <a:pt x="47" y="309"/>
                  </a:lnTo>
                  <a:cubicBezTo>
                    <a:pt x="57" y="339"/>
                    <a:pt x="79" y="358"/>
                    <a:pt x="115" y="358"/>
                  </a:cubicBezTo>
                  <a:cubicBezTo>
                    <a:pt x="151" y="358"/>
                    <a:pt x="189" y="340"/>
                    <a:pt x="211" y="318"/>
                  </a:cubicBezTo>
                  <a:cubicBezTo>
                    <a:pt x="235" y="295"/>
                    <a:pt x="251" y="263"/>
                    <a:pt x="251" y="226"/>
                  </a:cubicBezTo>
                  <a:cubicBezTo>
                    <a:pt x="251" y="190"/>
                    <a:pt x="233" y="164"/>
                    <a:pt x="215" y="152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4"/>
                    <a:pt x="170" y="155"/>
                    <a:pt x="158" y="155"/>
                  </a:cubicBezTo>
                  <a:cubicBezTo>
                    <a:pt x="151" y="155"/>
                    <a:pt x="141" y="155"/>
                    <a:pt x="136" y="153"/>
                  </a:cubicBezTo>
                  <a:cubicBezTo>
                    <a:pt x="137" y="148"/>
                    <a:pt x="155" y="149"/>
                    <a:pt x="161" y="149"/>
                  </a:cubicBezTo>
                  <a:cubicBezTo>
                    <a:pt x="171" y="149"/>
                    <a:pt x="176" y="149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2"/>
                    <a:pt x="225" y="128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0" y="137"/>
                    <a:pt x="122" y="137"/>
                    <a:pt x="122" y="153"/>
                  </a:cubicBezTo>
                  <a:cubicBezTo>
                    <a:pt x="122" y="167"/>
                    <a:pt x="148" y="166"/>
                    <a:pt x="157" y="166"/>
                  </a:cubicBezTo>
                  <a:cubicBezTo>
                    <a:pt x="175" y="166"/>
                    <a:pt x="183" y="165"/>
                    <a:pt x="198" y="159"/>
                  </a:cubicBezTo>
                  <a:cubicBezTo>
                    <a:pt x="217" y="177"/>
                    <a:pt x="219" y="193"/>
                    <a:pt x="220" y="216"/>
                  </a:cubicBezTo>
                  <a:cubicBezTo>
                    <a:pt x="221" y="245"/>
                    <a:pt x="209" y="282"/>
                    <a:pt x="195" y="302"/>
                  </a:cubicBezTo>
                  <a:cubicBezTo>
                    <a:pt x="175" y="329"/>
                    <a:pt x="142" y="347"/>
                    <a:pt x="113" y="347"/>
                  </a:cubicBezTo>
                  <a:cubicBezTo>
                    <a:pt x="76" y="347"/>
                    <a:pt x="57" y="318"/>
                    <a:pt x="57" y="282"/>
                  </a:cubicBezTo>
                  <a:cubicBezTo>
                    <a:pt x="57" y="277"/>
                    <a:pt x="57" y="270"/>
                    <a:pt x="59" y="260"/>
                  </a:cubicBezTo>
                  <a:lnTo>
                    <a:pt x="91" y="134"/>
                  </a:lnTo>
                  <a:cubicBezTo>
                    <a:pt x="102" y="91"/>
                    <a:pt x="138" y="11"/>
                    <a:pt x="198" y="11"/>
                  </a:cubicBezTo>
                  <a:cubicBezTo>
                    <a:pt x="227" y="11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550">
              <a:extLst>
                <a:ext uri="{FF2B5EF4-FFF2-40B4-BE49-F238E27FC236}">
                  <a16:creationId xmlns:a16="http://schemas.microsoft.com/office/drawing/2014/main" id="{6A3B1A12-E5EB-4AE3-9029-D28661919DFB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2894013" y="3675063"/>
              <a:ext cx="49213" cy="1365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3"/>
                    <a:pt x="78" y="33"/>
                  </a:cubicBezTo>
                  <a:cubicBezTo>
                    <a:pt x="88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200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7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551">
              <a:extLst>
                <a:ext uri="{FF2B5EF4-FFF2-40B4-BE49-F238E27FC236}">
                  <a16:creationId xmlns:a16="http://schemas.microsoft.com/office/drawing/2014/main" id="{B3071D97-2C81-4E15-8D45-73CF7E649021}"/>
                </a:ext>
              </a:extLst>
            </p:cNvPr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auto">
            <a:xfrm>
              <a:off x="3022600" y="3568700"/>
              <a:ext cx="107950" cy="200025"/>
            </a:xfrm>
            <a:custGeom>
              <a:avLst/>
              <a:gdLst>
                <a:gd name="T0" fmla="*/ 75 w 232"/>
                <a:gd name="T1" fmla="*/ 1 h 347"/>
                <a:gd name="T2" fmla="*/ 72 w 232"/>
                <a:gd name="T3" fmla="*/ 0 h 347"/>
                <a:gd name="T4" fmla="*/ 14 w 232"/>
                <a:gd name="T5" fmla="*/ 18 h 347"/>
                <a:gd name="T6" fmla="*/ 0 w 232"/>
                <a:gd name="T7" fmla="*/ 22 h 347"/>
                <a:gd name="T8" fmla="*/ 0 w 232"/>
                <a:gd name="T9" fmla="*/ 30 h 347"/>
                <a:gd name="T10" fmla="*/ 8 w 232"/>
                <a:gd name="T11" fmla="*/ 30 h 347"/>
                <a:gd name="T12" fmla="*/ 33 w 232"/>
                <a:gd name="T13" fmla="*/ 55 h 347"/>
                <a:gd name="T14" fmla="*/ 33 w 232"/>
                <a:gd name="T15" fmla="*/ 315 h 347"/>
                <a:gd name="T16" fmla="*/ 115 w 232"/>
                <a:gd name="T17" fmla="*/ 347 h 347"/>
                <a:gd name="T18" fmla="*/ 232 w 232"/>
                <a:gd name="T19" fmla="*/ 220 h 347"/>
                <a:gd name="T20" fmla="*/ 144 w 232"/>
                <a:gd name="T21" fmla="*/ 112 h 347"/>
                <a:gd name="T22" fmla="*/ 75 w 232"/>
                <a:gd name="T23" fmla="*/ 154 h 347"/>
                <a:gd name="T24" fmla="*/ 75 w 232"/>
                <a:gd name="T25" fmla="*/ 1 h 347"/>
                <a:gd name="T26" fmla="*/ 75 w 232"/>
                <a:gd name="T27" fmla="*/ 181 h 347"/>
                <a:gd name="T28" fmla="*/ 124 w 232"/>
                <a:gd name="T29" fmla="*/ 143 h 347"/>
                <a:gd name="T30" fmla="*/ 188 w 232"/>
                <a:gd name="T31" fmla="*/ 243 h 347"/>
                <a:gd name="T32" fmla="*/ 123 w 232"/>
                <a:gd name="T33" fmla="*/ 331 h 347"/>
                <a:gd name="T34" fmla="*/ 75 w 232"/>
                <a:gd name="T35" fmla="*/ 307 h 347"/>
                <a:gd name="T36" fmla="*/ 75 w 232"/>
                <a:gd name="T37" fmla="*/ 18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7">
                  <a:moveTo>
                    <a:pt x="75" y="1"/>
                  </a:moveTo>
                  <a:lnTo>
                    <a:pt x="72" y="0"/>
                  </a:lnTo>
                  <a:cubicBezTo>
                    <a:pt x="51" y="8"/>
                    <a:pt x="38" y="12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30"/>
                    <a:pt x="5" y="30"/>
                    <a:pt x="8" y="30"/>
                  </a:cubicBezTo>
                  <a:cubicBezTo>
                    <a:pt x="28" y="30"/>
                    <a:pt x="33" y="34"/>
                    <a:pt x="33" y="55"/>
                  </a:cubicBezTo>
                  <a:lnTo>
                    <a:pt x="33" y="315"/>
                  </a:lnTo>
                  <a:cubicBezTo>
                    <a:pt x="33" y="330"/>
                    <a:pt x="75" y="347"/>
                    <a:pt x="115" y="347"/>
                  </a:cubicBezTo>
                  <a:cubicBezTo>
                    <a:pt x="181" y="347"/>
                    <a:pt x="232" y="292"/>
                    <a:pt x="232" y="220"/>
                  </a:cubicBezTo>
                  <a:cubicBezTo>
                    <a:pt x="232" y="159"/>
                    <a:pt x="194" y="112"/>
                    <a:pt x="144" y="112"/>
                  </a:cubicBezTo>
                  <a:cubicBezTo>
                    <a:pt x="114" y="112"/>
                    <a:pt x="85" y="130"/>
                    <a:pt x="75" y="154"/>
                  </a:cubicBezTo>
                  <a:lnTo>
                    <a:pt x="75" y="1"/>
                  </a:lnTo>
                  <a:close/>
                  <a:moveTo>
                    <a:pt x="75" y="181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3"/>
                  </a:cubicBezTo>
                  <a:cubicBezTo>
                    <a:pt x="188" y="299"/>
                    <a:pt x="164" y="331"/>
                    <a:pt x="123" y="331"/>
                  </a:cubicBezTo>
                  <a:cubicBezTo>
                    <a:pt x="97" y="331"/>
                    <a:pt x="75" y="319"/>
                    <a:pt x="75" y="307"/>
                  </a:cubicBezTo>
                  <a:lnTo>
                    <a:pt x="75" y="1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552">
              <a:extLst>
                <a:ext uri="{FF2B5EF4-FFF2-40B4-BE49-F238E27FC236}">
                  <a16:creationId xmlns:a16="http://schemas.microsoft.com/office/drawing/2014/main" id="{D5A426C4-AC06-4156-B042-B38E560757A5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3141663" y="3568700"/>
              <a:ext cx="55563" cy="196850"/>
            </a:xfrm>
            <a:custGeom>
              <a:avLst/>
              <a:gdLst>
                <a:gd name="T0" fmla="*/ 79 w 118"/>
                <a:gd name="T1" fmla="*/ 112 h 342"/>
                <a:gd name="T2" fmla="*/ 2 w 118"/>
                <a:gd name="T3" fmla="*/ 139 h 342"/>
                <a:gd name="T4" fmla="*/ 2 w 118"/>
                <a:gd name="T5" fmla="*/ 147 h 342"/>
                <a:gd name="T6" fmla="*/ 5 w 118"/>
                <a:gd name="T7" fmla="*/ 146 h 342"/>
                <a:gd name="T8" fmla="*/ 22 w 118"/>
                <a:gd name="T9" fmla="*/ 145 h 342"/>
                <a:gd name="T10" fmla="*/ 39 w 118"/>
                <a:gd name="T11" fmla="*/ 175 h 342"/>
                <a:gd name="T12" fmla="*/ 39 w 118"/>
                <a:gd name="T13" fmla="*/ 291 h 342"/>
                <a:gd name="T14" fmla="*/ 0 w 118"/>
                <a:gd name="T15" fmla="*/ 334 h 342"/>
                <a:gd name="T16" fmla="*/ 0 w 118"/>
                <a:gd name="T17" fmla="*/ 342 h 342"/>
                <a:gd name="T18" fmla="*/ 118 w 118"/>
                <a:gd name="T19" fmla="*/ 342 h 342"/>
                <a:gd name="T20" fmla="*/ 118 w 118"/>
                <a:gd name="T21" fmla="*/ 334 h 342"/>
                <a:gd name="T22" fmla="*/ 81 w 118"/>
                <a:gd name="T23" fmla="*/ 291 h 342"/>
                <a:gd name="T24" fmla="*/ 81 w 118"/>
                <a:gd name="T25" fmla="*/ 113 h 342"/>
                <a:gd name="T26" fmla="*/ 79 w 118"/>
                <a:gd name="T27" fmla="*/ 112 h 342"/>
                <a:gd name="T28" fmla="*/ 55 w 118"/>
                <a:gd name="T29" fmla="*/ 0 h 342"/>
                <a:gd name="T30" fmla="*/ 30 w 118"/>
                <a:gd name="T31" fmla="*/ 26 h 342"/>
                <a:gd name="T32" fmla="*/ 55 w 118"/>
                <a:gd name="T33" fmla="*/ 51 h 342"/>
                <a:gd name="T34" fmla="*/ 81 w 118"/>
                <a:gd name="T35" fmla="*/ 26 h 342"/>
                <a:gd name="T36" fmla="*/ 55 w 118"/>
                <a:gd name="T3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2">
                  <a:moveTo>
                    <a:pt x="79" y="112"/>
                  </a:moveTo>
                  <a:lnTo>
                    <a:pt x="2" y="139"/>
                  </a:lnTo>
                  <a:lnTo>
                    <a:pt x="2" y="147"/>
                  </a:lnTo>
                  <a:lnTo>
                    <a:pt x="5" y="146"/>
                  </a:lnTo>
                  <a:cubicBezTo>
                    <a:pt x="11" y="145"/>
                    <a:pt x="18" y="145"/>
                    <a:pt x="22" y="145"/>
                  </a:cubicBezTo>
                  <a:cubicBezTo>
                    <a:pt x="34" y="145"/>
                    <a:pt x="39" y="153"/>
                    <a:pt x="39" y="175"/>
                  </a:cubicBezTo>
                  <a:lnTo>
                    <a:pt x="39" y="291"/>
                  </a:lnTo>
                  <a:cubicBezTo>
                    <a:pt x="39" y="327"/>
                    <a:pt x="34" y="332"/>
                    <a:pt x="0" y="334"/>
                  </a:cubicBezTo>
                  <a:lnTo>
                    <a:pt x="0" y="342"/>
                  </a:lnTo>
                  <a:lnTo>
                    <a:pt x="118" y="342"/>
                  </a:lnTo>
                  <a:lnTo>
                    <a:pt x="118" y="334"/>
                  </a:lnTo>
                  <a:cubicBezTo>
                    <a:pt x="85" y="332"/>
                    <a:pt x="81" y="327"/>
                    <a:pt x="81" y="291"/>
                  </a:cubicBezTo>
                  <a:lnTo>
                    <a:pt x="81" y="113"/>
                  </a:lnTo>
                  <a:lnTo>
                    <a:pt x="79" y="112"/>
                  </a:lnTo>
                  <a:close/>
                  <a:moveTo>
                    <a:pt x="55" y="0"/>
                  </a:moveTo>
                  <a:cubicBezTo>
                    <a:pt x="42" y="0"/>
                    <a:pt x="30" y="12"/>
                    <a:pt x="30" y="26"/>
                  </a:cubicBezTo>
                  <a:cubicBezTo>
                    <a:pt x="30" y="40"/>
                    <a:pt x="41" y="51"/>
                    <a:pt x="55" y="51"/>
                  </a:cubicBezTo>
                  <a:cubicBezTo>
                    <a:pt x="70" y="51"/>
                    <a:pt x="81" y="40"/>
                    <a:pt x="81" y="26"/>
                  </a:cubicBezTo>
                  <a:cubicBezTo>
                    <a:pt x="81" y="12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553">
              <a:extLst>
                <a:ext uri="{FF2B5EF4-FFF2-40B4-BE49-F238E27FC236}">
                  <a16:creationId xmlns:a16="http://schemas.microsoft.com/office/drawing/2014/main" id="{0FE17573-A15C-4CF8-9368-3D8042407B54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3206750" y="3632200"/>
              <a:ext cx="109538" cy="133350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3" y="29"/>
                  </a:cubicBezTo>
                  <a:cubicBezTo>
                    <a:pt x="27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554">
              <a:extLst>
                <a:ext uri="{FF2B5EF4-FFF2-40B4-BE49-F238E27FC236}">
                  <a16:creationId xmlns:a16="http://schemas.microsoft.com/office/drawing/2014/main" id="{9037EC9D-9DE9-4540-8F7D-BDD1D4B03E7B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3330575" y="3632200"/>
              <a:ext cx="69850" cy="136525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2 w 148"/>
                <a:gd name="T11" fmla="*/ 6 h 235"/>
                <a:gd name="T12" fmla="*/ 67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1 w 148"/>
                <a:gd name="T23" fmla="*/ 224 h 235"/>
                <a:gd name="T24" fmla="*/ 29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7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0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1" y="224"/>
                  </a:cubicBezTo>
                  <a:cubicBezTo>
                    <a:pt x="54" y="224"/>
                    <a:pt x="39" y="217"/>
                    <a:pt x="29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2" y="226"/>
                    <a:pt x="29" y="227"/>
                    <a:pt x="41" y="230"/>
                  </a:cubicBezTo>
                  <a:cubicBezTo>
                    <a:pt x="55" y="233"/>
                    <a:pt x="68" y="235"/>
                    <a:pt x="77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0" y="59"/>
                    <a:pt x="30" y="45"/>
                  </a:cubicBezTo>
                  <a:cubicBezTo>
                    <a:pt x="30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555">
              <a:extLst>
                <a:ext uri="{FF2B5EF4-FFF2-40B4-BE49-F238E27FC236}">
                  <a16:creationId xmlns:a16="http://schemas.microsoft.com/office/drawing/2014/main" id="{121515C2-66ED-436E-8995-A796E679B158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3473450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556">
              <a:extLst>
                <a:ext uri="{FF2B5EF4-FFF2-40B4-BE49-F238E27FC236}">
                  <a16:creationId xmlns:a16="http://schemas.microsoft.com/office/drawing/2014/main" id="{0AB3CE35-005C-4B4F-B133-1DB13AC503E9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3579813" y="3632200"/>
              <a:ext cx="93663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5 w 202"/>
                <a:gd name="T25" fmla="*/ 53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557">
              <a:extLst>
                <a:ext uri="{FF2B5EF4-FFF2-40B4-BE49-F238E27FC236}">
                  <a16:creationId xmlns:a16="http://schemas.microsoft.com/office/drawing/2014/main" id="{90602951-A749-4437-89CD-14B0B2D67F2F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3679825" y="3632200"/>
              <a:ext cx="90488" cy="136525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9 w 193"/>
                <a:gd name="T5" fmla="*/ 101 h 235"/>
                <a:gd name="T6" fmla="*/ 106 w 193"/>
                <a:gd name="T7" fmla="*/ 14 h 235"/>
                <a:gd name="T8" fmla="*/ 136 w 193"/>
                <a:gd name="T9" fmla="*/ 38 h 235"/>
                <a:gd name="T10" fmla="*/ 139 w 193"/>
                <a:gd name="T11" fmla="*/ 49 h 235"/>
                <a:gd name="T12" fmla="*/ 162 w 193"/>
                <a:gd name="T13" fmla="*/ 72 h 235"/>
                <a:gd name="T14" fmla="*/ 186 w 193"/>
                <a:gd name="T15" fmla="*/ 51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3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1" y="199"/>
                    <a:pt x="39" y="159"/>
                    <a:pt x="39" y="101"/>
                  </a:cubicBezTo>
                  <a:cubicBezTo>
                    <a:pt x="39" y="50"/>
                    <a:pt x="66" y="14"/>
                    <a:pt x="106" y="14"/>
                  </a:cubicBezTo>
                  <a:cubicBezTo>
                    <a:pt x="124" y="14"/>
                    <a:pt x="131" y="20"/>
                    <a:pt x="136" y="38"/>
                  </a:cubicBezTo>
                  <a:lnTo>
                    <a:pt x="139" y="49"/>
                  </a:lnTo>
                  <a:cubicBezTo>
                    <a:pt x="143" y="63"/>
                    <a:pt x="152" y="72"/>
                    <a:pt x="162" y="72"/>
                  </a:cubicBezTo>
                  <a:cubicBezTo>
                    <a:pt x="175" y="72"/>
                    <a:pt x="186" y="63"/>
                    <a:pt x="186" y="51"/>
                  </a:cubicBezTo>
                  <a:cubicBezTo>
                    <a:pt x="186" y="23"/>
                    <a:pt x="151" y="0"/>
                    <a:pt x="109" y="0"/>
                  </a:cubicBezTo>
                  <a:cubicBezTo>
                    <a:pt x="85" y="0"/>
                    <a:pt x="60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40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9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558">
              <a:extLst>
                <a:ext uri="{FF2B5EF4-FFF2-40B4-BE49-F238E27FC236}">
                  <a16:creationId xmlns:a16="http://schemas.microsoft.com/office/drawing/2014/main" id="{7CCDF8DA-9079-4AB0-8E5A-4D0121CA0734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3778250" y="3568700"/>
              <a:ext cx="112713" cy="196850"/>
            </a:xfrm>
            <a:custGeom>
              <a:avLst/>
              <a:gdLst>
                <a:gd name="T0" fmla="*/ 74 w 239"/>
                <a:gd name="T1" fmla="*/ 170 h 342"/>
                <a:gd name="T2" fmla="*/ 130 w 239"/>
                <a:gd name="T3" fmla="*/ 139 h 342"/>
                <a:gd name="T4" fmla="*/ 167 w 239"/>
                <a:gd name="T5" fmla="*/ 192 h 342"/>
                <a:gd name="T6" fmla="*/ 167 w 239"/>
                <a:gd name="T7" fmla="*/ 291 h 342"/>
                <a:gd name="T8" fmla="*/ 133 w 239"/>
                <a:gd name="T9" fmla="*/ 334 h 342"/>
                <a:gd name="T10" fmla="*/ 133 w 239"/>
                <a:gd name="T11" fmla="*/ 342 h 342"/>
                <a:gd name="T12" fmla="*/ 239 w 239"/>
                <a:gd name="T13" fmla="*/ 342 h 342"/>
                <a:gd name="T14" fmla="*/ 239 w 239"/>
                <a:gd name="T15" fmla="*/ 334 h 342"/>
                <a:gd name="T16" fmla="*/ 209 w 239"/>
                <a:gd name="T17" fmla="*/ 291 h 342"/>
                <a:gd name="T18" fmla="*/ 209 w 239"/>
                <a:gd name="T19" fmla="*/ 191 h 342"/>
                <a:gd name="T20" fmla="*/ 148 w 239"/>
                <a:gd name="T21" fmla="*/ 112 h 342"/>
                <a:gd name="T22" fmla="*/ 74 w 239"/>
                <a:gd name="T23" fmla="*/ 154 h 342"/>
                <a:gd name="T24" fmla="*/ 74 w 239"/>
                <a:gd name="T25" fmla="*/ 2 h 342"/>
                <a:gd name="T26" fmla="*/ 72 w 239"/>
                <a:gd name="T27" fmla="*/ 0 h 342"/>
                <a:gd name="T28" fmla="*/ 14 w 239"/>
                <a:gd name="T29" fmla="*/ 18 h 342"/>
                <a:gd name="T30" fmla="*/ 1 w 239"/>
                <a:gd name="T31" fmla="*/ 22 h 342"/>
                <a:gd name="T32" fmla="*/ 1 w 239"/>
                <a:gd name="T33" fmla="*/ 30 h 342"/>
                <a:gd name="T34" fmla="*/ 7 w 239"/>
                <a:gd name="T35" fmla="*/ 30 h 342"/>
                <a:gd name="T36" fmla="*/ 32 w 239"/>
                <a:gd name="T37" fmla="*/ 55 h 342"/>
                <a:gd name="T38" fmla="*/ 32 w 239"/>
                <a:gd name="T39" fmla="*/ 291 h 342"/>
                <a:gd name="T40" fmla="*/ 0 w 239"/>
                <a:gd name="T41" fmla="*/ 334 h 342"/>
                <a:gd name="T42" fmla="*/ 0 w 239"/>
                <a:gd name="T43" fmla="*/ 342 h 342"/>
                <a:gd name="T44" fmla="*/ 108 w 239"/>
                <a:gd name="T45" fmla="*/ 342 h 342"/>
                <a:gd name="T46" fmla="*/ 108 w 239"/>
                <a:gd name="T47" fmla="*/ 334 h 342"/>
                <a:gd name="T48" fmla="*/ 74 w 239"/>
                <a:gd name="T49" fmla="*/ 291 h 342"/>
                <a:gd name="T50" fmla="*/ 74 w 239"/>
                <a:gd name="T51" fmla="*/ 17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2">
                  <a:moveTo>
                    <a:pt x="74" y="170"/>
                  </a:moveTo>
                  <a:cubicBezTo>
                    <a:pt x="95" y="147"/>
                    <a:pt x="110" y="139"/>
                    <a:pt x="130" y="139"/>
                  </a:cubicBezTo>
                  <a:cubicBezTo>
                    <a:pt x="155" y="139"/>
                    <a:pt x="167" y="157"/>
                    <a:pt x="167" y="192"/>
                  </a:cubicBezTo>
                  <a:lnTo>
                    <a:pt x="167" y="291"/>
                  </a:lnTo>
                  <a:cubicBezTo>
                    <a:pt x="167" y="325"/>
                    <a:pt x="162" y="331"/>
                    <a:pt x="133" y="334"/>
                  </a:cubicBezTo>
                  <a:lnTo>
                    <a:pt x="133" y="342"/>
                  </a:lnTo>
                  <a:lnTo>
                    <a:pt x="239" y="342"/>
                  </a:lnTo>
                  <a:lnTo>
                    <a:pt x="239" y="334"/>
                  </a:lnTo>
                  <a:cubicBezTo>
                    <a:pt x="212" y="329"/>
                    <a:pt x="209" y="325"/>
                    <a:pt x="209" y="291"/>
                  </a:cubicBezTo>
                  <a:lnTo>
                    <a:pt x="209" y="191"/>
                  </a:lnTo>
                  <a:cubicBezTo>
                    <a:pt x="209" y="139"/>
                    <a:pt x="188" y="112"/>
                    <a:pt x="148" y="112"/>
                  </a:cubicBezTo>
                  <a:cubicBezTo>
                    <a:pt x="118" y="112"/>
                    <a:pt x="97" y="124"/>
                    <a:pt x="74" y="154"/>
                  </a:cubicBezTo>
                  <a:lnTo>
                    <a:pt x="74" y="2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30"/>
                    <a:pt x="4" y="30"/>
                    <a:pt x="7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1"/>
                  </a:lnTo>
                  <a:cubicBezTo>
                    <a:pt x="32" y="326"/>
                    <a:pt x="29" y="330"/>
                    <a:pt x="0" y="334"/>
                  </a:cubicBezTo>
                  <a:lnTo>
                    <a:pt x="0" y="342"/>
                  </a:lnTo>
                  <a:lnTo>
                    <a:pt x="108" y="342"/>
                  </a:lnTo>
                  <a:lnTo>
                    <a:pt x="108" y="334"/>
                  </a:lnTo>
                  <a:cubicBezTo>
                    <a:pt x="79" y="331"/>
                    <a:pt x="74" y="325"/>
                    <a:pt x="74" y="291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559">
              <a:extLst>
                <a:ext uri="{FF2B5EF4-FFF2-40B4-BE49-F238E27FC236}">
                  <a16:creationId xmlns:a16="http://schemas.microsoft.com/office/drawing/2014/main" id="{6C6C3D8C-DF32-46DE-BFAE-CE4BC66593BD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3957638" y="3632200"/>
              <a:ext cx="88900" cy="136525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8 w 193"/>
                <a:gd name="T5" fmla="*/ 101 h 235"/>
                <a:gd name="T6" fmla="*/ 106 w 193"/>
                <a:gd name="T7" fmla="*/ 14 h 235"/>
                <a:gd name="T8" fmla="*/ 136 w 193"/>
                <a:gd name="T9" fmla="*/ 38 h 235"/>
                <a:gd name="T10" fmla="*/ 139 w 193"/>
                <a:gd name="T11" fmla="*/ 49 h 235"/>
                <a:gd name="T12" fmla="*/ 162 w 193"/>
                <a:gd name="T13" fmla="*/ 72 h 235"/>
                <a:gd name="T14" fmla="*/ 186 w 193"/>
                <a:gd name="T15" fmla="*/ 51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3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0" y="199"/>
                    <a:pt x="38" y="159"/>
                    <a:pt x="38" y="101"/>
                  </a:cubicBezTo>
                  <a:cubicBezTo>
                    <a:pt x="38" y="50"/>
                    <a:pt x="66" y="14"/>
                    <a:pt x="106" y="14"/>
                  </a:cubicBezTo>
                  <a:cubicBezTo>
                    <a:pt x="124" y="14"/>
                    <a:pt x="131" y="20"/>
                    <a:pt x="136" y="38"/>
                  </a:cubicBezTo>
                  <a:lnTo>
                    <a:pt x="139" y="49"/>
                  </a:lnTo>
                  <a:cubicBezTo>
                    <a:pt x="143" y="63"/>
                    <a:pt x="152" y="72"/>
                    <a:pt x="162" y="72"/>
                  </a:cubicBezTo>
                  <a:cubicBezTo>
                    <a:pt x="175" y="72"/>
                    <a:pt x="186" y="63"/>
                    <a:pt x="186" y="51"/>
                  </a:cubicBezTo>
                  <a:cubicBezTo>
                    <a:pt x="186" y="23"/>
                    <a:pt x="151" y="0"/>
                    <a:pt x="109" y="0"/>
                  </a:cubicBezTo>
                  <a:cubicBezTo>
                    <a:pt x="85" y="0"/>
                    <a:pt x="59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39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9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560">
              <a:extLst>
                <a:ext uri="{FF2B5EF4-FFF2-40B4-BE49-F238E27FC236}">
                  <a16:creationId xmlns:a16="http://schemas.microsoft.com/office/drawing/2014/main" id="{1602627A-BE3C-41D7-90B5-37A971EA573A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4060825" y="3632200"/>
              <a:ext cx="103188" cy="136525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2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561">
              <a:extLst>
                <a:ext uri="{FF2B5EF4-FFF2-40B4-BE49-F238E27FC236}">
                  <a16:creationId xmlns:a16="http://schemas.microsoft.com/office/drawing/2014/main" id="{F617AFA2-4710-4B20-AC66-7310E7B8F03B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4175125" y="3632200"/>
              <a:ext cx="107950" cy="133350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6 w 234"/>
                <a:gd name="T13" fmla="*/ 230 h 230"/>
                <a:gd name="T14" fmla="*/ 106 w 234"/>
                <a:gd name="T15" fmla="*/ 222 h 230"/>
                <a:gd name="T16" fmla="*/ 73 w 234"/>
                <a:gd name="T17" fmla="*/ 196 h 230"/>
                <a:gd name="T18" fmla="*/ 73 w 234"/>
                <a:gd name="T19" fmla="*/ 56 h 230"/>
                <a:gd name="T20" fmla="*/ 125 w 234"/>
                <a:gd name="T21" fmla="*/ 27 h 230"/>
                <a:gd name="T22" fmla="*/ 161 w 234"/>
                <a:gd name="T23" fmla="*/ 76 h 230"/>
                <a:gd name="T24" fmla="*/ 161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4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8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3" y="29"/>
                  </a:cubicBezTo>
                  <a:cubicBezTo>
                    <a:pt x="27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3"/>
                    <a:pt x="108" y="27"/>
                    <a:pt x="125" y="27"/>
                  </a:cubicBezTo>
                  <a:cubicBezTo>
                    <a:pt x="149" y="27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562">
              <a:extLst>
                <a:ext uri="{FF2B5EF4-FFF2-40B4-BE49-F238E27FC236}">
                  <a16:creationId xmlns:a16="http://schemas.microsoft.com/office/drawing/2014/main" id="{FA8013D8-84A9-42C0-A03E-EAE3A8820514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4289425" y="3598863"/>
              <a:ext cx="61913" cy="169863"/>
            </a:xfrm>
            <a:custGeom>
              <a:avLst/>
              <a:gdLst>
                <a:gd name="T0" fmla="*/ 121 w 133"/>
                <a:gd name="T1" fmla="*/ 65 h 295"/>
                <a:gd name="T2" fmla="*/ 71 w 133"/>
                <a:gd name="T3" fmla="*/ 65 h 295"/>
                <a:gd name="T4" fmla="*/ 71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9 w 133"/>
                <a:gd name="T17" fmla="*/ 81 h 295"/>
                <a:gd name="T18" fmla="*/ 29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7 w 133"/>
                <a:gd name="T27" fmla="*/ 269 h 295"/>
                <a:gd name="T28" fmla="*/ 71 w 133"/>
                <a:gd name="T29" fmla="*/ 224 h 295"/>
                <a:gd name="T30" fmla="*/ 71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5"/>
                    <a:pt x="73" y="295"/>
                  </a:cubicBezTo>
                  <a:cubicBezTo>
                    <a:pt x="98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8" y="269"/>
                    <a:pt x="97" y="269"/>
                  </a:cubicBezTo>
                  <a:cubicBezTo>
                    <a:pt x="78" y="269"/>
                    <a:pt x="71" y="255"/>
                    <a:pt x="71" y="224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563">
              <a:extLst>
                <a:ext uri="{FF2B5EF4-FFF2-40B4-BE49-F238E27FC236}">
                  <a16:creationId xmlns:a16="http://schemas.microsoft.com/office/drawing/2014/main" id="{5E382200-6881-4879-8567-1FEEDC383E66}"/>
                </a:ext>
              </a:extLst>
            </p:cNvPr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auto">
            <a:xfrm>
              <a:off x="4359275" y="3632200"/>
              <a:ext cx="95250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4 w 202"/>
                <a:gd name="T25" fmla="*/ 53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564">
              <a:extLst>
                <a:ext uri="{FF2B5EF4-FFF2-40B4-BE49-F238E27FC236}">
                  <a16:creationId xmlns:a16="http://schemas.microsoft.com/office/drawing/2014/main" id="{2CD5D31C-3BBC-49B2-8CA2-BE5CC6CAF2D2}"/>
                </a:ext>
              </a:extLst>
            </p:cNvPr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auto">
            <a:xfrm>
              <a:off x="4457700" y="3568700"/>
              <a:ext cx="55563" cy="196850"/>
            </a:xfrm>
            <a:custGeom>
              <a:avLst/>
              <a:gdLst>
                <a:gd name="T0" fmla="*/ 79 w 118"/>
                <a:gd name="T1" fmla="*/ 112 h 342"/>
                <a:gd name="T2" fmla="*/ 1 w 118"/>
                <a:gd name="T3" fmla="*/ 139 h 342"/>
                <a:gd name="T4" fmla="*/ 1 w 118"/>
                <a:gd name="T5" fmla="*/ 147 h 342"/>
                <a:gd name="T6" fmla="*/ 5 w 118"/>
                <a:gd name="T7" fmla="*/ 146 h 342"/>
                <a:gd name="T8" fmla="*/ 22 w 118"/>
                <a:gd name="T9" fmla="*/ 145 h 342"/>
                <a:gd name="T10" fmla="*/ 39 w 118"/>
                <a:gd name="T11" fmla="*/ 175 h 342"/>
                <a:gd name="T12" fmla="*/ 39 w 118"/>
                <a:gd name="T13" fmla="*/ 291 h 342"/>
                <a:gd name="T14" fmla="*/ 0 w 118"/>
                <a:gd name="T15" fmla="*/ 334 h 342"/>
                <a:gd name="T16" fmla="*/ 0 w 118"/>
                <a:gd name="T17" fmla="*/ 342 h 342"/>
                <a:gd name="T18" fmla="*/ 118 w 118"/>
                <a:gd name="T19" fmla="*/ 342 h 342"/>
                <a:gd name="T20" fmla="*/ 118 w 118"/>
                <a:gd name="T21" fmla="*/ 334 h 342"/>
                <a:gd name="T22" fmla="*/ 81 w 118"/>
                <a:gd name="T23" fmla="*/ 291 h 342"/>
                <a:gd name="T24" fmla="*/ 81 w 118"/>
                <a:gd name="T25" fmla="*/ 113 h 342"/>
                <a:gd name="T26" fmla="*/ 79 w 118"/>
                <a:gd name="T27" fmla="*/ 112 h 342"/>
                <a:gd name="T28" fmla="*/ 55 w 118"/>
                <a:gd name="T29" fmla="*/ 0 h 342"/>
                <a:gd name="T30" fmla="*/ 30 w 118"/>
                <a:gd name="T31" fmla="*/ 26 h 342"/>
                <a:gd name="T32" fmla="*/ 55 w 118"/>
                <a:gd name="T33" fmla="*/ 51 h 342"/>
                <a:gd name="T34" fmla="*/ 81 w 118"/>
                <a:gd name="T35" fmla="*/ 26 h 342"/>
                <a:gd name="T36" fmla="*/ 55 w 118"/>
                <a:gd name="T3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2">
                  <a:moveTo>
                    <a:pt x="79" y="112"/>
                  </a:moveTo>
                  <a:lnTo>
                    <a:pt x="1" y="139"/>
                  </a:lnTo>
                  <a:lnTo>
                    <a:pt x="1" y="147"/>
                  </a:lnTo>
                  <a:lnTo>
                    <a:pt x="5" y="146"/>
                  </a:lnTo>
                  <a:cubicBezTo>
                    <a:pt x="11" y="145"/>
                    <a:pt x="18" y="145"/>
                    <a:pt x="22" y="145"/>
                  </a:cubicBezTo>
                  <a:cubicBezTo>
                    <a:pt x="34" y="145"/>
                    <a:pt x="39" y="153"/>
                    <a:pt x="39" y="175"/>
                  </a:cubicBezTo>
                  <a:lnTo>
                    <a:pt x="39" y="291"/>
                  </a:lnTo>
                  <a:cubicBezTo>
                    <a:pt x="39" y="327"/>
                    <a:pt x="34" y="332"/>
                    <a:pt x="0" y="334"/>
                  </a:cubicBezTo>
                  <a:lnTo>
                    <a:pt x="0" y="342"/>
                  </a:lnTo>
                  <a:lnTo>
                    <a:pt x="118" y="342"/>
                  </a:lnTo>
                  <a:lnTo>
                    <a:pt x="118" y="334"/>
                  </a:lnTo>
                  <a:cubicBezTo>
                    <a:pt x="85" y="332"/>
                    <a:pt x="81" y="327"/>
                    <a:pt x="81" y="291"/>
                  </a:cubicBezTo>
                  <a:lnTo>
                    <a:pt x="81" y="113"/>
                  </a:lnTo>
                  <a:lnTo>
                    <a:pt x="79" y="112"/>
                  </a:lnTo>
                  <a:close/>
                  <a:moveTo>
                    <a:pt x="55" y="0"/>
                  </a:moveTo>
                  <a:cubicBezTo>
                    <a:pt x="42" y="0"/>
                    <a:pt x="30" y="12"/>
                    <a:pt x="30" y="26"/>
                  </a:cubicBezTo>
                  <a:cubicBezTo>
                    <a:pt x="30" y="40"/>
                    <a:pt x="41" y="51"/>
                    <a:pt x="55" y="51"/>
                  </a:cubicBezTo>
                  <a:cubicBezTo>
                    <a:pt x="70" y="51"/>
                    <a:pt x="81" y="40"/>
                    <a:pt x="81" y="26"/>
                  </a:cubicBezTo>
                  <a:cubicBezTo>
                    <a:pt x="81" y="12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565">
              <a:extLst>
                <a:ext uri="{FF2B5EF4-FFF2-40B4-BE49-F238E27FC236}">
                  <a16:creationId xmlns:a16="http://schemas.microsoft.com/office/drawing/2014/main" id="{448D0D41-4A70-40EB-8F31-9DC19DC5B5C7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4522788" y="3632200"/>
              <a:ext cx="109538" cy="13335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7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566">
              <a:extLst>
                <a:ext uri="{FF2B5EF4-FFF2-40B4-BE49-F238E27FC236}">
                  <a16:creationId xmlns:a16="http://schemas.microsoft.com/office/drawing/2014/main" id="{5DF37807-DEF7-40E7-A922-1A3EB3E4D812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4638675" y="3568700"/>
              <a:ext cx="55563" cy="196850"/>
            </a:xfrm>
            <a:custGeom>
              <a:avLst/>
              <a:gdLst>
                <a:gd name="T0" fmla="*/ 79 w 118"/>
                <a:gd name="T1" fmla="*/ 112 h 342"/>
                <a:gd name="T2" fmla="*/ 2 w 118"/>
                <a:gd name="T3" fmla="*/ 139 h 342"/>
                <a:gd name="T4" fmla="*/ 2 w 118"/>
                <a:gd name="T5" fmla="*/ 147 h 342"/>
                <a:gd name="T6" fmla="*/ 6 w 118"/>
                <a:gd name="T7" fmla="*/ 146 h 342"/>
                <a:gd name="T8" fmla="*/ 23 w 118"/>
                <a:gd name="T9" fmla="*/ 145 h 342"/>
                <a:gd name="T10" fmla="*/ 40 w 118"/>
                <a:gd name="T11" fmla="*/ 175 h 342"/>
                <a:gd name="T12" fmla="*/ 40 w 118"/>
                <a:gd name="T13" fmla="*/ 291 h 342"/>
                <a:gd name="T14" fmla="*/ 0 w 118"/>
                <a:gd name="T15" fmla="*/ 334 h 342"/>
                <a:gd name="T16" fmla="*/ 0 w 118"/>
                <a:gd name="T17" fmla="*/ 342 h 342"/>
                <a:gd name="T18" fmla="*/ 118 w 118"/>
                <a:gd name="T19" fmla="*/ 342 h 342"/>
                <a:gd name="T20" fmla="*/ 118 w 118"/>
                <a:gd name="T21" fmla="*/ 334 h 342"/>
                <a:gd name="T22" fmla="*/ 81 w 118"/>
                <a:gd name="T23" fmla="*/ 291 h 342"/>
                <a:gd name="T24" fmla="*/ 81 w 118"/>
                <a:gd name="T25" fmla="*/ 113 h 342"/>
                <a:gd name="T26" fmla="*/ 79 w 118"/>
                <a:gd name="T27" fmla="*/ 112 h 342"/>
                <a:gd name="T28" fmla="*/ 56 w 118"/>
                <a:gd name="T29" fmla="*/ 0 h 342"/>
                <a:gd name="T30" fmla="*/ 31 w 118"/>
                <a:gd name="T31" fmla="*/ 26 h 342"/>
                <a:gd name="T32" fmla="*/ 56 w 118"/>
                <a:gd name="T33" fmla="*/ 51 h 342"/>
                <a:gd name="T34" fmla="*/ 82 w 118"/>
                <a:gd name="T35" fmla="*/ 26 h 342"/>
                <a:gd name="T36" fmla="*/ 56 w 118"/>
                <a:gd name="T3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2">
                  <a:moveTo>
                    <a:pt x="79" y="112"/>
                  </a:moveTo>
                  <a:lnTo>
                    <a:pt x="2" y="139"/>
                  </a:lnTo>
                  <a:lnTo>
                    <a:pt x="2" y="147"/>
                  </a:lnTo>
                  <a:lnTo>
                    <a:pt x="6" y="146"/>
                  </a:lnTo>
                  <a:cubicBezTo>
                    <a:pt x="12" y="145"/>
                    <a:pt x="19" y="145"/>
                    <a:pt x="23" y="145"/>
                  </a:cubicBezTo>
                  <a:cubicBezTo>
                    <a:pt x="35" y="145"/>
                    <a:pt x="40" y="153"/>
                    <a:pt x="40" y="175"/>
                  </a:cubicBezTo>
                  <a:lnTo>
                    <a:pt x="40" y="291"/>
                  </a:lnTo>
                  <a:cubicBezTo>
                    <a:pt x="40" y="327"/>
                    <a:pt x="35" y="332"/>
                    <a:pt x="0" y="334"/>
                  </a:cubicBezTo>
                  <a:lnTo>
                    <a:pt x="0" y="342"/>
                  </a:lnTo>
                  <a:lnTo>
                    <a:pt x="118" y="342"/>
                  </a:lnTo>
                  <a:lnTo>
                    <a:pt x="118" y="334"/>
                  </a:lnTo>
                  <a:cubicBezTo>
                    <a:pt x="85" y="332"/>
                    <a:pt x="81" y="327"/>
                    <a:pt x="81" y="291"/>
                  </a:cubicBezTo>
                  <a:lnTo>
                    <a:pt x="81" y="113"/>
                  </a:lnTo>
                  <a:lnTo>
                    <a:pt x="79" y="112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567">
              <a:extLst>
                <a:ext uri="{FF2B5EF4-FFF2-40B4-BE49-F238E27FC236}">
                  <a16:creationId xmlns:a16="http://schemas.microsoft.com/office/drawing/2014/main" id="{7AEE0FBE-7514-4EF6-A2FE-9AAC3D5BE5AE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703763" y="3632200"/>
              <a:ext cx="107950" cy="13335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6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6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568">
              <a:extLst>
                <a:ext uri="{FF2B5EF4-FFF2-40B4-BE49-F238E27FC236}">
                  <a16:creationId xmlns:a16="http://schemas.microsoft.com/office/drawing/2014/main" id="{89C6EE1A-5619-4B18-BCB3-2043922EB89C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4822825" y="3632200"/>
              <a:ext cx="103188" cy="196850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6 h 339"/>
                <a:gd name="T4" fmla="*/ 182 w 220"/>
                <a:gd name="T5" fmla="*/ 16 h 339"/>
                <a:gd name="T6" fmla="*/ 154 w 220"/>
                <a:gd name="T7" fmla="*/ 11 h 339"/>
                <a:gd name="T8" fmla="*/ 143 w 220"/>
                <a:gd name="T9" fmla="*/ 7 h 339"/>
                <a:gd name="T10" fmla="*/ 103 w 220"/>
                <a:gd name="T11" fmla="*/ 0 h 339"/>
                <a:gd name="T12" fmla="*/ 20 w 220"/>
                <a:gd name="T13" fmla="*/ 81 h 339"/>
                <a:gd name="T14" fmla="*/ 66 w 220"/>
                <a:gd name="T15" fmla="*/ 148 h 339"/>
                <a:gd name="T16" fmla="*/ 45 w 220"/>
                <a:gd name="T17" fmla="*/ 168 h 339"/>
                <a:gd name="T18" fmla="*/ 22 w 220"/>
                <a:gd name="T19" fmla="*/ 203 h 339"/>
                <a:gd name="T20" fmla="*/ 48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5 w 220"/>
                <a:gd name="T29" fmla="*/ 254 h 339"/>
                <a:gd name="T30" fmla="*/ 155 w 220"/>
                <a:gd name="T31" fmla="*/ 201 h 339"/>
                <a:gd name="T32" fmla="*/ 91 w 220"/>
                <a:gd name="T33" fmla="*/ 198 h 339"/>
                <a:gd name="T34" fmla="*/ 52 w 220"/>
                <a:gd name="T35" fmla="*/ 184 h 339"/>
                <a:gd name="T36" fmla="*/ 82 w 220"/>
                <a:gd name="T37" fmla="*/ 153 h 339"/>
                <a:gd name="T38" fmla="*/ 91 w 220"/>
                <a:gd name="T39" fmla="*/ 154 h 339"/>
                <a:gd name="T40" fmla="*/ 110 w 220"/>
                <a:gd name="T41" fmla="*/ 155 h 339"/>
                <a:gd name="T42" fmla="*/ 164 w 220"/>
                <a:gd name="T43" fmla="*/ 134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1 w 220"/>
                <a:gd name="T55" fmla="*/ 262 h 339"/>
                <a:gd name="T56" fmla="*/ 107 w 220"/>
                <a:gd name="T57" fmla="*/ 310 h 339"/>
                <a:gd name="T58" fmla="*/ 34 w 220"/>
                <a:gd name="T59" fmla="*/ 274 h 339"/>
                <a:gd name="T60" fmla="*/ 59 w 220"/>
                <a:gd name="T61" fmla="*/ 231 h 339"/>
                <a:gd name="T62" fmla="*/ 61 w 220"/>
                <a:gd name="T63" fmla="*/ 61 h 339"/>
                <a:gd name="T64" fmla="*/ 98 w 220"/>
                <a:gd name="T65" fmla="*/ 14 h 339"/>
                <a:gd name="T66" fmla="*/ 135 w 220"/>
                <a:gd name="T67" fmla="*/ 37 h 339"/>
                <a:gd name="T68" fmla="*/ 150 w 220"/>
                <a:gd name="T69" fmla="*/ 97 h 339"/>
                <a:gd name="T70" fmla="*/ 112 w 220"/>
                <a:gd name="T71" fmla="*/ 143 h 339"/>
                <a:gd name="T72" fmla="*/ 61 w 220"/>
                <a:gd name="T73" fmla="*/ 62 h 339"/>
                <a:gd name="T74" fmla="*/ 61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6"/>
                  </a:lnTo>
                  <a:lnTo>
                    <a:pt x="182" y="16"/>
                  </a:lnTo>
                  <a:cubicBezTo>
                    <a:pt x="172" y="16"/>
                    <a:pt x="164" y="15"/>
                    <a:pt x="154" y="11"/>
                  </a:cubicBezTo>
                  <a:lnTo>
                    <a:pt x="143" y="7"/>
                  </a:lnTo>
                  <a:cubicBezTo>
                    <a:pt x="130" y="2"/>
                    <a:pt x="116" y="0"/>
                    <a:pt x="103" y="0"/>
                  </a:cubicBezTo>
                  <a:cubicBezTo>
                    <a:pt x="57" y="0"/>
                    <a:pt x="20" y="36"/>
                    <a:pt x="20" y="81"/>
                  </a:cubicBezTo>
                  <a:cubicBezTo>
                    <a:pt x="20" y="113"/>
                    <a:pt x="33" y="132"/>
                    <a:pt x="66" y="148"/>
                  </a:cubicBezTo>
                  <a:cubicBezTo>
                    <a:pt x="57" y="157"/>
                    <a:pt x="48" y="166"/>
                    <a:pt x="45" y="168"/>
                  </a:cubicBezTo>
                  <a:cubicBezTo>
                    <a:pt x="28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8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8" y="339"/>
                    <a:pt x="86" y="339"/>
                  </a:cubicBezTo>
                  <a:cubicBezTo>
                    <a:pt x="123" y="339"/>
                    <a:pt x="162" y="326"/>
                    <a:pt x="188" y="305"/>
                  </a:cubicBezTo>
                  <a:cubicBezTo>
                    <a:pt x="207" y="289"/>
                    <a:pt x="215" y="273"/>
                    <a:pt x="215" y="254"/>
                  </a:cubicBezTo>
                  <a:cubicBezTo>
                    <a:pt x="215" y="223"/>
                    <a:pt x="192" y="202"/>
                    <a:pt x="155" y="201"/>
                  </a:cubicBezTo>
                  <a:lnTo>
                    <a:pt x="91" y="198"/>
                  </a:lnTo>
                  <a:cubicBezTo>
                    <a:pt x="64" y="197"/>
                    <a:pt x="52" y="192"/>
                    <a:pt x="52" y="184"/>
                  </a:cubicBezTo>
                  <a:cubicBezTo>
                    <a:pt x="52" y="174"/>
                    <a:pt x="68" y="157"/>
                    <a:pt x="82" y="153"/>
                  </a:cubicBezTo>
                  <a:cubicBezTo>
                    <a:pt x="86" y="153"/>
                    <a:pt x="90" y="154"/>
                    <a:pt x="91" y="154"/>
                  </a:cubicBezTo>
                  <a:cubicBezTo>
                    <a:pt x="101" y="155"/>
                    <a:pt x="107" y="155"/>
                    <a:pt x="110" y="155"/>
                  </a:cubicBezTo>
                  <a:cubicBezTo>
                    <a:pt x="129" y="155"/>
                    <a:pt x="149" y="148"/>
                    <a:pt x="164" y="134"/>
                  </a:cubicBezTo>
                  <a:cubicBezTo>
                    <a:pt x="181" y="120"/>
                    <a:pt x="188" y="103"/>
                    <a:pt x="188" y="78"/>
                  </a:cubicBezTo>
                  <a:cubicBezTo>
                    <a:pt x="188" y="63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5" y="234"/>
                    <a:pt x="115" y="237"/>
                    <a:pt x="140" y="237"/>
                  </a:cubicBezTo>
                  <a:cubicBezTo>
                    <a:pt x="185" y="237"/>
                    <a:pt x="201" y="244"/>
                    <a:pt x="201" y="262"/>
                  </a:cubicBezTo>
                  <a:cubicBezTo>
                    <a:pt x="201" y="291"/>
                    <a:pt x="164" y="310"/>
                    <a:pt x="107" y="310"/>
                  </a:cubicBezTo>
                  <a:cubicBezTo>
                    <a:pt x="63" y="310"/>
                    <a:pt x="34" y="296"/>
                    <a:pt x="34" y="274"/>
                  </a:cubicBezTo>
                  <a:cubicBezTo>
                    <a:pt x="34" y="262"/>
                    <a:pt x="38" y="256"/>
                    <a:pt x="59" y="231"/>
                  </a:cubicBezTo>
                  <a:close/>
                  <a:moveTo>
                    <a:pt x="61" y="61"/>
                  </a:moveTo>
                  <a:cubicBezTo>
                    <a:pt x="61" y="31"/>
                    <a:pt x="75" y="14"/>
                    <a:pt x="98" y="14"/>
                  </a:cubicBezTo>
                  <a:cubicBezTo>
                    <a:pt x="114" y="14"/>
                    <a:pt x="127" y="22"/>
                    <a:pt x="135" y="37"/>
                  </a:cubicBezTo>
                  <a:cubicBezTo>
                    <a:pt x="144" y="55"/>
                    <a:pt x="150" y="78"/>
                    <a:pt x="150" y="97"/>
                  </a:cubicBezTo>
                  <a:cubicBezTo>
                    <a:pt x="150" y="125"/>
                    <a:pt x="135" y="143"/>
                    <a:pt x="112" y="143"/>
                  </a:cubicBezTo>
                  <a:cubicBezTo>
                    <a:pt x="82" y="143"/>
                    <a:pt x="61" y="110"/>
                    <a:pt x="61" y="62"/>
                  </a:cubicBezTo>
                  <a:lnTo>
                    <a:pt x="61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569">
              <a:extLst>
                <a:ext uri="{FF2B5EF4-FFF2-40B4-BE49-F238E27FC236}">
                  <a16:creationId xmlns:a16="http://schemas.microsoft.com/office/drawing/2014/main" id="{34F051A1-050A-4E53-BEEE-42D4965F2884}"/>
                </a:ext>
              </a:extLst>
            </p:cNvPr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auto">
            <a:xfrm>
              <a:off x="4999038" y="3632200"/>
              <a:ext cx="93663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0 w 202"/>
                <a:gd name="T21" fmla="*/ 36 h 235"/>
                <a:gd name="T22" fmla="*/ 86 w 202"/>
                <a:gd name="T23" fmla="*/ 12 h 235"/>
                <a:gd name="T24" fmla="*/ 124 w 202"/>
                <a:gd name="T25" fmla="*/ 53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3 w 202"/>
                <a:gd name="T49" fmla="*/ 167 h 235"/>
                <a:gd name="T50" fmla="*/ 43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2" y="77"/>
                    <a:pt x="53" y="67"/>
                    <a:pt x="53" y="56"/>
                  </a:cubicBezTo>
                  <a:cubicBezTo>
                    <a:pt x="53" y="54"/>
                    <a:pt x="52" y="52"/>
                    <a:pt x="52" y="48"/>
                  </a:cubicBezTo>
                  <a:cubicBezTo>
                    <a:pt x="51" y="44"/>
                    <a:pt x="50" y="40"/>
                    <a:pt x="50" y="36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7"/>
                  </a:cubicBezTo>
                  <a:lnTo>
                    <a:pt x="43" y="165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570">
              <a:extLst>
                <a:ext uri="{FF2B5EF4-FFF2-40B4-BE49-F238E27FC236}">
                  <a16:creationId xmlns:a16="http://schemas.microsoft.com/office/drawing/2014/main" id="{C7FAA2E8-C48A-46A4-8AEF-3EB81D1BD6C9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5095875" y="3598863"/>
              <a:ext cx="61913" cy="169863"/>
            </a:xfrm>
            <a:custGeom>
              <a:avLst/>
              <a:gdLst>
                <a:gd name="T0" fmla="*/ 121 w 132"/>
                <a:gd name="T1" fmla="*/ 65 h 295"/>
                <a:gd name="T2" fmla="*/ 70 w 132"/>
                <a:gd name="T3" fmla="*/ 65 h 295"/>
                <a:gd name="T4" fmla="*/ 70 w 132"/>
                <a:gd name="T5" fmla="*/ 7 h 295"/>
                <a:gd name="T6" fmla="*/ 67 w 132"/>
                <a:gd name="T7" fmla="*/ 0 h 295"/>
                <a:gd name="T8" fmla="*/ 57 w 132"/>
                <a:gd name="T9" fmla="*/ 14 h 295"/>
                <a:gd name="T10" fmla="*/ 8 w 132"/>
                <a:gd name="T11" fmla="*/ 68 h 295"/>
                <a:gd name="T12" fmla="*/ 0 w 132"/>
                <a:gd name="T13" fmla="*/ 77 h 295"/>
                <a:gd name="T14" fmla="*/ 2 w 132"/>
                <a:gd name="T15" fmla="*/ 81 h 295"/>
                <a:gd name="T16" fmla="*/ 28 w 132"/>
                <a:gd name="T17" fmla="*/ 81 h 295"/>
                <a:gd name="T18" fmla="*/ 28 w 132"/>
                <a:gd name="T19" fmla="*/ 231 h 295"/>
                <a:gd name="T20" fmla="*/ 73 w 132"/>
                <a:gd name="T21" fmla="*/ 295 h 295"/>
                <a:gd name="T22" fmla="*/ 132 w 132"/>
                <a:gd name="T23" fmla="*/ 257 h 295"/>
                <a:gd name="T24" fmla="*/ 126 w 132"/>
                <a:gd name="T25" fmla="*/ 251 h 295"/>
                <a:gd name="T26" fmla="*/ 96 w 132"/>
                <a:gd name="T27" fmla="*/ 269 h 295"/>
                <a:gd name="T28" fmla="*/ 70 w 132"/>
                <a:gd name="T29" fmla="*/ 224 h 295"/>
                <a:gd name="T30" fmla="*/ 70 w 132"/>
                <a:gd name="T31" fmla="*/ 81 h 295"/>
                <a:gd name="T32" fmla="*/ 121 w 132"/>
                <a:gd name="T33" fmla="*/ 81 h 295"/>
                <a:gd name="T34" fmla="*/ 121 w 132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5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5"/>
                    <a:pt x="73" y="295"/>
                  </a:cubicBezTo>
                  <a:cubicBezTo>
                    <a:pt x="97" y="295"/>
                    <a:pt x="116" y="283"/>
                    <a:pt x="132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6" y="269"/>
                  </a:cubicBezTo>
                  <a:cubicBezTo>
                    <a:pt x="78" y="269"/>
                    <a:pt x="70" y="255"/>
                    <a:pt x="70" y="224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571">
              <a:extLst>
                <a:ext uri="{FF2B5EF4-FFF2-40B4-BE49-F238E27FC236}">
                  <a16:creationId xmlns:a16="http://schemas.microsoft.com/office/drawing/2014/main" id="{CC476E24-ED33-4D9A-9C0D-A039B812FB62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5221288" y="3568700"/>
              <a:ext cx="55563" cy="196850"/>
            </a:xfrm>
            <a:custGeom>
              <a:avLst/>
              <a:gdLst>
                <a:gd name="T0" fmla="*/ 0 w 119"/>
                <a:gd name="T1" fmla="*/ 30 h 342"/>
                <a:gd name="T2" fmla="*/ 3 w 119"/>
                <a:gd name="T3" fmla="*/ 30 h 342"/>
                <a:gd name="T4" fmla="*/ 18 w 119"/>
                <a:gd name="T5" fmla="*/ 29 h 342"/>
                <a:gd name="T6" fmla="*/ 39 w 119"/>
                <a:gd name="T7" fmla="*/ 60 h 342"/>
                <a:gd name="T8" fmla="*/ 39 w 119"/>
                <a:gd name="T9" fmla="*/ 298 h 342"/>
                <a:gd name="T10" fmla="*/ 1 w 119"/>
                <a:gd name="T11" fmla="*/ 334 h 342"/>
                <a:gd name="T12" fmla="*/ 1 w 119"/>
                <a:gd name="T13" fmla="*/ 342 h 342"/>
                <a:gd name="T14" fmla="*/ 119 w 119"/>
                <a:gd name="T15" fmla="*/ 342 h 342"/>
                <a:gd name="T16" fmla="*/ 119 w 119"/>
                <a:gd name="T17" fmla="*/ 334 h 342"/>
                <a:gd name="T18" fmla="*/ 81 w 119"/>
                <a:gd name="T19" fmla="*/ 300 h 342"/>
                <a:gd name="T20" fmla="*/ 81 w 119"/>
                <a:gd name="T21" fmla="*/ 1 h 342"/>
                <a:gd name="T22" fmla="*/ 79 w 119"/>
                <a:gd name="T23" fmla="*/ 0 h 342"/>
                <a:gd name="T24" fmla="*/ 0 w 119"/>
                <a:gd name="T25" fmla="*/ 22 h 342"/>
                <a:gd name="T26" fmla="*/ 0 w 119"/>
                <a:gd name="T27" fmla="*/ 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2">
                  <a:moveTo>
                    <a:pt x="0" y="30"/>
                  </a:moveTo>
                  <a:lnTo>
                    <a:pt x="3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5"/>
                    <a:pt x="32" y="332"/>
                    <a:pt x="1" y="334"/>
                  </a:cubicBezTo>
                  <a:lnTo>
                    <a:pt x="1" y="342"/>
                  </a:lnTo>
                  <a:lnTo>
                    <a:pt x="119" y="342"/>
                  </a:lnTo>
                  <a:lnTo>
                    <a:pt x="119" y="334"/>
                  </a:lnTo>
                  <a:cubicBezTo>
                    <a:pt x="87" y="332"/>
                    <a:pt x="81" y="327"/>
                    <a:pt x="81" y="300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572">
              <a:extLst>
                <a:ext uri="{FF2B5EF4-FFF2-40B4-BE49-F238E27FC236}">
                  <a16:creationId xmlns:a16="http://schemas.microsoft.com/office/drawing/2014/main" id="{6A7EF3AF-C3DA-4A84-99BD-DBE82978BE95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5286375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1 h 235"/>
                <a:gd name="T8" fmla="*/ 190 w 199"/>
                <a:gd name="T9" fmla="*/ 91 h 235"/>
                <a:gd name="T10" fmla="*/ 168 w 199"/>
                <a:gd name="T11" fmla="*/ 28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9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573">
              <a:extLst>
                <a:ext uri="{FF2B5EF4-FFF2-40B4-BE49-F238E27FC236}">
                  <a16:creationId xmlns:a16="http://schemas.microsoft.com/office/drawing/2014/main" id="{06AB317A-C6AF-46C7-A84B-39BA1661BAB5}"/>
                </a:ext>
              </a:extLst>
            </p:cNvPr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auto">
            <a:xfrm>
              <a:off x="5392738" y="3632200"/>
              <a:ext cx="93663" cy="136525"/>
            </a:xfrm>
            <a:custGeom>
              <a:avLst/>
              <a:gdLst>
                <a:gd name="T0" fmla="*/ 201 w 201"/>
                <a:gd name="T1" fmla="*/ 197 h 235"/>
                <a:gd name="T2" fmla="*/ 180 w 201"/>
                <a:gd name="T3" fmla="*/ 206 h 235"/>
                <a:gd name="T4" fmla="*/ 165 w 201"/>
                <a:gd name="T5" fmla="*/ 177 h 235"/>
                <a:gd name="T6" fmla="*/ 165 w 201"/>
                <a:gd name="T7" fmla="*/ 80 h 235"/>
                <a:gd name="T8" fmla="*/ 155 w 201"/>
                <a:gd name="T9" fmla="*/ 27 h 235"/>
                <a:gd name="T10" fmla="*/ 93 w 201"/>
                <a:gd name="T11" fmla="*/ 0 h 235"/>
                <a:gd name="T12" fmla="*/ 9 w 201"/>
                <a:gd name="T13" fmla="*/ 56 h 235"/>
                <a:gd name="T14" fmla="*/ 30 w 201"/>
                <a:gd name="T15" fmla="*/ 77 h 235"/>
                <a:gd name="T16" fmla="*/ 53 w 201"/>
                <a:gd name="T17" fmla="*/ 56 h 235"/>
                <a:gd name="T18" fmla="*/ 52 w 201"/>
                <a:gd name="T19" fmla="*/ 48 h 235"/>
                <a:gd name="T20" fmla="*/ 50 w 201"/>
                <a:gd name="T21" fmla="*/ 36 h 235"/>
                <a:gd name="T22" fmla="*/ 86 w 201"/>
                <a:gd name="T23" fmla="*/ 12 h 235"/>
                <a:gd name="T24" fmla="*/ 124 w 201"/>
                <a:gd name="T25" fmla="*/ 53 h 235"/>
                <a:gd name="T26" fmla="*/ 124 w 201"/>
                <a:gd name="T27" fmla="*/ 84 h 235"/>
                <a:gd name="T28" fmla="*/ 17 w 201"/>
                <a:gd name="T29" fmla="*/ 138 h 235"/>
                <a:gd name="T30" fmla="*/ 0 w 201"/>
                <a:gd name="T31" fmla="*/ 181 h 235"/>
                <a:gd name="T32" fmla="*/ 52 w 201"/>
                <a:gd name="T33" fmla="*/ 235 h 235"/>
                <a:gd name="T34" fmla="*/ 125 w 201"/>
                <a:gd name="T35" fmla="*/ 198 h 235"/>
                <a:gd name="T36" fmla="*/ 157 w 201"/>
                <a:gd name="T37" fmla="*/ 235 h 235"/>
                <a:gd name="T38" fmla="*/ 201 w 201"/>
                <a:gd name="T39" fmla="*/ 210 h 235"/>
                <a:gd name="T40" fmla="*/ 201 w 201"/>
                <a:gd name="T41" fmla="*/ 197 h 235"/>
                <a:gd name="T42" fmla="*/ 124 w 201"/>
                <a:gd name="T43" fmla="*/ 168 h 235"/>
                <a:gd name="T44" fmla="*/ 111 w 201"/>
                <a:gd name="T45" fmla="*/ 194 h 235"/>
                <a:gd name="T46" fmla="*/ 75 w 201"/>
                <a:gd name="T47" fmla="*/ 206 h 235"/>
                <a:gd name="T48" fmla="*/ 43 w 201"/>
                <a:gd name="T49" fmla="*/ 167 h 235"/>
                <a:gd name="T50" fmla="*/ 43 w 201"/>
                <a:gd name="T51" fmla="*/ 165 h 235"/>
                <a:gd name="T52" fmla="*/ 124 w 201"/>
                <a:gd name="T53" fmla="*/ 96 h 235"/>
                <a:gd name="T54" fmla="*/ 124 w 201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35">
                  <a:moveTo>
                    <a:pt x="201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0" y="77"/>
                  </a:cubicBezTo>
                  <a:cubicBezTo>
                    <a:pt x="42" y="77"/>
                    <a:pt x="53" y="67"/>
                    <a:pt x="53" y="56"/>
                  </a:cubicBezTo>
                  <a:cubicBezTo>
                    <a:pt x="53" y="54"/>
                    <a:pt x="52" y="52"/>
                    <a:pt x="52" y="48"/>
                  </a:cubicBezTo>
                  <a:cubicBezTo>
                    <a:pt x="51" y="44"/>
                    <a:pt x="50" y="40"/>
                    <a:pt x="50" y="36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7" y="138"/>
                  </a:cubicBezTo>
                  <a:cubicBezTo>
                    <a:pt x="6" y="148"/>
                    <a:pt x="0" y="165"/>
                    <a:pt x="0" y="181"/>
                  </a:cubicBezTo>
                  <a:cubicBezTo>
                    <a:pt x="0" y="213"/>
                    <a:pt x="21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1" y="210"/>
                  </a:cubicBezTo>
                  <a:lnTo>
                    <a:pt x="201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7"/>
                  </a:cubicBezTo>
                  <a:lnTo>
                    <a:pt x="43" y="165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574">
              <a:extLst>
                <a:ext uri="{FF2B5EF4-FFF2-40B4-BE49-F238E27FC236}">
                  <a16:creationId xmlns:a16="http://schemas.microsoft.com/office/drawing/2014/main" id="{88FCE1B7-F9AD-48CB-AB44-E1E42136AAAB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499100" y="3632200"/>
              <a:ext cx="68263" cy="136525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2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1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575">
              <a:extLst>
                <a:ext uri="{FF2B5EF4-FFF2-40B4-BE49-F238E27FC236}">
                  <a16:creationId xmlns:a16="http://schemas.microsoft.com/office/drawing/2014/main" id="{3ABF4B46-0047-49F6-8EDD-2A3463404007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5580063" y="3598863"/>
              <a:ext cx="61913" cy="169863"/>
            </a:xfrm>
            <a:custGeom>
              <a:avLst/>
              <a:gdLst>
                <a:gd name="T0" fmla="*/ 121 w 133"/>
                <a:gd name="T1" fmla="*/ 65 h 295"/>
                <a:gd name="T2" fmla="*/ 71 w 133"/>
                <a:gd name="T3" fmla="*/ 65 h 295"/>
                <a:gd name="T4" fmla="*/ 71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9 w 133"/>
                <a:gd name="T17" fmla="*/ 81 h 295"/>
                <a:gd name="T18" fmla="*/ 29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7 w 133"/>
                <a:gd name="T25" fmla="*/ 251 h 295"/>
                <a:gd name="T26" fmla="*/ 97 w 133"/>
                <a:gd name="T27" fmla="*/ 269 h 295"/>
                <a:gd name="T28" fmla="*/ 71 w 133"/>
                <a:gd name="T29" fmla="*/ 224 h 295"/>
                <a:gd name="T30" fmla="*/ 71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5"/>
                    <a:pt x="73" y="295"/>
                  </a:cubicBezTo>
                  <a:cubicBezTo>
                    <a:pt x="98" y="295"/>
                    <a:pt x="117" y="283"/>
                    <a:pt x="133" y="257"/>
                  </a:cubicBezTo>
                  <a:lnTo>
                    <a:pt x="127" y="251"/>
                  </a:lnTo>
                  <a:cubicBezTo>
                    <a:pt x="116" y="264"/>
                    <a:pt x="108" y="269"/>
                    <a:pt x="97" y="269"/>
                  </a:cubicBezTo>
                  <a:cubicBezTo>
                    <a:pt x="78" y="269"/>
                    <a:pt x="71" y="255"/>
                    <a:pt x="71" y="224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576">
              <a:extLst>
                <a:ext uri="{FF2B5EF4-FFF2-40B4-BE49-F238E27FC236}">
                  <a16:creationId xmlns:a16="http://schemas.microsoft.com/office/drawing/2014/main" id="{1CD2F556-EC8D-45F0-93D7-C50C512348E8}"/>
                </a:ext>
              </a:extLst>
            </p:cNvPr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auto">
            <a:xfrm>
              <a:off x="5707063" y="3575050"/>
              <a:ext cx="61913" cy="193675"/>
            </a:xfrm>
            <a:custGeom>
              <a:avLst/>
              <a:gdLst>
                <a:gd name="T0" fmla="*/ 128 w 132"/>
                <a:gd name="T1" fmla="*/ 18 h 336"/>
                <a:gd name="T2" fmla="*/ 109 w 132"/>
                <a:gd name="T3" fmla="*/ 0 h 336"/>
                <a:gd name="T4" fmla="*/ 82 w 132"/>
                <a:gd name="T5" fmla="*/ 27 h 336"/>
                <a:gd name="T6" fmla="*/ 101 w 132"/>
                <a:gd name="T7" fmla="*/ 45 h 336"/>
                <a:gd name="T8" fmla="*/ 128 w 132"/>
                <a:gd name="T9" fmla="*/ 18 h 336"/>
                <a:gd name="T10" fmla="*/ 90 w 132"/>
                <a:gd name="T11" fmla="*/ 206 h 336"/>
                <a:gd name="T12" fmla="*/ 101 w 132"/>
                <a:gd name="T13" fmla="*/ 177 h 336"/>
                <a:gd name="T14" fmla="*/ 107 w 132"/>
                <a:gd name="T15" fmla="*/ 151 h 336"/>
                <a:gd name="T16" fmla="*/ 66 w 132"/>
                <a:gd name="T17" fmla="*/ 110 h 336"/>
                <a:gd name="T18" fmla="*/ 0 w 132"/>
                <a:gd name="T19" fmla="*/ 187 h 336"/>
                <a:gd name="T20" fmla="*/ 6 w 132"/>
                <a:gd name="T21" fmla="*/ 192 h 336"/>
                <a:gd name="T22" fmla="*/ 14 w 132"/>
                <a:gd name="T23" fmla="*/ 183 h 336"/>
                <a:gd name="T24" fmla="*/ 65 w 132"/>
                <a:gd name="T25" fmla="*/ 121 h 336"/>
                <a:gd name="T26" fmla="*/ 77 w 132"/>
                <a:gd name="T27" fmla="*/ 137 h 336"/>
                <a:gd name="T28" fmla="*/ 72 w 132"/>
                <a:gd name="T29" fmla="*/ 163 h 336"/>
                <a:gd name="T30" fmla="*/ 37 w 132"/>
                <a:gd name="T31" fmla="*/ 255 h 336"/>
                <a:gd name="T32" fmla="*/ 26 w 132"/>
                <a:gd name="T33" fmla="*/ 295 h 336"/>
                <a:gd name="T34" fmla="*/ 67 w 132"/>
                <a:gd name="T35" fmla="*/ 336 h 336"/>
                <a:gd name="T36" fmla="*/ 132 w 132"/>
                <a:gd name="T37" fmla="*/ 259 h 336"/>
                <a:gd name="T38" fmla="*/ 126 w 132"/>
                <a:gd name="T39" fmla="*/ 254 h 336"/>
                <a:gd name="T40" fmla="*/ 119 w 132"/>
                <a:gd name="T41" fmla="*/ 263 h 336"/>
                <a:gd name="T42" fmla="*/ 68 w 132"/>
                <a:gd name="T43" fmla="*/ 325 h 336"/>
                <a:gd name="T44" fmla="*/ 56 w 132"/>
                <a:gd name="T45" fmla="*/ 309 h 336"/>
                <a:gd name="T46" fmla="*/ 70 w 132"/>
                <a:gd name="T47" fmla="*/ 259 h 336"/>
                <a:gd name="T48" fmla="*/ 90 w 132"/>
                <a:gd name="T49" fmla="*/ 2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6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3" y="45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2"/>
                    <a:pt x="96" y="191"/>
                    <a:pt x="101" y="177"/>
                  </a:cubicBezTo>
                  <a:cubicBezTo>
                    <a:pt x="105" y="167"/>
                    <a:pt x="107" y="160"/>
                    <a:pt x="107" y="151"/>
                  </a:cubicBezTo>
                  <a:cubicBezTo>
                    <a:pt x="107" y="128"/>
                    <a:pt x="91" y="110"/>
                    <a:pt x="66" y="110"/>
                  </a:cubicBezTo>
                  <a:cubicBezTo>
                    <a:pt x="19" y="110"/>
                    <a:pt x="0" y="182"/>
                    <a:pt x="0" y="187"/>
                  </a:cubicBezTo>
                  <a:cubicBezTo>
                    <a:pt x="0" y="192"/>
                    <a:pt x="5" y="192"/>
                    <a:pt x="6" y="192"/>
                  </a:cubicBezTo>
                  <a:cubicBezTo>
                    <a:pt x="11" y="192"/>
                    <a:pt x="12" y="191"/>
                    <a:pt x="14" y="183"/>
                  </a:cubicBezTo>
                  <a:cubicBezTo>
                    <a:pt x="28" y="136"/>
                    <a:pt x="48" y="121"/>
                    <a:pt x="65" y="121"/>
                  </a:cubicBezTo>
                  <a:cubicBezTo>
                    <a:pt x="69" y="121"/>
                    <a:pt x="77" y="121"/>
                    <a:pt x="77" y="137"/>
                  </a:cubicBezTo>
                  <a:cubicBezTo>
                    <a:pt x="77" y="147"/>
                    <a:pt x="74" y="158"/>
                    <a:pt x="72" y="163"/>
                  </a:cubicBezTo>
                  <a:cubicBezTo>
                    <a:pt x="68" y="176"/>
                    <a:pt x="45" y="234"/>
                    <a:pt x="37" y="255"/>
                  </a:cubicBezTo>
                  <a:cubicBezTo>
                    <a:pt x="32" y="268"/>
                    <a:pt x="26" y="285"/>
                    <a:pt x="26" y="295"/>
                  </a:cubicBezTo>
                  <a:cubicBezTo>
                    <a:pt x="26" y="319"/>
                    <a:pt x="43" y="336"/>
                    <a:pt x="67" y="336"/>
                  </a:cubicBezTo>
                  <a:cubicBezTo>
                    <a:pt x="114" y="336"/>
                    <a:pt x="132" y="264"/>
                    <a:pt x="132" y="259"/>
                  </a:cubicBezTo>
                  <a:cubicBezTo>
                    <a:pt x="132" y="254"/>
                    <a:pt x="128" y="254"/>
                    <a:pt x="126" y="254"/>
                  </a:cubicBezTo>
                  <a:cubicBezTo>
                    <a:pt x="121" y="254"/>
                    <a:pt x="121" y="256"/>
                    <a:pt x="119" y="263"/>
                  </a:cubicBezTo>
                  <a:cubicBezTo>
                    <a:pt x="110" y="295"/>
                    <a:pt x="93" y="325"/>
                    <a:pt x="68" y="325"/>
                  </a:cubicBezTo>
                  <a:cubicBezTo>
                    <a:pt x="59" y="325"/>
                    <a:pt x="56" y="320"/>
                    <a:pt x="56" y="309"/>
                  </a:cubicBezTo>
                  <a:cubicBezTo>
                    <a:pt x="56" y="296"/>
                    <a:pt x="59" y="289"/>
                    <a:pt x="70" y="259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577">
              <a:extLst>
                <a:ext uri="{FF2B5EF4-FFF2-40B4-BE49-F238E27FC236}">
                  <a16:creationId xmlns:a16="http://schemas.microsoft.com/office/drawing/2014/main" id="{159FDEBB-986C-47BD-AE6E-69CDE3F88CAD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5838825" y="3568700"/>
              <a:ext cx="107950" cy="200025"/>
            </a:xfrm>
            <a:custGeom>
              <a:avLst/>
              <a:gdLst>
                <a:gd name="T0" fmla="*/ 75 w 232"/>
                <a:gd name="T1" fmla="*/ 1 h 347"/>
                <a:gd name="T2" fmla="*/ 72 w 232"/>
                <a:gd name="T3" fmla="*/ 0 h 347"/>
                <a:gd name="T4" fmla="*/ 14 w 232"/>
                <a:gd name="T5" fmla="*/ 18 h 347"/>
                <a:gd name="T6" fmla="*/ 0 w 232"/>
                <a:gd name="T7" fmla="*/ 22 h 347"/>
                <a:gd name="T8" fmla="*/ 0 w 232"/>
                <a:gd name="T9" fmla="*/ 30 h 347"/>
                <a:gd name="T10" fmla="*/ 8 w 232"/>
                <a:gd name="T11" fmla="*/ 30 h 347"/>
                <a:gd name="T12" fmla="*/ 33 w 232"/>
                <a:gd name="T13" fmla="*/ 55 h 347"/>
                <a:gd name="T14" fmla="*/ 33 w 232"/>
                <a:gd name="T15" fmla="*/ 315 h 347"/>
                <a:gd name="T16" fmla="*/ 115 w 232"/>
                <a:gd name="T17" fmla="*/ 347 h 347"/>
                <a:gd name="T18" fmla="*/ 232 w 232"/>
                <a:gd name="T19" fmla="*/ 220 h 347"/>
                <a:gd name="T20" fmla="*/ 144 w 232"/>
                <a:gd name="T21" fmla="*/ 112 h 347"/>
                <a:gd name="T22" fmla="*/ 75 w 232"/>
                <a:gd name="T23" fmla="*/ 154 h 347"/>
                <a:gd name="T24" fmla="*/ 75 w 232"/>
                <a:gd name="T25" fmla="*/ 1 h 347"/>
                <a:gd name="T26" fmla="*/ 75 w 232"/>
                <a:gd name="T27" fmla="*/ 181 h 347"/>
                <a:gd name="T28" fmla="*/ 124 w 232"/>
                <a:gd name="T29" fmla="*/ 143 h 347"/>
                <a:gd name="T30" fmla="*/ 188 w 232"/>
                <a:gd name="T31" fmla="*/ 243 h 347"/>
                <a:gd name="T32" fmla="*/ 123 w 232"/>
                <a:gd name="T33" fmla="*/ 331 h 347"/>
                <a:gd name="T34" fmla="*/ 75 w 232"/>
                <a:gd name="T35" fmla="*/ 307 h 347"/>
                <a:gd name="T36" fmla="*/ 75 w 232"/>
                <a:gd name="T37" fmla="*/ 18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7">
                  <a:moveTo>
                    <a:pt x="75" y="1"/>
                  </a:moveTo>
                  <a:lnTo>
                    <a:pt x="72" y="0"/>
                  </a:lnTo>
                  <a:cubicBezTo>
                    <a:pt x="51" y="8"/>
                    <a:pt x="38" y="12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30"/>
                    <a:pt x="5" y="30"/>
                    <a:pt x="8" y="30"/>
                  </a:cubicBezTo>
                  <a:cubicBezTo>
                    <a:pt x="28" y="30"/>
                    <a:pt x="33" y="34"/>
                    <a:pt x="33" y="55"/>
                  </a:cubicBezTo>
                  <a:lnTo>
                    <a:pt x="33" y="315"/>
                  </a:lnTo>
                  <a:cubicBezTo>
                    <a:pt x="33" y="330"/>
                    <a:pt x="75" y="347"/>
                    <a:pt x="115" y="347"/>
                  </a:cubicBezTo>
                  <a:cubicBezTo>
                    <a:pt x="181" y="347"/>
                    <a:pt x="232" y="292"/>
                    <a:pt x="232" y="220"/>
                  </a:cubicBezTo>
                  <a:cubicBezTo>
                    <a:pt x="232" y="159"/>
                    <a:pt x="194" y="112"/>
                    <a:pt x="144" y="112"/>
                  </a:cubicBezTo>
                  <a:cubicBezTo>
                    <a:pt x="113" y="112"/>
                    <a:pt x="84" y="130"/>
                    <a:pt x="75" y="154"/>
                  </a:cubicBezTo>
                  <a:lnTo>
                    <a:pt x="75" y="1"/>
                  </a:lnTo>
                  <a:close/>
                  <a:moveTo>
                    <a:pt x="75" y="181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3"/>
                  </a:cubicBezTo>
                  <a:cubicBezTo>
                    <a:pt x="188" y="299"/>
                    <a:pt x="164" y="331"/>
                    <a:pt x="123" y="331"/>
                  </a:cubicBezTo>
                  <a:cubicBezTo>
                    <a:pt x="97" y="331"/>
                    <a:pt x="75" y="319"/>
                    <a:pt x="75" y="307"/>
                  </a:cubicBezTo>
                  <a:lnTo>
                    <a:pt x="75" y="1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578">
              <a:extLst>
                <a:ext uri="{FF2B5EF4-FFF2-40B4-BE49-F238E27FC236}">
                  <a16:creationId xmlns:a16="http://schemas.microsoft.com/office/drawing/2014/main" id="{53E8EA19-21AF-47B6-87AB-71B2084DEAAF}"/>
                </a:ext>
              </a:extLst>
            </p:cNvPr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auto">
            <a:xfrm>
              <a:off x="5962650" y="3632200"/>
              <a:ext cx="95250" cy="136525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7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7 h 235"/>
                <a:gd name="T16" fmla="*/ 53 w 202"/>
                <a:gd name="T17" fmla="*/ 56 h 235"/>
                <a:gd name="T18" fmla="*/ 52 w 202"/>
                <a:gd name="T19" fmla="*/ 48 h 235"/>
                <a:gd name="T20" fmla="*/ 51 w 202"/>
                <a:gd name="T21" fmla="*/ 36 h 235"/>
                <a:gd name="T22" fmla="*/ 87 w 202"/>
                <a:gd name="T23" fmla="*/ 12 h 235"/>
                <a:gd name="T24" fmla="*/ 124 w 202"/>
                <a:gd name="T25" fmla="*/ 53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39"/>
                    <a:pt x="155" y="27"/>
                  </a:cubicBezTo>
                  <a:cubicBezTo>
                    <a:pt x="144" y="9"/>
                    <a:pt x="122" y="0"/>
                    <a:pt x="93" y="0"/>
                  </a:cubicBezTo>
                  <a:cubicBezTo>
                    <a:pt x="46" y="0"/>
                    <a:pt x="9" y="24"/>
                    <a:pt x="9" y="56"/>
                  </a:cubicBezTo>
                  <a:cubicBezTo>
                    <a:pt x="9" y="67"/>
                    <a:pt x="19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4" y="26"/>
                    <a:pt x="124" y="53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579">
              <a:extLst>
                <a:ext uri="{FF2B5EF4-FFF2-40B4-BE49-F238E27FC236}">
                  <a16:creationId xmlns:a16="http://schemas.microsoft.com/office/drawing/2014/main" id="{1E26B30B-25D7-4CC1-887E-861C6B127F56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6062663" y="3568700"/>
              <a:ext cx="55563" cy="196850"/>
            </a:xfrm>
            <a:custGeom>
              <a:avLst/>
              <a:gdLst>
                <a:gd name="T0" fmla="*/ 0 w 119"/>
                <a:gd name="T1" fmla="*/ 30 h 342"/>
                <a:gd name="T2" fmla="*/ 3 w 119"/>
                <a:gd name="T3" fmla="*/ 30 h 342"/>
                <a:gd name="T4" fmla="*/ 18 w 119"/>
                <a:gd name="T5" fmla="*/ 29 h 342"/>
                <a:gd name="T6" fmla="*/ 39 w 119"/>
                <a:gd name="T7" fmla="*/ 60 h 342"/>
                <a:gd name="T8" fmla="*/ 39 w 119"/>
                <a:gd name="T9" fmla="*/ 298 h 342"/>
                <a:gd name="T10" fmla="*/ 1 w 119"/>
                <a:gd name="T11" fmla="*/ 334 h 342"/>
                <a:gd name="T12" fmla="*/ 1 w 119"/>
                <a:gd name="T13" fmla="*/ 342 h 342"/>
                <a:gd name="T14" fmla="*/ 119 w 119"/>
                <a:gd name="T15" fmla="*/ 342 h 342"/>
                <a:gd name="T16" fmla="*/ 119 w 119"/>
                <a:gd name="T17" fmla="*/ 334 h 342"/>
                <a:gd name="T18" fmla="*/ 81 w 119"/>
                <a:gd name="T19" fmla="*/ 300 h 342"/>
                <a:gd name="T20" fmla="*/ 81 w 119"/>
                <a:gd name="T21" fmla="*/ 1 h 342"/>
                <a:gd name="T22" fmla="*/ 79 w 119"/>
                <a:gd name="T23" fmla="*/ 0 h 342"/>
                <a:gd name="T24" fmla="*/ 0 w 119"/>
                <a:gd name="T25" fmla="*/ 22 h 342"/>
                <a:gd name="T26" fmla="*/ 0 w 119"/>
                <a:gd name="T27" fmla="*/ 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2">
                  <a:moveTo>
                    <a:pt x="0" y="30"/>
                  </a:moveTo>
                  <a:lnTo>
                    <a:pt x="3" y="30"/>
                  </a:lnTo>
                  <a:cubicBezTo>
                    <a:pt x="8" y="30"/>
                    <a:pt x="14" y="29"/>
                    <a:pt x="18" y="29"/>
                  </a:cubicBezTo>
                  <a:cubicBezTo>
                    <a:pt x="34" y="29"/>
                    <a:pt x="39" y="36"/>
                    <a:pt x="39" y="60"/>
                  </a:cubicBezTo>
                  <a:lnTo>
                    <a:pt x="39" y="298"/>
                  </a:lnTo>
                  <a:cubicBezTo>
                    <a:pt x="39" y="325"/>
                    <a:pt x="32" y="332"/>
                    <a:pt x="1" y="334"/>
                  </a:cubicBezTo>
                  <a:lnTo>
                    <a:pt x="1" y="342"/>
                  </a:lnTo>
                  <a:lnTo>
                    <a:pt x="119" y="342"/>
                  </a:lnTo>
                  <a:lnTo>
                    <a:pt x="119" y="334"/>
                  </a:lnTo>
                  <a:cubicBezTo>
                    <a:pt x="87" y="332"/>
                    <a:pt x="81" y="327"/>
                    <a:pt x="81" y="300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9"/>
                    <a:pt x="34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580">
              <a:extLst>
                <a:ext uri="{FF2B5EF4-FFF2-40B4-BE49-F238E27FC236}">
                  <a16:creationId xmlns:a16="http://schemas.microsoft.com/office/drawing/2014/main" id="{01570E19-292E-48EB-B750-B12BCB858F4D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6126163" y="3568700"/>
              <a:ext cx="55563" cy="196850"/>
            </a:xfrm>
            <a:custGeom>
              <a:avLst/>
              <a:gdLst>
                <a:gd name="T0" fmla="*/ 0 w 119"/>
                <a:gd name="T1" fmla="*/ 30 h 342"/>
                <a:gd name="T2" fmla="*/ 3 w 119"/>
                <a:gd name="T3" fmla="*/ 30 h 342"/>
                <a:gd name="T4" fmla="*/ 19 w 119"/>
                <a:gd name="T5" fmla="*/ 29 h 342"/>
                <a:gd name="T6" fmla="*/ 40 w 119"/>
                <a:gd name="T7" fmla="*/ 60 h 342"/>
                <a:gd name="T8" fmla="*/ 40 w 119"/>
                <a:gd name="T9" fmla="*/ 298 h 342"/>
                <a:gd name="T10" fmla="*/ 1 w 119"/>
                <a:gd name="T11" fmla="*/ 334 h 342"/>
                <a:gd name="T12" fmla="*/ 1 w 119"/>
                <a:gd name="T13" fmla="*/ 342 h 342"/>
                <a:gd name="T14" fmla="*/ 119 w 119"/>
                <a:gd name="T15" fmla="*/ 342 h 342"/>
                <a:gd name="T16" fmla="*/ 119 w 119"/>
                <a:gd name="T17" fmla="*/ 334 h 342"/>
                <a:gd name="T18" fmla="*/ 82 w 119"/>
                <a:gd name="T19" fmla="*/ 300 h 342"/>
                <a:gd name="T20" fmla="*/ 82 w 119"/>
                <a:gd name="T21" fmla="*/ 1 h 342"/>
                <a:gd name="T22" fmla="*/ 80 w 119"/>
                <a:gd name="T23" fmla="*/ 0 h 342"/>
                <a:gd name="T24" fmla="*/ 0 w 119"/>
                <a:gd name="T25" fmla="*/ 22 h 342"/>
                <a:gd name="T26" fmla="*/ 0 w 119"/>
                <a:gd name="T27" fmla="*/ 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2">
                  <a:moveTo>
                    <a:pt x="0" y="30"/>
                  </a:moveTo>
                  <a:lnTo>
                    <a:pt x="3" y="30"/>
                  </a:lnTo>
                  <a:cubicBezTo>
                    <a:pt x="9" y="30"/>
                    <a:pt x="15" y="29"/>
                    <a:pt x="19" y="29"/>
                  </a:cubicBezTo>
                  <a:cubicBezTo>
                    <a:pt x="35" y="29"/>
                    <a:pt x="40" y="36"/>
                    <a:pt x="40" y="60"/>
                  </a:cubicBezTo>
                  <a:lnTo>
                    <a:pt x="40" y="298"/>
                  </a:lnTo>
                  <a:cubicBezTo>
                    <a:pt x="40" y="325"/>
                    <a:pt x="33" y="332"/>
                    <a:pt x="1" y="334"/>
                  </a:cubicBezTo>
                  <a:lnTo>
                    <a:pt x="1" y="342"/>
                  </a:lnTo>
                  <a:lnTo>
                    <a:pt x="119" y="342"/>
                  </a:lnTo>
                  <a:lnTo>
                    <a:pt x="119" y="334"/>
                  </a:lnTo>
                  <a:cubicBezTo>
                    <a:pt x="88" y="332"/>
                    <a:pt x="82" y="327"/>
                    <a:pt x="82" y="300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9"/>
                    <a:pt x="35" y="14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581">
              <a:extLst>
                <a:ext uri="{FF2B5EF4-FFF2-40B4-BE49-F238E27FC236}">
                  <a16:creationId xmlns:a16="http://schemas.microsoft.com/office/drawing/2014/main" id="{A36060B8-74EA-4842-96AA-67AE38775666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6199188" y="3632200"/>
              <a:ext cx="68263" cy="136525"/>
            </a:xfrm>
            <a:custGeom>
              <a:avLst/>
              <a:gdLst>
                <a:gd name="T0" fmla="*/ 131 w 148"/>
                <a:gd name="T1" fmla="*/ 73 h 235"/>
                <a:gd name="T2" fmla="*/ 129 w 148"/>
                <a:gd name="T3" fmla="*/ 5 h 235"/>
                <a:gd name="T4" fmla="*/ 124 w 148"/>
                <a:gd name="T5" fmla="*/ 5 h 235"/>
                <a:gd name="T6" fmla="*/ 123 w 148"/>
                <a:gd name="T7" fmla="*/ 6 h 235"/>
                <a:gd name="T8" fmla="*/ 116 w 148"/>
                <a:gd name="T9" fmla="*/ 10 h 235"/>
                <a:gd name="T10" fmla="*/ 102 w 148"/>
                <a:gd name="T11" fmla="*/ 6 h 235"/>
                <a:gd name="T12" fmla="*/ 68 w 148"/>
                <a:gd name="T13" fmla="*/ 0 h 235"/>
                <a:gd name="T14" fmla="*/ 0 w 148"/>
                <a:gd name="T15" fmla="*/ 62 h 235"/>
                <a:gd name="T16" fmla="*/ 58 w 148"/>
                <a:gd name="T17" fmla="*/ 134 h 235"/>
                <a:gd name="T18" fmla="*/ 87 w 148"/>
                <a:gd name="T19" fmla="*/ 150 h 235"/>
                <a:gd name="T20" fmla="*/ 113 w 148"/>
                <a:gd name="T21" fmla="*/ 188 h 235"/>
                <a:gd name="T22" fmla="*/ 72 w 148"/>
                <a:gd name="T23" fmla="*/ 224 h 235"/>
                <a:gd name="T24" fmla="*/ 30 w 148"/>
                <a:gd name="T25" fmla="*/ 206 h 235"/>
                <a:gd name="T26" fmla="*/ 8 w 148"/>
                <a:gd name="T27" fmla="*/ 154 h 235"/>
                <a:gd name="T28" fmla="*/ 0 w 148"/>
                <a:gd name="T29" fmla="*/ 154 h 235"/>
                <a:gd name="T30" fmla="*/ 0 w 148"/>
                <a:gd name="T31" fmla="*/ 232 h 235"/>
                <a:gd name="T32" fmla="*/ 7 w 148"/>
                <a:gd name="T33" fmla="*/ 232 h 235"/>
                <a:gd name="T34" fmla="*/ 18 w 148"/>
                <a:gd name="T35" fmla="*/ 226 h 235"/>
                <a:gd name="T36" fmla="*/ 41 w 148"/>
                <a:gd name="T37" fmla="*/ 230 h 235"/>
                <a:gd name="T38" fmla="*/ 78 w 148"/>
                <a:gd name="T39" fmla="*/ 235 h 235"/>
                <a:gd name="T40" fmla="*/ 148 w 148"/>
                <a:gd name="T41" fmla="*/ 171 h 235"/>
                <a:gd name="T42" fmla="*/ 106 w 148"/>
                <a:gd name="T43" fmla="*/ 111 h 235"/>
                <a:gd name="T44" fmla="*/ 52 w 148"/>
                <a:gd name="T45" fmla="*/ 79 h 235"/>
                <a:gd name="T46" fmla="*/ 31 w 148"/>
                <a:gd name="T47" fmla="*/ 45 h 235"/>
                <a:gd name="T48" fmla="*/ 69 w 148"/>
                <a:gd name="T49" fmla="*/ 11 h 235"/>
                <a:gd name="T50" fmla="*/ 124 w 148"/>
                <a:gd name="T51" fmla="*/ 73 h 235"/>
                <a:gd name="T52" fmla="*/ 131 w 148"/>
                <a:gd name="T53" fmla="*/ 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5">
                  <a:moveTo>
                    <a:pt x="131" y="73"/>
                  </a:moveTo>
                  <a:lnTo>
                    <a:pt x="129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8" y="9"/>
                    <a:pt x="118" y="10"/>
                    <a:pt x="116" y="10"/>
                  </a:cubicBezTo>
                  <a:cubicBezTo>
                    <a:pt x="113" y="10"/>
                    <a:pt x="108" y="9"/>
                    <a:pt x="102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90"/>
                    <a:pt x="16" y="110"/>
                    <a:pt x="58" y="134"/>
                  </a:cubicBezTo>
                  <a:lnTo>
                    <a:pt x="87" y="150"/>
                  </a:lnTo>
                  <a:cubicBezTo>
                    <a:pt x="104" y="160"/>
                    <a:pt x="113" y="172"/>
                    <a:pt x="113" y="188"/>
                  </a:cubicBezTo>
                  <a:cubicBezTo>
                    <a:pt x="113" y="210"/>
                    <a:pt x="97" y="224"/>
                    <a:pt x="72" y="224"/>
                  </a:cubicBezTo>
                  <a:cubicBezTo>
                    <a:pt x="55" y="224"/>
                    <a:pt x="39" y="217"/>
                    <a:pt x="30" y="206"/>
                  </a:cubicBezTo>
                  <a:cubicBezTo>
                    <a:pt x="19" y="194"/>
                    <a:pt x="15" y="182"/>
                    <a:pt x="8" y="154"/>
                  </a:cubicBezTo>
                  <a:lnTo>
                    <a:pt x="0" y="154"/>
                  </a:lnTo>
                  <a:lnTo>
                    <a:pt x="0" y="232"/>
                  </a:lnTo>
                  <a:lnTo>
                    <a:pt x="7" y="232"/>
                  </a:lnTo>
                  <a:cubicBezTo>
                    <a:pt x="10" y="227"/>
                    <a:pt x="12" y="226"/>
                    <a:pt x="18" y="226"/>
                  </a:cubicBezTo>
                  <a:cubicBezTo>
                    <a:pt x="23" y="226"/>
                    <a:pt x="30" y="227"/>
                    <a:pt x="41" y="230"/>
                  </a:cubicBezTo>
                  <a:cubicBezTo>
                    <a:pt x="55" y="233"/>
                    <a:pt x="69" y="235"/>
                    <a:pt x="78" y="235"/>
                  </a:cubicBezTo>
                  <a:cubicBezTo>
                    <a:pt x="116" y="235"/>
                    <a:pt x="148" y="206"/>
                    <a:pt x="148" y="171"/>
                  </a:cubicBezTo>
                  <a:cubicBezTo>
                    <a:pt x="148" y="146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3"/>
                  </a:cubicBezTo>
                  <a:lnTo>
                    <a:pt x="131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582">
              <a:extLst>
                <a:ext uri="{FF2B5EF4-FFF2-40B4-BE49-F238E27FC236}">
                  <a16:creationId xmlns:a16="http://schemas.microsoft.com/office/drawing/2014/main" id="{274A2911-57F7-499C-8F80-4D0DF389ADEF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6338888" y="3568700"/>
              <a:ext cx="55563" cy="196850"/>
            </a:xfrm>
            <a:custGeom>
              <a:avLst/>
              <a:gdLst>
                <a:gd name="T0" fmla="*/ 79 w 118"/>
                <a:gd name="T1" fmla="*/ 112 h 342"/>
                <a:gd name="T2" fmla="*/ 2 w 118"/>
                <a:gd name="T3" fmla="*/ 139 h 342"/>
                <a:gd name="T4" fmla="*/ 2 w 118"/>
                <a:gd name="T5" fmla="*/ 147 h 342"/>
                <a:gd name="T6" fmla="*/ 6 w 118"/>
                <a:gd name="T7" fmla="*/ 146 h 342"/>
                <a:gd name="T8" fmla="*/ 23 w 118"/>
                <a:gd name="T9" fmla="*/ 145 h 342"/>
                <a:gd name="T10" fmla="*/ 39 w 118"/>
                <a:gd name="T11" fmla="*/ 175 h 342"/>
                <a:gd name="T12" fmla="*/ 39 w 118"/>
                <a:gd name="T13" fmla="*/ 291 h 342"/>
                <a:gd name="T14" fmla="*/ 0 w 118"/>
                <a:gd name="T15" fmla="*/ 334 h 342"/>
                <a:gd name="T16" fmla="*/ 0 w 118"/>
                <a:gd name="T17" fmla="*/ 342 h 342"/>
                <a:gd name="T18" fmla="*/ 118 w 118"/>
                <a:gd name="T19" fmla="*/ 342 h 342"/>
                <a:gd name="T20" fmla="*/ 118 w 118"/>
                <a:gd name="T21" fmla="*/ 334 h 342"/>
                <a:gd name="T22" fmla="*/ 81 w 118"/>
                <a:gd name="T23" fmla="*/ 291 h 342"/>
                <a:gd name="T24" fmla="*/ 81 w 118"/>
                <a:gd name="T25" fmla="*/ 113 h 342"/>
                <a:gd name="T26" fmla="*/ 79 w 118"/>
                <a:gd name="T27" fmla="*/ 112 h 342"/>
                <a:gd name="T28" fmla="*/ 55 w 118"/>
                <a:gd name="T29" fmla="*/ 0 h 342"/>
                <a:gd name="T30" fmla="*/ 31 w 118"/>
                <a:gd name="T31" fmla="*/ 26 h 342"/>
                <a:gd name="T32" fmla="*/ 55 w 118"/>
                <a:gd name="T33" fmla="*/ 51 h 342"/>
                <a:gd name="T34" fmla="*/ 81 w 118"/>
                <a:gd name="T35" fmla="*/ 26 h 342"/>
                <a:gd name="T36" fmla="*/ 55 w 118"/>
                <a:gd name="T3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2">
                  <a:moveTo>
                    <a:pt x="79" y="112"/>
                  </a:moveTo>
                  <a:lnTo>
                    <a:pt x="2" y="139"/>
                  </a:lnTo>
                  <a:lnTo>
                    <a:pt x="2" y="147"/>
                  </a:lnTo>
                  <a:lnTo>
                    <a:pt x="6" y="146"/>
                  </a:lnTo>
                  <a:cubicBezTo>
                    <a:pt x="12" y="145"/>
                    <a:pt x="18" y="145"/>
                    <a:pt x="23" y="145"/>
                  </a:cubicBezTo>
                  <a:cubicBezTo>
                    <a:pt x="35" y="145"/>
                    <a:pt x="39" y="153"/>
                    <a:pt x="39" y="175"/>
                  </a:cubicBezTo>
                  <a:lnTo>
                    <a:pt x="39" y="291"/>
                  </a:lnTo>
                  <a:cubicBezTo>
                    <a:pt x="39" y="327"/>
                    <a:pt x="34" y="332"/>
                    <a:pt x="0" y="334"/>
                  </a:cubicBezTo>
                  <a:lnTo>
                    <a:pt x="0" y="342"/>
                  </a:lnTo>
                  <a:lnTo>
                    <a:pt x="118" y="342"/>
                  </a:lnTo>
                  <a:lnTo>
                    <a:pt x="118" y="334"/>
                  </a:lnTo>
                  <a:cubicBezTo>
                    <a:pt x="85" y="332"/>
                    <a:pt x="81" y="327"/>
                    <a:pt x="81" y="291"/>
                  </a:cubicBezTo>
                  <a:lnTo>
                    <a:pt x="81" y="113"/>
                  </a:lnTo>
                  <a:lnTo>
                    <a:pt x="79" y="112"/>
                  </a:lnTo>
                  <a:close/>
                  <a:moveTo>
                    <a:pt x="55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5" y="51"/>
                  </a:cubicBezTo>
                  <a:cubicBezTo>
                    <a:pt x="70" y="51"/>
                    <a:pt x="81" y="40"/>
                    <a:pt x="81" y="26"/>
                  </a:cubicBezTo>
                  <a:cubicBezTo>
                    <a:pt x="81" y="12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583">
              <a:extLst>
                <a:ext uri="{FF2B5EF4-FFF2-40B4-BE49-F238E27FC236}">
                  <a16:creationId xmlns:a16="http://schemas.microsoft.com/office/drawing/2014/main" id="{4EDCAC9B-E063-45E9-A869-875E21FD1E51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6403975" y="3632200"/>
              <a:ext cx="107950" cy="13335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0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584">
              <a:extLst>
                <a:ext uri="{FF2B5EF4-FFF2-40B4-BE49-F238E27FC236}">
                  <a16:creationId xmlns:a16="http://schemas.microsoft.com/office/drawing/2014/main" id="{4DDC5728-8F06-4B10-91C9-74B7DC9130D7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6577013" y="3598863"/>
              <a:ext cx="61913" cy="169863"/>
            </a:xfrm>
            <a:custGeom>
              <a:avLst/>
              <a:gdLst>
                <a:gd name="T0" fmla="*/ 121 w 133"/>
                <a:gd name="T1" fmla="*/ 65 h 295"/>
                <a:gd name="T2" fmla="*/ 71 w 133"/>
                <a:gd name="T3" fmla="*/ 65 h 295"/>
                <a:gd name="T4" fmla="*/ 71 w 133"/>
                <a:gd name="T5" fmla="*/ 7 h 295"/>
                <a:gd name="T6" fmla="*/ 67 w 133"/>
                <a:gd name="T7" fmla="*/ 0 h 295"/>
                <a:gd name="T8" fmla="*/ 57 w 133"/>
                <a:gd name="T9" fmla="*/ 14 h 295"/>
                <a:gd name="T10" fmla="*/ 9 w 133"/>
                <a:gd name="T11" fmla="*/ 68 h 295"/>
                <a:gd name="T12" fmla="*/ 0 w 133"/>
                <a:gd name="T13" fmla="*/ 77 h 295"/>
                <a:gd name="T14" fmla="*/ 2 w 133"/>
                <a:gd name="T15" fmla="*/ 81 h 295"/>
                <a:gd name="T16" fmla="*/ 29 w 133"/>
                <a:gd name="T17" fmla="*/ 81 h 295"/>
                <a:gd name="T18" fmla="*/ 29 w 133"/>
                <a:gd name="T19" fmla="*/ 231 h 295"/>
                <a:gd name="T20" fmla="*/ 73 w 133"/>
                <a:gd name="T21" fmla="*/ 295 h 295"/>
                <a:gd name="T22" fmla="*/ 133 w 133"/>
                <a:gd name="T23" fmla="*/ 257 h 295"/>
                <a:gd name="T24" fmla="*/ 126 w 133"/>
                <a:gd name="T25" fmla="*/ 251 h 295"/>
                <a:gd name="T26" fmla="*/ 97 w 133"/>
                <a:gd name="T27" fmla="*/ 269 h 295"/>
                <a:gd name="T28" fmla="*/ 71 w 133"/>
                <a:gd name="T29" fmla="*/ 224 h 295"/>
                <a:gd name="T30" fmla="*/ 71 w 133"/>
                <a:gd name="T31" fmla="*/ 81 h 295"/>
                <a:gd name="T32" fmla="*/ 121 w 133"/>
                <a:gd name="T33" fmla="*/ 81 h 295"/>
                <a:gd name="T34" fmla="*/ 121 w 133"/>
                <a:gd name="T35" fmla="*/ 6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5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5"/>
                    <a:pt x="73" y="295"/>
                  </a:cubicBezTo>
                  <a:cubicBezTo>
                    <a:pt x="97" y="295"/>
                    <a:pt x="116" y="283"/>
                    <a:pt x="133" y="257"/>
                  </a:cubicBezTo>
                  <a:lnTo>
                    <a:pt x="126" y="251"/>
                  </a:lnTo>
                  <a:cubicBezTo>
                    <a:pt x="116" y="264"/>
                    <a:pt x="107" y="269"/>
                    <a:pt x="97" y="269"/>
                  </a:cubicBezTo>
                  <a:cubicBezTo>
                    <a:pt x="78" y="269"/>
                    <a:pt x="71" y="255"/>
                    <a:pt x="71" y="224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585">
              <a:extLst>
                <a:ext uri="{FF2B5EF4-FFF2-40B4-BE49-F238E27FC236}">
                  <a16:creationId xmlns:a16="http://schemas.microsoft.com/office/drawing/2014/main" id="{8578B965-C4BE-4A57-9CEA-92265FF0A0F4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6640513" y="3568700"/>
              <a:ext cx="111125" cy="196850"/>
            </a:xfrm>
            <a:custGeom>
              <a:avLst/>
              <a:gdLst>
                <a:gd name="T0" fmla="*/ 74 w 238"/>
                <a:gd name="T1" fmla="*/ 170 h 342"/>
                <a:gd name="T2" fmla="*/ 129 w 238"/>
                <a:gd name="T3" fmla="*/ 139 h 342"/>
                <a:gd name="T4" fmla="*/ 166 w 238"/>
                <a:gd name="T5" fmla="*/ 192 h 342"/>
                <a:gd name="T6" fmla="*/ 166 w 238"/>
                <a:gd name="T7" fmla="*/ 291 h 342"/>
                <a:gd name="T8" fmla="*/ 132 w 238"/>
                <a:gd name="T9" fmla="*/ 334 h 342"/>
                <a:gd name="T10" fmla="*/ 132 w 238"/>
                <a:gd name="T11" fmla="*/ 342 h 342"/>
                <a:gd name="T12" fmla="*/ 238 w 238"/>
                <a:gd name="T13" fmla="*/ 342 h 342"/>
                <a:gd name="T14" fmla="*/ 238 w 238"/>
                <a:gd name="T15" fmla="*/ 334 h 342"/>
                <a:gd name="T16" fmla="*/ 208 w 238"/>
                <a:gd name="T17" fmla="*/ 291 h 342"/>
                <a:gd name="T18" fmla="*/ 208 w 238"/>
                <a:gd name="T19" fmla="*/ 191 h 342"/>
                <a:gd name="T20" fmla="*/ 147 w 238"/>
                <a:gd name="T21" fmla="*/ 112 h 342"/>
                <a:gd name="T22" fmla="*/ 74 w 238"/>
                <a:gd name="T23" fmla="*/ 154 h 342"/>
                <a:gd name="T24" fmla="*/ 74 w 238"/>
                <a:gd name="T25" fmla="*/ 2 h 342"/>
                <a:gd name="T26" fmla="*/ 71 w 238"/>
                <a:gd name="T27" fmla="*/ 0 h 342"/>
                <a:gd name="T28" fmla="*/ 14 w 238"/>
                <a:gd name="T29" fmla="*/ 18 h 342"/>
                <a:gd name="T30" fmla="*/ 0 w 238"/>
                <a:gd name="T31" fmla="*/ 22 h 342"/>
                <a:gd name="T32" fmla="*/ 0 w 238"/>
                <a:gd name="T33" fmla="*/ 30 h 342"/>
                <a:gd name="T34" fmla="*/ 6 w 238"/>
                <a:gd name="T35" fmla="*/ 30 h 342"/>
                <a:gd name="T36" fmla="*/ 32 w 238"/>
                <a:gd name="T37" fmla="*/ 55 h 342"/>
                <a:gd name="T38" fmla="*/ 32 w 238"/>
                <a:gd name="T39" fmla="*/ 291 h 342"/>
                <a:gd name="T40" fmla="*/ 0 w 238"/>
                <a:gd name="T41" fmla="*/ 334 h 342"/>
                <a:gd name="T42" fmla="*/ 0 w 238"/>
                <a:gd name="T43" fmla="*/ 342 h 342"/>
                <a:gd name="T44" fmla="*/ 107 w 238"/>
                <a:gd name="T45" fmla="*/ 342 h 342"/>
                <a:gd name="T46" fmla="*/ 107 w 238"/>
                <a:gd name="T47" fmla="*/ 334 h 342"/>
                <a:gd name="T48" fmla="*/ 74 w 238"/>
                <a:gd name="T49" fmla="*/ 291 h 342"/>
                <a:gd name="T50" fmla="*/ 74 w 238"/>
                <a:gd name="T51" fmla="*/ 17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2">
                  <a:moveTo>
                    <a:pt x="74" y="170"/>
                  </a:moveTo>
                  <a:cubicBezTo>
                    <a:pt x="95" y="147"/>
                    <a:pt x="109" y="139"/>
                    <a:pt x="129" y="139"/>
                  </a:cubicBezTo>
                  <a:cubicBezTo>
                    <a:pt x="154" y="139"/>
                    <a:pt x="166" y="157"/>
                    <a:pt x="166" y="192"/>
                  </a:cubicBezTo>
                  <a:lnTo>
                    <a:pt x="166" y="291"/>
                  </a:lnTo>
                  <a:cubicBezTo>
                    <a:pt x="166" y="325"/>
                    <a:pt x="161" y="331"/>
                    <a:pt x="132" y="334"/>
                  </a:cubicBezTo>
                  <a:lnTo>
                    <a:pt x="132" y="342"/>
                  </a:lnTo>
                  <a:lnTo>
                    <a:pt x="238" y="342"/>
                  </a:lnTo>
                  <a:lnTo>
                    <a:pt x="238" y="334"/>
                  </a:lnTo>
                  <a:cubicBezTo>
                    <a:pt x="211" y="329"/>
                    <a:pt x="208" y="325"/>
                    <a:pt x="208" y="291"/>
                  </a:cubicBezTo>
                  <a:lnTo>
                    <a:pt x="208" y="191"/>
                  </a:lnTo>
                  <a:cubicBezTo>
                    <a:pt x="208" y="139"/>
                    <a:pt x="187" y="112"/>
                    <a:pt x="147" y="112"/>
                  </a:cubicBezTo>
                  <a:cubicBezTo>
                    <a:pt x="117" y="112"/>
                    <a:pt x="96" y="124"/>
                    <a:pt x="74" y="154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6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1"/>
                  </a:lnTo>
                  <a:cubicBezTo>
                    <a:pt x="32" y="326"/>
                    <a:pt x="29" y="330"/>
                    <a:pt x="0" y="334"/>
                  </a:cubicBezTo>
                  <a:lnTo>
                    <a:pt x="0" y="342"/>
                  </a:lnTo>
                  <a:lnTo>
                    <a:pt x="107" y="342"/>
                  </a:lnTo>
                  <a:lnTo>
                    <a:pt x="107" y="334"/>
                  </a:lnTo>
                  <a:cubicBezTo>
                    <a:pt x="79" y="331"/>
                    <a:pt x="74" y="325"/>
                    <a:pt x="74" y="291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586">
              <a:extLst>
                <a:ext uri="{FF2B5EF4-FFF2-40B4-BE49-F238E27FC236}">
                  <a16:creationId xmlns:a16="http://schemas.microsoft.com/office/drawing/2014/main" id="{6BC69537-3C20-494D-8029-0B6C1838E810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6761163" y="3632200"/>
              <a:ext cx="92075" cy="13652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1 h 235"/>
                <a:gd name="T8" fmla="*/ 189 w 199"/>
                <a:gd name="T9" fmla="*/ 91 h 235"/>
                <a:gd name="T10" fmla="*/ 168 w 199"/>
                <a:gd name="T11" fmla="*/ 28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5 h 235"/>
                <a:gd name="T26" fmla="*/ 90 w 199"/>
                <a:gd name="T27" fmla="*/ 18 h 235"/>
                <a:gd name="T28" fmla="*/ 138 w 199"/>
                <a:gd name="T29" fmla="*/ 75 h 235"/>
                <a:gd name="T30" fmla="*/ 37 w 199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2" y="36"/>
                    <a:pt x="59" y="18"/>
                    <a:pt x="90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587">
              <a:extLst>
                <a:ext uri="{FF2B5EF4-FFF2-40B4-BE49-F238E27FC236}">
                  <a16:creationId xmlns:a16="http://schemas.microsoft.com/office/drawing/2014/main" id="{FDF3DD95-0C9F-406B-ADC9-C0CC0985E87E}"/>
                </a:ext>
              </a:extLst>
            </p:cNvPr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auto">
            <a:xfrm>
              <a:off x="6921500" y="3632200"/>
              <a:ext cx="93663" cy="136525"/>
            </a:xfrm>
            <a:custGeom>
              <a:avLst/>
              <a:gdLst>
                <a:gd name="T0" fmla="*/ 191 w 198"/>
                <a:gd name="T1" fmla="*/ 148 h 235"/>
                <a:gd name="T2" fmla="*/ 113 w 198"/>
                <a:gd name="T3" fmla="*/ 200 h 235"/>
                <a:gd name="T4" fmla="*/ 49 w 198"/>
                <a:gd name="T5" fmla="*/ 157 h 235"/>
                <a:gd name="T6" fmla="*/ 35 w 198"/>
                <a:gd name="T7" fmla="*/ 91 h 235"/>
                <a:gd name="T8" fmla="*/ 189 w 198"/>
                <a:gd name="T9" fmla="*/ 91 h 235"/>
                <a:gd name="T10" fmla="*/ 168 w 198"/>
                <a:gd name="T11" fmla="*/ 28 h 235"/>
                <a:gd name="T12" fmla="*/ 104 w 198"/>
                <a:gd name="T13" fmla="*/ 0 h 235"/>
                <a:gd name="T14" fmla="*/ 36 w 198"/>
                <a:gd name="T15" fmla="*/ 26 h 235"/>
                <a:gd name="T16" fmla="*/ 0 w 198"/>
                <a:gd name="T17" fmla="*/ 123 h 235"/>
                <a:gd name="T18" fmla="*/ 93 w 198"/>
                <a:gd name="T19" fmla="*/ 235 h 235"/>
                <a:gd name="T20" fmla="*/ 198 w 198"/>
                <a:gd name="T21" fmla="*/ 151 h 235"/>
                <a:gd name="T22" fmla="*/ 191 w 198"/>
                <a:gd name="T23" fmla="*/ 148 h 235"/>
                <a:gd name="T24" fmla="*/ 36 w 198"/>
                <a:gd name="T25" fmla="*/ 75 h 235"/>
                <a:gd name="T26" fmla="*/ 89 w 198"/>
                <a:gd name="T27" fmla="*/ 18 h 235"/>
                <a:gd name="T28" fmla="*/ 138 w 198"/>
                <a:gd name="T29" fmla="*/ 75 h 235"/>
                <a:gd name="T30" fmla="*/ 36 w 198"/>
                <a:gd name="T31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8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8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6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588">
              <a:extLst>
                <a:ext uri="{FF2B5EF4-FFF2-40B4-BE49-F238E27FC236}">
                  <a16:creationId xmlns:a16="http://schemas.microsoft.com/office/drawing/2014/main" id="{028F16F5-A370-43BE-93E5-24E2FE440977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7023100" y="3632200"/>
              <a:ext cx="109538" cy="133350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7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0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2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29"/>
                    <a:pt x="8" y="29"/>
                    <a:pt x="14" y="29"/>
                  </a:cubicBezTo>
                  <a:cubicBezTo>
                    <a:pt x="28" y="29"/>
                    <a:pt x="32" y="36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8"/>
                    <a:pt x="73" y="40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589">
              <a:extLst>
                <a:ext uri="{FF2B5EF4-FFF2-40B4-BE49-F238E27FC236}">
                  <a16:creationId xmlns:a16="http://schemas.microsoft.com/office/drawing/2014/main" id="{FFD91C56-D53A-428D-881E-EBB8BC4606DC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7142163" y="3568700"/>
              <a:ext cx="107950" cy="200025"/>
            </a:xfrm>
            <a:custGeom>
              <a:avLst/>
              <a:gdLst>
                <a:gd name="T0" fmla="*/ 158 w 231"/>
                <a:gd name="T1" fmla="*/ 347 h 347"/>
                <a:gd name="T2" fmla="*/ 231 w 231"/>
                <a:gd name="T3" fmla="*/ 321 h 347"/>
                <a:gd name="T4" fmla="*/ 231 w 231"/>
                <a:gd name="T5" fmla="*/ 313 h 347"/>
                <a:gd name="T6" fmla="*/ 220 w 231"/>
                <a:gd name="T7" fmla="*/ 313 h 347"/>
                <a:gd name="T8" fmla="*/ 198 w 231"/>
                <a:gd name="T9" fmla="*/ 285 h 347"/>
                <a:gd name="T10" fmla="*/ 198 w 231"/>
                <a:gd name="T11" fmla="*/ 1 h 347"/>
                <a:gd name="T12" fmla="*/ 195 w 231"/>
                <a:gd name="T13" fmla="*/ 0 h 347"/>
                <a:gd name="T14" fmla="*/ 122 w 231"/>
                <a:gd name="T15" fmla="*/ 22 h 347"/>
                <a:gd name="T16" fmla="*/ 122 w 231"/>
                <a:gd name="T17" fmla="*/ 30 h 347"/>
                <a:gd name="T18" fmla="*/ 133 w 231"/>
                <a:gd name="T19" fmla="*/ 30 h 347"/>
                <a:gd name="T20" fmla="*/ 156 w 231"/>
                <a:gd name="T21" fmla="*/ 55 h 347"/>
                <a:gd name="T22" fmla="*/ 156 w 231"/>
                <a:gd name="T23" fmla="*/ 133 h 347"/>
                <a:gd name="T24" fmla="*/ 103 w 231"/>
                <a:gd name="T25" fmla="*/ 112 h 347"/>
                <a:gd name="T26" fmla="*/ 0 w 231"/>
                <a:gd name="T27" fmla="*/ 239 h 347"/>
                <a:gd name="T28" fmla="*/ 92 w 231"/>
                <a:gd name="T29" fmla="*/ 347 h 347"/>
                <a:gd name="T30" fmla="*/ 156 w 231"/>
                <a:gd name="T31" fmla="*/ 313 h 347"/>
                <a:gd name="T32" fmla="*/ 156 w 231"/>
                <a:gd name="T33" fmla="*/ 345 h 347"/>
                <a:gd name="T34" fmla="*/ 158 w 231"/>
                <a:gd name="T35" fmla="*/ 347 h 347"/>
                <a:gd name="T36" fmla="*/ 156 w 231"/>
                <a:gd name="T37" fmla="*/ 291 h 347"/>
                <a:gd name="T38" fmla="*/ 147 w 231"/>
                <a:gd name="T39" fmla="*/ 306 h 347"/>
                <a:gd name="T40" fmla="*/ 111 w 231"/>
                <a:gd name="T41" fmla="*/ 321 h 347"/>
                <a:gd name="T42" fmla="*/ 43 w 231"/>
                <a:gd name="T43" fmla="*/ 219 h 347"/>
                <a:gd name="T44" fmla="*/ 105 w 231"/>
                <a:gd name="T45" fmla="*/ 126 h 347"/>
                <a:gd name="T46" fmla="*/ 156 w 231"/>
                <a:gd name="T47" fmla="*/ 176 h 347"/>
                <a:gd name="T48" fmla="*/ 156 w 231"/>
                <a:gd name="T49" fmla="*/ 29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7">
                  <a:moveTo>
                    <a:pt x="158" y="347"/>
                  </a:moveTo>
                  <a:lnTo>
                    <a:pt x="231" y="321"/>
                  </a:lnTo>
                  <a:lnTo>
                    <a:pt x="231" y="313"/>
                  </a:lnTo>
                  <a:cubicBezTo>
                    <a:pt x="222" y="313"/>
                    <a:pt x="221" y="313"/>
                    <a:pt x="220" y="313"/>
                  </a:cubicBezTo>
                  <a:cubicBezTo>
                    <a:pt x="202" y="313"/>
                    <a:pt x="198" y="308"/>
                    <a:pt x="198" y="285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9"/>
                    <a:pt x="154" y="14"/>
                    <a:pt x="122" y="22"/>
                  </a:cubicBezTo>
                  <a:lnTo>
                    <a:pt x="122" y="30"/>
                  </a:lnTo>
                  <a:cubicBezTo>
                    <a:pt x="126" y="30"/>
                    <a:pt x="129" y="30"/>
                    <a:pt x="133" y="30"/>
                  </a:cubicBezTo>
                  <a:cubicBezTo>
                    <a:pt x="151" y="30"/>
                    <a:pt x="156" y="35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2"/>
                    <a:pt x="103" y="112"/>
                  </a:cubicBezTo>
                  <a:cubicBezTo>
                    <a:pt x="46" y="112"/>
                    <a:pt x="0" y="168"/>
                    <a:pt x="0" y="239"/>
                  </a:cubicBezTo>
                  <a:cubicBezTo>
                    <a:pt x="0" y="303"/>
                    <a:pt x="37" y="347"/>
                    <a:pt x="92" y="347"/>
                  </a:cubicBezTo>
                  <a:cubicBezTo>
                    <a:pt x="120" y="347"/>
                    <a:pt x="139" y="337"/>
                    <a:pt x="156" y="313"/>
                  </a:cubicBezTo>
                  <a:lnTo>
                    <a:pt x="156" y="345"/>
                  </a:lnTo>
                  <a:lnTo>
                    <a:pt x="158" y="347"/>
                  </a:lnTo>
                  <a:close/>
                  <a:moveTo>
                    <a:pt x="156" y="291"/>
                  </a:moveTo>
                  <a:cubicBezTo>
                    <a:pt x="156" y="294"/>
                    <a:pt x="152" y="300"/>
                    <a:pt x="147" y="306"/>
                  </a:cubicBezTo>
                  <a:cubicBezTo>
                    <a:pt x="138" y="316"/>
                    <a:pt x="126" y="321"/>
                    <a:pt x="111" y="321"/>
                  </a:cubicBezTo>
                  <a:cubicBezTo>
                    <a:pt x="70" y="321"/>
                    <a:pt x="43" y="281"/>
                    <a:pt x="43" y="219"/>
                  </a:cubicBezTo>
                  <a:cubicBezTo>
                    <a:pt x="43" y="163"/>
                    <a:pt x="67" y="126"/>
                    <a:pt x="105" y="126"/>
                  </a:cubicBezTo>
                  <a:cubicBezTo>
                    <a:pt x="131" y="126"/>
                    <a:pt x="156" y="149"/>
                    <a:pt x="156" y="176"/>
                  </a:cubicBezTo>
                  <a:lnTo>
                    <a:pt x="156" y="2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4" name="组合 473">
            <a:extLst>
              <a:ext uri="{FF2B5EF4-FFF2-40B4-BE49-F238E27FC236}">
                <a16:creationId xmlns:a16="http://schemas.microsoft.com/office/drawing/2014/main" id="{C80F0A88-AFFA-4215-B652-CDEA793EE9C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0715" y="4164236"/>
            <a:ext cx="6665913" cy="252413"/>
            <a:chOff x="1046163" y="5294313"/>
            <a:chExt cx="6665913" cy="252413"/>
          </a:xfrm>
        </p:grpSpPr>
        <p:sp>
          <p:nvSpPr>
            <p:cNvPr id="411" name="Freeform 275">
              <a:extLst>
                <a:ext uri="{FF2B5EF4-FFF2-40B4-BE49-F238E27FC236}">
                  <a16:creationId xmlns:a16="http://schemas.microsoft.com/office/drawing/2014/main" id="{B6282768-CEB6-48CE-9B67-7F78A750CF1B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1046163" y="5299076"/>
              <a:ext cx="122238" cy="187325"/>
            </a:xfrm>
            <a:custGeom>
              <a:avLst/>
              <a:gdLst>
                <a:gd name="T0" fmla="*/ 93 w 262"/>
                <a:gd name="T1" fmla="*/ 186 h 331"/>
                <a:gd name="T2" fmla="*/ 127 w 262"/>
                <a:gd name="T3" fmla="*/ 187 h 331"/>
                <a:gd name="T4" fmla="*/ 214 w 262"/>
                <a:gd name="T5" fmla="*/ 170 h 331"/>
                <a:gd name="T6" fmla="*/ 262 w 262"/>
                <a:gd name="T7" fmla="*/ 91 h 331"/>
                <a:gd name="T8" fmla="*/ 242 w 262"/>
                <a:gd name="T9" fmla="*/ 36 h 331"/>
                <a:gd name="T10" fmla="*/ 132 w 262"/>
                <a:gd name="T11" fmla="*/ 0 h 331"/>
                <a:gd name="T12" fmla="*/ 0 w 262"/>
                <a:gd name="T13" fmla="*/ 0 h 331"/>
                <a:gd name="T14" fmla="*/ 0 w 262"/>
                <a:gd name="T15" fmla="*/ 10 h 331"/>
                <a:gd name="T16" fmla="*/ 42 w 262"/>
                <a:gd name="T17" fmla="*/ 55 h 331"/>
                <a:gd name="T18" fmla="*/ 42 w 262"/>
                <a:gd name="T19" fmla="*/ 271 h 331"/>
                <a:gd name="T20" fmla="*/ 0 w 262"/>
                <a:gd name="T21" fmla="*/ 321 h 331"/>
                <a:gd name="T22" fmla="*/ 0 w 262"/>
                <a:gd name="T23" fmla="*/ 331 h 331"/>
                <a:gd name="T24" fmla="*/ 140 w 262"/>
                <a:gd name="T25" fmla="*/ 331 h 331"/>
                <a:gd name="T26" fmla="*/ 140 w 262"/>
                <a:gd name="T27" fmla="*/ 321 h 331"/>
                <a:gd name="T28" fmla="*/ 93 w 262"/>
                <a:gd name="T29" fmla="*/ 276 h 331"/>
                <a:gd name="T30" fmla="*/ 93 w 262"/>
                <a:gd name="T31" fmla="*/ 186 h 331"/>
                <a:gd name="T32" fmla="*/ 93 w 262"/>
                <a:gd name="T33" fmla="*/ 36 h 331"/>
                <a:gd name="T34" fmla="*/ 110 w 262"/>
                <a:gd name="T35" fmla="*/ 19 h 331"/>
                <a:gd name="T36" fmla="*/ 208 w 262"/>
                <a:gd name="T37" fmla="*/ 94 h 331"/>
                <a:gd name="T38" fmla="*/ 121 w 262"/>
                <a:gd name="T39" fmla="*/ 167 h 331"/>
                <a:gd name="T40" fmla="*/ 93 w 262"/>
                <a:gd name="T41" fmla="*/ 166 h 331"/>
                <a:gd name="T42" fmla="*/ 93 w 262"/>
                <a:gd name="T43" fmla="*/ 3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2" h="331">
                  <a:moveTo>
                    <a:pt x="93" y="186"/>
                  </a:moveTo>
                  <a:cubicBezTo>
                    <a:pt x="106" y="187"/>
                    <a:pt x="114" y="187"/>
                    <a:pt x="127" y="187"/>
                  </a:cubicBezTo>
                  <a:cubicBezTo>
                    <a:pt x="166" y="187"/>
                    <a:pt x="193" y="182"/>
                    <a:pt x="214" y="170"/>
                  </a:cubicBezTo>
                  <a:cubicBezTo>
                    <a:pt x="244" y="154"/>
                    <a:pt x="262" y="124"/>
                    <a:pt x="262" y="91"/>
                  </a:cubicBezTo>
                  <a:cubicBezTo>
                    <a:pt x="262" y="70"/>
                    <a:pt x="255" y="51"/>
                    <a:pt x="242" y="36"/>
                  </a:cubicBezTo>
                  <a:cubicBezTo>
                    <a:pt x="222" y="14"/>
                    <a:pt x="178" y="0"/>
                    <a:pt x="132" y="0"/>
                  </a:cubicBezTo>
                  <a:lnTo>
                    <a:pt x="0" y="0"/>
                  </a:lnTo>
                  <a:lnTo>
                    <a:pt x="0" y="10"/>
                  </a:lnTo>
                  <a:cubicBezTo>
                    <a:pt x="37" y="14"/>
                    <a:pt x="42" y="19"/>
                    <a:pt x="42" y="55"/>
                  </a:cubicBezTo>
                  <a:lnTo>
                    <a:pt x="42" y="271"/>
                  </a:lnTo>
                  <a:cubicBezTo>
                    <a:pt x="42" y="313"/>
                    <a:pt x="38" y="318"/>
                    <a:pt x="0" y="321"/>
                  </a:cubicBezTo>
                  <a:lnTo>
                    <a:pt x="0" y="331"/>
                  </a:lnTo>
                  <a:lnTo>
                    <a:pt x="140" y="331"/>
                  </a:lnTo>
                  <a:lnTo>
                    <a:pt x="140" y="321"/>
                  </a:lnTo>
                  <a:cubicBezTo>
                    <a:pt x="100" y="320"/>
                    <a:pt x="93" y="313"/>
                    <a:pt x="93" y="276"/>
                  </a:cubicBezTo>
                  <a:lnTo>
                    <a:pt x="93" y="186"/>
                  </a:lnTo>
                  <a:close/>
                  <a:moveTo>
                    <a:pt x="93" y="36"/>
                  </a:moveTo>
                  <a:cubicBezTo>
                    <a:pt x="93" y="22"/>
                    <a:pt x="96" y="19"/>
                    <a:pt x="110" y="19"/>
                  </a:cubicBezTo>
                  <a:cubicBezTo>
                    <a:pt x="177" y="19"/>
                    <a:pt x="208" y="42"/>
                    <a:pt x="208" y="94"/>
                  </a:cubicBezTo>
                  <a:cubicBezTo>
                    <a:pt x="208" y="142"/>
                    <a:pt x="178" y="167"/>
                    <a:pt x="121" y="167"/>
                  </a:cubicBezTo>
                  <a:cubicBezTo>
                    <a:pt x="111" y="167"/>
                    <a:pt x="104" y="167"/>
                    <a:pt x="93" y="166"/>
                  </a:cubicBezTo>
                  <a:lnTo>
                    <a:pt x="93" y="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76">
              <a:extLst>
                <a:ext uri="{FF2B5EF4-FFF2-40B4-BE49-F238E27FC236}">
                  <a16:creationId xmlns:a16="http://schemas.microsoft.com/office/drawing/2014/main" id="{FE550C1F-5C86-4483-899C-955442564651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1173163" y="5356226"/>
              <a:ext cx="76200" cy="130175"/>
            </a:xfrm>
            <a:custGeom>
              <a:avLst/>
              <a:gdLst>
                <a:gd name="T0" fmla="*/ 0 w 164"/>
                <a:gd name="T1" fmla="*/ 35 h 230"/>
                <a:gd name="T2" fmla="*/ 18 w 164"/>
                <a:gd name="T3" fmla="*/ 33 h 230"/>
                <a:gd name="T4" fmla="*/ 35 w 164"/>
                <a:gd name="T5" fmla="*/ 63 h 230"/>
                <a:gd name="T6" fmla="*/ 35 w 164"/>
                <a:gd name="T7" fmla="*/ 188 h 230"/>
                <a:gd name="T8" fmla="*/ 0 w 164"/>
                <a:gd name="T9" fmla="*/ 222 h 230"/>
                <a:gd name="T10" fmla="*/ 0 w 164"/>
                <a:gd name="T11" fmla="*/ 230 h 230"/>
                <a:gd name="T12" fmla="*/ 119 w 164"/>
                <a:gd name="T13" fmla="*/ 230 h 230"/>
                <a:gd name="T14" fmla="*/ 119 w 164"/>
                <a:gd name="T15" fmla="*/ 222 h 230"/>
                <a:gd name="T16" fmla="*/ 77 w 164"/>
                <a:gd name="T17" fmla="*/ 185 h 230"/>
                <a:gd name="T18" fmla="*/ 77 w 164"/>
                <a:gd name="T19" fmla="*/ 73 h 230"/>
                <a:gd name="T20" fmla="*/ 112 w 164"/>
                <a:gd name="T21" fmla="*/ 32 h 230"/>
                <a:gd name="T22" fmla="*/ 125 w 164"/>
                <a:gd name="T23" fmla="*/ 39 h 230"/>
                <a:gd name="T24" fmla="*/ 145 w 164"/>
                <a:gd name="T25" fmla="*/ 49 h 230"/>
                <a:gd name="T26" fmla="*/ 164 w 164"/>
                <a:gd name="T27" fmla="*/ 27 h 230"/>
                <a:gd name="T28" fmla="*/ 137 w 164"/>
                <a:gd name="T29" fmla="*/ 0 h 230"/>
                <a:gd name="T30" fmla="*/ 77 w 164"/>
                <a:gd name="T31" fmla="*/ 47 h 230"/>
                <a:gd name="T32" fmla="*/ 77 w 164"/>
                <a:gd name="T33" fmla="*/ 1 h 230"/>
                <a:gd name="T34" fmla="*/ 74 w 164"/>
                <a:gd name="T35" fmla="*/ 0 h 230"/>
                <a:gd name="T36" fmla="*/ 0 w 164"/>
                <a:gd name="T37" fmla="*/ 27 h 230"/>
                <a:gd name="T38" fmla="*/ 0 w 164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" h="230">
                  <a:moveTo>
                    <a:pt x="0" y="35"/>
                  </a:moveTo>
                  <a:cubicBezTo>
                    <a:pt x="7" y="34"/>
                    <a:pt x="12" y="33"/>
                    <a:pt x="18" y="33"/>
                  </a:cubicBezTo>
                  <a:cubicBezTo>
                    <a:pt x="30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1" y="216"/>
                    <a:pt x="0" y="222"/>
                  </a:cubicBezTo>
                  <a:lnTo>
                    <a:pt x="0" y="230"/>
                  </a:lnTo>
                  <a:lnTo>
                    <a:pt x="119" y="230"/>
                  </a:lnTo>
                  <a:lnTo>
                    <a:pt x="119" y="222"/>
                  </a:lnTo>
                  <a:cubicBezTo>
                    <a:pt x="85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8" y="32"/>
                    <a:pt x="112" y="32"/>
                  </a:cubicBezTo>
                  <a:cubicBezTo>
                    <a:pt x="115" y="32"/>
                    <a:pt x="119" y="34"/>
                    <a:pt x="125" y="39"/>
                  </a:cubicBezTo>
                  <a:cubicBezTo>
                    <a:pt x="133" y="46"/>
                    <a:pt x="138" y="49"/>
                    <a:pt x="145" y="49"/>
                  </a:cubicBezTo>
                  <a:cubicBezTo>
                    <a:pt x="157" y="49"/>
                    <a:pt x="164" y="41"/>
                    <a:pt x="164" y="27"/>
                  </a:cubicBezTo>
                  <a:cubicBezTo>
                    <a:pt x="164" y="10"/>
                    <a:pt x="154" y="0"/>
                    <a:pt x="137" y="0"/>
                  </a:cubicBezTo>
                  <a:cubicBezTo>
                    <a:pt x="116" y="0"/>
                    <a:pt x="101" y="12"/>
                    <a:pt x="77" y="47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8" y="11"/>
                    <a:pt x="30" y="18"/>
                    <a:pt x="0" y="27"/>
                  </a:cubicBezTo>
                  <a:lnTo>
                    <a:pt x="0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77">
              <a:extLst>
                <a:ext uri="{FF2B5EF4-FFF2-40B4-BE49-F238E27FC236}">
                  <a16:creationId xmlns:a16="http://schemas.microsoft.com/office/drawing/2014/main" id="{F861A4B2-5CDD-4EF5-8A54-3AC98E483ADA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1255713" y="5356226"/>
              <a:ext cx="101600" cy="1317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8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9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78">
              <a:extLst>
                <a:ext uri="{FF2B5EF4-FFF2-40B4-BE49-F238E27FC236}">
                  <a16:creationId xmlns:a16="http://schemas.microsoft.com/office/drawing/2014/main" id="{72E5FECD-2A90-47A0-BAB3-A5E61DEA2819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1365251" y="5294313"/>
              <a:ext cx="107950" cy="193675"/>
            </a:xfrm>
            <a:custGeom>
              <a:avLst/>
              <a:gdLst>
                <a:gd name="T0" fmla="*/ 75 w 232"/>
                <a:gd name="T1" fmla="*/ 1 h 346"/>
                <a:gd name="T2" fmla="*/ 73 w 232"/>
                <a:gd name="T3" fmla="*/ 0 h 346"/>
                <a:gd name="T4" fmla="*/ 15 w 232"/>
                <a:gd name="T5" fmla="*/ 18 h 346"/>
                <a:gd name="T6" fmla="*/ 0 w 232"/>
                <a:gd name="T7" fmla="*/ 22 h 346"/>
                <a:gd name="T8" fmla="*/ 0 w 232"/>
                <a:gd name="T9" fmla="*/ 30 h 346"/>
                <a:gd name="T10" fmla="*/ 9 w 232"/>
                <a:gd name="T11" fmla="*/ 29 h 346"/>
                <a:gd name="T12" fmla="*/ 33 w 232"/>
                <a:gd name="T13" fmla="*/ 55 h 346"/>
                <a:gd name="T14" fmla="*/ 33 w 232"/>
                <a:gd name="T15" fmla="*/ 314 h 346"/>
                <a:gd name="T16" fmla="*/ 116 w 232"/>
                <a:gd name="T17" fmla="*/ 346 h 346"/>
                <a:gd name="T18" fmla="*/ 232 w 232"/>
                <a:gd name="T19" fmla="*/ 219 h 346"/>
                <a:gd name="T20" fmla="*/ 145 w 232"/>
                <a:gd name="T21" fmla="*/ 111 h 346"/>
                <a:gd name="T22" fmla="*/ 75 w 232"/>
                <a:gd name="T23" fmla="*/ 154 h 346"/>
                <a:gd name="T24" fmla="*/ 75 w 232"/>
                <a:gd name="T25" fmla="*/ 1 h 346"/>
                <a:gd name="T26" fmla="*/ 75 w 232"/>
                <a:gd name="T27" fmla="*/ 180 h 346"/>
                <a:gd name="T28" fmla="*/ 125 w 232"/>
                <a:gd name="T29" fmla="*/ 143 h 346"/>
                <a:gd name="T30" fmla="*/ 188 w 232"/>
                <a:gd name="T31" fmla="*/ 242 h 346"/>
                <a:gd name="T32" fmla="*/ 124 w 232"/>
                <a:gd name="T33" fmla="*/ 330 h 346"/>
                <a:gd name="T34" fmla="*/ 75 w 232"/>
                <a:gd name="T35" fmla="*/ 306 h 346"/>
                <a:gd name="T36" fmla="*/ 75 w 232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6">
                  <a:moveTo>
                    <a:pt x="75" y="1"/>
                  </a:moveTo>
                  <a:lnTo>
                    <a:pt x="73" y="0"/>
                  </a:lnTo>
                  <a:cubicBezTo>
                    <a:pt x="52" y="7"/>
                    <a:pt x="38" y="11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9" y="29"/>
                  </a:cubicBezTo>
                  <a:cubicBezTo>
                    <a:pt x="29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6" y="346"/>
                    <a:pt x="116" y="346"/>
                  </a:cubicBezTo>
                  <a:cubicBezTo>
                    <a:pt x="181" y="346"/>
                    <a:pt x="232" y="291"/>
                    <a:pt x="232" y="219"/>
                  </a:cubicBezTo>
                  <a:cubicBezTo>
                    <a:pt x="232" y="158"/>
                    <a:pt x="194" y="111"/>
                    <a:pt x="145" y="111"/>
                  </a:cubicBezTo>
                  <a:cubicBezTo>
                    <a:pt x="114" y="111"/>
                    <a:pt x="85" y="129"/>
                    <a:pt x="75" y="154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1"/>
                    <a:pt x="99" y="143"/>
                    <a:pt x="125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4" y="330"/>
                  </a:cubicBezTo>
                  <a:cubicBezTo>
                    <a:pt x="98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79">
              <a:extLst>
                <a:ext uri="{FF2B5EF4-FFF2-40B4-BE49-F238E27FC236}">
                  <a16:creationId xmlns:a16="http://schemas.microsoft.com/office/drawing/2014/main" id="{D59B2730-9E2B-4C9E-8E8A-4A9105D433BC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1489076" y="5356226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6 w 202"/>
                <a:gd name="T5" fmla="*/ 177 h 235"/>
                <a:gd name="T6" fmla="*/ 166 w 202"/>
                <a:gd name="T7" fmla="*/ 80 h 235"/>
                <a:gd name="T8" fmla="*/ 156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6 w 202"/>
                <a:gd name="T35" fmla="*/ 198 h 235"/>
                <a:gd name="T36" fmla="*/ 158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6" y="199"/>
                    <a:pt x="166" y="177"/>
                  </a:cubicBezTo>
                  <a:lnTo>
                    <a:pt x="166" y="80"/>
                  </a:lnTo>
                  <a:cubicBezTo>
                    <a:pt x="166" y="54"/>
                    <a:pt x="163" y="40"/>
                    <a:pt x="156" y="28"/>
                  </a:cubicBezTo>
                  <a:cubicBezTo>
                    <a:pt x="145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6" y="198"/>
                  </a:cubicBezTo>
                  <a:cubicBezTo>
                    <a:pt x="128" y="224"/>
                    <a:pt x="137" y="235"/>
                    <a:pt x="158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3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80">
              <a:extLst>
                <a:ext uri="{FF2B5EF4-FFF2-40B4-BE49-F238E27FC236}">
                  <a16:creationId xmlns:a16="http://schemas.microsoft.com/office/drawing/2014/main" id="{D84F579E-A53B-4F89-A148-C964F4C8A6FB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1585913" y="5294313"/>
              <a:ext cx="106363" cy="193675"/>
            </a:xfrm>
            <a:custGeom>
              <a:avLst/>
              <a:gdLst>
                <a:gd name="T0" fmla="*/ 74 w 231"/>
                <a:gd name="T1" fmla="*/ 1 h 346"/>
                <a:gd name="T2" fmla="*/ 72 w 231"/>
                <a:gd name="T3" fmla="*/ 0 h 346"/>
                <a:gd name="T4" fmla="*/ 14 w 231"/>
                <a:gd name="T5" fmla="*/ 18 h 346"/>
                <a:gd name="T6" fmla="*/ 0 w 231"/>
                <a:gd name="T7" fmla="*/ 22 h 346"/>
                <a:gd name="T8" fmla="*/ 0 w 231"/>
                <a:gd name="T9" fmla="*/ 30 h 346"/>
                <a:gd name="T10" fmla="*/ 8 w 231"/>
                <a:gd name="T11" fmla="*/ 29 h 346"/>
                <a:gd name="T12" fmla="*/ 32 w 231"/>
                <a:gd name="T13" fmla="*/ 55 h 346"/>
                <a:gd name="T14" fmla="*/ 32 w 231"/>
                <a:gd name="T15" fmla="*/ 314 h 346"/>
                <a:gd name="T16" fmla="*/ 115 w 231"/>
                <a:gd name="T17" fmla="*/ 346 h 346"/>
                <a:gd name="T18" fmla="*/ 231 w 231"/>
                <a:gd name="T19" fmla="*/ 219 h 346"/>
                <a:gd name="T20" fmla="*/ 144 w 231"/>
                <a:gd name="T21" fmla="*/ 111 h 346"/>
                <a:gd name="T22" fmla="*/ 74 w 231"/>
                <a:gd name="T23" fmla="*/ 154 h 346"/>
                <a:gd name="T24" fmla="*/ 74 w 231"/>
                <a:gd name="T25" fmla="*/ 1 h 346"/>
                <a:gd name="T26" fmla="*/ 74 w 231"/>
                <a:gd name="T27" fmla="*/ 180 h 346"/>
                <a:gd name="T28" fmla="*/ 124 w 231"/>
                <a:gd name="T29" fmla="*/ 143 h 346"/>
                <a:gd name="T30" fmla="*/ 188 w 231"/>
                <a:gd name="T31" fmla="*/ 242 h 346"/>
                <a:gd name="T32" fmla="*/ 123 w 231"/>
                <a:gd name="T33" fmla="*/ 330 h 346"/>
                <a:gd name="T34" fmla="*/ 74 w 231"/>
                <a:gd name="T35" fmla="*/ 306 h 346"/>
                <a:gd name="T36" fmla="*/ 74 w 231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46">
                  <a:moveTo>
                    <a:pt x="74" y="1"/>
                  </a:moveTo>
                  <a:lnTo>
                    <a:pt x="72" y="0"/>
                  </a:lnTo>
                  <a:cubicBezTo>
                    <a:pt x="51" y="7"/>
                    <a:pt x="37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2" y="34"/>
                    <a:pt x="32" y="55"/>
                  </a:cubicBezTo>
                  <a:lnTo>
                    <a:pt x="32" y="314"/>
                  </a:lnTo>
                  <a:cubicBezTo>
                    <a:pt x="32" y="329"/>
                    <a:pt x="75" y="346"/>
                    <a:pt x="115" y="346"/>
                  </a:cubicBezTo>
                  <a:cubicBezTo>
                    <a:pt x="181" y="346"/>
                    <a:pt x="231" y="291"/>
                    <a:pt x="231" y="219"/>
                  </a:cubicBezTo>
                  <a:cubicBezTo>
                    <a:pt x="231" y="158"/>
                    <a:pt x="194" y="111"/>
                    <a:pt x="144" y="111"/>
                  </a:cubicBezTo>
                  <a:cubicBezTo>
                    <a:pt x="113" y="111"/>
                    <a:pt x="84" y="129"/>
                    <a:pt x="74" y="154"/>
                  </a:cubicBezTo>
                  <a:lnTo>
                    <a:pt x="74" y="1"/>
                  </a:lnTo>
                  <a:close/>
                  <a:moveTo>
                    <a:pt x="74" y="180"/>
                  </a:moveTo>
                  <a:cubicBezTo>
                    <a:pt x="74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4" y="318"/>
                    <a:pt x="74" y="306"/>
                  </a:cubicBezTo>
                  <a:lnTo>
                    <a:pt x="74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81">
              <a:extLst>
                <a:ext uri="{FF2B5EF4-FFF2-40B4-BE49-F238E27FC236}">
                  <a16:creationId xmlns:a16="http://schemas.microsoft.com/office/drawing/2014/main" id="{E65F3EC5-94B2-4E69-B710-DE34CCDDF18C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1703388" y="5294313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82">
              <a:extLst>
                <a:ext uri="{FF2B5EF4-FFF2-40B4-BE49-F238E27FC236}">
                  <a16:creationId xmlns:a16="http://schemas.microsoft.com/office/drawing/2014/main" id="{747B83D5-D4D6-4AF0-B97B-11FC4BFEF57B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1770063" y="5294313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83">
              <a:extLst>
                <a:ext uri="{FF2B5EF4-FFF2-40B4-BE49-F238E27FC236}">
                  <a16:creationId xmlns:a16="http://schemas.microsoft.com/office/drawing/2014/main" id="{07F30450-2EF8-480D-BF42-547680261E1A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1833563" y="5294313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84">
              <a:extLst>
                <a:ext uri="{FF2B5EF4-FFF2-40B4-BE49-F238E27FC236}">
                  <a16:creationId xmlns:a16="http://schemas.microsoft.com/office/drawing/2014/main" id="{7FCE326B-DE58-40F3-AA06-87DB996C93D9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1897063" y="5322888"/>
              <a:ext cx="61913" cy="165100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85">
              <a:extLst>
                <a:ext uri="{FF2B5EF4-FFF2-40B4-BE49-F238E27FC236}">
                  <a16:creationId xmlns:a16="http://schemas.microsoft.com/office/drawing/2014/main" id="{10A26301-6E7B-4086-B3E9-2412098C5A25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1962151" y="5359401"/>
              <a:ext cx="107950" cy="187325"/>
            </a:xfrm>
            <a:custGeom>
              <a:avLst/>
              <a:gdLst>
                <a:gd name="T0" fmla="*/ 230 w 230"/>
                <a:gd name="T1" fmla="*/ 0 h 334"/>
                <a:gd name="T2" fmla="*/ 163 w 230"/>
                <a:gd name="T3" fmla="*/ 0 h 334"/>
                <a:gd name="T4" fmla="*/ 163 w 230"/>
                <a:gd name="T5" fmla="*/ 8 h 334"/>
                <a:gd name="T6" fmla="*/ 187 w 230"/>
                <a:gd name="T7" fmla="*/ 20 h 334"/>
                <a:gd name="T8" fmla="*/ 185 w 230"/>
                <a:gd name="T9" fmla="*/ 29 h 334"/>
                <a:gd name="T10" fmla="*/ 136 w 230"/>
                <a:gd name="T11" fmla="*/ 166 h 334"/>
                <a:gd name="T12" fmla="*/ 79 w 230"/>
                <a:gd name="T13" fmla="*/ 40 h 334"/>
                <a:gd name="T14" fmla="*/ 74 w 230"/>
                <a:gd name="T15" fmla="*/ 21 h 334"/>
                <a:gd name="T16" fmla="*/ 103 w 230"/>
                <a:gd name="T17" fmla="*/ 8 h 334"/>
                <a:gd name="T18" fmla="*/ 103 w 230"/>
                <a:gd name="T19" fmla="*/ 0 h 334"/>
                <a:gd name="T20" fmla="*/ 0 w 230"/>
                <a:gd name="T21" fmla="*/ 0 h 334"/>
                <a:gd name="T22" fmla="*/ 0 w 230"/>
                <a:gd name="T23" fmla="*/ 7 h 334"/>
                <a:gd name="T24" fmla="*/ 26 w 230"/>
                <a:gd name="T25" fmla="*/ 23 h 334"/>
                <a:gd name="T26" fmla="*/ 82 w 230"/>
                <a:gd name="T27" fmla="*/ 146 h 334"/>
                <a:gd name="T28" fmla="*/ 84 w 230"/>
                <a:gd name="T29" fmla="*/ 150 h 334"/>
                <a:gd name="T30" fmla="*/ 91 w 230"/>
                <a:gd name="T31" fmla="*/ 165 h 334"/>
                <a:gd name="T32" fmla="*/ 113 w 230"/>
                <a:gd name="T33" fmla="*/ 215 h 334"/>
                <a:gd name="T34" fmla="*/ 93 w 230"/>
                <a:gd name="T35" fmla="*/ 269 h 334"/>
                <a:gd name="T36" fmla="*/ 68 w 230"/>
                <a:gd name="T37" fmla="*/ 292 h 334"/>
                <a:gd name="T38" fmla="*/ 56 w 230"/>
                <a:gd name="T39" fmla="*/ 288 h 334"/>
                <a:gd name="T40" fmla="*/ 30 w 230"/>
                <a:gd name="T41" fmla="*/ 283 h 334"/>
                <a:gd name="T42" fmla="*/ 8 w 230"/>
                <a:gd name="T43" fmla="*/ 305 h 334"/>
                <a:gd name="T44" fmla="*/ 45 w 230"/>
                <a:gd name="T45" fmla="*/ 334 h 334"/>
                <a:gd name="T46" fmla="*/ 129 w 230"/>
                <a:gd name="T47" fmla="*/ 234 h 334"/>
                <a:gd name="T48" fmla="*/ 206 w 230"/>
                <a:gd name="T49" fmla="*/ 30 h 334"/>
                <a:gd name="T50" fmla="*/ 230 w 230"/>
                <a:gd name="T51" fmla="*/ 8 h 334"/>
                <a:gd name="T52" fmla="*/ 230 w 230"/>
                <a:gd name="T5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4">
                  <a:moveTo>
                    <a:pt x="230" y="0"/>
                  </a:moveTo>
                  <a:lnTo>
                    <a:pt x="163" y="0"/>
                  </a:lnTo>
                  <a:lnTo>
                    <a:pt x="163" y="8"/>
                  </a:lnTo>
                  <a:cubicBezTo>
                    <a:pt x="179" y="8"/>
                    <a:pt x="187" y="12"/>
                    <a:pt x="187" y="20"/>
                  </a:cubicBezTo>
                  <a:cubicBezTo>
                    <a:pt x="187" y="22"/>
                    <a:pt x="186" y="25"/>
                    <a:pt x="185" y="29"/>
                  </a:cubicBezTo>
                  <a:lnTo>
                    <a:pt x="136" y="166"/>
                  </a:lnTo>
                  <a:lnTo>
                    <a:pt x="79" y="40"/>
                  </a:lnTo>
                  <a:cubicBezTo>
                    <a:pt x="76" y="33"/>
                    <a:pt x="74" y="27"/>
                    <a:pt x="74" y="21"/>
                  </a:cubicBezTo>
                  <a:cubicBezTo>
                    <a:pt x="74" y="12"/>
                    <a:pt x="81" y="9"/>
                    <a:pt x="103" y="8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2" y="15"/>
                    <a:pt x="26" y="23"/>
                  </a:cubicBezTo>
                  <a:lnTo>
                    <a:pt x="82" y="146"/>
                  </a:lnTo>
                  <a:lnTo>
                    <a:pt x="84" y="150"/>
                  </a:lnTo>
                  <a:lnTo>
                    <a:pt x="91" y="165"/>
                  </a:lnTo>
                  <a:cubicBezTo>
                    <a:pt x="105" y="190"/>
                    <a:pt x="113" y="208"/>
                    <a:pt x="113" y="215"/>
                  </a:cubicBezTo>
                  <a:cubicBezTo>
                    <a:pt x="113" y="223"/>
                    <a:pt x="102" y="254"/>
                    <a:pt x="93" y="269"/>
                  </a:cubicBezTo>
                  <a:cubicBezTo>
                    <a:pt x="86" y="282"/>
                    <a:pt x="75" y="292"/>
                    <a:pt x="68" y="292"/>
                  </a:cubicBezTo>
                  <a:cubicBezTo>
                    <a:pt x="65" y="292"/>
                    <a:pt x="61" y="291"/>
                    <a:pt x="56" y="288"/>
                  </a:cubicBezTo>
                  <a:cubicBezTo>
                    <a:pt x="46" y="285"/>
                    <a:pt x="38" y="283"/>
                    <a:pt x="30" y="283"/>
                  </a:cubicBezTo>
                  <a:cubicBezTo>
                    <a:pt x="18" y="283"/>
                    <a:pt x="8" y="293"/>
                    <a:pt x="8" y="305"/>
                  </a:cubicBezTo>
                  <a:cubicBezTo>
                    <a:pt x="8" y="321"/>
                    <a:pt x="24" y="334"/>
                    <a:pt x="45" y="334"/>
                  </a:cubicBezTo>
                  <a:cubicBezTo>
                    <a:pt x="78" y="334"/>
                    <a:pt x="102" y="306"/>
                    <a:pt x="129" y="234"/>
                  </a:cubicBezTo>
                  <a:lnTo>
                    <a:pt x="206" y="30"/>
                  </a:lnTo>
                  <a:cubicBezTo>
                    <a:pt x="213" y="14"/>
                    <a:pt x="218" y="9"/>
                    <a:pt x="230" y="8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86">
              <a:extLst>
                <a:ext uri="{FF2B5EF4-FFF2-40B4-BE49-F238E27FC236}">
                  <a16:creationId xmlns:a16="http://schemas.microsoft.com/office/drawing/2014/main" id="{DBD11FD9-2A75-48C3-900B-E03163D61A2D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136776" y="5322888"/>
              <a:ext cx="61913" cy="165100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87">
              <a:extLst>
                <a:ext uri="{FF2B5EF4-FFF2-40B4-BE49-F238E27FC236}">
                  <a16:creationId xmlns:a16="http://schemas.microsoft.com/office/drawing/2014/main" id="{5A59C0FD-6E01-4F33-B1DA-24D07BB851C2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2200276" y="5294313"/>
              <a:ext cx="111125" cy="192088"/>
            </a:xfrm>
            <a:custGeom>
              <a:avLst/>
              <a:gdLst>
                <a:gd name="T0" fmla="*/ 73 w 238"/>
                <a:gd name="T1" fmla="*/ 170 h 341"/>
                <a:gd name="T2" fmla="*/ 129 w 238"/>
                <a:gd name="T3" fmla="*/ 138 h 341"/>
                <a:gd name="T4" fmla="*/ 166 w 238"/>
                <a:gd name="T5" fmla="*/ 191 h 341"/>
                <a:gd name="T6" fmla="*/ 166 w 238"/>
                <a:gd name="T7" fmla="*/ 290 h 341"/>
                <a:gd name="T8" fmla="*/ 132 w 238"/>
                <a:gd name="T9" fmla="*/ 333 h 341"/>
                <a:gd name="T10" fmla="*/ 132 w 238"/>
                <a:gd name="T11" fmla="*/ 341 h 341"/>
                <a:gd name="T12" fmla="*/ 238 w 238"/>
                <a:gd name="T13" fmla="*/ 341 h 341"/>
                <a:gd name="T14" fmla="*/ 238 w 238"/>
                <a:gd name="T15" fmla="*/ 333 h 341"/>
                <a:gd name="T16" fmla="*/ 208 w 238"/>
                <a:gd name="T17" fmla="*/ 290 h 341"/>
                <a:gd name="T18" fmla="*/ 208 w 238"/>
                <a:gd name="T19" fmla="*/ 191 h 341"/>
                <a:gd name="T20" fmla="*/ 147 w 238"/>
                <a:gd name="T21" fmla="*/ 111 h 341"/>
                <a:gd name="T22" fmla="*/ 73 w 238"/>
                <a:gd name="T23" fmla="*/ 153 h 341"/>
                <a:gd name="T24" fmla="*/ 73 w 238"/>
                <a:gd name="T25" fmla="*/ 1 h 341"/>
                <a:gd name="T26" fmla="*/ 71 w 238"/>
                <a:gd name="T27" fmla="*/ 0 h 341"/>
                <a:gd name="T28" fmla="*/ 14 w 238"/>
                <a:gd name="T29" fmla="*/ 18 h 341"/>
                <a:gd name="T30" fmla="*/ 0 w 238"/>
                <a:gd name="T31" fmla="*/ 22 h 341"/>
                <a:gd name="T32" fmla="*/ 0 w 238"/>
                <a:gd name="T33" fmla="*/ 30 h 341"/>
                <a:gd name="T34" fmla="*/ 6 w 238"/>
                <a:gd name="T35" fmla="*/ 29 h 341"/>
                <a:gd name="T36" fmla="*/ 32 w 238"/>
                <a:gd name="T37" fmla="*/ 55 h 341"/>
                <a:gd name="T38" fmla="*/ 32 w 238"/>
                <a:gd name="T39" fmla="*/ 290 h 341"/>
                <a:gd name="T40" fmla="*/ 0 w 238"/>
                <a:gd name="T41" fmla="*/ 333 h 341"/>
                <a:gd name="T42" fmla="*/ 0 w 238"/>
                <a:gd name="T43" fmla="*/ 341 h 341"/>
                <a:gd name="T44" fmla="*/ 107 w 238"/>
                <a:gd name="T45" fmla="*/ 341 h 341"/>
                <a:gd name="T46" fmla="*/ 107 w 238"/>
                <a:gd name="T47" fmla="*/ 333 h 341"/>
                <a:gd name="T48" fmla="*/ 73 w 238"/>
                <a:gd name="T49" fmla="*/ 290 h 341"/>
                <a:gd name="T50" fmla="*/ 73 w 238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8" h="341">
                  <a:moveTo>
                    <a:pt x="73" y="170"/>
                  </a:moveTo>
                  <a:cubicBezTo>
                    <a:pt x="94" y="147"/>
                    <a:pt x="109" y="138"/>
                    <a:pt x="129" y="138"/>
                  </a:cubicBezTo>
                  <a:cubicBezTo>
                    <a:pt x="154" y="138"/>
                    <a:pt x="166" y="156"/>
                    <a:pt x="166" y="191"/>
                  </a:cubicBezTo>
                  <a:lnTo>
                    <a:pt x="166" y="290"/>
                  </a:lnTo>
                  <a:cubicBezTo>
                    <a:pt x="166" y="324"/>
                    <a:pt x="161" y="330"/>
                    <a:pt x="132" y="333"/>
                  </a:cubicBezTo>
                  <a:lnTo>
                    <a:pt x="132" y="341"/>
                  </a:lnTo>
                  <a:lnTo>
                    <a:pt x="238" y="341"/>
                  </a:lnTo>
                  <a:lnTo>
                    <a:pt x="238" y="333"/>
                  </a:lnTo>
                  <a:cubicBezTo>
                    <a:pt x="211" y="328"/>
                    <a:pt x="208" y="324"/>
                    <a:pt x="208" y="290"/>
                  </a:cubicBezTo>
                  <a:lnTo>
                    <a:pt x="208" y="191"/>
                  </a:lnTo>
                  <a:cubicBezTo>
                    <a:pt x="208" y="138"/>
                    <a:pt x="187" y="111"/>
                    <a:pt x="147" y="111"/>
                  </a:cubicBezTo>
                  <a:cubicBezTo>
                    <a:pt x="117" y="111"/>
                    <a:pt x="96" y="123"/>
                    <a:pt x="73" y="153"/>
                  </a:cubicBezTo>
                  <a:lnTo>
                    <a:pt x="73" y="1"/>
                  </a:lnTo>
                  <a:lnTo>
                    <a:pt x="71" y="0"/>
                  </a:lnTo>
                  <a:cubicBezTo>
                    <a:pt x="54" y="6"/>
                    <a:pt x="42" y="10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29"/>
                    <a:pt x="4" y="29"/>
                    <a:pt x="6" y="29"/>
                  </a:cubicBezTo>
                  <a:cubicBezTo>
                    <a:pt x="28" y="29"/>
                    <a:pt x="32" y="33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29"/>
                    <a:pt x="0" y="333"/>
                  </a:cubicBezTo>
                  <a:lnTo>
                    <a:pt x="0" y="341"/>
                  </a:lnTo>
                  <a:lnTo>
                    <a:pt x="107" y="341"/>
                  </a:lnTo>
                  <a:lnTo>
                    <a:pt x="107" y="333"/>
                  </a:lnTo>
                  <a:cubicBezTo>
                    <a:pt x="78" y="330"/>
                    <a:pt x="73" y="324"/>
                    <a:pt x="73" y="290"/>
                  </a:cubicBezTo>
                  <a:lnTo>
                    <a:pt x="73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88">
              <a:extLst>
                <a:ext uri="{FF2B5EF4-FFF2-40B4-BE49-F238E27FC236}">
                  <a16:creationId xmlns:a16="http://schemas.microsoft.com/office/drawing/2014/main" id="{FD8A6F1B-ADDA-4956-8AD1-A75B0459F659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2322513" y="5356226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6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89">
              <a:extLst>
                <a:ext uri="{FF2B5EF4-FFF2-40B4-BE49-F238E27FC236}">
                  <a16:creationId xmlns:a16="http://schemas.microsoft.com/office/drawing/2014/main" id="{F96040E3-8737-43E3-8BDD-A55D31C84182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2420938" y="5322888"/>
              <a:ext cx="61913" cy="165100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90">
              <a:extLst>
                <a:ext uri="{FF2B5EF4-FFF2-40B4-BE49-F238E27FC236}">
                  <a16:creationId xmlns:a16="http://schemas.microsoft.com/office/drawing/2014/main" id="{6A4876DE-3DCB-45BA-A8CF-E067BAB4AC0A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2547938" y="5356226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91">
              <a:extLst>
                <a:ext uri="{FF2B5EF4-FFF2-40B4-BE49-F238E27FC236}">
                  <a16:creationId xmlns:a16="http://schemas.microsoft.com/office/drawing/2014/main" id="{B49385F8-D41B-4D38-BCB6-7251EF42356B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2701926" y="5294313"/>
              <a:ext cx="107950" cy="193675"/>
            </a:xfrm>
            <a:custGeom>
              <a:avLst/>
              <a:gdLst>
                <a:gd name="T0" fmla="*/ 74 w 231"/>
                <a:gd name="T1" fmla="*/ 1 h 346"/>
                <a:gd name="T2" fmla="*/ 72 w 231"/>
                <a:gd name="T3" fmla="*/ 0 h 346"/>
                <a:gd name="T4" fmla="*/ 14 w 231"/>
                <a:gd name="T5" fmla="*/ 18 h 346"/>
                <a:gd name="T6" fmla="*/ 0 w 231"/>
                <a:gd name="T7" fmla="*/ 22 h 346"/>
                <a:gd name="T8" fmla="*/ 0 w 231"/>
                <a:gd name="T9" fmla="*/ 30 h 346"/>
                <a:gd name="T10" fmla="*/ 8 w 231"/>
                <a:gd name="T11" fmla="*/ 29 h 346"/>
                <a:gd name="T12" fmla="*/ 33 w 231"/>
                <a:gd name="T13" fmla="*/ 55 h 346"/>
                <a:gd name="T14" fmla="*/ 33 w 231"/>
                <a:gd name="T15" fmla="*/ 314 h 346"/>
                <a:gd name="T16" fmla="*/ 115 w 231"/>
                <a:gd name="T17" fmla="*/ 346 h 346"/>
                <a:gd name="T18" fmla="*/ 231 w 231"/>
                <a:gd name="T19" fmla="*/ 219 h 346"/>
                <a:gd name="T20" fmla="*/ 144 w 231"/>
                <a:gd name="T21" fmla="*/ 111 h 346"/>
                <a:gd name="T22" fmla="*/ 74 w 231"/>
                <a:gd name="T23" fmla="*/ 154 h 346"/>
                <a:gd name="T24" fmla="*/ 74 w 231"/>
                <a:gd name="T25" fmla="*/ 1 h 346"/>
                <a:gd name="T26" fmla="*/ 74 w 231"/>
                <a:gd name="T27" fmla="*/ 180 h 346"/>
                <a:gd name="T28" fmla="*/ 124 w 231"/>
                <a:gd name="T29" fmla="*/ 143 h 346"/>
                <a:gd name="T30" fmla="*/ 188 w 231"/>
                <a:gd name="T31" fmla="*/ 242 h 346"/>
                <a:gd name="T32" fmla="*/ 123 w 231"/>
                <a:gd name="T33" fmla="*/ 330 h 346"/>
                <a:gd name="T34" fmla="*/ 74 w 231"/>
                <a:gd name="T35" fmla="*/ 306 h 346"/>
                <a:gd name="T36" fmla="*/ 74 w 231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46">
                  <a:moveTo>
                    <a:pt x="74" y="1"/>
                  </a:moveTo>
                  <a:lnTo>
                    <a:pt x="72" y="0"/>
                  </a:lnTo>
                  <a:cubicBezTo>
                    <a:pt x="51" y="7"/>
                    <a:pt x="38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5" y="346"/>
                    <a:pt x="115" y="346"/>
                  </a:cubicBezTo>
                  <a:cubicBezTo>
                    <a:pt x="181" y="346"/>
                    <a:pt x="231" y="291"/>
                    <a:pt x="231" y="219"/>
                  </a:cubicBezTo>
                  <a:cubicBezTo>
                    <a:pt x="231" y="158"/>
                    <a:pt x="194" y="111"/>
                    <a:pt x="144" y="111"/>
                  </a:cubicBezTo>
                  <a:cubicBezTo>
                    <a:pt x="113" y="111"/>
                    <a:pt x="84" y="129"/>
                    <a:pt x="74" y="154"/>
                  </a:cubicBezTo>
                  <a:lnTo>
                    <a:pt x="74" y="1"/>
                  </a:lnTo>
                  <a:close/>
                  <a:moveTo>
                    <a:pt x="74" y="180"/>
                  </a:moveTo>
                  <a:cubicBezTo>
                    <a:pt x="74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4" y="318"/>
                    <a:pt x="74" y="306"/>
                  </a:cubicBezTo>
                  <a:lnTo>
                    <a:pt x="74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92">
              <a:extLst>
                <a:ext uri="{FF2B5EF4-FFF2-40B4-BE49-F238E27FC236}">
                  <a16:creationId xmlns:a16="http://schemas.microsoft.com/office/drawing/2014/main" id="{EA197760-2097-49E7-AE61-B847B3C6E872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2825751" y="5356226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6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6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93">
              <a:extLst>
                <a:ext uri="{FF2B5EF4-FFF2-40B4-BE49-F238E27FC236}">
                  <a16:creationId xmlns:a16="http://schemas.microsoft.com/office/drawing/2014/main" id="{62ABD497-46BF-44BC-9362-29D95B53B370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2925763" y="5294313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8 w 119"/>
                <a:gd name="T5" fmla="*/ 29 h 341"/>
                <a:gd name="T6" fmla="*/ 39 w 119"/>
                <a:gd name="T7" fmla="*/ 59 h 341"/>
                <a:gd name="T8" fmla="*/ 39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94">
              <a:extLst>
                <a:ext uri="{FF2B5EF4-FFF2-40B4-BE49-F238E27FC236}">
                  <a16:creationId xmlns:a16="http://schemas.microsoft.com/office/drawing/2014/main" id="{06B46186-0C84-47DC-AEF4-FE504B81A5CB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2989263" y="5294313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95">
              <a:extLst>
                <a:ext uri="{FF2B5EF4-FFF2-40B4-BE49-F238E27FC236}">
                  <a16:creationId xmlns:a16="http://schemas.microsoft.com/office/drawing/2014/main" id="{AC6FC7E1-42C1-40E4-AF5B-521D7F7B1479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3111501" y="5294313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96">
              <a:extLst>
                <a:ext uri="{FF2B5EF4-FFF2-40B4-BE49-F238E27FC236}">
                  <a16:creationId xmlns:a16="http://schemas.microsoft.com/office/drawing/2014/main" id="{128ED57B-01DB-4A75-9B45-DA981810E160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3176588" y="5356226"/>
              <a:ext cx="107950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6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97">
              <a:extLst>
                <a:ext uri="{FF2B5EF4-FFF2-40B4-BE49-F238E27FC236}">
                  <a16:creationId xmlns:a16="http://schemas.microsoft.com/office/drawing/2014/main" id="{8D2CD89F-EB49-4C3A-90B0-A5DFBEFCAB8D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3294063" y="5356226"/>
              <a:ext cx="90488" cy="131763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8 w 193"/>
                <a:gd name="T5" fmla="*/ 102 h 235"/>
                <a:gd name="T6" fmla="*/ 106 w 193"/>
                <a:gd name="T7" fmla="*/ 15 h 235"/>
                <a:gd name="T8" fmla="*/ 136 w 193"/>
                <a:gd name="T9" fmla="*/ 39 h 235"/>
                <a:gd name="T10" fmla="*/ 139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3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0" y="199"/>
                    <a:pt x="38" y="159"/>
                    <a:pt x="38" y="102"/>
                  </a:cubicBezTo>
                  <a:cubicBezTo>
                    <a:pt x="38" y="50"/>
                    <a:pt x="66" y="15"/>
                    <a:pt x="106" y="15"/>
                  </a:cubicBezTo>
                  <a:cubicBezTo>
                    <a:pt x="124" y="15"/>
                    <a:pt x="131" y="20"/>
                    <a:pt x="136" y="39"/>
                  </a:cubicBezTo>
                  <a:lnTo>
                    <a:pt x="139" y="50"/>
                  </a:lnTo>
                  <a:cubicBezTo>
                    <a:pt x="143" y="64"/>
                    <a:pt x="152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5" y="0"/>
                    <a:pt x="59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39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8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98">
              <a:extLst>
                <a:ext uri="{FF2B5EF4-FFF2-40B4-BE49-F238E27FC236}">
                  <a16:creationId xmlns:a16="http://schemas.microsoft.com/office/drawing/2014/main" id="{8DB1BD8D-41EE-42D7-8518-ACE57B97C0A7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392488" y="5356226"/>
              <a:ext cx="77788" cy="130175"/>
            </a:xfrm>
            <a:custGeom>
              <a:avLst/>
              <a:gdLst>
                <a:gd name="T0" fmla="*/ 1 w 165"/>
                <a:gd name="T1" fmla="*/ 35 h 230"/>
                <a:gd name="T2" fmla="*/ 18 w 165"/>
                <a:gd name="T3" fmla="*/ 33 h 230"/>
                <a:gd name="T4" fmla="*/ 35 w 165"/>
                <a:gd name="T5" fmla="*/ 63 h 230"/>
                <a:gd name="T6" fmla="*/ 35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7 w 165"/>
                <a:gd name="T17" fmla="*/ 185 h 230"/>
                <a:gd name="T18" fmla="*/ 77 w 165"/>
                <a:gd name="T19" fmla="*/ 73 h 230"/>
                <a:gd name="T20" fmla="*/ 112 w 165"/>
                <a:gd name="T21" fmla="*/ 32 h 230"/>
                <a:gd name="T22" fmla="*/ 125 w 165"/>
                <a:gd name="T23" fmla="*/ 39 h 230"/>
                <a:gd name="T24" fmla="*/ 145 w 165"/>
                <a:gd name="T25" fmla="*/ 49 h 230"/>
                <a:gd name="T26" fmla="*/ 165 w 165"/>
                <a:gd name="T27" fmla="*/ 27 h 230"/>
                <a:gd name="T28" fmla="*/ 137 w 165"/>
                <a:gd name="T29" fmla="*/ 0 h 230"/>
                <a:gd name="T30" fmla="*/ 77 w 165"/>
                <a:gd name="T31" fmla="*/ 47 h 230"/>
                <a:gd name="T32" fmla="*/ 77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8" y="33"/>
                  </a:cubicBezTo>
                  <a:cubicBezTo>
                    <a:pt x="31" y="33"/>
                    <a:pt x="35" y="41"/>
                    <a:pt x="35" y="63"/>
                  </a:cubicBezTo>
                  <a:lnTo>
                    <a:pt x="35" y="188"/>
                  </a:lnTo>
                  <a:cubicBezTo>
                    <a:pt x="35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7" y="213"/>
                    <a:pt x="77" y="185"/>
                  </a:cubicBezTo>
                  <a:lnTo>
                    <a:pt x="77" y="73"/>
                  </a:lnTo>
                  <a:cubicBezTo>
                    <a:pt x="77" y="57"/>
                    <a:pt x="99" y="32"/>
                    <a:pt x="112" y="32"/>
                  </a:cubicBezTo>
                  <a:cubicBezTo>
                    <a:pt x="115" y="32"/>
                    <a:pt x="120" y="34"/>
                    <a:pt x="125" y="39"/>
                  </a:cubicBezTo>
                  <a:cubicBezTo>
                    <a:pt x="133" y="46"/>
                    <a:pt x="139" y="49"/>
                    <a:pt x="145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7" y="0"/>
                  </a:cubicBezTo>
                  <a:cubicBezTo>
                    <a:pt x="116" y="0"/>
                    <a:pt x="102" y="12"/>
                    <a:pt x="77" y="47"/>
                  </a:cubicBezTo>
                  <a:lnTo>
                    <a:pt x="77" y="1"/>
                  </a:lnTo>
                  <a:lnTo>
                    <a:pt x="75" y="0"/>
                  </a:lnTo>
                  <a:cubicBezTo>
                    <a:pt x="48" y="11"/>
                    <a:pt x="30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99">
              <a:extLst>
                <a:ext uri="{FF2B5EF4-FFF2-40B4-BE49-F238E27FC236}">
                  <a16:creationId xmlns:a16="http://schemas.microsoft.com/office/drawing/2014/main" id="{4F1F2A8F-1A46-4476-94EA-C2478037C223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3475038" y="5356226"/>
              <a:ext cx="93663" cy="1317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00">
              <a:extLst>
                <a:ext uri="{FF2B5EF4-FFF2-40B4-BE49-F238E27FC236}">
                  <a16:creationId xmlns:a16="http://schemas.microsoft.com/office/drawing/2014/main" id="{7BA2F48F-A50E-43D5-82EF-D3911F275956}"/>
                </a:ext>
              </a:extLst>
            </p:cNvPr>
            <p:cNvSpPr>
              <a:spLocks noEditPoints="1"/>
            </p:cNvSpPr>
            <p:nvPr>
              <p:custDataLst>
                <p:tags r:id="rId175"/>
              </p:custDataLst>
            </p:nvPr>
          </p:nvSpPr>
          <p:spPr bwMode="auto">
            <a:xfrm>
              <a:off x="3581401" y="5356226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5"/>
                    <a:pt x="10" y="56"/>
                  </a:cubicBezTo>
                  <a:cubicBezTo>
                    <a:pt x="10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01">
              <a:extLst>
                <a:ext uri="{FF2B5EF4-FFF2-40B4-BE49-F238E27FC236}">
                  <a16:creationId xmlns:a16="http://schemas.microsoft.com/office/drawing/2014/main" id="{E0956B37-5C28-45E0-9B3B-DFD464BCA066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3687763" y="5356226"/>
              <a:ext cx="68263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8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6"/>
                    <a:pt x="30" y="205"/>
                  </a:cubicBezTo>
                  <a:cubicBezTo>
                    <a:pt x="20" y="193"/>
                    <a:pt x="15" y="181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02">
              <a:extLst>
                <a:ext uri="{FF2B5EF4-FFF2-40B4-BE49-F238E27FC236}">
                  <a16:creationId xmlns:a16="http://schemas.microsoft.com/office/drawing/2014/main" id="{390743C6-733C-4AB2-81F3-8030DA122227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3771901" y="5356226"/>
              <a:ext cx="93663" cy="1317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03">
              <a:extLst>
                <a:ext uri="{FF2B5EF4-FFF2-40B4-BE49-F238E27FC236}">
                  <a16:creationId xmlns:a16="http://schemas.microsoft.com/office/drawing/2014/main" id="{F806AE08-51C7-4116-AE34-96269D6D677A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3881438" y="5356226"/>
              <a:ext cx="68263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3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6"/>
                    <a:pt x="30" y="205"/>
                  </a:cubicBezTo>
                  <a:cubicBezTo>
                    <a:pt x="20" y="193"/>
                    <a:pt x="15" y="181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04">
              <a:extLst>
                <a:ext uri="{FF2B5EF4-FFF2-40B4-BE49-F238E27FC236}">
                  <a16:creationId xmlns:a16="http://schemas.microsoft.com/office/drawing/2014/main" id="{927EC9AE-C3D2-40E2-8100-5337636DC9F3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4019551" y="5299076"/>
              <a:ext cx="114300" cy="187325"/>
            </a:xfrm>
            <a:custGeom>
              <a:avLst/>
              <a:gdLst>
                <a:gd name="T0" fmla="*/ 232 w 244"/>
                <a:gd name="T1" fmla="*/ 196 h 331"/>
                <a:gd name="T2" fmla="*/ 182 w 244"/>
                <a:gd name="T3" fmla="*/ 196 h 331"/>
                <a:gd name="T4" fmla="*/ 192 w 244"/>
                <a:gd name="T5" fmla="*/ 129 h 331"/>
                <a:gd name="T6" fmla="*/ 244 w 244"/>
                <a:gd name="T7" fmla="*/ 129 h 331"/>
                <a:gd name="T8" fmla="*/ 244 w 244"/>
                <a:gd name="T9" fmla="*/ 101 h 331"/>
                <a:gd name="T10" fmla="*/ 196 w 244"/>
                <a:gd name="T11" fmla="*/ 101 h 331"/>
                <a:gd name="T12" fmla="*/ 211 w 244"/>
                <a:gd name="T13" fmla="*/ 0 h 331"/>
                <a:gd name="T14" fmla="*/ 182 w 244"/>
                <a:gd name="T15" fmla="*/ 0 h 331"/>
                <a:gd name="T16" fmla="*/ 167 w 244"/>
                <a:gd name="T17" fmla="*/ 101 h 331"/>
                <a:gd name="T18" fmla="*/ 101 w 244"/>
                <a:gd name="T19" fmla="*/ 101 h 331"/>
                <a:gd name="T20" fmla="*/ 116 w 244"/>
                <a:gd name="T21" fmla="*/ 0 h 331"/>
                <a:gd name="T22" fmla="*/ 87 w 244"/>
                <a:gd name="T23" fmla="*/ 0 h 331"/>
                <a:gd name="T24" fmla="*/ 72 w 244"/>
                <a:gd name="T25" fmla="*/ 101 h 331"/>
                <a:gd name="T26" fmla="*/ 13 w 244"/>
                <a:gd name="T27" fmla="*/ 101 h 331"/>
                <a:gd name="T28" fmla="*/ 13 w 244"/>
                <a:gd name="T29" fmla="*/ 129 h 331"/>
                <a:gd name="T30" fmla="*/ 68 w 244"/>
                <a:gd name="T31" fmla="*/ 129 h 331"/>
                <a:gd name="T32" fmla="*/ 57 w 244"/>
                <a:gd name="T33" fmla="*/ 196 h 331"/>
                <a:gd name="T34" fmla="*/ 0 w 244"/>
                <a:gd name="T35" fmla="*/ 196 h 331"/>
                <a:gd name="T36" fmla="*/ 0 w 244"/>
                <a:gd name="T37" fmla="*/ 223 h 331"/>
                <a:gd name="T38" fmla="*/ 53 w 244"/>
                <a:gd name="T39" fmla="*/ 223 h 331"/>
                <a:gd name="T40" fmla="*/ 36 w 244"/>
                <a:gd name="T41" fmla="*/ 331 h 331"/>
                <a:gd name="T42" fmla="*/ 65 w 244"/>
                <a:gd name="T43" fmla="*/ 331 h 331"/>
                <a:gd name="T44" fmla="*/ 82 w 244"/>
                <a:gd name="T45" fmla="*/ 223 h 331"/>
                <a:gd name="T46" fmla="*/ 149 w 244"/>
                <a:gd name="T47" fmla="*/ 223 h 331"/>
                <a:gd name="T48" fmla="*/ 133 w 244"/>
                <a:gd name="T49" fmla="*/ 331 h 331"/>
                <a:gd name="T50" fmla="*/ 162 w 244"/>
                <a:gd name="T51" fmla="*/ 331 h 331"/>
                <a:gd name="T52" fmla="*/ 178 w 244"/>
                <a:gd name="T53" fmla="*/ 223 h 331"/>
                <a:gd name="T54" fmla="*/ 232 w 244"/>
                <a:gd name="T55" fmla="*/ 223 h 331"/>
                <a:gd name="T56" fmla="*/ 232 w 244"/>
                <a:gd name="T57" fmla="*/ 196 h 331"/>
                <a:gd name="T58" fmla="*/ 163 w 244"/>
                <a:gd name="T59" fmla="*/ 129 h 331"/>
                <a:gd name="T60" fmla="*/ 153 w 244"/>
                <a:gd name="T61" fmla="*/ 196 h 331"/>
                <a:gd name="T62" fmla="*/ 86 w 244"/>
                <a:gd name="T63" fmla="*/ 196 h 331"/>
                <a:gd name="T64" fmla="*/ 97 w 244"/>
                <a:gd name="T65" fmla="*/ 129 h 331"/>
                <a:gd name="T66" fmla="*/ 163 w 244"/>
                <a:gd name="T67" fmla="*/ 12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4" h="331">
                  <a:moveTo>
                    <a:pt x="232" y="196"/>
                  </a:moveTo>
                  <a:lnTo>
                    <a:pt x="182" y="196"/>
                  </a:lnTo>
                  <a:lnTo>
                    <a:pt x="192" y="129"/>
                  </a:lnTo>
                  <a:lnTo>
                    <a:pt x="244" y="129"/>
                  </a:lnTo>
                  <a:lnTo>
                    <a:pt x="244" y="101"/>
                  </a:lnTo>
                  <a:lnTo>
                    <a:pt x="196" y="101"/>
                  </a:lnTo>
                  <a:lnTo>
                    <a:pt x="211" y="0"/>
                  </a:lnTo>
                  <a:lnTo>
                    <a:pt x="182" y="0"/>
                  </a:lnTo>
                  <a:lnTo>
                    <a:pt x="167" y="101"/>
                  </a:lnTo>
                  <a:lnTo>
                    <a:pt x="101" y="101"/>
                  </a:lnTo>
                  <a:lnTo>
                    <a:pt x="116" y="0"/>
                  </a:lnTo>
                  <a:lnTo>
                    <a:pt x="87" y="0"/>
                  </a:lnTo>
                  <a:lnTo>
                    <a:pt x="72" y="101"/>
                  </a:lnTo>
                  <a:lnTo>
                    <a:pt x="13" y="101"/>
                  </a:lnTo>
                  <a:lnTo>
                    <a:pt x="13" y="129"/>
                  </a:lnTo>
                  <a:lnTo>
                    <a:pt x="68" y="129"/>
                  </a:lnTo>
                  <a:lnTo>
                    <a:pt x="57" y="196"/>
                  </a:lnTo>
                  <a:lnTo>
                    <a:pt x="0" y="196"/>
                  </a:lnTo>
                  <a:lnTo>
                    <a:pt x="0" y="223"/>
                  </a:lnTo>
                  <a:lnTo>
                    <a:pt x="53" y="223"/>
                  </a:lnTo>
                  <a:lnTo>
                    <a:pt x="36" y="331"/>
                  </a:lnTo>
                  <a:lnTo>
                    <a:pt x="65" y="331"/>
                  </a:lnTo>
                  <a:lnTo>
                    <a:pt x="82" y="223"/>
                  </a:lnTo>
                  <a:lnTo>
                    <a:pt x="149" y="223"/>
                  </a:lnTo>
                  <a:lnTo>
                    <a:pt x="133" y="331"/>
                  </a:lnTo>
                  <a:lnTo>
                    <a:pt x="162" y="331"/>
                  </a:lnTo>
                  <a:lnTo>
                    <a:pt x="178" y="223"/>
                  </a:lnTo>
                  <a:lnTo>
                    <a:pt x="232" y="223"/>
                  </a:lnTo>
                  <a:lnTo>
                    <a:pt x="232" y="196"/>
                  </a:lnTo>
                  <a:close/>
                  <a:moveTo>
                    <a:pt x="163" y="129"/>
                  </a:moveTo>
                  <a:lnTo>
                    <a:pt x="153" y="196"/>
                  </a:lnTo>
                  <a:lnTo>
                    <a:pt x="86" y="196"/>
                  </a:lnTo>
                  <a:lnTo>
                    <a:pt x="97" y="129"/>
                  </a:lnTo>
                  <a:lnTo>
                    <a:pt x="163" y="1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05">
              <a:extLst>
                <a:ext uri="{FF2B5EF4-FFF2-40B4-BE49-F238E27FC236}">
                  <a16:creationId xmlns:a16="http://schemas.microsoft.com/office/drawing/2014/main" id="{7FEC2A22-04B3-4099-BD2F-D75B9AA98061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4198938" y="5356226"/>
              <a:ext cx="103188" cy="1317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06">
              <a:extLst>
                <a:ext uri="{FF2B5EF4-FFF2-40B4-BE49-F238E27FC236}">
                  <a16:creationId xmlns:a16="http://schemas.microsoft.com/office/drawing/2014/main" id="{FF55CA4B-9323-4682-9953-652205530C16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4313238" y="5294313"/>
              <a:ext cx="84138" cy="192088"/>
            </a:xfrm>
            <a:custGeom>
              <a:avLst/>
              <a:gdLst>
                <a:gd name="T0" fmla="*/ 144 w 181"/>
                <a:gd name="T1" fmla="*/ 116 h 341"/>
                <a:gd name="T2" fmla="*/ 82 w 181"/>
                <a:gd name="T3" fmla="*/ 116 h 341"/>
                <a:gd name="T4" fmla="*/ 82 w 181"/>
                <a:gd name="T5" fmla="*/ 58 h 341"/>
                <a:gd name="T6" fmla="*/ 111 w 181"/>
                <a:gd name="T7" fmla="*/ 14 h 341"/>
                <a:gd name="T8" fmla="*/ 137 w 181"/>
                <a:gd name="T9" fmla="*/ 33 h 341"/>
                <a:gd name="T10" fmla="*/ 160 w 181"/>
                <a:gd name="T11" fmla="*/ 51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6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2" y="116"/>
                  </a:lnTo>
                  <a:lnTo>
                    <a:pt x="82" y="58"/>
                  </a:lnTo>
                  <a:cubicBezTo>
                    <a:pt x="82" y="29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2" y="13"/>
                    <a:pt x="59" y="36"/>
                  </a:cubicBezTo>
                  <a:cubicBezTo>
                    <a:pt x="46" y="58"/>
                    <a:pt x="42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3"/>
                  </a:lnTo>
                  <a:cubicBezTo>
                    <a:pt x="88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07">
              <a:extLst>
                <a:ext uri="{FF2B5EF4-FFF2-40B4-BE49-F238E27FC236}">
                  <a16:creationId xmlns:a16="http://schemas.microsoft.com/office/drawing/2014/main" id="{7B65D30E-FE29-4594-8593-63D32DFB7DB4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4445001" y="5294313"/>
              <a:ext cx="107950" cy="193675"/>
            </a:xfrm>
            <a:custGeom>
              <a:avLst/>
              <a:gdLst>
                <a:gd name="T0" fmla="*/ 75 w 232"/>
                <a:gd name="T1" fmla="*/ 1 h 346"/>
                <a:gd name="T2" fmla="*/ 72 w 232"/>
                <a:gd name="T3" fmla="*/ 0 h 346"/>
                <a:gd name="T4" fmla="*/ 14 w 232"/>
                <a:gd name="T5" fmla="*/ 18 h 346"/>
                <a:gd name="T6" fmla="*/ 0 w 232"/>
                <a:gd name="T7" fmla="*/ 22 h 346"/>
                <a:gd name="T8" fmla="*/ 0 w 232"/>
                <a:gd name="T9" fmla="*/ 30 h 346"/>
                <a:gd name="T10" fmla="*/ 8 w 232"/>
                <a:gd name="T11" fmla="*/ 29 h 346"/>
                <a:gd name="T12" fmla="*/ 33 w 232"/>
                <a:gd name="T13" fmla="*/ 55 h 346"/>
                <a:gd name="T14" fmla="*/ 33 w 232"/>
                <a:gd name="T15" fmla="*/ 314 h 346"/>
                <a:gd name="T16" fmla="*/ 115 w 232"/>
                <a:gd name="T17" fmla="*/ 346 h 346"/>
                <a:gd name="T18" fmla="*/ 232 w 232"/>
                <a:gd name="T19" fmla="*/ 219 h 346"/>
                <a:gd name="T20" fmla="*/ 144 w 232"/>
                <a:gd name="T21" fmla="*/ 111 h 346"/>
                <a:gd name="T22" fmla="*/ 75 w 232"/>
                <a:gd name="T23" fmla="*/ 154 h 346"/>
                <a:gd name="T24" fmla="*/ 75 w 232"/>
                <a:gd name="T25" fmla="*/ 1 h 346"/>
                <a:gd name="T26" fmla="*/ 75 w 232"/>
                <a:gd name="T27" fmla="*/ 180 h 346"/>
                <a:gd name="T28" fmla="*/ 124 w 232"/>
                <a:gd name="T29" fmla="*/ 143 h 346"/>
                <a:gd name="T30" fmla="*/ 188 w 232"/>
                <a:gd name="T31" fmla="*/ 242 h 346"/>
                <a:gd name="T32" fmla="*/ 123 w 232"/>
                <a:gd name="T33" fmla="*/ 330 h 346"/>
                <a:gd name="T34" fmla="*/ 75 w 232"/>
                <a:gd name="T35" fmla="*/ 306 h 346"/>
                <a:gd name="T36" fmla="*/ 75 w 232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6">
                  <a:moveTo>
                    <a:pt x="75" y="1"/>
                  </a:moveTo>
                  <a:lnTo>
                    <a:pt x="72" y="0"/>
                  </a:lnTo>
                  <a:cubicBezTo>
                    <a:pt x="51" y="7"/>
                    <a:pt x="38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5" y="346"/>
                    <a:pt x="115" y="346"/>
                  </a:cubicBezTo>
                  <a:cubicBezTo>
                    <a:pt x="181" y="346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3" y="111"/>
                    <a:pt x="84" y="129"/>
                    <a:pt x="75" y="154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08">
              <a:extLst>
                <a:ext uri="{FF2B5EF4-FFF2-40B4-BE49-F238E27FC236}">
                  <a16:creationId xmlns:a16="http://schemas.microsoft.com/office/drawing/2014/main" id="{CC52FB65-00F7-457E-8047-01FD2CEEB326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4564063" y="5294313"/>
              <a:ext cx="53975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09">
              <a:extLst>
                <a:ext uri="{FF2B5EF4-FFF2-40B4-BE49-F238E27FC236}">
                  <a16:creationId xmlns:a16="http://schemas.microsoft.com/office/drawing/2014/main" id="{920D1E73-13BE-4F9D-BFC3-3F745D98C757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4629151" y="5356226"/>
              <a:ext cx="107950" cy="130175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2 w 233"/>
                <a:gd name="T5" fmla="*/ 61 h 230"/>
                <a:gd name="T6" fmla="*/ 32 w 233"/>
                <a:gd name="T7" fmla="*/ 185 h 230"/>
                <a:gd name="T8" fmla="*/ 1 w 233"/>
                <a:gd name="T9" fmla="*/ 222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6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0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89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10">
              <a:extLst>
                <a:ext uri="{FF2B5EF4-FFF2-40B4-BE49-F238E27FC236}">
                  <a16:creationId xmlns:a16="http://schemas.microsoft.com/office/drawing/2014/main" id="{BFF98DEC-722A-45F0-8FA2-E28E494F1ED2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4752976" y="5356226"/>
              <a:ext cx="68263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3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6"/>
                    <a:pt x="30" y="205"/>
                  </a:cubicBezTo>
                  <a:cubicBezTo>
                    <a:pt x="20" y="193"/>
                    <a:pt x="15" y="181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11">
              <a:extLst>
                <a:ext uri="{FF2B5EF4-FFF2-40B4-BE49-F238E27FC236}">
                  <a16:creationId xmlns:a16="http://schemas.microsoft.com/office/drawing/2014/main" id="{FE0201AC-86D5-4F6E-A28D-9B388ED5C81E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895851" y="5356226"/>
              <a:ext cx="88900" cy="131763"/>
            </a:xfrm>
            <a:custGeom>
              <a:avLst/>
              <a:gdLst>
                <a:gd name="T0" fmla="*/ 186 w 193"/>
                <a:gd name="T1" fmla="*/ 152 h 235"/>
                <a:gd name="T2" fmla="*/ 115 w 193"/>
                <a:gd name="T3" fmla="*/ 199 h 235"/>
                <a:gd name="T4" fmla="*/ 38 w 193"/>
                <a:gd name="T5" fmla="*/ 102 h 235"/>
                <a:gd name="T6" fmla="*/ 106 w 193"/>
                <a:gd name="T7" fmla="*/ 15 h 235"/>
                <a:gd name="T8" fmla="*/ 135 w 193"/>
                <a:gd name="T9" fmla="*/ 39 h 235"/>
                <a:gd name="T10" fmla="*/ 138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8 w 193"/>
                <a:gd name="T19" fmla="*/ 28 h 235"/>
                <a:gd name="T20" fmla="*/ 0 w 193"/>
                <a:gd name="T21" fmla="*/ 123 h 235"/>
                <a:gd name="T22" fmla="*/ 94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5" y="199"/>
                  </a:cubicBezTo>
                  <a:cubicBezTo>
                    <a:pt x="70" y="199"/>
                    <a:pt x="38" y="159"/>
                    <a:pt x="38" y="102"/>
                  </a:cubicBezTo>
                  <a:cubicBezTo>
                    <a:pt x="38" y="50"/>
                    <a:pt x="65" y="15"/>
                    <a:pt x="106" y="15"/>
                  </a:cubicBezTo>
                  <a:cubicBezTo>
                    <a:pt x="124" y="15"/>
                    <a:pt x="130" y="20"/>
                    <a:pt x="135" y="39"/>
                  </a:cubicBezTo>
                  <a:lnTo>
                    <a:pt x="138" y="50"/>
                  </a:lnTo>
                  <a:cubicBezTo>
                    <a:pt x="142" y="64"/>
                    <a:pt x="151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4" y="0"/>
                    <a:pt x="59" y="10"/>
                    <a:pt x="38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39" y="235"/>
                    <a:pt x="94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8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12">
              <a:extLst>
                <a:ext uri="{FF2B5EF4-FFF2-40B4-BE49-F238E27FC236}">
                  <a16:creationId xmlns:a16="http://schemas.microsoft.com/office/drawing/2014/main" id="{05FE3E50-F8C4-4F40-A9F3-B0DC4765E781}"/>
                </a:ext>
              </a:extLst>
            </p:cNvPr>
            <p:cNvSpPr>
              <a:spLocks noEditPoints="1"/>
            </p:cNvSpPr>
            <p:nvPr>
              <p:custDataLst>
                <p:tags r:id="rId187"/>
              </p:custDataLst>
            </p:nvPr>
          </p:nvSpPr>
          <p:spPr bwMode="auto">
            <a:xfrm>
              <a:off x="4999038" y="5356226"/>
              <a:ext cx="103188" cy="1317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3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3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13">
              <a:extLst>
                <a:ext uri="{FF2B5EF4-FFF2-40B4-BE49-F238E27FC236}">
                  <a16:creationId xmlns:a16="http://schemas.microsoft.com/office/drawing/2014/main" id="{2E31AF29-C6E6-4955-A5F7-DB756CBF0BC4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5111751" y="5356226"/>
              <a:ext cx="109538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14">
              <a:extLst>
                <a:ext uri="{FF2B5EF4-FFF2-40B4-BE49-F238E27FC236}">
                  <a16:creationId xmlns:a16="http://schemas.microsoft.com/office/drawing/2014/main" id="{2276B4A5-72C8-4E78-A541-1E658D8084C1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5227638" y="5322888"/>
              <a:ext cx="61913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15">
              <a:extLst>
                <a:ext uri="{FF2B5EF4-FFF2-40B4-BE49-F238E27FC236}">
                  <a16:creationId xmlns:a16="http://schemas.microsoft.com/office/drawing/2014/main" id="{1E38B398-200E-4090-947B-DAB9D6863DBF}"/>
                </a:ext>
              </a:extLst>
            </p:cNvPr>
            <p:cNvSpPr>
              <a:spLocks noEditPoints="1"/>
            </p:cNvSpPr>
            <p:nvPr>
              <p:custDataLst>
                <p:tags r:id="rId190"/>
              </p:custDataLst>
            </p:nvPr>
          </p:nvSpPr>
          <p:spPr bwMode="auto">
            <a:xfrm>
              <a:off x="5297488" y="5356226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16">
              <a:extLst>
                <a:ext uri="{FF2B5EF4-FFF2-40B4-BE49-F238E27FC236}">
                  <a16:creationId xmlns:a16="http://schemas.microsoft.com/office/drawing/2014/main" id="{0EBBF0C6-FC02-4767-84B7-1D9F96975BC1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5395913" y="5294313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17">
              <a:extLst>
                <a:ext uri="{FF2B5EF4-FFF2-40B4-BE49-F238E27FC236}">
                  <a16:creationId xmlns:a16="http://schemas.microsoft.com/office/drawing/2014/main" id="{5A0D6123-1640-4F94-8911-1B3F7491E918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461001" y="5356226"/>
              <a:ext cx="109538" cy="130175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1 w 233"/>
                <a:gd name="T5" fmla="*/ 61 h 230"/>
                <a:gd name="T6" fmla="*/ 31 w 233"/>
                <a:gd name="T7" fmla="*/ 185 h 230"/>
                <a:gd name="T8" fmla="*/ 1 w 233"/>
                <a:gd name="T9" fmla="*/ 222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6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0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89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7" y="29"/>
                    <a:pt x="13" y="29"/>
                  </a:cubicBezTo>
                  <a:cubicBezTo>
                    <a:pt x="27" y="29"/>
                    <a:pt x="31" y="37"/>
                    <a:pt x="31" y="61"/>
                  </a:cubicBezTo>
                  <a:lnTo>
                    <a:pt x="31" y="185"/>
                  </a:lnTo>
                  <a:cubicBezTo>
                    <a:pt x="31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18">
              <a:extLst>
                <a:ext uri="{FF2B5EF4-FFF2-40B4-BE49-F238E27FC236}">
                  <a16:creationId xmlns:a16="http://schemas.microsoft.com/office/drawing/2014/main" id="{23C98440-D60F-4A6A-BCC2-4D1731673BA2}"/>
                </a:ext>
              </a:extLst>
            </p:cNvPr>
            <p:cNvSpPr>
              <a:spLocks noEditPoints="1"/>
            </p:cNvSpPr>
            <p:nvPr>
              <p:custDataLst>
                <p:tags r:id="rId193"/>
              </p:custDataLst>
            </p:nvPr>
          </p:nvSpPr>
          <p:spPr bwMode="auto">
            <a:xfrm>
              <a:off x="5576888" y="5294313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5 w 118"/>
                <a:gd name="T29" fmla="*/ 0 h 341"/>
                <a:gd name="T30" fmla="*/ 31 w 118"/>
                <a:gd name="T31" fmla="*/ 25 h 341"/>
                <a:gd name="T32" fmla="*/ 55 w 118"/>
                <a:gd name="T33" fmla="*/ 51 h 341"/>
                <a:gd name="T34" fmla="*/ 81 w 118"/>
                <a:gd name="T35" fmla="*/ 25 h 341"/>
                <a:gd name="T36" fmla="*/ 55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1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19">
              <a:extLst>
                <a:ext uri="{FF2B5EF4-FFF2-40B4-BE49-F238E27FC236}">
                  <a16:creationId xmlns:a16="http://schemas.microsoft.com/office/drawing/2014/main" id="{5168EB40-9268-49C8-A5D6-648329379612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641976" y="5356226"/>
              <a:ext cx="109538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20">
              <a:extLst>
                <a:ext uri="{FF2B5EF4-FFF2-40B4-BE49-F238E27FC236}">
                  <a16:creationId xmlns:a16="http://schemas.microsoft.com/office/drawing/2014/main" id="{B31EA220-F55C-4744-ACDF-DA5E0596D486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5761038" y="5356226"/>
              <a:ext cx="103188" cy="190500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7 h 339"/>
                <a:gd name="T4" fmla="*/ 182 w 220"/>
                <a:gd name="T5" fmla="*/ 17 h 339"/>
                <a:gd name="T6" fmla="*/ 155 w 220"/>
                <a:gd name="T7" fmla="*/ 12 h 339"/>
                <a:gd name="T8" fmla="*/ 144 w 220"/>
                <a:gd name="T9" fmla="*/ 8 h 339"/>
                <a:gd name="T10" fmla="*/ 104 w 220"/>
                <a:gd name="T11" fmla="*/ 0 h 339"/>
                <a:gd name="T12" fmla="*/ 20 w 220"/>
                <a:gd name="T13" fmla="*/ 82 h 339"/>
                <a:gd name="T14" fmla="*/ 67 w 220"/>
                <a:gd name="T15" fmla="*/ 148 h 339"/>
                <a:gd name="T16" fmla="*/ 45 w 220"/>
                <a:gd name="T17" fmla="*/ 168 h 339"/>
                <a:gd name="T18" fmla="*/ 22 w 220"/>
                <a:gd name="T19" fmla="*/ 203 h 339"/>
                <a:gd name="T20" fmla="*/ 49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6 w 220"/>
                <a:gd name="T29" fmla="*/ 254 h 339"/>
                <a:gd name="T30" fmla="*/ 156 w 220"/>
                <a:gd name="T31" fmla="*/ 201 h 339"/>
                <a:gd name="T32" fmla="*/ 91 w 220"/>
                <a:gd name="T33" fmla="*/ 198 h 339"/>
                <a:gd name="T34" fmla="*/ 52 w 220"/>
                <a:gd name="T35" fmla="*/ 184 h 339"/>
                <a:gd name="T36" fmla="*/ 82 w 220"/>
                <a:gd name="T37" fmla="*/ 153 h 339"/>
                <a:gd name="T38" fmla="*/ 92 w 220"/>
                <a:gd name="T39" fmla="*/ 154 h 339"/>
                <a:gd name="T40" fmla="*/ 111 w 220"/>
                <a:gd name="T41" fmla="*/ 155 h 339"/>
                <a:gd name="T42" fmla="*/ 165 w 220"/>
                <a:gd name="T43" fmla="*/ 134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2 w 220"/>
                <a:gd name="T55" fmla="*/ 262 h 339"/>
                <a:gd name="T56" fmla="*/ 108 w 220"/>
                <a:gd name="T57" fmla="*/ 310 h 339"/>
                <a:gd name="T58" fmla="*/ 35 w 220"/>
                <a:gd name="T59" fmla="*/ 274 h 339"/>
                <a:gd name="T60" fmla="*/ 59 w 220"/>
                <a:gd name="T61" fmla="*/ 231 h 339"/>
                <a:gd name="T62" fmla="*/ 62 w 220"/>
                <a:gd name="T63" fmla="*/ 61 h 339"/>
                <a:gd name="T64" fmla="*/ 99 w 220"/>
                <a:gd name="T65" fmla="*/ 14 h 339"/>
                <a:gd name="T66" fmla="*/ 135 w 220"/>
                <a:gd name="T67" fmla="*/ 38 h 339"/>
                <a:gd name="T68" fmla="*/ 150 w 220"/>
                <a:gd name="T69" fmla="*/ 98 h 339"/>
                <a:gd name="T70" fmla="*/ 113 w 220"/>
                <a:gd name="T71" fmla="*/ 143 h 339"/>
                <a:gd name="T72" fmla="*/ 62 w 220"/>
                <a:gd name="T73" fmla="*/ 63 h 339"/>
                <a:gd name="T74" fmla="*/ 62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7"/>
                  </a:lnTo>
                  <a:lnTo>
                    <a:pt x="182" y="17"/>
                  </a:lnTo>
                  <a:cubicBezTo>
                    <a:pt x="172" y="17"/>
                    <a:pt x="165" y="15"/>
                    <a:pt x="155" y="12"/>
                  </a:cubicBezTo>
                  <a:lnTo>
                    <a:pt x="144" y="8"/>
                  </a:lnTo>
                  <a:cubicBezTo>
                    <a:pt x="130" y="3"/>
                    <a:pt x="117" y="0"/>
                    <a:pt x="104" y="0"/>
                  </a:cubicBezTo>
                  <a:cubicBezTo>
                    <a:pt x="57" y="0"/>
                    <a:pt x="20" y="36"/>
                    <a:pt x="20" y="82"/>
                  </a:cubicBezTo>
                  <a:cubicBezTo>
                    <a:pt x="20" y="113"/>
                    <a:pt x="34" y="132"/>
                    <a:pt x="67" y="148"/>
                  </a:cubicBezTo>
                  <a:cubicBezTo>
                    <a:pt x="57" y="157"/>
                    <a:pt x="48" y="166"/>
                    <a:pt x="45" y="168"/>
                  </a:cubicBezTo>
                  <a:cubicBezTo>
                    <a:pt x="29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9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9" y="339"/>
                    <a:pt x="86" y="339"/>
                  </a:cubicBezTo>
                  <a:cubicBezTo>
                    <a:pt x="124" y="339"/>
                    <a:pt x="163" y="326"/>
                    <a:pt x="188" y="305"/>
                  </a:cubicBezTo>
                  <a:cubicBezTo>
                    <a:pt x="207" y="289"/>
                    <a:pt x="216" y="273"/>
                    <a:pt x="216" y="254"/>
                  </a:cubicBezTo>
                  <a:cubicBezTo>
                    <a:pt x="216" y="223"/>
                    <a:pt x="192" y="202"/>
                    <a:pt x="156" y="201"/>
                  </a:cubicBezTo>
                  <a:lnTo>
                    <a:pt x="91" y="198"/>
                  </a:lnTo>
                  <a:cubicBezTo>
                    <a:pt x="65" y="197"/>
                    <a:pt x="52" y="192"/>
                    <a:pt x="52" y="184"/>
                  </a:cubicBezTo>
                  <a:cubicBezTo>
                    <a:pt x="52" y="174"/>
                    <a:pt x="69" y="157"/>
                    <a:pt x="82" y="153"/>
                  </a:cubicBezTo>
                  <a:cubicBezTo>
                    <a:pt x="87" y="153"/>
                    <a:pt x="90" y="154"/>
                    <a:pt x="92" y="154"/>
                  </a:cubicBezTo>
                  <a:cubicBezTo>
                    <a:pt x="101" y="155"/>
                    <a:pt x="108" y="155"/>
                    <a:pt x="111" y="155"/>
                  </a:cubicBezTo>
                  <a:cubicBezTo>
                    <a:pt x="129" y="155"/>
                    <a:pt x="149" y="148"/>
                    <a:pt x="165" y="134"/>
                  </a:cubicBezTo>
                  <a:cubicBezTo>
                    <a:pt x="181" y="120"/>
                    <a:pt x="188" y="103"/>
                    <a:pt x="188" y="78"/>
                  </a:cubicBezTo>
                  <a:cubicBezTo>
                    <a:pt x="188" y="64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6" y="234"/>
                    <a:pt x="116" y="237"/>
                    <a:pt x="140" y="237"/>
                  </a:cubicBezTo>
                  <a:cubicBezTo>
                    <a:pt x="185" y="237"/>
                    <a:pt x="202" y="244"/>
                    <a:pt x="202" y="262"/>
                  </a:cubicBezTo>
                  <a:cubicBezTo>
                    <a:pt x="202" y="291"/>
                    <a:pt x="164" y="310"/>
                    <a:pt x="108" y="310"/>
                  </a:cubicBezTo>
                  <a:cubicBezTo>
                    <a:pt x="64" y="310"/>
                    <a:pt x="35" y="296"/>
                    <a:pt x="35" y="274"/>
                  </a:cubicBezTo>
                  <a:cubicBezTo>
                    <a:pt x="35" y="262"/>
                    <a:pt x="38" y="256"/>
                    <a:pt x="59" y="231"/>
                  </a:cubicBezTo>
                  <a:close/>
                  <a:moveTo>
                    <a:pt x="62" y="61"/>
                  </a:moveTo>
                  <a:cubicBezTo>
                    <a:pt x="62" y="32"/>
                    <a:pt x="76" y="14"/>
                    <a:pt x="99" y="14"/>
                  </a:cubicBezTo>
                  <a:cubicBezTo>
                    <a:pt x="114" y="14"/>
                    <a:pt x="127" y="23"/>
                    <a:pt x="135" y="38"/>
                  </a:cubicBezTo>
                  <a:cubicBezTo>
                    <a:pt x="144" y="55"/>
                    <a:pt x="150" y="78"/>
                    <a:pt x="150" y="98"/>
                  </a:cubicBezTo>
                  <a:cubicBezTo>
                    <a:pt x="150" y="125"/>
                    <a:pt x="136" y="143"/>
                    <a:pt x="113" y="143"/>
                  </a:cubicBezTo>
                  <a:cubicBezTo>
                    <a:pt x="83" y="143"/>
                    <a:pt x="62" y="110"/>
                    <a:pt x="62" y="63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21">
              <a:extLst>
                <a:ext uri="{FF2B5EF4-FFF2-40B4-BE49-F238E27FC236}">
                  <a16:creationId xmlns:a16="http://schemas.microsoft.com/office/drawing/2014/main" id="{463A53AE-D4A0-4839-B430-6041B0436C3B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5937251" y="5356226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22">
              <a:extLst>
                <a:ext uri="{FF2B5EF4-FFF2-40B4-BE49-F238E27FC236}">
                  <a16:creationId xmlns:a16="http://schemas.microsoft.com/office/drawing/2014/main" id="{C0D2B05B-04D1-4179-AF65-1BA20799AA96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034088" y="5322888"/>
              <a:ext cx="63500" cy="165100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6"/>
                  </a:lnTo>
                  <a:cubicBezTo>
                    <a:pt x="71" y="1"/>
                    <a:pt x="70" y="0"/>
                    <a:pt x="67" y="0"/>
                  </a:cubicBezTo>
                  <a:cubicBezTo>
                    <a:pt x="64" y="4"/>
                    <a:pt x="61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4" y="294"/>
                    <a:pt x="73" y="294"/>
                  </a:cubicBezTo>
                  <a:cubicBezTo>
                    <a:pt x="98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4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23">
              <a:extLst>
                <a:ext uri="{FF2B5EF4-FFF2-40B4-BE49-F238E27FC236}">
                  <a16:creationId xmlns:a16="http://schemas.microsoft.com/office/drawing/2014/main" id="{5A702333-E9E2-4865-9117-D9FB8333FACA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159501" y="5294313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2 w 119"/>
                <a:gd name="T19" fmla="*/ 299 h 341"/>
                <a:gd name="T20" fmla="*/ 82 w 119"/>
                <a:gd name="T21" fmla="*/ 1 h 341"/>
                <a:gd name="T22" fmla="*/ 80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8" y="331"/>
                    <a:pt x="82" y="326"/>
                    <a:pt x="82" y="299"/>
                  </a:cubicBezTo>
                  <a:lnTo>
                    <a:pt x="82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24">
              <a:extLst>
                <a:ext uri="{FF2B5EF4-FFF2-40B4-BE49-F238E27FC236}">
                  <a16:creationId xmlns:a16="http://schemas.microsoft.com/office/drawing/2014/main" id="{6EEAC6D6-4C64-463C-B8E4-0DD3A1675F1D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6224588" y="5356226"/>
              <a:ext cx="93663" cy="1317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25">
              <a:extLst>
                <a:ext uri="{FF2B5EF4-FFF2-40B4-BE49-F238E27FC236}">
                  <a16:creationId xmlns:a16="http://schemas.microsoft.com/office/drawing/2014/main" id="{55B4AD72-9B8E-4E2F-A1C7-42DC7BDCB040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6330951" y="5356226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26">
              <a:extLst>
                <a:ext uri="{FF2B5EF4-FFF2-40B4-BE49-F238E27FC236}">
                  <a16:creationId xmlns:a16="http://schemas.microsoft.com/office/drawing/2014/main" id="{49B21ED0-D227-4705-83CF-DF3AAF680C11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6437313" y="5356226"/>
              <a:ext cx="69850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6"/>
                    <a:pt x="30" y="205"/>
                  </a:cubicBezTo>
                  <a:cubicBezTo>
                    <a:pt x="20" y="193"/>
                    <a:pt x="15" y="181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27">
              <a:extLst>
                <a:ext uri="{FF2B5EF4-FFF2-40B4-BE49-F238E27FC236}">
                  <a16:creationId xmlns:a16="http://schemas.microsoft.com/office/drawing/2014/main" id="{A0285427-E40E-4210-852A-04CB1894BF2E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6519863" y="5322888"/>
              <a:ext cx="61913" cy="165100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8 w 133"/>
                <a:gd name="T17" fmla="*/ 80 h 294"/>
                <a:gd name="T18" fmla="*/ 28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28">
              <a:extLst>
                <a:ext uri="{FF2B5EF4-FFF2-40B4-BE49-F238E27FC236}">
                  <a16:creationId xmlns:a16="http://schemas.microsoft.com/office/drawing/2014/main" id="{66319240-CA22-4521-B134-898F9946BD14}"/>
                </a:ext>
              </a:extLst>
            </p:cNvPr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auto">
            <a:xfrm>
              <a:off x="6645276" y="5300663"/>
              <a:ext cx="61913" cy="187325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6 h 335"/>
                <a:gd name="T6" fmla="*/ 101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29">
              <a:extLst>
                <a:ext uri="{FF2B5EF4-FFF2-40B4-BE49-F238E27FC236}">
                  <a16:creationId xmlns:a16="http://schemas.microsoft.com/office/drawing/2014/main" id="{915DC7F7-9B15-4A4D-AE22-69A88CD545A2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6783388" y="5321301"/>
              <a:ext cx="153988" cy="187325"/>
            </a:xfrm>
            <a:custGeom>
              <a:avLst/>
              <a:gdLst>
                <a:gd name="T0" fmla="*/ 176 w 331"/>
                <a:gd name="T1" fmla="*/ 176 h 332"/>
                <a:gd name="T2" fmla="*/ 315 w 331"/>
                <a:gd name="T3" fmla="*/ 176 h 332"/>
                <a:gd name="T4" fmla="*/ 331 w 331"/>
                <a:gd name="T5" fmla="*/ 166 h 332"/>
                <a:gd name="T6" fmla="*/ 315 w 331"/>
                <a:gd name="T7" fmla="*/ 156 h 332"/>
                <a:gd name="T8" fmla="*/ 176 w 331"/>
                <a:gd name="T9" fmla="*/ 156 h 332"/>
                <a:gd name="T10" fmla="*/ 176 w 331"/>
                <a:gd name="T11" fmla="*/ 16 h 332"/>
                <a:gd name="T12" fmla="*/ 166 w 331"/>
                <a:gd name="T13" fmla="*/ 0 h 332"/>
                <a:gd name="T14" fmla="*/ 156 w 331"/>
                <a:gd name="T15" fmla="*/ 16 h 332"/>
                <a:gd name="T16" fmla="*/ 156 w 331"/>
                <a:gd name="T17" fmla="*/ 156 h 332"/>
                <a:gd name="T18" fmla="*/ 16 w 331"/>
                <a:gd name="T19" fmla="*/ 156 h 332"/>
                <a:gd name="T20" fmla="*/ 0 w 331"/>
                <a:gd name="T21" fmla="*/ 166 h 332"/>
                <a:gd name="T22" fmla="*/ 16 w 331"/>
                <a:gd name="T23" fmla="*/ 176 h 332"/>
                <a:gd name="T24" fmla="*/ 156 w 331"/>
                <a:gd name="T25" fmla="*/ 176 h 332"/>
                <a:gd name="T26" fmla="*/ 156 w 331"/>
                <a:gd name="T27" fmla="*/ 316 h 332"/>
                <a:gd name="T28" fmla="*/ 166 w 331"/>
                <a:gd name="T29" fmla="*/ 332 h 332"/>
                <a:gd name="T30" fmla="*/ 176 w 331"/>
                <a:gd name="T31" fmla="*/ 316 h 332"/>
                <a:gd name="T32" fmla="*/ 176 w 331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1" y="176"/>
                    <a:pt x="331" y="166"/>
                  </a:cubicBezTo>
                  <a:cubicBezTo>
                    <a:pt x="331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30">
              <a:extLst>
                <a:ext uri="{FF2B5EF4-FFF2-40B4-BE49-F238E27FC236}">
                  <a16:creationId xmlns:a16="http://schemas.microsoft.com/office/drawing/2014/main" id="{A790D852-B349-4486-9CBF-F13C58BB2182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7023101" y="5297488"/>
              <a:ext cx="77788" cy="188913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31">
              <a:extLst>
                <a:ext uri="{FF2B5EF4-FFF2-40B4-BE49-F238E27FC236}">
                  <a16:creationId xmlns:a16="http://schemas.microsoft.com/office/drawing/2014/main" id="{0572063A-40AF-44F1-9697-4F87A15C7809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7178676" y="5294313"/>
              <a:ext cx="107950" cy="193675"/>
            </a:xfrm>
            <a:custGeom>
              <a:avLst/>
              <a:gdLst>
                <a:gd name="T0" fmla="*/ 75 w 232"/>
                <a:gd name="T1" fmla="*/ 1 h 346"/>
                <a:gd name="T2" fmla="*/ 72 w 232"/>
                <a:gd name="T3" fmla="*/ 0 h 346"/>
                <a:gd name="T4" fmla="*/ 14 w 232"/>
                <a:gd name="T5" fmla="*/ 18 h 346"/>
                <a:gd name="T6" fmla="*/ 0 w 232"/>
                <a:gd name="T7" fmla="*/ 22 h 346"/>
                <a:gd name="T8" fmla="*/ 0 w 232"/>
                <a:gd name="T9" fmla="*/ 30 h 346"/>
                <a:gd name="T10" fmla="*/ 8 w 232"/>
                <a:gd name="T11" fmla="*/ 29 h 346"/>
                <a:gd name="T12" fmla="*/ 33 w 232"/>
                <a:gd name="T13" fmla="*/ 55 h 346"/>
                <a:gd name="T14" fmla="*/ 33 w 232"/>
                <a:gd name="T15" fmla="*/ 314 h 346"/>
                <a:gd name="T16" fmla="*/ 115 w 232"/>
                <a:gd name="T17" fmla="*/ 346 h 346"/>
                <a:gd name="T18" fmla="*/ 232 w 232"/>
                <a:gd name="T19" fmla="*/ 219 h 346"/>
                <a:gd name="T20" fmla="*/ 144 w 232"/>
                <a:gd name="T21" fmla="*/ 111 h 346"/>
                <a:gd name="T22" fmla="*/ 75 w 232"/>
                <a:gd name="T23" fmla="*/ 154 h 346"/>
                <a:gd name="T24" fmla="*/ 75 w 232"/>
                <a:gd name="T25" fmla="*/ 1 h 346"/>
                <a:gd name="T26" fmla="*/ 75 w 232"/>
                <a:gd name="T27" fmla="*/ 180 h 346"/>
                <a:gd name="T28" fmla="*/ 124 w 232"/>
                <a:gd name="T29" fmla="*/ 143 h 346"/>
                <a:gd name="T30" fmla="*/ 188 w 232"/>
                <a:gd name="T31" fmla="*/ 242 h 346"/>
                <a:gd name="T32" fmla="*/ 123 w 232"/>
                <a:gd name="T33" fmla="*/ 330 h 346"/>
                <a:gd name="T34" fmla="*/ 75 w 232"/>
                <a:gd name="T35" fmla="*/ 306 h 346"/>
                <a:gd name="T36" fmla="*/ 75 w 232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6">
                  <a:moveTo>
                    <a:pt x="75" y="1"/>
                  </a:moveTo>
                  <a:lnTo>
                    <a:pt x="72" y="0"/>
                  </a:lnTo>
                  <a:cubicBezTo>
                    <a:pt x="51" y="7"/>
                    <a:pt x="38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5" y="346"/>
                    <a:pt x="115" y="346"/>
                  </a:cubicBezTo>
                  <a:cubicBezTo>
                    <a:pt x="181" y="346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4" y="111"/>
                    <a:pt x="85" y="129"/>
                    <a:pt x="75" y="154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32">
              <a:extLst>
                <a:ext uri="{FF2B5EF4-FFF2-40B4-BE49-F238E27FC236}">
                  <a16:creationId xmlns:a16="http://schemas.microsoft.com/office/drawing/2014/main" id="{0929C479-7015-44AF-841E-B729DD9BBFA8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7302501" y="5356226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33">
              <a:extLst>
                <a:ext uri="{FF2B5EF4-FFF2-40B4-BE49-F238E27FC236}">
                  <a16:creationId xmlns:a16="http://schemas.microsoft.com/office/drawing/2014/main" id="{0D642151-E24D-4072-9BA8-39C1712545B0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7400926" y="5294313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34">
              <a:extLst>
                <a:ext uri="{FF2B5EF4-FFF2-40B4-BE49-F238E27FC236}">
                  <a16:creationId xmlns:a16="http://schemas.microsoft.com/office/drawing/2014/main" id="{60055CD9-DFAC-4A48-B748-E0A7BA207BC2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7466013" y="5294313"/>
              <a:ext cx="55563" cy="192088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59 h 341"/>
                <a:gd name="T8" fmla="*/ 39 w 118"/>
                <a:gd name="T9" fmla="*/ 297 h 341"/>
                <a:gd name="T10" fmla="*/ 1 w 118"/>
                <a:gd name="T11" fmla="*/ 333 h 341"/>
                <a:gd name="T12" fmla="*/ 1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35">
              <a:extLst>
                <a:ext uri="{FF2B5EF4-FFF2-40B4-BE49-F238E27FC236}">
                  <a16:creationId xmlns:a16="http://schemas.microsoft.com/office/drawing/2014/main" id="{1ED7A87E-4EC6-47FC-9BFD-2DEC816F7943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7537451" y="5356226"/>
              <a:ext cx="69850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36">
              <a:extLst>
                <a:ext uri="{FF2B5EF4-FFF2-40B4-BE49-F238E27FC236}">
                  <a16:creationId xmlns:a16="http://schemas.microsoft.com/office/drawing/2014/main" id="{2D018673-1684-4C8F-ADF4-3BEA6150EAEC}"/>
                </a:ext>
              </a:extLst>
            </p:cNvPr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auto">
            <a:xfrm>
              <a:off x="7631113" y="5295901"/>
              <a:ext cx="80963" cy="192088"/>
            </a:xfrm>
            <a:custGeom>
              <a:avLst/>
              <a:gdLst>
                <a:gd name="T0" fmla="*/ 88 w 173"/>
                <a:gd name="T1" fmla="*/ 256 h 342"/>
                <a:gd name="T2" fmla="*/ 120 w 173"/>
                <a:gd name="T3" fmla="*/ 179 h 342"/>
                <a:gd name="T4" fmla="*/ 150 w 173"/>
                <a:gd name="T5" fmla="*/ 141 h 342"/>
                <a:gd name="T6" fmla="*/ 173 w 173"/>
                <a:gd name="T7" fmla="*/ 78 h 342"/>
                <a:gd name="T8" fmla="*/ 155 w 173"/>
                <a:gd name="T9" fmla="*/ 29 h 342"/>
                <a:gd name="T10" fmla="*/ 81 w 173"/>
                <a:gd name="T11" fmla="*/ 0 h 342"/>
                <a:gd name="T12" fmla="*/ 0 w 173"/>
                <a:gd name="T13" fmla="*/ 73 h 342"/>
                <a:gd name="T14" fmla="*/ 24 w 173"/>
                <a:gd name="T15" fmla="*/ 104 h 342"/>
                <a:gd name="T16" fmla="*/ 45 w 173"/>
                <a:gd name="T17" fmla="*/ 83 h 342"/>
                <a:gd name="T18" fmla="*/ 34 w 173"/>
                <a:gd name="T19" fmla="*/ 62 h 342"/>
                <a:gd name="T20" fmla="*/ 26 w 173"/>
                <a:gd name="T21" fmla="*/ 46 h 342"/>
                <a:gd name="T22" fmla="*/ 73 w 173"/>
                <a:gd name="T23" fmla="*/ 15 h 342"/>
                <a:gd name="T24" fmla="*/ 127 w 173"/>
                <a:gd name="T25" fmla="*/ 75 h 342"/>
                <a:gd name="T26" fmla="*/ 108 w 173"/>
                <a:gd name="T27" fmla="*/ 153 h 342"/>
                <a:gd name="T28" fmla="*/ 94 w 173"/>
                <a:gd name="T29" fmla="*/ 185 h 342"/>
                <a:gd name="T30" fmla="*/ 80 w 173"/>
                <a:gd name="T31" fmla="*/ 256 h 342"/>
                <a:gd name="T32" fmla="*/ 88 w 173"/>
                <a:gd name="T33" fmla="*/ 256 h 342"/>
                <a:gd name="T34" fmla="*/ 84 w 173"/>
                <a:gd name="T35" fmla="*/ 288 h 342"/>
                <a:gd name="T36" fmla="*/ 58 w 173"/>
                <a:gd name="T37" fmla="*/ 316 h 342"/>
                <a:gd name="T38" fmla="*/ 84 w 173"/>
                <a:gd name="T39" fmla="*/ 342 h 342"/>
                <a:gd name="T40" fmla="*/ 111 w 173"/>
                <a:gd name="T41" fmla="*/ 316 h 342"/>
                <a:gd name="T42" fmla="*/ 84 w 173"/>
                <a:gd name="T43" fmla="*/ 28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3" h="342">
                  <a:moveTo>
                    <a:pt x="88" y="256"/>
                  </a:moveTo>
                  <a:cubicBezTo>
                    <a:pt x="93" y="222"/>
                    <a:pt x="102" y="203"/>
                    <a:pt x="120" y="179"/>
                  </a:cubicBezTo>
                  <a:cubicBezTo>
                    <a:pt x="143" y="151"/>
                    <a:pt x="143" y="151"/>
                    <a:pt x="150" y="141"/>
                  </a:cubicBezTo>
                  <a:cubicBezTo>
                    <a:pt x="166" y="116"/>
                    <a:pt x="173" y="98"/>
                    <a:pt x="173" y="78"/>
                  </a:cubicBezTo>
                  <a:cubicBezTo>
                    <a:pt x="173" y="59"/>
                    <a:pt x="166" y="41"/>
                    <a:pt x="155" y="29"/>
                  </a:cubicBezTo>
                  <a:cubicBezTo>
                    <a:pt x="137" y="12"/>
                    <a:pt x="108" y="0"/>
                    <a:pt x="81" y="0"/>
                  </a:cubicBezTo>
                  <a:cubicBezTo>
                    <a:pt x="35" y="0"/>
                    <a:pt x="0" y="31"/>
                    <a:pt x="0" y="73"/>
                  </a:cubicBezTo>
                  <a:cubicBezTo>
                    <a:pt x="0" y="93"/>
                    <a:pt x="9" y="104"/>
                    <a:pt x="24" y="104"/>
                  </a:cubicBezTo>
                  <a:cubicBezTo>
                    <a:pt x="36" y="104"/>
                    <a:pt x="45" y="95"/>
                    <a:pt x="45" y="83"/>
                  </a:cubicBezTo>
                  <a:cubicBezTo>
                    <a:pt x="45" y="76"/>
                    <a:pt x="42" y="70"/>
                    <a:pt x="34" y="62"/>
                  </a:cubicBezTo>
                  <a:cubicBezTo>
                    <a:pt x="28" y="55"/>
                    <a:pt x="26" y="50"/>
                    <a:pt x="26" y="46"/>
                  </a:cubicBezTo>
                  <a:cubicBezTo>
                    <a:pt x="26" y="30"/>
                    <a:pt x="49" y="15"/>
                    <a:pt x="73" y="15"/>
                  </a:cubicBezTo>
                  <a:cubicBezTo>
                    <a:pt x="103" y="15"/>
                    <a:pt x="127" y="42"/>
                    <a:pt x="127" y="75"/>
                  </a:cubicBezTo>
                  <a:cubicBezTo>
                    <a:pt x="127" y="98"/>
                    <a:pt x="120" y="126"/>
                    <a:pt x="108" y="153"/>
                  </a:cubicBezTo>
                  <a:lnTo>
                    <a:pt x="94" y="185"/>
                  </a:lnTo>
                  <a:cubicBezTo>
                    <a:pt x="85" y="210"/>
                    <a:pt x="80" y="234"/>
                    <a:pt x="80" y="256"/>
                  </a:cubicBezTo>
                  <a:lnTo>
                    <a:pt x="88" y="256"/>
                  </a:lnTo>
                  <a:close/>
                  <a:moveTo>
                    <a:pt x="84" y="288"/>
                  </a:moveTo>
                  <a:cubicBezTo>
                    <a:pt x="70" y="288"/>
                    <a:pt x="58" y="300"/>
                    <a:pt x="58" y="316"/>
                  </a:cubicBezTo>
                  <a:cubicBezTo>
                    <a:pt x="58" y="331"/>
                    <a:pt x="69" y="342"/>
                    <a:pt x="84" y="342"/>
                  </a:cubicBezTo>
                  <a:cubicBezTo>
                    <a:pt x="100" y="342"/>
                    <a:pt x="111" y="331"/>
                    <a:pt x="111" y="316"/>
                  </a:cubicBezTo>
                  <a:cubicBezTo>
                    <a:pt x="111" y="301"/>
                    <a:pt x="99" y="288"/>
                    <a:pt x="84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F3386CB3-0CD9-492C-B309-B8197F2C6644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423031" y="3985624"/>
            <a:ext cx="1352550" cy="511176"/>
            <a:chOff x="7413628" y="4029075"/>
            <a:chExt cx="1352550" cy="511176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8F9FAF1B-1C78-4F55-8B75-FB331E3B01FA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7413628" y="4259263"/>
              <a:ext cx="95250" cy="119063"/>
            </a:xfrm>
            <a:custGeom>
              <a:avLst/>
              <a:gdLst>
                <a:gd name="T0" fmla="*/ 202 w 202"/>
                <a:gd name="T1" fmla="*/ 196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79 h 234"/>
                <a:gd name="T8" fmla="*/ 155 w 202"/>
                <a:gd name="T9" fmla="*/ 27 h 234"/>
                <a:gd name="T10" fmla="*/ 93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3 h 234"/>
                <a:gd name="T28" fmla="*/ 18 w 202"/>
                <a:gd name="T29" fmla="*/ 137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6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5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6"/>
                  </a:moveTo>
                  <a:cubicBezTo>
                    <a:pt x="194" y="203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79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3"/>
                  </a:lnTo>
                  <a:cubicBezTo>
                    <a:pt x="48" y="114"/>
                    <a:pt x="39" y="118"/>
                    <a:pt x="18" y="137"/>
                  </a:cubicBezTo>
                  <a:cubicBezTo>
                    <a:pt x="7" y="147"/>
                    <a:pt x="0" y="164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09"/>
                  </a:cubicBezTo>
                  <a:lnTo>
                    <a:pt x="202" y="196"/>
                  </a:lnTo>
                  <a:close/>
                  <a:moveTo>
                    <a:pt x="125" y="168"/>
                  </a:moveTo>
                  <a:cubicBezTo>
                    <a:pt x="125" y="183"/>
                    <a:pt x="122" y="188"/>
                    <a:pt x="112" y="194"/>
                  </a:cubicBezTo>
                  <a:cubicBezTo>
                    <a:pt x="100" y="201"/>
                    <a:pt x="86" y="205"/>
                    <a:pt x="75" y="205"/>
                  </a:cubicBezTo>
                  <a:cubicBezTo>
                    <a:pt x="58" y="205"/>
                    <a:pt x="44" y="188"/>
                    <a:pt x="44" y="167"/>
                  </a:cubicBezTo>
                  <a:lnTo>
                    <a:pt x="44" y="165"/>
                  </a:lnTo>
                  <a:cubicBezTo>
                    <a:pt x="44" y="135"/>
                    <a:pt x="64" y="117"/>
                    <a:pt x="125" y="95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19933324-ADA6-4780-B1EF-2CA40DEC6FFF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7512053" y="4229100"/>
              <a:ext cx="63500" cy="149225"/>
            </a:xfrm>
            <a:custGeom>
              <a:avLst/>
              <a:gdLst>
                <a:gd name="T0" fmla="*/ 121 w 133"/>
                <a:gd name="T1" fmla="*/ 65 h 294"/>
                <a:gd name="T2" fmla="*/ 71 w 133"/>
                <a:gd name="T3" fmla="*/ 65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8 h 294"/>
                <a:gd name="T12" fmla="*/ 0 w 133"/>
                <a:gd name="T13" fmla="*/ 77 h 294"/>
                <a:gd name="T14" fmla="*/ 2 w 133"/>
                <a:gd name="T15" fmla="*/ 81 h 294"/>
                <a:gd name="T16" fmla="*/ 29 w 133"/>
                <a:gd name="T17" fmla="*/ 81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1 h 294"/>
                <a:gd name="T32" fmla="*/ 121 w 133"/>
                <a:gd name="T33" fmla="*/ 81 h 294"/>
                <a:gd name="T34" fmla="*/ 121 w 133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1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9B71EEC-AEF0-4B62-93FF-D7C4786F6C07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7639053" y="4259263"/>
              <a:ext cx="180975" cy="115888"/>
            </a:xfrm>
            <a:custGeom>
              <a:avLst/>
              <a:gdLst>
                <a:gd name="T0" fmla="*/ 1 w 379"/>
                <a:gd name="T1" fmla="*/ 31 h 229"/>
                <a:gd name="T2" fmla="*/ 17 w 379"/>
                <a:gd name="T3" fmla="*/ 29 h 229"/>
                <a:gd name="T4" fmla="*/ 35 w 379"/>
                <a:gd name="T5" fmla="*/ 61 h 229"/>
                <a:gd name="T6" fmla="*/ 35 w 379"/>
                <a:gd name="T7" fmla="*/ 187 h 229"/>
                <a:gd name="T8" fmla="*/ 0 w 379"/>
                <a:gd name="T9" fmla="*/ 222 h 229"/>
                <a:gd name="T10" fmla="*/ 0 w 379"/>
                <a:gd name="T11" fmla="*/ 229 h 229"/>
                <a:gd name="T12" fmla="*/ 111 w 379"/>
                <a:gd name="T13" fmla="*/ 229 h 229"/>
                <a:gd name="T14" fmla="*/ 111 w 379"/>
                <a:gd name="T15" fmla="*/ 222 h 229"/>
                <a:gd name="T16" fmla="*/ 77 w 379"/>
                <a:gd name="T17" fmla="*/ 196 h 229"/>
                <a:gd name="T18" fmla="*/ 77 w 379"/>
                <a:gd name="T19" fmla="*/ 55 h 229"/>
                <a:gd name="T20" fmla="*/ 84 w 379"/>
                <a:gd name="T21" fmla="*/ 46 h 229"/>
                <a:gd name="T22" fmla="*/ 136 w 379"/>
                <a:gd name="T23" fmla="*/ 26 h 229"/>
                <a:gd name="T24" fmla="*/ 169 w 379"/>
                <a:gd name="T25" fmla="*/ 78 h 229"/>
                <a:gd name="T26" fmla="*/ 169 w 379"/>
                <a:gd name="T27" fmla="*/ 186 h 229"/>
                <a:gd name="T28" fmla="*/ 135 w 379"/>
                <a:gd name="T29" fmla="*/ 222 h 229"/>
                <a:gd name="T30" fmla="*/ 135 w 379"/>
                <a:gd name="T31" fmla="*/ 229 h 229"/>
                <a:gd name="T32" fmla="*/ 246 w 379"/>
                <a:gd name="T33" fmla="*/ 229 h 229"/>
                <a:gd name="T34" fmla="*/ 246 w 379"/>
                <a:gd name="T35" fmla="*/ 222 h 229"/>
                <a:gd name="T36" fmla="*/ 210 w 379"/>
                <a:gd name="T37" fmla="*/ 182 h 229"/>
                <a:gd name="T38" fmla="*/ 210 w 379"/>
                <a:gd name="T39" fmla="*/ 56 h 229"/>
                <a:gd name="T40" fmla="*/ 265 w 379"/>
                <a:gd name="T41" fmla="*/ 26 h 229"/>
                <a:gd name="T42" fmla="*/ 302 w 379"/>
                <a:gd name="T43" fmla="*/ 80 h 229"/>
                <a:gd name="T44" fmla="*/ 302 w 379"/>
                <a:gd name="T45" fmla="*/ 186 h 229"/>
                <a:gd name="T46" fmla="*/ 269 w 379"/>
                <a:gd name="T47" fmla="*/ 222 h 229"/>
                <a:gd name="T48" fmla="*/ 269 w 379"/>
                <a:gd name="T49" fmla="*/ 229 h 229"/>
                <a:gd name="T50" fmla="*/ 379 w 379"/>
                <a:gd name="T51" fmla="*/ 229 h 229"/>
                <a:gd name="T52" fmla="*/ 379 w 379"/>
                <a:gd name="T53" fmla="*/ 222 h 229"/>
                <a:gd name="T54" fmla="*/ 366 w 379"/>
                <a:gd name="T55" fmla="*/ 221 h 229"/>
                <a:gd name="T56" fmla="*/ 344 w 379"/>
                <a:gd name="T57" fmla="*/ 191 h 229"/>
                <a:gd name="T58" fmla="*/ 344 w 379"/>
                <a:gd name="T59" fmla="*/ 88 h 229"/>
                <a:gd name="T60" fmla="*/ 286 w 379"/>
                <a:gd name="T61" fmla="*/ 0 h 229"/>
                <a:gd name="T62" fmla="*/ 205 w 379"/>
                <a:gd name="T63" fmla="*/ 42 h 229"/>
                <a:gd name="T64" fmla="*/ 152 w 379"/>
                <a:gd name="T65" fmla="*/ 0 h 229"/>
                <a:gd name="T66" fmla="*/ 75 w 379"/>
                <a:gd name="T67" fmla="*/ 38 h 229"/>
                <a:gd name="T68" fmla="*/ 75 w 379"/>
                <a:gd name="T69" fmla="*/ 1 h 229"/>
                <a:gd name="T70" fmla="*/ 71 w 379"/>
                <a:gd name="T71" fmla="*/ 0 h 229"/>
                <a:gd name="T72" fmla="*/ 1 w 379"/>
                <a:gd name="T73" fmla="*/ 22 h 229"/>
                <a:gd name="T74" fmla="*/ 1 w 379"/>
                <a:gd name="T75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29">
                  <a:moveTo>
                    <a:pt x="1" y="31"/>
                  </a:moveTo>
                  <a:cubicBezTo>
                    <a:pt x="8" y="29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1"/>
                    <a:pt x="0" y="222"/>
                  </a:cubicBezTo>
                  <a:lnTo>
                    <a:pt x="0" y="229"/>
                  </a:lnTo>
                  <a:lnTo>
                    <a:pt x="111" y="229"/>
                  </a:lnTo>
                  <a:lnTo>
                    <a:pt x="111" y="222"/>
                  </a:lnTo>
                  <a:cubicBezTo>
                    <a:pt x="84" y="221"/>
                    <a:pt x="77" y="215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4" y="46"/>
                  </a:cubicBezTo>
                  <a:cubicBezTo>
                    <a:pt x="97" y="34"/>
                    <a:pt x="118" y="26"/>
                    <a:pt x="136" y="26"/>
                  </a:cubicBezTo>
                  <a:cubicBezTo>
                    <a:pt x="158" y="26"/>
                    <a:pt x="169" y="43"/>
                    <a:pt x="169" y="78"/>
                  </a:cubicBezTo>
                  <a:lnTo>
                    <a:pt x="169" y="186"/>
                  </a:lnTo>
                  <a:cubicBezTo>
                    <a:pt x="169" y="214"/>
                    <a:pt x="163" y="220"/>
                    <a:pt x="135" y="222"/>
                  </a:cubicBezTo>
                  <a:lnTo>
                    <a:pt x="135" y="229"/>
                  </a:lnTo>
                  <a:lnTo>
                    <a:pt x="246" y="229"/>
                  </a:lnTo>
                  <a:lnTo>
                    <a:pt x="246" y="222"/>
                  </a:lnTo>
                  <a:cubicBezTo>
                    <a:pt x="218" y="221"/>
                    <a:pt x="210" y="213"/>
                    <a:pt x="210" y="182"/>
                  </a:cubicBezTo>
                  <a:lnTo>
                    <a:pt x="210" y="56"/>
                  </a:lnTo>
                  <a:cubicBezTo>
                    <a:pt x="225" y="35"/>
                    <a:pt x="242" y="26"/>
                    <a:pt x="265" y="26"/>
                  </a:cubicBezTo>
                  <a:cubicBezTo>
                    <a:pt x="293" y="26"/>
                    <a:pt x="302" y="39"/>
                    <a:pt x="302" y="80"/>
                  </a:cubicBezTo>
                  <a:lnTo>
                    <a:pt x="302" y="186"/>
                  </a:lnTo>
                  <a:cubicBezTo>
                    <a:pt x="302" y="214"/>
                    <a:pt x="298" y="218"/>
                    <a:pt x="269" y="222"/>
                  </a:cubicBezTo>
                  <a:lnTo>
                    <a:pt x="269" y="229"/>
                  </a:lnTo>
                  <a:lnTo>
                    <a:pt x="379" y="229"/>
                  </a:lnTo>
                  <a:lnTo>
                    <a:pt x="379" y="222"/>
                  </a:lnTo>
                  <a:lnTo>
                    <a:pt x="366" y="221"/>
                  </a:lnTo>
                  <a:cubicBezTo>
                    <a:pt x="351" y="220"/>
                    <a:pt x="344" y="211"/>
                    <a:pt x="344" y="191"/>
                  </a:cubicBezTo>
                  <a:lnTo>
                    <a:pt x="344" y="88"/>
                  </a:lnTo>
                  <a:cubicBezTo>
                    <a:pt x="344" y="30"/>
                    <a:pt x="325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6" y="7"/>
                    <a:pt x="75" y="38"/>
                  </a:cubicBezTo>
                  <a:lnTo>
                    <a:pt x="75" y="1"/>
                  </a:lnTo>
                  <a:lnTo>
                    <a:pt x="71" y="0"/>
                  </a:lnTo>
                  <a:cubicBezTo>
                    <a:pt x="46" y="9"/>
                    <a:pt x="29" y="15"/>
                    <a:pt x="1" y="22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D7033A06-EB53-46CF-8EFE-1C0F875B2F12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7827966" y="4259263"/>
              <a:ext cx="104775" cy="119063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6 h 234"/>
                <a:gd name="T4" fmla="*/ 109 w 220"/>
                <a:gd name="T5" fmla="*/ 234 h 234"/>
                <a:gd name="T6" fmla="*/ 220 w 220"/>
                <a:gd name="T7" fmla="*/ 112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8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6" y="0"/>
                    <a:pt x="0" y="48"/>
                    <a:pt x="0" y="116"/>
                  </a:cubicBezTo>
                  <a:cubicBezTo>
                    <a:pt x="0" y="184"/>
                    <a:pt x="47" y="234"/>
                    <a:pt x="109" y="234"/>
                  </a:cubicBezTo>
                  <a:cubicBezTo>
                    <a:pt x="172" y="234"/>
                    <a:pt x="220" y="181"/>
                    <a:pt x="220" y="112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6"/>
                    <a:pt x="153" y="220"/>
                    <a:pt x="115" y="220"/>
                  </a:cubicBezTo>
                  <a:cubicBezTo>
                    <a:pt x="96" y="220"/>
                    <a:pt x="77" y="208"/>
                    <a:pt x="67" y="188"/>
                  </a:cubicBezTo>
                  <a:cubicBezTo>
                    <a:pt x="53" y="162"/>
                    <a:pt x="45" y="127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AF8E64BA-FBF3-4BF0-86D0-CD5CBC8EEC85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7951791" y="4259263"/>
              <a:ext cx="69850" cy="119063"/>
            </a:xfrm>
            <a:custGeom>
              <a:avLst/>
              <a:gdLst>
                <a:gd name="T0" fmla="*/ 132 w 148"/>
                <a:gd name="T1" fmla="*/ 73 h 234"/>
                <a:gd name="T2" fmla="*/ 130 w 148"/>
                <a:gd name="T3" fmla="*/ 5 h 234"/>
                <a:gd name="T4" fmla="*/ 124 w 148"/>
                <a:gd name="T5" fmla="*/ 5 h 234"/>
                <a:gd name="T6" fmla="*/ 123 w 148"/>
                <a:gd name="T7" fmla="*/ 6 h 234"/>
                <a:gd name="T8" fmla="*/ 116 w 148"/>
                <a:gd name="T9" fmla="*/ 10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2 h 234"/>
                <a:gd name="T16" fmla="*/ 59 w 148"/>
                <a:gd name="T17" fmla="*/ 133 h 234"/>
                <a:gd name="T18" fmla="*/ 87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3 h 234"/>
                <a:gd name="T52" fmla="*/ 132 w 148"/>
                <a:gd name="T53" fmla="*/ 7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6"/>
                    <a:pt x="0" y="62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9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5C879752-E63C-4EA9-BC93-A89B068032ED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8035928" y="4229100"/>
              <a:ext cx="63500" cy="149225"/>
            </a:xfrm>
            <a:custGeom>
              <a:avLst/>
              <a:gdLst>
                <a:gd name="T0" fmla="*/ 121 w 133"/>
                <a:gd name="T1" fmla="*/ 65 h 294"/>
                <a:gd name="T2" fmla="*/ 70 w 133"/>
                <a:gd name="T3" fmla="*/ 65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8 h 294"/>
                <a:gd name="T12" fmla="*/ 0 w 133"/>
                <a:gd name="T13" fmla="*/ 77 h 294"/>
                <a:gd name="T14" fmla="*/ 2 w 133"/>
                <a:gd name="T15" fmla="*/ 81 h 294"/>
                <a:gd name="T16" fmla="*/ 29 w 133"/>
                <a:gd name="T17" fmla="*/ 81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1 h 294"/>
                <a:gd name="T32" fmla="*/ 121 w 133"/>
                <a:gd name="T33" fmla="*/ 81 h 294"/>
                <a:gd name="T34" fmla="*/ 121 w 133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527AA034-E2EE-4A4F-A4AE-500A139C0B1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8201028" y="4084638"/>
              <a:ext cx="90488" cy="455613"/>
            </a:xfrm>
            <a:custGeom>
              <a:avLst/>
              <a:gdLst>
                <a:gd name="T0" fmla="*/ 168 w 190"/>
                <a:gd name="T1" fmla="*/ 892 h 897"/>
                <a:gd name="T2" fmla="*/ 174 w 190"/>
                <a:gd name="T3" fmla="*/ 897 h 897"/>
                <a:gd name="T4" fmla="*/ 185 w 190"/>
                <a:gd name="T5" fmla="*/ 897 h 897"/>
                <a:gd name="T6" fmla="*/ 190 w 190"/>
                <a:gd name="T7" fmla="*/ 892 h 897"/>
                <a:gd name="T8" fmla="*/ 188 w 190"/>
                <a:gd name="T9" fmla="*/ 888 h 897"/>
                <a:gd name="T10" fmla="*/ 112 w 190"/>
                <a:gd name="T11" fmla="*/ 788 h 897"/>
                <a:gd name="T12" fmla="*/ 38 w 190"/>
                <a:gd name="T13" fmla="*/ 449 h 897"/>
                <a:gd name="T14" fmla="*/ 189 w 190"/>
                <a:gd name="T15" fmla="*/ 9 h 897"/>
                <a:gd name="T16" fmla="*/ 190 w 190"/>
                <a:gd name="T17" fmla="*/ 5 h 897"/>
                <a:gd name="T18" fmla="*/ 181 w 190"/>
                <a:gd name="T19" fmla="*/ 0 h 897"/>
                <a:gd name="T20" fmla="*/ 169 w 190"/>
                <a:gd name="T21" fmla="*/ 4 h 897"/>
                <a:gd name="T22" fmla="*/ 33 w 190"/>
                <a:gd name="T23" fmla="*/ 220 h 897"/>
                <a:gd name="T24" fmla="*/ 0 w 190"/>
                <a:gd name="T25" fmla="*/ 449 h 897"/>
                <a:gd name="T26" fmla="*/ 100 w 190"/>
                <a:gd name="T27" fmla="*/ 816 h 897"/>
                <a:gd name="T28" fmla="*/ 132 w 190"/>
                <a:gd name="T29" fmla="*/ 857 h 897"/>
                <a:gd name="T30" fmla="*/ 148 w 190"/>
                <a:gd name="T31" fmla="*/ 874 h 897"/>
                <a:gd name="T32" fmla="*/ 168 w 190"/>
                <a:gd name="T33" fmla="*/ 892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7">
                  <a:moveTo>
                    <a:pt x="168" y="892"/>
                  </a:moveTo>
                  <a:cubicBezTo>
                    <a:pt x="169" y="892"/>
                    <a:pt x="173" y="897"/>
                    <a:pt x="174" y="897"/>
                  </a:cubicBezTo>
                  <a:lnTo>
                    <a:pt x="185" y="897"/>
                  </a:lnTo>
                  <a:cubicBezTo>
                    <a:pt x="186" y="897"/>
                    <a:pt x="190" y="897"/>
                    <a:pt x="190" y="892"/>
                  </a:cubicBezTo>
                  <a:cubicBezTo>
                    <a:pt x="190" y="891"/>
                    <a:pt x="189" y="890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7"/>
                    <a:pt x="189" y="9"/>
                  </a:cubicBezTo>
                  <a:cubicBezTo>
                    <a:pt x="190" y="8"/>
                    <a:pt x="190" y="6"/>
                    <a:pt x="190" y="5"/>
                  </a:cubicBezTo>
                  <a:cubicBezTo>
                    <a:pt x="190" y="0"/>
                    <a:pt x="187" y="0"/>
                    <a:pt x="181" y="0"/>
                  </a:cubicBezTo>
                  <a:cubicBezTo>
                    <a:pt x="174" y="0"/>
                    <a:pt x="173" y="0"/>
                    <a:pt x="169" y="4"/>
                  </a:cubicBezTo>
                  <a:cubicBezTo>
                    <a:pt x="121" y="45"/>
                    <a:pt x="68" y="114"/>
                    <a:pt x="33" y="220"/>
                  </a:cubicBezTo>
                  <a:cubicBezTo>
                    <a:pt x="12" y="285"/>
                    <a:pt x="0" y="366"/>
                    <a:pt x="0" y="449"/>
                  </a:cubicBezTo>
                  <a:cubicBezTo>
                    <a:pt x="0" y="567"/>
                    <a:pt x="22" y="700"/>
                    <a:pt x="100" y="816"/>
                  </a:cubicBezTo>
                  <a:cubicBezTo>
                    <a:pt x="114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8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32280CB8-DBA6-4138-BC34-6FCF7A2F98D2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8335966" y="4137025"/>
              <a:ext cx="98425" cy="160338"/>
            </a:xfrm>
            <a:custGeom>
              <a:avLst/>
              <a:gdLst>
                <a:gd name="T0" fmla="*/ 204 w 204"/>
                <a:gd name="T1" fmla="*/ 48 h 314"/>
                <a:gd name="T2" fmla="*/ 147 w 204"/>
                <a:gd name="T3" fmla="*/ 0 h 314"/>
                <a:gd name="T4" fmla="*/ 55 w 204"/>
                <a:gd name="T5" fmla="*/ 90 h 314"/>
                <a:gd name="T6" fmla="*/ 0 w 204"/>
                <a:gd name="T7" fmla="*/ 309 h 314"/>
                <a:gd name="T8" fmla="*/ 5 w 204"/>
                <a:gd name="T9" fmla="*/ 314 h 314"/>
                <a:gd name="T10" fmla="*/ 12 w 204"/>
                <a:gd name="T11" fmla="*/ 311 h 314"/>
                <a:gd name="T12" fmla="*/ 35 w 204"/>
                <a:gd name="T13" fmla="*/ 218 h 314"/>
                <a:gd name="T14" fmla="*/ 87 w 204"/>
                <a:gd name="T15" fmla="*/ 249 h 314"/>
                <a:gd name="T16" fmla="*/ 191 w 204"/>
                <a:gd name="T17" fmla="*/ 160 h 314"/>
                <a:gd name="T18" fmla="*/ 164 w 204"/>
                <a:gd name="T19" fmla="*/ 107 h 314"/>
                <a:gd name="T20" fmla="*/ 204 w 204"/>
                <a:gd name="T21" fmla="*/ 48 h 314"/>
                <a:gd name="T22" fmla="*/ 135 w 204"/>
                <a:gd name="T23" fmla="*/ 107 h 314"/>
                <a:gd name="T24" fmla="*/ 117 w 204"/>
                <a:gd name="T25" fmla="*/ 110 h 314"/>
                <a:gd name="T26" fmla="*/ 101 w 204"/>
                <a:gd name="T27" fmla="*/ 108 h 314"/>
                <a:gd name="T28" fmla="*/ 117 w 204"/>
                <a:gd name="T29" fmla="*/ 105 h 314"/>
                <a:gd name="T30" fmla="*/ 135 w 204"/>
                <a:gd name="T31" fmla="*/ 107 h 314"/>
                <a:gd name="T32" fmla="*/ 181 w 204"/>
                <a:gd name="T33" fmla="*/ 42 h 314"/>
                <a:gd name="T34" fmla="*/ 150 w 204"/>
                <a:gd name="T35" fmla="*/ 100 h 314"/>
                <a:gd name="T36" fmla="*/ 117 w 204"/>
                <a:gd name="T37" fmla="*/ 96 h 314"/>
                <a:gd name="T38" fmla="*/ 88 w 204"/>
                <a:gd name="T39" fmla="*/ 109 h 314"/>
                <a:gd name="T40" fmla="*/ 116 w 204"/>
                <a:gd name="T41" fmla="*/ 119 h 314"/>
                <a:gd name="T42" fmla="*/ 150 w 204"/>
                <a:gd name="T43" fmla="*/ 114 h 314"/>
                <a:gd name="T44" fmla="*/ 166 w 204"/>
                <a:gd name="T45" fmla="*/ 151 h 314"/>
                <a:gd name="T46" fmla="*/ 89 w 204"/>
                <a:gd name="T47" fmla="*/ 239 h 314"/>
                <a:gd name="T48" fmla="*/ 42 w 204"/>
                <a:gd name="T49" fmla="*/ 195 h 314"/>
                <a:gd name="T50" fmla="*/ 44 w 204"/>
                <a:gd name="T51" fmla="*/ 185 h 314"/>
                <a:gd name="T52" fmla="*/ 67 w 204"/>
                <a:gd name="T53" fmla="*/ 92 h 314"/>
                <a:gd name="T54" fmla="*/ 146 w 204"/>
                <a:gd name="T55" fmla="*/ 10 h 314"/>
                <a:gd name="T56" fmla="*/ 181 w 204"/>
                <a:gd name="T57" fmla="*/ 4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314">
                  <a:moveTo>
                    <a:pt x="204" y="48"/>
                  </a:moveTo>
                  <a:cubicBezTo>
                    <a:pt x="204" y="18"/>
                    <a:pt x="177" y="0"/>
                    <a:pt x="147" y="0"/>
                  </a:cubicBezTo>
                  <a:cubicBezTo>
                    <a:pt x="99" y="0"/>
                    <a:pt x="64" y="54"/>
                    <a:pt x="55" y="90"/>
                  </a:cubicBezTo>
                  <a:lnTo>
                    <a:pt x="0" y="309"/>
                  </a:lnTo>
                  <a:cubicBezTo>
                    <a:pt x="0" y="312"/>
                    <a:pt x="3" y="314"/>
                    <a:pt x="5" y="314"/>
                  </a:cubicBezTo>
                  <a:cubicBezTo>
                    <a:pt x="8" y="314"/>
                    <a:pt x="11" y="313"/>
                    <a:pt x="12" y="311"/>
                  </a:cubicBezTo>
                  <a:lnTo>
                    <a:pt x="35" y="218"/>
                  </a:lnTo>
                  <a:cubicBezTo>
                    <a:pt x="42" y="234"/>
                    <a:pt x="59" y="249"/>
                    <a:pt x="87" y="249"/>
                  </a:cubicBezTo>
                  <a:cubicBezTo>
                    <a:pt x="136" y="249"/>
                    <a:pt x="191" y="214"/>
                    <a:pt x="191" y="160"/>
                  </a:cubicBezTo>
                  <a:cubicBezTo>
                    <a:pt x="191" y="140"/>
                    <a:pt x="182" y="119"/>
                    <a:pt x="164" y="107"/>
                  </a:cubicBezTo>
                  <a:cubicBezTo>
                    <a:pt x="181" y="97"/>
                    <a:pt x="204" y="77"/>
                    <a:pt x="204" y="48"/>
                  </a:cubicBezTo>
                  <a:close/>
                  <a:moveTo>
                    <a:pt x="135" y="107"/>
                  </a:moveTo>
                  <a:cubicBezTo>
                    <a:pt x="130" y="108"/>
                    <a:pt x="127" y="110"/>
                    <a:pt x="117" y="110"/>
                  </a:cubicBezTo>
                  <a:cubicBezTo>
                    <a:pt x="112" y="110"/>
                    <a:pt x="103" y="109"/>
                    <a:pt x="101" y="108"/>
                  </a:cubicBezTo>
                  <a:cubicBezTo>
                    <a:pt x="104" y="106"/>
                    <a:pt x="114" y="105"/>
                    <a:pt x="117" y="105"/>
                  </a:cubicBezTo>
                  <a:cubicBezTo>
                    <a:pt x="122" y="105"/>
                    <a:pt x="130" y="106"/>
                    <a:pt x="135" y="107"/>
                  </a:cubicBezTo>
                  <a:close/>
                  <a:moveTo>
                    <a:pt x="181" y="42"/>
                  </a:moveTo>
                  <a:cubicBezTo>
                    <a:pt x="181" y="61"/>
                    <a:pt x="172" y="88"/>
                    <a:pt x="150" y="100"/>
                  </a:cubicBezTo>
                  <a:cubicBezTo>
                    <a:pt x="144" y="98"/>
                    <a:pt x="137" y="96"/>
                    <a:pt x="117" y="96"/>
                  </a:cubicBezTo>
                  <a:cubicBezTo>
                    <a:pt x="105" y="96"/>
                    <a:pt x="88" y="96"/>
                    <a:pt x="88" y="109"/>
                  </a:cubicBezTo>
                  <a:cubicBezTo>
                    <a:pt x="88" y="118"/>
                    <a:pt x="99" y="119"/>
                    <a:pt x="116" y="119"/>
                  </a:cubicBezTo>
                  <a:cubicBezTo>
                    <a:pt x="128" y="119"/>
                    <a:pt x="139" y="117"/>
                    <a:pt x="150" y="114"/>
                  </a:cubicBezTo>
                  <a:cubicBezTo>
                    <a:pt x="160" y="121"/>
                    <a:pt x="166" y="136"/>
                    <a:pt x="166" y="151"/>
                  </a:cubicBezTo>
                  <a:cubicBezTo>
                    <a:pt x="166" y="202"/>
                    <a:pt x="131" y="239"/>
                    <a:pt x="89" y="239"/>
                  </a:cubicBezTo>
                  <a:cubicBezTo>
                    <a:pt x="62" y="239"/>
                    <a:pt x="42" y="223"/>
                    <a:pt x="42" y="195"/>
                  </a:cubicBezTo>
                  <a:cubicBezTo>
                    <a:pt x="42" y="192"/>
                    <a:pt x="43" y="188"/>
                    <a:pt x="44" y="185"/>
                  </a:cubicBezTo>
                  <a:lnTo>
                    <a:pt x="67" y="92"/>
                  </a:lnTo>
                  <a:cubicBezTo>
                    <a:pt x="75" y="59"/>
                    <a:pt x="106" y="10"/>
                    <a:pt x="146" y="10"/>
                  </a:cubicBezTo>
                  <a:cubicBezTo>
                    <a:pt x="167" y="10"/>
                    <a:pt x="181" y="21"/>
                    <a:pt x="181" y="4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54BA1B4F-CCCB-400C-971F-58CB54705C02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8447091" y="4203700"/>
              <a:ext cx="41275" cy="85725"/>
            </a:xfrm>
            <a:custGeom>
              <a:avLst/>
              <a:gdLst>
                <a:gd name="T0" fmla="*/ 75 w 87"/>
                <a:gd name="T1" fmla="*/ 11 h 169"/>
                <a:gd name="T2" fmla="*/ 64 w 87"/>
                <a:gd name="T3" fmla="*/ 0 h 169"/>
                <a:gd name="T4" fmla="*/ 49 w 87"/>
                <a:gd name="T5" fmla="*/ 15 h 169"/>
                <a:gd name="T6" fmla="*/ 60 w 87"/>
                <a:gd name="T7" fmla="*/ 26 h 169"/>
                <a:gd name="T8" fmla="*/ 75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2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3 w 87"/>
                <a:gd name="T25" fmla="*/ 90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4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4 h 169"/>
                <a:gd name="T38" fmla="*/ 46 w 87"/>
                <a:gd name="T39" fmla="*/ 74 h 169"/>
                <a:gd name="T40" fmla="*/ 45 w 87"/>
                <a:gd name="T41" fmla="*/ 83 h 169"/>
                <a:gd name="T42" fmla="*/ 28 w 87"/>
                <a:gd name="T43" fmla="*/ 122 h 169"/>
                <a:gd name="T44" fmla="*/ 23 w 87"/>
                <a:gd name="T45" fmla="*/ 135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5" y="11"/>
                  </a:moveTo>
                  <a:cubicBezTo>
                    <a:pt x="75" y="5"/>
                    <a:pt x="71" y="0"/>
                    <a:pt x="64" y="0"/>
                  </a:cubicBezTo>
                  <a:cubicBezTo>
                    <a:pt x="57" y="0"/>
                    <a:pt x="49" y="7"/>
                    <a:pt x="49" y="15"/>
                  </a:cubicBezTo>
                  <a:cubicBezTo>
                    <a:pt x="49" y="22"/>
                    <a:pt x="55" y="26"/>
                    <a:pt x="60" y="26"/>
                  </a:cubicBezTo>
                  <a:cubicBezTo>
                    <a:pt x="68" y="26"/>
                    <a:pt x="75" y="18"/>
                    <a:pt x="75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7" y="128"/>
                    <a:pt x="76" y="132"/>
                  </a:cubicBezTo>
                  <a:cubicBezTo>
                    <a:pt x="72" y="146"/>
                    <a:pt x="60" y="160"/>
                    <a:pt x="48" y="160"/>
                  </a:cubicBezTo>
                  <a:cubicBezTo>
                    <a:pt x="42" y="160"/>
                    <a:pt x="41" y="156"/>
                    <a:pt x="41" y="151"/>
                  </a:cubicBezTo>
                  <a:cubicBezTo>
                    <a:pt x="41" y="145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9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3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6" y="127"/>
                    <a:pt x="26" y="127"/>
                    <a:pt x="23" y="135"/>
                  </a:cubicBezTo>
                  <a:cubicBezTo>
                    <a:pt x="21" y="139"/>
                    <a:pt x="20" y="142"/>
                    <a:pt x="20" y="147"/>
                  </a:cubicBezTo>
                  <a:cubicBezTo>
                    <a:pt x="20" y="160"/>
                    <a:pt x="32" y="169"/>
                    <a:pt x="47" y="169"/>
                  </a:cubicBezTo>
                  <a:cubicBezTo>
                    <a:pt x="73" y="169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FB4E651-DBA8-48CC-959C-B76E2374C20E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8369303" y="4384675"/>
              <a:ext cx="101600" cy="80963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6 w 213"/>
                <a:gd name="T35" fmla="*/ 136 h 158"/>
                <a:gd name="T36" fmla="*/ 164 w 213"/>
                <a:gd name="T37" fmla="*/ 107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5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5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5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6"/>
                  </a:cubicBezTo>
                  <a:cubicBezTo>
                    <a:pt x="156" y="128"/>
                    <a:pt x="157" y="123"/>
                    <a:pt x="164" y="107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B7D75CB1-038F-4056-9752-FEE9C2CEAE36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8548691" y="4084638"/>
              <a:ext cx="90488" cy="455613"/>
            </a:xfrm>
            <a:custGeom>
              <a:avLst/>
              <a:gdLst>
                <a:gd name="T0" fmla="*/ 189 w 189"/>
                <a:gd name="T1" fmla="*/ 449 h 897"/>
                <a:gd name="T2" fmla="*/ 58 w 189"/>
                <a:gd name="T3" fmla="*/ 41 h 897"/>
                <a:gd name="T4" fmla="*/ 20 w 189"/>
                <a:gd name="T5" fmla="*/ 3 h 897"/>
                <a:gd name="T6" fmla="*/ 9 w 189"/>
                <a:gd name="T7" fmla="*/ 0 h 897"/>
                <a:gd name="T8" fmla="*/ 0 w 189"/>
                <a:gd name="T9" fmla="*/ 5 h 897"/>
                <a:gd name="T10" fmla="*/ 3 w 189"/>
                <a:gd name="T11" fmla="*/ 10 h 897"/>
                <a:gd name="T12" fmla="*/ 77 w 189"/>
                <a:gd name="T13" fmla="*/ 110 h 897"/>
                <a:gd name="T14" fmla="*/ 151 w 189"/>
                <a:gd name="T15" fmla="*/ 449 h 897"/>
                <a:gd name="T16" fmla="*/ 2 w 189"/>
                <a:gd name="T17" fmla="*/ 889 h 897"/>
                <a:gd name="T18" fmla="*/ 0 w 189"/>
                <a:gd name="T19" fmla="*/ 892 h 897"/>
                <a:gd name="T20" fmla="*/ 9 w 189"/>
                <a:gd name="T21" fmla="*/ 897 h 897"/>
                <a:gd name="T22" fmla="*/ 21 w 189"/>
                <a:gd name="T23" fmla="*/ 893 h 897"/>
                <a:gd name="T24" fmla="*/ 156 w 189"/>
                <a:gd name="T25" fmla="*/ 678 h 897"/>
                <a:gd name="T26" fmla="*/ 189 w 189"/>
                <a:gd name="T27" fmla="*/ 449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897">
                  <a:moveTo>
                    <a:pt x="189" y="449"/>
                  </a:moveTo>
                  <a:cubicBezTo>
                    <a:pt x="189" y="305"/>
                    <a:pt x="156" y="153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7"/>
                    <a:pt x="47" y="55"/>
                    <a:pt x="77" y="110"/>
                  </a:cubicBezTo>
                  <a:cubicBezTo>
                    <a:pt x="131" y="206"/>
                    <a:pt x="151" y="329"/>
                    <a:pt x="151" y="449"/>
                  </a:cubicBezTo>
                  <a:cubicBezTo>
                    <a:pt x="151" y="665"/>
                    <a:pt x="91" y="797"/>
                    <a:pt x="2" y="889"/>
                  </a:cubicBezTo>
                  <a:cubicBezTo>
                    <a:pt x="1" y="890"/>
                    <a:pt x="0" y="891"/>
                    <a:pt x="0" y="892"/>
                  </a:cubicBezTo>
                  <a:cubicBezTo>
                    <a:pt x="0" y="897"/>
                    <a:pt x="4" y="897"/>
                    <a:pt x="9" y="897"/>
                  </a:cubicBezTo>
                  <a:cubicBezTo>
                    <a:pt x="16" y="897"/>
                    <a:pt x="17" y="897"/>
                    <a:pt x="21" y="893"/>
                  </a:cubicBezTo>
                  <a:cubicBezTo>
                    <a:pt x="68" y="853"/>
                    <a:pt x="122" y="783"/>
                    <a:pt x="156" y="678"/>
                  </a:cubicBezTo>
                  <a:cubicBezTo>
                    <a:pt x="178" y="610"/>
                    <a:pt x="189" y="529"/>
                    <a:pt x="189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A77F7E0-8756-42CC-9E84-AA80D7F46C8E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8693153" y="4029075"/>
              <a:ext cx="73025" cy="117475"/>
            </a:xfrm>
            <a:custGeom>
              <a:avLst/>
              <a:gdLst>
                <a:gd name="T0" fmla="*/ 154 w 154"/>
                <a:gd name="T1" fmla="*/ 168 h 231"/>
                <a:gd name="T2" fmla="*/ 143 w 154"/>
                <a:gd name="T3" fmla="*/ 168 h 231"/>
                <a:gd name="T4" fmla="*/ 133 w 154"/>
                <a:gd name="T5" fmla="*/ 200 h 231"/>
                <a:gd name="T6" fmla="*/ 99 w 154"/>
                <a:gd name="T7" fmla="*/ 202 h 231"/>
                <a:gd name="T8" fmla="*/ 35 w 154"/>
                <a:gd name="T9" fmla="*/ 202 h 231"/>
                <a:gd name="T10" fmla="*/ 105 w 154"/>
                <a:gd name="T11" fmla="*/ 143 h 231"/>
                <a:gd name="T12" fmla="*/ 154 w 154"/>
                <a:gd name="T13" fmla="*/ 68 h 231"/>
                <a:gd name="T14" fmla="*/ 73 w 154"/>
                <a:gd name="T15" fmla="*/ 0 h 231"/>
                <a:gd name="T16" fmla="*/ 0 w 154"/>
                <a:gd name="T17" fmla="*/ 62 h 231"/>
                <a:gd name="T18" fmla="*/ 19 w 154"/>
                <a:gd name="T19" fmla="*/ 82 h 231"/>
                <a:gd name="T20" fmla="*/ 37 w 154"/>
                <a:gd name="T21" fmla="*/ 63 h 231"/>
                <a:gd name="T22" fmla="*/ 17 w 154"/>
                <a:gd name="T23" fmla="*/ 45 h 231"/>
                <a:gd name="T24" fmla="*/ 68 w 154"/>
                <a:gd name="T25" fmla="*/ 12 h 231"/>
                <a:gd name="T26" fmla="*/ 121 w 154"/>
                <a:gd name="T27" fmla="*/ 68 h 231"/>
                <a:gd name="T28" fmla="*/ 88 w 154"/>
                <a:gd name="T29" fmla="*/ 135 h 231"/>
                <a:gd name="T30" fmla="*/ 4 w 154"/>
                <a:gd name="T31" fmla="*/ 218 h 231"/>
                <a:gd name="T32" fmla="*/ 0 w 154"/>
                <a:gd name="T33" fmla="*/ 231 h 231"/>
                <a:gd name="T34" fmla="*/ 144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3" y="168"/>
                  </a:lnTo>
                  <a:cubicBezTo>
                    <a:pt x="142" y="175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4" y="159"/>
                    <a:pt x="105" y="143"/>
                  </a:cubicBezTo>
                  <a:cubicBezTo>
                    <a:pt x="130" y="122"/>
                    <a:pt x="154" y="101"/>
                    <a:pt x="154" y="68"/>
                  </a:cubicBezTo>
                  <a:cubicBezTo>
                    <a:pt x="154" y="25"/>
                    <a:pt x="117" y="0"/>
                    <a:pt x="73" y="0"/>
                  </a:cubicBezTo>
                  <a:cubicBezTo>
                    <a:pt x="30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2"/>
                    <a:pt x="68" y="12"/>
                  </a:cubicBezTo>
                  <a:cubicBezTo>
                    <a:pt x="102" y="12"/>
                    <a:pt x="121" y="39"/>
                    <a:pt x="121" y="68"/>
                  </a:cubicBezTo>
                  <a:cubicBezTo>
                    <a:pt x="121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4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495BCD5A-747F-4915-B73C-B4BBDB6BA17B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8328028" y="4308475"/>
              <a:ext cx="184151" cy="9526"/>
            </a:xfrm>
            <a:custGeom>
              <a:avLst/>
              <a:gdLst/>
              <a:ahLst/>
              <a:cxnLst/>
              <a:rect l="0" t="0" r="0" b="0"/>
              <a:pathLst>
                <a:path w="184151" h="9526">
                  <a:moveTo>
                    <a:pt x="0" y="9525"/>
                  </a:moveTo>
                  <a:lnTo>
                    <a:pt x="184150" y="9525"/>
                  </a:lnTo>
                  <a:lnTo>
                    <a:pt x="184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232" name="组合 1231">
            <a:extLst>
              <a:ext uri="{FF2B5EF4-FFF2-40B4-BE49-F238E27FC236}">
                <a16:creationId xmlns:a16="http://schemas.microsoft.com/office/drawing/2014/main" id="{C5AA2B0B-B1B8-498F-895F-9F40D53E67AE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50838" y="4846638"/>
            <a:ext cx="6481763" cy="252413"/>
            <a:chOff x="350838" y="4846638"/>
            <a:chExt cx="6481763" cy="252413"/>
          </a:xfrm>
        </p:grpSpPr>
        <p:sp>
          <p:nvSpPr>
            <p:cNvPr id="1171" name="Freeform 687">
              <a:extLst>
                <a:ext uri="{FF2B5EF4-FFF2-40B4-BE49-F238E27FC236}">
                  <a16:creationId xmlns:a16="http://schemas.microsoft.com/office/drawing/2014/main" id="{BB463DE1-D089-4FC5-BD25-20DDD6CB0C90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50838" y="4851401"/>
              <a:ext cx="69850" cy="187325"/>
            </a:xfrm>
            <a:custGeom>
              <a:avLst/>
              <a:gdLst>
                <a:gd name="T0" fmla="*/ 48 w 148"/>
                <a:gd name="T1" fmla="*/ 276 h 331"/>
                <a:gd name="T2" fmla="*/ 0 w 148"/>
                <a:gd name="T3" fmla="*/ 321 h 331"/>
                <a:gd name="T4" fmla="*/ 0 w 148"/>
                <a:gd name="T5" fmla="*/ 331 h 331"/>
                <a:gd name="T6" fmla="*/ 148 w 148"/>
                <a:gd name="T7" fmla="*/ 331 h 331"/>
                <a:gd name="T8" fmla="*/ 148 w 148"/>
                <a:gd name="T9" fmla="*/ 321 h 331"/>
                <a:gd name="T10" fmla="*/ 99 w 148"/>
                <a:gd name="T11" fmla="*/ 276 h 331"/>
                <a:gd name="T12" fmla="*/ 99 w 148"/>
                <a:gd name="T13" fmla="*/ 55 h 331"/>
                <a:gd name="T14" fmla="*/ 148 w 148"/>
                <a:gd name="T15" fmla="*/ 10 h 331"/>
                <a:gd name="T16" fmla="*/ 148 w 148"/>
                <a:gd name="T17" fmla="*/ 0 h 331"/>
                <a:gd name="T18" fmla="*/ 0 w 148"/>
                <a:gd name="T19" fmla="*/ 0 h 331"/>
                <a:gd name="T20" fmla="*/ 0 w 148"/>
                <a:gd name="T21" fmla="*/ 10 h 331"/>
                <a:gd name="T22" fmla="*/ 48 w 148"/>
                <a:gd name="T23" fmla="*/ 55 h 331"/>
                <a:gd name="T24" fmla="*/ 48 w 148"/>
                <a:gd name="T25" fmla="*/ 27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331">
                  <a:moveTo>
                    <a:pt x="48" y="276"/>
                  </a:moveTo>
                  <a:cubicBezTo>
                    <a:pt x="48" y="314"/>
                    <a:pt x="42" y="320"/>
                    <a:pt x="0" y="321"/>
                  </a:cubicBezTo>
                  <a:lnTo>
                    <a:pt x="0" y="331"/>
                  </a:lnTo>
                  <a:lnTo>
                    <a:pt x="148" y="331"/>
                  </a:lnTo>
                  <a:lnTo>
                    <a:pt x="148" y="321"/>
                  </a:lnTo>
                  <a:cubicBezTo>
                    <a:pt x="107" y="320"/>
                    <a:pt x="99" y="313"/>
                    <a:pt x="99" y="276"/>
                  </a:cubicBezTo>
                  <a:lnTo>
                    <a:pt x="99" y="55"/>
                  </a:lnTo>
                  <a:cubicBezTo>
                    <a:pt x="99" y="18"/>
                    <a:pt x="106" y="12"/>
                    <a:pt x="148" y="10"/>
                  </a:cubicBezTo>
                  <a:lnTo>
                    <a:pt x="148" y="0"/>
                  </a:lnTo>
                  <a:lnTo>
                    <a:pt x="0" y="0"/>
                  </a:lnTo>
                  <a:lnTo>
                    <a:pt x="0" y="10"/>
                  </a:lnTo>
                  <a:cubicBezTo>
                    <a:pt x="42" y="12"/>
                    <a:pt x="48" y="18"/>
                    <a:pt x="48" y="55"/>
                  </a:cubicBezTo>
                  <a:lnTo>
                    <a:pt x="48" y="2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688">
              <a:extLst>
                <a:ext uri="{FF2B5EF4-FFF2-40B4-BE49-F238E27FC236}">
                  <a16:creationId xmlns:a16="http://schemas.microsoft.com/office/drawing/2014/main" id="{A203D03F-6B39-4FDF-863C-A21D8344E7C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428626" y="4908551"/>
              <a:ext cx="107950" cy="130175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2 w 233"/>
                <a:gd name="T5" fmla="*/ 61 h 230"/>
                <a:gd name="T6" fmla="*/ 32 w 233"/>
                <a:gd name="T7" fmla="*/ 185 h 230"/>
                <a:gd name="T8" fmla="*/ 1 w 233"/>
                <a:gd name="T9" fmla="*/ 222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2 h 230"/>
                <a:gd name="T16" fmla="*/ 73 w 233"/>
                <a:gd name="T17" fmla="*/ 196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0 h 230"/>
                <a:gd name="T26" fmla="*/ 130 w 233"/>
                <a:gd name="T27" fmla="*/ 222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2 h 230"/>
                <a:gd name="T34" fmla="*/ 203 w 233"/>
                <a:gd name="T35" fmla="*/ 189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1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2"/>
                  </a:lnTo>
                  <a:cubicBezTo>
                    <a:pt x="81" y="220"/>
                    <a:pt x="73" y="214"/>
                    <a:pt x="73" y="196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689">
              <a:extLst>
                <a:ext uri="{FF2B5EF4-FFF2-40B4-BE49-F238E27FC236}">
                  <a16:creationId xmlns:a16="http://schemas.microsoft.com/office/drawing/2014/main" id="{099E913F-B0EE-4725-982A-BA6D16F17B61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604838" y="4908551"/>
              <a:ext cx="92075" cy="1317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89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690">
              <a:extLst>
                <a:ext uri="{FF2B5EF4-FFF2-40B4-BE49-F238E27FC236}">
                  <a16:creationId xmlns:a16="http://schemas.microsoft.com/office/drawing/2014/main" id="{98CC1D2B-6D22-4DF3-836F-A636C46C31D3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701676" y="4911726"/>
              <a:ext cx="107950" cy="127000"/>
            </a:xfrm>
            <a:custGeom>
              <a:avLst/>
              <a:gdLst>
                <a:gd name="T0" fmla="*/ 131 w 231"/>
                <a:gd name="T1" fmla="*/ 225 h 225"/>
                <a:gd name="T2" fmla="*/ 231 w 231"/>
                <a:gd name="T3" fmla="*/ 225 h 225"/>
                <a:gd name="T4" fmla="*/ 231 w 231"/>
                <a:gd name="T5" fmla="*/ 217 h 225"/>
                <a:gd name="T6" fmla="*/ 190 w 231"/>
                <a:gd name="T7" fmla="*/ 187 h 225"/>
                <a:gd name="T8" fmla="*/ 126 w 231"/>
                <a:gd name="T9" fmla="*/ 90 h 225"/>
                <a:gd name="T10" fmla="*/ 167 w 231"/>
                <a:gd name="T11" fmla="*/ 30 h 225"/>
                <a:gd name="T12" fmla="*/ 208 w 231"/>
                <a:gd name="T13" fmla="*/ 8 h 225"/>
                <a:gd name="T14" fmla="*/ 208 w 231"/>
                <a:gd name="T15" fmla="*/ 0 h 225"/>
                <a:gd name="T16" fmla="*/ 129 w 231"/>
                <a:gd name="T17" fmla="*/ 0 h 225"/>
                <a:gd name="T18" fmla="*/ 129 w 231"/>
                <a:gd name="T19" fmla="*/ 8 h 225"/>
                <a:gd name="T20" fmla="*/ 149 w 231"/>
                <a:gd name="T21" fmla="*/ 19 h 225"/>
                <a:gd name="T22" fmla="*/ 131 w 231"/>
                <a:gd name="T23" fmla="*/ 51 h 225"/>
                <a:gd name="T24" fmla="*/ 116 w 231"/>
                <a:gd name="T25" fmla="*/ 73 h 225"/>
                <a:gd name="T26" fmla="*/ 109 w 231"/>
                <a:gd name="T27" fmla="*/ 63 h 225"/>
                <a:gd name="T28" fmla="*/ 86 w 231"/>
                <a:gd name="T29" fmla="*/ 19 h 225"/>
                <a:gd name="T30" fmla="*/ 107 w 231"/>
                <a:gd name="T31" fmla="*/ 8 h 225"/>
                <a:gd name="T32" fmla="*/ 107 w 231"/>
                <a:gd name="T33" fmla="*/ 0 h 225"/>
                <a:gd name="T34" fmla="*/ 4 w 231"/>
                <a:gd name="T35" fmla="*/ 0 h 225"/>
                <a:gd name="T36" fmla="*/ 4 w 231"/>
                <a:gd name="T37" fmla="*/ 8 h 225"/>
                <a:gd name="T38" fmla="*/ 8 w 231"/>
                <a:gd name="T39" fmla="*/ 8 h 225"/>
                <a:gd name="T40" fmla="*/ 47 w 231"/>
                <a:gd name="T41" fmla="*/ 38 h 225"/>
                <a:gd name="T42" fmla="*/ 94 w 231"/>
                <a:gd name="T43" fmla="*/ 109 h 225"/>
                <a:gd name="T44" fmla="*/ 37 w 231"/>
                <a:gd name="T45" fmla="*/ 192 h 225"/>
                <a:gd name="T46" fmla="*/ 0 w 231"/>
                <a:gd name="T47" fmla="*/ 217 h 225"/>
                <a:gd name="T48" fmla="*/ 0 w 231"/>
                <a:gd name="T49" fmla="*/ 225 h 225"/>
                <a:gd name="T50" fmla="*/ 73 w 231"/>
                <a:gd name="T51" fmla="*/ 225 h 225"/>
                <a:gd name="T52" fmla="*/ 73 w 231"/>
                <a:gd name="T53" fmla="*/ 217 h 225"/>
                <a:gd name="T54" fmla="*/ 53 w 231"/>
                <a:gd name="T55" fmla="*/ 208 h 225"/>
                <a:gd name="T56" fmla="*/ 63 w 231"/>
                <a:gd name="T57" fmla="*/ 188 h 225"/>
                <a:gd name="T58" fmla="*/ 102 w 231"/>
                <a:gd name="T59" fmla="*/ 126 h 225"/>
                <a:gd name="T60" fmla="*/ 147 w 231"/>
                <a:gd name="T61" fmla="*/ 196 h 225"/>
                <a:gd name="T62" fmla="*/ 150 w 231"/>
                <a:gd name="T63" fmla="*/ 205 h 225"/>
                <a:gd name="T64" fmla="*/ 131 w 231"/>
                <a:gd name="T65" fmla="*/ 217 h 225"/>
                <a:gd name="T66" fmla="*/ 131 w 231"/>
                <a:gd name="T6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1" h="225">
                  <a:moveTo>
                    <a:pt x="131" y="225"/>
                  </a:moveTo>
                  <a:lnTo>
                    <a:pt x="231" y="225"/>
                  </a:lnTo>
                  <a:lnTo>
                    <a:pt x="231" y="217"/>
                  </a:lnTo>
                  <a:cubicBezTo>
                    <a:pt x="215" y="217"/>
                    <a:pt x="205" y="209"/>
                    <a:pt x="190" y="187"/>
                  </a:cubicBezTo>
                  <a:lnTo>
                    <a:pt x="126" y="90"/>
                  </a:lnTo>
                  <a:lnTo>
                    <a:pt x="167" y="30"/>
                  </a:lnTo>
                  <a:cubicBezTo>
                    <a:pt x="177" y="16"/>
                    <a:pt x="192" y="8"/>
                    <a:pt x="208" y="8"/>
                  </a:cubicBezTo>
                  <a:lnTo>
                    <a:pt x="208" y="0"/>
                  </a:lnTo>
                  <a:lnTo>
                    <a:pt x="129" y="0"/>
                  </a:lnTo>
                  <a:lnTo>
                    <a:pt x="129" y="8"/>
                  </a:lnTo>
                  <a:cubicBezTo>
                    <a:pt x="144" y="9"/>
                    <a:pt x="149" y="12"/>
                    <a:pt x="149" y="19"/>
                  </a:cubicBezTo>
                  <a:cubicBezTo>
                    <a:pt x="149" y="25"/>
                    <a:pt x="143" y="36"/>
                    <a:pt x="131" y="51"/>
                  </a:cubicBezTo>
                  <a:cubicBezTo>
                    <a:pt x="128" y="54"/>
                    <a:pt x="122" y="63"/>
                    <a:pt x="116" y="73"/>
                  </a:cubicBezTo>
                  <a:lnTo>
                    <a:pt x="109" y="63"/>
                  </a:lnTo>
                  <a:cubicBezTo>
                    <a:pt x="95" y="42"/>
                    <a:pt x="86" y="25"/>
                    <a:pt x="86" y="19"/>
                  </a:cubicBezTo>
                  <a:cubicBezTo>
                    <a:pt x="86" y="12"/>
                    <a:pt x="92" y="8"/>
                    <a:pt x="107" y="8"/>
                  </a:cubicBezTo>
                  <a:lnTo>
                    <a:pt x="107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8" y="8"/>
                  </a:lnTo>
                  <a:cubicBezTo>
                    <a:pt x="23" y="8"/>
                    <a:pt x="31" y="14"/>
                    <a:pt x="47" y="38"/>
                  </a:cubicBezTo>
                  <a:lnTo>
                    <a:pt x="94" y="109"/>
                  </a:lnTo>
                  <a:lnTo>
                    <a:pt x="37" y="192"/>
                  </a:lnTo>
                  <a:cubicBezTo>
                    <a:pt x="22" y="212"/>
                    <a:pt x="17" y="216"/>
                    <a:pt x="0" y="217"/>
                  </a:cubicBezTo>
                  <a:lnTo>
                    <a:pt x="0" y="225"/>
                  </a:lnTo>
                  <a:lnTo>
                    <a:pt x="73" y="225"/>
                  </a:lnTo>
                  <a:lnTo>
                    <a:pt x="73" y="217"/>
                  </a:lnTo>
                  <a:cubicBezTo>
                    <a:pt x="59" y="217"/>
                    <a:pt x="53" y="215"/>
                    <a:pt x="53" y="208"/>
                  </a:cubicBezTo>
                  <a:cubicBezTo>
                    <a:pt x="53" y="205"/>
                    <a:pt x="56" y="198"/>
                    <a:pt x="63" y="188"/>
                  </a:cubicBezTo>
                  <a:lnTo>
                    <a:pt x="102" y="126"/>
                  </a:lnTo>
                  <a:lnTo>
                    <a:pt x="147" y="196"/>
                  </a:lnTo>
                  <a:cubicBezTo>
                    <a:pt x="149" y="199"/>
                    <a:pt x="150" y="202"/>
                    <a:pt x="150" y="205"/>
                  </a:cubicBezTo>
                  <a:cubicBezTo>
                    <a:pt x="150" y="214"/>
                    <a:pt x="147" y="216"/>
                    <a:pt x="131" y="217"/>
                  </a:cubicBezTo>
                  <a:lnTo>
                    <a:pt x="131" y="2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691">
              <a:extLst>
                <a:ext uri="{FF2B5EF4-FFF2-40B4-BE49-F238E27FC236}">
                  <a16:creationId xmlns:a16="http://schemas.microsoft.com/office/drawing/2014/main" id="{EAAA65BC-0A86-466C-B560-7CE3E3155755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815976" y="4908551"/>
              <a:ext cx="107950" cy="190500"/>
            </a:xfrm>
            <a:custGeom>
              <a:avLst/>
              <a:gdLst>
                <a:gd name="T0" fmla="*/ 2 w 232"/>
                <a:gd name="T1" fmla="*/ 34 h 338"/>
                <a:gd name="T2" fmla="*/ 15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3 h 338"/>
                <a:gd name="T20" fmla="*/ 128 w 232"/>
                <a:gd name="T21" fmla="*/ 235 h 338"/>
                <a:gd name="T22" fmla="*/ 232 w 232"/>
                <a:gd name="T23" fmla="*/ 106 h 338"/>
                <a:gd name="T24" fmla="*/ 149 w 232"/>
                <a:gd name="T25" fmla="*/ 0 h 338"/>
                <a:gd name="T26" fmla="*/ 77 w 232"/>
                <a:gd name="T27" fmla="*/ 40 h 338"/>
                <a:gd name="T28" fmla="*/ 77 w 232"/>
                <a:gd name="T29" fmla="*/ 1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3"/>
                  </a:lnTo>
                  <a:cubicBezTo>
                    <a:pt x="95" y="230"/>
                    <a:pt x="107" y="235"/>
                    <a:pt x="128" y="235"/>
                  </a:cubicBezTo>
                  <a:cubicBezTo>
                    <a:pt x="186" y="235"/>
                    <a:pt x="232" y="179"/>
                    <a:pt x="232" y="106"/>
                  </a:cubicBezTo>
                  <a:cubicBezTo>
                    <a:pt x="232" y="45"/>
                    <a:pt x="197" y="0"/>
                    <a:pt x="149" y="0"/>
                  </a:cubicBezTo>
                  <a:cubicBezTo>
                    <a:pt x="121" y="0"/>
                    <a:pt x="99" y="13"/>
                    <a:pt x="77" y="40"/>
                  </a:cubicBezTo>
                  <a:lnTo>
                    <a:pt x="77" y="1"/>
                  </a:lnTo>
                  <a:lnTo>
                    <a:pt x="74" y="0"/>
                  </a:lnTo>
                  <a:cubicBezTo>
                    <a:pt x="47" y="11"/>
                    <a:pt x="30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1"/>
                    <a:pt x="165" y="219"/>
                    <a:pt x="129" y="219"/>
                  </a:cubicBezTo>
                  <a:cubicBezTo>
                    <a:pt x="106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692">
              <a:extLst>
                <a:ext uri="{FF2B5EF4-FFF2-40B4-BE49-F238E27FC236}">
                  <a16:creationId xmlns:a16="http://schemas.microsoft.com/office/drawing/2014/main" id="{F10179FC-93A0-437F-8DF2-CDEED696DB0D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938213" y="4908551"/>
              <a:ext cx="92075" cy="131763"/>
            </a:xfrm>
            <a:custGeom>
              <a:avLst/>
              <a:gdLst>
                <a:gd name="T0" fmla="*/ 191 w 198"/>
                <a:gd name="T1" fmla="*/ 148 h 235"/>
                <a:gd name="T2" fmla="*/ 113 w 198"/>
                <a:gd name="T3" fmla="*/ 200 h 235"/>
                <a:gd name="T4" fmla="*/ 49 w 198"/>
                <a:gd name="T5" fmla="*/ 157 h 235"/>
                <a:gd name="T6" fmla="*/ 35 w 198"/>
                <a:gd name="T7" fmla="*/ 92 h 235"/>
                <a:gd name="T8" fmla="*/ 189 w 198"/>
                <a:gd name="T9" fmla="*/ 92 h 235"/>
                <a:gd name="T10" fmla="*/ 168 w 198"/>
                <a:gd name="T11" fmla="*/ 29 h 235"/>
                <a:gd name="T12" fmla="*/ 104 w 198"/>
                <a:gd name="T13" fmla="*/ 0 h 235"/>
                <a:gd name="T14" fmla="*/ 36 w 198"/>
                <a:gd name="T15" fmla="*/ 26 h 235"/>
                <a:gd name="T16" fmla="*/ 0 w 198"/>
                <a:gd name="T17" fmla="*/ 123 h 235"/>
                <a:gd name="T18" fmla="*/ 93 w 198"/>
                <a:gd name="T19" fmla="*/ 235 h 235"/>
                <a:gd name="T20" fmla="*/ 198 w 198"/>
                <a:gd name="T21" fmla="*/ 151 h 235"/>
                <a:gd name="T22" fmla="*/ 191 w 198"/>
                <a:gd name="T23" fmla="*/ 148 h 235"/>
                <a:gd name="T24" fmla="*/ 36 w 198"/>
                <a:gd name="T25" fmla="*/ 76 h 235"/>
                <a:gd name="T26" fmla="*/ 89 w 198"/>
                <a:gd name="T27" fmla="*/ 18 h 235"/>
                <a:gd name="T28" fmla="*/ 138 w 198"/>
                <a:gd name="T29" fmla="*/ 76 h 235"/>
                <a:gd name="T30" fmla="*/ 36 w 198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8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5" y="235"/>
                    <a:pt x="93" y="235"/>
                  </a:cubicBezTo>
                  <a:cubicBezTo>
                    <a:pt x="140" y="235"/>
                    <a:pt x="178" y="205"/>
                    <a:pt x="198" y="151"/>
                  </a:cubicBezTo>
                  <a:lnTo>
                    <a:pt x="191" y="148"/>
                  </a:lnTo>
                  <a:close/>
                  <a:moveTo>
                    <a:pt x="36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6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693">
              <a:extLst>
                <a:ext uri="{FF2B5EF4-FFF2-40B4-BE49-F238E27FC236}">
                  <a16:creationId xmlns:a16="http://schemas.microsoft.com/office/drawing/2014/main" id="{ACC7A7D2-CB1D-4587-9541-0BEE5CD07DE1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1041401" y="4908551"/>
              <a:ext cx="88900" cy="131763"/>
            </a:xfrm>
            <a:custGeom>
              <a:avLst/>
              <a:gdLst>
                <a:gd name="T0" fmla="*/ 186 w 193"/>
                <a:gd name="T1" fmla="*/ 152 h 235"/>
                <a:gd name="T2" fmla="*/ 115 w 193"/>
                <a:gd name="T3" fmla="*/ 199 h 235"/>
                <a:gd name="T4" fmla="*/ 38 w 193"/>
                <a:gd name="T5" fmla="*/ 102 h 235"/>
                <a:gd name="T6" fmla="*/ 106 w 193"/>
                <a:gd name="T7" fmla="*/ 15 h 235"/>
                <a:gd name="T8" fmla="*/ 135 w 193"/>
                <a:gd name="T9" fmla="*/ 39 h 235"/>
                <a:gd name="T10" fmla="*/ 138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09 w 193"/>
                <a:gd name="T17" fmla="*/ 0 h 235"/>
                <a:gd name="T18" fmla="*/ 39 w 193"/>
                <a:gd name="T19" fmla="*/ 28 h 235"/>
                <a:gd name="T20" fmla="*/ 0 w 193"/>
                <a:gd name="T21" fmla="*/ 123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5" y="199"/>
                  </a:cubicBezTo>
                  <a:cubicBezTo>
                    <a:pt x="70" y="199"/>
                    <a:pt x="38" y="159"/>
                    <a:pt x="38" y="102"/>
                  </a:cubicBezTo>
                  <a:cubicBezTo>
                    <a:pt x="38" y="50"/>
                    <a:pt x="66" y="15"/>
                    <a:pt x="106" y="15"/>
                  </a:cubicBezTo>
                  <a:cubicBezTo>
                    <a:pt x="124" y="15"/>
                    <a:pt x="130" y="20"/>
                    <a:pt x="135" y="39"/>
                  </a:cubicBezTo>
                  <a:lnTo>
                    <a:pt x="138" y="50"/>
                  </a:lnTo>
                  <a:cubicBezTo>
                    <a:pt x="142" y="64"/>
                    <a:pt x="151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09" y="0"/>
                  </a:cubicBezTo>
                  <a:cubicBezTo>
                    <a:pt x="85" y="0"/>
                    <a:pt x="59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39" y="235"/>
                    <a:pt x="95" y="235"/>
                  </a:cubicBezTo>
                  <a:cubicBezTo>
                    <a:pt x="117" y="235"/>
                    <a:pt x="137" y="227"/>
                    <a:pt x="155" y="211"/>
                  </a:cubicBezTo>
                  <a:cubicBezTo>
                    <a:pt x="168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694">
              <a:extLst>
                <a:ext uri="{FF2B5EF4-FFF2-40B4-BE49-F238E27FC236}">
                  <a16:creationId xmlns:a16="http://schemas.microsoft.com/office/drawing/2014/main" id="{9B7137ED-ABF2-4289-9688-44ECEA8C06D9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1141413" y="4875213"/>
              <a:ext cx="61913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695">
              <a:extLst>
                <a:ext uri="{FF2B5EF4-FFF2-40B4-BE49-F238E27FC236}">
                  <a16:creationId xmlns:a16="http://schemas.microsoft.com/office/drawing/2014/main" id="{5A4EC0D1-CA4A-43D7-B078-0864BB7055D4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1211263" y="4908551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696">
              <a:extLst>
                <a:ext uri="{FF2B5EF4-FFF2-40B4-BE49-F238E27FC236}">
                  <a16:creationId xmlns:a16="http://schemas.microsoft.com/office/drawing/2014/main" id="{7409C77F-0B45-4038-9D41-97815BB6DD8A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1309688" y="4875213"/>
              <a:ext cx="61913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69" y="0"/>
                    <a:pt x="66" y="0"/>
                  </a:cubicBezTo>
                  <a:cubicBezTo>
                    <a:pt x="63" y="4"/>
                    <a:pt x="60" y="9"/>
                    <a:pt x="56" y="14"/>
                  </a:cubicBezTo>
                  <a:cubicBezTo>
                    <a:pt x="37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697">
              <a:extLst>
                <a:ext uri="{FF2B5EF4-FFF2-40B4-BE49-F238E27FC236}">
                  <a16:creationId xmlns:a16="http://schemas.microsoft.com/office/drawing/2014/main" id="{F4553C30-680F-42A4-B057-99503353EDEE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1374776" y="4846638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2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5 w 118"/>
                <a:gd name="T29" fmla="*/ 0 h 341"/>
                <a:gd name="T30" fmla="*/ 30 w 118"/>
                <a:gd name="T31" fmla="*/ 25 h 341"/>
                <a:gd name="T32" fmla="*/ 55 w 118"/>
                <a:gd name="T33" fmla="*/ 51 h 341"/>
                <a:gd name="T34" fmla="*/ 81 w 118"/>
                <a:gd name="T35" fmla="*/ 25 h 341"/>
                <a:gd name="T36" fmla="*/ 55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2" y="144"/>
                  </a:cubicBezTo>
                  <a:cubicBezTo>
                    <a:pt x="34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5" y="0"/>
                  </a:moveTo>
                  <a:cubicBezTo>
                    <a:pt x="42" y="0"/>
                    <a:pt x="30" y="11"/>
                    <a:pt x="30" y="25"/>
                  </a:cubicBezTo>
                  <a:cubicBezTo>
                    <a:pt x="30" y="39"/>
                    <a:pt x="41" y="51"/>
                    <a:pt x="55" y="51"/>
                  </a:cubicBezTo>
                  <a:cubicBezTo>
                    <a:pt x="70" y="51"/>
                    <a:pt x="81" y="40"/>
                    <a:pt x="81" y="25"/>
                  </a:cubicBezTo>
                  <a:cubicBezTo>
                    <a:pt x="81" y="11"/>
                    <a:pt x="70" y="0"/>
                    <a:pt x="55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698">
              <a:extLst>
                <a:ext uri="{FF2B5EF4-FFF2-40B4-BE49-F238E27FC236}">
                  <a16:creationId xmlns:a16="http://schemas.microsoft.com/office/drawing/2014/main" id="{08AAB9B8-FF51-4FF4-B66B-BF8F8037CEB1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1443038" y="4908551"/>
              <a:ext cx="101600" cy="131763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0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3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699">
              <a:extLst>
                <a:ext uri="{FF2B5EF4-FFF2-40B4-BE49-F238E27FC236}">
                  <a16:creationId xmlns:a16="http://schemas.microsoft.com/office/drawing/2014/main" id="{5A83F721-EADD-4001-83AA-6CD303341C49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1555751" y="4908551"/>
              <a:ext cx="109538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700">
              <a:extLst>
                <a:ext uri="{FF2B5EF4-FFF2-40B4-BE49-F238E27FC236}">
                  <a16:creationId xmlns:a16="http://schemas.microsoft.com/office/drawing/2014/main" id="{80C7676F-2C06-48FD-A6A3-AFB4300FC3B2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1681163" y="5010151"/>
              <a:ext cx="33338" cy="68263"/>
            </a:xfrm>
            <a:custGeom>
              <a:avLst/>
              <a:gdLst>
                <a:gd name="T0" fmla="*/ 14 w 69"/>
                <a:gd name="T1" fmla="*/ 121 h 121"/>
                <a:gd name="T2" fmla="*/ 69 w 69"/>
                <a:gd name="T3" fmla="*/ 44 h 121"/>
                <a:gd name="T4" fmla="*/ 30 w 69"/>
                <a:gd name="T5" fmla="*/ 0 h 121"/>
                <a:gd name="T6" fmla="*/ 0 w 69"/>
                <a:gd name="T7" fmla="*/ 28 h 121"/>
                <a:gd name="T8" fmla="*/ 30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4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4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19"/>
                    <a:pt x="52" y="0"/>
                    <a:pt x="30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2" y="54"/>
                    <a:pt x="30" y="54"/>
                  </a:cubicBezTo>
                  <a:cubicBezTo>
                    <a:pt x="33" y="54"/>
                    <a:pt x="36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4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701">
              <a:extLst>
                <a:ext uri="{FF2B5EF4-FFF2-40B4-BE49-F238E27FC236}">
                  <a16:creationId xmlns:a16="http://schemas.microsoft.com/office/drawing/2014/main" id="{16C87806-244D-4E00-954F-9E0422E4F90B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1793876" y="4908551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0 w 202"/>
                <a:gd name="T21" fmla="*/ 37 h 235"/>
                <a:gd name="T22" fmla="*/ 86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3 w 202"/>
                <a:gd name="T49" fmla="*/ 167 h 235"/>
                <a:gd name="T50" fmla="*/ 43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2" y="78"/>
                    <a:pt x="53" y="68"/>
                    <a:pt x="53" y="57"/>
                  </a:cubicBezTo>
                  <a:cubicBezTo>
                    <a:pt x="53" y="55"/>
                    <a:pt x="52" y="52"/>
                    <a:pt x="52" y="49"/>
                  </a:cubicBezTo>
                  <a:cubicBezTo>
                    <a:pt x="51" y="44"/>
                    <a:pt x="50" y="40"/>
                    <a:pt x="50" y="37"/>
                  </a:cubicBezTo>
                  <a:cubicBezTo>
                    <a:pt x="50" y="23"/>
                    <a:pt x="66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7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5" y="206"/>
                    <a:pt x="75" y="206"/>
                  </a:cubicBezTo>
                  <a:cubicBezTo>
                    <a:pt x="57" y="206"/>
                    <a:pt x="43" y="189"/>
                    <a:pt x="43" y="167"/>
                  </a:cubicBezTo>
                  <a:lnTo>
                    <a:pt x="43" y="165"/>
                  </a:lnTo>
                  <a:cubicBezTo>
                    <a:pt x="43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702">
              <a:extLst>
                <a:ext uri="{FF2B5EF4-FFF2-40B4-BE49-F238E27FC236}">
                  <a16:creationId xmlns:a16="http://schemas.microsoft.com/office/drawing/2014/main" id="{73E4C5C2-2A00-444E-B035-A2CCD853EB49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1892301" y="4846638"/>
              <a:ext cx="85725" cy="192088"/>
            </a:xfrm>
            <a:custGeom>
              <a:avLst/>
              <a:gdLst>
                <a:gd name="T0" fmla="*/ 144 w 181"/>
                <a:gd name="T1" fmla="*/ 116 h 341"/>
                <a:gd name="T2" fmla="*/ 83 w 181"/>
                <a:gd name="T3" fmla="*/ 116 h 341"/>
                <a:gd name="T4" fmla="*/ 83 w 181"/>
                <a:gd name="T5" fmla="*/ 58 h 341"/>
                <a:gd name="T6" fmla="*/ 112 w 181"/>
                <a:gd name="T7" fmla="*/ 14 h 341"/>
                <a:gd name="T8" fmla="*/ 138 w 181"/>
                <a:gd name="T9" fmla="*/ 33 h 341"/>
                <a:gd name="T10" fmla="*/ 160 w 181"/>
                <a:gd name="T11" fmla="*/ 51 h 341"/>
                <a:gd name="T12" fmla="*/ 181 w 181"/>
                <a:gd name="T13" fmla="*/ 31 h 341"/>
                <a:gd name="T14" fmla="*/ 129 w 181"/>
                <a:gd name="T15" fmla="*/ 0 h 341"/>
                <a:gd name="T16" fmla="*/ 59 w 181"/>
                <a:gd name="T17" fmla="*/ 36 h 341"/>
                <a:gd name="T18" fmla="*/ 42 w 181"/>
                <a:gd name="T19" fmla="*/ 116 h 341"/>
                <a:gd name="T20" fmla="*/ 1 w 181"/>
                <a:gd name="T21" fmla="*/ 116 h 341"/>
                <a:gd name="T22" fmla="*/ 1 w 181"/>
                <a:gd name="T23" fmla="*/ 132 h 341"/>
                <a:gd name="T24" fmla="*/ 42 w 181"/>
                <a:gd name="T25" fmla="*/ 132 h 341"/>
                <a:gd name="T26" fmla="*/ 42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30 w 181"/>
                <a:gd name="T33" fmla="*/ 341 h 341"/>
                <a:gd name="T34" fmla="*/ 130 w 181"/>
                <a:gd name="T35" fmla="*/ 333 h 341"/>
                <a:gd name="T36" fmla="*/ 84 w 181"/>
                <a:gd name="T37" fmla="*/ 289 h 341"/>
                <a:gd name="T38" fmla="*/ 84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3" y="116"/>
                  </a:lnTo>
                  <a:lnTo>
                    <a:pt x="83" y="58"/>
                  </a:lnTo>
                  <a:cubicBezTo>
                    <a:pt x="83" y="29"/>
                    <a:pt x="93" y="14"/>
                    <a:pt x="112" y="14"/>
                  </a:cubicBezTo>
                  <a:cubicBezTo>
                    <a:pt x="122" y="14"/>
                    <a:pt x="129" y="19"/>
                    <a:pt x="138" y="33"/>
                  </a:cubicBezTo>
                  <a:cubicBezTo>
                    <a:pt x="146" y="46"/>
                    <a:pt x="152" y="51"/>
                    <a:pt x="160" y="51"/>
                  </a:cubicBezTo>
                  <a:cubicBezTo>
                    <a:pt x="172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9" y="0"/>
                    <a:pt x="72" y="13"/>
                    <a:pt x="59" y="36"/>
                  </a:cubicBezTo>
                  <a:cubicBezTo>
                    <a:pt x="46" y="58"/>
                    <a:pt x="42" y="76"/>
                    <a:pt x="42" y="116"/>
                  </a:cubicBezTo>
                  <a:lnTo>
                    <a:pt x="1" y="116"/>
                  </a:lnTo>
                  <a:lnTo>
                    <a:pt x="1" y="132"/>
                  </a:lnTo>
                  <a:lnTo>
                    <a:pt x="42" y="132"/>
                  </a:lnTo>
                  <a:lnTo>
                    <a:pt x="42" y="289"/>
                  </a:lnTo>
                  <a:cubicBezTo>
                    <a:pt x="42" y="325"/>
                    <a:pt x="36" y="331"/>
                    <a:pt x="0" y="333"/>
                  </a:cubicBezTo>
                  <a:lnTo>
                    <a:pt x="0" y="341"/>
                  </a:lnTo>
                  <a:lnTo>
                    <a:pt x="130" y="341"/>
                  </a:lnTo>
                  <a:lnTo>
                    <a:pt x="130" y="333"/>
                  </a:lnTo>
                  <a:cubicBezTo>
                    <a:pt x="89" y="332"/>
                    <a:pt x="84" y="326"/>
                    <a:pt x="84" y="289"/>
                  </a:cubicBezTo>
                  <a:lnTo>
                    <a:pt x="84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703">
              <a:extLst>
                <a:ext uri="{FF2B5EF4-FFF2-40B4-BE49-F238E27FC236}">
                  <a16:creationId xmlns:a16="http://schemas.microsoft.com/office/drawing/2014/main" id="{A73AF851-86B5-4077-B408-CB90D0D642C8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1968501" y="4875213"/>
              <a:ext cx="61913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6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6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704">
              <a:extLst>
                <a:ext uri="{FF2B5EF4-FFF2-40B4-BE49-F238E27FC236}">
                  <a16:creationId xmlns:a16="http://schemas.microsoft.com/office/drawing/2014/main" id="{D08C04DE-4DC9-4517-B591-EDF3D27F91F5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2036763" y="4908551"/>
              <a:ext cx="92075" cy="131763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0 h 235"/>
                <a:gd name="T4" fmla="*/ 50 w 199"/>
                <a:gd name="T5" fmla="*/ 157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5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1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0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705">
              <a:extLst>
                <a:ext uri="{FF2B5EF4-FFF2-40B4-BE49-F238E27FC236}">
                  <a16:creationId xmlns:a16="http://schemas.microsoft.com/office/drawing/2014/main" id="{BA7DF982-3B22-47ED-88F2-6FCDB636447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135188" y="4908551"/>
              <a:ext cx="76200" cy="130175"/>
            </a:xfrm>
            <a:custGeom>
              <a:avLst/>
              <a:gdLst>
                <a:gd name="T0" fmla="*/ 1 w 165"/>
                <a:gd name="T1" fmla="*/ 35 h 230"/>
                <a:gd name="T2" fmla="*/ 19 w 165"/>
                <a:gd name="T3" fmla="*/ 33 h 230"/>
                <a:gd name="T4" fmla="*/ 36 w 165"/>
                <a:gd name="T5" fmla="*/ 63 h 230"/>
                <a:gd name="T6" fmla="*/ 36 w 165"/>
                <a:gd name="T7" fmla="*/ 188 h 230"/>
                <a:gd name="T8" fmla="*/ 0 w 165"/>
                <a:gd name="T9" fmla="*/ 222 h 230"/>
                <a:gd name="T10" fmla="*/ 0 w 165"/>
                <a:gd name="T11" fmla="*/ 230 h 230"/>
                <a:gd name="T12" fmla="*/ 120 w 165"/>
                <a:gd name="T13" fmla="*/ 230 h 230"/>
                <a:gd name="T14" fmla="*/ 120 w 165"/>
                <a:gd name="T15" fmla="*/ 222 h 230"/>
                <a:gd name="T16" fmla="*/ 78 w 165"/>
                <a:gd name="T17" fmla="*/ 185 h 230"/>
                <a:gd name="T18" fmla="*/ 78 w 165"/>
                <a:gd name="T19" fmla="*/ 73 h 230"/>
                <a:gd name="T20" fmla="*/ 113 w 165"/>
                <a:gd name="T21" fmla="*/ 32 h 230"/>
                <a:gd name="T22" fmla="*/ 126 w 165"/>
                <a:gd name="T23" fmla="*/ 39 h 230"/>
                <a:gd name="T24" fmla="*/ 146 w 165"/>
                <a:gd name="T25" fmla="*/ 49 h 230"/>
                <a:gd name="T26" fmla="*/ 165 w 165"/>
                <a:gd name="T27" fmla="*/ 27 h 230"/>
                <a:gd name="T28" fmla="*/ 138 w 165"/>
                <a:gd name="T29" fmla="*/ 0 h 230"/>
                <a:gd name="T30" fmla="*/ 78 w 165"/>
                <a:gd name="T31" fmla="*/ 47 h 230"/>
                <a:gd name="T32" fmla="*/ 78 w 165"/>
                <a:gd name="T33" fmla="*/ 1 h 230"/>
                <a:gd name="T34" fmla="*/ 75 w 165"/>
                <a:gd name="T35" fmla="*/ 0 h 230"/>
                <a:gd name="T36" fmla="*/ 1 w 165"/>
                <a:gd name="T37" fmla="*/ 27 h 230"/>
                <a:gd name="T38" fmla="*/ 1 w 165"/>
                <a:gd name="T39" fmla="*/ 3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230">
                  <a:moveTo>
                    <a:pt x="1" y="35"/>
                  </a:moveTo>
                  <a:cubicBezTo>
                    <a:pt x="8" y="34"/>
                    <a:pt x="13" y="33"/>
                    <a:pt x="19" y="33"/>
                  </a:cubicBezTo>
                  <a:cubicBezTo>
                    <a:pt x="31" y="33"/>
                    <a:pt x="36" y="41"/>
                    <a:pt x="36" y="63"/>
                  </a:cubicBezTo>
                  <a:lnTo>
                    <a:pt x="36" y="188"/>
                  </a:lnTo>
                  <a:cubicBezTo>
                    <a:pt x="36" y="213"/>
                    <a:pt x="32" y="216"/>
                    <a:pt x="0" y="222"/>
                  </a:cubicBezTo>
                  <a:lnTo>
                    <a:pt x="0" y="230"/>
                  </a:lnTo>
                  <a:lnTo>
                    <a:pt x="120" y="230"/>
                  </a:lnTo>
                  <a:lnTo>
                    <a:pt x="120" y="222"/>
                  </a:lnTo>
                  <a:cubicBezTo>
                    <a:pt x="86" y="221"/>
                    <a:pt x="78" y="213"/>
                    <a:pt x="78" y="185"/>
                  </a:cubicBezTo>
                  <a:lnTo>
                    <a:pt x="78" y="73"/>
                  </a:lnTo>
                  <a:cubicBezTo>
                    <a:pt x="78" y="57"/>
                    <a:pt x="99" y="32"/>
                    <a:pt x="113" y="32"/>
                  </a:cubicBezTo>
                  <a:cubicBezTo>
                    <a:pt x="116" y="32"/>
                    <a:pt x="120" y="34"/>
                    <a:pt x="126" y="39"/>
                  </a:cubicBezTo>
                  <a:cubicBezTo>
                    <a:pt x="134" y="46"/>
                    <a:pt x="139" y="49"/>
                    <a:pt x="146" y="49"/>
                  </a:cubicBezTo>
                  <a:cubicBezTo>
                    <a:pt x="157" y="49"/>
                    <a:pt x="165" y="41"/>
                    <a:pt x="165" y="27"/>
                  </a:cubicBezTo>
                  <a:cubicBezTo>
                    <a:pt x="165" y="10"/>
                    <a:pt x="154" y="0"/>
                    <a:pt x="138" y="0"/>
                  </a:cubicBezTo>
                  <a:cubicBezTo>
                    <a:pt x="117" y="0"/>
                    <a:pt x="102" y="12"/>
                    <a:pt x="78" y="47"/>
                  </a:cubicBezTo>
                  <a:lnTo>
                    <a:pt x="78" y="1"/>
                  </a:lnTo>
                  <a:lnTo>
                    <a:pt x="75" y="0"/>
                  </a:lnTo>
                  <a:cubicBezTo>
                    <a:pt x="49" y="11"/>
                    <a:pt x="31" y="18"/>
                    <a:pt x="1" y="27"/>
                  </a:cubicBezTo>
                  <a:lnTo>
                    <a:pt x="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706">
              <a:extLst>
                <a:ext uri="{FF2B5EF4-FFF2-40B4-BE49-F238E27FC236}">
                  <a16:creationId xmlns:a16="http://schemas.microsoft.com/office/drawing/2014/main" id="{339AD8BA-D151-4F3E-B18C-D3659883C79D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276476" y="4913313"/>
              <a:ext cx="127000" cy="12700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707">
              <a:extLst>
                <a:ext uri="{FF2B5EF4-FFF2-40B4-BE49-F238E27FC236}">
                  <a16:creationId xmlns:a16="http://schemas.microsoft.com/office/drawing/2014/main" id="{334CD4A7-61F3-409A-86D8-FD82DD19FC77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2468563" y="4846638"/>
              <a:ext cx="107950" cy="193675"/>
            </a:xfrm>
            <a:custGeom>
              <a:avLst/>
              <a:gdLst>
                <a:gd name="T0" fmla="*/ 75 w 232"/>
                <a:gd name="T1" fmla="*/ 1 h 346"/>
                <a:gd name="T2" fmla="*/ 73 w 232"/>
                <a:gd name="T3" fmla="*/ 0 h 346"/>
                <a:gd name="T4" fmla="*/ 15 w 232"/>
                <a:gd name="T5" fmla="*/ 18 h 346"/>
                <a:gd name="T6" fmla="*/ 0 w 232"/>
                <a:gd name="T7" fmla="*/ 22 h 346"/>
                <a:gd name="T8" fmla="*/ 0 w 232"/>
                <a:gd name="T9" fmla="*/ 30 h 346"/>
                <a:gd name="T10" fmla="*/ 9 w 232"/>
                <a:gd name="T11" fmla="*/ 29 h 346"/>
                <a:gd name="T12" fmla="*/ 33 w 232"/>
                <a:gd name="T13" fmla="*/ 55 h 346"/>
                <a:gd name="T14" fmla="*/ 33 w 232"/>
                <a:gd name="T15" fmla="*/ 314 h 346"/>
                <a:gd name="T16" fmla="*/ 115 w 232"/>
                <a:gd name="T17" fmla="*/ 346 h 346"/>
                <a:gd name="T18" fmla="*/ 232 w 232"/>
                <a:gd name="T19" fmla="*/ 219 h 346"/>
                <a:gd name="T20" fmla="*/ 144 w 232"/>
                <a:gd name="T21" fmla="*/ 111 h 346"/>
                <a:gd name="T22" fmla="*/ 75 w 232"/>
                <a:gd name="T23" fmla="*/ 154 h 346"/>
                <a:gd name="T24" fmla="*/ 75 w 232"/>
                <a:gd name="T25" fmla="*/ 1 h 346"/>
                <a:gd name="T26" fmla="*/ 75 w 232"/>
                <a:gd name="T27" fmla="*/ 180 h 346"/>
                <a:gd name="T28" fmla="*/ 124 w 232"/>
                <a:gd name="T29" fmla="*/ 143 h 346"/>
                <a:gd name="T30" fmla="*/ 188 w 232"/>
                <a:gd name="T31" fmla="*/ 242 h 346"/>
                <a:gd name="T32" fmla="*/ 123 w 232"/>
                <a:gd name="T33" fmla="*/ 330 h 346"/>
                <a:gd name="T34" fmla="*/ 75 w 232"/>
                <a:gd name="T35" fmla="*/ 306 h 346"/>
                <a:gd name="T36" fmla="*/ 75 w 232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6">
                  <a:moveTo>
                    <a:pt x="75" y="1"/>
                  </a:moveTo>
                  <a:lnTo>
                    <a:pt x="73" y="0"/>
                  </a:lnTo>
                  <a:cubicBezTo>
                    <a:pt x="52" y="7"/>
                    <a:pt x="38" y="11"/>
                    <a:pt x="15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9" y="29"/>
                  </a:cubicBezTo>
                  <a:cubicBezTo>
                    <a:pt x="29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6" y="346"/>
                    <a:pt x="115" y="346"/>
                  </a:cubicBezTo>
                  <a:cubicBezTo>
                    <a:pt x="181" y="346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4" y="111"/>
                    <a:pt x="85" y="129"/>
                    <a:pt x="75" y="154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8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708">
              <a:extLst>
                <a:ext uri="{FF2B5EF4-FFF2-40B4-BE49-F238E27FC236}">
                  <a16:creationId xmlns:a16="http://schemas.microsoft.com/office/drawing/2014/main" id="{A360C452-D5D7-40FB-83A6-C6FB6B12022F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2592388" y="4908551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4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4 w 202"/>
                <a:gd name="T17" fmla="*/ 57 h 235"/>
                <a:gd name="T18" fmla="*/ 53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3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6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4" y="0"/>
                  </a:cubicBezTo>
                  <a:cubicBezTo>
                    <a:pt x="47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4" y="68"/>
                    <a:pt x="54" y="57"/>
                  </a:cubicBezTo>
                  <a:cubicBezTo>
                    <a:pt x="54" y="55"/>
                    <a:pt x="53" y="52"/>
                    <a:pt x="53" y="49"/>
                  </a:cubicBezTo>
                  <a:cubicBezTo>
                    <a:pt x="52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2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40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3" y="235"/>
                  </a:cubicBezTo>
                  <a:cubicBezTo>
                    <a:pt x="75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6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5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709">
              <a:extLst>
                <a:ext uri="{FF2B5EF4-FFF2-40B4-BE49-F238E27FC236}">
                  <a16:creationId xmlns:a16="http://schemas.microsoft.com/office/drawing/2014/main" id="{7067D9F5-93C5-4B06-B59B-A120555C2E48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2692401" y="4846638"/>
              <a:ext cx="55563" cy="192088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59 h 341"/>
                <a:gd name="T8" fmla="*/ 39 w 118"/>
                <a:gd name="T9" fmla="*/ 297 h 341"/>
                <a:gd name="T10" fmla="*/ 1 w 118"/>
                <a:gd name="T11" fmla="*/ 333 h 341"/>
                <a:gd name="T12" fmla="*/ 1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710">
              <a:extLst>
                <a:ext uri="{FF2B5EF4-FFF2-40B4-BE49-F238E27FC236}">
                  <a16:creationId xmlns:a16="http://schemas.microsoft.com/office/drawing/2014/main" id="{7F7547CE-DCED-4BC3-84FC-2CCF06D7B445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2755901" y="4846638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39 w 119"/>
                <a:gd name="T7" fmla="*/ 59 h 341"/>
                <a:gd name="T8" fmla="*/ 39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711">
              <a:extLst>
                <a:ext uri="{FF2B5EF4-FFF2-40B4-BE49-F238E27FC236}">
                  <a16:creationId xmlns:a16="http://schemas.microsoft.com/office/drawing/2014/main" id="{F834DB37-8D0A-4B1F-9165-56336924EB2B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2828926" y="4908551"/>
              <a:ext cx="69850" cy="131763"/>
            </a:xfrm>
            <a:custGeom>
              <a:avLst/>
              <a:gdLst>
                <a:gd name="T0" fmla="*/ 131 w 148"/>
                <a:gd name="T1" fmla="*/ 72 h 234"/>
                <a:gd name="T2" fmla="*/ 129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2 w 148"/>
                <a:gd name="T11" fmla="*/ 6 h 234"/>
                <a:gd name="T12" fmla="*/ 67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1 w 148"/>
                <a:gd name="T23" fmla="*/ 223 h 234"/>
                <a:gd name="T24" fmla="*/ 29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7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0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29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8" y="9"/>
                    <a:pt x="118" y="9"/>
                    <a:pt x="116" y="9"/>
                  </a:cubicBezTo>
                  <a:cubicBezTo>
                    <a:pt x="113" y="9"/>
                    <a:pt x="108" y="8"/>
                    <a:pt x="102" y="6"/>
                  </a:cubicBezTo>
                  <a:cubicBezTo>
                    <a:pt x="91" y="2"/>
                    <a:pt x="80" y="0"/>
                    <a:pt x="67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5" y="109"/>
                    <a:pt x="58" y="133"/>
                  </a:cubicBezTo>
                  <a:lnTo>
                    <a:pt x="87" y="149"/>
                  </a:lnTo>
                  <a:cubicBezTo>
                    <a:pt x="104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1" y="223"/>
                  </a:cubicBezTo>
                  <a:cubicBezTo>
                    <a:pt x="54" y="223"/>
                    <a:pt x="39" y="216"/>
                    <a:pt x="29" y="205"/>
                  </a:cubicBezTo>
                  <a:cubicBezTo>
                    <a:pt x="19" y="193"/>
                    <a:pt x="14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2" y="225"/>
                    <a:pt x="29" y="226"/>
                    <a:pt x="41" y="229"/>
                  </a:cubicBezTo>
                  <a:cubicBezTo>
                    <a:pt x="55" y="232"/>
                    <a:pt x="68" y="234"/>
                    <a:pt x="77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0" y="58"/>
                    <a:pt x="30" y="45"/>
                  </a:cubicBezTo>
                  <a:cubicBezTo>
                    <a:pt x="30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712">
              <a:extLst>
                <a:ext uri="{FF2B5EF4-FFF2-40B4-BE49-F238E27FC236}">
                  <a16:creationId xmlns:a16="http://schemas.microsoft.com/office/drawing/2014/main" id="{EDAB0142-1AC7-406B-AB99-428CD24FFF29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2921001" y="5010151"/>
              <a:ext cx="31750" cy="68263"/>
            </a:xfrm>
            <a:custGeom>
              <a:avLst/>
              <a:gdLst>
                <a:gd name="T0" fmla="*/ 13 w 69"/>
                <a:gd name="T1" fmla="*/ 121 h 121"/>
                <a:gd name="T2" fmla="*/ 69 w 69"/>
                <a:gd name="T3" fmla="*/ 44 h 121"/>
                <a:gd name="T4" fmla="*/ 29 w 69"/>
                <a:gd name="T5" fmla="*/ 0 h 121"/>
                <a:gd name="T6" fmla="*/ 0 w 69"/>
                <a:gd name="T7" fmla="*/ 28 h 121"/>
                <a:gd name="T8" fmla="*/ 29 w 69"/>
                <a:gd name="T9" fmla="*/ 54 h 121"/>
                <a:gd name="T10" fmla="*/ 39 w 69"/>
                <a:gd name="T11" fmla="*/ 53 h 121"/>
                <a:gd name="T12" fmla="*/ 43 w 69"/>
                <a:gd name="T13" fmla="*/ 52 h 121"/>
                <a:gd name="T14" fmla="*/ 50 w 69"/>
                <a:gd name="T15" fmla="*/ 59 h 121"/>
                <a:gd name="T16" fmla="*/ 9 w 69"/>
                <a:gd name="T17" fmla="*/ 112 h 121"/>
                <a:gd name="T18" fmla="*/ 13 w 69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1">
                  <a:moveTo>
                    <a:pt x="13" y="121"/>
                  </a:moveTo>
                  <a:cubicBezTo>
                    <a:pt x="47" y="105"/>
                    <a:pt x="69" y="74"/>
                    <a:pt x="69" y="44"/>
                  </a:cubicBezTo>
                  <a:cubicBezTo>
                    <a:pt x="69" y="19"/>
                    <a:pt x="52" y="0"/>
                    <a:pt x="29" y="0"/>
                  </a:cubicBezTo>
                  <a:cubicBezTo>
                    <a:pt x="12" y="0"/>
                    <a:pt x="0" y="11"/>
                    <a:pt x="0" y="28"/>
                  </a:cubicBezTo>
                  <a:cubicBezTo>
                    <a:pt x="0" y="44"/>
                    <a:pt x="11" y="54"/>
                    <a:pt x="29" y="54"/>
                  </a:cubicBezTo>
                  <a:cubicBezTo>
                    <a:pt x="32" y="54"/>
                    <a:pt x="36" y="53"/>
                    <a:pt x="39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7" y="52"/>
                    <a:pt x="50" y="55"/>
                    <a:pt x="50" y="59"/>
                  </a:cubicBezTo>
                  <a:cubicBezTo>
                    <a:pt x="50" y="75"/>
                    <a:pt x="36" y="93"/>
                    <a:pt x="9" y="112"/>
                  </a:cubicBezTo>
                  <a:lnTo>
                    <a:pt x="13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713">
              <a:extLst>
                <a:ext uri="{FF2B5EF4-FFF2-40B4-BE49-F238E27FC236}">
                  <a16:creationId xmlns:a16="http://schemas.microsoft.com/office/drawing/2014/main" id="{0DCB12A7-5DA4-4D9B-9954-2D92815CBBF3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3024188" y="4851401"/>
              <a:ext cx="115888" cy="187325"/>
            </a:xfrm>
            <a:custGeom>
              <a:avLst/>
              <a:gdLst>
                <a:gd name="T0" fmla="*/ 233 w 245"/>
                <a:gd name="T1" fmla="*/ 196 h 331"/>
                <a:gd name="T2" fmla="*/ 183 w 245"/>
                <a:gd name="T3" fmla="*/ 196 h 331"/>
                <a:gd name="T4" fmla="*/ 193 w 245"/>
                <a:gd name="T5" fmla="*/ 129 h 331"/>
                <a:gd name="T6" fmla="*/ 245 w 245"/>
                <a:gd name="T7" fmla="*/ 129 h 331"/>
                <a:gd name="T8" fmla="*/ 245 w 245"/>
                <a:gd name="T9" fmla="*/ 101 h 331"/>
                <a:gd name="T10" fmla="*/ 197 w 245"/>
                <a:gd name="T11" fmla="*/ 101 h 331"/>
                <a:gd name="T12" fmla="*/ 212 w 245"/>
                <a:gd name="T13" fmla="*/ 0 h 331"/>
                <a:gd name="T14" fmla="*/ 183 w 245"/>
                <a:gd name="T15" fmla="*/ 0 h 331"/>
                <a:gd name="T16" fmla="*/ 168 w 245"/>
                <a:gd name="T17" fmla="*/ 101 h 331"/>
                <a:gd name="T18" fmla="*/ 102 w 245"/>
                <a:gd name="T19" fmla="*/ 101 h 331"/>
                <a:gd name="T20" fmla="*/ 117 w 245"/>
                <a:gd name="T21" fmla="*/ 0 h 331"/>
                <a:gd name="T22" fmla="*/ 88 w 245"/>
                <a:gd name="T23" fmla="*/ 0 h 331"/>
                <a:gd name="T24" fmla="*/ 73 w 245"/>
                <a:gd name="T25" fmla="*/ 101 h 331"/>
                <a:gd name="T26" fmla="*/ 14 w 245"/>
                <a:gd name="T27" fmla="*/ 101 h 331"/>
                <a:gd name="T28" fmla="*/ 14 w 245"/>
                <a:gd name="T29" fmla="*/ 129 h 331"/>
                <a:gd name="T30" fmla="*/ 69 w 245"/>
                <a:gd name="T31" fmla="*/ 129 h 331"/>
                <a:gd name="T32" fmla="*/ 58 w 245"/>
                <a:gd name="T33" fmla="*/ 196 h 331"/>
                <a:gd name="T34" fmla="*/ 0 w 245"/>
                <a:gd name="T35" fmla="*/ 196 h 331"/>
                <a:gd name="T36" fmla="*/ 0 w 245"/>
                <a:gd name="T37" fmla="*/ 223 h 331"/>
                <a:gd name="T38" fmla="*/ 54 w 245"/>
                <a:gd name="T39" fmla="*/ 223 h 331"/>
                <a:gd name="T40" fmla="*/ 37 w 245"/>
                <a:gd name="T41" fmla="*/ 331 h 331"/>
                <a:gd name="T42" fmla="*/ 66 w 245"/>
                <a:gd name="T43" fmla="*/ 331 h 331"/>
                <a:gd name="T44" fmla="*/ 83 w 245"/>
                <a:gd name="T45" fmla="*/ 223 h 331"/>
                <a:gd name="T46" fmla="*/ 149 w 245"/>
                <a:gd name="T47" fmla="*/ 223 h 331"/>
                <a:gd name="T48" fmla="*/ 134 w 245"/>
                <a:gd name="T49" fmla="*/ 331 h 331"/>
                <a:gd name="T50" fmla="*/ 163 w 245"/>
                <a:gd name="T51" fmla="*/ 331 h 331"/>
                <a:gd name="T52" fmla="*/ 178 w 245"/>
                <a:gd name="T53" fmla="*/ 223 h 331"/>
                <a:gd name="T54" fmla="*/ 233 w 245"/>
                <a:gd name="T55" fmla="*/ 223 h 331"/>
                <a:gd name="T56" fmla="*/ 233 w 245"/>
                <a:gd name="T57" fmla="*/ 196 h 331"/>
                <a:gd name="T58" fmla="*/ 164 w 245"/>
                <a:gd name="T59" fmla="*/ 129 h 331"/>
                <a:gd name="T60" fmla="*/ 154 w 245"/>
                <a:gd name="T61" fmla="*/ 196 h 331"/>
                <a:gd name="T62" fmla="*/ 87 w 245"/>
                <a:gd name="T63" fmla="*/ 196 h 331"/>
                <a:gd name="T64" fmla="*/ 98 w 245"/>
                <a:gd name="T65" fmla="*/ 129 h 331"/>
                <a:gd name="T66" fmla="*/ 164 w 245"/>
                <a:gd name="T67" fmla="*/ 12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5" h="331">
                  <a:moveTo>
                    <a:pt x="233" y="196"/>
                  </a:moveTo>
                  <a:lnTo>
                    <a:pt x="183" y="196"/>
                  </a:lnTo>
                  <a:lnTo>
                    <a:pt x="193" y="129"/>
                  </a:lnTo>
                  <a:lnTo>
                    <a:pt x="245" y="129"/>
                  </a:lnTo>
                  <a:lnTo>
                    <a:pt x="245" y="101"/>
                  </a:lnTo>
                  <a:lnTo>
                    <a:pt x="197" y="101"/>
                  </a:lnTo>
                  <a:lnTo>
                    <a:pt x="212" y="0"/>
                  </a:lnTo>
                  <a:lnTo>
                    <a:pt x="183" y="0"/>
                  </a:lnTo>
                  <a:lnTo>
                    <a:pt x="168" y="101"/>
                  </a:lnTo>
                  <a:lnTo>
                    <a:pt x="102" y="101"/>
                  </a:lnTo>
                  <a:lnTo>
                    <a:pt x="117" y="0"/>
                  </a:lnTo>
                  <a:lnTo>
                    <a:pt x="88" y="0"/>
                  </a:lnTo>
                  <a:lnTo>
                    <a:pt x="73" y="101"/>
                  </a:lnTo>
                  <a:lnTo>
                    <a:pt x="14" y="101"/>
                  </a:lnTo>
                  <a:lnTo>
                    <a:pt x="14" y="129"/>
                  </a:lnTo>
                  <a:lnTo>
                    <a:pt x="69" y="129"/>
                  </a:lnTo>
                  <a:lnTo>
                    <a:pt x="58" y="196"/>
                  </a:lnTo>
                  <a:lnTo>
                    <a:pt x="0" y="196"/>
                  </a:lnTo>
                  <a:lnTo>
                    <a:pt x="0" y="223"/>
                  </a:lnTo>
                  <a:lnTo>
                    <a:pt x="54" y="223"/>
                  </a:lnTo>
                  <a:lnTo>
                    <a:pt x="37" y="331"/>
                  </a:lnTo>
                  <a:lnTo>
                    <a:pt x="66" y="331"/>
                  </a:lnTo>
                  <a:lnTo>
                    <a:pt x="83" y="223"/>
                  </a:lnTo>
                  <a:lnTo>
                    <a:pt x="149" y="223"/>
                  </a:lnTo>
                  <a:lnTo>
                    <a:pt x="134" y="331"/>
                  </a:lnTo>
                  <a:lnTo>
                    <a:pt x="163" y="331"/>
                  </a:lnTo>
                  <a:lnTo>
                    <a:pt x="178" y="223"/>
                  </a:lnTo>
                  <a:lnTo>
                    <a:pt x="233" y="223"/>
                  </a:lnTo>
                  <a:lnTo>
                    <a:pt x="233" y="196"/>
                  </a:lnTo>
                  <a:close/>
                  <a:moveTo>
                    <a:pt x="164" y="129"/>
                  </a:moveTo>
                  <a:lnTo>
                    <a:pt x="154" y="196"/>
                  </a:lnTo>
                  <a:lnTo>
                    <a:pt x="87" y="196"/>
                  </a:lnTo>
                  <a:lnTo>
                    <a:pt x="98" y="129"/>
                  </a:lnTo>
                  <a:lnTo>
                    <a:pt x="164" y="1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714">
              <a:extLst>
                <a:ext uri="{FF2B5EF4-FFF2-40B4-BE49-F238E27FC236}">
                  <a16:creationId xmlns:a16="http://schemas.microsoft.com/office/drawing/2014/main" id="{867CEACF-17BE-4426-90BF-E2BC5D8D396C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3205163" y="4908551"/>
              <a:ext cx="103188" cy="131763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0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715">
              <a:extLst>
                <a:ext uri="{FF2B5EF4-FFF2-40B4-BE49-F238E27FC236}">
                  <a16:creationId xmlns:a16="http://schemas.microsoft.com/office/drawing/2014/main" id="{7D564CD7-842B-4CCB-B1CE-009A68ED6A71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319463" y="4846638"/>
              <a:ext cx="85725" cy="192088"/>
            </a:xfrm>
            <a:custGeom>
              <a:avLst/>
              <a:gdLst>
                <a:gd name="T0" fmla="*/ 144 w 181"/>
                <a:gd name="T1" fmla="*/ 116 h 341"/>
                <a:gd name="T2" fmla="*/ 82 w 181"/>
                <a:gd name="T3" fmla="*/ 116 h 341"/>
                <a:gd name="T4" fmla="*/ 82 w 181"/>
                <a:gd name="T5" fmla="*/ 58 h 341"/>
                <a:gd name="T6" fmla="*/ 111 w 181"/>
                <a:gd name="T7" fmla="*/ 14 h 341"/>
                <a:gd name="T8" fmla="*/ 137 w 181"/>
                <a:gd name="T9" fmla="*/ 33 h 341"/>
                <a:gd name="T10" fmla="*/ 160 w 181"/>
                <a:gd name="T11" fmla="*/ 51 h 341"/>
                <a:gd name="T12" fmla="*/ 181 w 181"/>
                <a:gd name="T13" fmla="*/ 31 h 341"/>
                <a:gd name="T14" fmla="*/ 129 w 181"/>
                <a:gd name="T15" fmla="*/ 0 h 341"/>
                <a:gd name="T16" fmla="*/ 58 w 181"/>
                <a:gd name="T17" fmla="*/ 36 h 341"/>
                <a:gd name="T18" fmla="*/ 41 w 181"/>
                <a:gd name="T19" fmla="*/ 116 h 341"/>
                <a:gd name="T20" fmla="*/ 0 w 181"/>
                <a:gd name="T21" fmla="*/ 116 h 341"/>
                <a:gd name="T22" fmla="*/ 0 w 181"/>
                <a:gd name="T23" fmla="*/ 132 h 341"/>
                <a:gd name="T24" fmla="*/ 41 w 181"/>
                <a:gd name="T25" fmla="*/ 132 h 341"/>
                <a:gd name="T26" fmla="*/ 41 w 181"/>
                <a:gd name="T27" fmla="*/ 289 h 341"/>
                <a:gd name="T28" fmla="*/ 0 w 181"/>
                <a:gd name="T29" fmla="*/ 333 h 341"/>
                <a:gd name="T30" fmla="*/ 0 w 181"/>
                <a:gd name="T31" fmla="*/ 341 h 341"/>
                <a:gd name="T32" fmla="*/ 129 w 181"/>
                <a:gd name="T33" fmla="*/ 341 h 341"/>
                <a:gd name="T34" fmla="*/ 129 w 181"/>
                <a:gd name="T35" fmla="*/ 333 h 341"/>
                <a:gd name="T36" fmla="*/ 83 w 181"/>
                <a:gd name="T37" fmla="*/ 289 h 341"/>
                <a:gd name="T38" fmla="*/ 83 w 181"/>
                <a:gd name="T39" fmla="*/ 132 h 341"/>
                <a:gd name="T40" fmla="*/ 144 w 181"/>
                <a:gd name="T41" fmla="*/ 132 h 341"/>
                <a:gd name="T42" fmla="*/ 144 w 181"/>
                <a:gd name="T43" fmla="*/ 11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341">
                  <a:moveTo>
                    <a:pt x="144" y="116"/>
                  </a:moveTo>
                  <a:lnTo>
                    <a:pt x="82" y="116"/>
                  </a:lnTo>
                  <a:lnTo>
                    <a:pt x="82" y="58"/>
                  </a:lnTo>
                  <a:cubicBezTo>
                    <a:pt x="82" y="29"/>
                    <a:pt x="92" y="14"/>
                    <a:pt x="111" y="14"/>
                  </a:cubicBezTo>
                  <a:cubicBezTo>
                    <a:pt x="121" y="14"/>
                    <a:pt x="128" y="19"/>
                    <a:pt x="137" y="33"/>
                  </a:cubicBezTo>
                  <a:cubicBezTo>
                    <a:pt x="145" y="46"/>
                    <a:pt x="151" y="51"/>
                    <a:pt x="160" y="51"/>
                  </a:cubicBezTo>
                  <a:cubicBezTo>
                    <a:pt x="171" y="51"/>
                    <a:pt x="181" y="42"/>
                    <a:pt x="181" y="31"/>
                  </a:cubicBezTo>
                  <a:cubicBezTo>
                    <a:pt x="181" y="13"/>
                    <a:pt x="159" y="0"/>
                    <a:pt x="129" y="0"/>
                  </a:cubicBezTo>
                  <a:cubicBezTo>
                    <a:pt x="98" y="0"/>
                    <a:pt x="71" y="13"/>
                    <a:pt x="58" y="36"/>
                  </a:cubicBezTo>
                  <a:cubicBezTo>
                    <a:pt x="45" y="58"/>
                    <a:pt x="41" y="76"/>
                    <a:pt x="41" y="116"/>
                  </a:cubicBezTo>
                  <a:lnTo>
                    <a:pt x="0" y="116"/>
                  </a:lnTo>
                  <a:lnTo>
                    <a:pt x="0" y="132"/>
                  </a:lnTo>
                  <a:lnTo>
                    <a:pt x="41" y="132"/>
                  </a:lnTo>
                  <a:lnTo>
                    <a:pt x="41" y="289"/>
                  </a:lnTo>
                  <a:cubicBezTo>
                    <a:pt x="41" y="325"/>
                    <a:pt x="35" y="331"/>
                    <a:pt x="0" y="333"/>
                  </a:cubicBezTo>
                  <a:lnTo>
                    <a:pt x="0" y="341"/>
                  </a:lnTo>
                  <a:lnTo>
                    <a:pt x="129" y="341"/>
                  </a:lnTo>
                  <a:lnTo>
                    <a:pt x="129" y="333"/>
                  </a:lnTo>
                  <a:cubicBezTo>
                    <a:pt x="88" y="332"/>
                    <a:pt x="83" y="326"/>
                    <a:pt x="83" y="289"/>
                  </a:cubicBezTo>
                  <a:lnTo>
                    <a:pt x="83" y="132"/>
                  </a:lnTo>
                  <a:lnTo>
                    <a:pt x="144" y="132"/>
                  </a:lnTo>
                  <a:lnTo>
                    <a:pt x="144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716">
              <a:extLst>
                <a:ext uri="{FF2B5EF4-FFF2-40B4-BE49-F238E27FC236}">
                  <a16:creationId xmlns:a16="http://schemas.microsoft.com/office/drawing/2014/main" id="{390B34E9-77DC-478D-BA75-995FD5874CC0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3451226" y="4846638"/>
              <a:ext cx="107950" cy="193675"/>
            </a:xfrm>
            <a:custGeom>
              <a:avLst/>
              <a:gdLst>
                <a:gd name="T0" fmla="*/ 74 w 231"/>
                <a:gd name="T1" fmla="*/ 1 h 346"/>
                <a:gd name="T2" fmla="*/ 72 w 231"/>
                <a:gd name="T3" fmla="*/ 0 h 346"/>
                <a:gd name="T4" fmla="*/ 14 w 231"/>
                <a:gd name="T5" fmla="*/ 18 h 346"/>
                <a:gd name="T6" fmla="*/ 0 w 231"/>
                <a:gd name="T7" fmla="*/ 22 h 346"/>
                <a:gd name="T8" fmla="*/ 0 w 231"/>
                <a:gd name="T9" fmla="*/ 30 h 346"/>
                <a:gd name="T10" fmla="*/ 8 w 231"/>
                <a:gd name="T11" fmla="*/ 29 h 346"/>
                <a:gd name="T12" fmla="*/ 32 w 231"/>
                <a:gd name="T13" fmla="*/ 55 h 346"/>
                <a:gd name="T14" fmla="*/ 32 w 231"/>
                <a:gd name="T15" fmla="*/ 314 h 346"/>
                <a:gd name="T16" fmla="*/ 115 w 231"/>
                <a:gd name="T17" fmla="*/ 346 h 346"/>
                <a:gd name="T18" fmla="*/ 231 w 231"/>
                <a:gd name="T19" fmla="*/ 219 h 346"/>
                <a:gd name="T20" fmla="*/ 144 w 231"/>
                <a:gd name="T21" fmla="*/ 111 h 346"/>
                <a:gd name="T22" fmla="*/ 74 w 231"/>
                <a:gd name="T23" fmla="*/ 154 h 346"/>
                <a:gd name="T24" fmla="*/ 74 w 231"/>
                <a:gd name="T25" fmla="*/ 1 h 346"/>
                <a:gd name="T26" fmla="*/ 74 w 231"/>
                <a:gd name="T27" fmla="*/ 180 h 346"/>
                <a:gd name="T28" fmla="*/ 124 w 231"/>
                <a:gd name="T29" fmla="*/ 143 h 346"/>
                <a:gd name="T30" fmla="*/ 187 w 231"/>
                <a:gd name="T31" fmla="*/ 242 h 346"/>
                <a:gd name="T32" fmla="*/ 123 w 231"/>
                <a:gd name="T33" fmla="*/ 330 h 346"/>
                <a:gd name="T34" fmla="*/ 74 w 231"/>
                <a:gd name="T35" fmla="*/ 306 h 346"/>
                <a:gd name="T36" fmla="*/ 74 w 231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46">
                  <a:moveTo>
                    <a:pt x="74" y="1"/>
                  </a:moveTo>
                  <a:lnTo>
                    <a:pt x="72" y="0"/>
                  </a:lnTo>
                  <a:cubicBezTo>
                    <a:pt x="51" y="7"/>
                    <a:pt x="37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2" y="34"/>
                    <a:pt x="32" y="55"/>
                  </a:cubicBezTo>
                  <a:lnTo>
                    <a:pt x="32" y="314"/>
                  </a:lnTo>
                  <a:cubicBezTo>
                    <a:pt x="32" y="329"/>
                    <a:pt x="75" y="346"/>
                    <a:pt x="115" y="346"/>
                  </a:cubicBezTo>
                  <a:cubicBezTo>
                    <a:pt x="181" y="346"/>
                    <a:pt x="231" y="291"/>
                    <a:pt x="231" y="219"/>
                  </a:cubicBezTo>
                  <a:cubicBezTo>
                    <a:pt x="231" y="158"/>
                    <a:pt x="193" y="111"/>
                    <a:pt x="144" y="111"/>
                  </a:cubicBezTo>
                  <a:cubicBezTo>
                    <a:pt x="113" y="111"/>
                    <a:pt x="84" y="129"/>
                    <a:pt x="74" y="154"/>
                  </a:cubicBezTo>
                  <a:lnTo>
                    <a:pt x="74" y="1"/>
                  </a:lnTo>
                  <a:close/>
                  <a:moveTo>
                    <a:pt x="74" y="180"/>
                  </a:moveTo>
                  <a:cubicBezTo>
                    <a:pt x="74" y="161"/>
                    <a:pt x="98" y="143"/>
                    <a:pt x="124" y="143"/>
                  </a:cubicBezTo>
                  <a:cubicBezTo>
                    <a:pt x="163" y="143"/>
                    <a:pt x="187" y="182"/>
                    <a:pt x="187" y="242"/>
                  </a:cubicBezTo>
                  <a:cubicBezTo>
                    <a:pt x="187" y="298"/>
                    <a:pt x="164" y="330"/>
                    <a:pt x="123" y="330"/>
                  </a:cubicBezTo>
                  <a:cubicBezTo>
                    <a:pt x="97" y="330"/>
                    <a:pt x="74" y="318"/>
                    <a:pt x="74" y="306"/>
                  </a:cubicBezTo>
                  <a:lnTo>
                    <a:pt x="74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717">
              <a:extLst>
                <a:ext uri="{FF2B5EF4-FFF2-40B4-BE49-F238E27FC236}">
                  <a16:creationId xmlns:a16="http://schemas.microsoft.com/office/drawing/2014/main" id="{8FE1EFDB-C160-4C8D-B0C6-E4415401C416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3570288" y="4846638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718">
              <a:extLst>
                <a:ext uri="{FF2B5EF4-FFF2-40B4-BE49-F238E27FC236}">
                  <a16:creationId xmlns:a16="http://schemas.microsoft.com/office/drawing/2014/main" id="{5C89AFB5-1A82-4556-928F-59764BABF3BB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635376" y="4908551"/>
              <a:ext cx="109538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6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1 w 234"/>
                <a:gd name="T27" fmla="*/ 222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6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1" y="222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719">
              <a:extLst>
                <a:ext uri="{FF2B5EF4-FFF2-40B4-BE49-F238E27FC236}">
                  <a16:creationId xmlns:a16="http://schemas.microsoft.com/office/drawing/2014/main" id="{0BC5ACBE-BD73-4377-B6CC-E1EB2A12349F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760788" y="4908551"/>
              <a:ext cx="68263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720">
              <a:extLst>
                <a:ext uri="{FF2B5EF4-FFF2-40B4-BE49-F238E27FC236}">
                  <a16:creationId xmlns:a16="http://schemas.microsoft.com/office/drawing/2014/main" id="{283EF5D4-B88B-4725-B223-F484EAB6519F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902076" y="4908551"/>
              <a:ext cx="90488" cy="131763"/>
            </a:xfrm>
            <a:custGeom>
              <a:avLst/>
              <a:gdLst>
                <a:gd name="T0" fmla="*/ 186 w 193"/>
                <a:gd name="T1" fmla="*/ 152 h 235"/>
                <a:gd name="T2" fmla="*/ 116 w 193"/>
                <a:gd name="T3" fmla="*/ 199 h 235"/>
                <a:gd name="T4" fmla="*/ 39 w 193"/>
                <a:gd name="T5" fmla="*/ 102 h 235"/>
                <a:gd name="T6" fmla="*/ 107 w 193"/>
                <a:gd name="T7" fmla="*/ 15 h 235"/>
                <a:gd name="T8" fmla="*/ 136 w 193"/>
                <a:gd name="T9" fmla="*/ 39 h 235"/>
                <a:gd name="T10" fmla="*/ 139 w 193"/>
                <a:gd name="T11" fmla="*/ 50 h 235"/>
                <a:gd name="T12" fmla="*/ 162 w 193"/>
                <a:gd name="T13" fmla="*/ 73 h 235"/>
                <a:gd name="T14" fmla="*/ 186 w 193"/>
                <a:gd name="T15" fmla="*/ 52 h 235"/>
                <a:gd name="T16" fmla="*/ 110 w 193"/>
                <a:gd name="T17" fmla="*/ 0 h 235"/>
                <a:gd name="T18" fmla="*/ 39 w 193"/>
                <a:gd name="T19" fmla="*/ 28 h 235"/>
                <a:gd name="T20" fmla="*/ 0 w 193"/>
                <a:gd name="T21" fmla="*/ 123 h 235"/>
                <a:gd name="T22" fmla="*/ 95 w 193"/>
                <a:gd name="T23" fmla="*/ 235 h 235"/>
                <a:gd name="T24" fmla="*/ 155 w 193"/>
                <a:gd name="T25" fmla="*/ 211 h 235"/>
                <a:gd name="T26" fmla="*/ 193 w 193"/>
                <a:gd name="T27" fmla="*/ 156 h 235"/>
                <a:gd name="T28" fmla="*/ 186 w 193"/>
                <a:gd name="T29" fmla="*/ 15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5">
                  <a:moveTo>
                    <a:pt x="186" y="152"/>
                  </a:moveTo>
                  <a:cubicBezTo>
                    <a:pt x="162" y="187"/>
                    <a:pt x="144" y="199"/>
                    <a:pt x="116" y="199"/>
                  </a:cubicBezTo>
                  <a:cubicBezTo>
                    <a:pt x="71" y="199"/>
                    <a:pt x="39" y="159"/>
                    <a:pt x="39" y="102"/>
                  </a:cubicBezTo>
                  <a:cubicBezTo>
                    <a:pt x="39" y="50"/>
                    <a:pt x="66" y="15"/>
                    <a:pt x="107" y="15"/>
                  </a:cubicBezTo>
                  <a:cubicBezTo>
                    <a:pt x="125" y="15"/>
                    <a:pt x="131" y="20"/>
                    <a:pt x="136" y="39"/>
                  </a:cubicBezTo>
                  <a:lnTo>
                    <a:pt x="139" y="50"/>
                  </a:lnTo>
                  <a:cubicBezTo>
                    <a:pt x="143" y="64"/>
                    <a:pt x="152" y="73"/>
                    <a:pt x="162" y="73"/>
                  </a:cubicBezTo>
                  <a:cubicBezTo>
                    <a:pt x="175" y="73"/>
                    <a:pt x="186" y="63"/>
                    <a:pt x="186" y="52"/>
                  </a:cubicBezTo>
                  <a:cubicBezTo>
                    <a:pt x="186" y="24"/>
                    <a:pt x="151" y="0"/>
                    <a:pt x="110" y="0"/>
                  </a:cubicBezTo>
                  <a:cubicBezTo>
                    <a:pt x="85" y="0"/>
                    <a:pt x="60" y="10"/>
                    <a:pt x="39" y="28"/>
                  </a:cubicBezTo>
                  <a:cubicBezTo>
                    <a:pt x="14" y="50"/>
                    <a:pt x="0" y="84"/>
                    <a:pt x="0" y="123"/>
                  </a:cubicBezTo>
                  <a:cubicBezTo>
                    <a:pt x="0" y="188"/>
                    <a:pt x="40" y="235"/>
                    <a:pt x="95" y="235"/>
                  </a:cubicBezTo>
                  <a:cubicBezTo>
                    <a:pt x="118" y="235"/>
                    <a:pt x="137" y="227"/>
                    <a:pt x="155" y="211"/>
                  </a:cubicBezTo>
                  <a:cubicBezTo>
                    <a:pt x="169" y="199"/>
                    <a:pt x="178" y="186"/>
                    <a:pt x="193" y="156"/>
                  </a:cubicBezTo>
                  <a:lnTo>
                    <a:pt x="18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721">
              <a:extLst>
                <a:ext uri="{FF2B5EF4-FFF2-40B4-BE49-F238E27FC236}">
                  <a16:creationId xmlns:a16="http://schemas.microsoft.com/office/drawing/2014/main" id="{4D68F1F0-C2E5-4865-AE3A-8C625E46475A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4006851" y="4908551"/>
              <a:ext cx="103188" cy="131763"/>
            </a:xfrm>
            <a:custGeom>
              <a:avLst/>
              <a:gdLst>
                <a:gd name="T0" fmla="*/ 110 w 219"/>
                <a:gd name="T1" fmla="*/ 0 h 235"/>
                <a:gd name="T2" fmla="*/ 0 w 219"/>
                <a:gd name="T3" fmla="*/ 117 h 235"/>
                <a:gd name="T4" fmla="*/ 109 w 219"/>
                <a:gd name="T5" fmla="*/ 235 h 235"/>
                <a:gd name="T6" fmla="*/ 219 w 219"/>
                <a:gd name="T7" fmla="*/ 113 h 235"/>
                <a:gd name="T8" fmla="*/ 110 w 219"/>
                <a:gd name="T9" fmla="*/ 0 h 235"/>
                <a:gd name="T10" fmla="*/ 103 w 219"/>
                <a:gd name="T11" fmla="*/ 14 h 235"/>
                <a:gd name="T12" fmla="*/ 175 w 219"/>
                <a:gd name="T13" fmla="*/ 130 h 235"/>
                <a:gd name="T14" fmla="*/ 115 w 219"/>
                <a:gd name="T15" fmla="*/ 221 h 235"/>
                <a:gd name="T16" fmla="*/ 66 w 219"/>
                <a:gd name="T17" fmla="*/ 189 h 235"/>
                <a:gd name="T18" fmla="*/ 44 w 219"/>
                <a:gd name="T19" fmla="*/ 93 h 235"/>
                <a:gd name="T20" fmla="*/ 103 w 219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4"/>
                    <a:pt x="46" y="235"/>
                    <a:pt x="109" y="235"/>
                  </a:cubicBezTo>
                  <a:cubicBezTo>
                    <a:pt x="172" y="235"/>
                    <a:pt x="219" y="182"/>
                    <a:pt x="219" y="113"/>
                  </a:cubicBezTo>
                  <a:cubicBezTo>
                    <a:pt x="219" y="48"/>
                    <a:pt x="174" y="0"/>
                    <a:pt x="110" y="0"/>
                  </a:cubicBezTo>
                  <a:close/>
                  <a:moveTo>
                    <a:pt x="103" y="14"/>
                  </a:moveTo>
                  <a:cubicBezTo>
                    <a:pt x="145" y="14"/>
                    <a:pt x="175" y="62"/>
                    <a:pt x="175" y="130"/>
                  </a:cubicBezTo>
                  <a:cubicBezTo>
                    <a:pt x="175" y="187"/>
                    <a:pt x="152" y="221"/>
                    <a:pt x="115" y="221"/>
                  </a:cubicBezTo>
                  <a:cubicBezTo>
                    <a:pt x="95" y="221"/>
                    <a:pt x="77" y="209"/>
                    <a:pt x="66" y="189"/>
                  </a:cubicBezTo>
                  <a:cubicBezTo>
                    <a:pt x="52" y="163"/>
                    <a:pt x="44" y="128"/>
                    <a:pt x="44" y="93"/>
                  </a:cubicBezTo>
                  <a:cubicBezTo>
                    <a:pt x="44" y="45"/>
                    <a:pt x="68" y="14"/>
                    <a:pt x="103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722">
              <a:extLst>
                <a:ext uri="{FF2B5EF4-FFF2-40B4-BE49-F238E27FC236}">
                  <a16:creationId xmlns:a16="http://schemas.microsoft.com/office/drawing/2014/main" id="{634C8B44-ACFE-44C7-A466-77197E179B80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121151" y="4908551"/>
              <a:ext cx="107950" cy="1301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5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5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723">
              <a:extLst>
                <a:ext uri="{FF2B5EF4-FFF2-40B4-BE49-F238E27FC236}">
                  <a16:creationId xmlns:a16="http://schemas.microsoft.com/office/drawing/2014/main" id="{8646A7DF-3B4A-43D0-B94C-1CE62E65BA68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237038" y="4875213"/>
              <a:ext cx="60325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6 w 132"/>
                <a:gd name="T7" fmla="*/ 0 h 294"/>
                <a:gd name="T8" fmla="*/ 56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2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69" y="0"/>
                    <a:pt x="66" y="0"/>
                  </a:cubicBezTo>
                  <a:cubicBezTo>
                    <a:pt x="63" y="4"/>
                    <a:pt x="60" y="9"/>
                    <a:pt x="56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2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724">
              <a:extLst>
                <a:ext uri="{FF2B5EF4-FFF2-40B4-BE49-F238E27FC236}">
                  <a16:creationId xmlns:a16="http://schemas.microsoft.com/office/drawing/2014/main" id="{3071D28F-D8E5-407E-A994-30B5F6A88043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4306888" y="4908551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4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5"/>
                    <a:pt x="10" y="56"/>
                  </a:cubicBezTo>
                  <a:cubicBezTo>
                    <a:pt x="10" y="68"/>
                    <a:pt x="20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725">
              <a:extLst>
                <a:ext uri="{FF2B5EF4-FFF2-40B4-BE49-F238E27FC236}">
                  <a16:creationId xmlns:a16="http://schemas.microsoft.com/office/drawing/2014/main" id="{301B086F-91B0-4313-A98F-8D75EA6C8BA9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4405313" y="4846638"/>
              <a:ext cx="55563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726">
              <a:extLst>
                <a:ext uri="{FF2B5EF4-FFF2-40B4-BE49-F238E27FC236}">
                  <a16:creationId xmlns:a16="http://schemas.microsoft.com/office/drawing/2014/main" id="{A243FB0F-8719-4B47-9BE1-A88E8A6E8536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470401" y="4908551"/>
              <a:ext cx="107950" cy="130175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2 w 234"/>
                <a:gd name="T23" fmla="*/ 76 h 230"/>
                <a:gd name="T24" fmla="*/ 162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4 w 234"/>
                <a:gd name="T35" fmla="*/ 189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7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2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0"/>
                  </a:lnTo>
                  <a:cubicBezTo>
                    <a:pt x="162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10" y="220"/>
                    <a:pt x="204" y="214"/>
                    <a:pt x="204" y="189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1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727">
              <a:extLst>
                <a:ext uri="{FF2B5EF4-FFF2-40B4-BE49-F238E27FC236}">
                  <a16:creationId xmlns:a16="http://schemas.microsoft.com/office/drawing/2014/main" id="{8E5DD44B-4628-40FB-AE6E-5B9CA06E8A2B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4586288" y="4846638"/>
              <a:ext cx="55563" cy="192088"/>
            </a:xfrm>
            <a:custGeom>
              <a:avLst/>
              <a:gdLst>
                <a:gd name="T0" fmla="*/ 80 w 119"/>
                <a:gd name="T1" fmla="*/ 111 h 341"/>
                <a:gd name="T2" fmla="*/ 2 w 119"/>
                <a:gd name="T3" fmla="*/ 139 h 341"/>
                <a:gd name="T4" fmla="*/ 2 w 119"/>
                <a:gd name="T5" fmla="*/ 146 h 341"/>
                <a:gd name="T6" fmla="*/ 6 w 119"/>
                <a:gd name="T7" fmla="*/ 146 h 341"/>
                <a:gd name="T8" fmla="*/ 23 w 119"/>
                <a:gd name="T9" fmla="*/ 144 h 341"/>
                <a:gd name="T10" fmla="*/ 40 w 119"/>
                <a:gd name="T11" fmla="*/ 174 h 341"/>
                <a:gd name="T12" fmla="*/ 40 w 119"/>
                <a:gd name="T13" fmla="*/ 290 h 341"/>
                <a:gd name="T14" fmla="*/ 0 w 119"/>
                <a:gd name="T15" fmla="*/ 333 h 341"/>
                <a:gd name="T16" fmla="*/ 0 w 119"/>
                <a:gd name="T17" fmla="*/ 341 h 341"/>
                <a:gd name="T18" fmla="*/ 119 w 119"/>
                <a:gd name="T19" fmla="*/ 341 h 341"/>
                <a:gd name="T20" fmla="*/ 119 w 119"/>
                <a:gd name="T21" fmla="*/ 333 h 341"/>
                <a:gd name="T22" fmla="*/ 82 w 119"/>
                <a:gd name="T23" fmla="*/ 290 h 341"/>
                <a:gd name="T24" fmla="*/ 82 w 119"/>
                <a:gd name="T25" fmla="*/ 113 h 341"/>
                <a:gd name="T26" fmla="*/ 80 w 119"/>
                <a:gd name="T27" fmla="*/ 111 h 341"/>
                <a:gd name="T28" fmla="*/ 56 w 119"/>
                <a:gd name="T29" fmla="*/ 0 h 341"/>
                <a:gd name="T30" fmla="*/ 31 w 119"/>
                <a:gd name="T31" fmla="*/ 25 h 341"/>
                <a:gd name="T32" fmla="*/ 56 w 119"/>
                <a:gd name="T33" fmla="*/ 51 h 341"/>
                <a:gd name="T34" fmla="*/ 82 w 119"/>
                <a:gd name="T35" fmla="*/ 25 h 341"/>
                <a:gd name="T36" fmla="*/ 56 w 119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341">
                  <a:moveTo>
                    <a:pt x="80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1"/>
                    <a:pt x="0" y="333"/>
                  </a:cubicBezTo>
                  <a:lnTo>
                    <a:pt x="0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6" y="331"/>
                    <a:pt x="82" y="326"/>
                    <a:pt x="82" y="290"/>
                  </a:cubicBezTo>
                  <a:lnTo>
                    <a:pt x="82" y="113"/>
                  </a:lnTo>
                  <a:lnTo>
                    <a:pt x="80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1" y="51"/>
                    <a:pt x="82" y="40"/>
                    <a:pt x="82" y="25"/>
                  </a:cubicBezTo>
                  <a:cubicBezTo>
                    <a:pt x="82" y="11"/>
                    <a:pt x="71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728">
              <a:extLst>
                <a:ext uri="{FF2B5EF4-FFF2-40B4-BE49-F238E27FC236}">
                  <a16:creationId xmlns:a16="http://schemas.microsoft.com/office/drawing/2014/main" id="{0CD35760-E17D-42A2-B75A-4FC04378C319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4651376" y="4908551"/>
              <a:ext cx="109538" cy="130175"/>
            </a:xfrm>
            <a:custGeom>
              <a:avLst/>
              <a:gdLst>
                <a:gd name="T0" fmla="*/ 0 w 234"/>
                <a:gd name="T1" fmla="*/ 31 h 230"/>
                <a:gd name="T2" fmla="*/ 13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2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2 h 230"/>
                <a:gd name="T16" fmla="*/ 74 w 234"/>
                <a:gd name="T17" fmla="*/ 196 h 230"/>
                <a:gd name="T18" fmla="*/ 74 w 234"/>
                <a:gd name="T19" fmla="*/ 56 h 230"/>
                <a:gd name="T20" fmla="*/ 125 w 234"/>
                <a:gd name="T21" fmla="*/ 28 h 230"/>
                <a:gd name="T22" fmla="*/ 161 w 234"/>
                <a:gd name="T23" fmla="*/ 76 h 230"/>
                <a:gd name="T24" fmla="*/ 161 w 234"/>
                <a:gd name="T25" fmla="*/ 180 h 230"/>
                <a:gd name="T26" fmla="*/ 130 w 234"/>
                <a:gd name="T27" fmla="*/ 222 h 230"/>
                <a:gd name="T28" fmla="*/ 130 w 234"/>
                <a:gd name="T29" fmla="*/ 230 h 230"/>
                <a:gd name="T30" fmla="*/ 234 w 234"/>
                <a:gd name="T31" fmla="*/ 230 h 230"/>
                <a:gd name="T32" fmla="*/ 234 w 234"/>
                <a:gd name="T33" fmla="*/ 222 h 230"/>
                <a:gd name="T34" fmla="*/ 203 w 234"/>
                <a:gd name="T35" fmla="*/ 189 h 230"/>
                <a:gd name="T36" fmla="*/ 203 w 234"/>
                <a:gd name="T37" fmla="*/ 75 h 230"/>
                <a:gd name="T38" fmla="*/ 144 w 234"/>
                <a:gd name="T39" fmla="*/ 0 h 230"/>
                <a:gd name="T40" fmla="*/ 72 w 234"/>
                <a:gd name="T41" fmla="*/ 41 h 230"/>
                <a:gd name="T42" fmla="*/ 72 w 234"/>
                <a:gd name="T43" fmla="*/ 1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30"/>
                  </a:lnTo>
                  <a:lnTo>
                    <a:pt x="234" y="230"/>
                  </a:lnTo>
                  <a:lnTo>
                    <a:pt x="234" y="222"/>
                  </a:lnTo>
                  <a:cubicBezTo>
                    <a:pt x="209" y="220"/>
                    <a:pt x="203" y="214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2" y="0"/>
                    <a:pt x="106" y="9"/>
                    <a:pt x="72" y="41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729">
              <a:extLst>
                <a:ext uri="{FF2B5EF4-FFF2-40B4-BE49-F238E27FC236}">
                  <a16:creationId xmlns:a16="http://schemas.microsoft.com/office/drawing/2014/main" id="{9FEA5451-3A0B-4F53-80BC-DEEA88828550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4770438" y="4908551"/>
              <a:ext cx="103188" cy="190500"/>
            </a:xfrm>
            <a:custGeom>
              <a:avLst/>
              <a:gdLst>
                <a:gd name="T0" fmla="*/ 220 w 220"/>
                <a:gd name="T1" fmla="*/ 36 h 339"/>
                <a:gd name="T2" fmla="*/ 220 w 220"/>
                <a:gd name="T3" fmla="*/ 17 h 339"/>
                <a:gd name="T4" fmla="*/ 182 w 220"/>
                <a:gd name="T5" fmla="*/ 17 h 339"/>
                <a:gd name="T6" fmla="*/ 154 w 220"/>
                <a:gd name="T7" fmla="*/ 12 h 339"/>
                <a:gd name="T8" fmla="*/ 143 w 220"/>
                <a:gd name="T9" fmla="*/ 8 h 339"/>
                <a:gd name="T10" fmla="*/ 104 w 220"/>
                <a:gd name="T11" fmla="*/ 0 h 339"/>
                <a:gd name="T12" fmla="*/ 20 w 220"/>
                <a:gd name="T13" fmla="*/ 82 h 339"/>
                <a:gd name="T14" fmla="*/ 67 w 220"/>
                <a:gd name="T15" fmla="*/ 148 h 339"/>
                <a:gd name="T16" fmla="*/ 45 w 220"/>
                <a:gd name="T17" fmla="*/ 168 h 339"/>
                <a:gd name="T18" fmla="*/ 22 w 220"/>
                <a:gd name="T19" fmla="*/ 203 h 339"/>
                <a:gd name="T20" fmla="*/ 49 w 220"/>
                <a:gd name="T21" fmla="*/ 229 h 339"/>
                <a:gd name="T22" fmla="*/ 0 w 220"/>
                <a:gd name="T23" fmla="*/ 290 h 339"/>
                <a:gd name="T24" fmla="*/ 86 w 220"/>
                <a:gd name="T25" fmla="*/ 339 h 339"/>
                <a:gd name="T26" fmla="*/ 188 w 220"/>
                <a:gd name="T27" fmla="*/ 305 h 339"/>
                <a:gd name="T28" fmla="*/ 216 w 220"/>
                <a:gd name="T29" fmla="*/ 254 h 339"/>
                <a:gd name="T30" fmla="*/ 155 w 220"/>
                <a:gd name="T31" fmla="*/ 201 h 339"/>
                <a:gd name="T32" fmla="*/ 91 w 220"/>
                <a:gd name="T33" fmla="*/ 198 h 339"/>
                <a:gd name="T34" fmla="*/ 52 w 220"/>
                <a:gd name="T35" fmla="*/ 184 h 339"/>
                <a:gd name="T36" fmla="*/ 82 w 220"/>
                <a:gd name="T37" fmla="*/ 153 h 339"/>
                <a:gd name="T38" fmla="*/ 92 w 220"/>
                <a:gd name="T39" fmla="*/ 154 h 339"/>
                <a:gd name="T40" fmla="*/ 111 w 220"/>
                <a:gd name="T41" fmla="*/ 155 h 339"/>
                <a:gd name="T42" fmla="*/ 164 w 220"/>
                <a:gd name="T43" fmla="*/ 134 h 339"/>
                <a:gd name="T44" fmla="*/ 188 w 220"/>
                <a:gd name="T45" fmla="*/ 78 h 339"/>
                <a:gd name="T46" fmla="*/ 179 w 220"/>
                <a:gd name="T47" fmla="*/ 36 h 339"/>
                <a:gd name="T48" fmla="*/ 220 w 220"/>
                <a:gd name="T49" fmla="*/ 36 h 339"/>
                <a:gd name="T50" fmla="*/ 59 w 220"/>
                <a:gd name="T51" fmla="*/ 231 h 339"/>
                <a:gd name="T52" fmla="*/ 140 w 220"/>
                <a:gd name="T53" fmla="*/ 237 h 339"/>
                <a:gd name="T54" fmla="*/ 202 w 220"/>
                <a:gd name="T55" fmla="*/ 262 h 339"/>
                <a:gd name="T56" fmla="*/ 108 w 220"/>
                <a:gd name="T57" fmla="*/ 310 h 339"/>
                <a:gd name="T58" fmla="*/ 35 w 220"/>
                <a:gd name="T59" fmla="*/ 274 h 339"/>
                <a:gd name="T60" fmla="*/ 59 w 220"/>
                <a:gd name="T61" fmla="*/ 231 h 339"/>
                <a:gd name="T62" fmla="*/ 62 w 220"/>
                <a:gd name="T63" fmla="*/ 61 h 339"/>
                <a:gd name="T64" fmla="*/ 99 w 220"/>
                <a:gd name="T65" fmla="*/ 14 h 339"/>
                <a:gd name="T66" fmla="*/ 135 w 220"/>
                <a:gd name="T67" fmla="*/ 38 h 339"/>
                <a:gd name="T68" fmla="*/ 150 w 220"/>
                <a:gd name="T69" fmla="*/ 98 h 339"/>
                <a:gd name="T70" fmla="*/ 112 w 220"/>
                <a:gd name="T71" fmla="*/ 143 h 339"/>
                <a:gd name="T72" fmla="*/ 62 w 220"/>
                <a:gd name="T73" fmla="*/ 63 h 339"/>
                <a:gd name="T74" fmla="*/ 62 w 220"/>
                <a:gd name="T75" fmla="*/ 6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39">
                  <a:moveTo>
                    <a:pt x="220" y="36"/>
                  </a:moveTo>
                  <a:lnTo>
                    <a:pt x="220" y="17"/>
                  </a:lnTo>
                  <a:lnTo>
                    <a:pt x="182" y="17"/>
                  </a:lnTo>
                  <a:cubicBezTo>
                    <a:pt x="172" y="17"/>
                    <a:pt x="164" y="15"/>
                    <a:pt x="154" y="12"/>
                  </a:cubicBezTo>
                  <a:lnTo>
                    <a:pt x="143" y="8"/>
                  </a:lnTo>
                  <a:cubicBezTo>
                    <a:pt x="130" y="3"/>
                    <a:pt x="116" y="0"/>
                    <a:pt x="104" y="0"/>
                  </a:cubicBezTo>
                  <a:cubicBezTo>
                    <a:pt x="57" y="0"/>
                    <a:pt x="20" y="36"/>
                    <a:pt x="20" y="82"/>
                  </a:cubicBezTo>
                  <a:cubicBezTo>
                    <a:pt x="20" y="113"/>
                    <a:pt x="34" y="132"/>
                    <a:pt x="67" y="148"/>
                  </a:cubicBezTo>
                  <a:cubicBezTo>
                    <a:pt x="57" y="157"/>
                    <a:pt x="48" y="166"/>
                    <a:pt x="45" y="168"/>
                  </a:cubicBezTo>
                  <a:cubicBezTo>
                    <a:pt x="29" y="183"/>
                    <a:pt x="22" y="193"/>
                    <a:pt x="22" y="203"/>
                  </a:cubicBezTo>
                  <a:cubicBezTo>
                    <a:pt x="22" y="213"/>
                    <a:pt x="28" y="219"/>
                    <a:pt x="49" y="229"/>
                  </a:cubicBezTo>
                  <a:cubicBezTo>
                    <a:pt x="13" y="255"/>
                    <a:pt x="0" y="272"/>
                    <a:pt x="0" y="290"/>
                  </a:cubicBezTo>
                  <a:cubicBezTo>
                    <a:pt x="0" y="317"/>
                    <a:pt x="39" y="339"/>
                    <a:pt x="86" y="339"/>
                  </a:cubicBezTo>
                  <a:cubicBezTo>
                    <a:pt x="123" y="339"/>
                    <a:pt x="162" y="326"/>
                    <a:pt x="188" y="305"/>
                  </a:cubicBezTo>
                  <a:cubicBezTo>
                    <a:pt x="207" y="289"/>
                    <a:pt x="216" y="273"/>
                    <a:pt x="216" y="254"/>
                  </a:cubicBezTo>
                  <a:cubicBezTo>
                    <a:pt x="216" y="223"/>
                    <a:pt x="192" y="202"/>
                    <a:pt x="155" y="201"/>
                  </a:cubicBezTo>
                  <a:lnTo>
                    <a:pt x="91" y="198"/>
                  </a:lnTo>
                  <a:cubicBezTo>
                    <a:pt x="65" y="197"/>
                    <a:pt x="52" y="192"/>
                    <a:pt x="52" y="184"/>
                  </a:cubicBezTo>
                  <a:cubicBezTo>
                    <a:pt x="52" y="174"/>
                    <a:pt x="69" y="157"/>
                    <a:pt x="82" y="153"/>
                  </a:cubicBezTo>
                  <a:cubicBezTo>
                    <a:pt x="87" y="153"/>
                    <a:pt x="90" y="154"/>
                    <a:pt x="92" y="154"/>
                  </a:cubicBezTo>
                  <a:cubicBezTo>
                    <a:pt x="101" y="155"/>
                    <a:pt x="108" y="155"/>
                    <a:pt x="111" y="155"/>
                  </a:cubicBezTo>
                  <a:cubicBezTo>
                    <a:pt x="129" y="155"/>
                    <a:pt x="149" y="148"/>
                    <a:pt x="164" y="134"/>
                  </a:cubicBezTo>
                  <a:cubicBezTo>
                    <a:pt x="181" y="120"/>
                    <a:pt x="188" y="103"/>
                    <a:pt x="188" y="78"/>
                  </a:cubicBezTo>
                  <a:cubicBezTo>
                    <a:pt x="188" y="64"/>
                    <a:pt x="186" y="52"/>
                    <a:pt x="179" y="36"/>
                  </a:cubicBezTo>
                  <a:lnTo>
                    <a:pt x="220" y="36"/>
                  </a:lnTo>
                  <a:close/>
                  <a:moveTo>
                    <a:pt x="59" y="231"/>
                  </a:moveTo>
                  <a:cubicBezTo>
                    <a:pt x="76" y="234"/>
                    <a:pt x="115" y="237"/>
                    <a:pt x="140" y="237"/>
                  </a:cubicBezTo>
                  <a:cubicBezTo>
                    <a:pt x="185" y="237"/>
                    <a:pt x="202" y="244"/>
                    <a:pt x="202" y="262"/>
                  </a:cubicBezTo>
                  <a:cubicBezTo>
                    <a:pt x="202" y="291"/>
                    <a:pt x="164" y="310"/>
                    <a:pt x="108" y="310"/>
                  </a:cubicBezTo>
                  <a:cubicBezTo>
                    <a:pt x="64" y="310"/>
                    <a:pt x="35" y="296"/>
                    <a:pt x="35" y="274"/>
                  </a:cubicBezTo>
                  <a:cubicBezTo>
                    <a:pt x="35" y="262"/>
                    <a:pt x="38" y="256"/>
                    <a:pt x="59" y="231"/>
                  </a:cubicBezTo>
                  <a:close/>
                  <a:moveTo>
                    <a:pt x="62" y="61"/>
                  </a:moveTo>
                  <a:cubicBezTo>
                    <a:pt x="62" y="32"/>
                    <a:pt x="76" y="14"/>
                    <a:pt x="99" y="14"/>
                  </a:cubicBezTo>
                  <a:cubicBezTo>
                    <a:pt x="114" y="14"/>
                    <a:pt x="127" y="23"/>
                    <a:pt x="135" y="38"/>
                  </a:cubicBezTo>
                  <a:cubicBezTo>
                    <a:pt x="144" y="55"/>
                    <a:pt x="150" y="78"/>
                    <a:pt x="150" y="98"/>
                  </a:cubicBezTo>
                  <a:cubicBezTo>
                    <a:pt x="150" y="125"/>
                    <a:pt x="135" y="143"/>
                    <a:pt x="112" y="143"/>
                  </a:cubicBezTo>
                  <a:cubicBezTo>
                    <a:pt x="83" y="143"/>
                    <a:pt x="62" y="110"/>
                    <a:pt x="62" y="63"/>
                  </a:cubicBezTo>
                  <a:lnTo>
                    <a:pt x="62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730">
              <a:extLst>
                <a:ext uri="{FF2B5EF4-FFF2-40B4-BE49-F238E27FC236}">
                  <a16:creationId xmlns:a16="http://schemas.microsoft.com/office/drawing/2014/main" id="{DB8E5E71-71D3-49E9-AA94-816E2FC77E39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4946651" y="4908551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10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3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10" y="25"/>
                    <a:pt x="10" y="56"/>
                  </a:cubicBezTo>
                  <a:cubicBezTo>
                    <a:pt x="10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8" y="224"/>
                    <a:pt x="137" y="235"/>
                    <a:pt x="157" y="235"/>
                  </a:cubicBezTo>
                  <a:cubicBezTo>
                    <a:pt x="174" y="235"/>
                    <a:pt x="185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731">
              <a:extLst>
                <a:ext uri="{FF2B5EF4-FFF2-40B4-BE49-F238E27FC236}">
                  <a16:creationId xmlns:a16="http://schemas.microsoft.com/office/drawing/2014/main" id="{0C78B1C3-773A-47DB-BEE4-4EE8806B5CA0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5045076" y="4875213"/>
              <a:ext cx="61913" cy="165100"/>
            </a:xfrm>
            <a:custGeom>
              <a:avLst/>
              <a:gdLst>
                <a:gd name="T0" fmla="*/ 121 w 133"/>
                <a:gd name="T1" fmla="*/ 64 h 294"/>
                <a:gd name="T2" fmla="*/ 70 w 133"/>
                <a:gd name="T3" fmla="*/ 64 h 294"/>
                <a:gd name="T4" fmla="*/ 70 w 133"/>
                <a:gd name="T5" fmla="*/ 6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0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0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0"/>
                  </a:lnTo>
                  <a:cubicBezTo>
                    <a:pt x="29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0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732">
              <a:extLst>
                <a:ext uri="{FF2B5EF4-FFF2-40B4-BE49-F238E27FC236}">
                  <a16:creationId xmlns:a16="http://schemas.microsoft.com/office/drawing/2014/main" id="{C0DE5149-B583-4DAE-80DB-683D7AAB95E3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5168901" y="4846638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40 w 119"/>
                <a:gd name="T7" fmla="*/ 59 h 341"/>
                <a:gd name="T8" fmla="*/ 40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80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40" y="36"/>
                    <a:pt x="40" y="59"/>
                  </a:cubicBezTo>
                  <a:lnTo>
                    <a:pt x="40" y="297"/>
                  </a:lnTo>
                  <a:cubicBezTo>
                    <a:pt x="40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80" y="0"/>
                  </a:lnTo>
                  <a:cubicBezTo>
                    <a:pt x="54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733">
              <a:extLst>
                <a:ext uri="{FF2B5EF4-FFF2-40B4-BE49-F238E27FC236}">
                  <a16:creationId xmlns:a16="http://schemas.microsoft.com/office/drawing/2014/main" id="{8FA38C69-67C1-4896-93D9-0A6086C9B229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5235576" y="4908551"/>
              <a:ext cx="92075" cy="131763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0 h 235"/>
                <a:gd name="T4" fmla="*/ 49 w 199"/>
                <a:gd name="T5" fmla="*/ 157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1 h 235"/>
                <a:gd name="T22" fmla="*/ 191 w 199"/>
                <a:gd name="T23" fmla="*/ 148 h 235"/>
                <a:gd name="T24" fmla="*/ 37 w 199"/>
                <a:gd name="T25" fmla="*/ 76 h 235"/>
                <a:gd name="T26" fmla="*/ 89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4" y="186"/>
                    <a:pt x="49" y="157"/>
                  </a:cubicBezTo>
                  <a:cubicBezTo>
                    <a:pt x="40" y="138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734">
              <a:extLst>
                <a:ext uri="{FF2B5EF4-FFF2-40B4-BE49-F238E27FC236}">
                  <a16:creationId xmlns:a16="http://schemas.microsoft.com/office/drawing/2014/main" id="{F4611891-9CF2-4675-BCA4-1D50D051D3E0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5341938" y="4908551"/>
              <a:ext cx="93663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6 w 202"/>
                <a:gd name="T23" fmla="*/ 12 h 235"/>
                <a:gd name="T24" fmla="*/ 124 w 202"/>
                <a:gd name="T25" fmla="*/ 54 h 235"/>
                <a:gd name="T26" fmla="*/ 124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4 w 202"/>
                <a:gd name="T43" fmla="*/ 168 h 235"/>
                <a:gd name="T44" fmla="*/ 111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4 w 202"/>
                <a:gd name="T53" fmla="*/ 96 h 235"/>
                <a:gd name="T54" fmla="*/ 124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2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6" y="12"/>
                  </a:cubicBezTo>
                  <a:cubicBezTo>
                    <a:pt x="111" y="12"/>
                    <a:pt x="124" y="27"/>
                    <a:pt x="124" y="54"/>
                  </a:cubicBezTo>
                  <a:lnTo>
                    <a:pt x="124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4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4" y="168"/>
                  </a:moveTo>
                  <a:cubicBezTo>
                    <a:pt x="124" y="184"/>
                    <a:pt x="122" y="188"/>
                    <a:pt x="111" y="194"/>
                  </a:cubicBezTo>
                  <a:cubicBezTo>
                    <a:pt x="99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4" y="96"/>
                  </a:cubicBezTo>
                  <a:lnTo>
                    <a:pt x="12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735">
              <a:extLst>
                <a:ext uri="{FF2B5EF4-FFF2-40B4-BE49-F238E27FC236}">
                  <a16:creationId xmlns:a16="http://schemas.microsoft.com/office/drawing/2014/main" id="{2CEF16A5-0269-48E2-8405-7FC64D6DBFF1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5448301" y="4908551"/>
              <a:ext cx="68263" cy="131763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736">
              <a:extLst>
                <a:ext uri="{FF2B5EF4-FFF2-40B4-BE49-F238E27FC236}">
                  <a16:creationId xmlns:a16="http://schemas.microsoft.com/office/drawing/2014/main" id="{218FF4F6-7E27-4D38-9388-8213BDB8588B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5529263" y="4875213"/>
              <a:ext cx="61913" cy="165100"/>
            </a:xfrm>
            <a:custGeom>
              <a:avLst/>
              <a:gdLst>
                <a:gd name="T0" fmla="*/ 120 w 132"/>
                <a:gd name="T1" fmla="*/ 64 h 294"/>
                <a:gd name="T2" fmla="*/ 70 w 132"/>
                <a:gd name="T3" fmla="*/ 64 h 294"/>
                <a:gd name="T4" fmla="*/ 70 w 132"/>
                <a:gd name="T5" fmla="*/ 6 h 294"/>
                <a:gd name="T6" fmla="*/ 67 w 132"/>
                <a:gd name="T7" fmla="*/ 0 h 294"/>
                <a:gd name="T8" fmla="*/ 57 w 132"/>
                <a:gd name="T9" fmla="*/ 14 h 294"/>
                <a:gd name="T10" fmla="*/ 8 w 132"/>
                <a:gd name="T11" fmla="*/ 67 h 294"/>
                <a:gd name="T12" fmla="*/ 0 w 132"/>
                <a:gd name="T13" fmla="*/ 77 h 294"/>
                <a:gd name="T14" fmla="*/ 2 w 132"/>
                <a:gd name="T15" fmla="*/ 80 h 294"/>
                <a:gd name="T16" fmla="*/ 28 w 132"/>
                <a:gd name="T17" fmla="*/ 80 h 294"/>
                <a:gd name="T18" fmla="*/ 28 w 132"/>
                <a:gd name="T19" fmla="*/ 230 h 294"/>
                <a:gd name="T20" fmla="*/ 73 w 132"/>
                <a:gd name="T21" fmla="*/ 294 h 294"/>
                <a:gd name="T22" fmla="*/ 132 w 132"/>
                <a:gd name="T23" fmla="*/ 256 h 294"/>
                <a:gd name="T24" fmla="*/ 126 w 132"/>
                <a:gd name="T25" fmla="*/ 250 h 294"/>
                <a:gd name="T26" fmla="*/ 96 w 132"/>
                <a:gd name="T27" fmla="*/ 268 h 294"/>
                <a:gd name="T28" fmla="*/ 70 w 132"/>
                <a:gd name="T29" fmla="*/ 223 h 294"/>
                <a:gd name="T30" fmla="*/ 70 w 132"/>
                <a:gd name="T31" fmla="*/ 80 h 294"/>
                <a:gd name="T32" fmla="*/ 120 w 132"/>
                <a:gd name="T33" fmla="*/ 80 h 294"/>
                <a:gd name="T34" fmla="*/ 120 w 132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94">
                  <a:moveTo>
                    <a:pt x="120" y="64"/>
                  </a:moveTo>
                  <a:lnTo>
                    <a:pt x="70" y="64"/>
                  </a:lnTo>
                  <a:lnTo>
                    <a:pt x="70" y="6"/>
                  </a:lnTo>
                  <a:cubicBezTo>
                    <a:pt x="70" y="1"/>
                    <a:pt x="70" y="0"/>
                    <a:pt x="67" y="0"/>
                  </a:cubicBezTo>
                  <a:cubicBezTo>
                    <a:pt x="63" y="4"/>
                    <a:pt x="60" y="9"/>
                    <a:pt x="57" y="14"/>
                  </a:cubicBezTo>
                  <a:cubicBezTo>
                    <a:pt x="38" y="41"/>
                    <a:pt x="16" y="65"/>
                    <a:pt x="8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0" y="79"/>
                    <a:pt x="2" y="80"/>
                  </a:cubicBezTo>
                  <a:lnTo>
                    <a:pt x="28" y="80"/>
                  </a:lnTo>
                  <a:lnTo>
                    <a:pt x="28" y="230"/>
                  </a:lnTo>
                  <a:cubicBezTo>
                    <a:pt x="28" y="272"/>
                    <a:pt x="43" y="294"/>
                    <a:pt x="73" y="294"/>
                  </a:cubicBezTo>
                  <a:cubicBezTo>
                    <a:pt x="97" y="294"/>
                    <a:pt x="116" y="282"/>
                    <a:pt x="132" y="256"/>
                  </a:cubicBezTo>
                  <a:lnTo>
                    <a:pt x="126" y="250"/>
                  </a:lnTo>
                  <a:cubicBezTo>
                    <a:pt x="115" y="263"/>
                    <a:pt x="107" y="268"/>
                    <a:pt x="96" y="268"/>
                  </a:cubicBezTo>
                  <a:cubicBezTo>
                    <a:pt x="77" y="268"/>
                    <a:pt x="70" y="254"/>
                    <a:pt x="70" y="223"/>
                  </a:cubicBezTo>
                  <a:lnTo>
                    <a:pt x="70" y="80"/>
                  </a:lnTo>
                  <a:lnTo>
                    <a:pt x="120" y="80"/>
                  </a:lnTo>
                  <a:lnTo>
                    <a:pt x="120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737">
              <a:extLst>
                <a:ext uri="{FF2B5EF4-FFF2-40B4-BE49-F238E27FC236}">
                  <a16:creationId xmlns:a16="http://schemas.microsoft.com/office/drawing/2014/main" id="{EDE19DF9-0C5A-41F0-A740-0A153877308D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5656263" y="4852988"/>
              <a:ext cx="61913" cy="18732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2 w 131"/>
                <a:gd name="T5" fmla="*/ 26 h 335"/>
                <a:gd name="T6" fmla="*/ 101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738">
              <a:extLst>
                <a:ext uri="{FF2B5EF4-FFF2-40B4-BE49-F238E27FC236}">
                  <a16:creationId xmlns:a16="http://schemas.microsoft.com/office/drawing/2014/main" id="{C618A6B0-4A83-4F80-8E0F-F765951041A4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5794376" y="4873626"/>
              <a:ext cx="155575" cy="187325"/>
            </a:xfrm>
            <a:custGeom>
              <a:avLst/>
              <a:gdLst>
                <a:gd name="T0" fmla="*/ 176 w 332"/>
                <a:gd name="T1" fmla="*/ 176 h 332"/>
                <a:gd name="T2" fmla="*/ 316 w 332"/>
                <a:gd name="T3" fmla="*/ 176 h 332"/>
                <a:gd name="T4" fmla="*/ 332 w 332"/>
                <a:gd name="T5" fmla="*/ 166 h 332"/>
                <a:gd name="T6" fmla="*/ 316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7 w 332"/>
                <a:gd name="T13" fmla="*/ 0 h 332"/>
                <a:gd name="T14" fmla="*/ 157 w 332"/>
                <a:gd name="T15" fmla="*/ 16 h 332"/>
                <a:gd name="T16" fmla="*/ 157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7 w 332"/>
                <a:gd name="T25" fmla="*/ 176 h 332"/>
                <a:gd name="T26" fmla="*/ 157 w 332"/>
                <a:gd name="T27" fmla="*/ 316 h 332"/>
                <a:gd name="T28" fmla="*/ 167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6" y="176"/>
                  </a:lnTo>
                  <a:cubicBezTo>
                    <a:pt x="323" y="176"/>
                    <a:pt x="332" y="176"/>
                    <a:pt x="332" y="166"/>
                  </a:cubicBezTo>
                  <a:cubicBezTo>
                    <a:pt x="332" y="156"/>
                    <a:pt x="323" y="156"/>
                    <a:pt x="316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7" y="0"/>
                  </a:cubicBezTo>
                  <a:cubicBezTo>
                    <a:pt x="157" y="0"/>
                    <a:pt x="157" y="9"/>
                    <a:pt x="157" y="16"/>
                  </a:cubicBezTo>
                  <a:lnTo>
                    <a:pt x="157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7" y="176"/>
                  </a:lnTo>
                  <a:lnTo>
                    <a:pt x="157" y="316"/>
                  </a:lnTo>
                  <a:cubicBezTo>
                    <a:pt x="157" y="323"/>
                    <a:pt x="157" y="332"/>
                    <a:pt x="167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739">
              <a:extLst>
                <a:ext uri="{FF2B5EF4-FFF2-40B4-BE49-F238E27FC236}">
                  <a16:creationId xmlns:a16="http://schemas.microsoft.com/office/drawing/2014/main" id="{27DE9C11-93BB-4547-9FAC-1549F859131E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035676" y="4849813"/>
              <a:ext cx="76200" cy="188913"/>
            </a:xfrm>
            <a:custGeom>
              <a:avLst/>
              <a:gdLst>
                <a:gd name="T0" fmla="*/ 102 w 164"/>
                <a:gd name="T1" fmla="*/ 13 h 333"/>
                <a:gd name="T2" fmla="*/ 91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9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740">
              <a:extLst>
                <a:ext uri="{FF2B5EF4-FFF2-40B4-BE49-F238E27FC236}">
                  <a16:creationId xmlns:a16="http://schemas.microsoft.com/office/drawing/2014/main" id="{C9C15659-DCA6-459C-863F-0654B9973BF3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6189663" y="4846638"/>
              <a:ext cx="107950" cy="193675"/>
            </a:xfrm>
            <a:custGeom>
              <a:avLst/>
              <a:gdLst>
                <a:gd name="T0" fmla="*/ 75 w 232"/>
                <a:gd name="T1" fmla="*/ 1 h 346"/>
                <a:gd name="T2" fmla="*/ 72 w 232"/>
                <a:gd name="T3" fmla="*/ 0 h 346"/>
                <a:gd name="T4" fmla="*/ 14 w 232"/>
                <a:gd name="T5" fmla="*/ 18 h 346"/>
                <a:gd name="T6" fmla="*/ 0 w 232"/>
                <a:gd name="T7" fmla="*/ 22 h 346"/>
                <a:gd name="T8" fmla="*/ 0 w 232"/>
                <a:gd name="T9" fmla="*/ 30 h 346"/>
                <a:gd name="T10" fmla="*/ 8 w 232"/>
                <a:gd name="T11" fmla="*/ 29 h 346"/>
                <a:gd name="T12" fmla="*/ 33 w 232"/>
                <a:gd name="T13" fmla="*/ 55 h 346"/>
                <a:gd name="T14" fmla="*/ 33 w 232"/>
                <a:gd name="T15" fmla="*/ 314 h 346"/>
                <a:gd name="T16" fmla="*/ 115 w 232"/>
                <a:gd name="T17" fmla="*/ 346 h 346"/>
                <a:gd name="T18" fmla="*/ 232 w 232"/>
                <a:gd name="T19" fmla="*/ 219 h 346"/>
                <a:gd name="T20" fmla="*/ 144 w 232"/>
                <a:gd name="T21" fmla="*/ 111 h 346"/>
                <a:gd name="T22" fmla="*/ 75 w 232"/>
                <a:gd name="T23" fmla="*/ 154 h 346"/>
                <a:gd name="T24" fmla="*/ 75 w 232"/>
                <a:gd name="T25" fmla="*/ 1 h 346"/>
                <a:gd name="T26" fmla="*/ 75 w 232"/>
                <a:gd name="T27" fmla="*/ 180 h 346"/>
                <a:gd name="T28" fmla="*/ 124 w 232"/>
                <a:gd name="T29" fmla="*/ 143 h 346"/>
                <a:gd name="T30" fmla="*/ 188 w 232"/>
                <a:gd name="T31" fmla="*/ 242 h 346"/>
                <a:gd name="T32" fmla="*/ 123 w 232"/>
                <a:gd name="T33" fmla="*/ 330 h 346"/>
                <a:gd name="T34" fmla="*/ 75 w 232"/>
                <a:gd name="T35" fmla="*/ 306 h 346"/>
                <a:gd name="T36" fmla="*/ 75 w 232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346">
                  <a:moveTo>
                    <a:pt x="75" y="1"/>
                  </a:moveTo>
                  <a:lnTo>
                    <a:pt x="72" y="0"/>
                  </a:lnTo>
                  <a:cubicBezTo>
                    <a:pt x="51" y="7"/>
                    <a:pt x="38" y="11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29"/>
                    <a:pt x="5" y="29"/>
                    <a:pt x="8" y="29"/>
                  </a:cubicBezTo>
                  <a:cubicBezTo>
                    <a:pt x="28" y="29"/>
                    <a:pt x="33" y="34"/>
                    <a:pt x="33" y="55"/>
                  </a:cubicBezTo>
                  <a:lnTo>
                    <a:pt x="33" y="314"/>
                  </a:lnTo>
                  <a:cubicBezTo>
                    <a:pt x="33" y="329"/>
                    <a:pt x="75" y="346"/>
                    <a:pt x="115" y="346"/>
                  </a:cubicBezTo>
                  <a:cubicBezTo>
                    <a:pt x="181" y="346"/>
                    <a:pt x="232" y="291"/>
                    <a:pt x="232" y="219"/>
                  </a:cubicBezTo>
                  <a:cubicBezTo>
                    <a:pt x="232" y="158"/>
                    <a:pt x="194" y="111"/>
                    <a:pt x="144" y="111"/>
                  </a:cubicBezTo>
                  <a:cubicBezTo>
                    <a:pt x="113" y="111"/>
                    <a:pt x="85" y="129"/>
                    <a:pt x="75" y="154"/>
                  </a:cubicBezTo>
                  <a:lnTo>
                    <a:pt x="75" y="1"/>
                  </a:lnTo>
                  <a:close/>
                  <a:moveTo>
                    <a:pt x="75" y="180"/>
                  </a:moveTo>
                  <a:cubicBezTo>
                    <a:pt x="75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2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5" y="318"/>
                    <a:pt x="75" y="306"/>
                  </a:cubicBezTo>
                  <a:lnTo>
                    <a:pt x="75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741">
              <a:extLst>
                <a:ext uri="{FF2B5EF4-FFF2-40B4-BE49-F238E27FC236}">
                  <a16:creationId xmlns:a16="http://schemas.microsoft.com/office/drawing/2014/main" id="{6069E0B3-AA21-44CB-931F-275B4ED4FE30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6313488" y="4908551"/>
              <a:ext cx="95250" cy="131763"/>
            </a:xfrm>
            <a:custGeom>
              <a:avLst/>
              <a:gdLst>
                <a:gd name="T0" fmla="*/ 202 w 202"/>
                <a:gd name="T1" fmla="*/ 197 h 235"/>
                <a:gd name="T2" fmla="*/ 180 w 202"/>
                <a:gd name="T3" fmla="*/ 206 h 235"/>
                <a:gd name="T4" fmla="*/ 165 w 202"/>
                <a:gd name="T5" fmla="*/ 177 h 235"/>
                <a:gd name="T6" fmla="*/ 165 w 202"/>
                <a:gd name="T7" fmla="*/ 80 h 235"/>
                <a:gd name="T8" fmla="*/ 155 w 202"/>
                <a:gd name="T9" fmla="*/ 28 h 235"/>
                <a:gd name="T10" fmla="*/ 93 w 202"/>
                <a:gd name="T11" fmla="*/ 0 h 235"/>
                <a:gd name="T12" fmla="*/ 9 w 202"/>
                <a:gd name="T13" fmla="*/ 56 h 235"/>
                <a:gd name="T14" fmla="*/ 31 w 202"/>
                <a:gd name="T15" fmla="*/ 78 h 235"/>
                <a:gd name="T16" fmla="*/ 53 w 202"/>
                <a:gd name="T17" fmla="*/ 57 h 235"/>
                <a:gd name="T18" fmla="*/ 52 w 202"/>
                <a:gd name="T19" fmla="*/ 49 h 235"/>
                <a:gd name="T20" fmla="*/ 51 w 202"/>
                <a:gd name="T21" fmla="*/ 37 h 235"/>
                <a:gd name="T22" fmla="*/ 87 w 202"/>
                <a:gd name="T23" fmla="*/ 12 h 235"/>
                <a:gd name="T24" fmla="*/ 125 w 202"/>
                <a:gd name="T25" fmla="*/ 54 h 235"/>
                <a:gd name="T26" fmla="*/ 125 w 202"/>
                <a:gd name="T27" fmla="*/ 84 h 235"/>
                <a:gd name="T28" fmla="*/ 18 w 202"/>
                <a:gd name="T29" fmla="*/ 138 h 235"/>
                <a:gd name="T30" fmla="*/ 0 w 202"/>
                <a:gd name="T31" fmla="*/ 181 h 235"/>
                <a:gd name="T32" fmla="*/ 52 w 202"/>
                <a:gd name="T33" fmla="*/ 235 h 235"/>
                <a:gd name="T34" fmla="*/ 125 w 202"/>
                <a:gd name="T35" fmla="*/ 198 h 235"/>
                <a:gd name="T36" fmla="*/ 157 w 202"/>
                <a:gd name="T37" fmla="*/ 235 h 235"/>
                <a:gd name="T38" fmla="*/ 202 w 202"/>
                <a:gd name="T39" fmla="*/ 210 h 235"/>
                <a:gd name="T40" fmla="*/ 202 w 202"/>
                <a:gd name="T41" fmla="*/ 197 h 235"/>
                <a:gd name="T42" fmla="*/ 125 w 202"/>
                <a:gd name="T43" fmla="*/ 168 h 235"/>
                <a:gd name="T44" fmla="*/ 112 w 202"/>
                <a:gd name="T45" fmla="*/ 194 h 235"/>
                <a:gd name="T46" fmla="*/ 75 w 202"/>
                <a:gd name="T47" fmla="*/ 206 h 235"/>
                <a:gd name="T48" fmla="*/ 44 w 202"/>
                <a:gd name="T49" fmla="*/ 167 h 235"/>
                <a:gd name="T50" fmla="*/ 44 w 202"/>
                <a:gd name="T51" fmla="*/ 165 h 235"/>
                <a:gd name="T52" fmla="*/ 125 w 202"/>
                <a:gd name="T53" fmla="*/ 96 h 235"/>
                <a:gd name="T54" fmla="*/ 125 w 202"/>
                <a:gd name="T55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5">
                  <a:moveTo>
                    <a:pt x="202" y="197"/>
                  </a:moveTo>
                  <a:cubicBezTo>
                    <a:pt x="193" y="204"/>
                    <a:pt x="187" y="206"/>
                    <a:pt x="180" y="206"/>
                  </a:cubicBezTo>
                  <a:cubicBezTo>
                    <a:pt x="168" y="206"/>
                    <a:pt x="165" y="199"/>
                    <a:pt x="165" y="177"/>
                  </a:cubicBezTo>
                  <a:lnTo>
                    <a:pt x="165" y="80"/>
                  </a:lnTo>
                  <a:cubicBezTo>
                    <a:pt x="165" y="54"/>
                    <a:pt x="162" y="40"/>
                    <a:pt x="155" y="28"/>
                  </a:cubicBezTo>
                  <a:cubicBezTo>
                    <a:pt x="144" y="10"/>
                    <a:pt x="123" y="0"/>
                    <a:pt x="93" y="0"/>
                  </a:cubicBezTo>
                  <a:cubicBezTo>
                    <a:pt x="46" y="0"/>
                    <a:pt x="9" y="25"/>
                    <a:pt x="9" y="56"/>
                  </a:cubicBezTo>
                  <a:cubicBezTo>
                    <a:pt x="9" y="68"/>
                    <a:pt x="19" y="78"/>
                    <a:pt x="31" y="78"/>
                  </a:cubicBezTo>
                  <a:cubicBezTo>
                    <a:pt x="43" y="78"/>
                    <a:pt x="53" y="68"/>
                    <a:pt x="53" y="57"/>
                  </a:cubicBezTo>
                  <a:cubicBezTo>
                    <a:pt x="53" y="55"/>
                    <a:pt x="53" y="52"/>
                    <a:pt x="52" y="49"/>
                  </a:cubicBezTo>
                  <a:cubicBezTo>
                    <a:pt x="51" y="44"/>
                    <a:pt x="51" y="40"/>
                    <a:pt x="51" y="37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7"/>
                    <a:pt x="125" y="54"/>
                  </a:cubicBezTo>
                  <a:lnTo>
                    <a:pt x="125" y="84"/>
                  </a:lnTo>
                  <a:cubicBezTo>
                    <a:pt x="48" y="115"/>
                    <a:pt x="39" y="119"/>
                    <a:pt x="18" y="138"/>
                  </a:cubicBezTo>
                  <a:cubicBezTo>
                    <a:pt x="7" y="148"/>
                    <a:pt x="0" y="165"/>
                    <a:pt x="0" y="181"/>
                  </a:cubicBezTo>
                  <a:cubicBezTo>
                    <a:pt x="0" y="213"/>
                    <a:pt x="22" y="235"/>
                    <a:pt x="52" y="235"/>
                  </a:cubicBezTo>
                  <a:cubicBezTo>
                    <a:pt x="74" y="235"/>
                    <a:pt x="95" y="224"/>
                    <a:pt x="125" y="198"/>
                  </a:cubicBezTo>
                  <a:cubicBezTo>
                    <a:pt x="127" y="224"/>
                    <a:pt x="136" y="235"/>
                    <a:pt x="157" y="235"/>
                  </a:cubicBezTo>
                  <a:cubicBezTo>
                    <a:pt x="174" y="235"/>
                    <a:pt x="184" y="229"/>
                    <a:pt x="202" y="210"/>
                  </a:cubicBezTo>
                  <a:lnTo>
                    <a:pt x="202" y="197"/>
                  </a:lnTo>
                  <a:close/>
                  <a:moveTo>
                    <a:pt x="125" y="168"/>
                  </a:moveTo>
                  <a:cubicBezTo>
                    <a:pt x="125" y="184"/>
                    <a:pt x="122" y="188"/>
                    <a:pt x="112" y="194"/>
                  </a:cubicBezTo>
                  <a:cubicBezTo>
                    <a:pt x="100" y="201"/>
                    <a:pt x="86" y="206"/>
                    <a:pt x="75" y="206"/>
                  </a:cubicBezTo>
                  <a:cubicBezTo>
                    <a:pt x="58" y="206"/>
                    <a:pt x="44" y="189"/>
                    <a:pt x="44" y="167"/>
                  </a:cubicBezTo>
                  <a:lnTo>
                    <a:pt x="44" y="165"/>
                  </a:lnTo>
                  <a:cubicBezTo>
                    <a:pt x="44" y="136"/>
                    <a:pt x="64" y="118"/>
                    <a:pt x="125" y="96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742">
              <a:extLst>
                <a:ext uri="{FF2B5EF4-FFF2-40B4-BE49-F238E27FC236}">
                  <a16:creationId xmlns:a16="http://schemas.microsoft.com/office/drawing/2014/main" id="{0C075F80-0883-4C29-BADC-5B1630BA2D7E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6413501" y="4846638"/>
              <a:ext cx="55563" cy="192088"/>
            </a:xfrm>
            <a:custGeom>
              <a:avLst/>
              <a:gdLst>
                <a:gd name="T0" fmla="*/ 0 w 119"/>
                <a:gd name="T1" fmla="*/ 30 h 341"/>
                <a:gd name="T2" fmla="*/ 3 w 119"/>
                <a:gd name="T3" fmla="*/ 30 h 341"/>
                <a:gd name="T4" fmla="*/ 19 w 119"/>
                <a:gd name="T5" fmla="*/ 29 h 341"/>
                <a:gd name="T6" fmla="*/ 39 w 119"/>
                <a:gd name="T7" fmla="*/ 59 h 341"/>
                <a:gd name="T8" fmla="*/ 39 w 119"/>
                <a:gd name="T9" fmla="*/ 297 h 341"/>
                <a:gd name="T10" fmla="*/ 1 w 119"/>
                <a:gd name="T11" fmla="*/ 333 h 341"/>
                <a:gd name="T12" fmla="*/ 1 w 119"/>
                <a:gd name="T13" fmla="*/ 341 h 341"/>
                <a:gd name="T14" fmla="*/ 119 w 119"/>
                <a:gd name="T15" fmla="*/ 341 h 341"/>
                <a:gd name="T16" fmla="*/ 119 w 119"/>
                <a:gd name="T17" fmla="*/ 333 h 341"/>
                <a:gd name="T18" fmla="*/ 81 w 119"/>
                <a:gd name="T19" fmla="*/ 299 h 341"/>
                <a:gd name="T20" fmla="*/ 81 w 119"/>
                <a:gd name="T21" fmla="*/ 1 h 341"/>
                <a:gd name="T22" fmla="*/ 79 w 119"/>
                <a:gd name="T23" fmla="*/ 0 h 341"/>
                <a:gd name="T24" fmla="*/ 0 w 119"/>
                <a:gd name="T25" fmla="*/ 22 h 341"/>
                <a:gd name="T26" fmla="*/ 0 w 119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341">
                  <a:moveTo>
                    <a:pt x="0" y="30"/>
                  </a:moveTo>
                  <a:lnTo>
                    <a:pt x="3" y="30"/>
                  </a:lnTo>
                  <a:cubicBezTo>
                    <a:pt x="9" y="29"/>
                    <a:pt x="15" y="29"/>
                    <a:pt x="19" y="29"/>
                  </a:cubicBezTo>
                  <a:cubicBezTo>
                    <a:pt x="35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3" y="331"/>
                    <a:pt x="1" y="333"/>
                  </a:cubicBezTo>
                  <a:lnTo>
                    <a:pt x="1" y="341"/>
                  </a:lnTo>
                  <a:lnTo>
                    <a:pt x="119" y="341"/>
                  </a:lnTo>
                  <a:lnTo>
                    <a:pt x="119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5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743">
              <a:extLst>
                <a:ext uri="{FF2B5EF4-FFF2-40B4-BE49-F238E27FC236}">
                  <a16:creationId xmlns:a16="http://schemas.microsoft.com/office/drawing/2014/main" id="{8F2934C9-39E3-4728-91B0-EE71E9BDF612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6478588" y="4846638"/>
              <a:ext cx="53975" cy="192088"/>
            </a:xfrm>
            <a:custGeom>
              <a:avLst/>
              <a:gdLst>
                <a:gd name="T0" fmla="*/ 0 w 118"/>
                <a:gd name="T1" fmla="*/ 30 h 341"/>
                <a:gd name="T2" fmla="*/ 3 w 118"/>
                <a:gd name="T3" fmla="*/ 30 h 341"/>
                <a:gd name="T4" fmla="*/ 18 w 118"/>
                <a:gd name="T5" fmla="*/ 29 h 341"/>
                <a:gd name="T6" fmla="*/ 39 w 118"/>
                <a:gd name="T7" fmla="*/ 59 h 341"/>
                <a:gd name="T8" fmla="*/ 39 w 118"/>
                <a:gd name="T9" fmla="*/ 297 h 341"/>
                <a:gd name="T10" fmla="*/ 1 w 118"/>
                <a:gd name="T11" fmla="*/ 333 h 341"/>
                <a:gd name="T12" fmla="*/ 1 w 118"/>
                <a:gd name="T13" fmla="*/ 341 h 341"/>
                <a:gd name="T14" fmla="*/ 118 w 118"/>
                <a:gd name="T15" fmla="*/ 341 h 341"/>
                <a:gd name="T16" fmla="*/ 118 w 118"/>
                <a:gd name="T17" fmla="*/ 333 h 341"/>
                <a:gd name="T18" fmla="*/ 81 w 118"/>
                <a:gd name="T19" fmla="*/ 299 h 341"/>
                <a:gd name="T20" fmla="*/ 81 w 118"/>
                <a:gd name="T21" fmla="*/ 1 h 341"/>
                <a:gd name="T22" fmla="*/ 79 w 118"/>
                <a:gd name="T23" fmla="*/ 0 h 341"/>
                <a:gd name="T24" fmla="*/ 0 w 118"/>
                <a:gd name="T25" fmla="*/ 22 h 341"/>
                <a:gd name="T26" fmla="*/ 0 w 118"/>
                <a:gd name="T27" fmla="*/ 3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41">
                  <a:moveTo>
                    <a:pt x="0" y="30"/>
                  </a:moveTo>
                  <a:lnTo>
                    <a:pt x="3" y="30"/>
                  </a:lnTo>
                  <a:cubicBezTo>
                    <a:pt x="8" y="29"/>
                    <a:pt x="14" y="29"/>
                    <a:pt x="18" y="29"/>
                  </a:cubicBezTo>
                  <a:cubicBezTo>
                    <a:pt x="34" y="29"/>
                    <a:pt x="39" y="36"/>
                    <a:pt x="39" y="59"/>
                  </a:cubicBezTo>
                  <a:lnTo>
                    <a:pt x="39" y="297"/>
                  </a:lnTo>
                  <a:cubicBezTo>
                    <a:pt x="39" y="324"/>
                    <a:pt x="32" y="331"/>
                    <a:pt x="1" y="333"/>
                  </a:cubicBezTo>
                  <a:lnTo>
                    <a:pt x="1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7" y="331"/>
                    <a:pt x="81" y="326"/>
                    <a:pt x="81" y="299"/>
                  </a:cubicBezTo>
                  <a:lnTo>
                    <a:pt x="81" y="1"/>
                  </a:lnTo>
                  <a:lnTo>
                    <a:pt x="79" y="0"/>
                  </a:lnTo>
                  <a:cubicBezTo>
                    <a:pt x="53" y="8"/>
                    <a:pt x="34" y="13"/>
                    <a:pt x="0" y="22"/>
                  </a:cubicBezTo>
                  <a:lnTo>
                    <a:pt x="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744">
              <a:extLst>
                <a:ext uri="{FF2B5EF4-FFF2-40B4-BE49-F238E27FC236}">
                  <a16:creationId xmlns:a16="http://schemas.microsoft.com/office/drawing/2014/main" id="{4F2F0753-9610-40FB-9B46-126858BFF812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6550026" y="4908551"/>
              <a:ext cx="69850" cy="131763"/>
            </a:xfrm>
            <a:custGeom>
              <a:avLst/>
              <a:gdLst>
                <a:gd name="T0" fmla="*/ 131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5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745">
              <a:extLst>
                <a:ext uri="{FF2B5EF4-FFF2-40B4-BE49-F238E27FC236}">
                  <a16:creationId xmlns:a16="http://schemas.microsoft.com/office/drawing/2014/main" id="{A651D991-E677-45BA-A9FD-B305B099514A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6691313" y="4846638"/>
              <a:ext cx="53975" cy="192088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3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3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5 h 341"/>
                <a:gd name="T32" fmla="*/ 56 w 118"/>
                <a:gd name="T33" fmla="*/ 51 h 341"/>
                <a:gd name="T34" fmla="*/ 82 w 118"/>
                <a:gd name="T35" fmla="*/ 25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1"/>
                    <a:pt x="0" y="333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3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1"/>
                    <a:pt x="31" y="25"/>
                  </a:cubicBezTo>
                  <a:cubicBezTo>
                    <a:pt x="31" y="39"/>
                    <a:pt x="42" y="51"/>
                    <a:pt x="56" y="51"/>
                  </a:cubicBezTo>
                  <a:cubicBezTo>
                    <a:pt x="70" y="51"/>
                    <a:pt x="82" y="40"/>
                    <a:pt x="82" y="25"/>
                  </a:cubicBezTo>
                  <a:cubicBezTo>
                    <a:pt x="82" y="11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746">
              <a:extLst>
                <a:ext uri="{FF2B5EF4-FFF2-40B4-BE49-F238E27FC236}">
                  <a16:creationId xmlns:a16="http://schemas.microsoft.com/office/drawing/2014/main" id="{6BEDE92A-EFBF-4B5A-B0C0-E97684879AF9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6764338" y="4908551"/>
              <a:ext cx="68263" cy="131763"/>
            </a:xfrm>
            <a:custGeom>
              <a:avLst/>
              <a:gdLst>
                <a:gd name="T0" fmla="*/ 131 w 148"/>
                <a:gd name="T1" fmla="*/ 72 h 234"/>
                <a:gd name="T2" fmla="*/ 129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2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49 h 234"/>
                <a:gd name="T20" fmla="*/ 113 w 148"/>
                <a:gd name="T21" fmla="*/ 187 h 234"/>
                <a:gd name="T22" fmla="*/ 71 w 148"/>
                <a:gd name="T23" fmla="*/ 223 h 234"/>
                <a:gd name="T24" fmla="*/ 30 w 148"/>
                <a:gd name="T25" fmla="*/ 205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7 w 148"/>
                <a:gd name="T39" fmla="*/ 234 h 234"/>
                <a:gd name="T40" fmla="*/ 148 w 148"/>
                <a:gd name="T41" fmla="*/ 170 h 234"/>
                <a:gd name="T42" fmla="*/ 106 w 148"/>
                <a:gd name="T43" fmla="*/ 110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1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1" y="72"/>
                  </a:moveTo>
                  <a:lnTo>
                    <a:pt x="129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8" y="9"/>
                    <a:pt x="118" y="9"/>
                    <a:pt x="116" y="9"/>
                  </a:cubicBezTo>
                  <a:cubicBezTo>
                    <a:pt x="113" y="9"/>
                    <a:pt x="108" y="8"/>
                    <a:pt x="102" y="6"/>
                  </a:cubicBezTo>
                  <a:cubicBezTo>
                    <a:pt x="91" y="2"/>
                    <a:pt x="80" y="0"/>
                    <a:pt x="68" y="0"/>
                  </a:cubicBezTo>
                  <a:cubicBezTo>
                    <a:pt x="28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49"/>
                  </a:lnTo>
                  <a:cubicBezTo>
                    <a:pt x="104" y="159"/>
                    <a:pt x="113" y="171"/>
                    <a:pt x="113" y="187"/>
                  </a:cubicBezTo>
                  <a:cubicBezTo>
                    <a:pt x="113" y="209"/>
                    <a:pt x="97" y="223"/>
                    <a:pt x="71" y="223"/>
                  </a:cubicBezTo>
                  <a:cubicBezTo>
                    <a:pt x="55" y="223"/>
                    <a:pt x="39" y="216"/>
                    <a:pt x="30" y="205"/>
                  </a:cubicBezTo>
                  <a:cubicBezTo>
                    <a:pt x="19" y="193"/>
                    <a:pt x="15" y="181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7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8"/>
                    <a:pt x="106" y="110"/>
                  </a:cubicBezTo>
                  <a:lnTo>
                    <a:pt x="52" y="79"/>
                  </a:lnTo>
                  <a:cubicBezTo>
                    <a:pt x="38" y="71"/>
                    <a:pt x="31" y="58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7" y="11"/>
                    <a:pt x="112" y="28"/>
                    <a:pt x="124" y="72"/>
                  </a:cubicBezTo>
                  <a:lnTo>
                    <a:pt x="131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1" name="组合 1400">
            <a:extLst>
              <a:ext uri="{FF2B5EF4-FFF2-40B4-BE49-F238E27FC236}">
                <a16:creationId xmlns:a16="http://schemas.microsoft.com/office/drawing/2014/main" id="{2DE80B92-EED8-4D9A-A09A-7E8A9415264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911853" y="4682537"/>
            <a:ext cx="2084388" cy="512762"/>
            <a:chOff x="6902450" y="4725988"/>
            <a:chExt cx="2084388" cy="512762"/>
          </a:xfrm>
        </p:grpSpPr>
        <p:sp>
          <p:nvSpPr>
            <p:cNvPr id="20" name="Freeform 27">
              <a:extLst>
                <a:ext uri="{FF2B5EF4-FFF2-40B4-BE49-F238E27FC236}">
                  <a16:creationId xmlns:a16="http://schemas.microsoft.com/office/drawing/2014/main" id="{E31A7038-5EFE-463F-90E8-231EA5483DA2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6902450" y="4956175"/>
              <a:ext cx="95250" cy="120650"/>
            </a:xfrm>
            <a:custGeom>
              <a:avLst/>
              <a:gdLst>
                <a:gd name="T0" fmla="*/ 202 w 202"/>
                <a:gd name="T1" fmla="*/ 196 h 234"/>
                <a:gd name="T2" fmla="*/ 180 w 202"/>
                <a:gd name="T3" fmla="*/ 206 h 234"/>
                <a:gd name="T4" fmla="*/ 165 w 202"/>
                <a:gd name="T5" fmla="*/ 177 h 234"/>
                <a:gd name="T6" fmla="*/ 165 w 202"/>
                <a:gd name="T7" fmla="*/ 79 h 234"/>
                <a:gd name="T8" fmla="*/ 155 w 202"/>
                <a:gd name="T9" fmla="*/ 27 h 234"/>
                <a:gd name="T10" fmla="*/ 93 w 202"/>
                <a:gd name="T11" fmla="*/ 0 h 234"/>
                <a:gd name="T12" fmla="*/ 10 w 202"/>
                <a:gd name="T13" fmla="*/ 56 h 234"/>
                <a:gd name="T14" fmla="*/ 31 w 202"/>
                <a:gd name="T15" fmla="*/ 77 h 234"/>
                <a:gd name="T16" fmla="*/ 53 w 202"/>
                <a:gd name="T17" fmla="*/ 56 h 234"/>
                <a:gd name="T18" fmla="*/ 52 w 202"/>
                <a:gd name="T19" fmla="*/ 48 h 234"/>
                <a:gd name="T20" fmla="*/ 51 w 202"/>
                <a:gd name="T21" fmla="*/ 36 h 234"/>
                <a:gd name="T22" fmla="*/ 87 w 202"/>
                <a:gd name="T23" fmla="*/ 12 h 234"/>
                <a:gd name="T24" fmla="*/ 125 w 202"/>
                <a:gd name="T25" fmla="*/ 53 h 234"/>
                <a:gd name="T26" fmla="*/ 125 w 202"/>
                <a:gd name="T27" fmla="*/ 83 h 234"/>
                <a:gd name="T28" fmla="*/ 18 w 202"/>
                <a:gd name="T29" fmla="*/ 137 h 234"/>
                <a:gd name="T30" fmla="*/ 0 w 202"/>
                <a:gd name="T31" fmla="*/ 181 h 234"/>
                <a:gd name="T32" fmla="*/ 52 w 202"/>
                <a:gd name="T33" fmla="*/ 234 h 234"/>
                <a:gd name="T34" fmla="*/ 125 w 202"/>
                <a:gd name="T35" fmla="*/ 198 h 234"/>
                <a:gd name="T36" fmla="*/ 157 w 202"/>
                <a:gd name="T37" fmla="*/ 234 h 234"/>
                <a:gd name="T38" fmla="*/ 202 w 202"/>
                <a:gd name="T39" fmla="*/ 209 h 234"/>
                <a:gd name="T40" fmla="*/ 202 w 202"/>
                <a:gd name="T41" fmla="*/ 196 h 234"/>
                <a:gd name="T42" fmla="*/ 125 w 202"/>
                <a:gd name="T43" fmla="*/ 168 h 234"/>
                <a:gd name="T44" fmla="*/ 112 w 202"/>
                <a:gd name="T45" fmla="*/ 194 h 234"/>
                <a:gd name="T46" fmla="*/ 75 w 202"/>
                <a:gd name="T47" fmla="*/ 205 h 234"/>
                <a:gd name="T48" fmla="*/ 44 w 202"/>
                <a:gd name="T49" fmla="*/ 167 h 234"/>
                <a:gd name="T50" fmla="*/ 44 w 202"/>
                <a:gd name="T51" fmla="*/ 165 h 234"/>
                <a:gd name="T52" fmla="*/ 125 w 202"/>
                <a:gd name="T53" fmla="*/ 95 h 234"/>
                <a:gd name="T54" fmla="*/ 125 w 202"/>
                <a:gd name="T55" fmla="*/ 16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" h="234">
                  <a:moveTo>
                    <a:pt x="202" y="196"/>
                  </a:moveTo>
                  <a:cubicBezTo>
                    <a:pt x="194" y="203"/>
                    <a:pt x="188" y="206"/>
                    <a:pt x="180" y="206"/>
                  </a:cubicBezTo>
                  <a:cubicBezTo>
                    <a:pt x="169" y="206"/>
                    <a:pt x="165" y="199"/>
                    <a:pt x="165" y="177"/>
                  </a:cubicBezTo>
                  <a:lnTo>
                    <a:pt x="165" y="79"/>
                  </a:lnTo>
                  <a:cubicBezTo>
                    <a:pt x="165" y="54"/>
                    <a:pt x="163" y="39"/>
                    <a:pt x="155" y="27"/>
                  </a:cubicBezTo>
                  <a:cubicBezTo>
                    <a:pt x="144" y="9"/>
                    <a:pt x="123" y="0"/>
                    <a:pt x="93" y="0"/>
                  </a:cubicBezTo>
                  <a:cubicBezTo>
                    <a:pt x="46" y="0"/>
                    <a:pt x="10" y="24"/>
                    <a:pt x="10" y="56"/>
                  </a:cubicBezTo>
                  <a:cubicBezTo>
                    <a:pt x="10" y="67"/>
                    <a:pt x="20" y="77"/>
                    <a:pt x="31" y="77"/>
                  </a:cubicBezTo>
                  <a:cubicBezTo>
                    <a:pt x="43" y="77"/>
                    <a:pt x="53" y="67"/>
                    <a:pt x="53" y="56"/>
                  </a:cubicBezTo>
                  <a:cubicBezTo>
                    <a:pt x="53" y="54"/>
                    <a:pt x="53" y="52"/>
                    <a:pt x="52" y="48"/>
                  </a:cubicBezTo>
                  <a:cubicBezTo>
                    <a:pt x="51" y="44"/>
                    <a:pt x="51" y="40"/>
                    <a:pt x="51" y="36"/>
                  </a:cubicBezTo>
                  <a:cubicBezTo>
                    <a:pt x="51" y="23"/>
                    <a:pt x="67" y="12"/>
                    <a:pt x="87" y="12"/>
                  </a:cubicBezTo>
                  <a:cubicBezTo>
                    <a:pt x="111" y="12"/>
                    <a:pt x="125" y="26"/>
                    <a:pt x="125" y="53"/>
                  </a:cubicBezTo>
                  <a:lnTo>
                    <a:pt x="125" y="83"/>
                  </a:lnTo>
                  <a:cubicBezTo>
                    <a:pt x="48" y="114"/>
                    <a:pt x="39" y="118"/>
                    <a:pt x="18" y="137"/>
                  </a:cubicBezTo>
                  <a:cubicBezTo>
                    <a:pt x="7" y="147"/>
                    <a:pt x="0" y="164"/>
                    <a:pt x="0" y="181"/>
                  </a:cubicBezTo>
                  <a:cubicBezTo>
                    <a:pt x="0" y="212"/>
                    <a:pt x="22" y="234"/>
                    <a:pt x="52" y="234"/>
                  </a:cubicBezTo>
                  <a:cubicBezTo>
                    <a:pt x="74" y="234"/>
                    <a:pt x="95" y="224"/>
                    <a:pt x="125" y="198"/>
                  </a:cubicBezTo>
                  <a:cubicBezTo>
                    <a:pt x="128" y="224"/>
                    <a:pt x="137" y="234"/>
                    <a:pt x="157" y="234"/>
                  </a:cubicBezTo>
                  <a:cubicBezTo>
                    <a:pt x="174" y="234"/>
                    <a:pt x="185" y="228"/>
                    <a:pt x="202" y="209"/>
                  </a:cubicBezTo>
                  <a:lnTo>
                    <a:pt x="202" y="196"/>
                  </a:lnTo>
                  <a:close/>
                  <a:moveTo>
                    <a:pt x="125" y="168"/>
                  </a:moveTo>
                  <a:cubicBezTo>
                    <a:pt x="125" y="183"/>
                    <a:pt x="122" y="188"/>
                    <a:pt x="112" y="194"/>
                  </a:cubicBezTo>
                  <a:cubicBezTo>
                    <a:pt x="100" y="201"/>
                    <a:pt x="86" y="205"/>
                    <a:pt x="75" y="205"/>
                  </a:cubicBezTo>
                  <a:cubicBezTo>
                    <a:pt x="58" y="205"/>
                    <a:pt x="44" y="188"/>
                    <a:pt x="44" y="167"/>
                  </a:cubicBezTo>
                  <a:lnTo>
                    <a:pt x="44" y="165"/>
                  </a:lnTo>
                  <a:cubicBezTo>
                    <a:pt x="44" y="135"/>
                    <a:pt x="64" y="117"/>
                    <a:pt x="125" y="95"/>
                  </a:cubicBezTo>
                  <a:lnTo>
                    <a:pt x="12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11E16953-8AFA-4F90-86C9-9FDA98FFE50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000875" y="4926013"/>
              <a:ext cx="61912" cy="150812"/>
            </a:xfrm>
            <a:custGeom>
              <a:avLst/>
              <a:gdLst>
                <a:gd name="T0" fmla="*/ 121 w 133"/>
                <a:gd name="T1" fmla="*/ 65 h 294"/>
                <a:gd name="T2" fmla="*/ 71 w 133"/>
                <a:gd name="T3" fmla="*/ 65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8 h 294"/>
                <a:gd name="T12" fmla="*/ 0 w 133"/>
                <a:gd name="T13" fmla="*/ 77 h 294"/>
                <a:gd name="T14" fmla="*/ 2 w 133"/>
                <a:gd name="T15" fmla="*/ 81 h 294"/>
                <a:gd name="T16" fmla="*/ 29 w 133"/>
                <a:gd name="T17" fmla="*/ 81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1 h 294"/>
                <a:gd name="T32" fmla="*/ 121 w 133"/>
                <a:gd name="T33" fmla="*/ 81 h 294"/>
                <a:gd name="T34" fmla="*/ 121 w 133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5"/>
                  </a:moveTo>
                  <a:lnTo>
                    <a:pt x="71" y="65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6"/>
                    <a:pt x="9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1" y="80"/>
                    <a:pt x="2" y="81"/>
                  </a:cubicBezTo>
                  <a:lnTo>
                    <a:pt x="29" y="81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1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4A9A41DA-81E2-4AA2-A02A-1EE46F0F9B47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124700" y="4956175"/>
              <a:ext cx="179387" cy="117475"/>
            </a:xfrm>
            <a:custGeom>
              <a:avLst/>
              <a:gdLst>
                <a:gd name="T0" fmla="*/ 1 w 378"/>
                <a:gd name="T1" fmla="*/ 31 h 229"/>
                <a:gd name="T2" fmla="*/ 17 w 378"/>
                <a:gd name="T3" fmla="*/ 29 h 229"/>
                <a:gd name="T4" fmla="*/ 35 w 378"/>
                <a:gd name="T5" fmla="*/ 61 h 229"/>
                <a:gd name="T6" fmla="*/ 35 w 378"/>
                <a:gd name="T7" fmla="*/ 187 h 229"/>
                <a:gd name="T8" fmla="*/ 0 w 378"/>
                <a:gd name="T9" fmla="*/ 222 h 229"/>
                <a:gd name="T10" fmla="*/ 0 w 378"/>
                <a:gd name="T11" fmla="*/ 229 h 229"/>
                <a:gd name="T12" fmla="*/ 111 w 378"/>
                <a:gd name="T13" fmla="*/ 229 h 229"/>
                <a:gd name="T14" fmla="*/ 111 w 378"/>
                <a:gd name="T15" fmla="*/ 222 h 229"/>
                <a:gd name="T16" fmla="*/ 77 w 378"/>
                <a:gd name="T17" fmla="*/ 196 h 229"/>
                <a:gd name="T18" fmla="*/ 77 w 378"/>
                <a:gd name="T19" fmla="*/ 55 h 229"/>
                <a:gd name="T20" fmla="*/ 84 w 378"/>
                <a:gd name="T21" fmla="*/ 46 h 229"/>
                <a:gd name="T22" fmla="*/ 136 w 378"/>
                <a:gd name="T23" fmla="*/ 26 h 229"/>
                <a:gd name="T24" fmla="*/ 168 w 378"/>
                <a:gd name="T25" fmla="*/ 78 h 229"/>
                <a:gd name="T26" fmla="*/ 168 w 378"/>
                <a:gd name="T27" fmla="*/ 186 h 229"/>
                <a:gd name="T28" fmla="*/ 135 w 378"/>
                <a:gd name="T29" fmla="*/ 222 h 229"/>
                <a:gd name="T30" fmla="*/ 135 w 378"/>
                <a:gd name="T31" fmla="*/ 229 h 229"/>
                <a:gd name="T32" fmla="*/ 246 w 378"/>
                <a:gd name="T33" fmla="*/ 229 h 229"/>
                <a:gd name="T34" fmla="*/ 246 w 378"/>
                <a:gd name="T35" fmla="*/ 222 h 229"/>
                <a:gd name="T36" fmla="*/ 210 w 378"/>
                <a:gd name="T37" fmla="*/ 182 h 229"/>
                <a:gd name="T38" fmla="*/ 210 w 378"/>
                <a:gd name="T39" fmla="*/ 56 h 229"/>
                <a:gd name="T40" fmla="*/ 265 w 378"/>
                <a:gd name="T41" fmla="*/ 26 h 229"/>
                <a:gd name="T42" fmla="*/ 302 w 378"/>
                <a:gd name="T43" fmla="*/ 80 h 229"/>
                <a:gd name="T44" fmla="*/ 302 w 378"/>
                <a:gd name="T45" fmla="*/ 186 h 229"/>
                <a:gd name="T46" fmla="*/ 269 w 378"/>
                <a:gd name="T47" fmla="*/ 222 h 229"/>
                <a:gd name="T48" fmla="*/ 269 w 378"/>
                <a:gd name="T49" fmla="*/ 229 h 229"/>
                <a:gd name="T50" fmla="*/ 378 w 378"/>
                <a:gd name="T51" fmla="*/ 229 h 229"/>
                <a:gd name="T52" fmla="*/ 378 w 378"/>
                <a:gd name="T53" fmla="*/ 222 h 229"/>
                <a:gd name="T54" fmla="*/ 365 w 378"/>
                <a:gd name="T55" fmla="*/ 221 h 229"/>
                <a:gd name="T56" fmla="*/ 344 w 378"/>
                <a:gd name="T57" fmla="*/ 191 h 229"/>
                <a:gd name="T58" fmla="*/ 344 w 378"/>
                <a:gd name="T59" fmla="*/ 88 h 229"/>
                <a:gd name="T60" fmla="*/ 286 w 378"/>
                <a:gd name="T61" fmla="*/ 0 h 229"/>
                <a:gd name="T62" fmla="*/ 205 w 378"/>
                <a:gd name="T63" fmla="*/ 42 h 229"/>
                <a:gd name="T64" fmla="*/ 152 w 378"/>
                <a:gd name="T65" fmla="*/ 0 h 229"/>
                <a:gd name="T66" fmla="*/ 75 w 378"/>
                <a:gd name="T67" fmla="*/ 38 h 229"/>
                <a:gd name="T68" fmla="*/ 75 w 378"/>
                <a:gd name="T69" fmla="*/ 1 h 229"/>
                <a:gd name="T70" fmla="*/ 71 w 378"/>
                <a:gd name="T71" fmla="*/ 0 h 229"/>
                <a:gd name="T72" fmla="*/ 1 w 378"/>
                <a:gd name="T73" fmla="*/ 22 h 229"/>
                <a:gd name="T74" fmla="*/ 1 w 378"/>
                <a:gd name="T75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29">
                  <a:moveTo>
                    <a:pt x="1" y="31"/>
                  </a:moveTo>
                  <a:cubicBezTo>
                    <a:pt x="8" y="29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7"/>
                  </a:lnTo>
                  <a:cubicBezTo>
                    <a:pt x="35" y="214"/>
                    <a:pt x="28" y="221"/>
                    <a:pt x="0" y="222"/>
                  </a:cubicBezTo>
                  <a:lnTo>
                    <a:pt x="0" y="229"/>
                  </a:lnTo>
                  <a:lnTo>
                    <a:pt x="111" y="229"/>
                  </a:lnTo>
                  <a:lnTo>
                    <a:pt x="111" y="222"/>
                  </a:lnTo>
                  <a:cubicBezTo>
                    <a:pt x="84" y="221"/>
                    <a:pt x="77" y="215"/>
                    <a:pt x="77" y="196"/>
                  </a:cubicBezTo>
                  <a:lnTo>
                    <a:pt x="77" y="55"/>
                  </a:lnTo>
                  <a:cubicBezTo>
                    <a:pt x="77" y="54"/>
                    <a:pt x="81" y="49"/>
                    <a:pt x="84" y="46"/>
                  </a:cubicBezTo>
                  <a:cubicBezTo>
                    <a:pt x="97" y="34"/>
                    <a:pt x="118" y="26"/>
                    <a:pt x="136" y="26"/>
                  </a:cubicBezTo>
                  <a:cubicBezTo>
                    <a:pt x="157" y="26"/>
                    <a:pt x="168" y="43"/>
                    <a:pt x="168" y="78"/>
                  </a:cubicBezTo>
                  <a:lnTo>
                    <a:pt x="168" y="186"/>
                  </a:lnTo>
                  <a:cubicBezTo>
                    <a:pt x="168" y="214"/>
                    <a:pt x="163" y="220"/>
                    <a:pt x="135" y="222"/>
                  </a:cubicBezTo>
                  <a:lnTo>
                    <a:pt x="135" y="229"/>
                  </a:lnTo>
                  <a:lnTo>
                    <a:pt x="246" y="229"/>
                  </a:lnTo>
                  <a:lnTo>
                    <a:pt x="246" y="222"/>
                  </a:lnTo>
                  <a:cubicBezTo>
                    <a:pt x="218" y="221"/>
                    <a:pt x="210" y="213"/>
                    <a:pt x="210" y="182"/>
                  </a:cubicBezTo>
                  <a:lnTo>
                    <a:pt x="210" y="56"/>
                  </a:lnTo>
                  <a:cubicBezTo>
                    <a:pt x="225" y="35"/>
                    <a:pt x="242" y="26"/>
                    <a:pt x="265" y="26"/>
                  </a:cubicBezTo>
                  <a:cubicBezTo>
                    <a:pt x="293" y="26"/>
                    <a:pt x="302" y="39"/>
                    <a:pt x="302" y="80"/>
                  </a:cubicBezTo>
                  <a:lnTo>
                    <a:pt x="302" y="186"/>
                  </a:lnTo>
                  <a:cubicBezTo>
                    <a:pt x="302" y="214"/>
                    <a:pt x="298" y="218"/>
                    <a:pt x="269" y="222"/>
                  </a:cubicBezTo>
                  <a:lnTo>
                    <a:pt x="269" y="229"/>
                  </a:lnTo>
                  <a:lnTo>
                    <a:pt x="378" y="229"/>
                  </a:lnTo>
                  <a:lnTo>
                    <a:pt x="378" y="222"/>
                  </a:lnTo>
                  <a:lnTo>
                    <a:pt x="365" y="221"/>
                  </a:lnTo>
                  <a:cubicBezTo>
                    <a:pt x="350" y="220"/>
                    <a:pt x="344" y="211"/>
                    <a:pt x="344" y="191"/>
                  </a:cubicBezTo>
                  <a:lnTo>
                    <a:pt x="344" y="88"/>
                  </a:lnTo>
                  <a:cubicBezTo>
                    <a:pt x="344" y="30"/>
                    <a:pt x="325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3"/>
                    <a:pt x="179" y="0"/>
                    <a:pt x="152" y="0"/>
                  </a:cubicBezTo>
                  <a:cubicBezTo>
                    <a:pt x="130" y="0"/>
                    <a:pt x="116" y="7"/>
                    <a:pt x="75" y="38"/>
                  </a:cubicBezTo>
                  <a:lnTo>
                    <a:pt x="75" y="1"/>
                  </a:lnTo>
                  <a:lnTo>
                    <a:pt x="71" y="0"/>
                  </a:lnTo>
                  <a:cubicBezTo>
                    <a:pt x="46" y="9"/>
                    <a:pt x="29" y="15"/>
                    <a:pt x="1" y="22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27660F28-2042-4FA4-A9C3-C2F67EBF70E6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310437" y="4956175"/>
              <a:ext cx="104775" cy="12065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6 h 234"/>
                <a:gd name="T4" fmla="*/ 109 w 220"/>
                <a:gd name="T5" fmla="*/ 234 h 234"/>
                <a:gd name="T6" fmla="*/ 220 w 220"/>
                <a:gd name="T7" fmla="*/ 112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8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5" y="0"/>
                    <a:pt x="0" y="48"/>
                    <a:pt x="0" y="116"/>
                  </a:cubicBezTo>
                  <a:cubicBezTo>
                    <a:pt x="0" y="184"/>
                    <a:pt x="46" y="234"/>
                    <a:pt x="109" y="234"/>
                  </a:cubicBezTo>
                  <a:cubicBezTo>
                    <a:pt x="172" y="234"/>
                    <a:pt x="220" y="181"/>
                    <a:pt x="220" y="112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6"/>
                    <a:pt x="153" y="220"/>
                    <a:pt x="115" y="220"/>
                  </a:cubicBezTo>
                  <a:cubicBezTo>
                    <a:pt x="96" y="220"/>
                    <a:pt x="77" y="208"/>
                    <a:pt x="67" y="188"/>
                  </a:cubicBezTo>
                  <a:cubicBezTo>
                    <a:pt x="53" y="162"/>
                    <a:pt x="45" y="127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0BE0B688-7E0B-420A-9F6B-19709BFD9CC2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7432675" y="4956175"/>
              <a:ext cx="69850" cy="120650"/>
            </a:xfrm>
            <a:custGeom>
              <a:avLst/>
              <a:gdLst>
                <a:gd name="T0" fmla="*/ 132 w 148"/>
                <a:gd name="T1" fmla="*/ 73 h 234"/>
                <a:gd name="T2" fmla="*/ 130 w 148"/>
                <a:gd name="T3" fmla="*/ 5 h 234"/>
                <a:gd name="T4" fmla="*/ 124 w 148"/>
                <a:gd name="T5" fmla="*/ 5 h 234"/>
                <a:gd name="T6" fmla="*/ 123 w 148"/>
                <a:gd name="T7" fmla="*/ 6 h 234"/>
                <a:gd name="T8" fmla="*/ 116 w 148"/>
                <a:gd name="T9" fmla="*/ 10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2 h 234"/>
                <a:gd name="T16" fmla="*/ 58 w 148"/>
                <a:gd name="T17" fmla="*/ 133 h 234"/>
                <a:gd name="T18" fmla="*/ 87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8 w 148"/>
                <a:gd name="T27" fmla="*/ 153 h 234"/>
                <a:gd name="T28" fmla="*/ 0 w 148"/>
                <a:gd name="T29" fmla="*/ 153 h 234"/>
                <a:gd name="T30" fmla="*/ 0 w 148"/>
                <a:gd name="T31" fmla="*/ 231 h 234"/>
                <a:gd name="T32" fmla="*/ 7 w 148"/>
                <a:gd name="T33" fmla="*/ 231 h 234"/>
                <a:gd name="T34" fmla="*/ 18 w 148"/>
                <a:gd name="T35" fmla="*/ 225 h 234"/>
                <a:gd name="T36" fmla="*/ 41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2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3 h 234"/>
                <a:gd name="T52" fmla="*/ 132 w 148"/>
                <a:gd name="T53" fmla="*/ 7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3"/>
                  </a:moveTo>
                  <a:lnTo>
                    <a:pt x="130" y="5"/>
                  </a:lnTo>
                  <a:lnTo>
                    <a:pt x="124" y="5"/>
                  </a:lnTo>
                  <a:lnTo>
                    <a:pt x="123" y="6"/>
                  </a:lnTo>
                  <a:cubicBezTo>
                    <a:pt x="119" y="9"/>
                    <a:pt x="118" y="10"/>
                    <a:pt x="116" y="10"/>
                  </a:cubicBezTo>
                  <a:cubicBezTo>
                    <a:pt x="113" y="10"/>
                    <a:pt x="108" y="9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8" y="0"/>
                    <a:pt x="0" y="26"/>
                    <a:pt x="0" y="62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39" y="217"/>
                    <a:pt x="30" y="206"/>
                  </a:cubicBezTo>
                  <a:cubicBezTo>
                    <a:pt x="19" y="193"/>
                    <a:pt x="15" y="182"/>
                    <a:pt x="8" y="153"/>
                  </a:cubicBezTo>
                  <a:lnTo>
                    <a:pt x="0" y="153"/>
                  </a:lnTo>
                  <a:lnTo>
                    <a:pt x="0" y="231"/>
                  </a:lnTo>
                  <a:lnTo>
                    <a:pt x="7" y="231"/>
                  </a:lnTo>
                  <a:cubicBezTo>
                    <a:pt x="10" y="226"/>
                    <a:pt x="12" y="225"/>
                    <a:pt x="18" y="225"/>
                  </a:cubicBezTo>
                  <a:cubicBezTo>
                    <a:pt x="23" y="225"/>
                    <a:pt x="30" y="226"/>
                    <a:pt x="41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2" y="79"/>
                  </a:lnTo>
                  <a:cubicBezTo>
                    <a:pt x="38" y="71"/>
                    <a:pt x="31" y="59"/>
                    <a:pt x="31" y="45"/>
                  </a:cubicBezTo>
                  <a:cubicBezTo>
                    <a:pt x="31" y="25"/>
                    <a:pt x="46" y="11"/>
                    <a:pt x="69" y="11"/>
                  </a:cubicBezTo>
                  <a:cubicBezTo>
                    <a:pt x="98" y="11"/>
                    <a:pt x="113" y="28"/>
                    <a:pt x="124" y="73"/>
                  </a:cubicBezTo>
                  <a:lnTo>
                    <a:pt x="13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AFE48678-985D-40BE-9B3A-112A5F9BD4E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7515225" y="4926013"/>
              <a:ext cx="63500" cy="150812"/>
            </a:xfrm>
            <a:custGeom>
              <a:avLst/>
              <a:gdLst>
                <a:gd name="T0" fmla="*/ 121 w 133"/>
                <a:gd name="T1" fmla="*/ 65 h 294"/>
                <a:gd name="T2" fmla="*/ 70 w 133"/>
                <a:gd name="T3" fmla="*/ 65 h 294"/>
                <a:gd name="T4" fmla="*/ 70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8 w 133"/>
                <a:gd name="T11" fmla="*/ 68 h 294"/>
                <a:gd name="T12" fmla="*/ 0 w 133"/>
                <a:gd name="T13" fmla="*/ 77 h 294"/>
                <a:gd name="T14" fmla="*/ 2 w 133"/>
                <a:gd name="T15" fmla="*/ 81 h 294"/>
                <a:gd name="T16" fmla="*/ 28 w 133"/>
                <a:gd name="T17" fmla="*/ 81 h 294"/>
                <a:gd name="T18" fmla="*/ 28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6 w 133"/>
                <a:gd name="T25" fmla="*/ 251 h 294"/>
                <a:gd name="T26" fmla="*/ 96 w 133"/>
                <a:gd name="T27" fmla="*/ 268 h 294"/>
                <a:gd name="T28" fmla="*/ 70 w 133"/>
                <a:gd name="T29" fmla="*/ 223 h 294"/>
                <a:gd name="T30" fmla="*/ 70 w 133"/>
                <a:gd name="T31" fmla="*/ 81 h 294"/>
                <a:gd name="T32" fmla="*/ 121 w 133"/>
                <a:gd name="T33" fmla="*/ 81 h 294"/>
                <a:gd name="T34" fmla="*/ 121 w 133"/>
                <a:gd name="T35" fmla="*/ 6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5"/>
                  </a:moveTo>
                  <a:lnTo>
                    <a:pt x="70" y="65"/>
                  </a:lnTo>
                  <a:lnTo>
                    <a:pt x="70" y="7"/>
                  </a:lnTo>
                  <a:cubicBezTo>
                    <a:pt x="70" y="2"/>
                    <a:pt x="70" y="0"/>
                    <a:pt x="67" y="0"/>
                  </a:cubicBezTo>
                  <a:cubicBezTo>
                    <a:pt x="63" y="5"/>
                    <a:pt x="60" y="9"/>
                    <a:pt x="57" y="14"/>
                  </a:cubicBezTo>
                  <a:cubicBezTo>
                    <a:pt x="38" y="42"/>
                    <a:pt x="16" y="66"/>
                    <a:pt x="8" y="68"/>
                  </a:cubicBezTo>
                  <a:cubicBezTo>
                    <a:pt x="3" y="71"/>
                    <a:pt x="0" y="75"/>
                    <a:pt x="0" y="77"/>
                  </a:cubicBezTo>
                  <a:cubicBezTo>
                    <a:pt x="0" y="79"/>
                    <a:pt x="0" y="80"/>
                    <a:pt x="2" y="81"/>
                  </a:cubicBezTo>
                  <a:lnTo>
                    <a:pt x="28" y="81"/>
                  </a:lnTo>
                  <a:lnTo>
                    <a:pt x="28" y="231"/>
                  </a:lnTo>
                  <a:cubicBezTo>
                    <a:pt x="28" y="273"/>
                    <a:pt x="43" y="294"/>
                    <a:pt x="73" y="294"/>
                  </a:cubicBezTo>
                  <a:cubicBezTo>
                    <a:pt x="97" y="294"/>
                    <a:pt x="116" y="282"/>
                    <a:pt x="133" y="256"/>
                  </a:cubicBezTo>
                  <a:lnTo>
                    <a:pt x="126" y="251"/>
                  </a:lnTo>
                  <a:cubicBezTo>
                    <a:pt x="116" y="263"/>
                    <a:pt x="107" y="268"/>
                    <a:pt x="96" y="268"/>
                  </a:cubicBezTo>
                  <a:cubicBezTo>
                    <a:pt x="78" y="268"/>
                    <a:pt x="70" y="255"/>
                    <a:pt x="70" y="223"/>
                  </a:cubicBezTo>
                  <a:lnTo>
                    <a:pt x="70" y="81"/>
                  </a:lnTo>
                  <a:lnTo>
                    <a:pt x="121" y="81"/>
                  </a:lnTo>
                  <a:lnTo>
                    <a:pt x="121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04D560C1-9E71-40E9-9FE3-E029DB1DE16C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7643812" y="4960938"/>
              <a:ext cx="127000" cy="115887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6 h 226"/>
                <a:gd name="T14" fmla="*/ 93 w 270"/>
                <a:gd name="T15" fmla="*/ 71 h 226"/>
                <a:gd name="T16" fmla="*/ 175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6 h 226"/>
                <a:gd name="T50" fmla="*/ 6 w 270"/>
                <a:gd name="T51" fmla="*/ 81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5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4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6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8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6"/>
                    <a:pt x="233" y="81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4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34">
              <a:extLst>
                <a:ext uri="{FF2B5EF4-FFF2-40B4-BE49-F238E27FC236}">
                  <a16:creationId xmlns:a16="http://schemas.microsoft.com/office/drawing/2014/main" id="{7CDF4CCF-36E1-46F7-9BEB-F574F7324CC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7859712" y="4781550"/>
              <a:ext cx="88900" cy="457200"/>
            </a:xfrm>
            <a:custGeom>
              <a:avLst/>
              <a:gdLst>
                <a:gd name="T0" fmla="*/ 167 w 190"/>
                <a:gd name="T1" fmla="*/ 892 h 897"/>
                <a:gd name="T2" fmla="*/ 173 w 190"/>
                <a:gd name="T3" fmla="*/ 897 h 897"/>
                <a:gd name="T4" fmla="*/ 184 w 190"/>
                <a:gd name="T5" fmla="*/ 897 h 897"/>
                <a:gd name="T6" fmla="*/ 190 w 190"/>
                <a:gd name="T7" fmla="*/ 892 h 897"/>
                <a:gd name="T8" fmla="*/ 188 w 190"/>
                <a:gd name="T9" fmla="*/ 888 h 897"/>
                <a:gd name="T10" fmla="*/ 112 w 190"/>
                <a:gd name="T11" fmla="*/ 788 h 897"/>
                <a:gd name="T12" fmla="*/ 38 w 190"/>
                <a:gd name="T13" fmla="*/ 449 h 897"/>
                <a:gd name="T14" fmla="*/ 188 w 190"/>
                <a:gd name="T15" fmla="*/ 9 h 897"/>
                <a:gd name="T16" fmla="*/ 190 w 190"/>
                <a:gd name="T17" fmla="*/ 5 h 897"/>
                <a:gd name="T18" fmla="*/ 180 w 190"/>
                <a:gd name="T19" fmla="*/ 0 h 897"/>
                <a:gd name="T20" fmla="*/ 168 w 190"/>
                <a:gd name="T21" fmla="*/ 4 h 897"/>
                <a:gd name="T22" fmla="*/ 33 w 190"/>
                <a:gd name="T23" fmla="*/ 220 h 897"/>
                <a:gd name="T24" fmla="*/ 0 w 190"/>
                <a:gd name="T25" fmla="*/ 449 h 897"/>
                <a:gd name="T26" fmla="*/ 100 w 190"/>
                <a:gd name="T27" fmla="*/ 816 h 897"/>
                <a:gd name="T28" fmla="*/ 132 w 190"/>
                <a:gd name="T29" fmla="*/ 857 h 897"/>
                <a:gd name="T30" fmla="*/ 148 w 190"/>
                <a:gd name="T31" fmla="*/ 874 h 897"/>
                <a:gd name="T32" fmla="*/ 167 w 190"/>
                <a:gd name="T33" fmla="*/ 892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7">
                  <a:moveTo>
                    <a:pt x="167" y="892"/>
                  </a:moveTo>
                  <a:cubicBezTo>
                    <a:pt x="168" y="892"/>
                    <a:pt x="173" y="897"/>
                    <a:pt x="173" y="897"/>
                  </a:cubicBezTo>
                  <a:lnTo>
                    <a:pt x="184" y="897"/>
                  </a:lnTo>
                  <a:cubicBezTo>
                    <a:pt x="186" y="897"/>
                    <a:pt x="190" y="897"/>
                    <a:pt x="190" y="892"/>
                  </a:cubicBezTo>
                  <a:cubicBezTo>
                    <a:pt x="190" y="891"/>
                    <a:pt x="189" y="890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1" y="97"/>
                    <a:pt x="188" y="9"/>
                  </a:cubicBezTo>
                  <a:cubicBezTo>
                    <a:pt x="190" y="8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8" y="4"/>
                  </a:cubicBezTo>
                  <a:cubicBezTo>
                    <a:pt x="121" y="45"/>
                    <a:pt x="68" y="114"/>
                    <a:pt x="33" y="220"/>
                  </a:cubicBezTo>
                  <a:cubicBezTo>
                    <a:pt x="12" y="285"/>
                    <a:pt x="0" y="366"/>
                    <a:pt x="0" y="449"/>
                  </a:cubicBezTo>
                  <a:cubicBezTo>
                    <a:pt x="0" y="567"/>
                    <a:pt x="22" y="700"/>
                    <a:pt x="100" y="816"/>
                  </a:cubicBezTo>
                  <a:cubicBezTo>
                    <a:pt x="114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35">
              <a:extLst>
                <a:ext uri="{FF2B5EF4-FFF2-40B4-BE49-F238E27FC236}">
                  <a16:creationId xmlns:a16="http://schemas.microsoft.com/office/drawing/2014/main" id="{DBB181B5-8FE7-4C0E-A314-EE9407F84790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7993062" y="4835525"/>
              <a:ext cx="96837" cy="160337"/>
            </a:xfrm>
            <a:custGeom>
              <a:avLst/>
              <a:gdLst>
                <a:gd name="T0" fmla="*/ 205 w 205"/>
                <a:gd name="T1" fmla="*/ 48 h 314"/>
                <a:gd name="T2" fmla="*/ 148 w 205"/>
                <a:gd name="T3" fmla="*/ 0 h 314"/>
                <a:gd name="T4" fmla="*/ 56 w 205"/>
                <a:gd name="T5" fmla="*/ 90 h 314"/>
                <a:gd name="T6" fmla="*/ 1 w 205"/>
                <a:gd name="T7" fmla="*/ 309 h 314"/>
                <a:gd name="T8" fmla="*/ 6 w 205"/>
                <a:gd name="T9" fmla="*/ 314 h 314"/>
                <a:gd name="T10" fmla="*/ 13 w 205"/>
                <a:gd name="T11" fmla="*/ 311 h 314"/>
                <a:gd name="T12" fmla="*/ 36 w 205"/>
                <a:gd name="T13" fmla="*/ 218 h 314"/>
                <a:gd name="T14" fmla="*/ 88 w 205"/>
                <a:gd name="T15" fmla="*/ 249 h 314"/>
                <a:gd name="T16" fmla="*/ 192 w 205"/>
                <a:gd name="T17" fmla="*/ 160 h 314"/>
                <a:gd name="T18" fmla="*/ 165 w 205"/>
                <a:gd name="T19" fmla="*/ 107 h 314"/>
                <a:gd name="T20" fmla="*/ 205 w 205"/>
                <a:gd name="T21" fmla="*/ 48 h 314"/>
                <a:gd name="T22" fmla="*/ 136 w 205"/>
                <a:gd name="T23" fmla="*/ 107 h 314"/>
                <a:gd name="T24" fmla="*/ 118 w 205"/>
                <a:gd name="T25" fmla="*/ 110 h 314"/>
                <a:gd name="T26" fmla="*/ 102 w 205"/>
                <a:gd name="T27" fmla="*/ 108 h 314"/>
                <a:gd name="T28" fmla="*/ 118 w 205"/>
                <a:gd name="T29" fmla="*/ 105 h 314"/>
                <a:gd name="T30" fmla="*/ 136 w 205"/>
                <a:gd name="T31" fmla="*/ 107 h 314"/>
                <a:gd name="T32" fmla="*/ 182 w 205"/>
                <a:gd name="T33" fmla="*/ 42 h 314"/>
                <a:gd name="T34" fmla="*/ 151 w 205"/>
                <a:gd name="T35" fmla="*/ 100 h 314"/>
                <a:gd name="T36" fmla="*/ 118 w 205"/>
                <a:gd name="T37" fmla="*/ 96 h 314"/>
                <a:gd name="T38" fmla="*/ 89 w 205"/>
                <a:gd name="T39" fmla="*/ 109 h 314"/>
                <a:gd name="T40" fmla="*/ 117 w 205"/>
                <a:gd name="T41" fmla="*/ 119 h 314"/>
                <a:gd name="T42" fmla="*/ 150 w 205"/>
                <a:gd name="T43" fmla="*/ 114 h 314"/>
                <a:gd name="T44" fmla="*/ 166 w 205"/>
                <a:gd name="T45" fmla="*/ 151 h 314"/>
                <a:gd name="T46" fmla="*/ 89 w 205"/>
                <a:gd name="T47" fmla="*/ 239 h 314"/>
                <a:gd name="T48" fmla="*/ 43 w 205"/>
                <a:gd name="T49" fmla="*/ 195 h 314"/>
                <a:gd name="T50" fmla="*/ 44 w 205"/>
                <a:gd name="T51" fmla="*/ 185 h 314"/>
                <a:gd name="T52" fmla="*/ 67 w 205"/>
                <a:gd name="T53" fmla="*/ 92 h 314"/>
                <a:gd name="T54" fmla="*/ 147 w 205"/>
                <a:gd name="T55" fmla="*/ 10 h 314"/>
                <a:gd name="T56" fmla="*/ 182 w 205"/>
                <a:gd name="T57" fmla="*/ 4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5" h="314">
                  <a:moveTo>
                    <a:pt x="205" y="48"/>
                  </a:moveTo>
                  <a:cubicBezTo>
                    <a:pt x="205" y="18"/>
                    <a:pt x="178" y="0"/>
                    <a:pt x="148" y="0"/>
                  </a:cubicBezTo>
                  <a:cubicBezTo>
                    <a:pt x="100" y="0"/>
                    <a:pt x="65" y="54"/>
                    <a:pt x="56" y="90"/>
                  </a:cubicBezTo>
                  <a:lnTo>
                    <a:pt x="1" y="309"/>
                  </a:lnTo>
                  <a:cubicBezTo>
                    <a:pt x="0" y="312"/>
                    <a:pt x="4" y="314"/>
                    <a:pt x="6" y="314"/>
                  </a:cubicBezTo>
                  <a:cubicBezTo>
                    <a:pt x="9" y="314"/>
                    <a:pt x="12" y="313"/>
                    <a:pt x="13" y="311"/>
                  </a:cubicBezTo>
                  <a:lnTo>
                    <a:pt x="36" y="218"/>
                  </a:lnTo>
                  <a:cubicBezTo>
                    <a:pt x="43" y="234"/>
                    <a:pt x="60" y="249"/>
                    <a:pt x="88" y="249"/>
                  </a:cubicBezTo>
                  <a:cubicBezTo>
                    <a:pt x="137" y="249"/>
                    <a:pt x="192" y="214"/>
                    <a:pt x="192" y="160"/>
                  </a:cubicBezTo>
                  <a:cubicBezTo>
                    <a:pt x="192" y="140"/>
                    <a:pt x="183" y="119"/>
                    <a:pt x="165" y="107"/>
                  </a:cubicBezTo>
                  <a:cubicBezTo>
                    <a:pt x="182" y="97"/>
                    <a:pt x="205" y="77"/>
                    <a:pt x="205" y="48"/>
                  </a:cubicBezTo>
                  <a:close/>
                  <a:moveTo>
                    <a:pt x="136" y="107"/>
                  </a:moveTo>
                  <a:cubicBezTo>
                    <a:pt x="131" y="108"/>
                    <a:pt x="128" y="110"/>
                    <a:pt x="118" y="110"/>
                  </a:cubicBezTo>
                  <a:cubicBezTo>
                    <a:pt x="112" y="110"/>
                    <a:pt x="104" y="109"/>
                    <a:pt x="102" y="108"/>
                  </a:cubicBezTo>
                  <a:cubicBezTo>
                    <a:pt x="105" y="106"/>
                    <a:pt x="115" y="105"/>
                    <a:pt x="118" y="105"/>
                  </a:cubicBezTo>
                  <a:cubicBezTo>
                    <a:pt x="123" y="105"/>
                    <a:pt x="131" y="106"/>
                    <a:pt x="136" y="107"/>
                  </a:cubicBezTo>
                  <a:close/>
                  <a:moveTo>
                    <a:pt x="182" y="42"/>
                  </a:moveTo>
                  <a:cubicBezTo>
                    <a:pt x="182" y="61"/>
                    <a:pt x="173" y="88"/>
                    <a:pt x="151" y="100"/>
                  </a:cubicBezTo>
                  <a:cubicBezTo>
                    <a:pt x="144" y="98"/>
                    <a:pt x="138" y="96"/>
                    <a:pt x="118" y="96"/>
                  </a:cubicBezTo>
                  <a:cubicBezTo>
                    <a:pt x="106" y="96"/>
                    <a:pt x="89" y="96"/>
                    <a:pt x="89" y="109"/>
                  </a:cubicBezTo>
                  <a:cubicBezTo>
                    <a:pt x="89" y="118"/>
                    <a:pt x="99" y="119"/>
                    <a:pt x="117" y="119"/>
                  </a:cubicBezTo>
                  <a:cubicBezTo>
                    <a:pt x="129" y="119"/>
                    <a:pt x="140" y="117"/>
                    <a:pt x="150" y="114"/>
                  </a:cubicBezTo>
                  <a:cubicBezTo>
                    <a:pt x="161" y="121"/>
                    <a:pt x="166" y="136"/>
                    <a:pt x="166" y="151"/>
                  </a:cubicBezTo>
                  <a:cubicBezTo>
                    <a:pt x="166" y="202"/>
                    <a:pt x="132" y="239"/>
                    <a:pt x="89" y="239"/>
                  </a:cubicBezTo>
                  <a:cubicBezTo>
                    <a:pt x="63" y="239"/>
                    <a:pt x="43" y="223"/>
                    <a:pt x="43" y="195"/>
                  </a:cubicBezTo>
                  <a:cubicBezTo>
                    <a:pt x="43" y="192"/>
                    <a:pt x="44" y="188"/>
                    <a:pt x="44" y="185"/>
                  </a:cubicBezTo>
                  <a:lnTo>
                    <a:pt x="67" y="92"/>
                  </a:lnTo>
                  <a:cubicBezTo>
                    <a:pt x="76" y="59"/>
                    <a:pt x="106" y="10"/>
                    <a:pt x="147" y="10"/>
                  </a:cubicBezTo>
                  <a:cubicBezTo>
                    <a:pt x="167" y="10"/>
                    <a:pt x="182" y="21"/>
                    <a:pt x="182" y="4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36">
              <a:extLst>
                <a:ext uri="{FF2B5EF4-FFF2-40B4-BE49-F238E27FC236}">
                  <a16:creationId xmlns:a16="http://schemas.microsoft.com/office/drawing/2014/main" id="{84C42348-88FF-4095-8A71-3F51698432D2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8102600" y="4900613"/>
              <a:ext cx="41275" cy="87312"/>
            </a:xfrm>
            <a:custGeom>
              <a:avLst/>
              <a:gdLst>
                <a:gd name="T0" fmla="*/ 75 w 87"/>
                <a:gd name="T1" fmla="*/ 11 h 169"/>
                <a:gd name="T2" fmla="*/ 64 w 87"/>
                <a:gd name="T3" fmla="*/ 0 h 169"/>
                <a:gd name="T4" fmla="*/ 49 w 87"/>
                <a:gd name="T5" fmla="*/ 15 h 169"/>
                <a:gd name="T6" fmla="*/ 60 w 87"/>
                <a:gd name="T7" fmla="*/ 26 h 169"/>
                <a:gd name="T8" fmla="*/ 75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2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3 w 87"/>
                <a:gd name="T25" fmla="*/ 90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4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4 h 169"/>
                <a:gd name="T38" fmla="*/ 46 w 87"/>
                <a:gd name="T39" fmla="*/ 74 h 169"/>
                <a:gd name="T40" fmla="*/ 45 w 87"/>
                <a:gd name="T41" fmla="*/ 83 h 169"/>
                <a:gd name="T42" fmla="*/ 28 w 87"/>
                <a:gd name="T43" fmla="*/ 122 h 169"/>
                <a:gd name="T44" fmla="*/ 23 w 87"/>
                <a:gd name="T45" fmla="*/ 135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5" y="11"/>
                  </a:moveTo>
                  <a:cubicBezTo>
                    <a:pt x="75" y="5"/>
                    <a:pt x="71" y="0"/>
                    <a:pt x="64" y="0"/>
                  </a:cubicBezTo>
                  <a:cubicBezTo>
                    <a:pt x="58" y="0"/>
                    <a:pt x="49" y="7"/>
                    <a:pt x="49" y="15"/>
                  </a:cubicBezTo>
                  <a:cubicBezTo>
                    <a:pt x="49" y="22"/>
                    <a:pt x="55" y="26"/>
                    <a:pt x="60" y="26"/>
                  </a:cubicBezTo>
                  <a:cubicBezTo>
                    <a:pt x="68" y="26"/>
                    <a:pt x="75" y="18"/>
                    <a:pt x="75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7" y="128"/>
                    <a:pt x="76" y="132"/>
                  </a:cubicBezTo>
                  <a:cubicBezTo>
                    <a:pt x="72" y="146"/>
                    <a:pt x="60" y="160"/>
                    <a:pt x="48" y="160"/>
                  </a:cubicBezTo>
                  <a:cubicBezTo>
                    <a:pt x="42" y="160"/>
                    <a:pt x="41" y="156"/>
                    <a:pt x="41" y="151"/>
                  </a:cubicBezTo>
                  <a:cubicBezTo>
                    <a:pt x="41" y="145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9" y="97"/>
                    <a:pt x="11" y="93"/>
                  </a:cubicBezTo>
                  <a:cubicBezTo>
                    <a:pt x="16" y="75"/>
                    <a:pt x="28" y="64"/>
                    <a:pt x="39" y="64"/>
                  </a:cubicBezTo>
                  <a:cubicBezTo>
                    <a:pt x="43" y="64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6" y="127"/>
                    <a:pt x="26" y="127"/>
                    <a:pt x="23" y="135"/>
                  </a:cubicBezTo>
                  <a:cubicBezTo>
                    <a:pt x="21" y="139"/>
                    <a:pt x="20" y="142"/>
                    <a:pt x="20" y="147"/>
                  </a:cubicBezTo>
                  <a:cubicBezTo>
                    <a:pt x="20" y="160"/>
                    <a:pt x="32" y="169"/>
                    <a:pt x="47" y="169"/>
                  </a:cubicBezTo>
                  <a:cubicBezTo>
                    <a:pt x="73" y="169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38">
              <a:extLst>
                <a:ext uri="{FF2B5EF4-FFF2-40B4-BE49-F238E27FC236}">
                  <a16:creationId xmlns:a16="http://schemas.microsoft.com/office/drawing/2014/main" id="{1DB590C6-A776-47FB-9E65-0D72D38713FA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024812" y="5083175"/>
              <a:ext cx="101600" cy="80962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5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7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39">
              <a:extLst>
                <a:ext uri="{FF2B5EF4-FFF2-40B4-BE49-F238E27FC236}">
                  <a16:creationId xmlns:a16="http://schemas.microsoft.com/office/drawing/2014/main" id="{70C85321-C4AD-465F-8C0A-67E50103F70B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8202612" y="4781550"/>
              <a:ext cx="88900" cy="457200"/>
            </a:xfrm>
            <a:custGeom>
              <a:avLst/>
              <a:gdLst>
                <a:gd name="T0" fmla="*/ 190 w 190"/>
                <a:gd name="T1" fmla="*/ 449 h 897"/>
                <a:gd name="T2" fmla="*/ 58 w 190"/>
                <a:gd name="T3" fmla="*/ 41 h 897"/>
                <a:gd name="T4" fmla="*/ 21 w 190"/>
                <a:gd name="T5" fmla="*/ 3 h 897"/>
                <a:gd name="T6" fmla="*/ 10 w 190"/>
                <a:gd name="T7" fmla="*/ 0 h 897"/>
                <a:gd name="T8" fmla="*/ 0 w 190"/>
                <a:gd name="T9" fmla="*/ 5 h 897"/>
                <a:gd name="T10" fmla="*/ 3 w 190"/>
                <a:gd name="T11" fmla="*/ 10 h 897"/>
                <a:gd name="T12" fmla="*/ 78 w 190"/>
                <a:gd name="T13" fmla="*/ 110 h 897"/>
                <a:gd name="T14" fmla="*/ 152 w 190"/>
                <a:gd name="T15" fmla="*/ 449 h 897"/>
                <a:gd name="T16" fmla="*/ 2 w 190"/>
                <a:gd name="T17" fmla="*/ 889 h 897"/>
                <a:gd name="T18" fmla="*/ 0 w 190"/>
                <a:gd name="T19" fmla="*/ 892 h 897"/>
                <a:gd name="T20" fmla="*/ 10 w 190"/>
                <a:gd name="T21" fmla="*/ 897 h 897"/>
                <a:gd name="T22" fmla="*/ 22 w 190"/>
                <a:gd name="T23" fmla="*/ 893 h 897"/>
                <a:gd name="T24" fmla="*/ 157 w 190"/>
                <a:gd name="T25" fmla="*/ 678 h 897"/>
                <a:gd name="T26" fmla="*/ 190 w 190"/>
                <a:gd name="T27" fmla="*/ 449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7">
                  <a:moveTo>
                    <a:pt x="190" y="449"/>
                  </a:moveTo>
                  <a:cubicBezTo>
                    <a:pt x="190" y="305"/>
                    <a:pt x="157" y="153"/>
                    <a:pt x="58" y="41"/>
                  </a:cubicBezTo>
                  <a:cubicBezTo>
                    <a:pt x="51" y="33"/>
                    <a:pt x="33" y="14"/>
                    <a:pt x="21" y="3"/>
                  </a:cubicBezTo>
                  <a:cubicBezTo>
                    <a:pt x="17" y="0"/>
                    <a:pt x="1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7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9"/>
                  </a:cubicBezTo>
                  <a:cubicBezTo>
                    <a:pt x="152" y="665"/>
                    <a:pt x="92" y="797"/>
                    <a:pt x="2" y="889"/>
                  </a:cubicBezTo>
                  <a:cubicBezTo>
                    <a:pt x="1" y="890"/>
                    <a:pt x="0" y="891"/>
                    <a:pt x="0" y="892"/>
                  </a:cubicBezTo>
                  <a:cubicBezTo>
                    <a:pt x="0" y="897"/>
                    <a:pt x="5" y="897"/>
                    <a:pt x="10" y="897"/>
                  </a:cubicBezTo>
                  <a:cubicBezTo>
                    <a:pt x="16" y="897"/>
                    <a:pt x="17" y="897"/>
                    <a:pt x="22" y="893"/>
                  </a:cubicBezTo>
                  <a:cubicBezTo>
                    <a:pt x="69" y="853"/>
                    <a:pt x="123" y="783"/>
                    <a:pt x="157" y="678"/>
                  </a:cubicBezTo>
                  <a:cubicBezTo>
                    <a:pt x="179" y="610"/>
                    <a:pt x="190" y="529"/>
                    <a:pt x="190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40">
              <a:extLst>
                <a:ext uri="{FF2B5EF4-FFF2-40B4-BE49-F238E27FC236}">
                  <a16:creationId xmlns:a16="http://schemas.microsoft.com/office/drawing/2014/main" id="{F2750D2D-16DA-4843-8346-170F2D67581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8345487" y="4725988"/>
              <a:ext cx="71437" cy="117475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9 w 154"/>
                <a:gd name="T7" fmla="*/ 202 h 231"/>
                <a:gd name="T8" fmla="*/ 35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3 w 154"/>
                <a:gd name="T15" fmla="*/ 0 h 231"/>
                <a:gd name="T16" fmla="*/ 0 w 154"/>
                <a:gd name="T17" fmla="*/ 62 h 231"/>
                <a:gd name="T18" fmla="*/ 19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8 w 154"/>
                <a:gd name="T29" fmla="*/ 135 h 231"/>
                <a:gd name="T30" fmla="*/ 4 w 154"/>
                <a:gd name="T31" fmla="*/ 218 h 231"/>
                <a:gd name="T32" fmla="*/ 0 w 154"/>
                <a:gd name="T33" fmla="*/ 231 h 231"/>
                <a:gd name="T34" fmla="*/ 144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5"/>
                    <a:pt x="138" y="196"/>
                    <a:pt x="133" y="200"/>
                  </a:cubicBezTo>
                  <a:cubicBezTo>
                    <a:pt x="130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2"/>
                    <a:pt x="154" y="101"/>
                    <a:pt x="154" y="68"/>
                  </a:cubicBezTo>
                  <a:cubicBezTo>
                    <a:pt x="154" y="25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39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4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41">
              <a:extLst>
                <a:ext uri="{FF2B5EF4-FFF2-40B4-BE49-F238E27FC236}">
                  <a16:creationId xmlns:a16="http://schemas.microsoft.com/office/drawing/2014/main" id="{C0FE422A-4418-4373-B336-01A4242B51C0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8518525" y="4979988"/>
              <a:ext cx="155575" cy="603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42">
              <a:extLst>
                <a:ext uri="{FF2B5EF4-FFF2-40B4-BE49-F238E27FC236}">
                  <a16:creationId xmlns:a16="http://schemas.microsoft.com/office/drawing/2014/main" id="{328CBBCC-BCDD-4D4D-ADE0-6C6067F344A1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8788400" y="4818063"/>
              <a:ext cx="96837" cy="160337"/>
            </a:xfrm>
            <a:custGeom>
              <a:avLst/>
              <a:gdLst>
                <a:gd name="T0" fmla="*/ 204 w 204"/>
                <a:gd name="T1" fmla="*/ 49 h 314"/>
                <a:gd name="T2" fmla="*/ 147 w 204"/>
                <a:gd name="T3" fmla="*/ 0 h 314"/>
                <a:gd name="T4" fmla="*/ 56 w 204"/>
                <a:gd name="T5" fmla="*/ 90 h 314"/>
                <a:gd name="T6" fmla="*/ 1 w 204"/>
                <a:gd name="T7" fmla="*/ 310 h 314"/>
                <a:gd name="T8" fmla="*/ 6 w 204"/>
                <a:gd name="T9" fmla="*/ 314 h 314"/>
                <a:gd name="T10" fmla="*/ 12 w 204"/>
                <a:gd name="T11" fmla="*/ 311 h 314"/>
                <a:gd name="T12" fmla="*/ 36 w 204"/>
                <a:gd name="T13" fmla="*/ 218 h 314"/>
                <a:gd name="T14" fmla="*/ 88 w 204"/>
                <a:gd name="T15" fmla="*/ 249 h 314"/>
                <a:gd name="T16" fmla="*/ 192 w 204"/>
                <a:gd name="T17" fmla="*/ 161 h 314"/>
                <a:gd name="T18" fmla="*/ 165 w 204"/>
                <a:gd name="T19" fmla="*/ 108 h 314"/>
                <a:gd name="T20" fmla="*/ 204 w 204"/>
                <a:gd name="T21" fmla="*/ 49 h 314"/>
                <a:gd name="T22" fmla="*/ 135 w 204"/>
                <a:gd name="T23" fmla="*/ 107 h 314"/>
                <a:gd name="T24" fmla="*/ 118 w 204"/>
                <a:gd name="T25" fmla="*/ 110 h 314"/>
                <a:gd name="T26" fmla="*/ 101 w 204"/>
                <a:gd name="T27" fmla="*/ 108 h 314"/>
                <a:gd name="T28" fmla="*/ 118 w 204"/>
                <a:gd name="T29" fmla="*/ 106 h 314"/>
                <a:gd name="T30" fmla="*/ 135 w 204"/>
                <a:gd name="T31" fmla="*/ 107 h 314"/>
                <a:gd name="T32" fmla="*/ 181 w 204"/>
                <a:gd name="T33" fmla="*/ 42 h 314"/>
                <a:gd name="T34" fmla="*/ 151 w 204"/>
                <a:gd name="T35" fmla="*/ 100 h 314"/>
                <a:gd name="T36" fmla="*/ 118 w 204"/>
                <a:gd name="T37" fmla="*/ 96 h 314"/>
                <a:gd name="T38" fmla="*/ 88 w 204"/>
                <a:gd name="T39" fmla="*/ 109 h 314"/>
                <a:gd name="T40" fmla="*/ 117 w 204"/>
                <a:gd name="T41" fmla="*/ 119 h 314"/>
                <a:gd name="T42" fmla="*/ 150 w 204"/>
                <a:gd name="T43" fmla="*/ 114 h 314"/>
                <a:gd name="T44" fmla="*/ 166 w 204"/>
                <a:gd name="T45" fmla="*/ 151 h 314"/>
                <a:gd name="T46" fmla="*/ 89 w 204"/>
                <a:gd name="T47" fmla="*/ 239 h 314"/>
                <a:gd name="T48" fmla="*/ 43 w 204"/>
                <a:gd name="T49" fmla="*/ 195 h 314"/>
                <a:gd name="T50" fmla="*/ 44 w 204"/>
                <a:gd name="T51" fmla="*/ 185 h 314"/>
                <a:gd name="T52" fmla="*/ 67 w 204"/>
                <a:gd name="T53" fmla="*/ 93 h 314"/>
                <a:gd name="T54" fmla="*/ 147 w 204"/>
                <a:gd name="T55" fmla="*/ 10 h 314"/>
                <a:gd name="T56" fmla="*/ 181 w 204"/>
                <a:gd name="T57" fmla="*/ 4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314">
                  <a:moveTo>
                    <a:pt x="204" y="49"/>
                  </a:moveTo>
                  <a:cubicBezTo>
                    <a:pt x="204" y="18"/>
                    <a:pt x="178" y="0"/>
                    <a:pt x="147" y="0"/>
                  </a:cubicBezTo>
                  <a:cubicBezTo>
                    <a:pt x="100" y="0"/>
                    <a:pt x="64" y="55"/>
                    <a:pt x="56" y="90"/>
                  </a:cubicBezTo>
                  <a:lnTo>
                    <a:pt x="1" y="310"/>
                  </a:lnTo>
                  <a:cubicBezTo>
                    <a:pt x="0" y="312"/>
                    <a:pt x="4" y="314"/>
                    <a:pt x="6" y="314"/>
                  </a:cubicBezTo>
                  <a:cubicBezTo>
                    <a:pt x="9" y="314"/>
                    <a:pt x="12" y="313"/>
                    <a:pt x="12" y="311"/>
                  </a:cubicBezTo>
                  <a:lnTo>
                    <a:pt x="36" y="218"/>
                  </a:lnTo>
                  <a:cubicBezTo>
                    <a:pt x="43" y="234"/>
                    <a:pt x="60" y="249"/>
                    <a:pt x="88" y="249"/>
                  </a:cubicBezTo>
                  <a:cubicBezTo>
                    <a:pt x="137" y="249"/>
                    <a:pt x="192" y="214"/>
                    <a:pt x="192" y="161"/>
                  </a:cubicBezTo>
                  <a:cubicBezTo>
                    <a:pt x="192" y="140"/>
                    <a:pt x="183" y="119"/>
                    <a:pt x="165" y="108"/>
                  </a:cubicBezTo>
                  <a:cubicBezTo>
                    <a:pt x="182" y="97"/>
                    <a:pt x="204" y="77"/>
                    <a:pt x="204" y="49"/>
                  </a:cubicBezTo>
                  <a:close/>
                  <a:moveTo>
                    <a:pt x="135" y="107"/>
                  </a:moveTo>
                  <a:cubicBezTo>
                    <a:pt x="130" y="108"/>
                    <a:pt x="128" y="110"/>
                    <a:pt x="118" y="110"/>
                  </a:cubicBezTo>
                  <a:cubicBezTo>
                    <a:pt x="112" y="110"/>
                    <a:pt x="104" y="109"/>
                    <a:pt x="101" y="108"/>
                  </a:cubicBezTo>
                  <a:cubicBezTo>
                    <a:pt x="105" y="106"/>
                    <a:pt x="115" y="106"/>
                    <a:pt x="118" y="106"/>
                  </a:cubicBezTo>
                  <a:cubicBezTo>
                    <a:pt x="123" y="106"/>
                    <a:pt x="131" y="106"/>
                    <a:pt x="135" y="107"/>
                  </a:cubicBezTo>
                  <a:close/>
                  <a:moveTo>
                    <a:pt x="181" y="42"/>
                  </a:moveTo>
                  <a:cubicBezTo>
                    <a:pt x="181" y="61"/>
                    <a:pt x="172" y="88"/>
                    <a:pt x="151" y="100"/>
                  </a:cubicBezTo>
                  <a:cubicBezTo>
                    <a:pt x="144" y="98"/>
                    <a:pt x="138" y="96"/>
                    <a:pt x="118" y="96"/>
                  </a:cubicBezTo>
                  <a:cubicBezTo>
                    <a:pt x="106" y="96"/>
                    <a:pt x="88" y="96"/>
                    <a:pt x="88" y="109"/>
                  </a:cubicBezTo>
                  <a:cubicBezTo>
                    <a:pt x="88" y="118"/>
                    <a:pt x="99" y="119"/>
                    <a:pt x="117" y="119"/>
                  </a:cubicBezTo>
                  <a:cubicBezTo>
                    <a:pt x="129" y="119"/>
                    <a:pt x="139" y="117"/>
                    <a:pt x="150" y="114"/>
                  </a:cubicBezTo>
                  <a:cubicBezTo>
                    <a:pt x="161" y="122"/>
                    <a:pt x="166" y="136"/>
                    <a:pt x="166" y="151"/>
                  </a:cubicBezTo>
                  <a:cubicBezTo>
                    <a:pt x="166" y="202"/>
                    <a:pt x="132" y="239"/>
                    <a:pt x="89" y="239"/>
                  </a:cubicBezTo>
                  <a:cubicBezTo>
                    <a:pt x="62" y="239"/>
                    <a:pt x="43" y="223"/>
                    <a:pt x="43" y="195"/>
                  </a:cubicBezTo>
                  <a:cubicBezTo>
                    <a:pt x="43" y="192"/>
                    <a:pt x="43" y="189"/>
                    <a:pt x="44" y="185"/>
                  </a:cubicBezTo>
                  <a:lnTo>
                    <a:pt x="67" y="93"/>
                  </a:lnTo>
                  <a:cubicBezTo>
                    <a:pt x="75" y="59"/>
                    <a:pt x="106" y="10"/>
                    <a:pt x="147" y="10"/>
                  </a:cubicBezTo>
                  <a:cubicBezTo>
                    <a:pt x="167" y="10"/>
                    <a:pt x="181" y="21"/>
                    <a:pt x="181" y="4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43">
              <a:extLst>
                <a:ext uri="{FF2B5EF4-FFF2-40B4-BE49-F238E27FC236}">
                  <a16:creationId xmlns:a16="http://schemas.microsoft.com/office/drawing/2014/main" id="{7D84EF20-D0E9-4533-8B36-F387C013F2B8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8905875" y="4783138"/>
              <a:ext cx="58737" cy="84137"/>
            </a:xfrm>
            <a:custGeom>
              <a:avLst/>
              <a:gdLst>
                <a:gd name="T0" fmla="*/ 124 w 124"/>
                <a:gd name="T1" fmla="*/ 118 h 166"/>
                <a:gd name="T2" fmla="*/ 113 w 124"/>
                <a:gd name="T3" fmla="*/ 118 h 166"/>
                <a:gd name="T4" fmla="*/ 106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50 h 166"/>
                <a:gd name="T14" fmla="*/ 58 w 124"/>
                <a:gd name="T15" fmla="*/ 0 h 166"/>
                <a:gd name="T16" fmla="*/ 0 w 124"/>
                <a:gd name="T17" fmla="*/ 44 h 166"/>
                <a:gd name="T18" fmla="*/ 15 w 124"/>
                <a:gd name="T19" fmla="*/ 59 h 166"/>
                <a:gd name="T20" fmla="*/ 29 w 124"/>
                <a:gd name="T21" fmla="*/ 44 h 166"/>
                <a:gd name="T22" fmla="*/ 15 w 124"/>
                <a:gd name="T23" fmla="*/ 30 h 166"/>
                <a:gd name="T24" fmla="*/ 53 w 124"/>
                <a:gd name="T25" fmla="*/ 11 h 166"/>
                <a:gd name="T26" fmla="*/ 97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3" y="118"/>
                  </a:lnTo>
                  <a:cubicBezTo>
                    <a:pt x="113" y="122"/>
                    <a:pt x="110" y="138"/>
                    <a:pt x="106" y="140"/>
                  </a:cubicBezTo>
                  <a:cubicBezTo>
                    <a:pt x="104" y="142"/>
                    <a:pt x="83" y="142"/>
                    <a:pt x="80" y="142"/>
                  </a:cubicBezTo>
                  <a:lnTo>
                    <a:pt x="31" y="142"/>
                  </a:lnTo>
                  <a:cubicBezTo>
                    <a:pt x="47" y="130"/>
                    <a:pt x="66" y="116"/>
                    <a:pt x="81" y="106"/>
                  </a:cubicBezTo>
                  <a:cubicBezTo>
                    <a:pt x="103" y="90"/>
                    <a:pt x="124" y="76"/>
                    <a:pt x="124" y="50"/>
                  </a:cubicBezTo>
                  <a:cubicBezTo>
                    <a:pt x="124" y="18"/>
                    <a:pt x="94" y="0"/>
                    <a:pt x="58" y="0"/>
                  </a:cubicBezTo>
                  <a:cubicBezTo>
                    <a:pt x="25" y="0"/>
                    <a:pt x="0" y="20"/>
                    <a:pt x="0" y="44"/>
                  </a:cubicBezTo>
                  <a:cubicBezTo>
                    <a:pt x="0" y="57"/>
                    <a:pt x="11" y="59"/>
                    <a:pt x="15" y="59"/>
                  </a:cubicBezTo>
                  <a:cubicBezTo>
                    <a:pt x="21" y="59"/>
                    <a:pt x="29" y="55"/>
                    <a:pt x="29" y="44"/>
                  </a:cubicBezTo>
                  <a:cubicBezTo>
                    <a:pt x="29" y="35"/>
                    <a:pt x="23" y="30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3" y="87"/>
                    <a:pt x="64" y="103"/>
                  </a:cubicBezTo>
                  <a:lnTo>
                    <a:pt x="3" y="154"/>
                  </a:lnTo>
                  <a:cubicBezTo>
                    <a:pt x="1" y="156"/>
                    <a:pt x="0" y="156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44">
              <a:extLst>
                <a:ext uri="{FF2B5EF4-FFF2-40B4-BE49-F238E27FC236}">
                  <a16:creationId xmlns:a16="http://schemas.microsoft.com/office/drawing/2014/main" id="{055B25E6-24F9-44CD-B7AE-B25F2E113708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8897937" y="4910138"/>
              <a:ext cx="41275" cy="85725"/>
            </a:xfrm>
            <a:custGeom>
              <a:avLst/>
              <a:gdLst>
                <a:gd name="T0" fmla="*/ 76 w 88"/>
                <a:gd name="T1" fmla="*/ 11 h 168"/>
                <a:gd name="T2" fmla="*/ 65 w 88"/>
                <a:gd name="T3" fmla="*/ 0 h 168"/>
                <a:gd name="T4" fmla="*/ 50 w 88"/>
                <a:gd name="T5" fmla="*/ 15 h 168"/>
                <a:gd name="T6" fmla="*/ 61 w 88"/>
                <a:gd name="T7" fmla="*/ 26 h 168"/>
                <a:gd name="T8" fmla="*/ 76 w 88"/>
                <a:gd name="T9" fmla="*/ 11 h 168"/>
                <a:gd name="T10" fmla="*/ 88 w 88"/>
                <a:gd name="T11" fmla="*/ 130 h 168"/>
                <a:gd name="T12" fmla="*/ 83 w 88"/>
                <a:gd name="T13" fmla="*/ 127 h 168"/>
                <a:gd name="T14" fmla="*/ 77 w 88"/>
                <a:gd name="T15" fmla="*/ 132 h 168"/>
                <a:gd name="T16" fmla="*/ 49 w 88"/>
                <a:gd name="T17" fmla="*/ 160 h 168"/>
                <a:gd name="T18" fmla="*/ 41 w 88"/>
                <a:gd name="T19" fmla="*/ 151 h 168"/>
                <a:gd name="T20" fmla="*/ 45 w 88"/>
                <a:gd name="T21" fmla="*/ 138 h 168"/>
                <a:gd name="T22" fmla="*/ 50 w 88"/>
                <a:gd name="T23" fmla="*/ 125 h 168"/>
                <a:gd name="T24" fmla="*/ 64 w 88"/>
                <a:gd name="T25" fmla="*/ 90 h 168"/>
                <a:gd name="T26" fmla="*/ 67 w 88"/>
                <a:gd name="T27" fmla="*/ 78 h 168"/>
                <a:gd name="T28" fmla="*/ 40 w 88"/>
                <a:gd name="T29" fmla="*/ 56 h 168"/>
                <a:gd name="T30" fmla="*/ 0 w 88"/>
                <a:gd name="T31" fmla="*/ 94 h 168"/>
                <a:gd name="T32" fmla="*/ 6 w 88"/>
                <a:gd name="T33" fmla="*/ 98 h 168"/>
                <a:gd name="T34" fmla="*/ 11 w 88"/>
                <a:gd name="T35" fmla="*/ 93 h 168"/>
                <a:gd name="T36" fmla="*/ 39 w 88"/>
                <a:gd name="T37" fmla="*/ 64 h 168"/>
                <a:gd name="T38" fmla="*/ 47 w 88"/>
                <a:gd name="T39" fmla="*/ 74 h 168"/>
                <a:gd name="T40" fmla="*/ 45 w 88"/>
                <a:gd name="T41" fmla="*/ 83 h 168"/>
                <a:gd name="T42" fmla="*/ 29 w 88"/>
                <a:gd name="T43" fmla="*/ 122 h 168"/>
                <a:gd name="T44" fmla="*/ 23 w 88"/>
                <a:gd name="T45" fmla="*/ 135 h 168"/>
                <a:gd name="T46" fmla="*/ 21 w 88"/>
                <a:gd name="T47" fmla="*/ 147 h 168"/>
                <a:gd name="T48" fmla="*/ 48 w 88"/>
                <a:gd name="T49" fmla="*/ 168 h 168"/>
                <a:gd name="T50" fmla="*/ 88 w 88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" h="168">
                  <a:moveTo>
                    <a:pt x="76" y="11"/>
                  </a:moveTo>
                  <a:cubicBezTo>
                    <a:pt x="76" y="5"/>
                    <a:pt x="72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6"/>
                    <a:pt x="61" y="26"/>
                  </a:cubicBezTo>
                  <a:cubicBezTo>
                    <a:pt x="69" y="26"/>
                    <a:pt x="76" y="18"/>
                    <a:pt x="76" y="11"/>
                  </a:cubicBezTo>
                  <a:close/>
                  <a:moveTo>
                    <a:pt x="88" y="130"/>
                  </a:moveTo>
                  <a:cubicBezTo>
                    <a:pt x="88" y="127"/>
                    <a:pt x="84" y="127"/>
                    <a:pt x="83" y="127"/>
                  </a:cubicBezTo>
                  <a:cubicBezTo>
                    <a:pt x="78" y="127"/>
                    <a:pt x="78" y="128"/>
                    <a:pt x="77" y="132"/>
                  </a:cubicBezTo>
                  <a:cubicBezTo>
                    <a:pt x="72" y="146"/>
                    <a:pt x="61" y="160"/>
                    <a:pt x="49" y="160"/>
                  </a:cubicBezTo>
                  <a:cubicBezTo>
                    <a:pt x="43" y="160"/>
                    <a:pt x="41" y="156"/>
                    <a:pt x="41" y="151"/>
                  </a:cubicBezTo>
                  <a:cubicBezTo>
                    <a:pt x="41" y="145"/>
                    <a:pt x="43" y="143"/>
                    <a:pt x="45" y="138"/>
                  </a:cubicBezTo>
                  <a:cubicBezTo>
                    <a:pt x="47" y="133"/>
                    <a:pt x="48" y="128"/>
                    <a:pt x="50" y="125"/>
                  </a:cubicBezTo>
                  <a:cubicBezTo>
                    <a:pt x="51" y="122"/>
                    <a:pt x="60" y="99"/>
                    <a:pt x="64" y="90"/>
                  </a:cubicBezTo>
                  <a:cubicBezTo>
                    <a:pt x="66" y="85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4"/>
                  </a:cubicBezTo>
                  <a:cubicBezTo>
                    <a:pt x="0" y="98"/>
                    <a:pt x="4" y="98"/>
                    <a:pt x="6" y="98"/>
                  </a:cubicBezTo>
                  <a:cubicBezTo>
                    <a:pt x="10" y="98"/>
                    <a:pt x="10" y="97"/>
                    <a:pt x="11" y="93"/>
                  </a:cubicBezTo>
                  <a:cubicBezTo>
                    <a:pt x="17" y="75"/>
                    <a:pt x="29" y="64"/>
                    <a:pt x="39" y="64"/>
                  </a:cubicBezTo>
                  <a:cubicBezTo>
                    <a:pt x="44" y="64"/>
                    <a:pt x="47" y="67"/>
                    <a:pt x="47" y="74"/>
                  </a:cubicBezTo>
                  <a:cubicBezTo>
                    <a:pt x="47" y="75"/>
                    <a:pt x="47" y="78"/>
                    <a:pt x="45" y="83"/>
                  </a:cubicBezTo>
                  <a:cubicBezTo>
                    <a:pt x="44" y="87"/>
                    <a:pt x="32" y="114"/>
                    <a:pt x="29" y="122"/>
                  </a:cubicBezTo>
                  <a:cubicBezTo>
                    <a:pt x="27" y="127"/>
                    <a:pt x="27" y="127"/>
                    <a:pt x="23" y="135"/>
                  </a:cubicBezTo>
                  <a:cubicBezTo>
                    <a:pt x="22" y="139"/>
                    <a:pt x="21" y="142"/>
                    <a:pt x="21" y="147"/>
                  </a:cubicBezTo>
                  <a:cubicBezTo>
                    <a:pt x="21" y="160"/>
                    <a:pt x="33" y="168"/>
                    <a:pt x="48" y="168"/>
                  </a:cubicBezTo>
                  <a:cubicBezTo>
                    <a:pt x="74" y="168"/>
                    <a:pt x="88" y="136"/>
                    <a:pt x="88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46">
              <a:extLst>
                <a:ext uri="{FF2B5EF4-FFF2-40B4-BE49-F238E27FC236}">
                  <a16:creationId xmlns:a16="http://schemas.microsoft.com/office/drawing/2014/main" id="{322D55A8-B0B9-466C-8107-A1968C62FE3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8834437" y="5083175"/>
              <a:ext cx="100012" cy="80962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2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5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6" y="153"/>
                    <a:pt x="48" y="150"/>
                  </a:cubicBezTo>
                  <a:cubicBezTo>
                    <a:pt x="50" y="147"/>
                    <a:pt x="53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7"/>
                  </a:cubicBezTo>
                  <a:cubicBezTo>
                    <a:pt x="167" y="97"/>
                    <a:pt x="182" y="60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7" y="47"/>
                    <a:pt x="45" y="56"/>
                  </a:cubicBezTo>
                  <a:cubicBezTo>
                    <a:pt x="43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1C50B07D-DAF3-4E15-B340-DF9BE6BFDF8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7985125" y="5005388"/>
              <a:ext cx="180976" cy="9526"/>
            </a:xfrm>
            <a:custGeom>
              <a:avLst/>
              <a:gdLst/>
              <a:ahLst/>
              <a:cxnLst/>
              <a:rect l="0" t="0" r="0" b="0"/>
              <a:pathLst>
                <a:path w="180976" h="9526">
                  <a:moveTo>
                    <a:pt x="0" y="9525"/>
                  </a:moveTo>
                  <a:lnTo>
                    <a:pt x="180975" y="9525"/>
                  </a:lnTo>
                  <a:lnTo>
                    <a:pt x="1809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90E0D922-FB51-4DC2-B543-36C3C5D206EA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780462" y="5005388"/>
              <a:ext cx="206376" cy="9526"/>
            </a:xfrm>
            <a:custGeom>
              <a:avLst/>
              <a:gdLst/>
              <a:ahLst/>
              <a:cxnLst/>
              <a:rect l="0" t="0" r="0" b="0"/>
              <a:pathLst>
                <a:path w="206376" h="9526">
                  <a:moveTo>
                    <a:pt x="0" y="9525"/>
                  </a:moveTo>
                  <a:lnTo>
                    <a:pt x="206375" y="9525"/>
                  </a:lnTo>
                  <a:lnTo>
                    <a:pt x="206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378" name="组合 1377">
            <a:extLst>
              <a:ext uri="{FF2B5EF4-FFF2-40B4-BE49-F238E27FC236}">
                <a16:creationId xmlns:a16="http://schemas.microsoft.com/office/drawing/2014/main" id="{0AB9C00A-E2EE-4501-A709-022D314A14B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44611" y="5490564"/>
            <a:ext cx="1020764" cy="387351"/>
            <a:chOff x="2541589" y="2540000"/>
            <a:chExt cx="1020764" cy="387351"/>
          </a:xfrm>
        </p:grpSpPr>
        <p:sp>
          <p:nvSpPr>
            <p:cNvPr id="1366" name="Freeform 779">
              <a:extLst>
                <a:ext uri="{FF2B5EF4-FFF2-40B4-BE49-F238E27FC236}">
                  <a16:creationId xmlns:a16="http://schemas.microsoft.com/office/drawing/2014/main" id="{3F4C34AB-3A89-453F-98F4-0A303DC1FC39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541589" y="2654300"/>
              <a:ext cx="131763" cy="233363"/>
            </a:xfrm>
            <a:custGeom>
              <a:avLst/>
              <a:gdLst>
                <a:gd name="T0" fmla="*/ 272 w 272"/>
                <a:gd name="T1" fmla="*/ 68 h 448"/>
                <a:gd name="T2" fmla="*/ 204 w 272"/>
                <a:gd name="T3" fmla="*/ 0 h 448"/>
                <a:gd name="T4" fmla="*/ 144 w 272"/>
                <a:gd name="T5" fmla="*/ 21 h 448"/>
                <a:gd name="T6" fmla="*/ 79 w 272"/>
                <a:gd name="T7" fmla="*/ 127 h 448"/>
                <a:gd name="T8" fmla="*/ 0 w 272"/>
                <a:gd name="T9" fmla="*/ 443 h 448"/>
                <a:gd name="T10" fmla="*/ 6 w 272"/>
                <a:gd name="T11" fmla="*/ 448 h 448"/>
                <a:gd name="T12" fmla="*/ 12 w 272"/>
                <a:gd name="T13" fmla="*/ 446 h 448"/>
                <a:gd name="T14" fmla="*/ 47 w 272"/>
                <a:gd name="T15" fmla="*/ 308 h 448"/>
                <a:gd name="T16" fmla="*/ 115 w 272"/>
                <a:gd name="T17" fmla="*/ 357 h 448"/>
                <a:gd name="T18" fmla="*/ 211 w 272"/>
                <a:gd name="T19" fmla="*/ 317 h 448"/>
                <a:gd name="T20" fmla="*/ 251 w 272"/>
                <a:gd name="T21" fmla="*/ 225 h 448"/>
                <a:gd name="T22" fmla="*/ 215 w 272"/>
                <a:gd name="T23" fmla="*/ 151 h 448"/>
                <a:gd name="T24" fmla="*/ 272 w 272"/>
                <a:gd name="T25" fmla="*/ 68 h 448"/>
                <a:gd name="T26" fmla="*/ 182 w 272"/>
                <a:gd name="T27" fmla="*/ 151 h 448"/>
                <a:gd name="T28" fmla="*/ 158 w 272"/>
                <a:gd name="T29" fmla="*/ 154 h 448"/>
                <a:gd name="T30" fmla="*/ 136 w 272"/>
                <a:gd name="T31" fmla="*/ 152 h 448"/>
                <a:gd name="T32" fmla="*/ 161 w 272"/>
                <a:gd name="T33" fmla="*/ 148 h 448"/>
                <a:gd name="T34" fmla="*/ 182 w 272"/>
                <a:gd name="T35" fmla="*/ 151 h 448"/>
                <a:gd name="T36" fmla="*/ 244 w 272"/>
                <a:gd name="T37" fmla="*/ 56 h 448"/>
                <a:gd name="T38" fmla="*/ 199 w 272"/>
                <a:gd name="T39" fmla="*/ 143 h 448"/>
                <a:gd name="T40" fmla="*/ 161 w 272"/>
                <a:gd name="T41" fmla="*/ 137 h 448"/>
                <a:gd name="T42" fmla="*/ 122 w 272"/>
                <a:gd name="T43" fmla="*/ 153 h 448"/>
                <a:gd name="T44" fmla="*/ 157 w 272"/>
                <a:gd name="T45" fmla="*/ 165 h 448"/>
                <a:gd name="T46" fmla="*/ 198 w 272"/>
                <a:gd name="T47" fmla="*/ 159 h 448"/>
                <a:gd name="T48" fmla="*/ 220 w 272"/>
                <a:gd name="T49" fmla="*/ 215 h 448"/>
                <a:gd name="T50" fmla="*/ 195 w 272"/>
                <a:gd name="T51" fmla="*/ 301 h 448"/>
                <a:gd name="T52" fmla="*/ 113 w 272"/>
                <a:gd name="T53" fmla="*/ 346 h 448"/>
                <a:gd name="T54" fmla="*/ 56 w 272"/>
                <a:gd name="T55" fmla="*/ 281 h 448"/>
                <a:gd name="T56" fmla="*/ 59 w 272"/>
                <a:gd name="T57" fmla="*/ 259 h 448"/>
                <a:gd name="T58" fmla="*/ 91 w 272"/>
                <a:gd name="T59" fmla="*/ 133 h 448"/>
                <a:gd name="T60" fmla="*/ 198 w 272"/>
                <a:gd name="T61" fmla="*/ 11 h 448"/>
                <a:gd name="T62" fmla="*/ 244 w 272"/>
                <a:gd name="T63" fmla="*/ 5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8">
                  <a:moveTo>
                    <a:pt x="272" y="68"/>
                  </a:moveTo>
                  <a:cubicBezTo>
                    <a:pt x="272" y="31"/>
                    <a:pt x="244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6" y="41"/>
                    <a:pt x="89" y="89"/>
                    <a:pt x="79" y="127"/>
                  </a:cubicBezTo>
                  <a:lnTo>
                    <a:pt x="0" y="443"/>
                  </a:lnTo>
                  <a:cubicBezTo>
                    <a:pt x="0" y="445"/>
                    <a:pt x="2" y="448"/>
                    <a:pt x="6" y="448"/>
                  </a:cubicBezTo>
                  <a:cubicBezTo>
                    <a:pt x="10" y="448"/>
                    <a:pt x="12" y="447"/>
                    <a:pt x="12" y="446"/>
                  </a:cubicBezTo>
                  <a:lnTo>
                    <a:pt x="47" y="308"/>
                  </a:lnTo>
                  <a:cubicBezTo>
                    <a:pt x="56" y="338"/>
                    <a:pt x="78" y="357"/>
                    <a:pt x="115" y="357"/>
                  </a:cubicBezTo>
                  <a:cubicBezTo>
                    <a:pt x="151" y="357"/>
                    <a:pt x="189" y="339"/>
                    <a:pt x="211" y="317"/>
                  </a:cubicBezTo>
                  <a:cubicBezTo>
                    <a:pt x="235" y="294"/>
                    <a:pt x="251" y="262"/>
                    <a:pt x="251" y="225"/>
                  </a:cubicBezTo>
                  <a:cubicBezTo>
                    <a:pt x="251" y="190"/>
                    <a:pt x="232" y="164"/>
                    <a:pt x="215" y="151"/>
                  </a:cubicBezTo>
                  <a:cubicBezTo>
                    <a:pt x="243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3"/>
                    <a:pt x="170" y="154"/>
                    <a:pt x="158" y="154"/>
                  </a:cubicBezTo>
                  <a:cubicBezTo>
                    <a:pt x="151" y="154"/>
                    <a:pt x="141" y="155"/>
                    <a:pt x="136" y="152"/>
                  </a:cubicBezTo>
                  <a:cubicBezTo>
                    <a:pt x="137" y="147"/>
                    <a:pt x="155" y="148"/>
                    <a:pt x="161" y="148"/>
                  </a:cubicBezTo>
                  <a:cubicBezTo>
                    <a:pt x="171" y="148"/>
                    <a:pt x="176" y="148"/>
                    <a:pt x="182" y="151"/>
                  </a:cubicBezTo>
                  <a:close/>
                  <a:moveTo>
                    <a:pt x="244" y="56"/>
                  </a:moveTo>
                  <a:cubicBezTo>
                    <a:pt x="244" y="91"/>
                    <a:pt x="225" y="127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0" y="137"/>
                    <a:pt x="122" y="136"/>
                    <a:pt x="122" y="153"/>
                  </a:cubicBezTo>
                  <a:cubicBezTo>
                    <a:pt x="122" y="167"/>
                    <a:pt x="148" y="165"/>
                    <a:pt x="157" y="165"/>
                  </a:cubicBezTo>
                  <a:cubicBezTo>
                    <a:pt x="175" y="165"/>
                    <a:pt x="183" y="165"/>
                    <a:pt x="198" y="159"/>
                  </a:cubicBezTo>
                  <a:cubicBezTo>
                    <a:pt x="217" y="177"/>
                    <a:pt x="219" y="192"/>
                    <a:pt x="220" y="215"/>
                  </a:cubicBezTo>
                  <a:cubicBezTo>
                    <a:pt x="221" y="244"/>
                    <a:pt x="209" y="281"/>
                    <a:pt x="195" y="301"/>
                  </a:cubicBezTo>
                  <a:cubicBezTo>
                    <a:pt x="175" y="328"/>
                    <a:pt x="142" y="346"/>
                    <a:pt x="113" y="346"/>
                  </a:cubicBezTo>
                  <a:cubicBezTo>
                    <a:pt x="75" y="346"/>
                    <a:pt x="56" y="317"/>
                    <a:pt x="56" y="281"/>
                  </a:cubicBezTo>
                  <a:cubicBezTo>
                    <a:pt x="56" y="276"/>
                    <a:pt x="56" y="269"/>
                    <a:pt x="59" y="259"/>
                  </a:cubicBezTo>
                  <a:lnTo>
                    <a:pt x="91" y="133"/>
                  </a:lnTo>
                  <a:cubicBezTo>
                    <a:pt x="102" y="90"/>
                    <a:pt x="138" y="11"/>
                    <a:pt x="198" y="11"/>
                  </a:cubicBezTo>
                  <a:cubicBezTo>
                    <a:pt x="227" y="11"/>
                    <a:pt x="244" y="27"/>
                    <a:pt x="244" y="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780">
              <a:extLst>
                <a:ext uri="{FF2B5EF4-FFF2-40B4-BE49-F238E27FC236}">
                  <a16:creationId xmlns:a16="http://schemas.microsoft.com/office/drawing/2014/main" id="{90322103-2DDF-4F8A-A7DE-548BCF343A8D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2679702" y="2755900"/>
              <a:ext cx="50800" cy="122238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100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0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781">
              <a:extLst>
                <a:ext uri="{FF2B5EF4-FFF2-40B4-BE49-F238E27FC236}">
                  <a16:creationId xmlns:a16="http://schemas.microsoft.com/office/drawing/2014/main" id="{064D9B20-E936-41D1-AA05-D94361487F62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2751139" y="2762250"/>
              <a:ext cx="125413" cy="134938"/>
            </a:xfrm>
            <a:custGeom>
              <a:avLst/>
              <a:gdLst>
                <a:gd name="T0" fmla="*/ 137 w 257"/>
                <a:gd name="T1" fmla="*/ 137 h 257"/>
                <a:gd name="T2" fmla="*/ 244 w 257"/>
                <a:gd name="T3" fmla="*/ 137 h 257"/>
                <a:gd name="T4" fmla="*/ 257 w 257"/>
                <a:gd name="T5" fmla="*/ 129 h 257"/>
                <a:gd name="T6" fmla="*/ 244 w 257"/>
                <a:gd name="T7" fmla="*/ 120 h 257"/>
                <a:gd name="T8" fmla="*/ 137 w 257"/>
                <a:gd name="T9" fmla="*/ 120 h 257"/>
                <a:gd name="T10" fmla="*/ 137 w 257"/>
                <a:gd name="T11" fmla="*/ 13 h 257"/>
                <a:gd name="T12" fmla="*/ 129 w 257"/>
                <a:gd name="T13" fmla="*/ 0 h 257"/>
                <a:gd name="T14" fmla="*/ 120 w 257"/>
                <a:gd name="T15" fmla="*/ 13 h 257"/>
                <a:gd name="T16" fmla="*/ 120 w 257"/>
                <a:gd name="T17" fmla="*/ 120 h 257"/>
                <a:gd name="T18" fmla="*/ 13 w 257"/>
                <a:gd name="T19" fmla="*/ 120 h 257"/>
                <a:gd name="T20" fmla="*/ 0 w 257"/>
                <a:gd name="T21" fmla="*/ 129 h 257"/>
                <a:gd name="T22" fmla="*/ 13 w 257"/>
                <a:gd name="T23" fmla="*/ 137 h 257"/>
                <a:gd name="T24" fmla="*/ 120 w 257"/>
                <a:gd name="T25" fmla="*/ 137 h 257"/>
                <a:gd name="T26" fmla="*/ 120 w 257"/>
                <a:gd name="T27" fmla="*/ 245 h 257"/>
                <a:gd name="T28" fmla="*/ 129 w 257"/>
                <a:gd name="T29" fmla="*/ 257 h 257"/>
                <a:gd name="T30" fmla="*/ 137 w 257"/>
                <a:gd name="T31" fmla="*/ 245 h 257"/>
                <a:gd name="T32" fmla="*/ 137 w 257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37" y="137"/>
                  </a:moveTo>
                  <a:lnTo>
                    <a:pt x="244" y="137"/>
                  </a:lnTo>
                  <a:cubicBezTo>
                    <a:pt x="249" y="137"/>
                    <a:pt x="257" y="137"/>
                    <a:pt x="257" y="129"/>
                  </a:cubicBezTo>
                  <a:cubicBezTo>
                    <a:pt x="257" y="120"/>
                    <a:pt x="249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9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9" y="120"/>
                    <a:pt x="0" y="120"/>
                    <a:pt x="0" y="129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5"/>
                  </a:lnTo>
                  <a:cubicBezTo>
                    <a:pt x="120" y="249"/>
                    <a:pt x="120" y="257"/>
                    <a:pt x="129" y="257"/>
                  </a:cubicBezTo>
                  <a:cubicBezTo>
                    <a:pt x="137" y="257"/>
                    <a:pt x="137" y="249"/>
                    <a:pt x="137" y="245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782">
              <a:extLst>
                <a:ext uri="{FF2B5EF4-FFF2-40B4-BE49-F238E27FC236}">
                  <a16:creationId xmlns:a16="http://schemas.microsoft.com/office/drawing/2014/main" id="{B076EEA2-6365-46D8-AFA1-BF41220DBBE3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06714" y="2755900"/>
              <a:ext cx="61913" cy="11906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783">
              <a:extLst>
                <a:ext uri="{FF2B5EF4-FFF2-40B4-BE49-F238E27FC236}">
                  <a16:creationId xmlns:a16="http://schemas.microsoft.com/office/drawing/2014/main" id="{21C5725D-7880-4C76-8444-8A3009E4CDD9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3078164" y="2741613"/>
              <a:ext cx="161925" cy="60325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784">
              <a:extLst>
                <a:ext uri="{FF2B5EF4-FFF2-40B4-BE49-F238E27FC236}">
                  <a16:creationId xmlns:a16="http://schemas.microsoft.com/office/drawing/2014/main" id="{3DDC6CE1-E705-428D-A046-7F30FF1061B6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3357564" y="2576513"/>
              <a:ext cx="100013" cy="163513"/>
            </a:xfrm>
            <a:custGeom>
              <a:avLst/>
              <a:gdLst>
                <a:gd name="T0" fmla="*/ 204 w 204"/>
                <a:gd name="T1" fmla="*/ 48 h 313"/>
                <a:gd name="T2" fmla="*/ 147 w 204"/>
                <a:gd name="T3" fmla="*/ 0 h 313"/>
                <a:gd name="T4" fmla="*/ 55 w 204"/>
                <a:gd name="T5" fmla="*/ 89 h 313"/>
                <a:gd name="T6" fmla="*/ 1 w 204"/>
                <a:gd name="T7" fmla="*/ 309 h 313"/>
                <a:gd name="T8" fmla="*/ 5 w 204"/>
                <a:gd name="T9" fmla="*/ 313 h 313"/>
                <a:gd name="T10" fmla="*/ 12 w 204"/>
                <a:gd name="T11" fmla="*/ 311 h 313"/>
                <a:gd name="T12" fmla="*/ 35 w 204"/>
                <a:gd name="T13" fmla="*/ 218 h 313"/>
                <a:gd name="T14" fmla="*/ 88 w 204"/>
                <a:gd name="T15" fmla="*/ 249 h 313"/>
                <a:gd name="T16" fmla="*/ 192 w 204"/>
                <a:gd name="T17" fmla="*/ 160 h 313"/>
                <a:gd name="T18" fmla="*/ 164 w 204"/>
                <a:gd name="T19" fmla="*/ 107 h 313"/>
                <a:gd name="T20" fmla="*/ 204 w 204"/>
                <a:gd name="T21" fmla="*/ 48 h 313"/>
                <a:gd name="T22" fmla="*/ 135 w 204"/>
                <a:gd name="T23" fmla="*/ 107 h 313"/>
                <a:gd name="T24" fmla="*/ 117 w 204"/>
                <a:gd name="T25" fmla="*/ 109 h 313"/>
                <a:gd name="T26" fmla="*/ 101 w 204"/>
                <a:gd name="T27" fmla="*/ 107 h 313"/>
                <a:gd name="T28" fmla="*/ 117 w 204"/>
                <a:gd name="T29" fmla="*/ 105 h 313"/>
                <a:gd name="T30" fmla="*/ 135 w 204"/>
                <a:gd name="T31" fmla="*/ 107 h 313"/>
                <a:gd name="T32" fmla="*/ 181 w 204"/>
                <a:gd name="T33" fmla="*/ 42 h 313"/>
                <a:gd name="T34" fmla="*/ 150 w 204"/>
                <a:gd name="T35" fmla="*/ 100 h 313"/>
                <a:gd name="T36" fmla="*/ 118 w 204"/>
                <a:gd name="T37" fmla="*/ 95 h 313"/>
                <a:gd name="T38" fmla="*/ 88 w 204"/>
                <a:gd name="T39" fmla="*/ 108 h 313"/>
                <a:gd name="T40" fmla="*/ 117 w 204"/>
                <a:gd name="T41" fmla="*/ 119 h 313"/>
                <a:gd name="T42" fmla="*/ 150 w 204"/>
                <a:gd name="T43" fmla="*/ 114 h 313"/>
                <a:gd name="T44" fmla="*/ 166 w 204"/>
                <a:gd name="T45" fmla="*/ 151 h 313"/>
                <a:gd name="T46" fmla="*/ 89 w 204"/>
                <a:gd name="T47" fmla="*/ 239 h 313"/>
                <a:gd name="T48" fmla="*/ 43 w 204"/>
                <a:gd name="T49" fmla="*/ 195 h 313"/>
                <a:gd name="T50" fmla="*/ 44 w 204"/>
                <a:gd name="T51" fmla="*/ 185 h 313"/>
                <a:gd name="T52" fmla="*/ 67 w 204"/>
                <a:gd name="T53" fmla="*/ 92 h 313"/>
                <a:gd name="T54" fmla="*/ 146 w 204"/>
                <a:gd name="T55" fmla="*/ 9 h 313"/>
                <a:gd name="T56" fmla="*/ 181 w 204"/>
                <a:gd name="T57" fmla="*/ 4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313">
                  <a:moveTo>
                    <a:pt x="204" y="48"/>
                  </a:moveTo>
                  <a:cubicBezTo>
                    <a:pt x="204" y="18"/>
                    <a:pt x="178" y="0"/>
                    <a:pt x="147" y="0"/>
                  </a:cubicBezTo>
                  <a:cubicBezTo>
                    <a:pt x="99" y="0"/>
                    <a:pt x="64" y="54"/>
                    <a:pt x="55" y="89"/>
                  </a:cubicBezTo>
                  <a:lnTo>
                    <a:pt x="1" y="309"/>
                  </a:lnTo>
                  <a:cubicBezTo>
                    <a:pt x="0" y="311"/>
                    <a:pt x="3" y="313"/>
                    <a:pt x="5" y="313"/>
                  </a:cubicBezTo>
                  <a:cubicBezTo>
                    <a:pt x="9" y="313"/>
                    <a:pt x="11" y="313"/>
                    <a:pt x="12" y="311"/>
                  </a:cubicBezTo>
                  <a:lnTo>
                    <a:pt x="35" y="218"/>
                  </a:lnTo>
                  <a:cubicBezTo>
                    <a:pt x="43" y="234"/>
                    <a:pt x="59" y="249"/>
                    <a:pt x="88" y="249"/>
                  </a:cubicBezTo>
                  <a:cubicBezTo>
                    <a:pt x="137" y="249"/>
                    <a:pt x="192" y="213"/>
                    <a:pt x="192" y="160"/>
                  </a:cubicBezTo>
                  <a:cubicBezTo>
                    <a:pt x="192" y="140"/>
                    <a:pt x="182" y="119"/>
                    <a:pt x="164" y="107"/>
                  </a:cubicBezTo>
                  <a:cubicBezTo>
                    <a:pt x="181" y="96"/>
                    <a:pt x="204" y="76"/>
                    <a:pt x="204" y="48"/>
                  </a:cubicBezTo>
                  <a:close/>
                  <a:moveTo>
                    <a:pt x="135" y="107"/>
                  </a:moveTo>
                  <a:cubicBezTo>
                    <a:pt x="130" y="108"/>
                    <a:pt x="127" y="109"/>
                    <a:pt x="117" y="109"/>
                  </a:cubicBezTo>
                  <a:cubicBezTo>
                    <a:pt x="112" y="109"/>
                    <a:pt x="103" y="109"/>
                    <a:pt x="101" y="107"/>
                  </a:cubicBezTo>
                  <a:cubicBezTo>
                    <a:pt x="104" y="105"/>
                    <a:pt x="114" y="105"/>
                    <a:pt x="117" y="105"/>
                  </a:cubicBezTo>
                  <a:cubicBezTo>
                    <a:pt x="123" y="105"/>
                    <a:pt x="130" y="105"/>
                    <a:pt x="135" y="107"/>
                  </a:cubicBezTo>
                  <a:close/>
                  <a:moveTo>
                    <a:pt x="181" y="42"/>
                  </a:moveTo>
                  <a:cubicBezTo>
                    <a:pt x="181" y="60"/>
                    <a:pt x="172" y="88"/>
                    <a:pt x="150" y="100"/>
                  </a:cubicBezTo>
                  <a:cubicBezTo>
                    <a:pt x="144" y="98"/>
                    <a:pt x="137" y="95"/>
                    <a:pt x="118" y="95"/>
                  </a:cubicBezTo>
                  <a:cubicBezTo>
                    <a:pt x="105" y="95"/>
                    <a:pt x="88" y="96"/>
                    <a:pt x="88" y="108"/>
                  </a:cubicBezTo>
                  <a:cubicBezTo>
                    <a:pt x="88" y="117"/>
                    <a:pt x="99" y="119"/>
                    <a:pt x="117" y="119"/>
                  </a:cubicBezTo>
                  <a:cubicBezTo>
                    <a:pt x="128" y="119"/>
                    <a:pt x="139" y="117"/>
                    <a:pt x="150" y="114"/>
                  </a:cubicBezTo>
                  <a:cubicBezTo>
                    <a:pt x="160" y="121"/>
                    <a:pt x="166" y="135"/>
                    <a:pt x="166" y="151"/>
                  </a:cubicBezTo>
                  <a:cubicBezTo>
                    <a:pt x="166" y="201"/>
                    <a:pt x="131" y="239"/>
                    <a:pt x="89" y="239"/>
                  </a:cubicBezTo>
                  <a:cubicBezTo>
                    <a:pt x="62" y="239"/>
                    <a:pt x="43" y="223"/>
                    <a:pt x="43" y="195"/>
                  </a:cubicBezTo>
                  <a:cubicBezTo>
                    <a:pt x="43" y="191"/>
                    <a:pt x="43" y="188"/>
                    <a:pt x="44" y="185"/>
                  </a:cubicBezTo>
                  <a:lnTo>
                    <a:pt x="67" y="92"/>
                  </a:lnTo>
                  <a:cubicBezTo>
                    <a:pt x="75" y="59"/>
                    <a:pt x="106" y="9"/>
                    <a:pt x="146" y="9"/>
                  </a:cubicBezTo>
                  <a:cubicBezTo>
                    <a:pt x="167" y="9"/>
                    <a:pt x="181" y="21"/>
                    <a:pt x="181" y="4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785">
              <a:extLst>
                <a:ext uri="{FF2B5EF4-FFF2-40B4-BE49-F238E27FC236}">
                  <a16:creationId xmlns:a16="http://schemas.microsoft.com/office/drawing/2014/main" id="{21F34DB0-279F-45E5-BBEB-077E0A529857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479802" y="2540000"/>
              <a:ext cx="58738" cy="85725"/>
            </a:xfrm>
            <a:custGeom>
              <a:avLst/>
              <a:gdLst>
                <a:gd name="T0" fmla="*/ 123 w 123"/>
                <a:gd name="T1" fmla="*/ 117 h 165"/>
                <a:gd name="T2" fmla="*/ 113 w 123"/>
                <a:gd name="T3" fmla="*/ 117 h 165"/>
                <a:gd name="T4" fmla="*/ 106 w 123"/>
                <a:gd name="T5" fmla="*/ 140 h 165"/>
                <a:gd name="T6" fmla="*/ 79 w 123"/>
                <a:gd name="T7" fmla="*/ 141 h 165"/>
                <a:gd name="T8" fmla="*/ 31 w 123"/>
                <a:gd name="T9" fmla="*/ 141 h 165"/>
                <a:gd name="T10" fmla="*/ 80 w 123"/>
                <a:gd name="T11" fmla="*/ 105 h 165"/>
                <a:gd name="T12" fmla="*/ 123 w 123"/>
                <a:gd name="T13" fmla="*/ 49 h 165"/>
                <a:gd name="T14" fmla="*/ 58 w 123"/>
                <a:gd name="T15" fmla="*/ 0 h 165"/>
                <a:gd name="T16" fmla="*/ 0 w 123"/>
                <a:gd name="T17" fmla="*/ 43 h 165"/>
                <a:gd name="T18" fmla="*/ 14 w 123"/>
                <a:gd name="T19" fmla="*/ 59 h 165"/>
                <a:gd name="T20" fmla="*/ 29 w 123"/>
                <a:gd name="T21" fmla="*/ 44 h 165"/>
                <a:gd name="T22" fmla="*/ 15 w 123"/>
                <a:gd name="T23" fmla="*/ 29 h 165"/>
                <a:gd name="T24" fmla="*/ 53 w 123"/>
                <a:gd name="T25" fmla="*/ 11 h 165"/>
                <a:gd name="T26" fmla="*/ 97 w 123"/>
                <a:gd name="T27" fmla="*/ 49 h 165"/>
                <a:gd name="T28" fmla="*/ 63 w 123"/>
                <a:gd name="T29" fmla="*/ 102 h 165"/>
                <a:gd name="T30" fmla="*/ 3 w 123"/>
                <a:gd name="T31" fmla="*/ 154 h 165"/>
                <a:gd name="T32" fmla="*/ 0 w 123"/>
                <a:gd name="T33" fmla="*/ 158 h 165"/>
                <a:gd name="T34" fmla="*/ 0 w 123"/>
                <a:gd name="T35" fmla="*/ 165 h 165"/>
                <a:gd name="T36" fmla="*/ 115 w 123"/>
                <a:gd name="T37" fmla="*/ 165 h 165"/>
                <a:gd name="T38" fmla="*/ 123 w 123"/>
                <a:gd name="T39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5">
                  <a:moveTo>
                    <a:pt x="123" y="117"/>
                  </a:moveTo>
                  <a:lnTo>
                    <a:pt x="113" y="117"/>
                  </a:lnTo>
                  <a:cubicBezTo>
                    <a:pt x="112" y="122"/>
                    <a:pt x="110" y="137"/>
                    <a:pt x="106" y="140"/>
                  </a:cubicBezTo>
                  <a:cubicBezTo>
                    <a:pt x="104" y="141"/>
                    <a:pt x="83" y="141"/>
                    <a:pt x="79" y="141"/>
                  </a:cubicBezTo>
                  <a:lnTo>
                    <a:pt x="31" y="141"/>
                  </a:lnTo>
                  <a:cubicBezTo>
                    <a:pt x="47" y="129"/>
                    <a:pt x="65" y="115"/>
                    <a:pt x="80" y="105"/>
                  </a:cubicBezTo>
                  <a:cubicBezTo>
                    <a:pt x="103" y="90"/>
                    <a:pt x="123" y="75"/>
                    <a:pt x="123" y="49"/>
                  </a:cubicBezTo>
                  <a:cubicBezTo>
                    <a:pt x="123" y="17"/>
                    <a:pt x="93" y="0"/>
                    <a:pt x="58" y="0"/>
                  </a:cubicBezTo>
                  <a:cubicBezTo>
                    <a:pt x="24" y="0"/>
                    <a:pt x="0" y="19"/>
                    <a:pt x="0" y="43"/>
                  </a:cubicBezTo>
                  <a:cubicBezTo>
                    <a:pt x="0" y="56"/>
                    <a:pt x="11" y="59"/>
                    <a:pt x="14" y="59"/>
                  </a:cubicBezTo>
                  <a:cubicBezTo>
                    <a:pt x="21" y="59"/>
                    <a:pt x="29" y="54"/>
                    <a:pt x="29" y="44"/>
                  </a:cubicBezTo>
                  <a:cubicBezTo>
                    <a:pt x="29" y="35"/>
                    <a:pt x="22" y="30"/>
                    <a:pt x="15" y="29"/>
                  </a:cubicBezTo>
                  <a:cubicBezTo>
                    <a:pt x="22" y="18"/>
                    <a:pt x="36" y="11"/>
                    <a:pt x="53" y="11"/>
                  </a:cubicBezTo>
                  <a:cubicBezTo>
                    <a:pt x="77" y="11"/>
                    <a:pt x="97" y="25"/>
                    <a:pt x="97" y="49"/>
                  </a:cubicBezTo>
                  <a:cubicBezTo>
                    <a:pt x="97" y="70"/>
                    <a:pt x="83" y="86"/>
                    <a:pt x="63" y="102"/>
                  </a:cubicBezTo>
                  <a:lnTo>
                    <a:pt x="3" y="154"/>
                  </a:lnTo>
                  <a:cubicBezTo>
                    <a:pt x="0" y="156"/>
                    <a:pt x="0" y="156"/>
                    <a:pt x="0" y="158"/>
                  </a:cubicBezTo>
                  <a:lnTo>
                    <a:pt x="0" y="165"/>
                  </a:lnTo>
                  <a:lnTo>
                    <a:pt x="115" y="165"/>
                  </a:lnTo>
                  <a:lnTo>
                    <a:pt x="123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786">
              <a:extLst>
                <a:ext uri="{FF2B5EF4-FFF2-40B4-BE49-F238E27FC236}">
                  <a16:creationId xmlns:a16="http://schemas.microsoft.com/office/drawing/2014/main" id="{2079E416-E001-40A1-94DF-C5DC6B6F9A24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3470277" y="2670175"/>
              <a:ext cx="42863" cy="87313"/>
            </a:xfrm>
            <a:custGeom>
              <a:avLst/>
              <a:gdLst>
                <a:gd name="T0" fmla="*/ 76 w 87"/>
                <a:gd name="T1" fmla="*/ 11 h 169"/>
                <a:gd name="T2" fmla="*/ 65 w 87"/>
                <a:gd name="T3" fmla="*/ 0 h 169"/>
                <a:gd name="T4" fmla="*/ 50 w 87"/>
                <a:gd name="T5" fmla="*/ 15 h 169"/>
                <a:gd name="T6" fmla="*/ 60 w 87"/>
                <a:gd name="T7" fmla="*/ 26 h 169"/>
                <a:gd name="T8" fmla="*/ 76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3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4 w 87"/>
                <a:gd name="T25" fmla="*/ 91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5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5 h 169"/>
                <a:gd name="T38" fmla="*/ 46 w 87"/>
                <a:gd name="T39" fmla="*/ 74 h 169"/>
                <a:gd name="T40" fmla="*/ 45 w 87"/>
                <a:gd name="T41" fmla="*/ 83 h 169"/>
                <a:gd name="T42" fmla="*/ 29 w 87"/>
                <a:gd name="T43" fmla="*/ 123 h 169"/>
                <a:gd name="T44" fmla="*/ 23 w 87"/>
                <a:gd name="T45" fmla="*/ 136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6" y="11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6"/>
                    <a:pt x="60" y="26"/>
                  </a:cubicBezTo>
                  <a:cubicBezTo>
                    <a:pt x="69" y="26"/>
                    <a:pt x="76" y="19"/>
                    <a:pt x="76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8" y="128"/>
                    <a:pt x="76" y="133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6"/>
                    <a:pt x="41" y="151"/>
                  </a:cubicBezTo>
                  <a:cubicBezTo>
                    <a:pt x="41" y="146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3"/>
                    <a:pt x="60" y="100"/>
                    <a:pt x="64" y="91"/>
                  </a:cubicBezTo>
                  <a:cubicBezTo>
                    <a:pt x="66" y="86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5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6"/>
                    <a:pt x="28" y="65"/>
                    <a:pt x="39" y="65"/>
                  </a:cubicBezTo>
                  <a:cubicBezTo>
                    <a:pt x="44" y="65"/>
                    <a:pt x="46" y="68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8"/>
                    <a:pt x="32" y="114"/>
                    <a:pt x="29" y="123"/>
                  </a:cubicBezTo>
                  <a:cubicBezTo>
                    <a:pt x="27" y="127"/>
                    <a:pt x="27" y="127"/>
                    <a:pt x="23" y="136"/>
                  </a:cubicBezTo>
                  <a:cubicBezTo>
                    <a:pt x="22" y="139"/>
                    <a:pt x="20" y="143"/>
                    <a:pt x="20" y="147"/>
                  </a:cubicBezTo>
                  <a:cubicBezTo>
                    <a:pt x="20" y="160"/>
                    <a:pt x="33" y="169"/>
                    <a:pt x="47" y="169"/>
                  </a:cubicBezTo>
                  <a:cubicBezTo>
                    <a:pt x="74" y="169"/>
                    <a:pt x="87" y="137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788">
              <a:extLst>
                <a:ext uri="{FF2B5EF4-FFF2-40B4-BE49-F238E27FC236}">
                  <a16:creationId xmlns:a16="http://schemas.microsoft.com/office/drawing/2014/main" id="{C47433B6-091D-43C4-A026-A32A41035AA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403602" y="2846388"/>
              <a:ext cx="104775" cy="80963"/>
            </a:xfrm>
            <a:custGeom>
              <a:avLst/>
              <a:gdLst>
                <a:gd name="T0" fmla="*/ 26 w 213"/>
                <a:gd name="T1" fmla="*/ 131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1"/>
                  </a:cubicBezTo>
                  <a:cubicBezTo>
                    <a:pt x="92" y="28"/>
                    <a:pt x="109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3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2"/>
                    <a:pt x="163" y="107"/>
                  </a:cubicBezTo>
                  <a:cubicBezTo>
                    <a:pt x="167" y="96"/>
                    <a:pt x="182" y="59"/>
                    <a:pt x="182" y="39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6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A0F4CB3C-595C-4521-86A7-3B5C1AA2A76A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3349627" y="2767013"/>
              <a:ext cx="212726" cy="9526"/>
            </a:xfrm>
            <a:custGeom>
              <a:avLst/>
              <a:gdLst/>
              <a:ahLst/>
              <a:cxnLst/>
              <a:rect l="0" t="0" r="0" b="0"/>
              <a:pathLst>
                <a:path w="212726" h="9526">
                  <a:moveTo>
                    <a:pt x="0" y="9525"/>
                  </a:moveTo>
                  <a:lnTo>
                    <a:pt x="212725" y="9525"/>
                  </a:lnTo>
                  <a:lnTo>
                    <a:pt x="2127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4" name="组合 1393">
            <a:extLst>
              <a:ext uri="{FF2B5EF4-FFF2-40B4-BE49-F238E27FC236}">
                <a16:creationId xmlns:a16="http://schemas.microsoft.com/office/drawing/2014/main" id="{A88FDD6B-F1EA-441C-AD88-84F873C943E4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358652" y="6267840"/>
            <a:ext cx="730252" cy="273050"/>
            <a:chOff x="2541586" y="2540000"/>
            <a:chExt cx="730252" cy="273050"/>
          </a:xfrm>
        </p:grpSpPr>
        <p:sp>
          <p:nvSpPr>
            <p:cNvPr id="1386" name="Freeform 795">
              <a:extLst>
                <a:ext uri="{FF2B5EF4-FFF2-40B4-BE49-F238E27FC236}">
                  <a16:creationId xmlns:a16="http://schemas.microsoft.com/office/drawing/2014/main" id="{DBCDB99B-498E-445C-8B4C-375A75A307C2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2541586" y="2540000"/>
              <a:ext cx="136525" cy="233363"/>
            </a:xfrm>
            <a:custGeom>
              <a:avLst/>
              <a:gdLst>
                <a:gd name="T0" fmla="*/ 272 w 272"/>
                <a:gd name="T1" fmla="*/ 68 h 450"/>
                <a:gd name="T2" fmla="*/ 204 w 272"/>
                <a:gd name="T3" fmla="*/ 0 h 450"/>
                <a:gd name="T4" fmla="*/ 144 w 272"/>
                <a:gd name="T5" fmla="*/ 21 h 450"/>
                <a:gd name="T6" fmla="*/ 79 w 272"/>
                <a:gd name="T7" fmla="*/ 127 h 450"/>
                <a:gd name="T8" fmla="*/ 0 w 272"/>
                <a:gd name="T9" fmla="*/ 445 h 450"/>
                <a:gd name="T10" fmla="*/ 6 w 272"/>
                <a:gd name="T11" fmla="*/ 450 h 450"/>
                <a:gd name="T12" fmla="*/ 12 w 272"/>
                <a:gd name="T13" fmla="*/ 447 h 450"/>
                <a:gd name="T14" fmla="*/ 47 w 272"/>
                <a:gd name="T15" fmla="*/ 309 h 450"/>
                <a:gd name="T16" fmla="*/ 115 w 272"/>
                <a:gd name="T17" fmla="*/ 358 h 450"/>
                <a:gd name="T18" fmla="*/ 211 w 272"/>
                <a:gd name="T19" fmla="*/ 318 h 450"/>
                <a:gd name="T20" fmla="*/ 251 w 272"/>
                <a:gd name="T21" fmla="*/ 226 h 450"/>
                <a:gd name="T22" fmla="*/ 215 w 272"/>
                <a:gd name="T23" fmla="*/ 152 h 450"/>
                <a:gd name="T24" fmla="*/ 272 w 272"/>
                <a:gd name="T25" fmla="*/ 68 h 450"/>
                <a:gd name="T26" fmla="*/ 182 w 272"/>
                <a:gd name="T27" fmla="*/ 151 h 450"/>
                <a:gd name="T28" fmla="*/ 158 w 272"/>
                <a:gd name="T29" fmla="*/ 155 h 450"/>
                <a:gd name="T30" fmla="*/ 136 w 272"/>
                <a:gd name="T31" fmla="*/ 153 h 450"/>
                <a:gd name="T32" fmla="*/ 161 w 272"/>
                <a:gd name="T33" fmla="*/ 149 h 450"/>
                <a:gd name="T34" fmla="*/ 182 w 272"/>
                <a:gd name="T35" fmla="*/ 151 h 450"/>
                <a:gd name="T36" fmla="*/ 244 w 272"/>
                <a:gd name="T37" fmla="*/ 57 h 450"/>
                <a:gd name="T38" fmla="*/ 199 w 272"/>
                <a:gd name="T39" fmla="*/ 143 h 450"/>
                <a:gd name="T40" fmla="*/ 161 w 272"/>
                <a:gd name="T41" fmla="*/ 137 h 450"/>
                <a:gd name="T42" fmla="*/ 122 w 272"/>
                <a:gd name="T43" fmla="*/ 153 h 450"/>
                <a:gd name="T44" fmla="*/ 157 w 272"/>
                <a:gd name="T45" fmla="*/ 166 h 450"/>
                <a:gd name="T46" fmla="*/ 198 w 272"/>
                <a:gd name="T47" fmla="*/ 159 h 450"/>
                <a:gd name="T48" fmla="*/ 220 w 272"/>
                <a:gd name="T49" fmla="*/ 216 h 450"/>
                <a:gd name="T50" fmla="*/ 195 w 272"/>
                <a:gd name="T51" fmla="*/ 302 h 450"/>
                <a:gd name="T52" fmla="*/ 113 w 272"/>
                <a:gd name="T53" fmla="*/ 347 h 450"/>
                <a:gd name="T54" fmla="*/ 56 w 272"/>
                <a:gd name="T55" fmla="*/ 282 h 450"/>
                <a:gd name="T56" fmla="*/ 59 w 272"/>
                <a:gd name="T57" fmla="*/ 260 h 450"/>
                <a:gd name="T58" fmla="*/ 91 w 272"/>
                <a:gd name="T59" fmla="*/ 134 h 450"/>
                <a:gd name="T60" fmla="*/ 198 w 272"/>
                <a:gd name="T61" fmla="*/ 12 h 450"/>
                <a:gd name="T62" fmla="*/ 244 w 272"/>
                <a:gd name="T63" fmla="*/ 5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50">
                  <a:moveTo>
                    <a:pt x="272" y="68"/>
                  </a:moveTo>
                  <a:cubicBezTo>
                    <a:pt x="272" y="31"/>
                    <a:pt x="244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6" y="41"/>
                    <a:pt x="89" y="89"/>
                    <a:pt x="79" y="127"/>
                  </a:cubicBezTo>
                  <a:lnTo>
                    <a:pt x="0" y="445"/>
                  </a:lnTo>
                  <a:cubicBezTo>
                    <a:pt x="0" y="447"/>
                    <a:pt x="2" y="450"/>
                    <a:pt x="6" y="450"/>
                  </a:cubicBezTo>
                  <a:cubicBezTo>
                    <a:pt x="10" y="450"/>
                    <a:pt x="12" y="449"/>
                    <a:pt x="12" y="447"/>
                  </a:cubicBezTo>
                  <a:lnTo>
                    <a:pt x="47" y="309"/>
                  </a:lnTo>
                  <a:cubicBezTo>
                    <a:pt x="56" y="339"/>
                    <a:pt x="78" y="358"/>
                    <a:pt x="115" y="358"/>
                  </a:cubicBezTo>
                  <a:cubicBezTo>
                    <a:pt x="151" y="358"/>
                    <a:pt x="189" y="340"/>
                    <a:pt x="211" y="318"/>
                  </a:cubicBezTo>
                  <a:cubicBezTo>
                    <a:pt x="235" y="295"/>
                    <a:pt x="251" y="263"/>
                    <a:pt x="251" y="226"/>
                  </a:cubicBezTo>
                  <a:cubicBezTo>
                    <a:pt x="251" y="190"/>
                    <a:pt x="233" y="164"/>
                    <a:pt x="215" y="152"/>
                  </a:cubicBezTo>
                  <a:cubicBezTo>
                    <a:pt x="243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4"/>
                    <a:pt x="170" y="155"/>
                    <a:pt x="158" y="155"/>
                  </a:cubicBezTo>
                  <a:cubicBezTo>
                    <a:pt x="151" y="155"/>
                    <a:pt x="141" y="155"/>
                    <a:pt x="136" y="153"/>
                  </a:cubicBezTo>
                  <a:cubicBezTo>
                    <a:pt x="137" y="148"/>
                    <a:pt x="155" y="149"/>
                    <a:pt x="161" y="149"/>
                  </a:cubicBezTo>
                  <a:cubicBezTo>
                    <a:pt x="171" y="149"/>
                    <a:pt x="176" y="149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2"/>
                    <a:pt x="225" y="128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0" y="137"/>
                    <a:pt x="122" y="137"/>
                    <a:pt x="122" y="153"/>
                  </a:cubicBezTo>
                  <a:cubicBezTo>
                    <a:pt x="122" y="167"/>
                    <a:pt x="148" y="166"/>
                    <a:pt x="157" y="166"/>
                  </a:cubicBezTo>
                  <a:cubicBezTo>
                    <a:pt x="175" y="166"/>
                    <a:pt x="183" y="165"/>
                    <a:pt x="198" y="159"/>
                  </a:cubicBezTo>
                  <a:cubicBezTo>
                    <a:pt x="217" y="177"/>
                    <a:pt x="219" y="193"/>
                    <a:pt x="220" y="216"/>
                  </a:cubicBezTo>
                  <a:cubicBezTo>
                    <a:pt x="221" y="245"/>
                    <a:pt x="209" y="282"/>
                    <a:pt x="195" y="302"/>
                  </a:cubicBezTo>
                  <a:cubicBezTo>
                    <a:pt x="175" y="329"/>
                    <a:pt x="142" y="347"/>
                    <a:pt x="113" y="347"/>
                  </a:cubicBezTo>
                  <a:cubicBezTo>
                    <a:pt x="75" y="347"/>
                    <a:pt x="56" y="318"/>
                    <a:pt x="56" y="282"/>
                  </a:cubicBezTo>
                  <a:cubicBezTo>
                    <a:pt x="56" y="277"/>
                    <a:pt x="56" y="270"/>
                    <a:pt x="59" y="260"/>
                  </a:cubicBezTo>
                  <a:lnTo>
                    <a:pt x="91" y="134"/>
                  </a:lnTo>
                  <a:cubicBezTo>
                    <a:pt x="102" y="91"/>
                    <a:pt x="138" y="12"/>
                    <a:pt x="198" y="12"/>
                  </a:cubicBezTo>
                  <a:cubicBezTo>
                    <a:pt x="227" y="12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796">
              <a:extLst>
                <a:ext uri="{FF2B5EF4-FFF2-40B4-BE49-F238E27FC236}">
                  <a16:creationId xmlns:a16="http://schemas.microsoft.com/office/drawing/2014/main" id="{CEA531CD-4C78-4E0C-B89E-48182D177A71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2681286" y="2640013"/>
              <a:ext cx="85725" cy="122238"/>
            </a:xfrm>
            <a:custGeom>
              <a:avLst/>
              <a:gdLst>
                <a:gd name="T0" fmla="*/ 171 w 171"/>
                <a:gd name="T1" fmla="*/ 178 h 236"/>
                <a:gd name="T2" fmla="*/ 171 w 171"/>
                <a:gd name="T3" fmla="*/ 166 h 236"/>
                <a:gd name="T4" fmla="*/ 133 w 171"/>
                <a:gd name="T5" fmla="*/ 166 h 236"/>
                <a:gd name="T6" fmla="*/ 133 w 171"/>
                <a:gd name="T7" fmla="*/ 10 h 236"/>
                <a:gd name="T8" fmla="*/ 125 w 171"/>
                <a:gd name="T9" fmla="*/ 0 h 236"/>
                <a:gd name="T10" fmla="*/ 116 w 171"/>
                <a:gd name="T11" fmla="*/ 5 h 236"/>
                <a:gd name="T12" fmla="*/ 0 w 171"/>
                <a:gd name="T13" fmla="*/ 166 h 236"/>
                <a:gd name="T14" fmla="*/ 0 w 171"/>
                <a:gd name="T15" fmla="*/ 178 h 236"/>
                <a:gd name="T16" fmla="*/ 103 w 171"/>
                <a:gd name="T17" fmla="*/ 178 h 236"/>
                <a:gd name="T18" fmla="*/ 103 w 171"/>
                <a:gd name="T19" fmla="*/ 207 h 236"/>
                <a:gd name="T20" fmla="*/ 75 w 171"/>
                <a:gd name="T21" fmla="*/ 223 h 236"/>
                <a:gd name="T22" fmla="*/ 65 w 171"/>
                <a:gd name="T23" fmla="*/ 223 h 236"/>
                <a:gd name="T24" fmla="*/ 65 w 171"/>
                <a:gd name="T25" fmla="*/ 236 h 236"/>
                <a:gd name="T26" fmla="*/ 118 w 171"/>
                <a:gd name="T27" fmla="*/ 234 h 236"/>
                <a:gd name="T28" fmla="*/ 170 w 171"/>
                <a:gd name="T29" fmla="*/ 236 h 236"/>
                <a:gd name="T30" fmla="*/ 170 w 171"/>
                <a:gd name="T31" fmla="*/ 223 h 236"/>
                <a:gd name="T32" fmla="*/ 161 w 171"/>
                <a:gd name="T33" fmla="*/ 223 h 236"/>
                <a:gd name="T34" fmla="*/ 133 w 171"/>
                <a:gd name="T35" fmla="*/ 207 h 236"/>
                <a:gd name="T36" fmla="*/ 133 w 171"/>
                <a:gd name="T37" fmla="*/ 178 h 236"/>
                <a:gd name="T38" fmla="*/ 171 w 171"/>
                <a:gd name="T39" fmla="*/ 178 h 236"/>
                <a:gd name="T40" fmla="*/ 105 w 171"/>
                <a:gd name="T41" fmla="*/ 38 h 236"/>
                <a:gd name="T42" fmla="*/ 105 w 171"/>
                <a:gd name="T43" fmla="*/ 166 h 236"/>
                <a:gd name="T44" fmla="*/ 13 w 171"/>
                <a:gd name="T45" fmla="*/ 166 h 236"/>
                <a:gd name="T46" fmla="*/ 105 w 171"/>
                <a:gd name="T47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6">
                  <a:moveTo>
                    <a:pt x="171" y="178"/>
                  </a:moveTo>
                  <a:lnTo>
                    <a:pt x="171" y="166"/>
                  </a:lnTo>
                  <a:lnTo>
                    <a:pt x="133" y="166"/>
                  </a:lnTo>
                  <a:lnTo>
                    <a:pt x="133" y="10"/>
                  </a:lnTo>
                  <a:cubicBezTo>
                    <a:pt x="133" y="3"/>
                    <a:pt x="133" y="0"/>
                    <a:pt x="125" y="0"/>
                  </a:cubicBezTo>
                  <a:cubicBezTo>
                    <a:pt x="121" y="0"/>
                    <a:pt x="119" y="0"/>
                    <a:pt x="116" y="5"/>
                  </a:cubicBezTo>
                  <a:lnTo>
                    <a:pt x="0" y="166"/>
                  </a:lnTo>
                  <a:lnTo>
                    <a:pt x="0" y="178"/>
                  </a:lnTo>
                  <a:lnTo>
                    <a:pt x="103" y="178"/>
                  </a:lnTo>
                  <a:lnTo>
                    <a:pt x="103" y="207"/>
                  </a:lnTo>
                  <a:cubicBezTo>
                    <a:pt x="103" y="219"/>
                    <a:pt x="103" y="223"/>
                    <a:pt x="75" y="223"/>
                  </a:cubicBezTo>
                  <a:lnTo>
                    <a:pt x="65" y="223"/>
                  </a:lnTo>
                  <a:lnTo>
                    <a:pt x="65" y="236"/>
                  </a:lnTo>
                  <a:cubicBezTo>
                    <a:pt x="83" y="235"/>
                    <a:pt x="105" y="234"/>
                    <a:pt x="118" y="234"/>
                  </a:cubicBezTo>
                  <a:cubicBezTo>
                    <a:pt x="131" y="234"/>
                    <a:pt x="153" y="235"/>
                    <a:pt x="170" y="236"/>
                  </a:cubicBezTo>
                  <a:lnTo>
                    <a:pt x="170" y="223"/>
                  </a:lnTo>
                  <a:lnTo>
                    <a:pt x="161" y="223"/>
                  </a:lnTo>
                  <a:cubicBezTo>
                    <a:pt x="133" y="223"/>
                    <a:pt x="133" y="219"/>
                    <a:pt x="133" y="207"/>
                  </a:cubicBezTo>
                  <a:lnTo>
                    <a:pt x="133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797">
              <a:extLst>
                <a:ext uri="{FF2B5EF4-FFF2-40B4-BE49-F238E27FC236}">
                  <a16:creationId xmlns:a16="http://schemas.microsoft.com/office/drawing/2014/main" id="{18D0570D-C2A5-4328-A63C-2F3DEE6EC0CA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2876549" y="2557463"/>
              <a:ext cx="152400" cy="201613"/>
            </a:xfrm>
            <a:custGeom>
              <a:avLst/>
              <a:gdLst>
                <a:gd name="T0" fmla="*/ 296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5 w 305"/>
                <a:gd name="T21" fmla="*/ 268 h 386"/>
                <a:gd name="T22" fmla="*/ 34 w 305"/>
                <a:gd name="T23" fmla="*/ 145 h 386"/>
                <a:gd name="T24" fmla="*/ 296 w 305"/>
                <a:gd name="T25" fmla="*/ 21 h 386"/>
                <a:gd name="T26" fmla="*/ 288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8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3" y="289"/>
                    <a:pt x="294" y="289"/>
                    <a:pt x="295" y="289"/>
                  </a:cubicBezTo>
                  <a:cubicBezTo>
                    <a:pt x="301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5" y="268"/>
                  </a:cubicBezTo>
                  <a:lnTo>
                    <a:pt x="34" y="145"/>
                  </a:lnTo>
                  <a:lnTo>
                    <a:pt x="296" y="21"/>
                  </a:lnTo>
                  <a:close/>
                  <a:moveTo>
                    <a:pt x="288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5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8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798">
              <a:extLst>
                <a:ext uri="{FF2B5EF4-FFF2-40B4-BE49-F238E27FC236}">
                  <a16:creationId xmlns:a16="http://schemas.microsoft.com/office/drawing/2014/main" id="{6DAE21EC-32C9-4CD4-A34D-74F86357CE3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3157536" y="2540000"/>
              <a:ext cx="106363" cy="82550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6 h 158"/>
                <a:gd name="T4" fmla="*/ 35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3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4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2 w 213"/>
                <a:gd name="T39" fmla="*/ 40 h 158"/>
                <a:gd name="T40" fmla="*/ 136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7 w 213"/>
                <a:gd name="T61" fmla="*/ 87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5"/>
                    <a:pt x="23" y="146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6" y="153"/>
                    <a:pt x="48" y="150"/>
                  </a:cubicBezTo>
                  <a:cubicBezTo>
                    <a:pt x="50" y="147"/>
                    <a:pt x="53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09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7"/>
                  </a:cubicBezTo>
                  <a:cubicBezTo>
                    <a:pt x="167" y="97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8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800">
              <a:extLst>
                <a:ext uri="{FF2B5EF4-FFF2-40B4-BE49-F238E27FC236}">
                  <a16:creationId xmlns:a16="http://schemas.microsoft.com/office/drawing/2014/main" id="{AD364D73-4D5A-4344-A60E-2187F42B0282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3167061" y="2689225"/>
              <a:ext cx="85725" cy="123825"/>
            </a:xfrm>
            <a:custGeom>
              <a:avLst/>
              <a:gdLst>
                <a:gd name="T0" fmla="*/ 171 w 171"/>
                <a:gd name="T1" fmla="*/ 179 h 236"/>
                <a:gd name="T2" fmla="*/ 171 w 171"/>
                <a:gd name="T3" fmla="*/ 166 h 236"/>
                <a:gd name="T4" fmla="*/ 132 w 171"/>
                <a:gd name="T5" fmla="*/ 166 h 236"/>
                <a:gd name="T6" fmla="*/ 132 w 171"/>
                <a:gd name="T7" fmla="*/ 10 h 236"/>
                <a:gd name="T8" fmla="*/ 125 w 171"/>
                <a:gd name="T9" fmla="*/ 0 h 236"/>
                <a:gd name="T10" fmla="*/ 116 w 171"/>
                <a:gd name="T11" fmla="*/ 5 h 236"/>
                <a:gd name="T12" fmla="*/ 0 w 171"/>
                <a:gd name="T13" fmla="*/ 166 h 236"/>
                <a:gd name="T14" fmla="*/ 0 w 171"/>
                <a:gd name="T15" fmla="*/ 179 h 236"/>
                <a:gd name="T16" fmla="*/ 103 w 171"/>
                <a:gd name="T17" fmla="*/ 179 h 236"/>
                <a:gd name="T18" fmla="*/ 103 w 171"/>
                <a:gd name="T19" fmla="*/ 207 h 236"/>
                <a:gd name="T20" fmla="*/ 74 w 171"/>
                <a:gd name="T21" fmla="*/ 223 h 236"/>
                <a:gd name="T22" fmla="*/ 65 w 171"/>
                <a:gd name="T23" fmla="*/ 223 h 236"/>
                <a:gd name="T24" fmla="*/ 65 w 171"/>
                <a:gd name="T25" fmla="*/ 236 h 236"/>
                <a:gd name="T26" fmla="*/ 117 w 171"/>
                <a:gd name="T27" fmla="*/ 234 h 236"/>
                <a:gd name="T28" fmla="*/ 170 w 171"/>
                <a:gd name="T29" fmla="*/ 236 h 236"/>
                <a:gd name="T30" fmla="*/ 170 w 171"/>
                <a:gd name="T31" fmla="*/ 223 h 236"/>
                <a:gd name="T32" fmla="*/ 161 w 171"/>
                <a:gd name="T33" fmla="*/ 223 h 236"/>
                <a:gd name="T34" fmla="*/ 132 w 171"/>
                <a:gd name="T35" fmla="*/ 207 h 236"/>
                <a:gd name="T36" fmla="*/ 132 w 171"/>
                <a:gd name="T37" fmla="*/ 179 h 236"/>
                <a:gd name="T38" fmla="*/ 171 w 171"/>
                <a:gd name="T39" fmla="*/ 179 h 236"/>
                <a:gd name="T40" fmla="*/ 105 w 171"/>
                <a:gd name="T41" fmla="*/ 38 h 236"/>
                <a:gd name="T42" fmla="*/ 105 w 171"/>
                <a:gd name="T43" fmla="*/ 166 h 236"/>
                <a:gd name="T44" fmla="*/ 13 w 171"/>
                <a:gd name="T45" fmla="*/ 166 h 236"/>
                <a:gd name="T46" fmla="*/ 105 w 171"/>
                <a:gd name="T47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6">
                  <a:moveTo>
                    <a:pt x="171" y="179"/>
                  </a:moveTo>
                  <a:lnTo>
                    <a:pt x="171" y="166"/>
                  </a:lnTo>
                  <a:lnTo>
                    <a:pt x="132" y="166"/>
                  </a:lnTo>
                  <a:lnTo>
                    <a:pt x="132" y="10"/>
                  </a:lnTo>
                  <a:cubicBezTo>
                    <a:pt x="132" y="3"/>
                    <a:pt x="132" y="0"/>
                    <a:pt x="125" y="0"/>
                  </a:cubicBezTo>
                  <a:cubicBezTo>
                    <a:pt x="121" y="0"/>
                    <a:pt x="119" y="0"/>
                    <a:pt x="116" y="5"/>
                  </a:cubicBezTo>
                  <a:lnTo>
                    <a:pt x="0" y="166"/>
                  </a:lnTo>
                  <a:lnTo>
                    <a:pt x="0" y="179"/>
                  </a:lnTo>
                  <a:lnTo>
                    <a:pt x="103" y="179"/>
                  </a:lnTo>
                  <a:lnTo>
                    <a:pt x="103" y="207"/>
                  </a:lnTo>
                  <a:cubicBezTo>
                    <a:pt x="103" y="219"/>
                    <a:pt x="103" y="223"/>
                    <a:pt x="74" y="223"/>
                  </a:cubicBezTo>
                  <a:lnTo>
                    <a:pt x="65" y="223"/>
                  </a:lnTo>
                  <a:lnTo>
                    <a:pt x="65" y="236"/>
                  </a:lnTo>
                  <a:cubicBezTo>
                    <a:pt x="83" y="235"/>
                    <a:pt x="105" y="234"/>
                    <a:pt x="117" y="234"/>
                  </a:cubicBezTo>
                  <a:cubicBezTo>
                    <a:pt x="130" y="234"/>
                    <a:pt x="153" y="235"/>
                    <a:pt x="170" y="236"/>
                  </a:cubicBezTo>
                  <a:lnTo>
                    <a:pt x="170" y="223"/>
                  </a:lnTo>
                  <a:lnTo>
                    <a:pt x="161" y="223"/>
                  </a:lnTo>
                  <a:cubicBezTo>
                    <a:pt x="132" y="223"/>
                    <a:pt x="132" y="219"/>
                    <a:pt x="132" y="207"/>
                  </a:cubicBezTo>
                  <a:lnTo>
                    <a:pt x="132" y="179"/>
                  </a:lnTo>
                  <a:lnTo>
                    <a:pt x="171" y="179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AA74B2DA-13FC-4BD8-9734-2867E1EAB44E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3149599" y="2652713"/>
              <a:ext cx="122239" cy="9526"/>
            </a:xfrm>
            <a:custGeom>
              <a:avLst/>
              <a:gdLst/>
              <a:ahLst/>
              <a:cxnLst/>
              <a:rect l="0" t="0" r="0" b="0"/>
              <a:pathLst>
                <a:path w="122239" h="9526">
                  <a:moveTo>
                    <a:pt x="0" y="9525"/>
                  </a:moveTo>
                  <a:lnTo>
                    <a:pt x="122238" y="9525"/>
                  </a:lnTo>
                  <a:lnTo>
                    <a:pt x="1222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9" name="组合 1428">
            <a:extLst>
              <a:ext uri="{FF2B5EF4-FFF2-40B4-BE49-F238E27FC236}">
                <a16:creationId xmlns:a16="http://schemas.microsoft.com/office/drawing/2014/main" id="{67C297B0-5487-4B8C-97F2-85E7351E7A8E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665289" y="5848740"/>
            <a:ext cx="1746251" cy="519113"/>
            <a:chOff x="1727200" y="6007100"/>
            <a:chExt cx="1746251" cy="519113"/>
          </a:xfrm>
        </p:grpSpPr>
        <p:sp>
          <p:nvSpPr>
            <p:cNvPr id="1413" name="Freeform 815 1">
              <a:extLst>
                <a:ext uri="{FF2B5EF4-FFF2-40B4-BE49-F238E27FC236}">
                  <a16:creationId xmlns:a16="http://schemas.microsoft.com/office/drawing/2014/main" id="{0CB6866F-09EA-4139-9C9F-AC68A282EC03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1727200" y="6194425"/>
              <a:ext cx="157163" cy="5715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816 1">
              <a:extLst>
                <a:ext uri="{FF2B5EF4-FFF2-40B4-BE49-F238E27FC236}">
                  <a16:creationId xmlns:a16="http://schemas.microsoft.com/office/drawing/2014/main" id="{3EE9EC8A-AD8C-4DC9-96C1-6D25A91E9C3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1871663" y="6154738"/>
              <a:ext cx="209550" cy="136525"/>
            </a:xfrm>
            <a:custGeom>
              <a:avLst/>
              <a:gdLst>
                <a:gd name="T0" fmla="*/ 335 w 443"/>
                <a:gd name="T1" fmla="*/ 99 h 274"/>
                <a:gd name="T2" fmla="*/ 398 w 443"/>
                <a:gd name="T3" fmla="*/ 137 h 274"/>
                <a:gd name="T4" fmla="*/ 335 w 443"/>
                <a:gd name="T5" fmla="*/ 175 h 274"/>
                <a:gd name="T6" fmla="*/ 18 w 443"/>
                <a:gd name="T7" fmla="*/ 175 h 274"/>
                <a:gd name="T8" fmla="*/ 0 w 443"/>
                <a:gd name="T9" fmla="*/ 185 h 274"/>
                <a:gd name="T10" fmla="*/ 18 w 443"/>
                <a:gd name="T11" fmla="*/ 195 h 274"/>
                <a:gd name="T12" fmla="*/ 312 w 443"/>
                <a:gd name="T13" fmla="*/ 195 h 274"/>
                <a:gd name="T14" fmla="*/ 262 w 443"/>
                <a:gd name="T15" fmla="*/ 269 h 274"/>
                <a:gd name="T16" fmla="*/ 272 w 443"/>
                <a:gd name="T17" fmla="*/ 274 h 274"/>
                <a:gd name="T18" fmla="*/ 281 w 443"/>
                <a:gd name="T19" fmla="*/ 270 h 274"/>
                <a:gd name="T20" fmla="*/ 338 w 443"/>
                <a:gd name="T21" fmla="*/ 196 h 274"/>
                <a:gd name="T22" fmla="*/ 432 w 443"/>
                <a:gd name="T23" fmla="*/ 144 h 274"/>
                <a:gd name="T24" fmla="*/ 442 w 443"/>
                <a:gd name="T25" fmla="*/ 140 h 274"/>
                <a:gd name="T26" fmla="*/ 443 w 443"/>
                <a:gd name="T27" fmla="*/ 137 h 274"/>
                <a:gd name="T28" fmla="*/ 443 w 443"/>
                <a:gd name="T29" fmla="*/ 134 h 274"/>
                <a:gd name="T30" fmla="*/ 441 w 443"/>
                <a:gd name="T31" fmla="*/ 133 h 274"/>
                <a:gd name="T32" fmla="*/ 430 w 443"/>
                <a:gd name="T33" fmla="*/ 129 h 274"/>
                <a:gd name="T34" fmla="*/ 285 w 443"/>
                <a:gd name="T35" fmla="*/ 10 h 274"/>
                <a:gd name="T36" fmla="*/ 272 w 443"/>
                <a:gd name="T37" fmla="*/ 0 h 274"/>
                <a:gd name="T38" fmla="*/ 262 w 443"/>
                <a:gd name="T39" fmla="*/ 5 h 274"/>
                <a:gd name="T40" fmla="*/ 312 w 443"/>
                <a:gd name="T41" fmla="*/ 79 h 274"/>
                <a:gd name="T42" fmla="*/ 18 w 443"/>
                <a:gd name="T43" fmla="*/ 79 h 274"/>
                <a:gd name="T44" fmla="*/ 0 w 443"/>
                <a:gd name="T45" fmla="*/ 89 h 274"/>
                <a:gd name="T46" fmla="*/ 18 w 443"/>
                <a:gd name="T47" fmla="*/ 99 h 274"/>
                <a:gd name="T48" fmla="*/ 335 w 443"/>
                <a:gd name="T49" fmla="*/ 9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274">
                  <a:moveTo>
                    <a:pt x="335" y="99"/>
                  </a:moveTo>
                  <a:cubicBezTo>
                    <a:pt x="356" y="117"/>
                    <a:pt x="381" y="130"/>
                    <a:pt x="398" y="137"/>
                  </a:cubicBezTo>
                  <a:cubicBezTo>
                    <a:pt x="380" y="145"/>
                    <a:pt x="355" y="158"/>
                    <a:pt x="335" y="175"/>
                  </a:cubicBezTo>
                  <a:lnTo>
                    <a:pt x="18" y="175"/>
                  </a:lnTo>
                  <a:cubicBezTo>
                    <a:pt x="10" y="175"/>
                    <a:pt x="0" y="175"/>
                    <a:pt x="0" y="185"/>
                  </a:cubicBezTo>
                  <a:cubicBezTo>
                    <a:pt x="0" y="195"/>
                    <a:pt x="9" y="195"/>
                    <a:pt x="18" y="195"/>
                  </a:cubicBezTo>
                  <a:lnTo>
                    <a:pt x="312" y="195"/>
                  </a:lnTo>
                  <a:cubicBezTo>
                    <a:pt x="288" y="218"/>
                    <a:pt x="262" y="262"/>
                    <a:pt x="262" y="269"/>
                  </a:cubicBezTo>
                  <a:cubicBezTo>
                    <a:pt x="262" y="274"/>
                    <a:pt x="269" y="274"/>
                    <a:pt x="272" y="274"/>
                  </a:cubicBezTo>
                  <a:cubicBezTo>
                    <a:pt x="276" y="274"/>
                    <a:pt x="279" y="274"/>
                    <a:pt x="281" y="270"/>
                  </a:cubicBezTo>
                  <a:cubicBezTo>
                    <a:pt x="292" y="251"/>
                    <a:pt x="306" y="225"/>
                    <a:pt x="338" y="196"/>
                  </a:cubicBezTo>
                  <a:cubicBezTo>
                    <a:pt x="373" y="165"/>
                    <a:pt x="406" y="152"/>
                    <a:pt x="432" y="144"/>
                  </a:cubicBezTo>
                  <a:cubicBezTo>
                    <a:pt x="441" y="141"/>
                    <a:pt x="441" y="141"/>
                    <a:pt x="442" y="140"/>
                  </a:cubicBezTo>
                  <a:cubicBezTo>
                    <a:pt x="443" y="139"/>
                    <a:pt x="443" y="138"/>
                    <a:pt x="443" y="137"/>
                  </a:cubicBezTo>
                  <a:cubicBezTo>
                    <a:pt x="443" y="136"/>
                    <a:pt x="443" y="135"/>
                    <a:pt x="443" y="134"/>
                  </a:cubicBezTo>
                  <a:lnTo>
                    <a:pt x="441" y="133"/>
                  </a:lnTo>
                  <a:cubicBezTo>
                    <a:pt x="440" y="133"/>
                    <a:pt x="440" y="132"/>
                    <a:pt x="430" y="129"/>
                  </a:cubicBezTo>
                  <a:cubicBezTo>
                    <a:pt x="363" y="109"/>
                    <a:pt x="313" y="64"/>
                    <a:pt x="285" y="10"/>
                  </a:cubicBezTo>
                  <a:cubicBezTo>
                    <a:pt x="279" y="0"/>
                    <a:pt x="279" y="0"/>
                    <a:pt x="272" y="0"/>
                  </a:cubicBezTo>
                  <a:cubicBezTo>
                    <a:pt x="269" y="0"/>
                    <a:pt x="262" y="0"/>
                    <a:pt x="262" y="5"/>
                  </a:cubicBezTo>
                  <a:cubicBezTo>
                    <a:pt x="262" y="12"/>
                    <a:pt x="288" y="55"/>
                    <a:pt x="312" y="79"/>
                  </a:cubicBezTo>
                  <a:lnTo>
                    <a:pt x="18" y="79"/>
                  </a:lnTo>
                  <a:cubicBezTo>
                    <a:pt x="9" y="79"/>
                    <a:pt x="0" y="79"/>
                    <a:pt x="0" y="89"/>
                  </a:cubicBezTo>
                  <a:cubicBezTo>
                    <a:pt x="0" y="99"/>
                    <a:pt x="10" y="99"/>
                    <a:pt x="18" y="99"/>
                  </a:cubicBezTo>
                  <a:lnTo>
                    <a:pt x="335" y="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817 1">
              <a:extLst>
                <a:ext uri="{FF2B5EF4-FFF2-40B4-BE49-F238E27FC236}">
                  <a16:creationId xmlns:a16="http://schemas.microsoft.com/office/drawing/2014/main" id="{6439D508-F509-4B07-87A9-D28ED98F2D5E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2232025" y="6108700"/>
              <a:ext cx="130175" cy="225425"/>
            </a:xfrm>
            <a:custGeom>
              <a:avLst/>
              <a:gdLst>
                <a:gd name="T0" fmla="*/ 272 w 272"/>
                <a:gd name="T1" fmla="*/ 69 h 450"/>
                <a:gd name="T2" fmla="*/ 205 w 272"/>
                <a:gd name="T3" fmla="*/ 0 h 450"/>
                <a:gd name="T4" fmla="*/ 144 w 272"/>
                <a:gd name="T5" fmla="*/ 21 h 450"/>
                <a:gd name="T6" fmla="*/ 80 w 272"/>
                <a:gd name="T7" fmla="*/ 128 h 450"/>
                <a:gd name="T8" fmla="*/ 1 w 272"/>
                <a:gd name="T9" fmla="*/ 445 h 450"/>
                <a:gd name="T10" fmla="*/ 7 w 272"/>
                <a:gd name="T11" fmla="*/ 450 h 450"/>
                <a:gd name="T12" fmla="*/ 13 w 272"/>
                <a:gd name="T13" fmla="*/ 447 h 450"/>
                <a:gd name="T14" fmla="*/ 48 w 272"/>
                <a:gd name="T15" fmla="*/ 309 h 450"/>
                <a:gd name="T16" fmla="*/ 115 w 272"/>
                <a:gd name="T17" fmla="*/ 358 h 450"/>
                <a:gd name="T18" fmla="*/ 212 w 272"/>
                <a:gd name="T19" fmla="*/ 318 h 450"/>
                <a:gd name="T20" fmla="*/ 251 w 272"/>
                <a:gd name="T21" fmla="*/ 226 h 450"/>
                <a:gd name="T22" fmla="*/ 215 w 272"/>
                <a:gd name="T23" fmla="*/ 152 h 450"/>
                <a:gd name="T24" fmla="*/ 272 w 272"/>
                <a:gd name="T25" fmla="*/ 69 h 450"/>
                <a:gd name="T26" fmla="*/ 183 w 272"/>
                <a:gd name="T27" fmla="*/ 152 h 450"/>
                <a:gd name="T28" fmla="*/ 159 w 272"/>
                <a:gd name="T29" fmla="*/ 155 h 450"/>
                <a:gd name="T30" fmla="*/ 137 w 272"/>
                <a:gd name="T31" fmla="*/ 153 h 450"/>
                <a:gd name="T32" fmla="*/ 161 w 272"/>
                <a:gd name="T33" fmla="*/ 149 h 450"/>
                <a:gd name="T34" fmla="*/ 183 w 272"/>
                <a:gd name="T35" fmla="*/ 152 h 450"/>
                <a:gd name="T36" fmla="*/ 245 w 272"/>
                <a:gd name="T37" fmla="*/ 57 h 450"/>
                <a:gd name="T38" fmla="*/ 200 w 272"/>
                <a:gd name="T39" fmla="*/ 144 h 450"/>
                <a:gd name="T40" fmla="*/ 161 w 272"/>
                <a:gd name="T41" fmla="*/ 138 h 450"/>
                <a:gd name="T42" fmla="*/ 123 w 272"/>
                <a:gd name="T43" fmla="*/ 154 h 450"/>
                <a:gd name="T44" fmla="*/ 157 w 272"/>
                <a:gd name="T45" fmla="*/ 166 h 450"/>
                <a:gd name="T46" fmla="*/ 198 w 272"/>
                <a:gd name="T47" fmla="*/ 160 h 450"/>
                <a:gd name="T48" fmla="*/ 220 w 272"/>
                <a:gd name="T49" fmla="*/ 216 h 450"/>
                <a:gd name="T50" fmla="*/ 195 w 272"/>
                <a:gd name="T51" fmla="*/ 302 h 450"/>
                <a:gd name="T52" fmla="*/ 114 w 272"/>
                <a:gd name="T53" fmla="*/ 347 h 450"/>
                <a:gd name="T54" fmla="*/ 57 w 272"/>
                <a:gd name="T55" fmla="*/ 282 h 450"/>
                <a:gd name="T56" fmla="*/ 60 w 272"/>
                <a:gd name="T57" fmla="*/ 260 h 450"/>
                <a:gd name="T58" fmla="*/ 91 w 272"/>
                <a:gd name="T59" fmla="*/ 134 h 450"/>
                <a:gd name="T60" fmla="*/ 198 w 272"/>
                <a:gd name="T61" fmla="*/ 12 h 450"/>
                <a:gd name="T62" fmla="*/ 245 w 272"/>
                <a:gd name="T63" fmla="*/ 5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50">
                  <a:moveTo>
                    <a:pt x="272" y="69"/>
                  </a:moveTo>
                  <a:cubicBezTo>
                    <a:pt x="272" y="31"/>
                    <a:pt x="245" y="0"/>
                    <a:pt x="205" y="0"/>
                  </a:cubicBezTo>
                  <a:cubicBezTo>
                    <a:pt x="176" y="0"/>
                    <a:pt x="162" y="8"/>
                    <a:pt x="144" y="21"/>
                  </a:cubicBezTo>
                  <a:cubicBezTo>
                    <a:pt x="117" y="41"/>
                    <a:pt x="89" y="90"/>
                    <a:pt x="80" y="128"/>
                  </a:cubicBezTo>
                  <a:lnTo>
                    <a:pt x="1" y="445"/>
                  </a:lnTo>
                  <a:cubicBezTo>
                    <a:pt x="0" y="447"/>
                    <a:pt x="3" y="450"/>
                    <a:pt x="7" y="450"/>
                  </a:cubicBezTo>
                  <a:cubicBezTo>
                    <a:pt x="11" y="450"/>
                    <a:pt x="12" y="449"/>
                    <a:pt x="13" y="447"/>
                  </a:cubicBezTo>
                  <a:lnTo>
                    <a:pt x="48" y="309"/>
                  </a:lnTo>
                  <a:cubicBezTo>
                    <a:pt x="57" y="339"/>
                    <a:pt x="79" y="358"/>
                    <a:pt x="115" y="358"/>
                  </a:cubicBezTo>
                  <a:cubicBezTo>
                    <a:pt x="152" y="358"/>
                    <a:pt x="189" y="340"/>
                    <a:pt x="212" y="318"/>
                  </a:cubicBezTo>
                  <a:cubicBezTo>
                    <a:pt x="236" y="295"/>
                    <a:pt x="251" y="263"/>
                    <a:pt x="251" y="226"/>
                  </a:cubicBezTo>
                  <a:cubicBezTo>
                    <a:pt x="251" y="191"/>
                    <a:pt x="233" y="165"/>
                    <a:pt x="215" y="152"/>
                  </a:cubicBezTo>
                  <a:cubicBezTo>
                    <a:pt x="244" y="136"/>
                    <a:pt x="272" y="105"/>
                    <a:pt x="272" y="69"/>
                  </a:cubicBezTo>
                  <a:close/>
                  <a:moveTo>
                    <a:pt x="183" y="152"/>
                  </a:moveTo>
                  <a:cubicBezTo>
                    <a:pt x="176" y="154"/>
                    <a:pt x="171" y="155"/>
                    <a:pt x="159" y="155"/>
                  </a:cubicBezTo>
                  <a:cubicBezTo>
                    <a:pt x="152" y="155"/>
                    <a:pt x="142" y="156"/>
                    <a:pt x="137" y="153"/>
                  </a:cubicBezTo>
                  <a:cubicBezTo>
                    <a:pt x="138" y="148"/>
                    <a:pt x="156" y="149"/>
                    <a:pt x="161" y="149"/>
                  </a:cubicBezTo>
                  <a:cubicBezTo>
                    <a:pt x="172" y="149"/>
                    <a:pt x="176" y="149"/>
                    <a:pt x="183" y="152"/>
                  </a:cubicBezTo>
                  <a:close/>
                  <a:moveTo>
                    <a:pt x="245" y="57"/>
                  </a:moveTo>
                  <a:cubicBezTo>
                    <a:pt x="245" y="92"/>
                    <a:pt x="226" y="128"/>
                    <a:pt x="200" y="144"/>
                  </a:cubicBezTo>
                  <a:cubicBezTo>
                    <a:pt x="186" y="139"/>
                    <a:pt x="176" y="138"/>
                    <a:pt x="161" y="138"/>
                  </a:cubicBezTo>
                  <a:cubicBezTo>
                    <a:pt x="151" y="138"/>
                    <a:pt x="123" y="137"/>
                    <a:pt x="123" y="154"/>
                  </a:cubicBezTo>
                  <a:cubicBezTo>
                    <a:pt x="122" y="168"/>
                    <a:pt x="148" y="166"/>
                    <a:pt x="157" y="166"/>
                  </a:cubicBezTo>
                  <a:cubicBezTo>
                    <a:pt x="176" y="166"/>
                    <a:pt x="183" y="166"/>
                    <a:pt x="198" y="160"/>
                  </a:cubicBezTo>
                  <a:cubicBezTo>
                    <a:pt x="217" y="178"/>
                    <a:pt x="220" y="193"/>
                    <a:pt x="220" y="216"/>
                  </a:cubicBezTo>
                  <a:cubicBezTo>
                    <a:pt x="221" y="245"/>
                    <a:pt x="209" y="282"/>
                    <a:pt x="195" y="302"/>
                  </a:cubicBezTo>
                  <a:cubicBezTo>
                    <a:pt x="176" y="329"/>
                    <a:pt x="142" y="347"/>
                    <a:pt x="114" y="347"/>
                  </a:cubicBezTo>
                  <a:cubicBezTo>
                    <a:pt x="76" y="347"/>
                    <a:pt x="57" y="318"/>
                    <a:pt x="57" y="282"/>
                  </a:cubicBezTo>
                  <a:cubicBezTo>
                    <a:pt x="57" y="277"/>
                    <a:pt x="57" y="270"/>
                    <a:pt x="60" y="260"/>
                  </a:cubicBezTo>
                  <a:lnTo>
                    <a:pt x="91" y="134"/>
                  </a:lnTo>
                  <a:cubicBezTo>
                    <a:pt x="102" y="91"/>
                    <a:pt x="138" y="12"/>
                    <a:pt x="198" y="12"/>
                  </a:cubicBezTo>
                  <a:cubicBezTo>
                    <a:pt x="227" y="12"/>
                    <a:pt x="245" y="27"/>
                    <a:pt x="245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818 1">
              <a:extLst>
                <a:ext uri="{FF2B5EF4-FFF2-40B4-BE49-F238E27FC236}">
                  <a16:creationId xmlns:a16="http://schemas.microsoft.com/office/drawing/2014/main" id="{26D0807B-79C3-43D1-82D3-2ACD8A068CB2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2366963" y="6207125"/>
              <a:ext cx="50800" cy="117475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819 1">
              <a:extLst>
                <a:ext uri="{FF2B5EF4-FFF2-40B4-BE49-F238E27FC236}">
                  <a16:creationId xmlns:a16="http://schemas.microsoft.com/office/drawing/2014/main" id="{FF3AE7D8-CA98-4F1A-9601-B23E3B17121E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2524125" y="6126163"/>
              <a:ext cx="144463" cy="193675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4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4"/>
                  </a:lnTo>
                  <a:cubicBezTo>
                    <a:pt x="2" y="138"/>
                    <a:pt x="0" y="141"/>
                    <a:pt x="0" y="145"/>
                  </a:cubicBezTo>
                  <a:cubicBezTo>
                    <a:pt x="0" y="150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820 1">
              <a:extLst>
                <a:ext uri="{FF2B5EF4-FFF2-40B4-BE49-F238E27FC236}">
                  <a16:creationId xmlns:a16="http://schemas.microsoft.com/office/drawing/2014/main" id="{B932BBD5-2367-4FF3-A413-17BAB625351F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63875" y="6007100"/>
              <a:ext cx="127000" cy="1127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822 1">
              <a:extLst>
                <a:ext uri="{FF2B5EF4-FFF2-40B4-BE49-F238E27FC236}">
                  <a16:creationId xmlns:a16="http://schemas.microsoft.com/office/drawing/2014/main" id="{7A602D91-440B-4A95-86B1-3D78450985FF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805113" y="6276975"/>
              <a:ext cx="55563" cy="2492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3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3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823 1">
              <a:extLst>
                <a:ext uri="{FF2B5EF4-FFF2-40B4-BE49-F238E27FC236}">
                  <a16:creationId xmlns:a16="http://schemas.microsoft.com/office/drawing/2014/main" id="{3989AA5F-04E7-4B9F-B9E9-864ED7191B05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2879725" y="6294438"/>
              <a:ext cx="104775" cy="168275"/>
            </a:xfrm>
            <a:custGeom>
              <a:avLst/>
              <a:gdLst>
                <a:gd name="T0" fmla="*/ 133 w 221"/>
                <a:gd name="T1" fmla="*/ 256 h 338"/>
                <a:gd name="T2" fmla="*/ 133 w 221"/>
                <a:gd name="T3" fmla="*/ 299 h 338"/>
                <a:gd name="T4" fmla="*/ 95 w 221"/>
                <a:gd name="T5" fmla="*/ 322 h 338"/>
                <a:gd name="T6" fmla="*/ 84 w 221"/>
                <a:gd name="T7" fmla="*/ 322 h 338"/>
                <a:gd name="T8" fmla="*/ 84 w 221"/>
                <a:gd name="T9" fmla="*/ 338 h 338"/>
                <a:gd name="T10" fmla="*/ 152 w 221"/>
                <a:gd name="T11" fmla="*/ 336 h 338"/>
                <a:gd name="T12" fmla="*/ 220 w 221"/>
                <a:gd name="T13" fmla="*/ 338 h 338"/>
                <a:gd name="T14" fmla="*/ 220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6 h 338"/>
                <a:gd name="T22" fmla="*/ 221 w 221"/>
                <a:gd name="T23" fmla="*/ 256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6 h 338"/>
                <a:gd name="T38" fmla="*/ 133 w 221"/>
                <a:gd name="T39" fmla="*/ 256 h 338"/>
                <a:gd name="T40" fmla="*/ 136 w 221"/>
                <a:gd name="T41" fmla="*/ 240 h 338"/>
                <a:gd name="T42" fmla="*/ 14 w 221"/>
                <a:gd name="T43" fmla="*/ 240 h 338"/>
                <a:gd name="T44" fmla="*/ 136 w 221"/>
                <a:gd name="T45" fmla="*/ 54 h 338"/>
                <a:gd name="T46" fmla="*/ 136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3" y="256"/>
                  </a:moveTo>
                  <a:lnTo>
                    <a:pt x="133" y="299"/>
                  </a:lnTo>
                  <a:cubicBezTo>
                    <a:pt x="133" y="317"/>
                    <a:pt x="132" y="322"/>
                    <a:pt x="95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5" y="336"/>
                    <a:pt x="131" y="336"/>
                    <a:pt x="152" y="336"/>
                  </a:cubicBezTo>
                  <a:cubicBezTo>
                    <a:pt x="173" y="336"/>
                    <a:pt x="199" y="336"/>
                    <a:pt x="220" y="338"/>
                  </a:cubicBezTo>
                  <a:lnTo>
                    <a:pt x="220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1" y="256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9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3" y="256"/>
                  </a:lnTo>
                  <a:close/>
                  <a:moveTo>
                    <a:pt x="136" y="240"/>
                  </a:moveTo>
                  <a:lnTo>
                    <a:pt x="14" y="240"/>
                  </a:lnTo>
                  <a:lnTo>
                    <a:pt x="136" y="54"/>
                  </a:lnTo>
                  <a:lnTo>
                    <a:pt x="136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824 1">
              <a:extLst>
                <a:ext uri="{FF2B5EF4-FFF2-40B4-BE49-F238E27FC236}">
                  <a16:creationId xmlns:a16="http://schemas.microsoft.com/office/drawing/2014/main" id="{DE07700D-015A-4649-A923-CC7E435E7991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05138" y="6276975"/>
              <a:ext cx="55563" cy="249238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3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825 1">
              <a:extLst>
                <a:ext uri="{FF2B5EF4-FFF2-40B4-BE49-F238E27FC236}">
                  <a16:creationId xmlns:a16="http://schemas.microsoft.com/office/drawing/2014/main" id="{5CDDA931-471B-46AF-BDB1-8F9D83AC046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094038" y="6275388"/>
              <a:ext cx="73025" cy="11588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3" y="202"/>
                    <a:pt x="99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826 1">
              <a:extLst>
                <a:ext uri="{FF2B5EF4-FFF2-40B4-BE49-F238E27FC236}">
                  <a16:creationId xmlns:a16="http://schemas.microsoft.com/office/drawing/2014/main" id="{F595A72D-FD63-45BA-8970-94D1B4180F0D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3189288" y="6257925"/>
              <a:ext cx="41275" cy="84138"/>
            </a:xfrm>
            <a:custGeom>
              <a:avLst/>
              <a:gdLst>
                <a:gd name="T0" fmla="*/ 76 w 87"/>
                <a:gd name="T1" fmla="*/ 11 h 169"/>
                <a:gd name="T2" fmla="*/ 65 w 87"/>
                <a:gd name="T3" fmla="*/ 0 h 169"/>
                <a:gd name="T4" fmla="*/ 50 w 87"/>
                <a:gd name="T5" fmla="*/ 15 h 169"/>
                <a:gd name="T6" fmla="*/ 60 w 87"/>
                <a:gd name="T7" fmla="*/ 26 h 169"/>
                <a:gd name="T8" fmla="*/ 76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3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4 w 87"/>
                <a:gd name="T25" fmla="*/ 91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5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5 h 169"/>
                <a:gd name="T38" fmla="*/ 46 w 87"/>
                <a:gd name="T39" fmla="*/ 74 h 169"/>
                <a:gd name="T40" fmla="*/ 45 w 87"/>
                <a:gd name="T41" fmla="*/ 83 h 169"/>
                <a:gd name="T42" fmla="*/ 29 w 87"/>
                <a:gd name="T43" fmla="*/ 123 h 169"/>
                <a:gd name="T44" fmla="*/ 23 w 87"/>
                <a:gd name="T45" fmla="*/ 136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6" y="11"/>
                  </a:moveTo>
                  <a:cubicBezTo>
                    <a:pt x="76" y="5"/>
                    <a:pt x="71" y="0"/>
                    <a:pt x="65" y="0"/>
                  </a:cubicBezTo>
                  <a:cubicBezTo>
                    <a:pt x="58" y="0"/>
                    <a:pt x="50" y="7"/>
                    <a:pt x="50" y="15"/>
                  </a:cubicBezTo>
                  <a:cubicBezTo>
                    <a:pt x="50" y="22"/>
                    <a:pt x="55" y="26"/>
                    <a:pt x="60" y="26"/>
                  </a:cubicBezTo>
                  <a:cubicBezTo>
                    <a:pt x="69" y="26"/>
                    <a:pt x="76" y="19"/>
                    <a:pt x="76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8" y="128"/>
                    <a:pt x="76" y="133"/>
                  </a:cubicBezTo>
                  <a:cubicBezTo>
                    <a:pt x="72" y="146"/>
                    <a:pt x="61" y="160"/>
                    <a:pt x="48" y="160"/>
                  </a:cubicBezTo>
                  <a:cubicBezTo>
                    <a:pt x="43" y="160"/>
                    <a:pt x="41" y="157"/>
                    <a:pt x="41" y="151"/>
                  </a:cubicBezTo>
                  <a:cubicBezTo>
                    <a:pt x="41" y="146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3"/>
                    <a:pt x="60" y="100"/>
                    <a:pt x="64" y="91"/>
                  </a:cubicBezTo>
                  <a:cubicBezTo>
                    <a:pt x="66" y="86"/>
                    <a:pt x="67" y="82"/>
                    <a:pt x="67" y="78"/>
                  </a:cubicBezTo>
                  <a:cubicBezTo>
                    <a:pt x="67" y="66"/>
                    <a:pt x="56" y="56"/>
                    <a:pt x="40" y="56"/>
                  </a:cubicBezTo>
                  <a:cubicBezTo>
                    <a:pt x="14" y="56"/>
                    <a:pt x="0" y="88"/>
                    <a:pt x="0" y="95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10" y="97"/>
                    <a:pt x="11" y="93"/>
                  </a:cubicBezTo>
                  <a:cubicBezTo>
                    <a:pt x="16" y="76"/>
                    <a:pt x="28" y="65"/>
                    <a:pt x="39" y="65"/>
                  </a:cubicBezTo>
                  <a:cubicBezTo>
                    <a:pt x="44" y="65"/>
                    <a:pt x="46" y="68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8"/>
                    <a:pt x="32" y="114"/>
                    <a:pt x="29" y="123"/>
                  </a:cubicBezTo>
                  <a:cubicBezTo>
                    <a:pt x="27" y="127"/>
                    <a:pt x="27" y="127"/>
                    <a:pt x="23" y="136"/>
                  </a:cubicBezTo>
                  <a:cubicBezTo>
                    <a:pt x="22" y="139"/>
                    <a:pt x="20" y="143"/>
                    <a:pt x="20" y="147"/>
                  </a:cubicBezTo>
                  <a:cubicBezTo>
                    <a:pt x="20" y="160"/>
                    <a:pt x="33" y="169"/>
                    <a:pt x="47" y="169"/>
                  </a:cubicBezTo>
                  <a:cubicBezTo>
                    <a:pt x="74" y="169"/>
                    <a:pt x="87" y="137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827 1">
              <a:extLst>
                <a:ext uri="{FF2B5EF4-FFF2-40B4-BE49-F238E27FC236}">
                  <a16:creationId xmlns:a16="http://schemas.microsoft.com/office/drawing/2014/main" id="{16A2350E-7298-415E-8724-B4444B9439D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259138" y="6307138"/>
              <a:ext cx="90488" cy="6350"/>
            </a:xfrm>
            <a:custGeom>
              <a:avLst/>
              <a:gdLst>
                <a:gd name="T0" fmla="*/ 179 w 190"/>
                <a:gd name="T1" fmla="*/ 14 h 14"/>
                <a:gd name="T2" fmla="*/ 190 w 190"/>
                <a:gd name="T3" fmla="*/ 7 h 14"/>
                <a:gd name="T4" fmla="*/ 179 w 190"/>
                <a:gd name="T5" fmla="*/ 0 h 14"/>
                <a:gd name="T6" fmla="*/ 11 w 190"/>
                <a:gd name="T7" fmla="*/ 0 h 14"/>
                <a:gd name="T8" fmla="*/ 0 w 190"/>
                <a:gd name="T9" fmla="*/ 7 h 14"/>
                <a:gd name="T10" fmla="*/ 11 w 190"/>
                <a:gd name="T11" fmla="*/ 14 h 14"/>
                <a:gd name="T12" fmla="*/ 179 w 19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4">
                  <a:moveTo>
                    <a:pt x="179" y="14"/>
                  </a:moveTo>
                  <a:cubicBezTo>
                    <a:pt x="183" y="14"/>
                    <a:pt x="190" y="14"/>
                    <a:pt x="190" y="7"/>
                  </a:cubicBezTo>
                  <a:cubicBezTo>
                    <a:pt x="190" y="0"/>
                    <a:pt x="183" y="0"/>
                    <a:pt x="179" y="0"/>
                  </a:cubicBezTo>
                  <a:lnTo>
                    <a:pt x="11" y="0"/>
                  </a:lnTo>
                  <a:cubicBezTo>
                    <a:pt x="7" y="0"/>
                    <a:pt x="0" y="0"/>
                    <a:pt x="0" y="7"/>
                  </a:cubicBezTo>
                  <a:cubicBezTo>
                    <a:pt x="0" y="14"/>
                    <a:pt x="7" y="14"/>
                    <a:pt x="11" y="14"/>
                  </a:cubicBezTo>
                  <a:lnTo>
                    <a:pt x="179" y="1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828 1">
              <a:extLst>
                <a:ext uri="{FF2B5EF4-FFF2-40B4-BE49-F238E27FC236}">
                  <a16:creationId xmlns:a16="http://schemas.microsoft.com/office/drawing/2014/main" id="{D38A542D-993F-45D0-87F2-EEAC1B7B1213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3376613" y="6257925"/>
              <a:ext cx="65088" cy="82550"/>
            </a:xfrm>
            <a:custGeom>
              <a:avLst/>
              <a:gdLst>
                <a:gd name="T0" fmla="*/ 138 w 138"/>
                <a:gd name="T1" fmla="*/ 128 h 168"/>
                <a:gd name="T2" fmla="*/ 138 w 138"/>
                <a:gd name="T3" fmla="*/ 117 h 168"/>
                <a:gd name="T4" fmla="*/ 107 w 138"/>
                <a:gd name="T5" fmla="*/ 117 h 168"/>
                <a:gd name="T6" fmla="*/ 107 w 138"/>
                <a:gd name="T7" fmla="*/ 7 h 168"/>
                <a:gd name="T8" fmla="*/ 100 w 138"/>
                <a:gd name="T9" fmla="*/ 0 h 168"/>
                <a:gd name="T10" fmla="*/ 92 w 138"/>
                <a:gd name="T11" fmla="*/ 4 h 168"/>
                <a:gd name="T12" fmla="*/ 0 w 138"/>
                <a:gd name="T13" fmla="*/ 117 h 168"/>
                <a:gd name="T14" fmla="*/ 0 w 138"/>
                <a:gd name="T15" fmla="*/ 128 h 168"/>
                <a:gd name="T16" fmla="*/ 83 w 138"/>
                <a:gd name="T17" fmla="*/ 128 h 168"/>
                <a:gd name="T18" fmla="*/ 83 w 138"/>
                <a:gd name="T19" fmla="*/ 147 h 168"/>
                <a:gd name="T20" fmla="*/ 61 w 138"/>
                <a:gd name="T21" fmla="*/ 157 h 168"/>
                <a:gd name="T22" fmla="*/ 52 w 138"/>
                <a:gd name="T23" fmla="*/ 157 h 168"/>
                <a:gd name="T24" fmla="*/ 52 w 138"/>
                <a:gd name="T25" fmla="*/ 168 h 168"/>
                <a:gd name="T26" fmla="*/ 95 w 138"/>
                <a:gd name="T27" fmla="*/ 167 h 168"/>
                <a:gd name="T28" fmla="*/ 137 w 138"/>
                <a:gd name="T29" fmla="*/ 168 h 168"/>
                <a:gd name="T30" fmla="*/ 137 w 138"/>
                <a:gd name="T31" fmla="*/ 157 h 168"/>
                <a:gd name="T32" fmla="*/ 128 w 138"/>
                <a:gd name="T33" fmla="*/ 157 h 168"/>
                <a:gd name="T34" fmla="*/ 107 w 138"/>
                <a:gd name="T35" fmla="*/ 147 h 168"/>
                <a:gd name="T36" fmla="*/ 107 w 138"/>
                <a:gd name="T37" fmla="*/ 128 h 168"/>
                <a:gd name="T38" fmla="*/ 138 w 138"/>
                <a:gd name="T39" fmla="*/ 128 h 168"/>
                <a:gd name="T40" fmla="*/ 85 w 138"/>
                <a:gd name="T41" fmla="*/ 27 h 168"/>
                <a:gd name="T42" fmla="*/ 85 w 138"/>
                <a:gd name="T43" fmla="*/ 117 h 168"/>
                <a:gd name="T44" fmla="*/ 12 w 138"/>
                <a:gd name="T45" fmla="*/ 117 h 168"/>
                <a:gd name="T46" fmla="*/ 85 w 138"/>
                <a:gd name="T47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168">
                  <a:moveTo>
                    <a:pt x="138" y="128"/>
                  </a:moveTo>
                  <a:lnTo>
                    <a:pt x="138" y="117"/>
                  </a:lnTo>
                  <a:lnTo>
                    <a:pt x="107" y="117"/>
                  </a:lnTo>
                  <a:lnTo>
                    <a:pt x="107" y="7"/>
                  </a:lnTo>
                  <a:cubicBezTo>
                    <a:pt x="107" y="1"/>
                    <a:pt x="106" y="0"/>
                    <a:pt x="100" y="0"/>
                  </a:cubicBezTo>
                  <a:cubicBezTo>
                    <a:pt x="95" y="0"/>
                    <a:pt x="95" y="0"/>
                    <a:pt x="92" y="4"/>
                  </a:cubicBezTo>
                  <a:lnTo>
                    <a:pt x="0" y="117"/>
                  </a:lnTo>
                  <a:lnTo>
                    <a:pt x="0" y="128"/>
                  </a:lnTo>
                  <a:lnTo>
                    <a:pt x="83" y="128"/>
                  </a:lnTo>
                  <a:lnTo>
                    <a:pt x="83" y="147"/>
                  </a:lnTo>
                  <a:cubicBezTo>
                    <a:pt x="83" y="155"/>
                    <a:pt x="83" y="157"/>
                    <a:pt x="61" y="157"/>
                  </a:cubicBezTo>
                  <a:lnTo>
                    <a:pt x="52" y="157"/>
                  </a:lnTo>
                  <a:lnTo>
                    <a:pt x="52" y="168"/>
                  </a:lnTo>
                  <a:cubicBezTo>
                    <a:pt x="64" y="168"/>
                    <a:pt x="80" y="167"/>
                    <a:pt x="95" y="167"/>
                  </a:cubicBezTo>
                  <a:cubicBezTo>
                    <a:pt x="109" y="167"/>
                    <a:pt x="125" y="168"/>
                    <a:pt x="137" y="168"/>
                  </a:cubicBezTo>
                  <a:lnTo>
                    <a:pt x="137" y="157"/>
                  </a:lnTo>
                  <a:lnTo>
                    <a:pt x="128" y="157"/>
                  </a:lnTo>
                  <a:cubicBezTo>
                    <a:pt x="107" y="157"/>
                    <a:pt x="107" y="155"/>
                    <a:pt x="107" y="147"/>
                  </a:cubicBezTo>
                  <a:lnTo>
                    <a:pt x="107" y="128"/>
                  </a:lnTo>
                  <a:lnTo>
                    <a:pt x="138" y="128"/>
                  </a:lnTo>
                  <a:close/>
                  <a:moveTo>
                    <a:pt x="85" y="27"/>
                  </a:moveTo>
                  <a:lnTo>
                    <a:pt x="85" y="117"/>
                  </a:lnTo>
                  <a:lnTo>
                    <a:pt x="12" y="117"/>
                  </a:lnTo>
                  <a:lnTo>
                    <a:pt x="85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任意多边形: 形状 1427">
              <a:extLst>
                <a:ext uri="{FF2B5EF4-FFF2-40B4-BE49-F238E27FC236}">
                  <a16:creationId xmlns:a16="http://schemas.microsoft.com/office/drawing/2014/main" id="{5057961B-44AD-412F-9F95-C0BBDD58589A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2781300" y="6218238"/>
              <a:ext cx="692151" cy="9526"/>
            </a:xfrm>
            <a:custGeom>
              <a:avLst/>
              <a:gdLst/>
              <a:ahLst/>
              <a:cxnLst/>
              <a:rect l="0" t="0" r="0" b="0"/>
              <a:pathLst>
                <a:path w="692151" h="9526">
                  <a:moveTo>
                    <a:pt x="0" y="9525"/>
                  </a:moveTo>
                  <a:lnTo>
                    <a:pt x="692150" y="9525"/>
                  </a:lnTo>
                  <a:lnTo>
                    <a:pt x="692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473" name="组合 1472">
            <a:extLst>
              <a:ext uri="{FF2B5EF4-FFF2-40B4-BE49-F238E27FC236}">
                <a16:creationId xmlns:a16="http://schemas.microsoft.com/office/drawing/2014/main" id="{6DD50CCD-E5FA-4612-9AED-D8522D9CA604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3798766" y="5940022"/>
            <a:ext cx="2749550" cy="258763"/>
            <a:chOff x="3798888" y="5826125"/>
            <a:chExt cx="2749550" cy="258763"/>
          </a:xfrm>
        </p:grpSpPr>
        <p:sp>
          <p:nvSpPr>
            <p:cNvPr id="1455" name="Freeform 835">
              <a:extLst>
                <a:ext uri="{FF2B5EF4-FFF2-40B4-BE49-F238E27FC236}">
                  <a16:creationId xmlns:a16="http://schemas.microsoft.com/office/drawing/2014/main" id="{AA620619-C102-4030-BE5A-C01A0FDF40CC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798888" y="5921375"/>
              <a:ext cx="157163" cy="6826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836">
              <a:extLst>
                <a:ext uri="{FF2B5EF4-FFF2-40B4-BE49-F238E27FC236}">
                  <a16:creationId xmlns:a16="http://schemas.microsoft.com/office/drawing/2014/main" id="{AC14CAF9-99AC-405A-BDB1-149FA0A7E3CD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941763" y="5876925"/>
              <a:ext cx="209550" cy="157163"/>
            </a:xfrm>
            <a:custGeom>
              <a:avLst/>
              <a:gdLst>
                <a:gd name="T0" fmla="*/ 335 w 443"/>
                <a:gd name="T1" fmla="*/ 99 h 275"/>
                <a:gd name="T2" fmla="*/ 397 w 443"/>
                <a:gd name="T3" fmla="*/ 138 h 275"/>
                <a:gd name="T4" fmla="*/ 335 w 443"/>
                <a:gd name="T5" fmla="*/ 176 h 275"/>
                <a:gd name="T6" fmla="*/ 18 w 443"/>
                <a:gd name="T7" fmla="*/ 176 h 275"/>
                <a:gd name="T8" fmla="*/ 0 w 443"/>
                <a:gd name="T9" fmla="*/ 186 h 275"/>
                <a:gd name="T10" fmla="*/ 17 w 443"/>
                <a:gd name="T11" fmla="*/ 196 h 275"/>
                <a:gd name="T12" fmla="*/ 312 w 443"/>
                <a:gd name="T13" fmla="*/ 196 h 275"/>
                <a:gd name="T14" fmla="*/ 262 w 443"/>
                <a:gd name="T15" fmla="*/ 269 h 275"/>
                <a:gd name="T16" fmla="*/ 272 w 443"/>
                <a:gd name="T17" fmla="*/ 275 h 275"/>
                <a:gd name="T18" fmla="*/ 281 w 443"/>
                <a:gd name="T19" fmla="*/ 271 h 275"/>
                <a:gd name="T20" fmla="*/ 338 w 443"/>
                <a:gd name="T21" fmla="*/ 196 h 275"/>
                <a:gd name="T22" fmla="*/ 432 w 443"/>
                <a:gd name="T23" fmla="*/ 145 h 275"/>
                <a:gd name="T24" fmla="*/ 442 w 443"/>
                <a:gd name="T25" fmla="*/ 141 h 275"/>
                <a:gd name="T26" fmla="*/ 443 w 443"/>
                <a:gd name="T27" fmla="*/ 138 h 275"/>
                <a:gd name="T28" fmla="*/ 442 w 443"/>
                <a:gd name="T29" fmla="*/ 135 h 275"/>
                <a:gd name="T30" fmla="*/ 441 w 443"/>
                <a:gd name="T31" fmla="*/ 134 h 275"/>
                <a:gd name="T32" fmla="*/ 430 w 443"/>
                <a:gd name="T33" fmla="*/ 130 h 275"/>
                <a:gd name="T34" fmla="*/ 285 w 443"/>
                <a:gd name="T35" fmla="*/ 11 h 275"/>
                <a:gd name="T36" fmla="*/ 272 w 443"/>
                <a:gd name="T37" fmla="*/ 0 h 275"/>
                <a:gd name="T38" fmla="*/ 262 w 443"/>
                <a:gd name="T39" fmla="*/ 6 h 275"/>
                <a:gd name="T40" fmla="*/ 312 w 443"/>
                <a:gd name="T41" fmla="*/ 79 h 275"/>
                <a:gd name="T42" fmla="*/ 17 w 443"/>
                <a:gd name="T43" fmla="*/ 79 h 275"/>
                <a:gd name="T44" fmla="*/ 0 w 443"/>
                <a:gd name="T45" fmla="*/ 89 h 275"/>
                <a:gd name="T46" fmla="*/ 18 w 443"/>
                <a:gd name="T47" fmla="*/ 99 h 275"/>
                <a:gd name="T48" fmla="*/ 335 w 443"/>
                <a:gd name="T49" fmla="*/ 9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275">
                  <a:moveTo>
                    <a:pt x="335" y="99"/>
                  </a:moveTo>
                  <a:cubicBezTo>
                    <a:pt x="356" y="117"/>
                    <a:pt x="381" y="130"/>
                    <a:pt x="397" y="138"/>
                  </a:cubicBezTo>
                  <a:cubicBezTo>
                    <a:pt x="379" y="146"/>
                    <a:pt x="355" y="159"/>
                    <a:pt x="335" y="176"/>
                  </a:cubicBezTo>
                  <a:lnTo>
                    <a:pt x="18" y="176"/>
                  </a:lnTo>
                  <a:cubicBezTo>
                    <a:pt x="9" y="176"/>
                    <a:pt x="0" y="176"/>
                    <a:pt x="0" y="186"/>
                  </a:cubicBezTo>
                  <a:cubicBezTo>
                    <a:pt x="0" y="196"/>
                    <a:pt x="9" y="196"/>
                    <a:pt x="17" y="196"/>
                  </a:cubicBezTo>
                  <a:lnTo>
                    <a:pt x="312" y="196"/>
                  </a:lnTo>
                  <a:cubicBezTo>
                    <a:pt x="288" y="219"/>
                    <a:pt x="262" y="263"/>
                    <a:pt x="262" y="269"/>
                  </a:cubicBezTo>
                  <a:cubicBezTo>
                    <a:pt x="262" y="275"/>
                    <a:pt x="269" y="275"/>
                    <a:pt x="272" y="275"/>
                  </a:cubicBezTo>
                  <a:cubicBezTo>
                    <a:pt x="276" y="275"/>
                    <a:pt x="279" y="275"/>
                    <a:pt x="281" y="271"/>
                  </a:cubicBezTo>
                  <a:cubicBezTo>
                    <a:pt x="292" y="252"/>
                    <a:pt x="306" y="225"/>
                    <a:pt x="338" y="196"/>
                  </a:cubicBezTo>
                  <a:cubicBezTo>
                    <a:pt x="372" y="166"/>
                    <a:pt x="406" y="153"/>
                    <a:pt x="432" y="145"/>
                  </a:cubicBezTo>
                  <a:cubicBezTo>
                    <a:pt x="440" y="142"/>
                    <a:pt x="441" y="142"/>
                    <a:pt x="442" y="141"/>
                  </a:cubicBezTo>
                  <a:cubicBezTo>
                    <a:pt x="443" y="140"/>
                    <a:pt x="443" y="139"/>
                    <a:pt x="443" y="138"/>
                  </a:cubicBezTo>
                  <a:cubicBezTo>
                    <a:pt x="443" y="137"/>
                    <a:pt x="443" y="136"/>
                    <a:pt x="442" y="135"/>
                  </a:cubicBezTo>
                  <a:lnTo>
                    <a:pt x="441" y="134"/>
                  </a:lnTo>
                  <a:cubicBezTo>
                    <a:pt x="440" y="133"/>
                    <a:pt x="439" y="133"/>
                    <a:pt x="430" y="130"/>
                  </a:cubicBezTo>
                  <a:cubicBezTo>
                    <a:pt x="363" y="110"/>
                    <a:pt x="313" y="64"/>
                    <a:pt x="285" y="11"/>
                  </a:cubicBezTo>
                  <a:cubicBezTo>
                    <a:pt x="279" y="1"/>
                    <a:pt x="279" y="0"/>
                    <a:pt x="272" y="0"/>
                  </a:cubicBezTo>
                  <a:cubicBezTo>
                    <a:pt x="269" y="0"/>
                    <a:pt x="262" y="0"/>
                    <a:pt x="262" y="6"/>
                  </a:cubicBezTo>
                  <a:cubicBezTo>
                    <a:pt x="262" y="12"/>
                    <a:pt x="288" y="56"/>
                    <a:pt x="312" y="79"/>
                  </a:cubicBezTo>
                  <a:lnTo>
                    <a:pt x="17" y="79"/>
                  </a:lnTo>
                  <a:cubicBezTo>
                    <a:pt x="9" y="79"/>
                    <a:pt x="0" y="79"/>
                    <a:pt x="0" y="89"/>
                  </a:cubicBezTo>
                  <a:cubicBezTo>
                    <a:pt x="0" y="99"/>
                    <a:pt x="9" y="99"/>
                    <a:pt x="18" y="99"/>
                  </a:cubicBezTo>
                  <a:lnTo>
                    <a:pt x="335" y="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837">
              <a:extLst>
                <a:ext uri="{FF2B5EF4-FFF2-40B4-BE49-F238E27FC236}">
                  <a16:creationId xmlns:a16="http://schemas.microsoft.com/office/drawing/2014/main" id="{BF9CD98A-0372-417C-A0DA-2A873D1D8662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4302126" y="5826125"/>
              <a:ext cx="128588" cy="255588"/>
            </a:xfrm>
            <a:custGeom>
              <a:avLst/>
              <a:gdLst>
                <a:gd name="T0" fmla="*/ 272 w 272"/>
                <a:gd name="T1" fmla="*/ 68 h 449"/>
                <a:gd name="T2" fmla="*/ 204 w 272"/>
                <a:gd name="T3" fmla="*/ 0 h 449"/>
                <a:gd name="T4" fmla="*/ 144 w 272"/>
                <a:gd name="T5" fmla="*/ 21 h 449"/>
                <a:gd name="T6" fmla="*/ 80 w 272"/>
                <a:gd name="T7" fmla="*/ 127 h 449"/>
                <a:gd name="T8" fmla="*/ 0 w 272"/>
                <a:gd name="T9" fmla="*/ 444 h 449"/>
                <a:gd name="T10" fmla="*/ 6 w 272"/>
                <a:gd name="T11" fmla="*/ 449 h 449"/>
                <a:gd name="T12" fmla="*/ 12 w 272"/>
                <a:gd name="T13" fmla="*/ 447 h 449"/>
                <a:gd name="T14" fmla="*/ 47 w 272"/>
                <a:gd name="T15" fmla="*/ 309 h 449"/>
                <a:gd name="T16" fmla="*/ 115 w 272"/>
                <a:gd name="T17" fmla="*/ 357 h 449"/>
                <a:gd name="T18" fmla="*/ 211 w 272"/>
                <a:gd name="T19" fmla="*/ 318 h 449"/>
                <a:gd name="T20" fmla="*/ 251 w 272"/>
                <a:gd name="T21" fmla="*/ 226 h 449"/>
                <a:gd name="T22" fmla="*/ 215 w 272"/>
                <a:gd name="T23" fmla="*/ 152 h 449"/>
                <a:gd name="T24" fmla="*/ 272 w 272"/>
                <a:gd name="T25" fmla="*/ 68 h 449"/>
                <a:gd name="T26" fmla="*/ 182 w 272"/>
                <a:gd name="T27" fmla="*/ 151 h 449"/>
                <a:gd name="T28" fmla="*/ 158 w 272"/>
                <a:gd name="T29" fmla="*/ 155 h 449"/>
                <a:gd name="T30" fmla="*/ 137 w 272"/>
                <a:gd name="T31" fmla="*/ 153 h 449"/>
                <a:gd name="T32" fmla="*/ 161 w 272"/>
                <a:gd name="T33" fmla="*/ 149 h 449"/>
                <a:gd name="T34" fmla="*/ 182 w 272"/>
                <a:gd name="T35" fmla="*/ 151 h 449"/>
                <a:gd name="T36" fmla="*/ 244 w 272"/>
                <a:gd name="T37" fmla="*/ 57 h 449"/>
                <a:gd name="T38" fmla="*/ 199 w 272"/>
                <a:gd name="T39" fmla="*/ 143 h 449"/>
                <a:gd name="T40" fmla="*/ 161 w 272"/>
                <a:gd name="T41" fmla="*/ 137 h 449"/>
                <a:gd name="T42" fmla="*/ 123 w 272"/>
                <a:gd name="T43" fmla="*/ 153 h 449"/>
                <a:gd name="T44" fmla="*/ 157 w 272"/>
                <a:gd name="T45" fmla="*/ 166 h 449"/>
                <a:gd name="T46" fmla="*/ 198 w 272"/>
                <a:gd name="T47" fmla="*/ 159 h 449"/>
                <a:gd name="T48" fmla="*/ 220 w 272"/>
                <a:gd name="T49" fmla="*/ 216 h 449"/>
                <a:gd name="T50" fmla="*/ 195 w 272"/>
                <a:gd name="T51" fmla="*/ 301 h 449"/>
                <a:gd name="T52" fmla="*/ 114 w 272"/>
                <a:gd name="T53" fmla="*/ 346 h 449"/>
                <a:gd name="T54" fmla="*/ 57 w 272"/>
                <a:gd name="T55" fmla="*/ 282 h 449"/>
                <a:gd name="T56" fmla="*/ 59 w 272"/>
                <a:gd name="T57" fmla="*/ 260 h 449"/>
                <a:gd name="T58" fmla="*/ 91 w 272"/>
                <a:gd name="T59" fmla="*/ 134 h 449"/>
                <a:gd name="T60" fmla="*/ 198 w 272"/>
                <a:gd name="T61" fmla="*/ 11 h 449"/>
                <a:gd name="T62" fmla="*/ 244 w 272"/>
                <a:gd name="T63" fmla="*/ 5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9">
                  <a:moveTo>
                    <a:pt x="272" y="68"/>
                  </a:moveTo>
                  <a:cubicBezTo>
                    <a:pt x="272" y="31"/>
                    <a:pt x="245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7" y="41"/>
                    <a:pt x="89" y="89"/>
                    <a:pt x="80" y="127"/>
                  </a:cubicBezTo>
                  <a:lnTo>
                    <a:pt x="0" y="444"/>
                  </a:lnTo>
                  <a:cubicBezTo>
                    <a:pt x="0" y="446"/>
                    <a:pt x="2" y="449"/>
                    <a:pt x="6" y="449"/>
                  </a:cubicBezTo>
                  <a:cubicBezTo>
                    <a:pt x="10" y="449"/>
                    <a:pt x="12" y="448"/>
                    <a:pt x="12" y="447"/>
                  </a:cubicBezTo>
                  <a:lnTo>
                    <a:pt x="47" y="309"/>
                  </a:lnTo>
                  <a:cubicBezTo>
                    <a:pt x="57" y="339"/>
                    <a:pt x="79" y="357"/>
                    <a:pt x="115" y="357"/>
                  </a:cubicBezTo>
                  <a:cubicBezTo>
                    <a:pt x="152" y="357"/>
                    <a:pt x="189" y="340"/>
                    <a:pt x="211" y="318"/>
                  </a:cubicBezTo>
                  <a:cubicBezTo>
                    <a:pt x="235" y="295"/>
                    <a:pt x="251" y="263"/>
                    <a:pt x="251" y="226"/>
                  </a:cubicBezTo>
                  <a:cubicBezTo>
                    <a:pt x="251" y="190"/>
                    <a:pt x="233" y="164"/>
                    <a:pt x="215" y="152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4"/>
                    <a:pt x="170" y="155"/>
                    <a:pt x="158" y="155"/>
                  </a:cubicBezTo>
                  <a:cubicBezTo>
                    <a:pt x="152" y="155"/>
                    <a:pt x="142" y="155"/>
                    <a:pt x="137" y="153"/>
                  </a:cubicBezTo>
                  <a:cubicBezTo>
                    <a:pt x="138" y="148"/>
                    <a:pt x="156" y="149"/>
                    <a:pt x="161" y="149"/>
                  </a:cubicBezTo>
                  <a:cubicBezTo>
                    <a:pt x="171" y="149"/>
                    <a:pt x="176" y="149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2"/>
                    <a:pt x="225" y="128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1" y="137"/>
                    <a:pt x="123" y="137"/>
                    <a:pt x="123" y="153"/>
                  </a:cubicBezTo>
                  <a:cubicBezTo>
                    <a:pt x="122" y="167"/>
                    <a:pt x="148" y="166"/>
                    <a:pt x="157" y="166"/>
                  </a:cubicBezTo>
                  <a:cubicBezTo>
                    <a:pt x="175" y="166"/>
                    <a:pt x="183" y="165"/>
                    <a:pt x="198" y="159"/>
                  </a:cubicBezTo>
                  <a:cubicBezTo>
                    <a:pt x="217" y="177"/>
                    <a:pt x="219" y="193"/>
                    <a:pt x="220" y="216"/>
                  </a:cubicBezTo>
                  <a:cubicBezTo>
                    <a:pt x="221" y="245"/>
                    <a:pt x="209" y="282"/>
                    <a:pt x="195" y="301"/>
                  </a:cubicBezTo>
                  <a:cubicBezTo>
                    <a:pt x="175" y="328"/>
                    <a:pt x="142" y="346"/>
                    <a:pt x="114" y="346"/>
                  </a:cubicBezTo>
                  <a:cubicBezTo>
                    <a:pt x="76" y="346"/>
                    <a:pt x="57" y="317"/>
                    <a:pt x="57" y="282"/>
                  </a:cubicBezTo>
                  <a:cubicBezTo>
                    <a:pt x="57" y="277"/>
                    <a:pt x="57" y="270"/>
                    <a:pt x="59" y="260"/>
                  </a:cubicBezTo>
                  <a:lnTo>
                    <a:pt x="91" y="134"/>
                  </a:lnTo>
                  <a:cubicBezTo>
                    <a:pt x="102" y="91"/>
                    <a:pt x="138" y="11"/>
                    <a:pt x="198" y="11"/>
                  </a:cubicBezTo>
                  <a:cubicBezTo>
                    <a:pt x="227" y="11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838">
              <a:extLst>
                <a:ext uri="{FF2B5EF4-FFF2-40B4-BE49-F238E27FC236}">
                  <a16:creationId xmlns:a16="http://schemas.microsoft.com/office/drawing/2014/main" id="{2580ECE6-12BF-4649-B7E7-DCDD49D08A05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4437063" y="5937250"/>
              <a:ext cx="49213" cy="134938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0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839">
              <a:extLst>
                <a:ext uri="{FF2B5EF4-FFF2-40B4-BE49-F238E27FC236}">
                  <a16:creationId xmlns:a16="http://schemas.microsoft.com/office/drawing/2014/main" id="{2ABA399C-C9D0-4818-B828-003FD9B8B3D9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4592638" y="5845175"/>
              <a:ext cx="144463" cy="2206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7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840">
              <a:extLst>
                <a:ext uri="{FF2B5EF4-FFF2-40B4-BE49-F238E27FC236}">
                  <a16:creationId xmlns:a16="http://schemas.microsoft.com/office/drawing/2014/main" id="{57392C28-BBBD-4E90-B03C-F453A52F5464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4843463" y="5837238"/>
              <a:ext cx="76200" cy="188913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4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841">
              <a:extLst>
                <a:ext uri="{FF2B5EF4-FFF2-40B4-BE49-F238E27FC236}">
                  <a16:creationId xmlns:a16="http://schemas.microsoft.com/office/drawing/2014/main" id="{0AA14244-8ACD-4F8D-A1C0-486E67EA9341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5003801" y="5899150"/>
              <a:ext cx="158750" cy="131763"/>
            </a:xfrm>
            <a:custGeom>
              <a:avLst/>
              <a:gdLst>
                <a:gd name="T0" fmla="*/ 275 w 336"/>
                <a:gd name="T1" fmla="*/ 0 h 231"/>
                <a:gd name="T2" fmla="*/ 275 w 336"/>
                <a:gd name="T3" fmla="*/ 7 h 231"/>
                <a:gd name="T4" fmla="*/ 297 w 336"/>
                <a:gd name="T5" fmla="*/ 23 h 231"/>
                <a:gd name="T6" fmla="*/ 288 w 336"/>
                <a:gd name="T7" fmla="*/ 56 h 231"/>
                <a:gd name="T8" fmla="*/ 243 w 336"/>
                <a:gd name="T9" fmla="*/ 166 h 231"/>
                <a:gd name="T10" fmla="*/ 201 w 336"/>
                <a:gd name="T11" fmla="*/ 55 h 231"/>
                <a:gd name="T12" fmla="*/ 193 w 336"/>
                <a:gd name="T13" fmla="*/ 25 h 231"/>
                <a:gd name="T14" fmla="*/ 222 w 336"/>
                <a:gd name="T15" fmla="*/ 7 h 231"/>
                <a:gd name="T16" fmla="*/ 222 w 336"/>
                <a:gd name="T17" fmla="*/ 0 h 231"/>
                <a:gd name="T18" fmla="*/ 121 w 336"/>
                <a:gd name="T19" fmla="*/ 0 h 231"/>
                <a:gd name="T20" fmla="*/ 121 w 336"/>
                <a:gd name="T21" fmla="*/ 7 h 231"/>
                <a:gd name="T22" fmla="*/ 155 w 336"/>
                <a:gd name="T23" fmla="*/ 42 h 231"/>
                <a:gd name="T24" fmla="*/ 165 w 336"/>
                <a:gd name="T25" fmla="*/ 70 h 231"/>
                <a:gd name="T26" fmla="*/ 120 w 336"/>
                <a:gd name="T27" fmla="*/ 169 h 231"/>
                <a:gd name="T28" fmla="*/ 70 w 336"/>
                <a:gd name="T29" fmla="*/ 39 h 231"/>
                <a:gd name="T30" fmla="*/ 67 w 336"/>
                <a:gd name="T31" fmla="*/ 24 h 231"/>
                <a:gd name="T32" fmla="*/ 90 w 336"/>
                <a:gd name="T33" fmla="*/ 7 h 231"/>
                <a:gd name="T34" fmla="*/ 90 w 336"/>
                <a:gd name="T35" fmla="*/ 0 h 231"/>
                <a:gd name="T36" fmla="*/ 0 w 336"/>
                <a:gd name="T37" fmla="*/ 0 h 231"/>
                <a:gd name="T38" fmla="*/ 0 w 336"/>
                <a:gd name="T39" fmla="*/ 7 h 231"/>
                <a:gd name="T40" fmla="*/ 27 w 336"/>
                <a:gd name="T41" fmla="*/ 39 h 231"/>
                <a:gd name="T42" fmla="*/ 94 w 336"/>
                <a:gd name="T43" fmla="*/ 209 h 231"/>
                <a:gd name="T44" fmla="*/ 107 w 336"/>
                <a:gd name="T45" fmla="*/ 231 h 231"/>
                <a:gd name="T46" fmla="*/ 120 w 336"/>
                <a:gd name="T47" fmla="*/ 212 h 231"/>
                <a:gd name="T48" fmla="*/ 176 w 336"/>
                <a:gd name="T49" fmla="*/ 92 h 231"/>
                <a:gd name="T50" fmla="*/ 221 w 336"/>
                <a:gd name="T51" fmla="*/ 210 h 231"/>
                <a:gd name="T52" fmla="*/ 233 w 336"/>
                <a:gd name="T53" fmla="*/ 231 h 231"/>
                <a:gd name="T54" fmla="*/ 247 w 336"/>
                <a:gd name="T55" fmla="*/ 207 h 231"/>
                <a:gd name="T56" fmla="*/ 316 w 336"/>
                <a:gd name="T57" fmla="*/ 34 h 231"/>
                <a:gd name="T58" fmla="*/ 336 w 336"/>
                <a:gd name="T59" fmla="*/ 7 h 231"/>
                <a:gd name="T60" fmla="*/ 336 w 336"/>
                <a:gd name="T61" fmla="*/ 0 h 231"/>
                <a:gd name="T62" fmla="*/ 275 w 336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231">
                  <a:moveTo>
                    <a:pt x="275" y="0"/>
                  </a:moveTo>
                  <a:lnTo>
                    <a:pt x="275" y="7"/>
                  </a:lnTo>
                  <a:cubicBezTo>
                    <a:pt x="292" y="11"/>
                    <a:pt x="297" y="14"/>
                    <a:pt x="297" y="23"/>
                  </a:cubicBezTo>
                  <a:cubicBezTo>
                    <a:pt x="297" y="30"/>
                    <a:pt x="294" y="42"/>
                    <a:pt x="288" y="56"/>
                  </a:cubicBezTo>
                  <a:lnTo>
                    <a:pt x="243" y="166"/>
                  </a:lnTo>
                  <a:lnTo>
                    <a:pt x="201" y="55"/>
                  </a:lnTo>
                  <a:cubicBezTo>
                    <a:pt x="193" y="32"/>
                    <a:pt x="193" y="32"/>
                    <a:pt x="193" y="25"/>
                  </a:cubicBezTo>
                  <a:cubicBezTo>
                    <a:pt x="193" y="14"/>
                    <a:pt x="198" y="11"/>
                    <a:pt x="222" y="7"/>
                  </a:cubicBezTo>
                  <a:lnTo>
                    <a:pt x="222" y="0"/>
                  </a:lnTo>
                  <a:lnTo>
                    <a:pt x="121" y="0"/>
                  </a:lnTo>
                  <a:lnTo>
                    <a:pt x="121" y="7"/>
                  </a:lnTo>
                  <a:cubicBezTo>
                    <a:pt x="139" y="9"/>
                    <a:pt x="145" y="15"/>
                    <a:pt x="155" y="42"/>
                  </a:cubicBezTo>
                  <a:cubicBezTo>
                    <a:pt x="159" y="51"/>
                    <a:pt x="162" y="61"/>
                    <a:pt x="165" y="70"/>
                  </a:cubicBezTo>
                  <a:lnTo>
                    <a:pt x="120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3"/>
                    <a:pt x="73" y="9"/>
                    <a:pt x="90" y="7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2" y="8"/>
                    <a:pt x="16" y="13"/>
                    <a:pt x="27" y="39"/>
                  </a:cubicBezTo>
                  <a:lnTo>
                    <a:pt x="94" y="209"/>
                  </a:lnTo>
                  <a:cubicBezTo>
                    <a:pt x="100" y="224"/>
                    <a:pt x="104" y="231"/>
                    <a:pt x="107" y="231"/>
                  </a:cubicBezTo>
                  <a:cubicBezTo>
                    <a:pt x="110" y="231"/>
                    <a:pt x="114" y="225"/>
                    <a:pt x="120" y="212"/>
                  </a:cubicBezTo>
                  <a:lnTo>
                    <a:pt x="176" y="92"/>
                  </a:lnTo>
                  <a:lnTo>
                    <a:pt x="221" y="210"/>
                  </a:lnTo>
                  <a:cubicBezTo>
                    <a:pt x="228" y="228"/>
                    <a:pt x="230" y="231"/>
                    <a:pt x="233" y="231"/>
                  </a:cubicBezTo>
                  <a:cubicBezTo>
                    <a:pt x="236" y="231"/>
                    <a:pt x="239" y="227"/>
                    <a:pt x="247" y="207"/>
                  </a:cubicBezTo>
                  <a:lnTo>
                    <a:pt x="316" y="34"/>
                  </a:lnTo>
                  <a:cubicBezTo>
                    <a:pt x="325" y="13"/>
                    <a:pt x="326" y="11"/>
                    <a:pt x="336" y="7"/>
                  </a:cubicBezTo>
                  <a:lnTo>
                    <a:pt x="336" y="0"/>
                  </a:lnTo>
                  <a:lnTo>
                    <a:pt x="27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842">
              <a:extLst>
                <a:ext uri="{FF2B5EF4-FFF2-40B4-BE49-F238E27FC236}">
                  <a16:creationId xmlns:a16="http://schemas.microsoft.com/office/drawing/2014/main" id="{35D990E6-5958-4827-B40E-11004C76EBF9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5170488" y="5832475"/>
              <a:ext cx="112713" cy="193675"/>
            </a:xfrm>
            <a:custGeom>
              <a:avLst/>
              <a:gdLst>
                <a:gd name="T0" fmla="*/ 74 w 239"/>
                <a:gd name="T1" fmla="*/ 170 h 341"/>
                <a:gd name="T2" fmla="*/ 129 w 239"/>
                <a:gd name="T3" fmla="*/ 139 h 341"/>
                <a:gd name="T4" fmla="*/ 167 w 239"/>
                <a:gd name="T5" fmla="*/ 192 h 341"/>
                <a:gd name="T6" fmla="*/ 167 w 239"/>
                <a:gd name="T7" fmla="*/ 290 h 341"/>
                <a:gd name="T8" fmla="*/ 133 w 239"/>
                <a:gd name="T9" fmla="*/ 334 h 341"/>
                <a:gd name="T10" fmla="*/ 133 w 239"/>
                <a:gd name="T11" fmla="*/ 341 h 341"/>
                <a:gd name="T12" fmla="*/ 239 w 239"/>
                <a:gd name="T13" fmla="*/ 341 h 341"/>
                <a:gd name="T14" fmla="*/ 239 w 239"/>
                <a:gd name="T15" fmla="*/ 334 h 341"/>
                <a:gd name="T16" fmla="*/ 209 w 239"/>
                <a:gd name="T17" fmla="*/ 290 h 341"/>
                <a:gd name="T18" fmla="*/ 209 w 239"/>
                <a:gd name="T19" fmla="*/ 191 h 341"/>
                <a:gd name="T20" fmla="*/ 147 w 239"/>
                <a:gd name="T21" fmla="*/ 112 h 341"/>
                <a:gd name="T22" fmla="*/ 74 w 239"/>
                <a:gd name="T23" fmla="*/ 154 h 341"/>
                <a:gd name="T24" fmla="*/ 74 w 239"/>
                <a:gd name="T25" fmla="*/ 2 h 341"/>
                <a:gd name="T26" fmla="*/ 72 w 239"/>
                <a:gd name="T27" fmla="*/ 0 h 341"/>
                <a:gd name="T28" fmla="*/ 14 w 239"/>
                <a:gd name="T29" fmla="*/ 18 h 341"/>
                <a:gd name="T30" fmla="*/ 1 w 239"/>
                <a:gd name="T31" fmla="*/ 22 h 341"/>
                <a:gd name="T32" fmla="*/ 1 w 239"/>
                <a:gd name="T33" fmla="*/ 30 h 341"/>
                <a:gd name="T34" fmla="*/ 7 w 239"/>
                <a:gd name="T35" fmla="*/ 30 h 341"/>
                <a:gd name="T36" fmla="*/ 32 w 239"/>
                <a:gd name="T37" fmla="*/ 55 h 341"/>
                <a:gd name="T38" fmla="*/ 32 w 239"/>
                <a:gd name="T39" fmla="*/ 290 h 341"/>
                <a:gd name="T40" fmla="*/ 0 w 239"/>
                <a:gd name="T41" fmla="*/ 334 h 341"/>
                <a:gd name="T42" fmla="*/ 0 w 239"/>
                <a:gd name="T43" fmla="*/ 341 h 341"/>
                <a:gd name="T44" fmla="*/ 108 w 239"/>
                <a:gd name="T45" fmla="*/ 341 h 341"/>
                <a:gd name="T46" fmla="*/ 108 w 239"/>
                <a:gd name="T47" fmla="*/ 334 h 341"/>
                <a:gd name="T48" fmla="*/ 74 w 239"/>
                <a:gd name="T49" fmla="*/ 290 h 341"/>
                <a:gd name="T50" fmla="*/ 74 w 239"/>
                <a:gd name="T51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" h="341">
                  <a:moveTo>
                    <a:pt x="74" y="170"/>
                  </a:moveTo>
                  <a:cubicBezTo>
                    <a:pt x="95" y="147"/>
                    <a:pt x="110" y="139"/>
                    <a:pt x="129" y="139"/>
                  </a:cubicBezTo>
                  <a:cubicBezTo>
                    <a:pt x="154" y="139"/>
                    <a:pt x="167" y="157"/>
                    <a:pt x="167" y="192"/>
                  </a:cubicBezTo>
                  <a:lnTo>
                    <a:pt x="167" y="290"/>
                  </a:lnTo>
                  <a:cubicBezTo>
                    <a:pt x="167" y="324"/>
                    <a:pt x="162" y="331"/>
                    <a:pt x="133" y="334"/>
                  </a:cubicBezTo>
                  <a:lnTo>
                    <a:pt x="133" y="341"/>
                  </a:lnTo>
                  <a:lnTo>
                    <a:pt x="239" y="341"/>
                  </a:lnTo>
                  <a:lnTo>
                    <a:pt x="239" y="334"/>
                  </a:lnTo>
                  <a:cubicBezTo>
                    <a:pt x="212" y="329"/>
                    <a:pt x="209" y="325"/>
                    <a:pt x="209" y="290"/>
                  </a:cubicBezTo>
                  <a:lnTo>
                    <a:pt x="209" y="191"/>
                  </a:lnTo>
                  <a:cubicBezTo>
                    <a:pt x="209" y="139"/>
                    <a:pt x="188" y="112"/>
                    <a:pt x="147" y="112"/>
                  </a:cubicBezTo>
                  <a:cubicBezTo>
                    <a:pt x="118" y="112"/>
                    <a:pt x="97" y="124"/>
                    <a:pt x="74" y="154"/>
                  </a:cubicBezTo>
                  <a:lnTo>
                    <a:pt x="74" y="2"/>
                  </a:lnTo>
                  <a:lnTo>
                    <a:pt x="72" y="0"/>
                  </a:lnTo>
                  <a:cubicBezTo>
                    <a:pt x="55" y="6"/>
                    <a:pt x="42" y="10"/>
                    <a:pt x="14" y="18"/>
                  </a:cubicBezTo>
                  <a:lnTo>
                    <a:pt x="1" y="22"/>
                  </a:lnTo>
                  <a:lnTo>
                    <a:pt x="1" y="30"/>
                  </a:lnTo>
                  <a:cubicBezTo>
                    <a:pt x="3" y="30"/>
                    <a:pt x="4" y="30"/>
                    <a:pt x="7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290"/>
                  </a:lnTo>
                  <a:cubicBezTo>
                    <a:pt x="32" y="325"/>
                    <a:pt x="29" y="330"/>
                    <a:pt x="0" y="334"/>
                  </a:cubicBezTo>
                  <a:lnTo>
                    <a:pt x="0" y="341"/>
                  </a:lnTo>
                  <a:lnTo>
                    <a:pt x="108" y="341"/>
                  </a:lnTo>
                  <a:lnTo>
                    <a:pt x="108" y="334"/>
                  </a:lnTo>
                  <a:cubicBezTo>
                    <a:pt x="79" y="331"/>
                    <a:pt x="74" y="325"/>
                    <a:pt x="74" y="290"/>
                  </a:cubicBezTo>
                  <a:lnTo>
                    <a:pt x="7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843">
              <a:extLst>
                <a:ext uri="{FF2B5EF4-FFF2-40B4-BE49-F238E27FC236}">
                  <a16:creationId xmlns:a16="http://schemas.microsoft.com/office/drawing/2014/main" id="{24F3FCD8-45F1-4EBA-89CF-0B64BBE2242A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5292726" y="5895975"/>
              <a:ext cx="93663" cy="133350"/>
            </a:xfrm>
            <a:custGeom>
              <a:avLst/>
              <a:gdLst>
                <a:gd name="T0" fmla="*/ 191 w 199"/>
                <a:gd name="T1" fmla="*/ 147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8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7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7"/>
                  </a:moveTo>
                  <a:cubicBezTo>
                    <a:pt x="167" y="185"/>
                    <a:pt x="146" y="200"/>
                    <a:pt x="114" y="200"/>
                  </a:cubicBezTo>
                  <a:cubicBezTo>
                    <a:pt x="85" y="200"/>
                    <a:pt x="64" y="185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8"/>
                  </a:cubicBezTo>
                  <a:cubicBezTo>
                    <a:pt x="153" y="10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1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7"/>
                  </a:lnTo>
                  <a:close/>
                  <a:moveTo>
                    <a:pt x="37" y="75"/>
                  </a:moveTo>
                  <a:cubicBezTo>
                    <a:pt x="43" y="36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844">
              <a:extLst>
                <a:ext uri="{FF2B5EF4-FFF2-40B4-BE49-F238E27FC236}">
                  <a16:creationId xmlns:a16="http://schemas.microsoft.com/office/drawing/2014/main" id="{432EAF17-127D-4F69-8334-E572091F1C08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394326" y="5895975"/>
              <a:ext cx="111125" cy="130175"/>
            </a:xfrm>
            <a:custGeom>
              <a:avLst/>
              <a:gdLst>
                <a:gd name="T0" fmla="*/ 0 w 234"/>
                <a:gd name="T1" fmla="*/ 31 h 229"/>
                <a:gd name="T2" fmla="*/ 13 w 234"/>
                <a:gd name="T3" fmla="*/ 29 h 229"/>
                <a:gd name="T4" fmla="*/ 32 w 234"/>
                <a:gd name="T5" fmla="*/ 61 h 229"/>
                <a:gd name="T6" fmla="*/ 32 w 234"/>
                <a:gd name="T7" fmla="*/ 184 h 229"/>
                <a:gd name="T8" fmla="*/ 1 w 234"/>
                <a:gd name="T9" fmla="*/ 222 h 229"/>
                <a:gd name="T10" fmla="*/ 1 w 234"/>
                <a:gd name="T11" fmla="*/ 229 h 229"/>
                <a:gd name="T12" fmla="*/ 107 w 234"/>
                <a:gd name="T13" fmla="*/ 229 h 229"/>
                <a:gd name="T14" fmla="*/ 107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7 h 229"/>
                <a:gd name="T22" fmla="*/ 161 w 234"/>
                <a:gd name="T23" fmla="*/ 76 h 229"/>
                <a:gd name="T24" fmla="*/ 161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3 w 234"/>
                <a:gd name="T35" fmla="*/ 189 h 229"/>
                <a:gd name="T36" fmla="*/ 203 w 234"/>
                <a:gd name="T37" fmla="*/ 75 h 229"/>
                <a:gd name="T38" fmla="*/ 145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2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29"/>
                    <a:pt x="8" y="29"/>
                    <a:pt x="13" y="29"/>
                  </a:cubicBezTo>
                  <a:cubicBezTo>
                    <a:pt x="27" y="29"/>
                    <a:pt x="32" y="36"/>
                    <a:pt x="32" y="61"/>
                  </a:cubicBezTo>
                  <a:lnTo>
                    <a:pt x="32" y="184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29"/>
                  </a:lnTo>
                  <a:lnTo>
                    <a:pt x="107" y="229"/>
                  </a:lnTo>
                  <a:lnTo>
                    <a:pt x="107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3"/>
                    <a:pt x="109" y="27"/>
                    <a:pt x="125" y="27"/>
                  </a:cubicBezTo>
                  <a:cubicBezTo>
                    <a:pt x="150" y="27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1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09" y="219"/>
                    <a:pt x="203" y="213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5" y="0"/>
                  </a:cubicBezTo>
                  <a:cubicBezTo>
                    <a:pt x="122" y="0"/>
                    <a:pt x="106" y="8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4"/>
                    <a:pt x="0" y="22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845">
              <a:extLst>
                <a:ext uri="{FF2B5EF4-FFF2-40B4-BE49-F238E27FC236}">
                  <a16:creationId xmlns:a16="http://schemas.microsoft.com/office/drawing/2014/main" id="{8600F6EA-10A9-44DB-88D0-CE5A6D68B3A8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5573713" y="5838825"/>
              <a:ext cx="63500" cy="190500"/>
            </a:xfrm>
            <a:custGeom>
              <a:avLst/>
              <a:gdLst>
                <a:gd name="T0" fmla="*/ 127 w 132"/>
                <a:gd name="T1" fmla="*/ 18 h 336"/>
                <a:gd name="T2" fmla="*/ 109 w 132"/>
                <a:gd name="T3" fmla="*/ 0 h 336"/>
                <a:gd name="T4" fmla="*/ 82 w 132"/>
                <a:gd name="T5" fmla="*/ 27 h 336"/>
                <a:gd name="T6" fmla="*/ 101 w 132"/>
                <a:gd name="T7" fmla="*/ 45 h 336"/>
                <a:gd name="T8" fmla="*/ 127 w 132"/>
                <a:gd name="T9" fmla="*/ 18 h 336"/>
                <a:gd name="T10" fmla="*/ 89 w 132"/>
                <a:gd name="T11" fmla="*/ 206 h 336"/>
                <a:gd name="T12" fmla="*/ 100 w 132"/>
                <a:gd name="T13" fmla="*/ 177 h 336"/>
                <a:gd name="T14" fmla="*/ 107 w 132"/>
                <a:gd name="T15" fmla="*/ 151 h 336"/>
                <a:gd name="T16" fmla="*/ 66 w 132"/>
                <a:gd name="T17" fmla="*/ 110 h 336"/>
                <a:gd name="T18" fmla="*/ 0 w 132"/>
                <a:gd name="T19" fmla="*/ 187 h 336"/>
                <a:gd name="T20" fmla="*/ 6 w 132"/>
                <a:gd name="T21" fmla="*/ 192 h 336"/>
                <a:gd name="T22" fmla="*/ 14 w 132"/>
                <a:gd name="T23" fmla="*/ 183 h 336"/>
                <a:gd name="T24" fmla="*/ 64 w 132"/>
                <a:gd name="T25" fmla="*/ 121 h 336"/>
                <a:gd name="T26" fmla="*/ 77 w 132"/>
                <a:gd name="T27" fmla="*/ 137 h 336"/>
                <a:gd name="T28" fmla="*/ 71 w 132"/>
                <a:gd name="T29" fmla="*/ 163 h 336"/>
                <a:gd name="T30" fmla="*/ 37 w 132"/>
                <a:gd name="T31" fmla="*/ 255 h 336"/>
                <a:gd name="T32" fmla="*/ 25 w 132"/>
                <a:gd name="T33" fmla="*/ 295 h 336"/>
                <a:gd name="T34" fmla="*/ 66 w 132"/>
                <a:gd name="T35" fmla="*/ 336 h 336"/>
                <a:gd name="T36" fmla="*/ 132 w 132"/>
                <a:gd name="T37" fmla="*/ 259 h 336"/>
                <a:gd name="T38" fmla="*/ 126 w 132"/>
                <a:gd name="T39" fmla="*/ 254 h 336"/>
                <a:gd name="T40" fmla="*/ 118 w 132"/>
                <a:gd name="T41" fmla="*/ 263 h 336"/>
                <a:gd name="T42" fmla="*/ 67 w 132"/>
                <a:gd name="T43" fmla="*/ 325 h 336"/>
                <a:gd name="T44" fmla="*/ 55 w 132"/>
                <a:gd name="T45" fmla="*/ 308 h 336"/>
                <a:gd name="T46" fmla="*/ 70 w 132"/>
                <a:gd name="T47" fmla="*/ 258 h 336"/>
                <a:gd name="T48" fmla="*/ 89 w 132"/>
                <a:gd name="T49" fmla="*/ 2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6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2"/>
                    <a:pt x="95" y="191"/>
                    <a:pt x="100" y="177"/>
                  </a:cubicBezTo>
                  <a:cubicBezTo>
                    <a:pt x="104" y="167"/>
                    <a:pt x="107" y="160"/>
                    <a:pt x="107" y="151"/>
                  </a:cubicBezTo>
                  <a:cubicBezTo>
                    <a:pt x="107" y="128"/>
                    <a:pt x="91" y="110"/>
                    <a:pt x="66" y="110"/>
                  </a:cubicBezTo>
                  <a:cubicBezTo>
                    <a:pt x="19" y="110"/>
                    <a:pt x="0" y="182"/>
                    <a:pt x="0" y="187"/>
                  </a:cubicBezTo>
                  <a:cubicBezTo>
                    <a:pt x="0" y="192"/>
                    <a:pt x="5" y="192"/>
                    <a:pt x="6" y="192"/>
                  </a:cubicBezTo>
                  <a:cubicBezTo>
                    <a:pt x="11" y="192"/>
                    <a:pt x="11" y="191"/>
                    <a:pt x="14" y="183"/>
                  </a:cubicBezTo>
                  <a:cubicBezTo>
                    <a:pt x="27" y="136"/>
                    <a:pt x="47" y="121"/>
                    <a:pt x="64" y="121"/>
                  </a:cubicBezTo>
                  <a:cubicBezTo>
                    <a:pt x="68" y="121"/>
                    <a:pt x="77" y="121"/>
                    <a:pt x="77" y="137"/>
                  </a:cubicBezTo>
                  <a:cubicBezTo>
                    <a:pt x="77" y="147"/>
                    <a:pt x="73" y="158"/>
                    <a:pt x="71" y="163"/>
                  </a:cubicBezTo>
                  <a:cubicBezTo>
                    <a:pt x="67" y="176"/>
                    <a:pt x="45" y="234"/>
                    <a:pt x="37" y="255"/>
                  </a:cubicBezTo>
                  <a:cubicBezTo>
                    <a:pt x="32" y="268"/>
                    <a:pt x="25" y="284"/>
                    <a:pt x="25" y="295"/>
                  </a:cubicBezTo>
                  <a:cubicBezTo>
                    <a:pt x="25" y="318"/>
                    <a:pt x="42" y="336"/>
                    <a:pt x="66" y="336"/>
                  </a:cubicBezTo>
                  <a:cubicBezTo>
                    <a:pt x="113" y="336"/>
                    <a:pt x="132" y="263"/>
                    <a:pt x="132" y="259"/>
                  </a:cubicBezTo>
                  <a:cubicBezTo>
                    <a:pt x="132" y="254"/>
                    <a:pt x="127" y="254"/>
                    <a:pt x="126" y="254"/>
                  </a:cubicBezTo>
                  <a:cubicBezTo>
                    <a:pt x="121" y="254"/>
                    <a:pt x="121" y="256"/>
                    <a:pt x="118" y="263"/>
                  </a:cubicBezTo>
                  <a:cubicBezTo>
                    <a:pt x="109" y="294"/>
                    <a:pt x="93" y="325"/>
                    <a:pt x="67" y="325"/>
                  </a:cubicBezTo>
                  <a:cubicBezTo>
                    <a:pt x="59" y="325"/>
                    <a:pt x="55" y="320"/>
                    <a:pt x="55" y="308"/>
                  </a:cubicBezTo>
                  <a:cubicBezTo>
                    <a:pt x="55" y="296"/>
                    <a:pt x="58" y="289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846">
              <a:extLst>
                <a:ext uri="{FF2B5EF4-FFF2-40B4-BE49-F238E27FC236}">
                  <a16:creationId xmlns:a16="http://schemas.microsoft.com/office/drawing/2014/main" id="{0C3298FE-93FF-47E2-BCBB-B955D6409E32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5734051" y="5845175"/>
              <a:ext cx="144463" cy="2206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3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0 w 305"/>
                <a:gd name="T17" fmla="*/ 267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5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2" y="289"/>
                    <a:pt x="19" y="285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847">
              <a:extLst>
                <a:ext uri="{FF2B5EF4-FFF2-40B4-BE49-F238E27FC236}">
                  <a16:creationId xmlns:a16="http://schemas.microsoft.com/office/drawing/2014/main" id="{284F388B-501A-4C3A-92BE-04044C52152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5970588" y="5829300"/>
              <a:ext cx="52388" cy="19685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848">
              <a:extLst>
                <a:ext uri="{FF2B5EF4-FFF2-40B4-BE49-F238E27FC236}">
                  <a16:creationId xmlns:a16="http://schemas.microsoft.com/office/drawing/2014/main" id="{E638D6F0-1F53-4483-97B5-EB7416188D43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6035676" y="5897563"/>
              <a:ext cx="107950" cy="187325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39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849">
              <a:extLst>
                <a:ext uri="{FF2B5EF4-FFF2-40B4-BE49-F238E27FC236}">
                  <a16:creationId xmlns:a16="http://schemas.microsoft.com/office/drawing/2014/main" id="{B9CA7B60-219F-41F6-87BB-1E8EF7E4FAB8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6196013" y="5829300"/>
              <a:ext cx="52388" cy="196850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8 w 110"/>
                <a:gd name="T7" fmla="*/ 49 h 346"/>
                <a:gd name="T8" fmla="*/ 38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  <a:cubicBezTo>
                    <a:pt x="38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2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850">
              <a:extLst>
                <a:ext uri="{FF2B5EF4-FFF2-40B4-BE49-F238E27FC236}">
                  <a16:creationId xmlns:a16="http://schemas.microsoft.com/office/drawing/2014/main" id="{22B1339B-9566-411E-A1D7-36B73F34830C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6261101" y="5897563"/>
              <a:ext cx="107950" cy="187325"/>
            </a:xfrm>
            <a:custGeom>
              <a:avLst/>
              <a:gdLst>
                <a:gd name="T0" fmla="*/ 97 w 228"/>
                <a:gd name="T1" fmla="*/ 141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1 w 228"/>
                <a:gd name="T9" fmla="*/ 79 h 329"/>
                <a:gd name="T10" fmla="*/ 133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8 w 228"/>
                <a:gd name="T17" fmla="*/ 137 h 329"/>
                <a:gd name="T18" fmla="*/ 97 w 228"/>
                <a:gd name="T19" fmla="*/ 152 h 329"/>
                <a:gd name="T20" fmla="*/ 178 w 228"/>
                <a:gd name="T21" fmla="*/ 79 h 329"/>
                <a:gd name="T22" fmla="*/ 158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40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1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7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4" y="141"/>
                    <a:pt x="54" y="91"/>
                    <a:pt x="54" y="79"/>
                  </a:cubicBezTo>
                  <a:cubicBezTo>
                    <a:pt x="54" y="66"/>
                    <a:pt x="54" y="50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1" y="17"/>
                    <a:pt x="141" y="67"/>
                    <a:pt x="141" y="79"/>
                  </a:cubicBezTo>
                  <a:cubicBezTo>
                    <a:pt x="141" y="92"/>
                    <a:pt x="140" y="108"/>
                    <a:pt x="133" y="121"/>
                  </a:cubicBezTo>
                  <a:cubicBezTo>
                    <a:pt x="129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8" y="137"/>
                  </a:cubicBezTo>
                  <a:cubicBezTo>
                    <a:pt x="67" y="151"/>
                    <a:pt x="88" y="152"/>
                    <a:pt x="97" y="152"/>
                  </a:cubicBezTo>
                  <a:cubicBezTo>
                    <a:pt x="144" y="152"/>
                    <a:pt x="178" y="118"/>
                    <a:pt x="178" y="79"/>
                  </a:cubicBezTo>
                  <a:cubicBezTo>
                    <a:pt x="178" y="61"/>
                    <a:pt x="170" y="42"/>
                    <a:pt x="158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40"/>
                    <a:pt x="214" y="40"/>
                  </a:cubicBezTo>
                  <a:cubicBezTo>
                    <a:pt x="219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9"/>
                  </a:cubicBezTo>
                  <a:cubicBezTo>
                    <a:pt x="16" y="101"/>
                    <a:pt x="27" y="120"/>
                    <a:pt x="40" y="130"/>
                  </a:cubicBezTo>
                  <a:cubicBezTo>
                    <a:pt x="33" y="138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1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4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7" y="223"/>
                  </a:lnTo>
                  <a:cubicBezTo>
                    <a:pt x="140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851">
              <a:extLst>
                <a:ext uri="{FF2B5EF4-FFF2-40B4-BE49-F238E27FC236}">
                  <a16:creationId xmlns:a16="http://schemas.microsoft.com/office/drawing/2014/main" id="{A1E38020-F3B5-4E4C-B308-81EA4DEF0DC0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421438" y="5900738"/>
              <a:ext cx="127000" cy="128588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3"/>
                    <a:pt x="164" y="179"/>
                    <a:pt x="164" y="185"/>
                  </a:cubicBezTo>
                  <a:cubicBezTo>
                    <a:pt x="164" y="208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8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9" name="文本框 1488">
            <a:extLst>
              <a:ext uri="{FF2B5EF4-FFF2-40B4-BE49-F238E27FC236}">
                <a16:creationId xmlns:a16="http://schemas.microsoft.com/office/drawing/2014/main" id="{1CAFB55E-C95F-442B-954B-5FB66A53455C}"/>
              </a:ext>
            </a:extLst>
          </p:cNvPr>
          <p:cNvSpPr txBox="1"/>
          <p:nvPr/>
        </p:nvSpPr>
        <p:spPr>
          <a:xfrm rot="19992033">
            <a:off x="2357889" y="4462403"/>
            <a:ext cx="4219040" cy="646331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altLang="zh-CN" sz="3600" dirty="0"/>
              <a:t>Not a Rigorous Proof!</a:t>
            </a:r>
            <a:endParaRPr lang="zh-CN" altLang="en-US" sz="3600" dirty="0"/>
          </a:p>
        </p:txBody>
      </p:sp>
    </p:spTree>
    <p:extLst>
      <p:ext uri="{BB962C8B-B14F-4D97-AF65-F5344CB8AC3E}">
        <p14:creationId xmlns:p14="http://schemas.microsoft.com/office/powerpoint/2010/main" val="119134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994294D-1310-4B17-BAB3-F554C88D03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Coupon Collector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7E865A4-E0C8-4EE0-B6E5-3B2712329A4D}"/>
              </a:ext>
            </a:extLst>
          </p:cNvPr>
          <p:cNvSpPr txBox="1"/>
          <p:nvPr/>
        </p:nvSpPr>
        <p:spPr>
          <a:xfrm>
            <a:off x="714565" y="1459856"/>
            <a:ext cx="77148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</a:rPr>
              <a:t>Question: probability that every bin is not empty (</a:t>
            </a:r>
            <a:r>
              <a:rPr lang="en-US" altLang="zh-CN" sz="2400" i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dirty="0">
                <a:solidFill>
                  <a:schemeClr val="accent1"/>
                </a:solidFill>
              </a:rPr>
              <a:t> is </a:t>
            </a:r>
            <a:r>
              <a:rPr lang="en-US" altLang="zh-CN" sz="2400" dirty="0">
                <a:solidFill>
                  <a:schemeClr val="accent1"/>
                </a:solidFill>
                <a:cs typeface="Times New Roman" panose="02020603050405020304" pitchFamily="18" charset="0"/>
              </a:rPr>
              <a:t>onto</a:t>
            </a:r>
            <a:r>
              <a:rPr lang="en-US" altLang="zh-CN" sz="2400" dirty="0">
                <a:solidFill>
                  <a:schemeClr val="accent1"/>
                </a:solidFill>
              </a:rPr>
              <a:t>)?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grpSp>
        <p:nvGrpSpPr>
          <p:cNvPr id="561" name="组合 560">
            <a:extLst>
              <a:ext uri="{FF2B5EF4-FFF2-40B4-BE49-F238E27FC236}">
                <a16:creationId xmlns:a16="http://schemas.microsoft.com/office/drawing/2014/main" id="{EC06BD33-CE19-4542-A036-7169BEDD1FC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30275" y="2005013"/>
            <a:ext cx="7283450" cy="690562"/>
            <a:chOff x="1552575" y="2005013"/>
            <a:chExt cx="7283450" cy="690562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C877B163-03E8-44C3-BFA1-4EC43B09B99E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1552575" y="2224088"/>
              <a:ext cx="136525" cy="173037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5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5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4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4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5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5 h 342"/>
                <a:gd name="T74" fmla="*/ 54 w 290"/>
                <a:gd name="T75" fmla="*/ 32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1"/>
                    <a:pt x="39" y="325"/>
                    <a:pt x="14" y="325"/>
                  </a:cubicBezTo>
                  <a:cubicBezTo>
                    <a:pt x="9" y="325"/>
                    <a:pt x="0" y="325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5"/>
                    <a:pt x="158" y="325"/>
                    <a:pt x="153" y="325"/>
                  </a:cubicBezTo>
                  <a:cubicBezTo>
                    <a:pt x="124" y="325"/>
                    <a:pt x="122" y="321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4"/>
                    <a:pt x="222" y="94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4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5"/>
                  </a:moveTo>
                  <a:cubicBezTo>
                    <a:pt x="58" y="316"/>
                    <a:pt x="58" y="304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6"/>
                    <a:pt x="109" y="325"/>
                  </a:cubicBezTo>
                  <a:lnTo>
                    <a:pt x="54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069CFF4E-C9D6-47DA-8AAD-2AC28474DC79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1714500" y="2208213"/>
              <a:ext cx="53975" cy="2508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4" y="420"/>
                    <a:pt x="28" y="326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9"/>
                    <a:pt x="32" y="405"/>
                  </a:cubicBezTo>
                  <a:cubicBezTo>
                    <a:pt x="62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FD4856A3-8220-43C0-B72A-AA808F0651AC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1793875" y="2281238"/>
              <a:ext cx="68263" cy="1174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8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8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CF5891E-1BD5-42F4-80CB-709A9B44CD4B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1878013" y="2281238"/>
              <a:ext cx="103188" cy="117475"/>
            </a:xfrm>
            <a:custGeom>
              <a:avLst/>
              <a:gdLst>
                <a:gd name="T0" fmla="*/ 110 w 220"/>
                <a:gd name="T1" fmla="*/ 0 h 235"/>
                <a:gd name="T2" fmla="*/ 0 w 220"/>
                <a:gd name="T3" fmla="*/ 117 h 235"/>
                <a:gd name="T4" fmla="*/ 109 w 220"/>
                <a:gd name="T5" fmla="*/ 235 h 235"/>
                <a:gd name="T6" fmla="*/ 220 w 220"/>
                <a:gd name="T7" fmla="*/ 113 h 235"/>
                <a:gd name="T8" fmla="*/ 110 w 220"/>
                <a:gd name="T9" fmla="*/ 0 h 235"/>
                <a:gd name="T10" fmla="*/ 104 w 220"/>
                <a:gd name="T11" fmla="*/ 14 h 235"/>
                <a:gd name="T12" fmla="*/ 175 w 220"/>
                <a:gd name="T13" fmla="*/ 131 h 235"/>
                <a:gd name="T14" fmla="*/ 115 w 220"/>
                <a:gd name="T15" fmla="*/ 221 h 235"/>
                <a:gd name="T16" fmla="*/ 67 w 220"/>
                <a:gd name="T17" fmla="*/ 189 h 235"/>
                <a:gd name="T18" fmla="*/ 45 w 220"/>
                <a:gd name="T19" fmla="*/ 93 h 235"/>
                <a:gd name="T20" fmla="*/ 104 w 220"/>
                <a:gd name="T21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5">
                  <a:moveTo>
                    <a:pt x="110" y="0"/>
                  </a:moveTo>
                  <a:cubicBezTo>
                    <a:pt x="45" y="0"/>
                    <a:pt x="0" y="48"/>
                    <a:pt x="0" y="117"/>
                  </a:cubicBezTo>
                  <a:cubicBezTo>
                    <a:pt x="0" y="185"/>
                    <a:pt x="46" y="235"/>
                    <a:pt x="109" y="235"/>
                  </a:cubicBezTo>
                  <a:cubicBezTo>
                    <a:pt x="172" y="235"/>
                    <a:pt x="220" y="182"/>
                    <a:pt x="220" y="113"/>
                  </a:cubicBezTo>
                  <a:cubicBezTo>
                    <a:pt x="220" y="48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1"/>
                  </a:cubicBezTo>
                  <a:cubicBezTo>
                    <a:pt x="175" y="187"/>
                    <a:pt x="153" y="221"/>
                    <a:pt x="115" y="221"/>
                  </a:cubicBezTo>
                  <a:cubicBezTo>
                    <a:pt x="96" y="221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3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327FA82C-B3D8-4BA5-BB5E-4D681F74D866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992313" y="2281238"/>
              <a:ext cx="176213" cy="115887"/>
            </a:xfrm>
            <a:custGeom>
              <a:avLst/>
              <a:gdLst>
                <a:gd name="T0" fmla="*/ 1 w 378"/>
                <a:gd name="T1" fmla="*/ 31 h 230"/>
                <a:gd name="T2" fmla="*/ 17 w 378"/>
                <a:gd name="T3" fmla="*/ 29 h 230"/>
                <a:gd name="T4" fmla="*/ 35 w 378"/>
                <a:gd name="T5" fmla="*/ 61 h 230"/>
                <a:gd name="T6" fmla="*/ 35 w 378"/>
                <a:gd name="T7" fmla="*/ 188 h 230"/>
                <a:gd name="T8" fmla="*/ 0 w 378"/>
                <a:gd name="T9" fmla="*/ 223 h 230"/>
                <a:gd name="T10" fmla="*/ 0 w 378"/>
                <a:gd name="T11" fmla="*/ 230 h 230"/>
                <a:gd name="T12" fmla="*/ 110 w 378"/>
                <a:gd name="T13" fmla="*/ 230 h 230"/>
                <a:gd name="T14" fmla="*/ 110 w 378"/>
                <a:gd name="T15" fmla="*/ 223 h 230"/>
                <a:gd name="T16" fmla="*/ 76 w 378"/>
                <a:gd name="T17" fmla="*/ 197 h 230"/>
                <a:gd name="T18" fmla="*/ 76 w 378"/>
                <a:gd name="T19" fmla="*/ 56 h 230"/>
                <a:gd name="T20" fmla="*/ 84 w 378"/>
                <a:gd name="T21" fmla="*/ 46 h 230"/>
                <a:gd name="T22" fmla="*/ 135 w 378"/>
                <a:gd name="T23" fmla="*/ 26 h 230"/>
                <a:gd name="T24" fmla="*/ 168 w 378"/>
                <a:gd name="T25" fmla="*/ 79 h 230"/>
                <a:gd name="T26" fmla="*/ 168 w 378"/>
                <a:gd name="T27" fmla="*/ 187 h 230"/>
                <a:gd name="T28" fmla="*/ 134 w 378"/>
                <a:gd name="T29" fmla="*/ 223 h 230"/>
                <a:gd name="T30" fmla="*/ 134 w 378"/>
                <a:gd name="T31" fmla="*/ 230 h 230"/>
                <a:gd name="T32" fmla="*/ 246 w 378"/>
                <a:gd name="T33" fmla="*/ 230 h 230"/>
                <a:gd name="T34" fmla="*/ 246 w 378"/>
                <a:gd name="T35" fmla="*/ 223 h 230"/>
                <a:gd name="T36" fmla="*/ 210 w 378"/>
                <a:gd name="T37" fmla="*/ 183 h 230"/>
                <a:gd name="T38" fmla="*/ 210 w 378"/>
                <a:gd name="T39" fmla="*/ 57 h 230"/>
                <a:gd name="T40" fmla="*/ 264 w 378"/>
                <a:gd name="T41" fmla="*/ 26 h 230"/>
                <a:gd name="T42" fmla="*/ 302 w 378"/>
                <a:gd name="T43" fmla="*/ 81 h 230"/>
                <a:gd name="T44" fmla="*/ 302 w 378"/>
                <a:gd name="T45" fmla="*/ 187 h 230"/>
                <a:gd name="T46" fmla="*/ 269 w 378"/>
                <a:gd name="T47" fmla="*/ 223 h 230"/>
                <a:gd name="T48" fmla="*/ 269 w 378"/>
                <a:gd name="T49" fmla="*/ 230 h 230"/>
                <a:gd name="T50" fmla="*/ 378 w 378"/>
                <a:gd name="T51" fmla="*/ 230 h 230"/>
                <a:gd name="T52" fmla="*/ 378 w 378"/>
                <a:gd name="T53" fmla="*/ 223 h 230"/>
                <a:gd name="T54" fmla="*/ 365 w 378"/>
                <a:gd name="T55" fmla="*/ 222 h 230"/>
                <a:gd name="T56" fmla="*/ 344 w 378"/>
                <a:gd name="T57" fmla="*/ 192 h 230"/>
                <a:gd name="T58" fmla="*/ 344 w 378"/>
                <a:gd name="T59" fmla="*/ 89 h 230"/>
                <a:gd name="T60" fmla="*/ 286 w 378"/>
                <a:gd name="T61" fmla="*/ 0 h 230"/>
                <a:gd name="T62" fmla="*/ 205 w 378"/>
                <a:gd name="T63" fmla="*/ 42 h 230"/>
                <a:gd name="T64" fmla="*/ 152 w 378"/>
                <a:gd name="T65" fmla="*/ 0 h 230"/>
                <a:gd name="T66" fmla="*/ 74 w 378"/>
                <a:gd name="T67" fmla="*/ 39 h 230"/>
                <a:gd name="T68" fmla="*/ 74 w 378"/>
                <a:gd name="T69" fmla="*/ 2 h 230"/>
                <a:gd name="T70" fmla="*/ 71 w 378"/>
                <a:gd name="T71" fmla="*/ 0 h 230"/>
                <a:gd name="T72" fmla="*/ 1 w 378"/>
                <a:gd name="T73" fmla="*/ 23 h 230"/>
                <a:gd name="T74" fmla="*/ 1 w 378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" h="230">
                  <a:moveTo>
                    <a:pt x="1" y="31"/>
                  </a:moveTo>
                  <a:cubicBezTo>
                    <a:pt x="8" y="30"/>
                    <a:pt x="12" y="29"/>
                    <a:pt x="17" y="29"/>
                  </a:cubicBezTo>
                  <a:cubicBezTo>
                    <a:pt x="30" y="29"/>
                    <a:pt x="35" y="37"/>
                    <a:pt x="35" y="61"/>
                  </a:cubicBezTo>
                  <a:lnTo>
                    <a:pt x="35" y="188"/>
                  </a:lnTo>
                  <a:cubicBezTo>
                    <a:pt x="35" y="215"/>
                    <a:pt x="28" y="222"/>
                    <a:pt x="0" y="223"/>
                  </a:cubicBezTo>
                  <a:lnTo>
                    <a:pt x="0" y="230"/>
                  </a:lnTo>
                  <a:lnTo>
                    <a:pt x="110" y="230"/>
                  </a:lnTo>
                  <a:lnTo>
                    <a:pt x="110" y="223"/>
                  </a:lnTo>
                  <a:cubicBezTo>
                    <a:pt x="84" y="222"/>
                    <a:pt x="76" y="216"/>
                    <a:pt x="76" y="197"/>
                  </a:cubicBezTo>
                  <a:lnTo>
                    <a:pt x="76" y="56"/>
                  </a:lnTo>
                  <a:cubicBezTo>
                    <a:pt x="76" y="55"/>
                    <a:pt x="80" y="50"/>
                    <a:pt x="84" y="46"/>
                  </a:cubicBezTo>
                  <a:cubicBezTo>
                    <a:pt x="96" y="35"/>
                    <a:pt x="118" y="26"/>
                    <a:pt x="135" y="26"/>
                  </a:cubicBezTo>
                  <a:cubicBezTo>
                    <a:pt x="157" y="26"/>
                    <a:pt x="168" y="44"/>
                    <a:pt x="168" y="79"/>
                  </a:cubicBezTo>
                  <a:lnTo>
                    <a:pt x="168" y="187"/>
                  </a:lnTo>
                  <a:cubicBezTo>
                    <a:pt x="168" y="215"/>
                    <a:pt x="163" y="221"/>
                    <a:pt x="134" y="223"/>
                  </a:cubicBezTo>
                  <a:lnTo>
                    <a:pt x="134" y="230"/>
                  </a:lnTo>
                  <a:lnTo>
                    <a:pt x="246" y="230"/>
                  </a:lnTo>
                  <a:lnTo>
                    <a:pt x="246" y="223"/>
                  </a:lnTo>
                  <a:cubicBezTo>
                    <a:pt x="218" y="222"/>
                    <a:pt x="210" y="214"/>
                    <a:pt x="210" y="183"/>
                  </a:cubicBezTo>
                  <a:lnTo>
                    <a:pt x="210" y="57"/>
                  </a:lnTo>
                  <a:cubicBezTo>
                    <a:pt x="225" y="35"/>
                    <a:pt x="242" y="26"/>
                    <a:pt x="264" y="26"/>
                  </a:cubicBezTo>
                  <a:cubicBezTo>
                    <a:pt x="293" y="26"/>
                    <a:pt x="302" y="40"/>
                    <a:pt x="302" y="81"/>
                  </a:cubicBezTo>
                  <a:lnTo>
                    <a:pt x="302" y="187"/>
                  </a:lnTo>
                  <a:cubicBezTo>
                    <a:pt x="302" y="215"/>
                    <a:pt x="298" y="219"/>
                    <a:pt x="269" y="223"/>
                  </a:cubicBezTo>
                  <a:lnTo>
                    <a:pt x="269" y="230"/>
                  </a:lnTo>
                  <a:lnTo>
                    <a:pt x="378" y="230"/>
                  </a:lnTo>
                  <a:lnTo>
                    <a:pt x="378" y="223"/>
                  </a:lnTo>
                  <a:lnTo>
                    <a:pt x="365" y="222"/>
                  </a:lnTo>
                  <a:cubicBezTo>
                    <a:pt x="350" y="221"/>
                    <a:pt x="344" y="212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4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4"/>
                    <a:pt x="179" y="0"/>
                    <a:pt x="152" y="0"/>
                  </a:cubicBezTo>
                  <a:cubicBezTo>
                    <a:pt x="130" y="0"/>
                    <a:pt x="116" y="7"/>
                    <a:pt x="74" y="39"/>
                  </a:cubicBezTo>
                  <a:lnTo>
                    <a:pt x="74" y="2"/>
                  </a:lnTo>
                  <a:lnTo>
                    <a:pt x="71" y="0"/>
                  </a:lnTo>
                  <a:cubicBezTo>
                    <a:pt x="46" y="10"/>
                    <a:pt x="29" y="15"/>
                    <a:pt x="1" y="23"/>
                  </a:cubicBezTo>
                  <a:lnTo>
                    <a:pt x="1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A9977917-0AB2-48A7-89DD-C2F73FB6C857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2174875" y="2281238"/>
              <a:ext cx="93663" cy="117475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6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6 w 199"/>
                <a:gd name="T25" fmla="*/ 76 h 235"/>
                <a:gd name="T26" fmla="*/ 89 w 199"/>
                <a:gd name="T27" fmla="*/ 18 h 235"/>
                <a:gd name="T28" fmla="*/ 138 w 199"/>
                <a:gd name="T29" fmla="*/ 76 h 235"/>
                <a:gd name="T30" fmla="*/ 36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1"/>
                    <a:pt x="113" y="201"/>
                  </a:cubicBezTo>
                  <a:cubicBezTo>
                    <a:pt x="85" y="201"/>
                    <a:pt x="63" y="186"/>
                    <a:pt x="49" y="158"/>
                  </a:cubicBezTo>
                  <a:cubicBezTo>
                    <a:pt x="40" y="139"/>
                    <a:pt x="36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6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6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852BA79-F831-4AF8-A625-E1B8477C071B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332038" y="2224088"/>
              <a:ext cx="107950" cy="174625"/>
            </a:xfrm>
            <a:custGeom>
              <a:avLst/>
              <a:gdLst>
                <a:gd name="T0" fmla="*/ 74 w 231"/>
                <a:gd name="T1" fmla="*/ 1 h 346"/>
                <a:gd name="T2" fmla="*/ 72 w 231"/>
                <a:gd name="T3" fmla="*/ 0 h 346"/>
                <a:gd name="T4" fmla="*/ 14 w 231"/>
                <a:gd name="T5" fmla="*/ 18 h 346"/>
                <a:gd name="T6" fmla="*/ 0 w 231"/>
                <a:gd name="T7" fmla="*/ 22 h 346"/>
                <a:gd name="T8" fmla="*/ 0 w 231"/>
                <a:gd name="T9" fmla="*/ 30 h 346"/>
                <a:gd name="T10" fmla="*/ 8 w 231"/>
                <a:gd name="T11" fmla="*/ 30 h 346"/>
                <a:gd name="T12" fmla="*/ 32 w 231"/>
                <a:gd name="T13" fmla="*/ 55 h 346"/>
                <a:gd name="T14" fmla="*/ 32 w 231"/>
                <a:gd name="T15" fmla="*/ 314 h 346"/>
                <a:gd name="T16" fmla="*/ 115 w 231"/>
                <a:gd name="T17" fmla="*/ 346 h 346"/>
                <a:gd name="T18" fmla="*/ 231 w 231"/>
                <a:gd name="T19" fmla="*/ 220 h 346"/>
                <a:gd name="T20" fmla="*/ 144 w 231"/>
                <a:gd name="T21" fmla="*/ 111 h 346"/>
                <a:gd name="T22" fmla="*/ 74 w 231"/>
                <a:gd name="T23" fmla="*/ 154 h 346"/>
                <a:gd name="T24" fmla="*/ 74 w 231"/>
                <a:gd name="T25" fmla="*/ 1 h 346"/>
                <a:gd name="T26" fmla="*/ 74 w 231"/>
                <a:gd name="T27" fmla="*/ 180 h 346"/>
                <a:gd name="T28" fmla="*/ 124 w 231"/>
                <a:gd name="T29" fmla="*/ 143 h 346"/>
                <a:gd name="T30" fmla="*/ 187 w 231"/>
                <a:gd name="T31" fmla="*/ 243 h 346"/>
                <a:gd name="T32" fmla="*/ 123 w 231"/>
                <a:gd name="T33" fmla="*/ 330 h 346"/>
                <a:gd name="T34" fmla="*/ 74 w 231"/>
                <a:gd name="T35" fmla="*/ 306 h 346"/>
                <a:gd name="T36" fmla="*/ 74 w 231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46">
                  <a:moveTo>
                    <a:pt x="74" y="1"/>
                  </a:moveTo>
                  <a:lnTo>
                    <a:pt x="72" y="0"/>
                  </a:lnTo>
                  <a:cubicBezTo>
                    <a:pt x="51" y="8"/>
                    <a:pt x="37" y="12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2" y="30"/>
                    <a:pt x="4" y="30"/>
                    <a:pt x="8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314"/>
                  </a:lnTo>
                  <a:cubicBezTo>
                    <a:pt x="32" y="330"/>
                    <a:pt x="75" y="346"/>
                    <a:pt x="115" y="346"/>
                  </a:cubicBezTo>
                  <a:cubicBezTo>
                    <a:pt x="181" y="346"/>
                    <a:pt x="231" y="291"/>
                    <a:pt x="231" y="220"/>
                  </a:cubicBezTo>
                  <a:cubicBezTo>
                    <a:pt x="231" y="158"/>
                    <a:pt x="193" y="111"/>
                    <a:pt x="144" y="111"/>
                  </a:cubicBezTo>
                  <a:cubicBezTo>
                    <a:pt x="113" y="111"/>
                    <a:pt x="84" y="129"/>
                    <a:pt x="74" y="154"/>
                  </a:cubicBezTo>
                  <a:lnTo>
                    <a:pt x="74" y="1"/>
                  </a:lnTo>
                  <a:close/>
                  <a:moveTo>
                    <a:pt x="74" y="180"/>
                  </a:moveTo>
                  <a:cubicBezTo>
                    <a:pt x="74" y="161"/>
                    <a:pt x="98" y="143"/>
                    <a:pt x="124" y="143"/>
                  </a:cubicBezTo>
                  <a:cubicBezTo>
                    <a:pt x="163" y="143"/>
                    <a:pt x="187" y="182"/>
                    <a:pt x="187" y="243"/>
                  </a:cubicBezTo>
                  <a:cubicBezTo>
                    <a:pt x="187" y="298"/>
                    <a:pt x="164" y="330"/>
                    <a:pt x="123" y="330"/>
                  </a:cubicBezTo>
                  <a:cubicBezTo>
                    <a:pt x="97" y="330"/>
                    <a:pt x="74" y="319"/>
                    <a:pt x="74" y="306"/>
                  </a:cubicBezTo>
                  <a:lnTo>
                    <a:pt x="74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0B3CF8EF-A9BE-4D9C-9F7D-3AF5F1C55B63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451100" y="2224088"/>
              <a:ext cx="53975" cy="173037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39 w 118"/>
                <a:gd name="T11" fmla="*/ 174 h 341"/>
                <a:gd name="T12" fmla="*/ 39 w 118"/>
                <a:gd name="T13" fmla="*/ 290 h 341"/>
                <a:gd name="T14" fmla="*/ 0 w 118"/>
                <a:gd name="T15" fmla="*/ 334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4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8" y="144"/>
                    <a:pt x="23" y="144"/>
                  </a:cubicBezTo>
                  <a:cubicBezTo>
                    <a:pt x="35" y="144"/>
                    <a:pt x="39" y="152"/>
                    <a:pt x="39" y="174"/>
                  </a:cubicBezTo>
                  <a:lnTo>
                    <a:pt x="39" y="290"/>
                  </a:lnTo>
                  <a:cubicBezTo>
                    <a:pt x="39" y="326"/>
                    <a:pt x="34" y="332"/>
                    <a:pt x="0" y="334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4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2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7E6435AD-F2CA-45EF-BFFB-19DE8FC0BC1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514600" y="2281238"/>
              <a:ext cx="109538" cy="115887"/>
            </a:xfrm>
            <a:custGeom>
              <a:avLst/>
              <a:gdLst>
                <a:gd name="T0" fmla="*/ 0 w 234"/>
                <a:gd name="T1" fmla="*/ 31 h 230"/>
                <a:gd name="T2" fmla="*/ 14 w 234"/>
                <a:gd name="T3" fmla="*/ 29 h 230"/>
                <a:gd name="T4" fmla="*/ 32 w 234"/>
                <a:gd name="T5" fmla="*/ 61 h 230"/>
                <a:gd name="T6" fmla="*/ 32 w 234"/>
                <a:gd name="T7" fmla="*/ 185 h 230"/>
                <a:gd name="T8" fmla="*/ 1 w 234"/>
                <a:gd name="T9" fmla="*/ 223 h 230"/>
                <a:gd name="T10" fmla="*/ 1 w 234"/>
                <a:gd name="T11" fmla="*/ 230 h 230"/>
                <a:gd name="T12" fmla="*/ 107 w 234"/>
                <a:gd name="T13" fmla="*/ 230 h 230"/>
                <a:gd name="T14" fmla="*/ 107 w 234"/>
                <a:gd name="T15" fmla="*/ 223 h 230"/>
                <a:gd name="T16" fmla="*/ 74 w 234"/>
                <a:gd name="T17" fmla="*/ 197 h 230"/>
                <a:gd name="T18" fmla="*/ 74 w 234"/>
                <a:gd name="T19" fmla="*/ 56 h 230"/>
                <a:gd name="T20" fmla="*/ 126 w 234"/>
                <a:gd name="T21" fmla="*/ 28 h 230"/>
                <a:gd name="T22" fmla="*/ 162 w 234"/>
                <a:gd name="T23" fmla="*/ 76 h 230"/>
                <a:gd name="T24" fmla="*/ 162 w 234"/>
                <a:gd name="T25" fmla="*/ 181 h 230"/>
                <a:gd name="T26" fmla="*/ 131 w 234"/>
                <a:gd name="T27" fmla="*/ 223 h 230"/>
                <a:gd name="T28" fmla="*/ 131 w 234"/>
                <a:gd name="T29" fmla="*/ 230 h 230"/>
                <a:gd name="T30" fmla="*/ 234 w 234"/>
                <a:gd name="T31" fmla="*/ 230 h 230"/>
                <a:gd name="T32" fmla="*/ 234 w 234"/>
                <a:gd name="T33" fmla="*/ 223 h 230"/>
                <a:gd name="T34" fmla="*/ 204 w 234"/>
                <a:gd name="T35" fmla="*/ 190 h 230"/>
                <a:gd name="T36" fmla="*/ 204 w 234"/>
                <a:gd name="T37" fmla="*/ 75 h 230"/>
                <a:gd name="T38" fmla="*/ 145 w 234"/>
                <a:gd name="T39" fmla="*/ 0 h 230"/>
                <a:gd name="T40" fmla="*/ 73 w 234"/>
                <a:gd name="T41" fmla="*/ 41 h 230"/>
                <a:gd name="T42" fmla="*/ 73 w 234"/>
                <a:gd name="T43" fmla="*/ 2 h 230"/>
                <a:gd name="T44" fmla="*/ 69 w 234"/>
                <a:gd name="T45" fmla="*/ 0 h 230"/>
                <a:gd name="T46" fmla="*/ 0 w 234"/>
                <a:gd name="T47" fmla="*/ 23 h 230"/>
                <a:gd name="T48" fmla="*/ 0 w 234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0">
                  <a:moveTo>
                    <a:pt x="0" y="31"/>
                  </a:moveTo>
                  <a:cubicBezTo>
                    <a:pt x="3" y="30"/>
                    <a:pt x="8" y="29"/>
                    <a:pt x="14" y="29"/>
                  </a:cubicBezTo>
                  <a:cubicBezTo>
                    <a:pt x="28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4"/>
                    <a:pt x="27" y="221"/>
                    <a:pt x="1" y="223"/>
                  </a:cubicBezTo>
                  <a:lnTo>
                    <a:pt x="1" y="230"/>
                  </a:lnTo>
                  <a:lnTo>
                    <a:pt x="107" y="230"/>
                  </a:lnTo>
                  <a:lnTo>
                    <a:pt x="107" y="223"/>
                  </a:lnTo>
                  <a:cubicBezTo>
                    <a:pt x="82" y="221"/>
                    <a:pt x="74" y="215"/>
                    <a:pt x="74" y="197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6" y="28"/>
                  </a:cubicBezTo>
                  <a:cubicBezTo>
                    <a:pt x="150" y="28"/>
                    <a:pt x="162" y="43"/>
                    <a:pt x="162" y="76"/>
                  </a:cubicBezTo>
                  <a:lnTo>
                    <a:pt x="162" y="181"/>
                  </a:lnTo>
                  <a:cubicBezTo>
                    <a:pt x="162" y="212"/>
                    <a:pt x="156" y="221"/>
                    <a:pt x="131" y="223"/>
                  </a:cubicBezTo>
                  <a:lnTo>
                    <a:pt x="131" y="230"/>
                  </a:lnTo>
                  <a:lnTo>
                    <a:pt x="234" y="230"/>
                  </a:lnTo>
                  <a:lnTo>
                    <a:pt x="234" y="223"/>
                  </a:lnTo>
                  <a:cubicBezTo>
                    <a:pt x="210" y="220"/>
                    <a:pt x="204" y="214"/>
                    <a:pt x="204" y="190"/>
                  </a:cubicBezTo>
                  <a:lnTo>
                    <a:pt x="204" y="75"/>
                  </a:lnTo>
                  <a:cubicBezTo>
                    <a:pt x="204" y="28"/>
                    <a:pt x="182" y="0"/>
                    <a:pt x="145" y="0"/>
                  </a:cubicBezTo>
                  <a:cubicBezTo>
                    <a:pt x="122" y="0"/>
                    <a:pt x="107" y="9"/>
                    <a:pt x="73" y="41"/>
                  </a:cubicBezTo>
                  <a:lnTo>
                    <a:pt x="73" y="2"/>
                  </a:lnTo>
                  <a:lnTo>
                    <a:pt x="69" y="0"/>
                  </a:lnTo>
                  <a:cubicBezTo>
                    <a:pt x="45" y="9"/>
                    <a:pt x="28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4E73B846-2FE0-4F02-BEDA-BC1FBFF59877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2689225" y="2224088"/>
              <a:ext cx="55563" cy="173037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4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4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2"/>
                    <a:pt x="0" y="334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4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3CB12164-744F-4496-923C-DF37F42293C5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762250" y="2281238"/>
              <a:ext cx="69850" cy="1174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8 w 148"/>
                <a:gd name="T17" fmla="*/ 133 h 234"/>
                <a:gd name="T18" fmla="*/ 87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69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8" y="133"/>
                  </a:cubicBezTo>
                  <a:lnTo>
                    <a:pt x="87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5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69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232680A1-BB53-401E-993C-6BBDEBEB9C46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2905125" y="2281238"/>
              <a:ext cx="92075" cy="117475"/>
            </a:xfrm>
            <a:custGeom>
              <a:avLst/>
              <a:gdLst>
                <a:gd name="T0" fmla="*/ 191 w 199"/>
                <a:gd name="T1" fmla="*/ 148 h 235"/>
                <a:gd name="T2" fmla="*/ 114 w 199"/>
                <a:gd name="T3" fmla="*/ 201 h 235"/>
                <a:gd name="T4" fmla="*/ 50 w 199"/>
                <a:gd name="T5" fmla="*/ 158 h 235"/>
                <a:gd name="T6" fmla="*/ 36 w 199"/>
                <a:gd name="T7" fmla="*/ 92 h 235"/>
                <a:gd name="T8" fmla="*/ 190 w 199"/>
                <a:gd name="T9" fmla="*/ 92 h 235"/>
                <a:gd name="T10" fmla="*/ 168 w 199"/>
                <a:gd name="T11" fmla="*/ 29 h 235"/>
                <a:gd name="T12" fmla="*/ 105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4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90 w 199"/>
                <a:gd name="T27" fmla="*/ 18 h 235"/>
                <a:gd name="T28" fmla="*/ 139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6" y="201"/>
                    <a:pt x="114" y="201"/>
                  </a:cubicBezTo>
                  <a:cubicBezTo>
                    <a:pt x="86" y="201"/>
                    <a:pt x="64" y="186"/>
                    <a:pt x="50" y="158"/>
                  </a:cubicBezTo>
                  <a:cubicBezTo>
                    <a:pt x="41" y="139"/>
                    <a:pt x="37" y="122"/>
                    <a:pt x="36" y="92"/>
                  </a:cubicBezTo>
                  <a:lnTo>
                    <a:pt x="190" y="92"/>
                  </a:lnTo>
                  <a:cubicBezTo>
                    <a:pt x="186" y="59"/>
                    <a:pt x="181" y="45"/>
                    <a:pt x="168" y="29"/>
                  </a:cubicBezTo>
                  <a:cubicBezTo>
                    <a:pt x="153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7"/>
                    <a:pt x="0" y="82"/>
                    <a:pt x="0" y="123"/>
                  </a:cubicBezTo>
                  <a:cubicBezTo>
                    <a:pt x="0" y="192"/>
                    <a:pt x="36" y="235"/>
                    <a:pt x="94" y="235"/>
                  </a:cubicBezTo>
                  <a:cubicBezTo>
                    <a:pt x="141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1" y="18"/>
                    <a:pt x="132" y="32"/>
                    <a:pt x="139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E80BD211-9E0C-47DB-AC87-87F6C10ED71F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005138" y="2281238"/>
              <a:ext cx="177800" cy="115887"/>
            </a:xfrm>
            <a:custGeom>
              <a:avLst/>
              <a:gdLst>
                <a:gd name="T0" fmla="*/ 2 w 379"/>
                <a:gd name="T1" fmla="*/ 31 h 230"/>
                <a:gd name="T2" fmla="*/ 18 w 379"/>
                <a:gd name="T3" fmla="*/ 29 h 230"/>
                <a:gd name="T4" fmla="*/ 35 w 379"/>
                <a:gd name="T5" fmla="*/ 61 h 230"/>
                <a:gd name="T6" fmla="*/ 35 w 379"/>
                <a:gd name="T7" fmla="*/ 188 h 230"/>
                <a:gd name="T8" fmla="*/ 0 w 379"/>
                <a:gd name="T9" fmla="*/ 223 h 230"/>
                <a:gd name="T10" fmla="*/ 0 w 379"/>
                <a:gd name="T11" fmla="*/ 230 h 230"/>
                <a:gd name="T12" fmla="*/ 111 w 379"/>
                <a:gd name="T13" fmla="*/ 230 h 230"/>
                <a:gd name="T14" fmla="*/ 111 w 379"/>
                <a:gd name="T15" fmla="*/ 223 h 230"/>
                <a:gd name="T16" fmla="*/ 77 w 379"/>
                <a:gd name="T17" fmla="*/ 197 h 230"/>
                <a:gd name="T18" fmla="*/ 77 w 379"/>
                <a:gd name="T19" fmla="*/ 56 h 230"/>
                <a:gd name="T20" fmla="*/ 84 w 379"/>
                <a:gd name="T21" fmla="*/ 46 h 230"/>
                <a:gd name="T22" fmla="*/ 136 w 379"/>
                <a:gd name="T23" fmla="*/ 26 h 230"/>
                <a:gd name="T24" fmla="*/ 169 w 379"/>
                <a:gd name="T25" fmla="*/ 79 h 230"/>
                <a:gd name="T26" fmla="*/ 169 w 379"/>
                <a:gd name="T27" fmla="*/ 187 h 230"/>
                <a:gd name="T28" fmla="*/ 135 w 379"/>
                <a:gd name="T29" fmla="*/ 223 h 230"/>
                <a:gd name="T30" fmla="*/ 135 w 379"/>
                <a:gd name="T31" fmla="*/ 230 h 230"/>
                <a:gd name="T32" fmla="*/ 246 w 379"/>
                <a:gd name="T33" fmla="*/ 230 h 230"/>
                <a:gd name="T34" fmla="*/ 246 w 379"/>
                <a:gd name="T35" fmla="*/ 223 h 230"/>
                <a:gd name="T36" fmla="*/ 211 w 379"/>
                <a:gd name="T37" fmla="*/ 183 h 230"/>
                <a:gd name="T38" fmla="*/ 211 w 379"/>
                <a:gd name="T39" fmla="*/ 57 h 230"/>
                <a:gd name="T40" fmla="*/ 265 w 379"/>
                <a:gd name="T41" fmla="*/ 26 h 230"/>
                <a:gd name="T42" fmla="*/ 302 w 379"/>
                <a:gd name="T43" fmla="*/ 81 h 230"/>
                <a:gd name="T44" fmla="*/ 302 w 379"/>
                <a:gd name="T45" fmla="*/ 187 h 230"/>
                <a:gd name="T46" fmla="*/ 269 w 379"/>
                <a:gd name="T47" fmla="*/ 223 h 230"/>
                <a:gd name="T48" fmla="*/ 269 w 379"/>
                <a:gd name="T49" fmla="*/ 230 h 230"/>
                <a:gd name="T50" fmla="*/ 379 w 379"/>
                <a:gd name="T51" fmla="*/ 230 h 230"/>
                <a:gd name="T52" fmla="*/ 379 w 379"/>
                <a:gd name="T53" fmla="*/ 223 h 230"/>
                <a:gd name="T54" fmla="*/ 366 w 379"/>
                <a:gd name="T55" fmla="*/ 222 h 230"/>
                <a:gd name="T56" fmla="*/ 344 w 379"/>
                <a:gd name="T57" fmla="*/ 192 h 230"/>
                <a:gd name="T58" fmla="*/ 344 w 379"/>
                <a:gd name="T59" fmla="*/ 89 h 230"/>
                <a:gd name="T60" fmla="*/ 286 w 379"/>
                <a:gd name="T61" fmla="*/ 0 h 230"/>
                <a:gd name="T62" fmla="*/ 205 w 379"/>
                <a:gd name="T63" fmla="*/ 42 h 230"/>
                <a:gd name="T64" fmla="*/ 152 w 379"/>
                <a:gd name="T65" fmla="*/ 0 h 230"/>
                <a:gd name="T66" fmla="*/ 75 w 379"/>
                <a:gd name="T67" fmla="*/ 39 h 230"/>
                <a:gd name="T68" fmla="*/ 75 w 379"/>
                <a:gd name="T69" fmla="*/ 2 h 230"/>
                <a:gd name="T70" fmla="*/ 71 w 379"/>
                <a:gd name="T71" fmla="*/ 0 h 230"/>
                <a:gd name="T72" fmla="*/ 2 w 379"/>
                <a:gd name="T73" fmla="*/ 23 h 230"/>
                <a:gd name="T74" fmla="*/ 2 w 379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30">
                  <a:moveTo>
                    <a:pt x="2" y="31"/>
                  </a:moveTo>
                  <a:cubicBezTo>
                    <a:pt x="8" y="30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8"/>
                  </a:lnTo>
                  <a:cubicBezTo>
                    <a:pt x="35" y="215"/>
                    <a:pt x="28" y="222"/>
                    <a:pt x="0" y="223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3"/>
                  </a:lnTo>
                  <a:cubicBezTo>
                    <a:pt x="84" y="222"/>
                    <a:pt x="77" y="216"/>
                    <a:pt x="77" y="197"/>
                  </a:cubicBezTo>
                  <a:lnTo>
                    <a:pt x="77" y="56"/>
                  </a:lnTo>
                  <a:cubicBezTo>
                    <a:pt x="77" y="55"/>
                    <a:pt x="81" y="50"/>
                    <a:pt x="84" y="46"/>
                  </a:cubicBezTo>
                  <a:cubicBezTo>
                    <a:pt x="97" y="35"/>
                    <a:pt x="118" y="26"/>
                    <a:pt x="136" y="26"/>
                  </a:cubicBezTo>
                  <a:cubicBezTo>
                    <a:pt x="158" y="26"/>
                    <a:pt x="169" y="44"/>
                    <a:pt x="169" y="79"/>
                  </a:cubicBezTo>
                  <a:lnTo>
                    <a:pt x="169" y="187"/>
                  </a:lnTo>
                  <a:cubicBezTo>
                    <a:pt x="169" y="215"/>
                    <a:pt x="163" y="221"/>
                    <a:pt x="135" y="223"/>
                  </a:cubicBezTo>
                  <a:lnTo>
                    <a:pt x="135" y="230"/>
                  </a:lnTo>
                  <a:lnTo>
                    <a:pt x="246" y="230"/>
                  </a:lnTo>
                  <a:lnTo>
                    <a:pt x="246" y="223"/>
                  </a:lnTo>
                  <a:cubicBezTo>
                    <a:pt x="218" y="222"/>
                    <a:pt x="211" y="214"/>
                    <a:pt x="211" y="183"/>
                  </a:cubicBezTo>
                  <a:lnTo>
                    <a:pt x="211" y="57"/>
                  </a:lnTo>
                  <a:cubicBezTo>
                    <a:pt x="225" y="35"/>
                    <a:pt x="242" y="26"/>
                    <a:pt x="265" y="26"/>
                  </a:cubicBezTo>
                  <a:cubicBezTo>
                    <a:pt x="293" y="26"/>
                    <a:pt x="302" y="40"/>
                    <a:pt x="302" y="81"/>
                  </a:cubicBezTo>
                  <a:lnTo>
                    <a:pt x="302" y="187"/>
                  </a:lnTo>
                  <a:cubicBezTo>
                    <a:pt x="302" y="215"/>
                    <a:pt x="298" y="219"/>
                    <a:pt x="269" y="223"/>
                  </a:cubicBezTo>
                  <a:lnTo>
                    <a:pt x="269" y="230"/>
                  </a:lnTo>
                  <a:lnTo>
                    <a:pt x="379" y="230"/>
                  </a:lnTo>
                  <a:lnTo>
                    <a:pt x="379" y="223"/>
                  </a:lnTo>
                  <a:lnTo>
                    <a:pt x="366" y="222"/>
                  </a:lnTo>
                  <a:cubicBezTo>
                    <a:pt x="351" y="221"/>
                    <a:pt x="344" y="212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6" y="0"/>
                  </a:cubicBezTo>
                  <a:cubicBezTo>
                    <a:pt x="257" y="0"/>
                    <a:pt x="232" y="13"/>
                    <a:pt x="205" y="42"/>
                  </a:cubicBezTo>
                  <a:cubicBezTo>
                    <a:pt x="196" y="14"/>
                    <a:pt x="179" y="0"/>
                    <a:pt x="152" y="0"/>
                  </a:cubicBezTo>
                  <a:cubicBezTo>
                    <a:pt x="130" y="0"/>
                    <a:pt x="116" y="7"/>
                    <a:pt x="75" y="39"/>
                  </a:cubicBezTo>
                  <a:lnTo>
                    <a:pt x="75" y="2"/>
                  </a:lnTo>
                  <a:lnTo>
                    <a:pt x="71" y="0"/>
                  </a:lnTo>
                  <a:cubicBezTo>
                    <a:pt x="46" y="10"/>
                    <a:pt x="29" y="15"/>
                    <a:pt x="2" y="23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7EFD9318-0EE1-4413-A551-72D0FF9BBE92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3184525" y="2281238"/>
              <a:ext cx="107950" cy="169862"/>
            </a:xfrm>
            <a:custGeom>
              <a:avLst/>
              <a:gdLst>
                <a:gd name="T0" fmla="*/ 2 w 232"/>
                <a:gd name="T1" fmla="*/ 34 h 338"/>
                <a:gd name="T2" fmla="*/ 15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4 h 338"/>
                <a:gd name="T20" fmla="*/ 127 w 232"/>
                <a:gd name="T21" fmla="*/ 235 h 338"/>
                <a:gd name="T22" fmla="*/ 232 w 232"/>
                <a:gd name="T23" fmla="*/ 107 h 338"/>
                <a:gd name="T24" fmla="*/ 149 w 232"/>
                <a:gd name="T25" fmla="*/ 0 h 338"/>
                <a:gd name="T26" fmla="*/ 77 w 232"/>
                <a:gd name="T27" fmla="*/ 40 h 338"/>
                <a:gd name="T28" fmla="*/ 77 w 232"/>
                <a:gd name="T29" fmla="*/ 2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4"/>
                  </a:lnTo>
                  <a:cubicBezTo>
                    <a:pt x="94" y="230"/>
                    <a:pt x="106" y="235"/>
                    <a:pt x="127" y="235"/>
                  </a:cubicBezTo>
                  <a:cubicBezTo>
                    <a:pt x="186" y="235"/>
                    <a:pt x="232" y="179"/>
                    <a:pt x="232" y="107"/>
                  </a:cubicBezTo>
                  <a:cubicBezTo>
                    <a:pt x="232" y="45"/>
                    <a:pt x="197" y="0"/>
                    <a:pt x="149" y="0"/>
                  </a:cubicBezTo>
                  <a:cubicBezTo>
                    <a:pt x="121" y="0"/>
                    <a:pt x="99" y="13"/>
                    <a:pt x="77" y="40"/>
                  </a:cubicBezTo>
                  <a:lnTo>
                    <a:pt x="77" y="2"/>
                  </a:lnTo>
                  <a:lnTo>
                    <a:pt x="74" y="0"/>
                  </a:lnTo>
                  <a:cubicBezTo>
                    <a:pt x="47" y="11"/>
                    <a:pt x="30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2"/>
                    <a:pt x="165" y="219"/>
                    <a:pt x="129" y="219"/>
                  </a:cubicBezTo>
                  <a:cubicBezTo>
                    <a:pt x="105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E65048AC-EB7E-4CBF-B678-ED165C168DE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302000" y="2251075"/>
              <a:ext cx="61913" cy="147637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1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2FC59F83-2020-420F-AAD5-C945D14DC70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367088" y="2282825"/>
              <a:ext cx="107950" cy="168275"/>
            </a:xfrm>
            <a:custGeom>
              <a:avLst/>
              <a:gdLst>
                <a:gd name="T0" fmla="*/ 230 w 230"/>
                <a:gd name="T1" fmla="*/ 0 h 334"/>
                <a:gd name="T2" fmla="*/ 163 w 230"/>
                <a:gd name="T3" fmla="*/ 0 h 334"/>
                <a:gd name="T4" fmla="*/ 163 w 230"/>
                <a:gd name="T5" fmla="*/ 8 h 334"/>
                <a:gd name="T6" fmla="*/ 187 w 230"/>
                <a:gd name="T7" fmla="*/ 20 h 334"/>
                <a:gd name="T8" fmla="*/ 185 w 230"/>
                <a:gd name="T9" fmla="*/ 29 h 334"/>
                <a:gd name="T10" fmla="*/ 136 w 230"/>
                <a:gd name="T11" fmla="*/ 167 h 334"/>
                <a:gd name="T12" fmla="*/ 79 w 230"/>
                <a:gd name="T13" fmla="*/ 40 h 334"/>
                <a:gd name="T14" fmla="*/ 74 w 230"/>
                <a:gd name="T15" fmla="*/ 21 h 334"/>
                <a:gd name="T16" fmla="*/ 103 w 230"/>
                <a:gd name="T17" fmla="*/ 8 h 334"/>
                <a:gd name="T18" fmla="*/ 103 w 230"/>
                <a:gd name="T19" fmla="*/ 0 h 334"/>
                <a:gd name="T20" fmla="*/ 0 w 230"/>
                <a:gd name="T21" fmla="*/ 0 h 334"/>
                <a:gd name="T22" fmla="*/ 0 w 230"/>
                <a:gd name="T23" fmla="*/ 7 h 334"/>
                <a:gd name="T24" fmla="*/ 26 w 230"/>
                <a:gd name="T25" fmla="*/ 23 h 334"/>
                <a:gd name="T26" fmla="*/ 82 w 230"/>
                <a:gd name="T27" fmla="*/ 146 h 334"/>
                <a:gd name="T28" fmla="*/ 84 w 230"/>
                <a:gd name="T29" fmla="*/ 150 h 334"/>
                <a:gd name="T30" fmla="*/ 91 w 230"/>
                <a:gd name="T31" fmla="*/ 165 h 334"/>
                <a:gd name="T32" fmla="*/ 113 w 230"/>
                <a:gd name="T33" fmla="*/ 216 h 334"/>
                <a:gd name="T34" fmla="*/ 93 w 230"/>
                <a:gd name="T35" fmla="*/ 269 h 334"/>
                <a:gd name="T36" fmla="*/ 68 w 230"/>
                <a:gd name="T37" fmla="*/ 292 h 334"/>
                <a:gd name="T38" fmla="*/ 56 w 230"/>
                <a:gd name="T39" fmla="*/ 288 h 334"/>
                <a:gd name="T40" fmla="*/ 30 w 230"/>
                <a:gd name="T41" fmla="*/ 283 h 334"/>
                <a:gd name="T42" fmla="*/ 8 w 230"/>
                <a:gd name="T43" fmla="*/ 305 h 334"/>
                <a:gd name="T44" fmla="*/ 45 w 230"/>
                <a:gd name="T45" fmla="*/ 334 h 334"/>
                <a:gd name="T46" fmla="*/ 129 w 230"/>
                <a:gd name="T47" fmla="*/ 234 h 334"/>
                <a:gd name="T48" fmla="*/ 206 w 230"/>
                <a:gd name="T49" fmla="*/ 30 h 334"/>
                <a:gd name="T50" fmla="*/ 230 w 230"/>
                <a:gd name="T51" fmla="*/ 8 h 334"/>
                <a:gd name="T52" fmla="*/ 230 w 230"/>
                <a:gd name="T5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4">
                  <a:moveTo>
                    <a:pt x="230" y="0"/>
                  </a:moveTo>
                  <a:lnTo>
                    <a:pt x="163" y="0"/>
                  </a:lnTo>
                  <a:lnTo>
                    <a:pt x="163" y="8"/>
                  </a:lnTo>
                  <a:cubicBezTo>
                    <a:pt x="179" y="8"/>
                    <a:pt x="187" y="12"/>
                    <a:pt x="187" y="20"/>
                  </a:cubicBezTo>
                  <a:cubicBezTo>
                    <a:pt x="187" y="22"/>
                    <a:pt x="186" y="25"/>
                    <a:pt x="185" y="29"/>
                  </a:cubicBezTo>
                  <a:lnTo>
                    <a:pt x="136" y="167"/>
                  </a:lnTo>
                  <a:lnTo>
                    <a:pt x="79" y="40"/>
                  </a:lnTo>
                  <a:cubicBezTo>
                    <a:pt x="76" y="33"/>
                    <a:pt x="74" y="27"/>
                    <a:pt x="74" y="21"/>
                  </a:cubicBezTo>
                  <a:cubicBezTo>
                    <a:pt x="74" y="12"/>
                    <a:pt x="81" y="9"/>
                    <a:pt x="103" y="8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2" y="15"/>
                    <a:pt x="26" y="23"/>
                  </a:cubicBezTo>
                  <a:lnTo>
                    <a:pt x="82" y="146"/>
                  </a:lnTo>
                  <a:lnTo>
                    <a:pt x="84" y="150"/>
                  </a:lnTo>
                  <a:lnTo>
                    <a:pt x="91" y="165"/>
                  </a:lnTo>
                  <a:cubicBezTo>
                    <a:pt x="105" y="190"/>
                    <a:pt x="113" y="208"/>
                    <a:pt x="113" y="216"/>
                  </a:cubicBezTo>
                  <a:cubicBezTo>
                    <a:pt x="113" y="223"/>
                    <a:pt x="102" y="254"/>
                    <a:pt x="93" y="269"/>
                  </a:cubicBezTo>
                  <a:cubicBezTo>
                    <a:pt x="86" y="282"/>
                    <a:pt x="75" y="292"/>
                    <a:pt x="68" y="292"/>
                  </a:cubicBezTo>
                  <a:cubicBezTo>
                    <a:pt x="65" y="292"/>
                    <a:pt x="61" y="291"/>
                    <a:pt x="56" y="288"/>
                  </a:cubicBezTo>
                  <a:cubicBezTo>
                    <a:pt x="47" y="285"/>
                    <a:pt x="38" y="283"/>
                    <a:pt x="30" y="283"/>
                  </a:cubicBezTo>
                  <a:cubicBezTo>
                    <a:pt x="18" y="283"/>
                    <a:pt x="8" y="293"/>
                    <a:pt x="8" y="305"/>
                  </a:cubicBezTo>
                  <a:cubicBezTo>
                    <a:pt x="8" y="321"/>
                    <a:pt x="24" y="334"/>
                    <a:pt x="45" y="334"/>
                  </a:cubicBezTo>
                  <a:cubicBezTo>
                    <a:pt x="78" y="334"/>
                    <a:pt x="102" y="306"/>
                    <a:pt x="129" y="234"/>
                  </a:cubicBezTo>
                  <a:lnTo>
                    <a:pt x="206" y="30"/>
                  </a:lnTo>
                  <a:cubicBezTo>
                    <a:pt x="213" y="14"/>
                    <a:pt x="218" y="9"/>
                    <a:pt x="230" y="8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314C39C5-BED5-4555-A4CF-60D147EE7C66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494088" y="2208213"/>
              <a:ext cx="53975" cy="2508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880ECA05-76AA-4144-8BB5-A6643751DCC7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3654425" y="2236788"/>
              <a:ext cx="142875" cy="193675"/>
            </a:xfrm>
            <a:custGeom>
              <a:avLst/>
              <a:gdLst>
                <a:gd name="T0" fmla="*/ 295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9 h 385"/>
                <a:gd name="T18" fmla="*/ 305 w 305"/>
                <a:gd name="T19" fmla="*/ 279 h 385"/>
                <a:gd name="T20" fmla="*/ 294 w 305"/>
                <a:gd name="T21" fmla="*/ 267 h 385"/>
                <a:gd name="T22" fmla="*/ 33 w 305"/>
                <a:gd name="T23" fmla="*/ 144 h 385"/>
                <a:gd name="T24" fmla="*/ 295 w 305"/>
                <a:gd name="T25" fmla="*/ 21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7FFED11A-6EE1-46B4-92F0-934A31D09EC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998913" y="2005013"/>
              <a:ext cx="98425" cy="793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4"/>
                    <a:pt x="48" y="46"/>
                    <a:pt x="45" y="56"/>
                  </a:cubicBezTo>
                  <a:cubicBezTo>
                    <a:pt x="43" y="65"/>
                    <a:pt x="39" y="80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54675EE9-FB31-4908-B46E-171C685E5F0B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894138" y="2157413"/>
              <a:ext cx="309563" cy="352425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1 w 664"/>
                <a:gd name="T5" fmla="*/ 539 h 699"/>
                <a:gd name="T6" fmla="*/ 522 w 664"/>
                <a:gd name="T7" fmla="*/ 640 h 699"/>
                <a:gd name="T8" fmla="*/ 367 w 664"/>
                <a:gd name="T9" fmla="*/ 656 h 699"/>
                <a:gd name="T10" fmla="*/ 66 w 664"/>
                <a:gd name="T11" fmla="*/ 656 h 699"/>
                <a:gd name="T12" fmla="*/ 320 w 664"/>
                <a:gd name="T13" fmla="*/ 358 h 699"/>
                <a:gd name="T14" fmla="*/ 324 w 664"/>
                <a:gd name="T15" fmla="*/ 350 h 699"/>
                <a:gd name="T16" fmla="*/ 321 w 664"/>
                <a:gd name="T17" fmla="*/ 342 h 699"/>
                <a:gd name="T18" fmla="*/ 88 w 664"/>
                <a:gd name="T19" fmla="*/ 24 h 699"/>
                <a:gd name="T20" fmla="*/ 362 w 664"/>
                <a:gd name="T21" fmla="*/ 24 h 699"/>
                <a:gd name="T22" fmla="*/ 478 w 664"/>
                <a:gd name="T23" fmla="*/ 32 h 699"/>
                <a:gd name="T24" fmla="*/ 588 w 664"/>
                <a:gd name="T25" fmla="*/ 70 h 699"/>
                <a:gd name="T26" fmla="*/ 651 w 664"/>
                <a:gd name="T27" fmla="*/ 141 h 699"/>
                <a:gd name="T28" fmla="*/ 664 w 664"/>
                <a:gd name="T29" fmla="*/ 141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4 h 699"/>
                <a:gd name="T36" fmla="*/ 0 w 664"/>
                <a:gd name="T37" fmla="*/ 20 h 699"/>
                <a:gd name="T38" fmla="*/ 264 w 664"/>
                <a:gd name="T39" fmla="*/ 382 h 699"/>
                <a:gd name="T40" fmla="*/ 6 w 664"/>
                <a:gd name="T41" fmla="*/ 685 h 699"/>
                <a:gd name="T42" fmla="*/ 1 w 664"/>
                <a:gd name="T43" fmla="*/ 694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3"/>
                    <a:pt x="462" y="656"/>
                    <a:pt x="367" y="656"/>
                  </a:cubicBezTo>
                  <a:lnTo>
                    <a:pt x="66" y="656"/>
                  </a:lnTo>
                  <a:lnTo>
                    <a:pt x="320" y="358"/>
                  </a:lnTo>
                  <a:cubicBezTo>
                    <a:pt x="323" y="354"/>
                    <a:pt x="324" y="352"/>
                    <a:pt x="324" y="350"/>
                  </a:cubicBezTo>
                  <a:cubicBezTo>
                    <a:pt x="324" y="349"/>
                    <a:pt x="324" y="347"/>
                    <a:pt x="321" y="342"/>
                  </a:cubicBezTo>
                  <a:lnTo>
                    <a:pt x="88" y="24"/>
                  </a:lnTo>
                  <a:lnTo>
                    <a:pt x="362" y="24"/>
                  </a:lnTo>
                  <a:cubicBezTo>
                    <a:pt x="428" y="24"/>
                    <a:pt x="474" y="31"/>
                    <a:pt x="478" y="32"/>
                  </a:cubicBezTo>
                  <a:cubicBezTo>
                    <a:pt x="505" y="36"/>
                    <a:pt x="549" y="45"/>
                    <a:pt x="588" y="70"/>
                  </a:cubicBezTo>
                  <a:cubicBezTo>
                    <a:pt x="601" y="78"/>
                    <a:pt x="634" y="100"/>
                    <a:pt x="651" y="141"/>
                  </a:cubicBezTo>
                  <a:lnTo>
                    <a:pt x="664" y="141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2"/>
                  </a:lnTo>
                  <a:lnTo>
                    <a:pt x="6" y="685"/>
                  </a:lnTo>
                  <a:cubicBezTo>
                    <a:pt x="1" y="691"/>
                    <a:pt x="1" y="693"/>
                    <a:pt x="1" y="694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8330F5C2-1201-42DA-982E-28777C03A62C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3905250" y="2576513"/>
              <a:ext cx="49213" cy="119062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7" y="181"/>
                    <a:pt x="60" y="172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8">
              <a:extLst>
                <a:ext uri="{FF2B5EF4-FFF2-40B4-BE49-F238E27FC236}">
                  <a16:creationId xmlns:a16="http://schemas.microsoft.com/office/drawing/2014/main" id="{ADAF9D58-B5C9-4D2B-B49E-48BDE9A6DDFB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3975100" y="2625725"/>
              <a:ext cx="119063" cy="47625"/>
            </a:xfrm>
            <a:custGeom>
              <a:avLst/>
              <a:gdLst>
                <a:gd name="T0" fmla="*/ 243 w 256"/>
                <a:gd name="T1" fmla="*/ 17 h 94"/>
                <a:gd name="T2" fmla="*/ 256 w 256"/>
                <a:gd name="T3" fmla="*/ 8 h 94"/>
                <a:gd name="T4" fmla="*/ 243 w 256"/>
                <a:gd name="T5" fmla="*/ 0 h 94"/>
                <a:gd name="T6" fmla="*/ 13 w 256"/>
                <a:gd name="T7" fmla="*/ 0 h 94"/>
                <a:gd name="T8" fmla="*/ 0 w 256"/>
                <a:gd name="T9" fmla="*/ 8 h 94"/>
                <a:gd name="T10" fmla="*/ 13 w 256"/>
                <a:gd name="T11" fmla="*/ 17 h 94"/>
                <a:gd name="T12" fmla="*/ 243 w 256"/>
                <a:gd name="T13" fmla="*/ 17 h 94"/>
                <a:gd name="T14" fmla="*/ 243 w 256"/>
                <a:gd name="T15" fmla="*/ 94 h 94"/>
                <a:gd name="T16" fmla="*/ 256 w 256"/>
                <a:gd name="T17" fmla="*/ 85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5 h 94"/>
                <a:gd name="T24" fmla="*/ 13 w 256"/>
                <a:gd name="T25" fmla="*/ 94 h 94"/>
                <a:gd name="T26" fmla="*/ 243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4"/>
                  </a:moveTo>
                  <a:cubicBezTo>
                    <a:pt x="248" y="94"/>
                    <a:pt x="256" y="94"/>
                    <a:pt x="256" y="85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5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3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9">
              <a:extLst>
                <a:ext uri="{FF2B5EF4-FFF2-40B4-BE49-F238E27FC236}">
                  <a16:creationId xmlns:a16="http://schemas.microsoft.com/office/drawing/2014/main" id="{538F2831-64A4-4ECC-9F7D-EBBC7F74D3AD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124325" y="2576513"/>
              <a:ext cx="58738" cy="117475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4"/>
                  </a:lnTo>
                  <a:cubicBezTo>
                    <a:pt x="9" y="34"/>
                    <a:pt x="32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0">
              <a:extLst>
                <a:ext uri="{FF2B5EF4-FFF2-40B4-BE49-F238E27FC236}">
                  <a16:creationId xmlns:a16="http://schemas.microsoft.com/office/drawing/2014/main" id="{D6A065C3-91CC-42E6-83C0-63619969B7FC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4259263" y="2224088"/>
              <a:ext cx="134938" cy="173037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9 h 342"/>
                <a:gd name="T4" fmla="*/ 153 w 291"/>
                <a:gd name="T5" fmla="*/ 189 h 342"/>
                <a:gd name="T6" fmla="*/ 291 w 291"/>
                <a:gd name="T7" fmla="*/ 94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8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5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5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6 h 342"/>
                <a:gd name="T38" fmla="*/ 222 w 291"/>
                <a:gd name="T39" fmla="*/ 94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6 h 342"/>
                <a:gd name="T46" fmla="*/ 122 w 291"/>
                <a:gd name="T47" fmla="*/ 45 h 342"/>
                <a:gd name="T48" fmla="*/ 152 w 291"/>
                <a:gd name="T49" fmla="*/ 18 h 342"/>
                <a:gd name="T50" fmla="*/ 205 w 291"/>
                <a:gd name="T51" fmla="*/ 94 h 342"/>
                <a:gd name="T52" fmla="*/ 147 w 291"/>
                <a:gd name="T53" fmla="*/ 171 h 342"/>
                <a:gd name="T54" fmla="*/ 122 w 291"/>
                <a:gd name="T55" fmla="*/ 171 h 342"/>
                <a:gd name="T56" fmla="*/ 122 w 291"/>
                <a:gd name="T57" fmla="*/ 45 h 342"/>
                <a:gd name="T58" fmla="*/ 55 w 291"/>
                <a:gd name="T59" fmla="*/ 325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8 h 342"/>
                <a:gd name="T66" fmla="*/ 111 w 291"/>
                <a:gd name="T67" fmla="*/ 18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5 h 342"/>
                <a:gd name="T74" fmla="*/ 55 w 291"/>
                <a:gd name="T75" fmla="*/ 32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1"/>
                    <a:pt x="39" y="325"/>
                    <a:pt x="14" y="325"/>
                  </a:cubicBezTo>
                  <a:cubicBezTo>
                    <a:pt x="9" y="325"/>
                    <a:pt x="0" y="325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5"/>
                    <a:pt x="158" y="325"/>
                    <a:pt x="153" y="325"/>
                  </a:cubicBezTo>
                  <a:cubicBezTo>
                    <a:pt x="124" y="325"/>
                    <a:pt x="122" y="321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1" y="145"/>
                    <a:pt x="222" y="114"/>
                    <a:pt x="222" y="94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1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4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5" y="325"/>
                  </a:moveTo>
                  <a:cubicBezTo>
                    <a:pt x="59" y="316"/>
                    <a:pt x="59" y="304"/>
                    <a:pt x="59" y="297"/>
                  </a:cubicBezTo>
                  <a:lnTo>
                    <a:pt x="59" y="45"/>
                  </a:lnTo>
                  <a:cubicBezTo>
                    <a:pt x="59" y="39"/>
                    <a:pt x="59" y="27"/>
                    <a:pt x="55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6"/>
                    <a:pt x="109" y="325"/>
                  </a:cubicBezTo>
                  <a:lnTo>
                    <a:pt x="55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1">
              <a:extLst>
                <a:ext uri="{FF2B5EF4-FFF2-40B4-BE49-F238E27FC236}">
                  <a16:creationId xmlns:a16="http://schemas.microsoft.com/office/drawing/2014/main" id="{206D8293-4292-47CD-97F4-41DD8CFA35D9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4421188" y="2208213"/>
              <a:ext cx="52388" cy="2508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2">
              <a:extLst>
                <a:ext uri="{FF2B5EF4-FFF2-40B4-BE49-F238E27FC236}">
                  <a16:creationId xmlns:a16="http://schemas.microsoft.com/office/drawing/2014/main" id="{07296DFB-2563-4AB0-A82D-471B4086A3B4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4487863" y="2224088"/>
              <a:ext cx="107950" cy="174625"/>
            </a:xfrm>
            <a:custGeom>
              <a:avLst/>
              <a:gdLst>
                <a:gd name="T0" fmla="*/ 74 w 231"/>
                <a:gd name="T1" fmla="*/ 1 h 346"/>
                <a:gd name="T2" fmla="*/ 72 w 231"/>
                <a:gd name="T3" fmla="*/ 0 h 346"/>
                <a:gd name="T4" fmla="*/ 14 w 231"/>
                <a:gd name="T5" fmla="*/ 18 h 346"/>
                <a:gd name="T6" fmla="*/ 0 w 231"/>
                <a:gd name="T7" fmla="*/ 22 h 346"/>
                <a:gd name="T8" fmla="*/ 0 w 231"/>
                <a:gd name="T9" fmla="*/ 30 h 346"/>
                <a:gd name="T10" fmla="*/ 8 w 231"/>
                <a:gd name="T11" fmla="*/ 30 h 346"/>
                <a:gd name="T12" fmla="*/ 32 w 231"/>
                <a:gd name="T13" fmla="*/ 55 h 346"/>
                <a:gd name="T14" fmla="*/ 32 w 231"/>
                <a:gd name="T15" fmla="*/ 314 h 346"/>
                <a:gd name="T16" fmla="*/ 115 w 231"/>
                <a:gd name="T17" fmla="*/ 346 h 346"/>
                <a:gd name="T18" fmla="*/ 231 w 231"/>
                <a:gd name="T19" fmla="*/ 220 h 346"/>
                <a:gd name="T20" fmla="*/ 144 w 231"/>
                <a:gd name="T21" fmla="*/ 111 h 346"/>
                <a:gd name="T22" fmla="*/ 74 w 231"/>
                <a:gd name="T23" fmla="*/ 154 h 346"/>
                <a:gd name="T24" fmla="*/ 74 w 231"/>
                <a:gd name="T25" fmla="*/ 1 h 346"/>
                <a:gd name="T26" fmla="*/ 74 w 231"/>
                <a:gd name="T27" fmla="*/ 180 h 346"/>
                <a:gd name="T28" fmla="*/ 124 w 231"/>
                <a:gd name="T29" fmla="*/ 143 h 346"/>
                <a:gd name="T30" fmla="*/ 188 w 231"/>
                <a:gd name="T31" fmla="*/ 243 h 346"/>
                <a:gd name="T32" fmla="*/ 123 w 231"/>
                <a:gd name="T33" fmla="*/ 330 h 346"/>
                <a:gd name="T34" fmla="*/ 74 w 231"/>
                <a:gd name="T35" fmla="*/ 306 h 346"/>
                <a:gd name="T36" fmla="*/ 74 w 231"/>
                <a:gd name="T37" fmla="*/ 1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46">
                  <a:moveTo>
                    <a:pt x="74" y="1"/>
                  </a:moveTo>
                  <a:lnTo>
                    <a:pt x="72" y="0"/>
                  </a:lnTo>
                  <a:cubicBezTo>
                    <a:pt x="51" y="8"/>
                    <a:pt x="37" y="12"/>
                    <a:pt x="14" y="18"/>
                  </a:cubicBezTo>
                  <a:lnTo>
                    <a:pt x="0" y="22"/>
                  </a:lnTo>
                  <a:lnTo>
                    <a:pt x="0" y="30"/>
                  </a:lnTo>
                  <a:cubicBezTo>
                    <a:pt x="3" y="30"/>
                    <a:pt x="5" y="30"/>
                    <a:pt x="8" y="30"/>
                  </a:cubicBezTo>
                  <a:cubicBezTo>
                    <a:pt x="28" y="30"/>
                    <a:pt x="32" y="34"/>
                    <a:pt x="32" y="55"/>
                  </a:cubicBezTo>
                  <a:lnTo>
                    <a:pt x="32" y="314"/>
                  </a:lnTo>
                  <a:cubicBezTo>
                    <a:pt x="32" y="330"/>
                    <a:pt x="75" y="346"/>
                    <a:pt x="115" y="346"/>
                  </a:cubicBezTo>
                  <a:cubicBezTo>
                    <a:pt x="181" y="346"/>
                    <a:pt x="231" y="291"/>
                    <a:pt x="231" y="220"/>
                  </a:cubicBezTo>
                  <a:cubicBezTo>
                    <a:pt x="231" y="158"/>
                    <a:pt x="194" y="111"/>
                    <a:pt x="144" y="111"/>
                  </a:cubicBezTo>
                  <a:cubicBezTo>
                    <a:pt x="113" y="111"/>
                    <a:pt x="84" y="129"/>
                    <a:pt x="74" y="154"/>
                  </a:cubicBezTo>
                  <a:lnTo>
                    <a:pt x="74" y="1"/>
                  </a:lnTo>
                  <a:close/>
                  <a:moveTo>
                    <a:pt x="74" y="180"/>
                  </a:moveTo>
                  <a:cubicBezTo>
                    <a:pt x="74" y="161"/>
                    <a:pt x="98" y="143"/>
                    <a:pt x="124" y="143"/>
                  </a:cubicBezTo>
                  <a:cubicBezTo>
                    <a:pt x="163" y="143"/>
                    <a:pt x="188" y="182"/>
                    <a:pt x="188" y="243"/>
                  </a:cubicBezTo>
                  <a:cubicBezTo>
                    <a:pt x="188" y="298"/>
                    <a:pt x="164" y="330"/>
                    <a:pt x="123" y="330"/>
                  </a:cubicBezTo>
                  <a:cubicBezTo>
                    <a:pt x="97" y="330"/>
                    <a:pt x="74" y="319"/>
                    <a:pt x="74" y="306"/>
                  </a:cubicBezTo>
                  <a:lnTo>
                    <a:pt x="74" y="1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3">
              <a:extLst>
                <a:ext uri="{FF2B5EF4-FFF2-40B4-BE49-F238E27FC236}">
                  <a16:creationId xmlns:a16="http://schemas.microsoft.com/office/drawing/2014/main" id="{1239BC10-3563-430D-B729-BE22686CB833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4606925" y="2224088"/>
              <a:ext cx="55563" cy="173037"/>
            </a:xfrm>
            <a:custGeom>
              <a:avLst/>
              <a:gdLst>
                <a:gd name="T0" fmla="*/ 79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4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4 h 341"/>
                <a:gd name="T22" fmla="*/ 81 w 118"/>
                <a:gd name="T23" fmla="*/ 290 h 341"/>
                <a:gd name="T24" fmla="*/ 81 w 118"/>
                <a:gd name="T25" fmla="*/ 113 h 341"/>
                <a:gd name="T26" fmla="*/ 79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79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2"/>
                    <a:pt x="0" y="334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4"/>
                  </a:lnTo>
                  <a:cubicBezTo>
                    <a:pt x="85" y="331"/>
                    <a:pt x="81" y="326"/>
                    <a:pt x="81" y="290"/>
                  </a:cubicBezTo>
                  <a:lnTo>
                    <a:pt x="81" y="113"/>
                  </a:lnTo>
                  <a:lnTo>
                    <a:pt x="79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0" y="51"/>
                    <a:pt x="82" y="40"/>
                    <a:pt x="82" y="26"/>
                  </a:cubicBezTo>
                  <a:cubicBezTo>
                    <a:pt x="82" y="12"/>
                    <a:pt x="70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4">
              <a:extLst>
                <a:ext uri="{FF2B5EF4-FFF2-40B4-BE49-F238E27FC236}">
                  <a16:creationId xmlns:a16="http://schemas.microsoft.com/office/drawing/2014/main" id="{43E1C798-C31E-4867-9016-0FD54C11580B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672013" y="2281238"/>
              <a:ext cx="109538" cy="115887"/>
            </a:xfrm>
            <a:custGeom>
              <a:avLst/>
              <a:gdLst>
                <a:gd name="T0" fmla="*/ 0 w 233"/>
                <a:gd name="T1" fmla="*/ 31 h 230"/>
                <a:gd name="T2" fmla="*/ 13 w 233"/>
                <a:gd name="T3" fmla="*/ 29 h 230"/>
                <a:gd name="T4" fmla="*/ 32 w 233"/>
                <a:gd name="T5" fmla="*/ 61 h 230"/>
                <a:gd name="T6" fmla="*/ 32 w 233"/>
                <a:gd name="T7" fmla="*/ 185 h 230"/>
                <a:gd name="T8" fmla="*/ 1 w 233"/>
                <a:gd name="T9" fmla="*/ 223 h 230"/>
                <a:gd name="T10" fmla="*/ 1 w 233"/>
                <a:gd name="T11" fmla="*/ 230 h 230"/>
                <a:gd name="T12" fmla="*/ 106 w 233"/>
                <a:gd name="T13" fmla="*/ 230 h 230"/>
                <a:gd name="T14" fmla="*/ 106 w 233"/>
                <a:gd name="T15" fmla="*/ 223 h 230"/>
                <a:gd name="T16" fmla="*/ 73 w 233"/>
                <a:gd name="T17" fmla="*/ 197 h 230"/>
                <a:gd name="T18" fmla="*/ 73 w 233"/>
                <a:gd name="T19" fmla="*/ 56 h 230"/>
                <a:gd name="T20" fmla="*/ 125 w 233"/>
                <a:gd name="T21" fmla="*/ 28 h 230"/>
                <a:gd name="T22" fmla="*/ 161 w 233"/>
                <a:gd name="T23" fmla="*/ 76 h 230"/>
                <a:gd name="T24" fmla="*/ 161 w 233"/>
                <a:gd name="T25" fmla="*/ 181 h 230"/>
                <a:gd name="T26" fmla="*/ 130 w 233"/>
                <a:gd name="T27" fmla="*/ 223 h 230"/>
                <a:gd name="T28" fmla="*/ 130 w 233"/>
                <a:gd name="T29" fmla="*/ 230 h 230"/>
                <a:gd name="T30" fmla="*/ 233 w 233"/>
                <a:gd name="T31" fmla="*/ 230 h 230"/>
                <a:gd name="T32" fmla="*/ 233 w 233"/>
                <a:gd name="T33" fmla="*/ 223 h 230"/>
                <a:gd name="T34" fmla="*/ 203 w 233"/>
                <a:gd name="T35" fmla="*/ 190 h 230"/>
                <a:gd name="T36" fmla="*/ 203 w 233"/>
                <a:gd name="T37" fmla="*/ 75 h 230"/>
                <a:gd name="T38" fmla="*/ 144 w 233"/>
                <a:gd name="T39" fmla="*/ 0 h 230"/>
                <a:gd name="T40" fmla="*/ 72 w 233"/>
                <a:gd name="T41" fmla="*/ 41 h 230"/>
                <a:gd name="T42" fmla="*/ 72 w 233"/>
                <a:gd name="T43" fmla="*/ 2 h 230"/>
                <a:gd name="T44" fmla="*/ 68 w 233"/>
                <a:gd name="T45" fmla="*/ 0 h 230"/>
                <a:gd name="T46" fmla="*/ 0 w 233"/>
                <a:gd name="T47" fmla="*/ 23 h 230"/>
                <a:gd name="T48" fmla="*/ 0 w 233"/>
                <a:gd name="T49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3" h="230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4"/>
                    <a:pt x="26" y="221"/>
                    <a:pt x="1" y="223"/>
                  </a:cubicBezTo>
                  <a:lnTo>
                    <a:pt x="1" y="230"/>
                  </a:lnTo>
                  <a:lnTo>
                    <a:pt x="106" y="230"/>
                  </a:lnTo>
                  <a:lnTo>
                    <a:pt x="106" y="223"/>
                  </a:lnTo>
                  <a:cubicBezTo>
                    <a:pt x="81" y="221"/>
                    <a:pt x="73" y="215"/>
                    <a:pt x="73" y="197"/>
                  </a:cubicBezTo>
                  <a:lnTo>
                    <a:pt x="73" y="56"/>
                  </a:lnTo>
                  <a:cubicBezTo>
                    <a:pt x="97" y="34"/>
                    <a:pt x="108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1"/>
                  </a:lnTo>
                  <a:cubicBezTo>
                    <a:pt x="161" y="212"/>
                    <a:pt x="155" y="221"/>
                    <a:pt x="130" y="223"/>
                  </a:cubicBezTo>
                  <a:lnTo>
                    <a:pt x="130" y="230"/>
                  </a:lnTo>
                  <a:lnTo>
                    <a:pt x="233" y="230"/>
                  </a:lnTo>
                  <a:lnTo>
                    <a:pt x="233" y="223"/>
                  </a:lnTo>
                  <a:cubicBezTo>
                    <a:pt x="209" y="220"/>
                    <a:pt x="203" y="214"/>
                    <a:pt x="203" y="190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1"/>
                  </a:cubicBezTo>
                  <a:lnTo>
                    <a:pt x="72" y="2"/>
                  </a:lnTo>
                  <a:lnTo>
                    <a:pt x="68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5">
              <a:extLst>
                <a:ext uri="{FF2B5EF4-FFF2-40B4-BE49-F238E27FC236}">
                  <a16:creationId xmlns:a16="http://schemas.microsoft.com/office/drawing/2014/main" id="{FA1D46F5-BB25-4215-884D-6619CE2687B8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4849813" y="2230438"/>
              <a:ext cx="61913" cy="169862"/>
            </a:xfrm>
            <a:custGeom>
              <a:avLst/>
              <a:gdLst>
                <a:gd name="T0" fmla="*/ 127 w 131"/>
                <a:gd name="T1" fmla="*/ 18 h 336"/>
                <a:gd name="T2" fmla="*/ 108 w 131"/>
                <a:gd name="T3" fmla="*/ 0 h 336"/>
                <a:gd name="T4" fmla="*/ 82 w 131"/>
                <a:gd name="T5" fmla="*/ 27 h 336"/>
                <a:gd name="T6" fmla="*/ 100 w 131"/>
                <a:gd name="T7" fmla="*/ 45 h 336"/>
                <a:gd name="T8" fmla="*/ 127 w 131"/>
                <a:gd name="T9" fmla="*/ 18 h 336"/>
                <a:gd name="T10" fmla="*/ 89 w 131"/>
                <a:gd name="T11" fmla="*/ 206 h 336"/>
                <a:gd name="T12" fmla="*/ 100 w 131"/>
                <a:gd name="T13" fmla="*/ 177 h 336"/>
                <a:gd name="T14" fmla="*/ 106 w 131"/>
                <a:gd name="T15" fmla="*/ 150 h 336"/>
                <a:gd name="T16" fmla="*/ 66 w 131"/>
                <a:gd name="T17" fmla="*/ 109 h 336"/>
                <a:gd name="T18" fmla="*/ 0 w 131"/>
                <a:gd name="T19" fmla="*/ 186 h 336"/>
                <a:gd name="T20" fmla="*/ 6 w 131"/>
                <a:gd name="T21" fmla="*/ 191 h 336"/>
                <a:gd name="T22" fmla="*/ 14 w 131"/>
                <a:gd name="T23" fmla="*/ 182 h 336"/>
                <a:gd name="T24" fmla="*/ 64 w 131"/>
                <a:gd name="T25" fmla="*/ 120 h 336"/>
                <a:gd name="T26" fmla="*/ 77 w 131"/>
                <a:gd name="T27" fmla="*/ 136 h 336"/>
                <a:gd name="T28" fmla="*/ 71 w 131"/>
                <a:gd name="T29" fmla="*/ 162 h 336"/>
                <a:gd name="T30" fmla="*/ 37 w 131"/>
                <a:gd name="T31" fmla="*/ 255 h 336"/>
                <a:gd name="T32" fmla="*/ 25 w 131"/>
                <a:gd name="T33" fmla="*/ 295 h 336"/>
                <a:gd name="T34" fmla="*/ 66 w 131"/>
                <a:gd name="T35" fmla="*/ 336 h 336"/>
                <a:gd name="T36" fmla="*/ 131 w 131"/>
                <a:gd name="T37" fmla="*/ 259 h 336"/>
                <a:gd name="T38" fmla="*/ 125 w 131"/>
                <a:gd name="T39" fmla="*/ 254 h 336"/>
                <a:gd name="T40" fmla="*/ 118 w 131"/>
                <a:gd name="T41" fmla="*/ 263 h 336"/>
                <a:gd name="T42" fmla="*/ 67 w 131"/>
                <a:gd name="T43" fmla="*/ 325 h 336"/>
                <a:gd name="T44" fmla="*/ 55 w 131"/>
                <a:gd name="T45" fmla="*/ 308 h 336"/>
                <a:gd name="T46" fmla="*/ 70 w 131"/>
                <a:gd name="T47" fmla="*/ 258 h 336"/>
                <a:gd name="T48" fmla="*/ 89 w 131"/>
                <a:gd name="T49" fmla="*/ 2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6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0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6" y="160"/>
                    <a:pt x="106" y="150"/>
                  </a:cubicBezTo>
                  <a:cubicBezTo>
                    <a:pt x="106" y="128"/>
                    <a:pt x="90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5"/>
                  </a:cubicBezTo>
                  <a:cubicBezTo>
                    <a:pt x="32" y="268"/>
                    <a:pt x="25" y="284"/>
                    <a:pt x="25" y="295"/>
                  </a:cubicBezTo>
                  <a:cubicBezTo>
                    <a:pt x="25" y="318"/>
                    <a:pt x="42" y="336"/>
                    <a:pt x="66" y="336"/>
                  </a:cubicBezTo>
                  <a:cubicBezTo>
                    <a:pt x="113" y="336"/>
                    <a:pt x="131" y="263"/>
                    <a:pt x="131" y="259"/>
                  </a:cubicBezTo>
                  <a:cubicBezTo>
                    <a:pt x="131" y="254"/>
                    <a:pt x="127" y="254"/>
                    <a:pt x="125" y="254"/>
                  </a:cubicBezTo>
                  <a:cubicBezTo>
                    <a:pt x="120" y="254"/>
                    <a:pt x="120" y="255"/>
                    <a:pt x="118" y="263"/>
                  </a:cubicBezTo>
                  <a:cubicBezTo>
                    <a:pt x="109" y="294"/>
                    <a:pt x="92" y="325"/>
                    <a:pt x="67" y="325"/>
                  </a:cubicBezTo>
                  <a:cubicBezTo>
                    <a:pt x="59" y="325"/>
                    <a:pt x="55" y="320"/>
                    <a:pt x="55" y="308"/>
                  </a:cubicBezTo>
                  <a:cubicBezTo>
                    <a:pt x="55" y="296"/>
                    <a:pt x="58" y="289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6">
              <a:extLst>
                <a:ext uri="{FF2B5EF4-FFF2-40B4-BE49-F238E27FC236}">
                  <a16:creationId xmlns:a16="http://schemas.microsoft.com/office/drawing/2014/main" id="{5108C6F4-888F-49C7-962E-1C7765016D81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4984750" y="2224088"/>
              <a:ext cx="55563" cy="173037"/>
            </a:xfrm>
            <a:custGeom>
              <a:avLst/>
              <a:gdLst>
                <a:gd name="T0" fmla="*/ 80 w 118"/>
                <a:gd name="T1" fmla="*/ 111 h 341"/>
                <a:gd name="T2" fmla="*/ 2 w 118"/>
                <a:gd name="T3" fmla="*/ 139 h 341"/>
                <a:gd name="T4" fmla="*/ 2 w 118"/>
                <a:gd name="T5" fmla="*/ 146 h 341"/>
                <a:gd name="T6" fmla="*/ 6 w 118"/>
                <a:gd name="T7" fmla="*/ 146 h 341"/>
                <a:gd name="T8" fmla="*/ 23 w 118"/>
                <a:gd name="T9" fmla="*/ 144 h 341"/>
                <a:gd name="T10" fmla="*/ 40 w 118"/>
                <a:gd name="T11" fmla="*/ 174 h 341"/>
                <a:gd name="T12" fmla="*/ 40 w 118"/>
                <a:gd name="T13" fmla="*/ 290 h 341"/>
                <a:gd name="T14" fmla="*/ 0 w 118"/>
                <a:gd name="T15" fmla="*/ 334 h 341"/>
                <a:gd name="T16" fmla="*/ 0 w 118"/>
                <a:gd name="T17" fmla="*/ 341 h 341"/>
                <a:gd name="T18" fmla="*/ 118 w 118"/>
                <a:gd name="T19" fmla="*/ 341 h 341"/>
                <a:gd name="T20" fmla="*/ 118 w 118"/>
                <a:gd name="T21" fmla="*/ 334 h 341"/>
                <a:gd name="T22" fmla="*/ 82 w 118"/>
                <a:gd name="T23" fmla="*/ 290 h 341"/>
                <a:gd name="T24" fmla="*/ 82 w 118"/>
                <a:gd name="T25" fmla="*/ 113 h 341"/>
                <a:gd name="T26" fmla="*/ 80 w 118"/>
                <a:gd name="T27" fmla="*/ 111 h 341"/>
                <a:gd name="T28" fmla="*/ 56 w 118"/>
                <a:gd name="T29" fmla="*/ 0 h 341"/>
                <a:gd name="T30" fmla="*/ 31 w 118"/>
                <a:gd name="T31" fmla="*/ 26 h 341"/>
                <a:gd name="T32" fmla="*/ 56 w 118"/>
                <a:gd name="T33" fmla="*/ 51 h 341"/>
                <a:gd name="T34" fmla="*/ 82 w 118"/>
                <a:gd name="T35" fmla="*/ 26 h 341"/>
                <a:gd name="T36" fmla="*/ 56 w 118"/>
                <a:gd name="T3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41">
                  <a:moveTo>
                    <a:pt x="80" y="111"/>
                  </a:moveTo>
                  <a:lnTo>
                    <a:pt x="2" y="139"/>
                  </a:lnTo>
                  <a:lnTo>
                    <a:pt x="2" y="146"/>
                  </a:lnTo>
                  <a:lnTo>
                    <a:pt x="6" y="146"/>
                  </a:lnTo>
                  <a:cubicBezTo>
                    <a:pt x="12" y="145"/>
                    <a:pt x="19" y="144"/>
                    <a:pt x="23" y="144"/>
                  </a:cubicBezTo>
                  <a:cubicBezTo>
                    <a:pt x="35" y="144"/>
                    <a:pt x="40" y="152"/>
                    <a:pt x="40" y="174"/>
                  </a:cubicBezTo>
                  <a:lnTo>
                    <a:pt x="40" y="290"/>
                  </a:lnTo>
                  <a:cubicBezTo>
                    <a:pt x="40" y="326"/>
                    <a:pt x="35" y="332"/>
                    <a:pt x="0" y="334"/>
                  </a:cubicBezTo>
                  <a:lnTo>
                    <a:pt x="0" y="341"/>
                  </a:lnTo>
                  <a:lnTo>
                    <a:pt x="118" y="341"/>
                  </a:lnTo>
                  <a:lnTo>
                    <a:pt x="118" y="334"/>
                  </a:lnTo>
                  <a:cubicBezTo>
                    <a:pt x="86" y="331"/>
                    <a:pt x="82" y="326"/>
                    <a:pt x="82" y="290"/>
                  </a:cubicBezTo>
                  <a:lnTo>
                    <a:pt x="82" y="113"/>
                  </a:lnTo>
                  <a:lnTo>
                    <a:pt x="80" y="111"/>
                  </a:lnTo>
                  <a:close/>
                  <a:moveTo>
                    <a:pt x="56" y="0"/>
                  </a:moveTo>
                  <a:cubicBezTo>
                    <a:pt x="43" y="0"/>
                    <a:pt x="31" y="12"/>
                    <a:pt x="31" y="26"/>
                  </a:cubicBezTo>
                  <a:cubicBezTo>
                    <a:pt x="31" y="40"/>
                    <a:pt x="42" y="51"/>
                    <a:pt x="56" y="51"/>
                  </a:cubicBezTo>
                  <a:cubicBezTo>
                    <a:pt x="71" y="51"/>
                    <a:pt x="82" y="40"/>
                    <a:pt x="82" y="26"/>
                  </a:cubicBezTo>
                  <a:cubicBezTo>
                    <a:pt x="82" y="12"/>
                    <a:pt x="71" y="0"/>
                    <a:pt x="5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7">
              <a:extLst>
                <a:ext uri="{FF2B5EF4-FFF2-40B4-BE49-F238E27FC236}">
                  <a16:creationId xmlns:a16="http://schemas.microsoft.com/office/drawing/2014/main" id="{AE0168E9-BD10-4630-9C10-88C4F4593020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057775" y="2281238"/>
              <a:ext cx="68263" cy="117475"/>
            </a:xfrm>
            <a:custGeom>
              <a:avLst/>
              <a:gdLst>
                <a:gd name="T0" fmla="*/ 132 w 148"/>
                <a:gd name="T1" fmla="*/ 72 h 234"/>
                <a:gd name="T2" fmla="*/ 130 w 148"/>
                <a:gd name="T3" fmla="*/ 4 h 234"/>
                <a:gd name="T4" fmla="*/ 124 w 148"/>
                <a:gd name="T5" fmla="*/ 4 h 234"/>
                <a:gd name="T6" fmla="*/ 123 w 148"/>
                <a:gd name="T7" fmla="*/ 5 h 234"/>
                <a:gd name="T8" fmla="*/ 116 w 148"/>
                <a:gd name="T9" fmla="*/ 9 h 234"/>
                <a:gd name="T10" fmla="*/ 103 w 148"/>
                <a:gd name="T11" fmla="*/ 6 h 234"/>
                <a:gd name="T12" fmla="*/ 68 w 148"/>
                <a:gd name="T13" fmla="*/ 0 h 234"/>
                <a:gd name="T14" fmla="*/ 0 w 148"/>
                <a:gd name="T15" fmla="*/ 61 h 234"/>
                <a:gd name="T16" fmla="*/ 59 w 148"/>
                <a:gd name="T17" fmla="*/ 133 h 234"/>
                <a:gd name="T18" fmla="*/ 88 w 148"/>
                <a:gd name="T19" fmla="*/ 150 h 234"/>
                <a:gd name="T20" fmla="*/ 113 w 148"/>
                <a:gd name="T21" fmla="*/ 187 h 234"/>
                <a:gd name="T22" fmla="*/ 72 w 148"/>
                <a:gd name="T23" fmla="*/ 223 h 234"/>
                <a:gd name="T24" fmla="*/ 30 w 148"/>
                <a:gd name="T25" fmla="*/ 206 h 234"/>
                <a:gd name="T26" fmla="*/ 9 w 148"/>
                <a:gd name="T27" fmla="*/ 153 h 234"/>
                <a:gd name="T28" fmla="*/ 1 w 148"/>
                <a:gd name="T29" fmla="*/ 153 h 234"/>
                <a:gd name="T30" fmla="*/ 1 w 148"/>
                <a:gd name="T31" fmla="*/ 231 h 234"/>
                <a:gd name="T32" fmla="*/ 7 w 148"/>
                <a:gd name="T33" fmla="*/ 231 h 234"/>
                <a:gd name="T34" fmla="*/ 19 w 148"/>
                <a:gd name="T35" fmla="*/ 225 h 234"/>
                <a:gd name="T36" fmla="*/ 42 w 148"/>
                <a:gd name="T37" fmla="*/ 229 h 234"/>
                <a:gd name="T38" fmla="*/ 78 w 148"/>
                <a:gd name="T39" fmla="*/ 234 h 234"/>
                <a:gd name="T40" fmla="*/ 148 w 148"/>
                <a:gd name="T41" fmla="*/ 170 h 234"/>
                <a:gd name="T42" fmla="*/ 106 w 148"/>
                <a:gd name="T43" fmla="*/ 111 h 234"/>
                <a:gd name="T44" fmla="*/ 53 w 148"/>
                <a:gd name="T45" fmla="*/ 79 h 234"/>
                <a:gd name="T46" fmla="*/ 31 w 148"/>
                <a:gd name="T47" fmla="*/ 45 h 234"/>
                <a:gd name="T48" fmla="*/ 70 w 148"/>
                <a:gd name="T49" fmla="*/ 11 h 234"/>
                <a:gd name="T50" fmla="*/ 124 w 148"/>
                <a:gd name="T51" fmla="*/ 72 h 234"/>
                <a:gd name="T52" fmla="*/ 132 w 148"/>
                <a:gd name="T53" fmla="*/ 7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234">
                  <a:moveTo>
                    <a:pt x="132" y="72"/>
                  </a:moveTo>
                  <a:lnTo>
                    <a:pt x="130" y="4"/>
                  </a:lnTo>
                  <a:lnTo>
                    <a:pt x="124" y="4"/>
                  </a:lnTo>
                  <a:lnTo>
                    <a:pt x="123" y="5"/>
                  </a:lnTo>
                  <a:cubicBezTo>
                    <a:pt x="119" y="9"/>
                    <a:pt x="118" y="9"/>
                    <a:pt x="116" y="9"/>
                  </a:cubicBezTo>
                  <a:cubicBezTo>
                    <a:pt x="113" y="9"/>
                    <a:pt x="108" y="8"/>
                    <a:pt x="103" y="6"/>
                  </a:cubicBezTo>
                  <a:cubicBezTo>
                    <a:pt x="92" y="2"/>
                    <a:pt x="81" y="0"/>
                    <a:pt x="68" y="0"/>
                  </a:cubicBezTo>
                  <a:cubicBezTo>
                    <a:pt x="29" y="0"/>
                    <a:pt x="0" y="25"/>
                    <a:pt x="0" y="61"/>
                  </a:cubicBezTo>
                  <a:cubicBezTo>
                    <a:pt x="0" y="89"/>
                    <a:pt x="16" y="109"/>
                    <a:pt x="59" y="133"/>
                  </a:cubicBezTo>
                  <a:lnTo>
                    <a:pt x="88" y="150"/>
                  </a:lnTo>
                  <a:cubicBezTo>
                    <a:pt x="105" y="160"/>
                    <a:pt x="113" y="172"/>
                    <a:pt x="113" y="187"/>
                  </a:cubicBezTo>
                  <a:cubicBezTo>
                    <a:pt x="113" y="209"/>
                    <a:pt x="97" y="223"/>
                    <a:pt x="72" y="223"/>
                  </a:cubicBezTo>
                  <a:cubicBezTo>
                    <a:pt x="55" y="223"/>
                    <a:pt x="40" y="217"/>
                    <a:pt x="30" y="206"/>
                  </a:cubicBezTo>
                  <a:cubicBezTo>
                    <a:pt x="20" y="193"/>
                    <a:pt x="15" y="182"/>
                    <a:pt x="9" y="153"/>
                  </a:cubicBezTo>
                  <a:lnTo>
                    <a:pt x="1" y="153"/>
                  </a:lnTo>
                  <a:lnTo>
                    <a:pt x="1" y="231"/>
                  </a:lnTo>
                  <a:lnTo>
                    <a:pt x="7" y="231"/>
                  </a:lnTo>
                  <a:cubicBezTo>
                    <a:pt x="11" y="226"/>
                    <a:pt x="13" y="225"/>
                    <a:pt x="19" y="225"/>
                  </a:cubicBezTo>
                  <a:cubicBezTo>
                    <a:pt x="23" y="225"/>
                    <a:pt x="30" y="226"/>
                    <a:pt x="42" y="229"/>
                  </a:cubicBezTo>
                  <a:cubicBezTo>
                    <a:pt x="56" y="232"/>
                    <a:pt x="69" y="234"/>
                    <a:pt x="78" y="234"/>
                  </a:cubicBezTo>
                  <a:cubicBezTo>
                    <a:pt x="116" y="234"/>
                    <a:pt x="148" y="205"/>
                    <a:pt x="148" y="170"/>
                  </a:cubicBezTo>
                  <a:cubicBezTo>
                    <a:pt x="148" y="145"/>
                    <a:pt x="136" y="129"/>
                    <a:pt x="106" y="111"/>
                  </a:cubicBezTo>
                  <a:lnTo>
                    <a:pt x="53" y="79"/>
                  </a:lnTo>
                  <a:cubicBezTo>
                    <a:pt x="39" y="71"/>
                    <a:pt x="31" y="58"/>
                    <a:pt x="31" y="45"/>
                  </a:cubicBezTo>
                  <a:cubicBezTo>
                    <a:pt x="31" y="25"/>
                    <a:pt x="47" y="11"/>
                    <a:pt x="70" y="11"/>
                  </a:cubicBezTo>
                  <a:cubicBezTo>
                    <a:pt x="98" y="11"/>
                    <a:pt x="113" y="28"/>
                    <a:pt x="124" y="72"/>
                  </a:cubicBezTo>
                  <a:lnTo>
                    <a:pt x="132" y="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8">
              <a:extLst>
                <a:ext uri="{FF2B5EF4-FFF2-40B4-BE49-F238E27FC236}">
                  <a16:creationId xmlns:a16="http://schemas.microsoft.com/office/drawing/2014/main" id="{74C0E23D-DE5A-4E8E-ADC3-4A2833BB2E49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5200650" y="2281238"/>
              <a:ext cx="92075" cy="117475"/>
            </a:xfrm>
            <a:custGeom>
              <a:avLst/>
              <a:gdLst>
                <a:gd name="T0" fmla="*/ 191 w 199"/>
                <a:gd name="T1" fmla="*/ 148 h 235"/>
                <a:gd name="T2" fmla="*/ 113 w 199"/>
                <a:gd name="T3" fmla="*/ 201 h 235"/>
                <a:gd name="T4" fmla="*/ 49 w 199"/>
                <a:gd name="T5" fmla="*/ 158 h 235"/>
                <a:gd name="T6" fmla="*/ 36 w 199"/>
                <a:gd name="T7" fmla="*/ 92 h 235"/>
                <a:gd name="T8" fmla="*/ 189 w 199"/>
                <a:gd name="T9" fmla="*/ 92 h 235"/>
                <a:gd name="T10" fmla="*/ 168 w 199"/>
                <a:gd name="T11" fmla="*/ 29 h 235"/>
                <a:gd name="T12" fmla="*/ 104 w 199"/>
                <a:gd name="T13" fmla="*/ 0 h 235"/>
                <a:gd name="T14" fmla="*/ 37 w 199"/>
                <a:gd name="T15" fmla="*/ 26 h 235"/>
                <a:gd name="T16" fmla="*/ 0 w 199"/>
                <a:gd name="T17" fmla="*/ 123 h 235"/>
                <a:gd name="T18" fmla="*/ 93 w 199"/>
                <a:gd name="T19" fmla="*/ 235 h 235"/>
                <a:gd name="T20" fmla="*/ 199 w 199"/>
                <a:gd name="T21" fmla="*/ 152 h 235"/>
                <a:gd name="T22" fmla="*/ 191 w 199"/>
                <a:gd name="T23" fmla="*/ 148 h 235"/>
                <a:gd name="T24" fmla="*/ 37 w 199"/>
                <a:gd name="T25" fmla="*/ 76 h 235"/>
                <a:gd name="T26" fmla="*/ 89 w 199"/>
                <a:gd name="T27" fmla="*/ 18 h 235"/>
                <a:gd name="T28" fmla="*/ 138 w 199"/>
                <a:gd name="T29" fmla="*/ 76 h 235"/>
                <a:gd name="T30" fmla="*/ 37 w 199"/>
                <a:gd name="T31" fmla="*/ 7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5">
                  <a:moveTo>
                    <a:pt x="191" y="148"/>
                  </a:moveTo>
                  <a:cubicBezTo>
                    <a:pt x="167" y="186"/>
                    <a:pt x="145" y="201"/>
                    <a:pt x="113" y="201"/>
                  </a:cubicBezTo>
                  <a:cubicBezTo>
                    <a:pt x="85" y="201"/>
                    <a:pt x="64" y="186"/>
                    <a:pt x="49" y="158"/>
                  </a:cubicBezTo>
                  <a:cubicBezTo>
                    <a:pt x="40" y="139"/>
                    <a:pt x="37" y="122"/>
                    <a:pt x="36" y="92"/>
                  </a:cubicBezTo>
                  <a:lnTo>
                    <a:pt x="189" y="92"/>
                  </a:lnTo>
                  <a:cubicBezTo>
                    <a:pt x="185" y="59"/>
                    <a:pt x="180" y="45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6" y="9"/>
                    <a:pt x="37" y="26"/>
                  </a:cubicBezTo>
                  <a:cubicBezTo>
                    <a:pt x="13" y="47"/>
                    <a:pt x="0" y="82"/>
                    <a:pt x="0" y="123"/>
                  </a:cubicBezTo>
                  <a:cubicBezTo>
                    <a:pt x="0" y="192"/>
                    <a:pt x="36" y="235"/>
                    <a:pt x="93" y="235"/>
                  </a:cubicBezTo>
                  <a:cubicBezTo>
                    <a:pt x="140" y="235"/>
                    <a:pt x="178" y="206"/>
                    <a:pt x="199" y="152"/>
                  </a:cubicBezTo>
                  <a:lnTo>
                    <a:pt x="191" y="148"/>
                  </a:lnTo>
                  <a:close/>
                  <a:moveTo>
                    <a:pt x="37" y="76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6"/>
                  </a:cubicBezTo>
                  <a:lnTo>
                    <a:pt x="37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9">
              <a:extLst>
                <a:ext uri="{FF2B5EF4-FFF2-40B4-BE49-F238E27FC236}">
                  <a16:creationId xmlns:a16="http://schemas.microsoft.com/office/drawing/2014/main" id="{CA8EC056-7CC4-4ED8-A25A-6B861823C14B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5300663" y="2281238"/>
              <a:ext cx="177800" cy="115887"/>
            </a:xfrm>
            <a:custGeom>
              <a:avLst/>
              <a:gdLst>
                <a:gd name="T0" fmla="*/ 2 w 379"/>
                <a:gd name="T1" fmla="*/ 31 h 230"/>
                <a:gd name="T2" fmla="*/ 18 w 379"/>
                <a:gd name="T3" fmla="*/ 29 h 230"/>
                <a:gd name="T4" fmla="*/ 35 w 379"/>
                <a:gd name="T5" fmla="*/ 61 h 230"/>
                <a:gd name="T6" fmla="*/ 35 w 379"/>
                <a:gd name="T7" fmla="*/ 188 h 230"/>
                <a:gd name="T8" fmla="*/ 0 w 379"/>
                <a:gd name="T9" fmla="*/ 223 h 230"/>
                <a:gd name="T10" fmla="*/ 0 w 379"/>
                <a:gd name="T11" fmla="*/ 230 h 230"/>
                <a:gd name="T12" fmla="*/ 111 w 379"/>
                <a:gd name="T13" fmla="*/ 230 h 230"/>
                <a:gd name="T14" fmla="*/ 111 w 379"/>
                <a:gd name="T15" fmla="*/ 223 h 230"/>
                <a:gd name="T16" fmla="*/ 77 w 379"/>
                <a:gd name="T17" fmla="*/ 197 h 230"/>
                <a:gd name="T18" fmla="*/ 77 w 379"/>
                <a:gd name="T19" fmla="*/ 56 h 230"/>
                <a:gd name="T20" fmla="*/ 85 w 379"/>
                <a:gd name="T21" fmla="*/ 46 h 230"/>
                <a:gd name="T22" fmla="*/ 136 w 379"/>
                <a:gd name="T23" fmla="*/ 26 h 230"/>
                <a:gd name="T24" fmla="*/ 169 w 379"/>
                <a:gd name="T25" fmla="*/ 79 h 230"/>
                <a:gd name="T26" fmla="*/ 169 w 379"/>
                <a:gd name="T27" fmla="*/ 187 h 230"/>
                <a:gd name="T28" fmla="*/ 135 w 379"/>
                <a:gd name="T29" fmla="*/ 223 h 230"/>
                <a:gd name="T30" fmla="*/ 135 w 379"/>
                <a:gd name="T31" fmla="*/ 230 h 230"/>
                <a:gd name="T32" fmla="*/ 247 w 379"/>
                <a:gd name="T33" fmla="*/ 230 h 230"/>
                <a:gd name="T34" fmla="*/ 247 w 379"/>
                <a:gd name="T35" fmla="*/ 223 h 230"/>
                <a:gd name="T36" fmla="*/ 211 w 379"/>
                <a:gd name="T37" fmla="*/ 183 h 230"/>
                <a:gd name="T38" fmla="*/ 211 w 379"/>
                <a:gd name="T39" fmla="*/ 57 h 230"/>
                <a:gd name="T40" fmla="*/ 265 w 379"/>
                <a:gd name="T41" fmla="*/ 26 h 230"/>
                <a:gd name="T42" fmla="*/ 303 w 379"/>
                <a:gd name="T43" fmla="*/ 81 h 230"/>
                <a:gd name="T44" fmla="*/ 303 w 379"/>
                <a:gd name="T45" fmla="*/ 187 h 230"/>
                <a:gd name="T46" fmla="*/ 270 w 379"/>
                <a:gd name="T47" fmla="*/ 223 h 230"/>
                <a:gd name="T48" fmla="*/ 270 w 379"/>
                <a:gd name="T49" fmla="*/ 230 h 230"/>
                <a:gd name="T50" fmla="*/ 379 w 379"/>
                <a:gd name="T51" fmla="*/ 230 h 230"/>
                <a:gd name="T52" fmla="*/ 379 w 379"/>
                <a:gd name="T53" fmla="*/ 223 h 230"/>
                <a:gd name="T54" fmla="*/ 366 w 379"/>
                <a:gd name="T55" fmla="*/ 222 h 230"/>
                <a:gd name="T56" fmla="*/ 344 w 379"/>
                <a:gd name="T57" fmla="*/ 192 h 230"/>
                <a:gd name="T58" fmla="*/ 344 w 379"/>
                <a:gd name="T59" fmla="*/ 89 h 230"/>
                <a:gd name="T60" fmla="*/ 287 w 379"/>
                <a:gd name="T61" fmla="*/ 0 h 230"/>
                <a:gd name="T62" fmla="*/ 205 w 379"/>
                <a:gd name="T63" fmla="*/ 42 h 230"/>
                <a:gd name="T64" fmla="*/ 152 w 379"/>
                <a:gd name="T65" fmla="*/ 0 h 230"/>
                <a:gd name="T66" fmla="*/ 75 w 379"/>
                <a:gd name="T67" fmla="*/ 39 h 230"/>
                <a:gd name="T68" fmla="*/ 75 w 379"/>
                <a:gd name="T69" fmla="*/ 2 h 230"/>
                <a:gd name="T70" fmla="*/ 72 w 379"/>
                <a:gd name="T71" fmla="*/ 0 h 230"/>
                <a:gd name="T72" fmla="*/ 2 w 379"/>
                <a:gd name="T73" fmla="*/ 23 h 230"/>
                <a:gd name="T74" fmla="*/ 2 w 379"/>
                <a:gd name="T75" fmla="*/ 3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9" h="230">
                  <a:moveTo>
                    <a:pt x="2" y="31"/>
                  </a:moveTo>
                  <a:cubicBezTo>
                    <a:pt x="8" y="30"/>
                    <a:pt x="12" y="29"/>
                    <a:pt x="18" y="29"/>
                  </a:cubicBezTo>
                  <a:cubicBezTo>
                    <a:pt x="31" y="29"/>
                    <a:pt x="35" y="37"/>
                    <a:pt x="35" y="61"/>
                  </a:cubicBezTo>
                  <a:lnTo>
                    <a:pt x="35" y="188"/>
                  </a:lnTo>
                  <a:cubicBezTo>
                    <a:pt x="35" y="215"/>
                    <a:pt x="28" y="222"/>
                    <a:pt x="0" y="223"/>
                  </a:cubicBezTo>
                  <a:lnTo>
                    <a:pt x="0" y="230"/>
                  </a:lnTo>
                  <a:lnTo>
                    <a:pt x="111" y="230"/>
                  </a:lnTo>
                  <a:lnTo>
                    <a:pt x="111" y="223"/>
                  </a:lnTo>
                  <a:cubicBezTo>
                    <a:pt x="85" y="222"/>
                    <a:pt x="77" y="216"/>
                    <a:pt x="77" y="197"/>
                  </a:cubicBezTo>
                  <a:lnTo>
                    <a:pt x="77" y="56"/>
                  </a:lnTo>
                  <a:cubicBezTo>
                    <a:pt x="77" y="55"/>
                    <a:pt x="81" y="50"/>
                    <a:pt x="85" y="46"/>
                  </a:cubicBezTo>
                  <a:cubicBezTo>
                    <a:pt x="97" y="35"/>
                    <a:pt x="119" y="26"/>
                    <a:pt x="136" y="26"/>
                  </a:cubicBezTo>
                  <a:cubicBezTo>
                    <a:pt x="158" y="26"/>
                    <a:pt x="169" y="44"/>
                    <a:pt x="169" y="79"/>
                  </a:cubicBezTo>
                  <a:lnTo>
                    <a:pt x="169" y="187"/>
                  </a:lnTo>
                  <a:cubicBezTo>
                    <a:pt x="169" y="215"/>
                    <a:pt x="163" y="221"/>
                    <a:pt x="135" y="223"/>
                  </a:cubicBezTo>
                  <a:lnTo>
                    <a:pt x="135" y="230"/>
                  </a:lnTo>
                  <a:lnTo>
                    <a:pt x="247" y="230"/>
                  </a:lnTo>
                  <a:lnTo>
                    <a:pt x="247" y="223"/>
                  </a:lnTo>
                  <a:cubicBezTo>
                    <a:pt x="218" y="222"/>
                    <a:pt x="211" y="214"/>
                    <a:pt x="211" y="183"/>
                  </a:cubicBezTo>
                  <a:lnTo>
                    <a:pt x="211" y="57"/>
                  </a:lnTo>
                  <a:cubicBezTo>
                    <a:pt x="226" y="35"/>
                    <a:pt x="242" y="26"/>
                    <a:pt x="265" y="26"/>
                  </a:cubicBezTo>
                  <a:cubicBezTo>
                    <a:pt x="294" y="26"/>
                    <a:pt x="303" y="40"/>
                    <a:pt x="303" y="81"/>
                  </a:cubicBezTo>
                  <a:lnTo>
                    <a:pt x="303" y="187"/>
                  </a:lnTo>
                  <a:cubicBezTo>
                    <a:pt x="303" y="215"/>
                    <a:pt x="299" y="219"/>
                    <a:pt x="270" y="223"/>
                  </a:cubicBezTo>
                  <a:lnTo>
                    <a:pt x="270" y="230"/>
                  </a:lnTo>
                  <a:lnTo>
                    <a:pt x="379" y="230"/>
                  </a:lnTo>
                  <a:lnTo>
                    <a:pt x="379" y="223"/>
                  </a:lnTo>
                  <a:lnTo>
                    <a:pt x="366" y="222"/>
                  </a:lnTo>
                  <a:cubicBezTo>
                    <a:pt x="351" y="221"/>
                    <a:pt x="344" y="212"/>
                    <a:pt x="344" y="192"/>
                  </a:cubicBezTo>
                  <a:lnTo>
                    <a:pt x="344" y="89"/>
                  </a:lnTo>
                  <a:cubicBezTo>
                    <a:pt x="344" y="30"/>
                    <a:pt x="325" y="0"/>
                    <a:pt x="287" y="0"/>
                  </a:cubicBezTo>
                  <a:cubicBezTo>
                    <a:pt x="258" y="0"/>
                    <a:pt x="232" y="13"/>
                    <a:pt x="205" y="42"/>
                  </a:cubicBezTo>
                  <a:cubicBezTo>
                    <a:pt x="196" y="14"/>
                    <a:pt x="179" y="0"/>
                    <a:pt x="152" y="0"/>
                  </a:cubicBezTo>
                  <a:cubicBezTo>
                    <a:pt x="131" y="0"/>
                    <a:pt x="117" y="7"/>
                    <a:pt x="75" y="39"/>
                  </a:cubicBezTo>
                  <a:lnTo>
                    <a:pt x="75" y="2"/>
                  </a:lnTo>
                  <a:lnTo>
                    <a:pt x="72" y="0"/>
                  </a:lnTo>
                  <a:cubicBezTo>
                    <a:pt x="46" y="10"/>
                    <a:pt x="29" y="15"/>
                    <a:pt x="2" y="23"/>
                  </a:cubicBezTo>
                  <a:lnTo>
                    <a:pt x="2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0">
              <a:extLst>
                <a:ext uri="{FF2B5EF4-FFF2-40B4-BE49-F238E27FC236}">
                  <a16:creationId xmlns:a16="http://schemas.microsoft.com/office/drawing/2014/main" id="{BC277ABF-41F3-4A52-81B8-4B29E2886DBB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5480050" y="2281238"/>
              <a:ext cx="107950" cy="169862"/>
            </a:xfrm>
            <a:custGeom>
              <a:avLst/>
              <a:gdLst>
                <a:gd name="T0" fmla="*/ 2 w 232"/>
                <a:gd name="T1" fmla="*/ 34 h 338"/>
                <a:gd name="T2" fmla="*/ 15 w 232"/>
                <a:gd name="T3" fmla="*/ 33 h 338"/>
                <a:gd name="T4" fmla="*/ 35 w 232"/>
                <a:gd name="T5" fmla="*/ 62 h 338"/>
                <a:gd name="T6" fmla="*/ 35 w 232"/>
                <a:gd name="T7" fmla="*/ 295 h 338"/>
                <a:gd name="T8" fmla="*/ 0 w 232"/>
                <a:gd name="T9" fmla="*/ 330 h 338"/>
                <a:gd name="T10" fmla="*/ 0 w 232"/>
                <a:gd name="T11" fmla="*/ 338 h 338"/>
                <a:gd name="T12" fmla="*/ 121 w 232"/>
                <a:gd name="T13" fmla="*/ 338 h 338"/>
                <a:gd name="T14" fmla="*/ 121 w 232"/>
                <a:gd name="T15" fmla="*/ 329 h 338"/>
                <a:gd name="T16" fmla="*/ 77 w 232"/>
                <a:gd name="T17" fmla="*/ 292 h 338"/>
                <a:gd name="T18" fmla="*/ 77 w 232"/>
                <a:gd name="T19" fmla="*/ 214 h 338"/>
                <a:gd name="T20" fmla="*/ 127 w 232"/>
                <a:gd name="T21" fmla="*/ 235 h 338"/>
                <a:gd name="T22" fmla="*/ 232 w 232"/>
                <a:gd name="T23" fmla="*/ 107 h 338"/>
                <a:gd name="T24" fmla="*/ 149 w 232"/>
                <a:gd name="T25" fmla="*/ 0 h 338"/>
                <a:gd name="T26" fmla="*/ 77 w 232"/>
                <a:gd name="T27" fmla="*/ 40 h 338"/>
                <a:gd name="T28" fmla="*/ 77 w 232"/>
                <a:gd name="T29" fmla="*/ 2 h 338"/>
                <a:gd name="T30" fmla="*/ 74 w 232"/>
                <a:gd name="T31" fmla="*/ 0 h 338"/>
                <a:gd name="T32" fmla="*/ 2 w 232"/>
                <a:gd name="T33" fmla="*/ 26 h 338"/>
                <a:gd name="T34" fmla="*/ 2 w 232"/>
                <a:gd name="T35" fmla="*/ 34 h 338"/>
                <a:gd name="T36" fmla="*/ 77 w 232"/>
                <a:gd name="T37" fmla="*/ 63 h 338"/>
                <a:gd name="T38" fmla="*/ 128 w 232"/>
                <a:gd name="T39" fmla="*/ 30 h 338"/>
                <a:gd name="T40" fmla="*/ 189 w 232"/>
                <a:gd name="T41" fmla="*/ 126 h 338"/>
                <a:gd name="T42" fmla="*/ 129 w 232"/>
                <a:gd name="T43" fmla="*/ 219 h 338"/>
                <a:gd name="T44" fmla="*/ 77 w 232"/>
                <a:gd name="T45" fmla="*/ 186 h 338"/>
                <a:gd name="T46" fmla="*/ 77 w 232"/>
                <a:gd name="T47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" h="338">
                  <a:moveTo>
                    <a:pt x="2" y="34"/>
                  </a:moveTo>
                  <a:cubicBezTo>
                    <a:pt x="7" y="33"/>
                    <a:pt x="10" y="33"/>
                    <a:pt x="15" y="33"/>
                  </a:cubicBezTo>
                  <a:cubicBezTo>
                    <a:pt x="32" y="33"/>
                    <a:pt x="35" y="38"/>
                    <a:pt x="35" y="62"/>
                  </a:cubicBezTo>
                  <a:lnTo>
                    <a:pt x="35" y="295"/>
                  </a:lnTo>
                  <a:cubicBezTo>
                    <a:pt x="35" y="321"/>
                    <a:pt x="30" y="327"/>
                    <a:pt x="0" y="330"/>
                  </a:cubicBezTo>
                  <a:lnTo>
                    <a:pt x="0" y="338"/>
                  </a:lnTo>
                  <a:lnTo>
                    <a:pt x="121" y="338"/>
                  </a:lnTo>
                  <a:lnTo>
                    <a:pt x="121" y="329"/>
                  </a:lnTo>
                  <a:cubicBezTo>
                    <a:pt x="84" y="329"/>
                    <a:pt x="77" y="323"/>
                    <a:pt x="77" y="292"/>
                  </a:cubicBezTo>
                  <a:lnTo>
                    <a:pt x="77" y="214"/>
                  </a:lnTo>
                  <a:cubicBezTo>
                    <a:pt x="95" y="230"/>
                    <a:pt x="107" y="235"/>
                    <a:pt x="127" y="235"/>
                  </a:cubicBezTo>
                  <a:cubicBezTo>
                    <a:pt x="186" y="235"/>
                    <a:pt x="232" y="179"/>
                    <a:pt x="232" y="107"/>
                  </a:cubicBezTo>
                  <a:cubicBezTo>
                    <a:pt x="232" y="45"/>
                    <a:pt x="197" y="0"/>
                    <a:pt x="149" y="0"/>
                  </a:cubicBezTo>
                  <a:cubicBezTo>
                    <a:pt x="121" y="0"/>
                    <a:pt x="99" y="13"/>
                    <a:pt x="77" y="40"/>
                  </a:cubicBezTo>
                  <a:lnTo>
                    <a:pt x="77" y="2"/>
                  </a:lnTo>
                  <a:lnTo>
                    <a:pt x="74" y="0"/>
                  </a:lnTo>
                  <a:cubicBezTo>
                    <a:pt x="47" y="11"/>
                    <a:pt x="30" y="17"/>
                    <a:pt x="2" y="26"/>
                  </a:cubicBezTo>
                  <a:lnTo>
                    <a:pt x="2" y="34"/>
                  </a:lnTo>
                  <a:close/>
                  <a:moveTo>
                    <a:pt x="77" y="63"/>
                  </a:moveTo>
                  <a:cubicBezTo>
                    <a:pt x="77" y="48"/>
                    <a:pt x="105" y="30"/>
                    <a:pt x="128" y="30"/>
                  </a:cubicBezTo>
                  <a:cubicBezTo>
                    <a:pt x="165" y="30"/>
                    <a:pt x="189" y="68"/>
                    <a:pt x="189" y="126"/>
                  </a:cubicBezTo>
                  <a:cubicBezTo>
                    <a:pt x="189" y="182"/>
                    <a:pt x="165" y="219"/>
                    <a:pt x="129" y="219"/>
                  </a:cubicBezTo>
                  <a:cubicBezTo>
                    <a:pt x="106" y="219"/>
                    <a:pt x="77" y="201"/>
                    <a:pt x="77" y="186"/>
                  </a:cubicBezTo>
                  <a:lnTo>
                    <a:pt x="77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1">
              <a:extLst>
                <a:ext uri="{FF2B5EF4-FFF2-40B4-BE49-F238E27FC236}">
                  <a16:creationId xmlns:a16="http://schemas.microsoft.com/office/drawing/2014/main" id="{6FCC3693-B7B7-41D2-8453-FB8EE913DC2D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5597525" y="2251075"/>
              <a:ext cx="61913" cy="147637"/>
            </a:xfrm>
            <a:custGeom>
              <a:avLst/>
              <a:gdLst>
                <a:gd name="T0" fmla="*/ 121 w 133"/>
                <a:gd name="T1" fmla="*/ 64 h 294"/>
                <a:gd name="T2" fmla="*/ 71 w 133"/>
                <a:gd name="T3" fmla="*/ 64 h 294"/>
                <a:gd name="T4" fmla="*/ 71 w 133"/>
                <a:gd name="T5" fmla="*/ 7 h 294"/>
                <a:gd name="T6" fmla="*/ 67 w 133"/>
                <a:gd name="T7" fmla="*/ 0 h 294"/>
                <a:gd name="T8" fmla="*/ 57 w 133"/>
                <a:gd name="T9" fmla="*/ 14 h 294"/>
                <a:gd name="T10" fmla="*/ 9 w 133"/>
                <a:gd name="T11" fmla="*/ 67 h 294"/>
                <a:gd name="T12" fmla="*/ 0 w 133"/>
                <a:gd name="T13" fmla="*/ 77 h 294"/>
                <a:gd name="T14" fmla="*/ 2 w 133"/>
                <a:gd name="T15" fmla="*/ 80 h 294"/>
                <a:gd name="T16" fmla="*/ 29 w 133"/>
                <a:gd name="T17" fmla="*/ 80 h 294"/>
                <a:gd name="T18" fmla="*/ 29 w 133"/>
                <a:gd name="T19" fmla="*/ 231 h 294"/>
                <a:gd name="T20" fmla="*/ 73 w 133"/>
                <a:gd name="T21" fmla="*/ 294 h 294"/>
                <a:gd name="T22" fmla="*/ 133 w 133"/>
                <a:gd name="T23" fmla="*/ 256 h 294"/>
                <a:gd name="T24" fmla="*/ 127 w 133"/>
                <a:gd name="T25" fmla="*/ 251 h 294"/>
                <a:gd name="T26" fmla="*/ 97 w 133"/>
                <a:gd name="T27" fmla="*/ 268 h 294"/>
                <a:gd name="T28" fmla="*/ 71 w 133"/>
                <a:gd name="T29" fmla="*/ 223 h 294"/>
                <a:gd name="T30" fmla="*/ 71 w 133"/>
                <a:gd name="T31" fmla="*/ 80 h 294"/>
                <a:gd name="T32" fmla="*/ 121 w 133"/>
                <a:gd name="T33" fmla="*/ 80 h 294"/>
                <a:gd name="T34" fmla="*/ 121 w 133"/>
                <a:gd name="T35" fmla="*/ 6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294">
                  <a:moveTo>
                    <a:pt x="121" y="64"/>
                  </a:moveTo>
                  <a:lnTo>
                    <a:pt x="71" y="64"/>
                  </a:lnTo>
                  <a:lnTo>
                    <a:pt x="71" y="7"/>
                  </a:lnTo>
                  <a:cubicBezTo>
                    <a:pt x="71" y="2"/>
                    <a:pt x="70" y="0"/>
                    <a:pt x="67" y="0"/>
                  </a:cubicBezTo>
                  <a:cubicBezTo>
                    <a:pt x="64" y="5"/>
                    <a:pt x="61" y="9"/>
                    <a:pt x="57" y="14"/>
                  </a:cubicBezTo>
                  <a:cubicBezTo>
                    <a:pt x="38" y="42"/>
                    <a:pt x="17" y="65"/>
                    <a:pt x="9" y="67"/>
                  </a:cubicBezTo>
                  <a:cubicBezTo>
                    <a:pt x="3" y="71"/>
                    <a:pt x="0" y="74"/>
                    <a:pt x="0" y="77"/>
                  </a:cubicBezTo>
                  <a:cubicBezTo>
                    <a:pt x="0" y="78"/>
                    <a:pt x="1" y="79"/>
                    <a:pt x="2" y="80"/>
                  </a:cubicBezTo>
                  <a:lnTo>
                    <a:pt x="29" y="80"/>
                  </a:lnTo>
                  <a:lnTo>
                    <a:pt x="29" y="231"/>
                  </a:lnTo>
                  <a:cubicBezTo>
                    <a:pt x="29" y="273"/>
                    <a:pt x="44" y="294"/>
                    <a:pt x="73" y="294"/>
                  </a:cubicBezTo>
                  <a:cubicBezTo>
                    <a:pt x="98" y="294"/>
                    <a:pt x="117" y="282"/>
                    <a:pt x="133" y="256"/>
                  </a:cubicBezTo>
                  <a:lnTo>
                    <a:pt x="127" y="251"/>
                  </a:lnTo>
                  <a:cubicBezTo>
                    <a:pt x="116" y="263"/>
                    <a:pt x="108" y="268"/>
                    <a:pt x="97" y="268"/>
                  </a:cubicBezTo>
                  <a:cubicBezTo>
                    <a:pt x="78" y="268"/>
                    <a:pt x="71" y="255"/>
                    <a:pt x="71" y="223"/>
                  </a:cubicBezTo>
                  <a:lnTo>
                    <a:pt x="71" y="80"/>
                  </a:lnTo>
                  <a:lnTo>
                    <a:pt x="121" y="80"/>
                  </a:lnTo>
                  <a:lnTo>
                    <a:pt x="121" y="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2">
              <a:extLst>
                <a:ext uri="{FF2B5EF4-FFF2-40B4-BE49-F238E27FC236}">
                  <a16:creationId xmlns:a16="http://schemas.microsoft.com/office/drawing/2014/main" id="{5779AFE5-B58B-47EE-89C4-0F7A1B600ECD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5662613" y="2282825"/>
              <a:ext cx="106363" cy="168275"/>
            </a:xfrm>
            <a:custGeom>
              <a:avLst/>
              <a:gdLst>
                <a:gd name="T0" fmla="*/ 230 w 230"/>
                <a:gd name="T1" fmla="*/ 0 h 334"/>
                <a:gd name="T2" fmla="*/ 163 w 230"/>
                <a:gd name="T3" fmla="*/ 0 h 334"/>
                <a:gd name="T4" fmla="*/ 163 w 230"/>
                <a:gd name="T5" fmla="*/ 8 h 334"/>
                <a:gd name="T6" fmla="*/ 187 w 230"/>
                <a:gd name="T7" fmla="*/ 20 h 334"/>
                <a:gd name="T8" fmla="*/ 185 w 230"/>
                <a:gd name="T9" fmla="*/ 29 h 334"/>
                <a:gd name="T10" fmla="*/ 137 w 230"/>
                <a:gd name="T11" fmla="*/ 167 h 334"/>
                <a:gd name="T12" fmla="*/ 79 w 230"/>
                <a:gd name="T13" fmla="*/ 40 h 334"/>
                <a:gd name="T14" fmla="*/ 74 w 230"/>
                <a:gd name="T15" fmla="*/ 21 h 334"/>
                <a:gd name="T16" fmla="*/ 103 w 230"/>
                <a:gd name="T17" fmla="*/ 8 h 334"/>
                <a:gd name="T18" fmla="*/ 103 w 230"/>
                <a:gd name="T19" fmla="*/ 0 h 334"/>
                <a:gd name="T20" fmla="*/ 0 w 230"/>
                <a:gd name="T21" fmla="*/ 0 h 334"/>
                <a:gd name="T22" fmla="*/ 0 w 230"/>
                <a:gd name="T23" fmla="*/ 7 h 334"/>
                <a:gd name="T24" fmla="*/ 26 w 230"/>
                <a:gd name="T25" fmla="*/ 23 h 334"/>
                <a:gd name="T26" fmla="*/ 83 w 230"/>
                <a:gd name="T27" fmla="*/ 146 h 334"/>
                <a:gd name="T28" fmla="*/ 84 w 230"/>
                <a:gd name="T29" fmla="*/ 150 h 334"/>
                <a:gd name="T30" fmla="*/ 92 w 230"/>
                <a:gd name="T31" fmla="*/ 165 h 334"/>
                <a:gd name="T32" fmla="*/ 114 w 230"/>
                <a:gd name="T33" fmla="*/ 216 h 334"/>
                <a:gd name="T34" fmla="*/ 94 w 230"/>
                <a:gd name="T35" fmla="*/ 269 h 334"/>
                <a:gd name="T36" fmla="*/ 69 w 230"/>
                <a:gd name="T37" fmla="*/ 292 h 334"/>
                <a:gd name="T38" fmla="*/ 56 w 230"/>
                <a:gd name="T39" fmla="*/ 288 h 334"/>
                <a:gd name="T40" fmla="*/ 30 w 230"/>
                <a:gd name="T41" fmla="*/ 283 h 334"/>
                <a:gd name="T42" fmla="*/ 8 w 230"/>
                <a:gd name="T43" fmla="*/ 305 h 334"/>
                <a:gd name="T44" fmla="*/ 45 w 230"/>
                <a:gd name="T45" fmla="*/ 334 h 334"/>
                <a:gd name="T46" fmla="*/ 130 w 230"/>
                <a:gd name="T47" fmla="*/ 234 h 334"/>
                <a:gd name="T48" fmla="*/ 206 w 230"/>
                <a:gd name="T49" fmla="*/ 30 h 334"/>
                <a:gd name="T50" fmla="*/ 230 w 230"/>
                <a:gd name="T51" fmla="*/ 8 h 334"/>
                <a:gd name="T52" fmla="*/ 230 w 230"/>
                <a:gd name="T5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0" h="334">
                  <a:moveTo>
                    <a:pt x="230" y="0"/>
                  </a:moveTo>
                  <a:lnTo>
                    <a:pt x="163" y="0"/>
                  </a:lnTo>
                  <a:lnTo>
                    <a:pt x="163" y="8"/>
                  </a:lnTo>
                  <a:cubicBezTo>
                    <a:pt x="179" y="8"/>
                    <a:pt x="187" y="12"/>
                    <a:pt x="187" y="20"/>
                  </a:cubicBezTo>
                  <a:cubicBezTo>
                    <a:pt x="187" y="22"/>
                    <a:pt x="186" y="25"/>
                    <a:pt x="185" y="29"/>
                  </a:cubicBezTo>
                  <a:lnTo>
                    <a:pt x="137" y="167"/>
                  </a:lnTo>
                  <a:lnTo>
                    <a:pt x="79" y="40"/>
                  </a:lnTo>
                  <a:cubicBezTo>
                    <a:pt x="76" y="33"/>
                    <a:pt x="74" y="27"/>
                    <a:pt x="74" y="21"/>
                  </a:cubicBezTo>
                  <a:cubicBezTo>
                    <a:pt x="74" y="12"/>
                    <a:pt x="82" y="9"/>
                    <a:pt x="103" y="8"/>
                  </a:cubicBezTo>
                  <a:lnTo>
                    <a:pt x="103" y="0"/>
                  </a:lnTo>
                  <a:lnTo>
                    <a:pt x="0" y="0"/>
                  </a:lnTo>
                  <a:lnTo>
                    <a:pt x="0" y="7"/>
                  </a:lnTo>
                  <a:cubicBezTo>
                    <a:pt x="13" y="9"/>
                    <a:pt x="22" y="15"/>
                    <a:pt x="26" y="23"/>
                  </a:cubicBezTo>
                  <a:lnTo>
                    <a:pt x="83" y="146"/>
                  </a:lnTo>
                  <a:lnTo>
                    <a:pt x="84" y="150"/>
                  </a:lnTo>
                  <a:lnTo>
                    <a:pt x="92" y="165"/>
                  </a:lnTo>
                  <a:cubicBezTo>
                    <a:pt x="106" y="190"/>
                    <a:pt x="114" y="208"/>
                    <a:pt x="114" y="216"/>
                  </a:cubicBezTo>
                  <a:cubicBezTo>
                    <a:pt x="114" y="223"/>
                    <a:pt x="102" y="254"/>
                    <a:pt x="94" y="269"/>
                  </a:cubicBezTo>
                  <a:cubicBezTo>
                    <a:pt x="87" y="282"/>
                    <a:pt x="76" y="292"/>
                    <a:pt x="69" y="292"/>
                  </a:cubicBezTo>
                  <a:cubicBezTo>
                    <a:pt x="66" y="292"/>
                    <a:pt x="61" y="291"/>
                    <a:pt x="56" y="288"/>
                  </a:cubicBezTo>
                  <a:cubicBezTo>
                    <a:pt x="47" y="285"/>
                    <a:pt x="38" y="283"/>
                    <a:pt x="30" y="283"/>
                  </a:cubicBezTo>
                  <a:cubicBezTo>
                    <a:pt x="18" y="283"/>
                    <a:pt x="8" y="293"/>
                    <a:pt x="8" y="305"/>
                  </a:cubicBezTo>
                  <a:cubicBezTo>
                    <a:pt x="8" y="321"/>
                    <a:pt x="24" y="334"/>
                    <a:pt x="45" y="334"/>
                  </a:cubicBezTo>
                  <a:cubicBezTo>
                    <a:pt x="79" y="334"/>
                    <a:pt x="103" y="306"/>
                    <a:pt x="130" y="234"/>
                  </a:cubicBezTo>
                  <a:lnTo>
                    <a:pt x="206" y="30"/>
                  </a:lnTo>
                  <a:cubicBezTo>
                    <a:pt x="213" y="14"/>
                    <a:pt x="218" y="9"/>
                    <a:pt x="230" y="8"/>
                  </a:cubicBezTo>
                  <a:lnTo>
                    <a:pt x="23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3">
              <a:extLst>
                <a:ext uri="{FF2B5EF4-FFF2-40B4-BE49-F238E27FC236}">
                  <a16:creationId xmlns:a16="http://schemas.microsoft.com/office/drawing/2014/main" id="{FC95CB79-E2D2-408E-9FCF-9FEE15D041ED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5789613" y="2208213"/>
              <a:ext cx="53975" cy="2508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4">
              <a:extLst>
                <a:ext uri="{FF2B5EF4-FFF2-40B4-BE49-F238E27FC236}">
                  <a16:creationId xmlns:a16="http://schemas.microsoft.com/office/drawing/2014/main" id="{BC37866D-943A-44BC-9745-467193F1F4B5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5943600" y="2305050"/>
              <a:ext cx="153988" cy="58737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5">
              <a:extLst>
                <a:ext uri="{FF2B5EF4-FFF2-40B4-BE49-F238E27FC236}">
                  <a16:creationId xmlns:a16="http://schemas.microsoft.com/office/drawing/2014/main" id="{660B97FE-A11B-4C27-AF8F-E59795A59E54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6183313" y="2284413"/>
              <a:ext cx="125413" cy="115887"/>
            </a:xfrm>
            <a:custGeom>
              <a:avLst/>
              <a:gdLst>
                <a:gd name="T0" fmla="*/ 29 w 270"/>
                <a:gd name="T1" fmla="*/ 192 h 227"/>
                <a:gd name="T2" fmla="*/ 25 w 270"/>
                <a:gd name="T3" fmla="*/ 213 h 227"/>
                <a:gd name="T4" fmla="*/ 39 w 270"/>
                <a:gd name="T5" fmla="*/ 227 h 227"/>
                <a:gd name="T6" fmla="*/ 58 w 270"/>
                <a:gd name="T7" fmla="*/ 213 h 227"/>
                <a:gd name="T8" fmla="*/ 67 w 270"/>
                <a:gd name="T9" fmla="*/ 176 h 227"/>
                <a:gd name="T10" fmla="*/ 78 w 270"/>
                <a:gd name="T11" fmla="*/ 131 h 227"/>
                <a:gd name="T12" fmla="*/ 87 w 270"/>
                <a:gd name="T13" fmla="*/ 97 h 227"/>
                <a:gd name="T14" fmla="*/ 93 w 270"/>
                <a:gd name="T15" fmla="*/ 72 h 227"/>
                <a:gd name="T16" fmla="*/ 175 w 270"/>
                <a:gd name="T17" fmla="*/ 11 h 227"/>
                <a:gd name="T18" fmla="*/ 201 w 270"/>
                <a:gd name="T19" fmla="*/ 46 h 227"/>
                <a:gd name="T20" fmla="*/ 169 w 270"/>
                <a:gd name="T21" fmla="*/ 163 h 227"/>
                <a:gd name="T22" fmla="*/ 164 w 270"/>
                <a:gd name="T23" fmla="*/ 186 h 227"/>
                <a:gd name="T24" fmla="*/ 205 w 270"/>
                <a:gd name="T25" fmla="*/ 227 h 227"/>
                <a:gd name="T26" fmla="*/ 270 w 270"/>
                <a:gd name="T27" fmla="*/ 150 h 227"/>
                <a:gd name="T28" fmla="*/ 264 w 270"/>
                <a:gd name="T29" fmla="*/ 145 h 227"/>
                <a:gd name="T30" fmla="*/ 257 w 270"/>
                <a:gd name="T31" fmla="*/ 154 h 227"/>
                <a:gd name="T32" fmla="*/ 206 w 270"/>
                <a:gd name="T33" fmla="*/ 216 h 227"/>
                <a:gd name="T34" fmla="*/ 194 w 270"/>
                <a:gd name="T35" fmla="*/ 199 h 227"/>
                <a:gd name="T36" fmla="*/ 203 w 270"/>
                <a:gd name="T37" fmla="*/ 164 h 227"/>
                <a:gd name="T38" fmla="*/ 233 w 270"/>
                <a:gd name="T39" fmla="*/ 54 h 227"/>
                <a:gd name="T40" fmla="*/ 176 w 270"/>
                <a:gd name="T41" fmla="*/ 0 h 227"/>
                <a:gd name="T42" fmla="*/ 98 w 270"/>
                <a:gd name="T43" fmla="*/ 44 h 227"/>
                <a:gd name="T44" fmla="*/ 52 w 270"/>
                <a:gd name="T45" fmla="*/ 0 h 227"/>
                <a:gd name="T46" fmla="*/ 15 w 270"/>
                <a:gd name="T47" fmla="*/ 29 h 227"/>
                <a:gd name="T48" fmla="*/ 0 w 270"/>
                <a:gd name="T49" fmla="*/ 77 h 227"/>
                <a:gd name="T50" fmla="*/ 6 w 270"/>
                <a:gd name="T51" fmla="*/ 82 h 227"/>
                <a:gd name="T52" fmla="*/ 14 w 270"/>
                <a:gd name="T53" fmla="*/ 71 h 227"/>
                <a:gd name="T54" fmla="*/ 51 w 270"/>
                <a:gd name="T55" fmla="*/ 11 h 227"/>
                <a:gd name="T56" fmla="*/ 66 w 270"/>
                <a:gd name="T57" fmla="*/ 34 h 227"/>
                <a:gd name="T58" fmla="*/ 58 w 270"/>
                <a:gd name="T59" fmla="*/ 76 h 227"/>
                <a:gd name="T60" fmla="*/ 29 w 270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7">
                  <a:moveTo>
                    <a:pt x="29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39" y="227"/>
                  </a:cubicBezTo>
                  <a:cubicBezTo>
                    <a:pt x="45" y="227"/>
                    <a:pt x="54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2" y="227"/>
                    <a:pt x="205" y="227"/>
                  </a:cubicBezTo>
                  <a:cubicBezTo>
                    <a:pt x="252" y="227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0" y="216"/>
                    <a:pt x="206" y="216"/>
                  </a:cubicBezTo>
                  <a:cubicBezTo>
                    <a:pt x="197" y="216"/>
                    <a:pt x="194" y="211"/>
                    <a:pt x="194" y="199"/>
                  </a:cubicBezTo>
                  <a:cubicBezTo>
                    <a:pt x="194" y="187"/>
                    <a:pt x="198" y="175"/>
                    <a:pt x="203" y="164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Oval 46">
              <a:extLst>
                <a:ext uri="{FF2B5EF4-FFF2-40B4-BE49-F238E27FC236}">
                  <a16:creationId xmlns:a16="http://schemas.microsoft.com/office/drawing/2014/main" id="{1A04C4F4-9D29-4226-B733-BA7455BA0001}"/>
                </a:ext>
              </a:extLst>
            </p:cNvPr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auto">
            <a:xfrm>
              <a:off x="6386513" y="2320925"/>
              <a:ext cx="25400" cy="26987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7">
              <a:extLst>
                <a:ext uri="{FF2B5EF4-FFF2-40B4-BE49-F238E27FC236}">
                  <a16:creationId xmlns:a16="http://schemas.microsoft.com/office/drawing/2014/main" id="{838E68F9-0415-4161-8F7A-AC58547C104F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6532563" y="2032000"/>
              <a:ext cx="114300" cy="6032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1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1" y="1141"/>
                  </a:cubicBezTo>
                  <a:cubicBezTo>
                    <a:pt x="181" y="1153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48">
              <a:extLst>
                <a:ext uri="{FF2B5EF4-FFF2-40B4-BE49-F238E27FC236}">
                  <a16:creationId xmlns:a16="http://schemas.microsoft.com/office/drawing/2014/main" id="{FA858675-E443-42A3-A94A-2AE9922A4FB9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6675438" y="2228850"/>
              <a:ext cx="76200" cy="168275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3 w 165"/>
                <a:gd name="T27" fmla="*/ 293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1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49">
              <a:extLst>
                <a:ext uri="{FF2B5EF4-FFF2-40B4-BE49-F238E27FC236}">
                  <a16:creationId xmlns:a16="http://schemas.microsoft.com/office/drawing/2014/main" id="{A52A3472-EE05-4C8B-8BED-45108C7AF75F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6842125" y="2328863"/>
              <a:ext cx="141288" cy="9525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0">
              <a:extLst>
                <a:ext uri="{FF2B5EF4-FFF2-40B4-BE49-F238E27FC236}">
                  <a16:creationId xmlns:a16="http://schemas.microsoft.com/office/drawing/2014/main" id="{9F1E0F96-7471-4D68-9051-D734013BB5E7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7115175" y="2058988"/>
              <a:ext cx="77788" cy="168275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2">
              <a:extLst>
                <a:ext uri="{FF2B5EF4-FFF2-40B4-BE49-F238E27FC236}">
                  <a16:creationId xmlns:a16="http://schemas.microsoft.com/office/drawing/2014/main" id="{8E030126-9C02-4362-8AB0-AC709A620B46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7089775" y="2457450"/>
              <a:ext cx="125413" cy="114300"/>
            </a:xfrm>
            <a:custGeom>
              <a:avLst/>
              <a:gdLst>
                <a:gd name="T0" fmla="*/ 30 w 270"/>
                <a:gd name="T1" fmla="*/ 192 h 226"/>
                <a:gd name="T2" fmla="*/ 25 w 270"/>
                <a:gd name="T3" fmla="*/ 213 h 226"/>
                <a:gd name="T4" fmla="*/ 40 w 270"/>
                <a:gd name="T5" fmla="*/ 226 h 226"/>
                <a:gd name="T6" fmla="*/ 58 w 270"/>
                <a:gd name="T7" fmla="*/ 213 h 226"/>
                <a:gd name="T8" fmla="*/ 67 w 270"/>
                <a:gd name="T9" fmla="*/ 176 h 226"/>
                <a:gd name="T10" fmla="*/ 78 w 270"/>
                <a:gd name="T11" fmla="*/ 131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3 h 226"/>
                <a:gd name="T22" fmla="*/ 164 w 270"/>
                <a:gd name="T23" fmla="*/ 186 h 226"/>
                <a:gd name="T24" fmla="*/ 205 w 270"/>
                <a:gd name="T25" fmla="*/ 226 h 226"/>
                <a:gd name="T26" fmla="*/ 270 w 270"/>
                <a:gd name="T27" fmla="*/ 150 h 226"/>
                <a:gd name="T28" fmla="*/ 264 w 270"/>
                <a:gd name="T29" fmla="*/ 145 h 226"/>
                <a:gd name="T30" fmla="*/ 257 w 270"/>
                <a:gd name="T31" fmla="*/ 154 h 226"/>
                <a:gd name="T32" fmla="*/ 206 w 270"/>
                <a:gd name="T33" fmla="*/ 216 h 226"/>
                <a:gd name="T34" fmla="*/ 194 w 270"/>
                <a:gd name="T35" fmla="*/ 199 h 226"/>
                <a:gd name="T36" fmla="*/ 203 w 270"/>
                <a:gd name="T37" fmla="*/ 164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30 w 270"/>
                <a:gd name="T61" fmla="*/ 19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1" y="216"/>
                    <a:pt x="206" y="216"/>
                  </a:cubicBezTo>
                  <a:cubicBezTo>
                    <a:pt x="198" y="216"/>
                    <a:pt x="194" y="211"/>
                    <a:pt x="194" y="199"/>
                  </a:cubicBezTo>
                  <a:cubicBezTo>
                    <a:pt x="194" y="187"/>
                    <a:pt x="199" y="175"/>
                    <a:pt x="203" y="164"/>
                  </a:cubicBezTo>
                  <a:cubicBezTo>
                    <a:pt x="213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3">
              <a:extLst>
                <a:ext uri="{FF2B5EF4-FFF2-40B4-BE49-F238E27FC236}">
                  <a16:creationId xmlns:a16="http://schemas.microsoft.com/office/drawing/2014/main" id="{8759E83D-BFE8-46AD-B273-48EB050D5493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7258050" y="2032000"/>
              <a:ext cx="114300" cy="6032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4">
              <a:extLst>
                <a:ext uri="{FF2B5EF4-FFF2-40B4-BE49-F238E27FC236}">
                  <a16:creationId xmlns:a16="http://schemas.microsoft.com/office/drawing/2014/main" id="{7CFFF057-B212-43F0-95C9-0DBF88EB9711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7429500" y="2016125"/>
              <a:ext cx="149225" cy="79375"/>
            </a:xfrm>
            <a:custGeom>
              <a:avLst/>
              <a:gdLst>
                <a:gd name="T0" fmla="*/ 135 w 320"/>
                <a:gd name="T1" fmla="*/ 125 h 157"/>
                <a:gd name="T2" fmla="*/ 130 w 320"/>
                <a:gd name="T3" fmla="*/ 146 h 157"/>
                <a:gd name="T4" fmla="*/ 142 w 320"/>
                <a:gd name="T5" fmla="*/ 157 h 157"/>
                <a:gd name="T6" fmla="*/ 155 w 320"/>
                <a:gd name="T7" fmla="*/ 149 h 157"/>
                <a:gd name="T8" fmla="*/ 161 w 320"/>
                <a:gd name="T9" fmla="*/ 128 h 157"/>
                <a:gd name="T10" fmla="*/ 169 w 320"/>
                <a:gd name="T11" fmla="*/ 96 h 157"/>
                <a:gd name="T12" fmla="*/ 175 w 320"/>
                <a:gd name="T13" fmla="*/ 73 h 157"/>
                <a:gd name="T14" fmla="*/ 186 w 320"/>
                <a:gd name="T15" fmla="*/ 46 h 157"/>
                <a:gd name="T16" fmla="*/ 242 w 320"/>
                <a:gd name="T17" fmla="*/ 9 h 157"/>
                <a:gd name="T18" fmla="*/ 262 w 320"/>
                <a:gd name="T19" fmla="*/ 34 h 157"/>
                <a:gd name="T20" fmla="*/ 242 w 320"/>
                <a:gd name="T21" fmla="*/ 108 h 157"/>
                <a:gd name="T22" fmla="*/ 236 w 320"/>
                <a:gd name="T23" fmla="*/ 127 h 157"/>
                <a:gd name="T24" fmla="*/ 270 w 320"/>
                <a:gd name="T25" fmla="*/ 157 h 157"/>
                <a:gd name="T26" fmla="*/ 320 w 320"/>
                <a:gd name="T27" fmla="*/ 104 h 157"/>
                <a:gd name="T28" fmla="*/ 314 w 320"/>
                <a:gd name="T29" fmla="*/ 99 h 157"/>
                <a:gd name="T30" fmla="*/ 307 w 320"/>
                <a:gd name="T31" fmla="*/ 105 h 157"/>
                <a:gd name="T32" fmla="*/ 271 w 320"/>
                <a:gd name="T33" fmla="*/ 147 h 157"/>
                <a:gd name="T34" fmla="*/ 262 w 320"/>
                <a:gd name="T35" fmla="*/ 135 h 157"/>
                <a:gd name="T36" fmla="*/ 270 w 320"/>
                <a:gd name="T37" fmla="*/ 107 h 157"/>
                <a:gd name="T38" fmla="*/ 288 w 320"/>
                <a:gd name="T39" fmla="*/ 39 h 157"/>
                <a:gd name="T40" fmla="*/ 275 w 320"/>
                <a:gd name="T41" fmla="*/ 9 h 157"/>
                <a:gd name="T42" fmla="*/ 243 w 320"/>
                <a:gd name="T43" fmla="*/ 0 h 157"/>
                <a:gd name="T44" fmla="*/ 181 w 320"/>
                <a:gd name="T45" fmla="*/ 35 h 157"/>
                <a:gd name="T46" fmla="*/ 136 w 320"/>
                <a:gd name="T47" fmla="*/ 0 h 157"/>
                <a:gd name="T48" fmla="*/ 77 w 320"/>
                <a:gd name="T49" fmla="*/ 31 h 157"/>
                <a:gd name="T50" fmla="*/ 40 w 320"/>
                <a:gd name="T51" fmla="*/ 0 h 157"/>
                <a:gd name="T52" fmla="*/ 12 w 320"/>
                <a:gd name="T53" fmla="*/ 18 h 157"/>
                <a:gd name="T54" fmla="*/ 0 w 320"/>
                <a:gd name="T55" fmla="*/ 53 h 157"/>
                <a:gd name="T56" fmla="*/ 6 w 320"/>
                <a:gd name="T57" fmla="*/ 58 h 157"/>
                <a:gd name="T58" fmla="*/ 13 w 320"/>
                <a:gd name="T59" fmla="*/ 47 h 157"/>
                <a:gd name="T60" fmla="*/ 39 w 320"/>
                <a:gd name="T61" fmla="*/ 9 h 157"/>
                <a:gd name="T62" fmla="*/ 50 w 320"/>
                <a:gd name="T63" fmla="*/ 26 h 157"/>
                <a:gd name="T64" fmla="*/ 45 w 320"/>
                <a:gd name="T65" fmla="*/ 55 h 157"/>
                <a:gd name="T66" fmla="*/ 37 w 320"/>
                <a:gd name="T67" fmla="*/ 87 h 157"/>
                <a:gd name="T68" fmla="*/ 26 w 320"/>
                <a:gd name="T69" fmla="*/ 131 h 157"/>
                <a:gd name="T70" fmla="*/ 22 w 320"/>
                <a:gd name="T71" fmla="*/ 146 h 157"/>
                <a:gd name="T72" fmla="*/ 34 w 320"/>
                <a:gd name="T73" fmla="*/ 157 h 157"/>
                <a:gd name="T74" fmla="*/ 48 w 320"/>
                <a:gd name="T75" fmla="*/ 149 h 157"/>
                <a:gd name="T76" fmla="*/ 54 w 320"/>
                <a:gd name="T77" fmla="*/ 128 h 157"/>
                <a:gd name="T78" fmla="*/ 62 w 320"/>
                <a:gd name="T79" fmla="*/ 96 h 157"/>
                <a:gd name="T80" fmla="*/ 68 w 320"/>
                <a:gd name="T81" fmla="*/ 73 h 157"/>
                <a:gd name="T82" fmla="*/ 82 w 320"/>
                <a:gd name="T83" fmla="*/ 41 h 157"/>
                <a:gd name="T84" fmla="*/ 135 w 320"/>
                <a:gd name="T85" fmla="*/ 9 h 157"/>
                <a:gd name="T86" fmla="*/ 155 w 320"/>
                <a:gd name="T87" fmla="*/ 34 h 157"/>
                <a:gd name="T88" fmla="*/ 149 w 320"/>
                <a:gd name="T89" fmla="*/ 67 h 157"/>
                <a:gd name="T90" fmla="*/ 135 w 320"/>
                <a:gd name="T91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7">
                  <a:moveTo>
                    <a:pt x="135" y="125"/>
                  </a:moveTo>
                  <a:cubicBezTo>
                    <a:pt x="133" y="132"/>
                    <a:pt x="130" y="144"/>
                    <a:pt x="130" y="146"/>
                  </a:cubicBezTo>
                  <a:cubicBezTo>
                    <a:pt x="130" y="153"/>
                    <a:pt x="136" y="157"/>
                    <a:pt x="142" y="157"/>
                  </a:cubicBezTo>
                  <a:cubicBezTo>
                    <a:pt x="148" y="157"/>
                    <a:pt x="153" y="152"/>
                    <a:pt x="155" y="149"/>
                  </a:cubicBezTo>
                  <a:cubicBezTo>
                    <a:pt x="157" y="146"/>
                    <a:pt x="160" y="135"/>
                    <a:pt x="161" y="128"/>
                  </a:cubicBezTo>
                  <a:cubicBezTo>
                    <a:pt x="163" y="121"/>
                    <a:pt x="167" y="105"/>
                    <a:pt x="169" y="96"/>
                  </a:cubicBezTo>
                  <a:cubicBezTo>
                    <a:pt x="171" y="89"/>
                    <a:pt x="173" y="81"/>
                    <a:pt x="175" y="73"/>
                  </a:cubicBezTo>
                  <a:cubicBezTo>
                    <a:pt x="179" y="58"/>
                    <a:pt x="179" y="57"/>
                    <a:pt x="186" y="46"/>
                  </a:cubicBezTo>
                  <a:cubicBezTo>
                    <a:pt x="197" y="29"/>
                    <a:pt x="214" y="9"/>
                    <a:pt x="242" y="9"/>
                  </a:cubicBezTo>
                  <a:cubicBezTo>
                    <a:pt x="261" y="9"/>
                    <a:pt x="262" y="25"/>
                    <a:pt x="262" y="34"/>
                  </a:cubicBezTo>
                  <a:cubicBezTo>
                    <a:pt x="262" y="55"/>
                    <a:pt x="247" y="93"/>
                    <a:pt x="242" y="108"/>
                  </a:cubicBezTo>
                  <a:cubicBezTo>
                    <a:pt x="238" y="118"/>
                    <a:pt x="236" y="121"/>
                    <a:pt x="236" y="127"/>
                  </a:cubicBezTo>
                  <a:cubicBezTo>
                    <a:pt x="236" y="145"/>
                    <a:pt x="252" y="157"/>
                    <a:pt x="270" y="157"/>
                  </a:cubicBezTo>
                  <a:cubicBezTo>
                    <a:pt x="304" y="157"/>
                    <a:pt x="320" y="109"/>
                    <a:pt x="320" y="104"/>
                  </a:cubicBezTo>
                  <a:cubicBezTo>
                    <a:pt x="320" y="99"/>
                    <a:pt x="315" y="99"/>
                    <a:pt x="314" y="99"/>
                  </a:cubicBezTo>
                  <a:cubicBezTo>
                    <a:pt x="309" y="99"/>
                    <a:pt x="309" y="101"/>
                    <a:pt x="307" y="105"/>
                  </a:cubicBezTo>
                  <a:cubicBezTo>
                    <a:pt x="300" y="133"/>
                    <a:pt x="285" y="147"/>
                    <a:pt x="271" y="147"/>
                  </a:cubicBezTo>
                  <a:cubicBezTo>
                    <a:pt x="263" y="147"/>
                    <a:pt x="262" y="142"/>
                    <a:pt x="262" y="135"/>
                  </a:cubicBezTo>
                  <a:cubicBezTo>
                    <a:pt x="262" y="127"/>
                    <a:pt x="264" y="122"/>
                    <a:pt x="270" y="107"/>
                  </a:cubicBezTo>
                  <a:cubicBezTo>
                    <a:pt x="274" y="96"/>
                    <a:pt x="288" y="59"/>
                    <a:pt x="288" y="39"/>
                  </a:cubicBezTo>
                  <a:cubicBezTo>
                    <a:pt x="288" y="34"/>
                    <a:pt x="288" y="19"/>
                    <a:pt x="275" y="9"/>
                  </a:cubicBezTo>
                  <a:cubicBezTo>
                    <a:pt x="270" y="5"/>
                    <a:pt x="259" y="0"/>
                    <a:pt x="243" y="0"/>
                  </a:cubicBezTo>
                  <a:cubicBezTo>
                    <a:pt x="212" y="0"/>
                    <a:pt x="192" y="20"/>
                    <a:pt x="181" y="35"/>
                  </a:cubicBezTo>
                  <a:cubicBezTo>
                    <a:pt x="179" y="5"/>
                    <a:pt x="154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6"/>
                    <a:pt x="13" y="47"/>
                  </a:cubicBezTo>
                  <a:cubicBezTo>
                    <a:pt x="18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1"/>
                  </a:lnTo>
                  <a:cubicBezTo>
                    <a:pt x="24" y="136"/>
                    <a:pt x="22" y="145"/>
                    <a:pt x="22" y="146"/>
                  </a:cubicBezTo>
                  <a:cubicBezTo>
                    <a:pt x="22" y="153"/>
                    <a:pt x="29" y="157"/>
                    <a:pt x="34" y="157"/>
                  </a:cubicBezTo>
                  <a:cubicBezTo>
                    <a:pt x="40" y="157"/>
                    <a:pt x="46" y="152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43"/>
                    <a:pt x="154" y="47"/>
                    <a:pt x="149" y="67"/>
                  </a:cubicBezTo>
                  <a:lnTo>
                    <a:pt x="135" y="1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">
              <a:extLst>
                <a:ext uri="{FF2B5EF4-FFF2-40B4-BE49-F238E27FC236}">
                  <a16:creationId xmlns:a16="http://schemas.microsoft.com/office/drawing/2014/main" id="{8534D980-61FA-4E7D-B45C-07F78785E13E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7675563" y="2274888"/>
              <a:ext cx="155575" cy="107950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1 h 213"/>
                <a:gd name="T4" fmla="*/ 319 w 333"/>
                <a:gd name="T5" fmla="*/ 14 h 213"/>
                <a:gd name="T6" fmla="*/ 250 w 333"/>
                <a:gd name="T7" fmla="*/ 69 h 213"/>
                <a:gd name="T8" fmla="*/ 170 w 333"/>
                <a:gd name="T9" fmla="*/ 36 h 213"/>
                <a:gd name="T10" fmla="*/ 84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5 h 213"/>
                <a:gd name="T18" fmla="*/ 84 w 333"/>
                <a:gd name="T19" fmla="*/ 28 h 213"/>
                <a:gd name="T20" fmla="*/ 164 w 333"/>
                <a:gd name="T21" fmla="*/ 61 h 213"/>
                <a:gd name="T22" fmla="*/ 250 w 333"/>
                <a:gd name="T23" fmla="*/ 97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7 h 213"/>
                <a:gd name="T30" fmla="*/ 319 w 333"/>
                <a:gd name="T31" fmla="*/ 130 h 213"/>
                <a:gd name="T32" fmla="*/ 250 w 333"/>
                <a:gd name="T33" fmla="*/ 185 h 213"/>
                <a:gd name="T34" fmla="*/ 170 w 333"/>
                <a:gd name="T35" fmla="*/ 152 h 213"/>
                <a:gd name="T36" fmla="*/ 84 w 333"/>
                <a:gd name="T37" fmla="*/ 116 h 213"/>
                <a:gd name="T38" fmla="*/ 0 w 333"/>
                <a:gd name="T39" fmla="*/ 198 h 213"/>
                <a:gd name="T40" fmla="*/ 7 w 333"/>
                <a:gd name="T41" fmla="*/ 213 h 213"/>
                <a:gd name="T42" fmla="*/ 14 w 333"/>
                <a:gd name="T43" fmla="*/ 201 h 213"/>
                <a:gd name="T44" fmla="*/ 84 w 333"/>
                <a:gd name="T45" fmla="*/ 144 h 213"/>
                <a:gd name="T46" fmla="*/ 164 w 333"/>
                <a:gd name="T47" fmla="*/ 177 h 213"/>
                <a:gd name="T48" fmla="*/ 250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30" y="1"/>
                    <a:pt x="326" y="1"/>
                  </a:cubicBezTo>
                  <a:cubicBezTo>
                    <a:pt x="324" y="1"/>
                    <a:pt x="320" y="3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7"/>
                    <a:pt x="14" y="85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3" y="28"/>
                    <a:pt x="138" y="43"/>
                    <a:pt x="164" y="61"/>
                  </a:cubicBezTo>
                  <a:cubicBezTo>
                    <a:pt x="190" y="79"/>
                    <a:pt x="217" y="97"/>
                    <a:pt x="250" y="97"/>
                  </a:cubicBezTo>
                  <a:cubicBezTo>
                    <a:pt x="296" y="97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8"/>
                    <a:pt x="327" y="117"/>
                    <a:pt x="326" y="117"/>
                  </a:cubicBezTo>
                  <a:cubicBezTo>
                    <a:pt x="324" y="117"/>
                    <a:pt x="320" y="119"/>
                    <a:pt x="319" y="130"/>
                  </a:cubicBezTo>
                  <a:cubicBezTo>
                    <a:pt x="317" y="165"/>
                    <a:pt x="282" y="185"/>
                    <a:pt x="250" y="185"/>
                  </a:cubicBezTo>
                  <a:cubicBezTo>
                    <a:pt x="221" y="185"/>
                    <a:pt x="196" y="170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2"/>
                    <a:pt x="0" y="198"/>
                  </a:cubicBezTo>
                  <a:cubicBezTo>
                    <a:pt x="0" y="209"/>
                    <a:pt x="4" y="213"/>
                    <a:pt x="7" y="213"/>
                  </a:cubicBezTo>
                  <a:cubicBezTo>
                    <a:pt x="12" y="213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3" y="144"/>
                    <a:pt x="138" y="160"/>
                    <a:pt x="164" y="177"/>
                  </a:cubicBezTo>
                  <a:cubicBezTo>
                    <a:pt x="190" y="195"/>
                    <a:pt x="217" y="213"/>
                    <a:pt x="250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6">
              <a:extLst>
                <a:ext uri="{FF2B5EF4-FFF2-40B4-BE49-F238E27FC236}">
                  <a16:creationId xmlns:a16="http://schemas.microsoft.com/office/drawing/2014/main" id="{C03AD90B-A59D-44B1-B3C4-01DF40D56968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7915275" y="2284413"/>
              <a:ext cx="125413" cy="115887"/>
            </a:xfrm>
            <a:custGeom>
              <a:avLst/>
              <a:gdLst>
                <a:gd name="T0" fmla="*/ 30 w 271"/>
                <a:gd name="T1" fmla="*/ 192 h 227"/>
                <a:gd name="T2" fmla="*/ 25 w 271"/>
                <a:gd name="T3" fmla="*/ 213 h 227"/>
                <a:gd name="T4" fmla="*/ 40 w 271"/>
                <a:gd name="T5" fmla="*/ 227 h 227"/>
                <a:gd name="T6" fmla="*/ 58 w 271"/>
                <a:gd name="T7" fmla="*/ 213 h 227"/>
                <a:gd name="T8" fmla="*/ 68 w 271"/>
                <a:gd name="T9" fmla="*/ 176 h 227"/>
                <a:gd name="T10" fmla="*/ 79 w 271"/>
                <a:gd name="T11" fmla="*/ 131 h 227"/>
                <a:gd name="T12" fmla="*/ 87 w 271"/>
                <a:gd name="T13" fmla="*/ 97 h 227"/>
                <a:gd name="T14" fmla="*/ 94 w 271"/>
                <a:gd name="T15" fmla="*/ 72 h 227"/>
                <a:gd name="T16" fmla="*/ 175 w 271"/>
                <a:gd name="T17" fmla="*/ 11 h 227"/>
                <a:gd name="T18" fmla="*/ 202 w 271"/>
                <a:gd name="T19" fmla="*/ 46 h 227"/>
                <a:gd name="T20" fmla="*/ 169 w 271"/>
                <a:gd name="T21" fmla="*/ 163 h 227"/>
                <a:gd name="T22" fmla="*/ 164 w 271"/>
                <a:gd name="T23" fmla="*/ 186 h 227"/>
                <a:gd name="T24" fmla="*/ 205 w 271"/>
                <a:gd name="T25" fmla="*/ 227 h 227"/>
                <a:gd name="T26" fmla="*/ 271 w 271"/>
                <a:gd name="T27" fmla="*/ 150 h 227"/>
                <a:gd name="T28" fmla="*/ 265 w 271"/>
                <a:gd name="T29" fmla="*/ 145 h 227"/>
                <a:gd name="T30" fmla="*/ 257 w 271"/>
                <a:gd name="T31" fmla="*/ 154 h 227"/>
                <a:gd name="T32" fmla="*/ 206 w 271"/>
                <a:gd name="T33" fmla="*/ 216 h 227"/>
                <a:gd name="T34" fmla="*/ 194 w 271"/>
                <a:gd name="T35" fmla="*/ 199 h 227"/>
                <a:gd name="T36" fmla="*/ 203 w 271"/>
                <a:gd name="T37" fmla="*/ 164 h 227"/>
                <a:gd name="T38" fmla="*/ 234 w 271"/>
                <a:gd name="T39" fmla="*/ 54 h 227"/>
                <a:gd name="T40" fmla="*/ 176 w 271"/>
                <a:gd name="T41" fmla="*/ 0 h 227"/>
                <a:gd name="T42" fmla="*/ 99 w 271"/>
                <a:gd name="T43" fmla="*/ 44 h 227"/>
                <a:gd name="T44" fmla="*/ 53 w 271"/>
                <a:gd name="T45" fmla="*/ 0 h 227"/>
                <a:gd name="T46" fmla="*/ 15 w 271"/>
                <a:gd name="T47" fmla="*/ 29 h 227"/>
                <a:gd name="T48" fmla="*/ 0 w 271"/>
                <a:gd name="T49" fmla="*/ 77 h 227"/>
                <a:gd name="T50" fmla="*/ 6 w 271"/>
                <a:gd name="T51" fmla="*/ 82 h 227"/>
                <a:gd name="T52" fmla="*/ 15 w 271"/>
                <a:gd name="T53" fmla="*/ 71 h 227"/>
                <a:gd name="T54" fmla="*/ 51 w 271"/>
                <a:gd name="T55" fmla="*/ 11 h 227"/>
                <a:gd name="T56" fmla="*/ 67 w 271"/>
                <a:gd name="T57" fmla="*/ 34 h 227"/>
                <a:gd name="T58" fmla="*/ 59 w 271"/>
                <a:gd name="T59" fmla="*/ 76 h 227"/>
                <a:gd name="T60" fmla="*/ 30 w 271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9" y="212"/>
                    <a:pt x="65" y="188"/>
                    <a:pt x="68" y="176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2" y="227"/>
                    <a:pt x="205" y="227"/>
                  </a:cubicBezTo>
                  <a:cubicBezTo>
                    <a:pt x="252" y="227"/>
                    <a:pt x="271" y="154"/>
                    <a:pt x="271" y="150"/>
                  </a:cubicBezTo>
                  <a:cubicBezTo>
                    <a:pt x="271" y="145"/>
                    <a:pt x="266" y="145"/>
                    <a:pt x="265" y="145"/>
                  </a:cubicBezTo>
                  <a:cubicBezTo>
                    <a:pt x="260" y="145"/>
                    <a:pt x="260" y="146"/>
                    <a:pt x="257" y="154"/>
                  </a:cubicBezTo>
                  <a:cubicBezTo>
                    <a:pt x="247" y="188"/>
                    <a:pt x="231" y="216"/>
                    <a:pt x="206" y="216"/>
                  </a:cubicBezTo>
                  <a:cubicBezTo>
                    <a:pt x="198" y="216"/>
                    <a:pt x="194" y="211"/>
                    <a:pt x="194" y="199"/>
                  </a:cubicBezTo>
                  <a:cubicBezTo>
                    <a:pt x="194" y="187"/>
                    <a:pt x="199" y="175"/>
                    <a:pt x="203" y="164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Oval 57">
              <a:extLst>
                <a:ext uri="{FF2B5EF4-FFF2-40B4-BE49-F238E27FC236}">
                  <a16:creationId xmlns:a16="http://schemas.microsoft.com/office/drawing/2014/main" id="{FD366B68-906C-47C1-9BFF-A196F4F5D9A8}"/>
                </a:ext>
              </a:extLst>
            </p:cNvPr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auto">
            <a:xfrm>
              <a:off x="8118475" y="2320925"/>
              <a:ext cx="25400" cy="26987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8">
              <a:extLst>
                <a:ext uri="{FF2B5EF4-FFF2-40B4-BE49-F238E27FC236}">
                  <a16:creationId xmlns:a16="http://schemas.microsoft.com/office/drawing/2014/main" id="{220F0AD2-2293-4911-8FE4-7A6372103C3D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8226425" y="2284413"/>
              <a:ext cx="88900" cy="115887"/>
            </a:xfrm>
            <a:custGeom>
              <a:avLst/>
              <a:gdLst>
                <a:gd name="T0" fmla="*/ 70 w 191"/>
                <a:gd name="T1" fmla="*/ 106 h 227"/>
                <a:gd name="T2" fmla="*/ 146 w 191"/>
                <a:gd name="T3" fmla="*/ 94 h 227"/>
                <a:gd name="T4" fmla="*/ 184 w 191"/>
                <a:gd name="T5" fmla="*/ 43 h 227"/>
                <a:gd name="T6" fmla="*/ 130 w 191"/>
                <a:gd name="T7" fmla="*/ 0 h 227"/>
                <a:gd name="T8" fmla="*/ 0 w 191"/>
                <a:gd name="T9" fmla="*/ 136 h 227"/>
                <a:gd name="T10" fmla="*/ 78 w 191"/>
                <a:gd name="T11" fmla="*/ 227 h 227"/>
                <a:gd name="T12" fmla="*/ 191 w 191"/>
                <a:gd name="T13" fmla="*/ 168 h 227"/>
                <a:gd name="T14" fmla="*/ 185 w 191"/>
                <a:gd name="T15" fmla="*/ 161 h 227"/>
                <a:gd name="T16" fmla="*/ 179 w 191"/>
                <a:gd name="T17" fmla="*/ 166 h 227"/>
                <a:gd name="T18" fmla="*/ 79 w 191"/>
                <a:gd name="T19" fmla="*/ 216 h 227"/>
                <a:gd name="T20" fmla="*/ 35 w 191"/>
                <a:gd name="T21" fmla="*/ 158 h 227"/>
                <a:gd name="T22" fmla="*/ 43 w 191"/>
                <a:gd name="T23" fmla="*/ 106 h 227"/>
                <a:gd name="T24" fmla="*/ 70 w 191"/>
                <a:gd name="T25" fmla="*/ 106 h 227"/>
                <a:gd name="T26" fmla="*/ 46 w 191"/>
                <a:gd name="T27" fmla="*/ 95 h 227"/>
                <a:gd name="T28" fmla="*/ 130 w 191"/>
                <a:gd name="T29" fmla="*/ 11 h 227"/>
                <a:gd name="T30" fmla="*/ 167 w 191"/>
                <a:gd name="T31" fmla="*/ 43 h 227"/>
                <a:gd name="T32" fmla="*/ 67 w 191"/>
                <a:gd name="T33" fmla="*/ 95 h 227"/>
                <a:gd name="T34" fmla="*/ 46 w 191"/>
                <a:gd name="T35" fmla="*/ 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7">
                  <a:moveTo>
                    <a:pt x="70" y="106"/>
                  </a:moveTo>
                  <a:cubicBezTo>
                    <a:pt x="84" y="106"/>
                    <a:pt x="121" y="105"/>
                    <a:pt x="146" y="94"/>
                  </a:cubicBezTo>
                  <a:cubicBezTo>
                    <a:pt x="181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0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7"/>
                    <a:pt x="78" y="227"/>
                  </a:cubicBezTo>
                  <a:cubicBezTo>
                    <a:pt x="149" y="227"/>
                    <a:pt x="191" y="174"/>
                    <a:pt x="191" y="168"/>
                  </a:cubicBezTo>
                  <a:cubicBezTo>
                    <a:pt x="191" y="165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6"/>
                    <a:pt x="85" y="216"/>
                    <a:pt x="79" y="216"/>
                  </a:cubicBezTo>
                  <a:cubicBezTo>
                    <a:pt x="40" y="216"/>
                    <a:pt x="35" y="174"/>
                    <a:pt x="35" y="158"/>
                  </a:cubicBezTo>
                  <a:cubicBezTo>
                    <a:pt x="35" y="152"/>
                    <a:pt x="36" y="136"/>
                    <a:pt x="43" y="106"/>
                  </a:cubicBezTo>
                  <a:lnTo>
                    <a:pt x="70" y="106"/>
                  </a:lnTo>
                  <a:close/>
                  <a:moveTo>
                    <a:pt x="46" y="95"/>
                  </a:moveTo>
                  <a:cubicBezTo>
                    <a:pt x="66" y="19"/>
                    <a:pt x="117" y="11"/>
                    <a:pt x="130" y="11"/>
                  </a:cubicBezTo>
                  <a:cubicBezTo>
                    <a:pt x="154" y="11"/>
                    <a:pt x="167" y="26"/>
                    <a:pt x="167" y="43"/>
                  </a:cubicBezTo>
                  <a:cubicBezTo>
                    <a:pt x="167" y="95"/>
                    <a:pt x="87" y="95"/>
                    <a:pt x="67" y="95"/>
                  </a:cubicBezTo>
                  <a:lnTo>
                    <a:pt x="46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9">
              <a:extLst>
                <a:ext uri="{FF2B5EF4-FFF2-40B4-BE49-F238E27FC236}">
                  <a16:creationId xmlns:a16="http://schemas.microsoft.com/office/drawing/2014/main" id="{A56AACC5-8CE4-4293-A257-9BC2561EDA8F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8340725" y="2244725"/>
              <a:ext cx="111125" cy="7937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9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8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60">
              <a:extLst>
                <a:ext uri="{FF2B5EF4-FFF2-40B4-BE49-F238E27FC236}">
                  <a16:creationId xmlns:a16="http://schemas.microsoft.com/office/drawing/2014/main" id="{60B7FCBD-CF92-4E4B-83F0-EFB2F24521B7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8477250" y="2214563"/>
              <a:ext cx="149225" cy="79375"/>
            </a:xfrm>
            <a:custGeom>
              <a:avLst/>
              <a:gdLst>
                <a:gd name="T0" fmla="*/ 135 w 320"/>
                <a:gd name="T1" fmla="*/ 126 h 158"/>
                <a:gd name="T2" fmla="*/ 130 w 320"/>
                <a:gd name="T3" fmla="*/ 147 h 158"/>
                <a:gd name="T4" fmla="*/ 142 w 320"/>
                <a:gd name="T5" fmla="*/ 158 h 158"/>
                <a:gd name="T6" fmla="*/ 156 w 320"/>
                <a:gd name="T7" fmla="*/ 150 h 158"/>
                <a:gd name="T8" fmla="*/ 162 w 320"/>
                <a:gd name="T9" fmla="*/ 128 h 158"/>
                <a:gd name="T10" fmla="*/ 170 w 320"/>
                <a:gd name="T11" fmla="*/ 97 h 158"/>
                <a:gd name="T12" fmla="*/ 176 w 320"/>
                <a:gd name="T13" fmla="*/ 74 h 158"/>
                <a:gd name="T14" fmla="*/ 187 w 320"/>
                <a:gd name="T15" fmla="*/ 47 h 158"/>
                <a:gd name="T16" fmla="*/ 242 w 320"/>
                <a:gd name="T17" fmla="*/ 10 h 158"/>
                <a:gd name="T18" fmla="*/ 263 w 320"/>
                <a:gd name="T19" fmla="*/ 35 h 158"/>
                <a:gd name="T20" fmla="*/ 242 w 320"/>
                <a:gd name="T21" fmla="*/ 109 h 158"/>
                <a:gd name="T22" fmla="*/ 237 w 320"/>
                <a:gd name="T23" fmla="*/ 128 h 158"/>
                <a:gd name="T24" fmla="*/ 270 w 320"/>
                <a:gd name="T25" fmla="*/ 158 h 158"/>
                <a:gd name="T26" fmla="*/ 320 w 320"/>
                <a:gd name="T27" fmla="*/ 104 h 158"/>
                <a:gd name="T28" fmla="*/ 315 w 320"/>
                <a:gd name="T29" fmla="*/ 100 h 158"/>
                <a:gd name="T30" fmla="*/ 308 w 320"/>
                <a:gd name="T31" fmla="*/ 106 h 158"/>
                <a:gd name="T32" fmla="*/ 271 w 320"/>
                <a:gd name="T33" fmla="*/ 148 h 158"/>
                <a:gd name="T34" fmla="*/ 263 w 320"/>
                <a:gd name="T35" fmla="*/ 136 h 158"/>
                <a:gd name="T36" fmla="*/ 271 w 320"/>
                <a:gd name="T37" fmla="*/ 108 h 158"/>
                <a:gd name="T38" fmla="*/ 289 w 320"/>
                <a:gd name="T39" fmla="*/ 40 h 158"/>
                <a:gd name="T40" fmla="*/ 276 w 320"/>
                <a:gd name="T41" fmla="*/ 10 h 158"/>
                <a:gd name="T42" fmla="*/ 244 w 320"/>
                <a:gd name="T43" fmla="*/ 0 h 158"/>
                <a:gd name="T44" fmla="*/ 182 w 320"/>
                <a:gd name="T45" fmla="*/ 36 h 158"/>
                <a:gd name="T46" fmla="*/ 137 w 320"/>
                <a:gd name="T47" fmla="*/ 0 h 158"/>
                <a:gd name="T48" fmla="*/ 78 w 320"/>
                <a:gd name="T49" fmla="*/ 32 h 158"/>
                <a:gd name="T50" fmla="*/ 41 w 320"/>
                <a:gd name="T51" fmla="*/ 0 h 158"/>
                <a:gd name="T52" fmla="*/ 13 w 320"/>
                <a:gd name="T53" fmla="*/ 19 h 158"/>
                <a:gd name="T54" fmla="*/ 0 w 320"/>
                <a:gd name="T55" fmla="*/ 54 h 158"/>
                <a:gd name="T56" fmla="*/ 6 w 320"/>
                <a:gd name="T57" fmla="*/ 58 h 158"/>
                <a:gd name="T58" fmla="*/ 14 w 320"/>
                <a:gd name="T59" fmla="*/ 48 h 158"/>
                <a:gd name="T60" fmla="*/ 39 w 320"/>
                <a:gd name="T61" fmla="*/ 10 h 158"/>
                <a:gd name="T62" fmla="*/ 51 w 320"/>
                <a:gd name="T63" fmla="*/ 27 h 158"/>
                <a:gd name="T64" fmla="*/ 45 w 320"/>
                <a:gd name="T65" fmla="*/ 56 h 158"/>
                <a:gd name="T66" fmla="*/ 38 w 320"/>
                <a:gd name="T67" fmla="*/ 88 h 158"/>
                <a:gd name="T68" fmla="*/ 27 w 320"/>
                <a:gd name="T69" fmla="*/ 132 h 158"/>
                <a:gd name="T70" fmla="*/ 23 w 320"/>
                <a:gd name="T71" fmla="*/ 147 h 158"/>
                <a:gd name="T72" fmla="*/ 35 w 320"/>
                <a:gd name="T73" fmla="*/ 158 h 158"/>
                <a:gd name="T74" fmla="*/ 49 w 320"/>
                <a:gd name="T75" fmla="*/ 150 h 158"/>
                <a:gd name="T76" fmla="*/ 55 w 320"/>
                <a:gd name="T77" fmla="*/ 128 h 158"/>
                <a:gd name="T78" fmla="*/ 62 w 320"/>
                <a:gd name="T79" fmla="*/ 97 h 158"/>
                <a:gd name="T80" fmla="*/ 68 w 320"/>
                <a:gd name="T81" fmla="*/ 74 h 158"/>
                <a:gd name="T82" fmla="*/ 83 w 320"/>
                <a:gd name="T83" fmla="*/ 42 h 158"/>
                <a:gd name="T84" fmla="*/ 135 w 320"/>
                <a:gd name="T85" fmla="*/ 10 h 158"/>
                <a:gd name="T86" fmla="*/ 156 w 320"/>
                <a:gd name="T87" fmla="*/ 35 h 158"/>
                <a:gd name="T88" fmla="*/ 150 w 320"/>
                <a:gd name="T89" fmla="*/ 67 h 158"/>
                <a:gd name="T90" fmla="*/ 135 w 320"/>
                <a:gd name="T91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8">
                  <a:moveTo>
                    <a:pt x="135" y="126"/>
                  </a:moveTo>
                  <a:cubicBezTo>
                    <a:pt x="134" y="133"/>
                    <a:pt x="130" y="145"/>
                    <a:pt x="130" y="147"/>
                  </a:cubicBezTo>
                  <a:cubicBezTo>
                    <a:pt x="130" y="154"/>
                    <a:pt x="137" y="158"/>
                    <a:pt x="142" y="158"/>
                  </a:cubicBezTo>
                  <a:cubicBezTo>
                    <a:pt x="149" y="158"/>
                    <a:pt x="154" y="153"/>
                    <a:pt x="156" y="150"/>
                  </a:cubicBezTo>
                  <a:cubicBezTo>
                    <a:pt x="158" y="147"/>
                    <a:pt x="160" y="136"/>
                    <a:pt x="162" y="128"/>
                  </a:cubicBezTo>
                  <a:cubicBezTo>
                    <a:pt x="164" y="122"/>
                    <a:pt x="168" y="106"/>
                    <a:pt x="170" y="97"/>
                  </a:cubicBezTo>
                  <a:cubicBezTo>
                    <a:pt x="172" y="89"/>
                    <a:pt x="174" y="82"/>
                    <a:pt x="176" y="74"/>
                  </a:cubicBezTo>
                  <a:cubicBezTo>
                    <a:pt x="180" y="59"/>
                    <a:pt x="180" y="58"/>
                    <a:pt x="187" y="47"/>
                  </a:cubicBezTo>
                  <a:cubicBezTo>
                    <a:pt x="198" y="30"/>
                    <a:pt x="215" y="10"/>
                    <a:pt x="242" y="10"/>
                  </a:cubicBezTo>
                  <a:cubicBezTo>
                    <a:pt x="262" y="10"/>
                    <a:pt x="263" y="26"/>
                    <a:pt x="263" y="35"/>
                  </a:cubicBezTo>
                  <a:cubicBezTo>
                    <a:pt x="263" y="56"/>
                    <a:pt x="248" y="94"/>
                    <a:pt x="242" y="109"/>
                  </a:cubicBezTo>
                  <a:cubicBezTo>
                    <a:pt x="239" y="119"/>
                    <a:pt x="237" y="122"/>
                    <a:pt x="237" y="128"/>
                  </a:cubicBezTo>
                  <a:cubicBezTo>
                    <a:pt x="237" y="146"/>
                    <a:pt x="252" y="158"/>
                    <a:pt x="270" y="158"/>
                  </a:cubicBezTo>
                  <a:cubicBezTo>
                    <a:pt x="305" y="158"/>
                    <a:pt x="320" y="110"/>
                    <a:pt x="320" y="104"/>
                  </a:cubicBezTo>
                  <a:cubicBezTo>
                    <a:pt x="320" y="100"/>
                    <a:pt x="316" y="100"/>
                    <a:pt x="315" y="100"/>
                  </a:cubicBezTo>
                  <a:cubicBezTo>
                    <a:pt x="310" y="100"/>
                    <a:pt x="310" y="102"/>
                    <a:pt x="308" y="106"/>
                  </a:cubicBezTo>
                  <a:cubicBezTo>
                    <a:pt x="300" y="134"/>
                    <a:pt x="285" y="148"/>
                    <a:pt x="271" y="148"/>
                  </a:cubicBezTo>
                  <a:cubicBezTo>
                    <a:pt x="264" y="148"/>
                    <a:pt x="263" y="143"/>
                    <a:pt x="263" y="136"/>
                  </a:cubicBezTo>
                  <a:cubicBezTo>
                    <a:pt x="263" y="128"/>
                    <a:pt x="264" y="123"/>
                    <a:pt x="271" y="108"/>
                  </a:cubicBezTo>
                  <a:cubicBezTo>
                    <a:pt x="275" y="97"/>
                    <a:pt x="289" y="60"/>
                    <a:pt x="289" y="40"/>
                  </a:cubicBezTo>
                  <a:cubicBezTo>
                    <a:pt x="289" y="35"/>
                    <a:pt x="289" y="20"/>
                    <a:pt x="276" y="10"/>
                  </a:cubicBezTo>
                  <a:cubicBezTo>
                    <a:pt x="270" y="5"/>
                    <a:pt x="260" y="0"/>
                    <a:pt x="244" y="0"/>
                  </a:cubicBezTo>
                  <a:cubicBezTo>
                    <a:pt x="212" y="0"/>
                    <a:pt x="193" y="21"/>
                    <a:pt x="182" y="36"/>
                  </a:cubicBezTo>
                  <a:cubicBezTo>
                    <a:pt x="179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1" y="0"/>
                  </a:cubicBezTo>
                  <a:cubicBezTo>
                    <a:pt x="26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9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9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7" y="122"/>
                    <a:pt x="60" y="106"/>
                    <a:pt x="62" y="97"/>
                  </a:cubicBezTo>
                  <a:cubicBezTo>
                    <a:pt x="65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5"/>
                  </a:cubicBezTo>
                  <a:cubicBezTo>
                    <a:pt x="156" y="43"/>
                    <a:pt x="155" y="48"/>
                    <a:pt x="150" y="67"/>
                  </a:cubicBezTo>
                  <a:lnTo>
                    <a:pt x="135" y="12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61">
              <a:extLst>
                <a:ext uri="{FF2B5EF4-FFF2-40B4-BE49-F238E27FC236}">
                  <a16:creationId xmlns:a16="http://schemas.microsoft.com/office/drawing/2014/main" id="{FAD92A89-B37C-4D15-A0C9-01CE5F2781AF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647113" y="2160588"/>
              <a:ext cx="69850" cy="176212"/>
            </a:xfrm>
            <a:custGeom>
              <a:avLst/>
              <a:gdLst>
                <a:gd name="T0" fmla="*/ 148 w 150"/>
                <a:gd name="T1" fmla="*/ 15 h 349"/>
                <a:gd name="T2" fmla="*/ 150 w 150"/>
                <a:gd name="T3" fmla="*/ 8 h 349"/>
                <a:gd name="T4" fmla="*/ 142 w 150"/>
                <a:gd name="T5" fmla="*/ 0 h 349"/>
                <a:gd name="T6" fmla="*/ 132 w 150"/>
                <a:gd name="T7" fmla="*/ 8 h 349"/>
                <a:gd name="T8" fmla="*/ 2 w 150"/>
                <a:gd name="T9" fmla="*/ 333 h 349"/>
                <a:gd name="T10" fmla="*/ 0 w 150"/>
                <a:gd name="T11" fmla="*/ 340 h 349"/>
                <a:gd name="T12" fmla="*/ 9 w 150"/>
                <a:gd name="T13" fmla="*/ 349 h 349"/>
                <a:gd name="T14" fmla="*/ 18 w 150"/>
                <a:gd name="T15" fmla="*/ 340 h 349"/>
                <a:gd name="T16" fmla="*/ 148 w 150"/>
                <a:gd name="T17" fmla="*/ 1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349">
                  <a:moveTo>
                    <a:pt x="148" y="15"/>
                  </a:moveTo>
                  <a:cubicBezTo>
                    <a:pt x="150" y="10"/>
                    <a:pt x="150" y="10"/>
                    <a:pt x="150" y="8"/>
                  </a:cubicBezTo>
                  <a:cubicBezTo>
                    <a:pt x="150" y="3"/>
                    <a:pt x="146" y="0"/>
                    <a:pt x="142" y="0"/>
                  </a:cubicBezTo>
                  <a:cubicBezTo>
                    <a:pt x="136" y="0"/>
                    <a:pt x="134" y="4"/>
                    <a:pt x="132" y="8"/>
                  </a:cubicBezTo>
                  <a:lnTo>
                    <a:pt x="2" y="333"/>
                  </a:lnTo>
                  <a:cubicBezTo>
                    <a:pt x="0" y="338"/>
                    <a:pt x="0" y="338"/>
                    <a:pt x="0" y="340"/>
                  </a:cubicBezTo>
                  <a:cubicBezTo>
                    <a:pt x="0" y="345"/>
                    <a:pt x="5" y="349"/>
                    <a:pt x="9" y="349"/>
                  </a:cubicBezTo>
                  <a:cubicBezTo>
                    <a:pt x="15" y="349"/>
                    <a:pt x="16" y="344"/>
                    <a:pt x="18" y="340"/>
                  </a:cubicBezTo>
                  <a:lnTo>
                    <a:pt x="148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62">
              <a:extLst>
                <a:ext uri="{FF2B5EF4-FFF2-40B4-BE49-F238E27FC236}">
                  <a16:creationId xmlns:a16="http://schemas.microsoft.com/office/drawing/2014/main" id="{2BB4A9C0-B78D-43C9-B865-EAB95C30BFF6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737600" y="2214563"/>
              <a:ext cx="98425" cy="79375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5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4" y="158"/>
                  </a:cubicBezTo>
                  <a:cubicBezTo>
                    <a:pt x="41" y="158"/>
                    <a:pt x="46" y="153"/>
                    <a:pt x="48" y="150"/>
                  </a:cubicBezTo>
                  <a:cubicBezTo>
                    <a:pt x="50" y="147"/>
                    <a:pt x="53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2" y="57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5"/>
                  </a:cubicBezTo>
                  <a:cubicBezTo>
                    <a:pt x="155" y="56"/>
                    <a:pt x="140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7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7" y="97"/>
                    <a:pt x="182" y="60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7" y="47"/>
                    <a:pt x="45" y="56"/>
                  </a:cubicBezTo>
                  <a:cubicBezTo>
                    <a:pt x="43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B5523AF1-7A16-4D8D-83EC-9F5BB9F1E162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7083425" y="2328863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691" name="文本框 690">
            <a:extLst>
              <a:ext uri="{FF2B5EF4-FFF2-40B4-BE49-F238E27FC236}">
                <a16:creationId xmlns:a16="http://schemas.microsoft.com/office/drawing/2014/main" id="{C59DE8DD-0576-4990-84AD-9631550D645B}"/>
              </a:ext>
            </a:extLst>
          </p:cNvPr>
          <p:cNvSpPr txBox="1"/>
          <p:nvPr/>
        </p:nvSpPr>
        <p:spPr>
          <a:xfrm>
            <a:off x="200193" y="3816669"/>
            <a:ext cx="8743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</a:rPr>
              <a:t>Question: how many balls we need to throw to leave no empty bins?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sp>
        <p:nvSpPr>
          <p:cNvPr id="713" name="矩形 712">
            <a:extLst>
              <a:ext uri="{FF2B5EF4-FFF2-40B4-BE49-F238E27FC236}">
                <a16:creationId xmlns:a16="http://schemas.microsoft.com/office/drawing/2014/main" id="{CABD7535-D4CE-4D7B-947C-18CC6B32D911}"/>
              </a:ext>
            </a:extLst>
          </p:cNvPr>
          <p:cNvSpPr/>
          <p:nvPr/>
        </p:nvSpPr>
        <p:spPr>
          <a:xfrm>
            <a:off x="-6145" y="1446014"/>
            <a:ext cx="9156291" cy="21898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3" name="组合 732">
            <a:extLst>
              <a:ext uri="{FF2B5EF4-FFF2-40B4-BE49-F238E27FC236}">
                <a16:creationId xmlns:a16="http://schemas.microsoft.com/office/drawing/2014/main" id="{00AE77A6-03B7-4ADD-AA02-E4708BE7E642}"/>
              </a:ext>
            </a:extLst>
          </p:cNvPr>
          <p:cNvGrpSpPr/>
          <p:nvPr/>
        </p:nvGrpSpPr>
        <p:grpSpPr>
          <a:xfrm>
            <a:off x="1732895" y="1575069"/>
            <a:ext cx="5817907" cy="2115986"/>
            <a:chOff x="1573392" y="4109160"/>
            <a:chExt cx="5817907" cy="2115986"/>
          </a:xfrm>
        </p:grpSpPr>
        <p:grpSp>
          <p:nvGrpSpPr>
            <p:cNvPr id="693" name="组合 692">
              <a:extLst>
                <a:ext uri="{FF2B5EF4-FFF2-40B4-BE49-F238E27FC236}">
                  <a16:creationId xmlns:a16="http://schemas.microsoft.com/office/drawing/2014/main" id="{D32E041D-019B-4C28-84ED-4218A485ACE3}"/>
                </a:ext>
              </a:extLst>
            </p:cNvPr>
            <p:cNvGrpSpPr/>
            <p:nvPr/>
          </p:nvGrpSpPr>
          <p:grpSpPr>
            <a:xfrm>
              <a:off x="1573392" y="4763400"/>
              <a:ext cx="770287" cy="917409"/>
              <a:chOff x="1764323" y="2507456"/>
              <a:chExt cx="1320869" cy="1573151"/>
            </a:xfrm>
          </p:grpSpPr>
          <p:pic>
            <p:nvPicPr>
              <p:cNvPr id="710" name="Line 1" descr="Line">
                <a:extLst>
                  <a:ext uri="{FF2B5EF4-FFF2-40B4-BE49-F238E27FC236}">
                    <a16:creationId xmlns:a16="http://schemas.microsoft.com/office/drawing/2014/main" id="{5A1AB070-7AA5-440C-9EF5-6529C211318B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711" name="Line 2" descr="Line">
                <a:extLst>
                  <a:ext uri="{FF2B5EF4-FFF2-40B4-BE49-F238E27FC236}">
                    <a16:creationId xmlns:a16="http://schemas.microsoft.com/office/drawing/2014/main" id="{9694D9E6-5790-4349-94F6-6F9AD513F7BF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712" name="Line 3" descr="Line">
                <a:extLst>
                  <a:ext uri="{FF2B5EF4-FFF2-40B4-BE49-F238E27FC236}">
                    <a16:creationId xmlns:a16="http://schemas.microsoft.com/office/drawing/2014/main" id="{740D6E8A-2D8B-4696-812E-F672B610D928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4" name="组合 693">
              <a:extLst>
                <a:ext uri="{FF2B5EF4-FFF2-40B4-BE49-F238E27FC236}">
                  <a16:creationId xmlns:a16="http://schemas.microsoft.com/office/drawing/2014/main" id="{AAFB4A5E-5A7D-4DD4-970E-E6777A556FFC}"/>
                </a:ext>
              </a:extLst>
            </p:cNvPr>
            <p:cNvGrpSpPr/>
            <p:nvPr/>
          </p:nvGrpSpPr>
          <p:grpSpPr>
            <a:xfrm>
              <a:off x="2702643" y="4763401"/>
              <a:ext cx="770287" cy="917409"/>
              <a:chOff x="1764323" y="2507456"/>
              <a:chExt cx="1320869" cy="1573151"/>
            </a:xfrm>
          </p:grpSpPr>
          <p:pic>
            <p:nvPicPr>
              <p:cNvPr id="707" name="Line 4" descr="Line">
                <a:extLst>
                  <a:ext uri="{FF2B5EF4-FFF2-40B4-BE49-F238E27FC236}">
                    <a16:creationId xmlns:a16="http://schemas.microsoft.com/office/drawing/2014/main" id="{63B212F6-BF9A-4BFC-B47E-F39B56EF8B29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708" name="Line 5" descr="Line">
                <a:extLst>
                  <a:ext uri="{FF2B5EF4-FFF2-40B4-BE49-F238E27FC236}">
                    <a16:creationId xmlns:a16="http://schemas.microsoft.com/office/drawing/2014/main" id="{3B4C8AA6-20EB-4412-B113-662B47121FFA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709" name="Line 6" descr="Line">
                <a:extLst>
                  <a:ext uri="{FF2B5EF4-FFF2-40B4-BE49-F238E27FC236}">
                    <a16:creationId xmlns:a16="http://schemas.microsoft.com/office/drawing/2014/main" id="{0452A121-A0DC-4616-BBB3-C1C1DC7B93E3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5" name="组合 694">
              <a:extLst>
                <a:ext uri="{FF2B5EF4-FFF2-40B4-BE49-F238E27FC236}">
                  <a16:creationId xmlns:a16="http://schemas.microsoft.com/office/drawing/2014/main" id="{94F30A7C-198E-40C3-9FCE-616E0E09A5E9}"/>
                </a:ext>
              </a:extLst>
            </p:cNvPr>
            <p:cNvGrpSpPr/>
            <p:nvPr/>
          </p:nvGrpSpPr>
          <p:grpSpPr>
            <a:xfrm>
              <a:off x="4265755" y="4763400"/>
              <a:ext cx="770287" cy="917409"/>
              <a:chOff x="1764323" y="2507456"/>
              <a:chExt cx="1320869" cy="1573151"/>
            </a:xfrm>
          </p:grpSpPr>
          <p:pic>
            <p:nvPicPr>
              <p:cNvPr id="704" name="Line 7" descr="Line">
                <a:extLst>
                  <a:ext uri="{FF2B5EF4-FFF2-40B4-BE49-F238E27FC236}">
                    <a16:creationId xmlns:a16="http://schemas.microsoft.com/office/drawing/2014/main" id="{8EC616B3-000B-49BD-BA53-39014803610C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705" name="Line 8" descr="Line">
                <a:extLst>
                  <a:ext uri="{FF2B5EF4-FFF2-40B4-BE49-F238E27FC236}">
                    <a16:creationId xmlns:a16="http://schemas.microsoft.com/office/drawing/2014/main" id="{7B5A93EA-9D55-4345-B116-C2575775622C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706" name="Line 9" descr="Line">
                <a:extLst>
                  <a:ext uri="{FF2B5EF4-FFF2-40B4-BE49-F238E27FC236}">
                    <a16:creationId xmlns:a16="http://schemas.microsoft.com/office/drawing/2014/main" id="{D457522C-0546-4EF7-A3C4-6D7464D62E65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6" name="组合 695">
              <a:extLst>
                <a:ext uri="{FF2B5EF4-FFF2-40B4-BE49-F238E27FC236}">
                  <a16:creationId xmlns:a16="http://schemas.microsoft.com/office/drawing/2014/main" id="{990EE88F-D1AF-4EFC-9BA5-9FDDD4AD103C}"/>
                </a:ext>
              </a:extLst>
            </p:cNvPr>
            <p:cNvGrpSpPr/>
            <p:nvPr/>
          </p:nvGrpSpPr>
          <p:grpSpPr>
            <a:xfrm>
              <a:off x="5443384" y="4763400"/>
              <a:ext cx="770287" cy="917409"/>
              <a:chOff x="1764323" y="2507456"/>
              <a:chExt cx="1320869" cy="1573151"/>
            </a:xfrm>
          </p:grpSpPr>
          <p:pic>
            <p:nvPicPr>
              <p:cNvPr id="701" name="Line 10" descr="Line">
                <a:extLst>
                  <a:ext uri="{FF2B5EF4-FFF2-40B4-BE49-F238E27FC236}">
                    <a16:creationId xmlns:a16="http://schemas.microsoft.com/office/drawing/2014/main" id="{267BF591-7308-4885-A318-34B7F3F33B98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702" name="Line 11" descr="Line">
                <a:extLst>
                  <a:ext uri="{FF2B5EF4-FFF2-40B4-BE49-F238E27FC236}">
                    <a16:creationId xmlns:a16="http://schemas.microsoft.com/office/drawing/2014/main" id="{1DF0399D-9EAF-4981-BAC1-F864F3E6040D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703" name="Line 12" descr="Line">
                <a:extLst>
                  <a:ext uri="{FF2B5EF4-FFF2-40B4-BE49-F238E27FC236}">
                    <a16:creationId xmlns:a16="http://schemas.microsoft.com/office/drawing/2014/main" id="{2DC93605-8BAA-4A44-9870-0DB4A1498223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7" name="组合 696">
              <a:extLst>
                <a:ext uri="{FF2B5EF4-FFF2-40B4-BE49-F238E27FC236}">
                  <a16:creationId xmlns:a16="http://schemas.microsoft.com/office/drawing/2014/main" id="{C305A005-7D4B-4DCA-B564-19F25AA1063D}"/>
                </a:ext>
              </a:extLst>
            </p:cNvPr>
            <p:cNvGrpSpPr/>
            <p:nvPr/>
          </p:nvGrpSpPr>
          <p:grpSpPr>
            <a:xfrm>
              <a:off x="6621012" y="4763401"/>
              <a:ext cx="770287" cy="917409"/>
              <a:chOff x="1764323" y="2507456"/>
              <a:chExt cx="1320869" cy="1573151"/>
            </a:xfrm>
          </p:grpSpPr>
          <p:pic>
            <p:nvPicPr>
              <p:cNvPr id="698" name="Line 13" descr="Line">
                <a:extLst>
                  <a:ext uri="{FF2B5EF4-FFF2-40B4-BE49-F238E27FC236}">
                    <a16:creationId xmlns:a16="http://schemas.microsoft.com/office/drawing/2014/main" id="{D7FBC954-2F1A-4218-AD5C-109756E982D1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64323" y="3763107"/>
                <a:ext cx="1320869" cy="127000"/>
              </a:xfrm>
              <a:prstGeom prst="rect">
                <a:avLst/>
              </a:prstGeom>
              <a:effectLst/>
            </p:spPr>
          </p:pic>
          <p:pic>
            <p:nvPicPr>
              <p:cNvPr id="699" name="Line 14" descr="Line">
                <a:extLst>
                  <a:ext uri="{FF2B5EF4-FFF2-40B4-BE49-F238E27FC236}">
                    <a16:creationId xmlns:a16="http://schemas.microsoft.com/office/drawing/2014/main" id="{4ACCD8EA-65CB-4235-9F0E-1AF629BF22A5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1219047" y="3230532"/>
                <a:ext cx="1573151" cy="127000"/>
              </a:xfrm>
              <a:prstGeom prst="rect">
                <a:avLst/>
              </a:prstGeom>
              <a:effectLst/>
            </p:spPr>
          </p:pic>
          <p:pic>
            <p:nvPicPr>
              <p:cNvPr id="700" name="Line 15" descr="Line">
                <a:extLst>
                  <a:ext uri="{FF2B5EF4-FFF2-40B4-BE49-F238E27FC236}">
                    <a16:creationId xmlns:a16="http://schemas.microsoft.com/office/drawing/2014/main" id="{8F4A004B-1136-4996-A7F6-C22467917FDC}"/>
                  </a:ext>
                </a:extLst>
              </p:cNvPr>
              <p:cNvPicPr>
                <a:picLocks/>
              </p:cNvPicPr>
              <p:nvPr/>
            </p:nvPicPr>
            <p:blipFill>
              <a:blip r:embed="rId119"/>
              <a:stretch>
                <a:fillRect/>
              </a:stretch>
            </p:blipFill>
            <p:spPr>
              <a:xfrm rot="16200000">
                <a:off x="2044548" y="3230532"/>
                <a:ext cx="1573151" cy="127000"/>
              </a:xfrm>
              <a:prstGeom prst="rect">
                <a:avLst/>
              </a:prstGeom>
              <a:effectLst/>
            </p:spPr>
          </p:pic>
        </p:grpSp>
        <p:pic>
          <p:nvPicPr>
            <p:cNvPr id="715" name="图片 714">
              <a:extLst>
                <a:ext uri="{FF2B5EF4-FFF2-40B4-BE49-F238E27FC236}">
                  <a16:creationId xmlns:a16="http://schemas.microsoft.com/office/drawing/2014/main" id="{79157AA2-8EFA-4483-9C7C-FECEE058E9B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0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50859" y="5677008"/>
              <a:ext cx="720000" cy="527667"/>
            </a:xfrm>
            <a:prstGeom prst="rect">
              <a:avLst/>
            </a:prstGeom>
          </p:spPr>
        </p:pic>
        <p:pic>
          <p:nvPicPr>
            <p:cNvPr id="717" name="图片 716">
              <a:extLst>
                <a:ext uri="{FF2B5EF4-FFF2-40B4-BE49-F238E27FC236}">
                  <a16:creationId xmlns:a16="http://schemas.microsoft.com/office/drawing/2014/main" id="{3C5CA8EF-3ED8-4FF6-9ECC-B9C3F6FA1D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1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64763" y="5677008"/>
              <a:ext cx="720000" cy="527667"/>
            </a:xfrm>
            <a:prstGeom prst="rect">
              <a:avLst/>
            </a:prstGeom>
          </p:spPr>
        </p:pic>
        <p:pic>
          <p:nvPicPr>
            <p:cNvPr id="719" name="图片 718">
              <a:extLst>
                <a:ext uri="{FF2B5EF4-FFF2-40B4-BE49-F238E27FC236}">
                  <a16:creationId xmlns:a16="http://schemas.microsoft.com/office/drawing/2014/main" id="{A4A5553A-169B-46D3-BE52-9159A5321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78667" y="5677009"/>
              <a:ext cx="720000" cy="527667"/>
            </a:xfrm>
            <a:prstGeom prst="rect">
              <a:avLst/>
            </a:prstGeom>
          </p:spPr>
        </p:pic>
        <p:pic>
          <p:nvPicPr>
            <p:cNvPr id="721" name="图片 720">
              <a:extLst>
                <a:ext uri="{FF2B5EF4-FFF2-40B4-BE49-F238E27FC236}">
                  <a16:creationId xmlns:a16="http://schemas.microsoft.com/office/drawing/2014/main" id="{86D24171-7122-40A8-ABCE-9D73A27149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32647" y="5697479"/>
              <a:ext cx="720000" cy="527667"/>
            </a:xfrm>
            <a:prstGeom prst="rect">
              <a:avLst/>
            </a:prstGeom>
          </p:spPr>
        </p:pic>
        <p:pic>
          <p:nvPicPr>
            <p:cNvPr id="723" name="图片 722">
              <a:extLst>
                <a:ext uri="{FF2B5EF4-FFF2-40B4-BE49-F238E27FC236}">
                  <a16:creationId xmlns:a16="http://schemas.microsoft.com/office/drawing/2014/main" id="{C2B9D5E4-2B60-408E-A776-000DA0691B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4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83038" y="5677009"/>
              <a:ext cx="720000" cy="527667"/>
            </a:xfrm>
            <a:prstGeom prst="rect">
              <a:avLst/>
            </a:prstGeom>
          </p:spPr>
        </p:pic>
        <p:pic>
          <p:nvPicPr>
            <p:cNvPr id="726" name="图片 725">
              <a:extLst>
                <a:ext uri="{FF2B5EF4-FFF2-40B4-BE49-F238E27FC236}">
                  <a16:creationId xmlns:a16="http://schemas.microsoft.com/office/drawing/2014/main" id="{2CE32500-A5FD-40BA-96E3-817458F4B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2177745" y="4109160"/>
              <a:ext cx="561690" cy="561690"/>
            </a:xfrm>
            <a:prstGeom prst="rect">
              <a:avLst/>
            </a:prstGeom>
          </p:spPr>
        </p:pic>
        <p:sp>
          <p:nvSpPr>
            <p:cNvPr id="727" name="文本框 726">
              <a:extLst>
                <a:ext uri="{FF2B5EF4-FFF2-40B4-BE49-F238E27FC236}">
                  <a16:creationId xmlns:a16="http://schemas.microsoft.com/office/drawing/2014/main" id="{CC158FA4-3D58-4C9C-9DEF-7C909A404F15}"/>
                </a:ext>
              </a:extLst>
            </p:cNvPr>
            <p:cNvSpPr txBox="1"/>
            <p:nvPr/>
          </p:nvSpPr>
          <p:spPr>
            <a:xfrm>
              <a:off x="3631395" y="4763399"/>
              <a:ext cx="51328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/>
                <a:t>…</a:t>
              </a:r>
              <a:endParaRPr lang="zh-CN" altLang="en-US" sz="3600" b="1" dirty="0"/>
            </a:p>
          </p:txBody>
        </p:sp>
        <p:pic>
          <p:nvPicPr>
            <p:cNvPr id="728" name="图片 727">
              <a:extLst>
                <a:ext uri="{FF2B5EF4-FFF2-40B4-BE49-F238E27FC236}">
                  <a16:creationId xmlns:a16="http://schemas.microsoft.com/office/drawing/2014/main" id="{B54EFF70-535B-4B90-91AE-031CE4E5D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2968583" y="4109160"/>
              <a:ext cx="561690" cy="561690"/>
            </a:xfrm>
            <a:prstGeom prst="rect">
              <a:avLst/>
            </a:prstGeom>
          </p:spPr>
        </p:pic>
        <p:pic>
          <p:nvPicPr>
            <p:cNvPr id="729" name="图片 728">
              <a:extLst>
                <a:ext uri="{FF2B5EF4-FFF2-40B4-BE49-F238E27FC236}">
                  <a16:creationId xmlns:a16="http://schemas.microsoft.com/office/drawing/2014/main" id="{2E6693CA-6668-43B8-B6FE-97C1D7BDE8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3684670" y="4109160"/>
              <a:ext cx="561690" cy="561690"/>
            </a:xfrm>
            <a:prstGeom prst="rect">
              <a:avLst/>
            </a:prstGeom>
          </p:spPr>
        </p:pic>
        <p:pic>
          <p:nvPicPr>
            <p:cNvPr id="730" name="图片 729">
              <a:extLst>
                <a:ext uri="{FF2B5EF4-FFF2-40B4-BE49-F238E27FC236}">
                  <a16:creationId xmlns:a16="http://schemas.microsoft.com/office/drawing/2014/main" id="{28F3CB54-773E-4393-9D42-FB8E2777BA6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4475508" y="4109160"/>
              <a:ext cx="561690" cy="561690"/>
            </a:xfrm>
            <a:prstGeom prst="rect">
              <a:avLst/>
            </a:prstGeom>
          </p:spPr>
        </p:pic>
        <p:pic>
          <p:nvPicPr>
            <p:cNvPr id="731" name="图片 730">
              <a:extLst>
                <a:ext uri="{FF2B5EF4-FFF2-40B4-BE49-F238E27FC236}">
                  <a16:creationId xmlns:a16="http://schemas.microsoft.com/office/drawing/2014/main" id="{6AD2AB43-52AE-419E-A948-37D1507323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5272037" y="4109161"/>
              <a:ext cx="561690" cy="561690"/>
            </a:xfrm>
            <a:prstGeom prst="rect">
              <a:avLst/>
            </a:prstGeom>
          </p:spPr>
        </p:pic>
        <p:pic>
          <p:nvPicPr>
            <p:cNvPr id="732" name="图片 731">
              <a:extLst>
                <a:ext uri="{FF2B5EF4-FFF2-40B4-BE49-F238E27FC236}">
                  <a16:creationId xmlns:a16="http://schemas.microsoft.com/office/drawing/2014/main" id="{AF16D87B-411D-46F4-B98C-4328AFFB40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389311">
              <a:off x="6062875" y="4109161"/>
              <a:ext cx="561690" cy="561690"/>
            </a:xfrm>
            <a:prstGeom prst="rect">
              <a:avLst/>
            </a:prstGeom>
          </p:spPr>
        </p:pic>
      </p:grpSp>
      <p:sp>
        <p:nvSpPr>
          <p:cNvPr id="734" name="文本框 733">
            <a:extLst>
              <a:ext uri="{FF2B5EF4-FFF2-40B4-BE49-F238E27FC236}">
                <a16:creationId xmlns:a16="http://schemas.microsoft.com/office/drawing/2014/main" id="{92C83AA4-A9D3-4741-9C10-FB67D6275E09}"/>
              </a:ext>
            </a:extLst>
          </p:cNvPr>
          <p:cNvSpPr txBox="1"/>
          <p:nvPr/>
        </p:nvSpPr>
        <p:spPr>
          <a:xfrm>
            <a:off x="200193" y="4348111"/>
            <a:ext cx="80025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Let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 be the number of balls thrown until 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 bins are non-empty, given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r>
              <a:rPr lang="en-US" altLang="zh-CN" sz="2400" dirty="0"/>
              <a:t> bins are already non-empty.</a:t>
            </a:r>
            <a:endParaRPr lang="zh-CN" altLang="en-US" sz="2400" dirty="0"/>
          </a:p>
        </p:txBody>
      </p:sp>
      <p:grpSp>
        <p:nvGrpSpPr>
          <p:cNvPr id="885" name="组合 884">
            <a:extLst>
              <a:ext uri="{FF2B5EF4-FFF2-40B4-BE49-F238E27FC236}">
                <a16:creationId xmlns:a16="http://schemas.microsoft.com/office/drawing/2014/main" id="{E2D10D6A-EE07-4EDE-9522-7652D58A084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80192" y="5808507"/>
            <a:ext cx="7400925" cy="735013"/>
            <a:chOff x="2119313" y="5737225"/>
            <a:chExt cx="7400925" cy="735013"/>
          </a:xfrm>
        </p:grpSpPr>
        <p:sp>
          <p:nvSpPr>
            <p:cNvPr id="825" name="Freeform 440">
              <a:extLst>
                <a:ext uri="{FF2B5EF4-FFF2-40B4-BE49-F238E27FC236}">
                  <a16:creationId xmlns:a16="http://schemas.microsoft.com/office/drawing/2014/main" id="{CE13F766-CE61-4A57-AF44-84FF4AE608E6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2119313" y="5997575"/>
              <a:ext cx="144463" cy="168275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8 w 311"/>
                <a:gd name="T29" fmla="*/ 81 h 342"/>
                <a:gd name="T30" fmla="*/ 288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9 h 342"/>
                <a:gd name="T56" fmla="*/ 303 w 311"/>
                <a:gd name="T57" fmla="*/ 240 h 342"/>
                <a:gd name="T58" fmla="*/ 294 w 311"/>
                <a:gd name="T59" fmla="*/ 247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3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2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5" y="18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2" y="18"/>
                    <a:pt x="44" y="22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9"/>
                  </a:cubicBezTo>
                  <a:cubicBezTo>
                    <a:pt x="311" y="243"/>
                    <a:pt x="307" y="240"/>
                    <a:pt x="303" y="240"/>
                  </a:cubicBezTo>
                  <a:cubicBezTo>
                    <a:pt x="296" y="240"/>
                    <a:pt x="294" y="246"/>
                    <a:pt x="294" y="247"/>
                  </a:cubicBezTo>
                  <a:cubicBezTo>
                    <a:pt x="291" y="260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3" y="32"/>
                    <a:pt x="253" y="24"/>
                    <a:pt x="243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441">
              <a:extLst>
                <a:ext uri="{FF2B5EF4-FFF2-40B4-BE49-F238E27FC236}">
                  <a16:creationId xmlns:a16="http://schemas.microsoft.com/office/drawing/2014/main" id="{D7CE5F85-F4AF-4EEF-B59F-16F5001FF32E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363788" y="5737225"/>
              <a:ext cx="120650" cy="735013"/>
            </a:xfrm>
            <a:custGeom>
              <a:avLst/>
              <a:gdLst>
                <a:gd name="T0" fmla="*/ 259 w 259"/>
                <a:gd name="T1" fmla="*/ 1491 h 1496"/>
                <a:gd name="T2" fmla="*/ 256 w 259"/>
                <a:gd name="T3" fmla="*/ 1485 h 1496"/>
                <a:gd name="T4" fmla="*/ 139 w 259"/>
                <a:gd name="T5" fmla="*/ 1294 h 1496"/>
                <a:gd name="T6" fmla="*/ 48 w 259"/>
                <a:gd name="T7" fmla="*/ 748 h 1496"/>
                <a:gd name="T8" fmla="*/ 146 w 259"/>
                <a:gd name="T9" fmla="*/ 185 h 1496"/>
                <a:gd name="T10" fmla="*/ 257 w 259"/>
                <a:gd name="T11" fmla="*/ 9 h 1496"/>
                <a:gd name="T12" fmla="*/ 259 w 259"/>
                <a:gd name="T13" fmla="*/ 5 h 1496"/>
                <a:gd name="T14" fmla="*/ 248 w 259"/>
                <a:gd name="T15" fmla="*/ 0 h 1496"/>
                <a:gd name="T16" fmla="*/ 239 w 259"/>
                <a:gd name="T17" fmla="*/ 1 h 1496"/>
                <a:gd name="T18" fmla="*/ 169 w 259"/>
                <a:gd name="T19" fmla="*/ 86 h 1496"/>
                <a:gd name="T20" fmla="*/ 16 w 259"/>
                <a:gd name="T21" fmla="*/ 504 h 1496"/>
                <a:gd name="T22" fmla="*/ 0 w 259"/>
                <a:gd name="T23" fmla="*/ 747 h 1496"/>
                <a:gd name="T24" fmla="*/ 103 w 259"/>
                <a:gd name="T25" fmla="*/ 1295 h 1496"/>
                <a:gd name="T26" fmla="*/ 235 w 259"/>
                <a:gd name="T27" fmla="*/ 1491 h 1496"/>
                <a:gd name="T28" fmla="*/ 248 w 259"/>
                <a:gd name="T29" fmla="*/ 1496 h 1496"/>
                <a:gd name="T30" fmla="*/ 259 w 259"/>
                <a:gd name="T31" fmla="*/ 1491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9" h="1496">
                  <a:moveTo>
                    <a:pt x="259" y="1491"/>
                  </a:moveTo>
                  <a:cubicBezTo>
                    <a:pt x="259" y="1489"/>
                    <a:pt x="259" y="1488"/>
                    <a:pt x="256" y="1485"/>
                  </a:cubicBezTo>
                  <a:cubicBezTo>
                    <a:pt x="209" y="1427"/>
                    <a:pt x="169" y="1363"/>
                    <a:pt x="139" y="1294"/>
                  </a:cubicBezTo>
                  <a:cubicBezTo>
                    <a:pt x="74" y="1141"/>
                    <a:pt x="48" y="962"/>
                    <a:pt x="48" y="748"/>
                  </a:cubicBezTo>
                  <a:cubicBezTo>
                    <a:pt x="48" y="535"/>
                    <a:pt x="72" y="349"/>
                    <a:pt x="146" y="185"/>
                  </a:cubicBezTo>
                  <a:cubicBezTo>
                    <a:pt x="175" y="122"/>
                    <a:pt x="213" y="63"/>
                    <a:pt x="257" y="9"/>
                  </a:cubicBezTo>
                  <a:cubicBezTo>
                    <a:pt x="258" y="8"/>
                    <a:pt x="259" y="7"/>
                    <a:pt x="259" y="5"/>
                  </a:cubicBezTo>
                  <a:cubicBezTo>
                    <a:pt x="259" y="0"/>
                    <a:pt x="256" y="0"/>
                    <a:pt x="248" y="0"/>
                  </a:cubicBezTo>
                  <a:cubicBezTo>
                    <a:pt x="241" y="0"/>
                    <a:pt x="240" y="0"/>
                    <a:pt x="239" y="1"/>
                  </a:cubicBezTo>
                  <a:cubicBezTo>
                    <a:pt x="238" y="1"/>
                    <a:pt x="208" y="31"/>
                    <a:pt x="169" y="86"/>
                  </a:cubicBezTo>
                  <a:cubicBezTo>
                    <a:pt x="82" y="209"/>
                    <a:pt x="38" y="355"/>
                    <a:pt x="16" y="504"/>
                  </a:cubicBezTo>
                  <a:cubicBezTo>
                    <a:pt x="4" y="584"/>
                    <a:pt x="0" y="666"/>
                    <a:pt x="0" y="747"/>
                  </a:cubicBezTo>
                  <a:cubicBezTo>
                    <a:pt x="0" y="934"/>
                    <a:pt x="23" y="1124"/>
                    <a:pt x="103" y="1295"/>
                  </a:cubicBezTo>
                  <a:cubicBezTo>
                    <a:pt x="138" y="1371"/>
                    <a:pt x="186" y="1439"/>
                    <a:pt x="235" y="1491"/>
                  </a:cubicBezTo>
                  <a:cubicBezTo>
                    <a:pt x="239" y="1495"/>
                    <a:pt x="240" y="1496"/>
                    <a:pt x="248" y="1496"/>
                  </a:cubicBezTo>
                  <a:cubicBezTo>
                    <a:pt x="256" y="1496"/>
                    <a:pt x="259" y="1496"/>
                    <a:pt x="259" y="149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442">
              <a:extLst>
                <a:ext uri="{FF2B5EF4-FFF2-40B4-BE49-F238E27FC236}">
                  <a16:creationId xmlns:a16="http://schemas.microsoft.com/office/drawing/2014/main" id="{1DF4C9A6-250B-4F48-A130-4152FC3965E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611438" y="5783263"/>
              <a:ext cx="98425" cy="7778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100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8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6" y="122"/>
                    <a:pt x="60" y="105"/>
                    <a:pt x="62" y="97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2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5"/>
                    <a:pt x="39" y="80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443">
              <a:extLst>
                <a:ext uri="{FF2B5EF4-FFF2-40B4-BE49-F238E27FC236}">
                  <a16:creationId xmlns:a16="http://schemas.microsoft.com/office/drawing/2014/main" id="{268FE8C0-4C9B-47B9-893E-339074E33813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506663" y="5932488"/>
              <a:ext cx="307975" cy="342900"/>
            </a:xfrm>
            <a:custGeom>
              <a:avLst/>
              <a:gdLst>
                <a:gd name="T0" fmla="*/ 603 w 664"/>
                <a:gd name="T1" fmla="*/ 699 h 699"/>
                <a:gd name="T2" fmla="*/ 664 w 664"/>
                <a:gd name="T3" fmla="*/ 539 h 699"/>
                <a:gd name="T4" fmla="*/ 651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8 h 699"/>
                <a:gd name="T14" fmla="*/ 324 w 664"/>
                <a:gd name="T15" fmla="*/ 350 h 699"/>
                <a:gd name="T16" fmla="*/ 321 w 664"/>
                <a:gd name="T17" fmla="*/ 342 h 699"/>
                <a:gd name="T18" fmla="*/ 88 w 664"/>
                <a:gd name="T19" fmla="*/ 24 h 699"/>
                <a:gd name="T20" fmla="*/ 362 w 664"/>
                <a:gd name="T21" fmla="*/ 24 h 699"/>
                <a:gd name="T22" fmla="*/ 478 w 664"/>
                <a:gd name="T23" fmla="*/ 32 h 699"/>
                <a:gd name="T24" fmla="*/ 588 w 664"/>
                <a:gd name="T25" fmla="*/ 70 h 699"/>
                <a:gd name="T26" fmla="*/ 651 w 664"/>
                <a:gd name="T27" fmla="*/ 141 h 699"/>
                <a:gd name="T28" fmla="*/ 664 w 664"/>
                <a:gd name="T29" fmla="*/ 141 h 699"/>
                <a:gd name="T30" fmla="*/ 603 w 664"/>
                <a:gd name="T31" fmla="*/ 0 h 699"/>
                <a:gd name="T32" fmla="*/ 14 w 664"/>
                <a:gd name="T33" fmla="*/ 0 h 699"/>
                <a:gd name="T34" fmla="*/ 1 w 664"/>
                <a:gd name="T35" fmla="*/ 4 h 699"/>
                <a:gd name="T36" fmla="*/ 0 w 664"/>
                <a:gd name="T37" fmla="*/ 20 h 699"/>
                <a:gd name="T38" fmla="*/ 264 w 664"/>
                <a:gd name="T39" fmla="*/ 382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3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3" y="699"/>
                  </a:moveTo>
                  <a:lnTo>
                    <a:pt x="664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2"/>
                    <a:pt x="462" y="655"/>
                    <a:pt x="367" y="655"/>
                  </a:cubicBezTo>
                  <a:lnTo>
                    <a:pt x="66" y="655"/>
                  </a:lnTo>
                  <a:lnTo>
                    <a:pt x="320" y="358"/>
                  </a:lnTo>
                  <a:cubicBezTo>
                    <a:pt x="323" y="354"/>
                    <a:pt x="324" y="352"/>
                    <a:pt x="324" y="350"/>
                  </a:cubicBezTo>
                  <a:cubicBezTo>
                    <a:pt x="324" y="349"/>
                    <a:pt x="324" y="347"/>
                    <a:pt x="321" y="342"/>
                  </a:cubicBezTo>
                  <a:lnTo>
                    <a:pt x="88" y="24"/>
                  </a:lnTo>
                  <a:lnTo>
                    <a:pt x="362" y="24"/>
                  </a:lnTo>
                  <a:cubicBezTo>
                    <a:pt x="428" y="24"/>
                    <a:pt x="474" y="31"/>
                    <a:pt x="478" y="32"/>
                  </a:cubicBezTo>
                  <a:cubicBezTo>
                    <a:pt x="505" y="36"/>
                    <a:pt x="549" y="45"/>
                    <a:pt x="588" y="70"/>
                  </a:cubicBezTo>
                  <a:cubicBezTo>
                    <a:pt x="600" y="78"/>
                    <a:pt x="634" y="100"/>
                    <a:pt x="651" y="141"/>
                  </a:cubicBezTo>
                  <a:lnTo>
                    <a:pt x="664" y="141"/>
                  </a:lnTo>
                  <a:lnTo>
                    <a:pt x="603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2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3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444">
              <a:extLst>
                <a:ext uri="{FF2B5EF4-FFF2-40B4-BE49-F238E27FC236}">
                  <a16:creationId xmlns:a16="http://schemas.microsoft.com/office/drawing/2014/main" id="{7EAF4846-C84C-4968-B2A0-F7EE43A26584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2517776" y="6340475"/>
              <a:ext cx="49213" cy="115888"/>
            </a:xfrm>
            <a:custGeom>
              <a:avLst/>
              <a:gdLst>
                <a:gd name="T0" fmla="*/ 96 w 105"/>
                <a:gd name="T1" fmla="*/ 13 h 234"/>
                <a:gd name="T2" fmla="*/ 82 w 105"/>
                <a:gd name="T3" fmla="*/ 0 h 234"/>
                <a:gd name="T4" fmla="*/ 63 w 105"/>
                <a:gd name="T5" fmla="*/ 19 h 234"/>
                <a:gd name="T6" fmla="*/ 77 w 105"/>
                <a:gd name="T7" fmla="*/ 32 h 234"/>
                <a:gd name="T8" fmla="*/ 96 w 105"/>
                <a:gd name="T9" fmla="*/ 13 h 234"/>
                <a:gd name="T10" fmla="*/ 25 w 105"/>
                <a:gd name="T11" fmla="*/ 190 h 234"/>
                <a:gd name="T12" fmla="*/ 22 w 105"/>
                <a:gd name="T13" fmla="*/ 205 h 234"/>
                <a:gd name="T14" fmla="*/ 55 w 105"/>
                <a:gd name="T15" fmla="*/ 234 h 234"/>
                <a:gd name="T16" fmla="*/ 105 w 105"/>
                <a:gd name="T17" fmla="*/ 181 h 234"/>
                <a:gd name="T18" fmla="*/ 100 w 105"/>
                <a:gd name="T19" fmla="*/ 176 h 234"/>
                <a:gd name="T20" fmla="*/ 93 w 105"/>
                <a:gd name="T21" fmla="*/ 182 h 234"/>
                <a:gd name="T22" fmla="*/ 56 w 105"/>
                <a:gd name="T23" fmla="*/ 225 h 234"/>
                <a:gd name="T24" fmla="*/ 48 w 105"/>
                <a:gd name="T25" fmla="*/ 212 h 234"/>
                <a:gd name="T26" fmla="*/ 53 w 105"/>
                <a:gd name="T27" fmla="*/ 190 h 234"/>
                <a:gd name="T28" fmla="*/ 64 w 105"/>
                <a:gd name="T29" fmla="*/ 162 h 234"/>
                <a:gd name="T30" fmla="*/ 81 w 105"/>
                <a:gd name="T31" fmla="*/ 118 h 234"/>
                <a:gd name="T32" fmla="*/ 83 w 105"/>
                <a:gd name="T33" fmla="*/ 107 h 234"/>
                <a:gd name="T34" fmla="*/ 50 w 105"/>
                <a:gd name="T35" fmla="*/ 77 h 234"/>
                <a:gd name="T36" fmla="*/ 0 w 105"/>
                <a:gd name="T37" fmla="*/ 130 h 234"/>
                <a:gd name="T38" fmla="*/ 6 w 105"/>
                <a:gd name="T39" fmla="*/ 135 h 234"/>
                <a:gd name="T40" fmla="*/ 12 w 105"/>
                <a:gd name="T41" fmla="*/ 129 h 234"/>
                <a:gd name="T42" fmla="*/ 49 w 105"/>
                <a:gd name="T43" fmla="*/ 87 h 234"/>
                <a:gd name="T44" fmla="*/ 58 w 105"/>
                <a:gd name="T45" fmla="*/ 99 h 234"/>
                <a:gd name="T46" fmla="*/ 47 w 105"/>
                <a:gd name="T47" fmla="*/ 134 h 234"/>
                <a:gd name="T48" fmla="*/ 25 w 105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4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5" y="186"/>
                    <a:pt x="105" y="181"/>
                  </a:cubicBezTo>
                  <a:cubicBezTo>
                    <a:pt x="105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3" y="182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4"/>
                    <a:pt x="83" y="110"/>
                    <a:pt x="83" y="107"/>
                  </a:cubicBezTo>
                  <a:cubicBezTo>
                    <a:pt x="83" y="90"/>
                    <a:pt x="70" y="77"/>
                    <a:pt x="50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445">
              <a:extLst>
                <a:ext uri="{FF2B5EF4-FFF2-40B4-BE49-F238E27FC236}">
                  <a16:creationId xmlns:a16="http://schemas.microsoft.com/office/drawing/2014/main" id="{EEA4D661-9A7C-4FA1-BDDD-D9160C4A15BD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587626" y="6388100"/>
              <a:ext cx="119063" cy="46038"/>
            </a:xfrm>
            <a:custGeom>
              <a:avLst/>
              <a:gdLst>
                <a:gd name="T0" fmla="*/ 243 w 256"/>
                <a:gd name="T1" fmla="*/ 17 h 93"/>
                <a:gd name="T2" fmla="*/ 256 w 256"/>
                <a:gd name="T3" fmla="*/ 8 h 93"/>
                <a:gd name="T4" fmla="*/ 243 w 256"/>
                <a:gd name="T5" fmla="*/ 0 h 93"/>
                <a:gd name="T6" fmla="*/ 13 w 256"/>
                <a:gd name="T7" fmla="*/ 0 h 93"/>
                <a:gd name="T8" fmla="*/ 0 w 256"/>
                <a:gd name="T9" fmla="*/ 8 h 93"/>
                <a:gd name="T10" fmla="*/ 13 w 256"/>
                <a:gd name="T11" fmla="*/ 17 h 93"/>
                <a:gd name="T12" fmla="*/ 243 w 256"/>
                <a:gd name="T13" fmla="*/ 17 h 93"/>
                <a:gd name="T14" fmla="*/ 243 w 256"/>
                <a:gd name="T15" fmla="*/ 93 h 93"/>
                <a:gd name="T16" fmla="*/ 256 w 256"/>
                <a:gd name="T17" fmla="*/ 85 h 93"/>
                <a:gd name="T18" fmla="*/ 243 w 256"/>
                <a:gd name="T19" fmla="*/ 76 h 93"/>
                <a:gd name="T20" fmla="*/ 13 w 256"/>
                <a:gd name="T21" fmla="*/ 76 h 93"/>
                <a:gd name="T22" fmla="*/ 0 w 256"/>
                <a:gd name="T23" fmla="*/ 85 h 93"/>
                <a:gd name="T24" fmla="*/ 13 w 256"/>
                <a:gd name="T25" fmla="*/ 93 h 93"/>
                <a:gd name="T26" fmla="*/ 243 w 256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3">
                  <a:moveTo>
                    <a:pt x="243" y="17"/>
                  </a:moveTo>
                  <a:cubicBezTo>
                    <a:pt x="248" y="17"/>
                    <a:pt x="256" y="17"/>
                    <a:pt x="256" y="8"/>
                  </a:cubicBezTo>
                  <a:cubicBezTo>
                    <a:pt x="256" y="0"/>
                    <a:pt x="248" y="0"/>
                    <a:pt x="243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3" y="93"/>
                  </a:moveTo>
                  <a:cubicBezTo>
                    <a:pt x="248" y="93"/>
                    <a:pt x="256" y="93"/>
                    <a:pt x="256" y="85"/>
                  </a:cubicBezTo>
                  <a:cubicBezTo>
                    <a:pt x="256" y="76"/>
                    <a:pt x="248" y="76"/>
                    <a:pt x="243" y="76"/>
                  </a:cubicBezTo>
                  <a:lnTo>
                    <a:pt x="13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8" y="93"/>
                    <a:pt x="13" y="93"/>
                  </a:cubicBezTo>
                  <a:lnTo>
                    <a:pt x="243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446">
              <a:extLst>
                <a:ext uri="{FF2B5EF4-FFF2-40B4-BE49-F238E27FC236}">
                  <a16:creationId xmlns:a16="http://schemas.microsoft.com/office/drawing/2014/main" id="{EBE45526-996A-4A0F-9836-84608ED48FD9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736851" y="6340475"/>
              <a:ext cx="58738" cy="1143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447">
              <a:extLst>
                <a:ext uri="{FF2B5EF4-FFF2-40B4-BE49-F238E27FC236}">
                  <a16:creationId xmlns:a16="http://schemas.microsoft.com/office/drawing/2014/main" id="{4AEFE78D-48F8-478A-8458-470EBF4ACDCC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873376" y="5997575"/>
              <a:ext cx="192088" cy="1682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448">
              <a:extLst>
                <a:ext uri="{FF2B5EF4-FFF2-40B4-BE49-F238E27FC236}">
                  <a16:creationId xmlns:a16="http://schemas.microsoft.com/office/drawing/2014/main" id="{39913FE5-4CAE-45C8-BBF2-45137850C422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3067051" y="6088063"/>
              <a:ext cx="49213" cy="115888"/>
            </a:xfrm>
            <a:custGeom>
              <a:avLst/>
              <a:gdLst>
                <a:gd name="T0" fmla="*/ 96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6 w 106"/>
                <a:gd name="T9" fmla="*/ 14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1 w 106"/>
                <a:gd name="T31" fmla="*/ 119 h 235"/>
                <a:gd name="T32" fmla="*/ 84 w 106"/>
                <a:gd name="T33" fmla="*/ 107 h 235"/>
                <a:gd name="T34" fmla="*/ 50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49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4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5"/>
                    <a:pt x="80" y="123"/>
                    <a:pt x="81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449">
              <a:extLst>
                <a:ext uri="{FF2B5EF4-FFF2-40B4-BE49-F238E27FC236}">
                  <a16:creationId xmlns:a16="http://schemas.microsoft.com/office/drawing/2014/main" id="{4D626973-52D4-4075-91C0-F9A83FBEED29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44838" y="5737225"/>
              <a:ext cx="120650" cy="735013"/>
            </a:xfrm>
            <a:custGeom>
              <a:avLst/>
              <a:gdLst>
                <a:gd name="T0" fmla="*/ 260 w 260"/>
                <a:gd name="T1" fmla="*/ 748 h 1496"/>
                <a:gd name="T2" fmla="*/ 157 w 260"/>
                <a:gd name="T3" fmla="*/ 200 h 1496"/>
                <a:gd name="T4" fmla="*/ 25 w 260"/>
                <a:gd name="T5" fmla="*/ 4 h 1496"/>
                <a:gd name="T6" fmla="*/ 11 w 260"/>
                <a:gd name="T7" fmla="*/ 0 h 1496"/>
                <a:gd name="T8" fmla="*/ 0 w 260"/>
                <a:gd name="T9" fmla="*/ 5 h 1496"/>
                <a:gd name="T10" fmla="*/ 3 w 260"/>
                <a:gd name="T11" fmla="*/ 11 h 1496"/>
                <a:gd name="T12" fmla="*/ 120 w 260"/>
                <a:gd name="T13" fmla="*/ 202 h 1496"/>
                <a:gd name="T14" fmla="*/ 212 w 260"/>
                <a:gd name="T15" fmla="*/ 747 h 1496"/>
                <a:gd name="T16" fmla="*/ 113 w 260"/>
                <a:gd name="T17" fmla="*/ 1310 h 1496"/>
                <a:gd name="T18" fmla="*/ 2 w 260"/>
                <a:gd name="T19" fmla="*/ 1486 h 1496"/>
                <a:gd name="T20" fmla="*/ 0 w 260"/>
                <a:gd name="T21" fmla="*/ 1491 h 1496"/>
                <a:gd name="T22" fmla="*/ 11 w 260"/>
                <a:gd name="T23" fmla="*/ 1496 h 1496"/>
                <a:gd name="T24" fmla="*/ 21 w 260"/>
                <a:gd name="T25" fmla="*/ 1495 h 1496"/>
                <a:gd name="T26" fmla="*/ 91 w 260"/>
                <a:gd name="T27" fmla="*/ 1409 h 1496"/>
                <a:gd name="T28" fmla="*/ 244 w 260"/>
                <a:gd name="T29" fmla="*/ 991 h 1496"/>
                <a:gd name="T30" fmla="*/ 260 w 260"/>
                <a:gd name="T31" fmla="*/ 748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0" h="1496">
                  <a:moveTo>
                    <a:pt x="260" y="748"/>
                  </a:moveTo>
                  <a:cubicBezTo>
                    <a:pt x="260" y="561"/>
                    <a:pt x="237" y="371"/>
                    <a:pt x="157" y="200"/>
                  </a:cubicBezTo>
                  <a:cubicBezTo>
                    <a:pt x="121" y="124"/>
                    <a:pt x="74" y="56"/>
                    <a:pt x="25" y="4"/>
                  </a:cubicBezTo>
                  <a:cubicBezTo>
                    <a:pt x="20" y="0"/>
                    <a:pt x="20" y="0"/>
                    <a:pt x="11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51" y="69"/>
                    <a:pt x="91" y="132"/>
                    <a:pt x="120" y="202"/>
                  </a:cubicBezTo>
                  <a:cubicBezTo>
                    <a:pt x="186" y="354"/>
                    <a:pt x="212" y="533"/>
                    <a:pt x="212" y="747"/>
                  </a:cubicBezTo>
                  <a:cubicBezTo>
                    <a:pt x="212" y="960"/>
                    <a:pt x="187" y="1146"/>
                    <a:pt x="113" y="1310"/>
                  </a:cubicBezTo>
                  <a:cubicBezTo>
                    <a:pt x="85" y="1373"/>
                    <a:pt x="47" y="1432"/>
                    <a:pt x="2" y="1486"/>
                  </a:cubicBezTo>
                  <a:cubicBezTo>
                    <a:pt x="2" y="1487"/>
                    <a:pt x="0" y="1489"/>
                    <a:pt x="0" y="1491"/>
                  </a:cubicBezTo>
                  <a:cubicBezTo>
                    <a:pt x="0" y="1496"/>
                    <a:pt x="4" y="1496"/>
                    <a:pt x="11" y="1496"/>
                  </a:cubicBezTo>
                  <a:cubicBezTo>
                    <a:pt x="19" y="1496"/>
                    <a:pt x="20" y="1496"/>
                    <a:pt x="21" y="1495"/>
                  </a:cubicBezTo>
                  <a:cubicBezTo>
                    <a:pt x="21" y="1494"/>
                    <a:pt x="52" y="1464"/>
                    <a:pt x="91" y="1409"/>
                  </a:cubicBezTo>
                  <a:cubicBezTo>
                    <a:pt x="178" y="1287"/>
                    <a:pt x="222" y="1140"/>
                    <a:pt x="244" y="991"/>
                  </a:cubicBezTo>
                  <a:cubicBezTo>
                    <a:pt x="256" y="911"/>
                    <a:pt x="260" y="829"/>
                    <a:pt x="260" y="7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450">
              <a:extLst>
                <a:ext uri="{FF2B5EF4-FFF2-40B4-BE49-F238E27FC236}">
                  <a16:creationId xmlns:a16="http://schemas.microsoft.com/office/drawing/2014/main" id="{828E4253-74A4-4CFB-AEE7-F1B22E756CF4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3397251" y="6075363"/>
              <a:ext cx="155575" cy="5715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7 h 116"/>
                <a:gd name="T20" fmla="*/ 17 w 332"/>
                <a:gd name="T21" fmla="*/ 97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451">
              <a:extLst>
                <a:ext uri="{FF2B5EF4-FFF2-40B4-BE49-F238E27FC236}">
                  <a16:creationId xmlns:a16="http://schemas.microsoft.com/office/drawing/2014/main" id="{8C5BB71A-F927-45B0-A77A-B54EA1BFABC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48088" y="5783263"/>
              <a:ext cx="98425" cy="7778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100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8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7"/>
                    <a:pt x="53" y="135"/>
                    <a:pt x="54" y="128"/>
                  </a:cubicBezTo>
                  <a:cubicBezTo>
                    <a:pt x="56" y="122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8"/>
                    <a:pt x="130" y="122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452">
              <a:extLst>
                <a:ext uri="{FF2B5EF4-FFF2-40B4-BE49-F238E27FC236}">
                  <a16:creationId xmlns:a16="http://schemas.microsoft.com/office/drawing/2014/main" id="{F59335E3-D244-42FD-A0F4-8857EEA661C5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643313" y="5932488"/>
              <a:ext cx="307975" cy="342900"/>
            </a:xfrm>
            <a:custGeom>
              <a:avLst/>
              <a:gdLst>
                <a:gd name="T0" fmla="*/ 603 w 663"/>
                <a:gd name="T1" fmla="*/ 699 h 699"/>
                <a:gd name="T2" fmla="*/ 663 w 663"/>
                <a:gd name="T3" fmla="*/ 539 h 699"/>
                <a:gd name="T4" fmla="*/ 651 w 663"/>
                <a:gd name="T5" fmla="*/ 539 h 699"/>
                <a:gd name="T6" fmla="*/ 521 w 663"/>
                <a:gd name="T7" fmla="*/ 640 h 699"/>
                <a:gd name="T8" fmla="*/ 366 w 663"/>
                <a:gd name="T9" fmla="*/ 655 h 699"/>
                <a:gd name="T10" fmla="*/ 66 w 663"/>
                <a:gd name="T11" fmla="*/ 655 h 699"/>
                <a:gd name="T12" fmla="*/ 319 w 663"/>
                <a:gd name="T13" fmla="*/ 358 h 699"/>
                <a:gd name="T14" fmla="*/ 324 w 663"/>
                <a:gd name="T15" fmla="*/ 350 h 699"/>
                <a:gd name="T16" fmla="*/ 320 w 663"/>
                <a:gd name="T17" fmla="*/ 342 h 699"/>
                <a:gd name="T18" fmla="*/ 88 w 663"/>
                <a:gd name="T19" fmla="*/ 24 h 699"/>
                <a:gd name="T20" fmla="*/ 361 w 663"/>
                <a:gd name="T21" fmla="*/ 24 h 699"/>
                <a:gd name="T22" fmla="*/ 478 w 663"/>
                <a:gd name="T23" fmla="*/ 32 h 699"/>
                <a:gd name="T24" fmla="*/ 588 w 663"/>
                <a:gd name="T25" fmla="*/ 70 h 699"/>
                <a:gd name="T26" fmla="*/ 651 w 663"/>
                <a:gd name="T27" fmla="*/ 141 h 699"/>
                <a:gd name="T28" fmla="*/ 663 w 663"/>
                <a:gd name="T29" fmla="*/ 141 h 699"/>
                <a:gd name="T30" fmla="*/ 603 w 663"/>
                <a:gd name="T31" fmla="*/ 0 h 699"/>
                <a:gd name="T32" fmla="*/ 14 w 663"/>
                <a:gd name="T33" fmla="*/ 0 h 699"/>
                <a:gd name="T34" fmla="*/ 0 w 663"/>
                <a:gd name="T35" fmla="*/ 4 h 699"/>
                <a:gd name="T36" fmla="*/ 0 w 663"/>
                <a:gd name="T37" fmla="*/ 20 h 699"/>
                <a:gd name="T38" fmla="*/ 264 w 663"/>
                <a:gd name="T39" fmla="*/ 382 h 699"/>
                <a:gd name="T40" fmla="*/ 5 w 663"/>
                <a:gd name="T41" fmla="*/ 684 h 699"/>
                <a:gd name="T42" fmla="*/ 0 w 663"/>
                <a:gd name="T43" fmla="*/ 693 h 699"/>
                <a:gd name="T44" fmla="*/ 14 w 663"/>
                <a:gd name="T45" fmla="*/ 699 h 699"/>
                <a:gd name="T46" fmla="*/ 603 w 663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3" h="699">
                  <a:moveTo>
                    <a:pt x="603" y="699"/>
                  </a:moveTo>
                  <a:lnTo>
                    <a:pt x="663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1" y="640"/>
                  </a:cubicBezTo>
                  <a:cubicBezTo>
                    <a:pt x="511" y="642"/>
                    <a:pt x="462" y="655"/>
                    <a:pt x="366" y="655"/>
                  </a:cubicBezTo>
                  <a:lnTo>
                    <a:pt x="66" y="655"/>
                  </a:lnTo>
                  <a:lnTo>
                    <a:pt x="319" y="358"/>
                  </a:lnTo>
                  <a:cubicBezTo>
                    <a:pt x="323" y="354"/>
                    <a:pt x="324" y="352"/>
                    <a:pt x="324" y="350"/>
                  </a:cubicBezTo>
                  <a:cubicBezTo>
                    <a:pt x="324" y="349"/>
                    <a:pt x="324" y="347"/>
                    <a:pt x="320" y="342"/>
                  </a:cubicBezTo>
                  <a:lnTo>
                    <a:pt x="88" y="24"/>
                  </a:lnTo>
                  <a:lnTo>
                    <a:pt x="361" y="24"/>
                  </a:lnTo>
                  <a:cubicBezTo>
                    <a:pt x="428" y="24"/>
                    <a:pt x="473" y="31"/>
                    <a:pt x="478" y="32"/>
                  </a:cubicBezTo>
                  <a:cubicBezTo>
                    <a:pt x="505" y="36"/>
                    <a:pt x="548" y="45"/>
                    <a:pt x="588" y="70"/>
                  </a:cubicBezTo>
                  <a:cubicBezTo>
                    <a:pt x="600" y="78"/>
                    <a:pt x="634" y="100"/>
                    <a:pt x="651" y="141"/>
                  </a:cubicBezTo>
                  <a:lnTo>
                    <a:pt x="663" y="141"/>
                  </a:lnTo>
                  <a:lnTo>
                    <a:pt x="603" y="0"/>
                  </a:lnTo>
                  <a:lnTo>
                    <a:pt x="14" y="0"/>
                  </a:lnTo>
                  <a:cubicBezTo>
                    <a:pt x="2" y="0"/>
                    <a:pt x="2" y="1"/>
                    <a:pt x="0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2"/>
                  </a:lnTo>
                  <a:lnTo>
                    <a:pt x="5" y="684"/>
                  </a:lnTo>
                  <a:cubicBezTo>
                    <a:pt x="0" y="690"/>
                    <a:pt x="0" y="693"/>
                    <a:pt x="0" y="693"/>
                  </a:cubicBezTo>
                  <a:cubicBezTo>
                    <a:pt x="0" y="699"/>
                    <a:pt x="5" y="699"/>
                    <a:pt x="14" y="699"/>
                  </a:cubicBezTo>
                  <a:lnTo>
                    <a:pt x="603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453">
              <a:extLst>
                <a:ext uri="{FF2B5EF4-FFF2-40B4-BE49-F238E27FC236}">
                  <a16:creationId xmlns:a16="http://schemas.microsoft.com/office/drawing/2014/main" id="{F901E5EA-EFB7-40E3-B1DF-F0246F01E701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3654426" y="6340475"/>
              <a:ext cx="49213" cy="115888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4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3 w 106"/>
                <a:gd name="T41" fmla="*/ 129 h 234"/>
                <a:gd name="T42" fmla="*/ 50 w 106"/>
                <a:gd name="T43" fmla="*/ 87 h 234"/>
                <a:gd name="T44" fmla="*/ 59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1"/>
                    <a:pt x="37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6"/>
                    <a:pt x="102" y="176"/>
                    <a:pt x="100" y="176"/>
                  </a:cubicBezTo>
                  <a:cubicBezTo>
                    <a:pt x="96" y="176"/>
                    <a:pt x="95" y="178"/>
                    <a:pt x="94" y="182"/>
                  </a:cubicBezTo>
                  <a:cubicBezTo>
                    <a:pt x="86" y="210"/>
                    <a:pt x="71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1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3"/>
                    <a:pt x="13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454">
              <a:extLst>
                <a:ext uri="{FF2B5EF4-FFF2-40B4-BE49-F238E27FC236}">
                  <a16:creationId xmlns:a16="http://schemas.microsoft.com/office/drawing/2014/main" id="{DCC3721E-093D-4F41-A53E-25C6D373EC68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3724276" y="6388100"/>
              <a:ext cx="119063" cy="46038"/>
            </a:xfrm>
            <a:custGeom>
              <a:avLst/>
              <a:gdLst>
                <a:gd name="T0" fmla="*/ 244 w 257"/>
                <a:gd name="T1" fmla="*/ 17 h 93"/>
                <a:gd name="T2" fmla="*/ 257 w 257"/>
                <a:gd name="T3" fmla="*/ 8 h 93"/>
                <a:gd name="T4" fmla="*/ 244 w 257"/>
                <a:gd name="T5" fmla="*/ 0 h 93"/>
                <a:gd name="T6" fmla="*/ 13 w 257"/>
                <a:gd name="T7" fmla="*/ 0 h 93"/>
                <a:gd name="T8" fmla="*/ 0 w 257"/>
                <a:gd name="T9" fmla="*/ 8 h 93"/>
                <a:gd name="T10" fmla="*/ 14 w 257"/>
                <a:gd name="T11" fmla="*/ 17 h 93"/>
                <a:gd name="T12" fmla="*/ 244 w 257"/>
                <a:gd name="T13" fmla="*/ 17 h 93"/>
                <a:gd name="T14" fmla="*/ 244 w 257"/>
                <a:gd name="T15" fmla="*/ 93 h 93"/>
                <a:gd name="T16" fmla="*/ 257 w 257"/>
                <a:gd name="T17" fmla="*/ 85 h 93"/>
                <a:gd name="T18" fmla="*/ 244 w 257"/>
                <a:gd name="T19" fmla="*/ 76 h 93"/>
                <a:gd name="T20" fmla="*/ 14 w 257"/>
                <a:gd name="T21" fmla="*/ 76 h 93"/>
                <a:gd name="T22" fmla="*/ 0 w 257"/>
                <a:gd name="T23" fmla="*/ 85 h 93"/>
                <a:gd name="T24" fmla="*/ 13 w 257"/>
                <a:gd name="T25" fmla="*/ 93 h 93"/>
                <a:gd name="T26" fmla="*/ 244 w 257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3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3"/>
                  </a:moveTo>
                  <a:cubicBezTo>
                    <a:pt x="249" y="93"/>
                    <a:pt x="257" y="93"/>
                    <a:pt x="257" y="85"/>
                  </a:cubicBezTo>
                  <a:cubicBezTo>
                    <a:pt x="257" y="76"/>
                    <a:pt x="249" y="76"/>
                    <a:pt x="244" y="76"/>
                  </a:cubicBezTo>
                  <a:lnTo>
                    <a:pt x="14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9" y="93"/>
                    <a:pt x="13" y="93"/>
                  </a:cubicBezTo>
                  <a:lnTo>
                    <a:pt x="244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455">
              <a:extLst>
                <a:ext uri="{FF2B5EF4-FFF2-40B4-BE49-F238E27FC236}">
                  <a16:creationId xmlns:a16="http://schemas.microsoft.com/office/drawing/2014/main" id="{5AB08BDD-4D58-49C0-9A58-B6FBCE3084D7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873501" y="6340475"/>
              <a:ext cx="58738" cy="114300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456">
              <a:extLst>
                <a:ext uri="{FF2B5EF4-FFF2-40B4-BE49-F238E27FC236}">
                  <a16:creationId xmlns:a16="http://schemas.microsoft.com/office/drawing/2014/main" id="{91350BA5-02B8-427A-9B8B-D4DB93D6E1DA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4006851" y="5997575"/>
              <a:ext cx="146050" cy="168275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1 w 311"/>
                <a:gd name="T5" fmla="*/ 230 h 342"/>
                <a:gd name="T6" fmla="*/ 210 w 311"/>
                <a:gd name="T7" fmla="*/ 244 h 342"/>
                <a:gd name="T8" fmla="*/ 219 w 311"/>
                <a:gd name="T9" fmla="*/ 228 h 342"/>
                <a:gd name="T10" fmla="*/ 219 w 311"/>
                <a:gd name="T11" fmla="*/ 92 h 342"/>
                <a:gd name="T12" fmla="*/ 210 w 311"/>
                <a:gd name="T13" fmla="*/ 76 h 342"/>
                <a:gd name="T14" fmla="*/ 201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6 h 342"/>
                <a:gd name="T26" fmla="*/ 280 w 311"/>
                <a:gd name="T27" fmla="*/ 98 h 342"/>
                <a:gd name="T28" fmla="*/ 288 w 311"/>
                <a:gd name="T29" fmla="*/ 81 h 342"/>
                <a:gd name="T30" fmla="*/ 288 w 311"/>
                <a:gd name="T31" fmla="*/ 17 h 342"/>
                <a:gd name="T32" fmla="*/ 272 w 311"/>
                <a:gd name="T33" fmla="*/ 0 h 342"/>
                <a:gd name="T34" fmla="*/ 16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3 w 311"/>
                <a:gd name="T41" fmla="*/ 46 h 342"/>
                <a:gd name="T42" fmla="*/ 43 w 311"/>
                <a:gd name="T43" fmla="*/ 296 h 342"/>
                <a:gd name="T44" fmla="*/ 15 w 311"/>
                <a:gd name="T45" fmla="*/ 324 h 342"/>
                <a:gd name="T46" fmla="*/ 0 w 311"/>
                <a:gd name="T47" fmla="*/ 333 h 342"/>
                <a:gd name="T48" fmla="*/ 16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9 h 342"/>
                <a:gd name="T56" fmla="*/ 303 w 311"/>
                <a:gd name="T57" fmla="*/ 240 h 342"/>
                <a:gd name="T58" fmla="*/ 294 w 311"/>
                <a:gd name="T59" fmla="*/ 247 h 342"/>
                <a:gd name="T60" fmla="*/ 249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2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1 w 311"/>
                <a:gd name="T81" fmla="*/ 142 h 342"/>
                <a:gd name="T82" fmla="*/ 201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6 w 311"/>
                <a:gd name="T107" fmla="*/ 324 h 342"/>
                <a:gd name="T108" fmla="*/ 246 w 311"/>
                <a:gd name="T109" fmla="*/ 324 h 342"/>
                <a:gd name="T110" fmla="*/ 286 w 311"/>
                <a:gd name="T111" fmla="*/ 296 h 342"/>
                <a:gd name="T112" fmla="*/ 281 w 311"/>
                <a:gd name="T113" fmla="*/ 324 h 342"/>
                <a:gd name="T114" fmla="*/ 246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199" y="200"/>
                    <a:pt x="201" y="227"/>
                    <a:pt x="201" y="230"/>
                  </a:cubicBezTo>
                  <a:cubicBezTo>
                    <a:pt x="202" y="237"/>
                    <a:pt x="202" y="244"/>
                    <a:pt x="210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0" y="76"/>
                  </a:cubicBezTo>
                  <a:cubicBezTo>
                    <a:pt x="202" y="76"/>
                    <a:pt x="201" y="84"/>
                    <a:pt x="201" y="88"/>
                  </a:cubicBezTo>
                  <a:cubicBezTo>
                    <a:pt x="198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4" y="18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6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1" y="18"/>
                    <a:pt x="43" y="22"/>
                    <a:pt x="43" y="46"/>
                  </a:cubicBezTo>
                  <a:lnTo>
                    <a:pt x="43" y="296"/>
                  </a:lnTo>
                  <a:cubicBezTo>
                    <a:pt x="43" y="319"/>
                    <a:pt x="42" y="324"/>
                    <a:pt x="15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6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9"/>
                  </a:cubicBezTo>
                  <a:cubicBezTo>
                    <a:pt x="311" y="243"/>
                    <a:pt x="307" y="240"/>
                    <a:pt x="303" y="240"/>
                  </a:cubicBezTo>
                  <a:cubicBezTo>
                    <a:pt x="296" y="240"/>
                    <a:pt x="294" y="246"/>
                    <a:pt x="294" y="247"/>
                  </a:cubicBezTo>
                  <a:cubicBezTo>
                    <a:pt x="291" y="260"/>
                    <a:pt x="286" y="280"/>
                    <a:pt x="249" y="302"/>
                  </a:cubicBezTo>
                  <a:cubicBezTo>
                    <a:pt x="223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2" y="32"/>
                    <a:pt x="253" y="24"/>
                    <a:pt x="242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1" y="142"/>
                  </a:cubicBezTo>
                  <a:lnTo>
                    <a:pt x="201" y="184"/>
                  </a:lnTo>
                  <a:cubicBezTo>
                    <a:pt x="189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4"/>
                  </a:lnTo>
                  <a:cubicBezTo>
                    <a:pt x="262" y="316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457">
              <a:extLst>
                <a:ext uri="{FF2B5EF4-FFF2-40B4-BE49-F238E27FC236}">
                  <a16:creationId xmlns:a16="http://schemas.microsoft.com/office/drawing/2014/main" id="{F2057E9F-D59B-4E7A-9CFA-43826D786B8A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181476" y="5981700"/>
              <a:ext cx="53975" cy="244475"/>
            </a:xfrm>
            <a:custGeom>
              <a:avLst/>
              <a:gdLst>
                <a:gd name="T0" fmla="*/ 116 w 116"/>
                <a:gd name="T1" fmla="*/ 494 h 498"/>
                <a:gd name="T2" fmla="*/ 107 w 116"/>
                <a:gd name="T3" fmla="*/ 483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458">
              <a:extLst>
                <a:ext uri="{FF2B5EF4-FFF2-40B4-BE49-F238E27FC236}">
                  <a16:creationId xmlns:a16="http://schemas.microsoft.com/office/drawing/2014/main" id="{B18852C4-5DF2-4DBC-9125-3CEB2C6D1582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254501" y="5997575"/>
              <a:ext cx="192088" cy="168275"/>
            </a:xfrm>
            <a:custGeom>
              <a:avLst/>
              <a:gdLst>
                <a:gd name="T0" fmla="*/ 228 w 411"/>
                <a:gd name="T1" fmla="*/ 136 h 341"/>
                <a:gd name="T2" fmla="*/ 186 w 411"/>
                <a:gd name="T3" fmla="*/ 37 h 341"/>
                <a:gd name="T4" fmla="*/ 184 w 411"/>
                <a:gd name="T5" fmla="*/ 30 h 341"/>
                <a:gd name="T6" fmla="*/ 213 w 411"/>
                <a:gd name="T7" fmla="*/ 16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99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5 w 411"/>
                <a:gd name="T45" fmla="*/ 287 h 341"/>
                <a:gd name="T46" fmla="*/ 156 w 411"/>
                <a:gd name="T47" fmla="*/ 234 h 341"/>
                <a:gd name="T48" fmla="*/ 201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5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8 w 411"/>
                <a:gd name="T69" fmla="*/ 303 h 341"/>
                <a:gd name="T70" fmla="*/ 234 w 411"/>
                <a:gd name="T71" fmla="*/ 149 h 341"/>
                <a:gd name="T72" fmla="*/ 336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4 w 411"/>
                <a:gd name="T79" fmla="*/ 0 h 341"/>
                <a:gd name="T80" fmla="*/ 357 w 411"/>
                <a:gd name="T81" fmla="*/ 2 h 341"/>
                <a:gd name="T82" fmla="*/ 302 w 411"/>
                <a:gd name="T83" fmla="*/ 0 h 341"/>
                <a:gd name="T84" fmla="*/ 292 w 411"/>
                <a:gd name="T85" fmla="*/ 10 h 341"/>
                <a:gd name="T86" fmla="*/ 298 w 411"/>
                <a:gd name="T87" fmla="*/ 16 h 341"/>
                <a:gd name="T88" fmla="*/ 318 w 411"/>
                <a:gd name="T89" fmla="*/ 31 h 341"/>
                <a:gd name="T90" fmla="*/ 309 w 411"/>
                <a:gd name="T91" fmla="*/ 49 h 341"/>
                <a:gd name="T92" fmla="*/ 228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6"/>
                  </a:moveTo>
                  <a:lnTo>
                    <a:pt x="186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2" y="18"/>
                    <a:pt x="213" y="16"/>
                  </a:cubicBezTo>
                  <a:cubicBezTo>
                    <a:pt x="218" y="15"/>
                    <a:pt x="223" y="15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2"/>
                    <a:pt x="153" y="2"/>
                  </a:cubicBezTo>
                  <a:cubicBezTo>
                    <a:pt x="140" y="2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99" y="16"/>
                  </a:cubicBezTo>
                  <a:cubicBezTo>
                    <a:pt x="129" y="16"/>
                    <a:pt x="132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7" y="325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4"/>
                  </a:lnTo>
                  <a:lnTo>
                    <a:pt x="201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1" y="339"/>
                    <a:pt x="285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8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6" y="15"/>
                    <a:pt x="411" y="15"/>
                    <a:pt x="411" y="6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2"/>
                    <a:pt x="357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4"/>
                    <a:pt x="295" y="15"/>
                    <a:pt x="298" y="16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5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459">
              <a:extLst>
                <a:ext uri="{FF2B5EF4-FFF2-40B4-BE49-F238E27FC236}">
                  <a16:creationId xmlns:a16="http://schemas.microsoft.com/office/drawing/2014/main" id="{A75DADCB-5AF4-453C-A9B4-B7FC83C955C3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4448176" y="6088063"/>
              <a:ext cx="49213" cy="1158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8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20"/>
                  </a:cubicBezTo>
                  <a:cubicBezTo>
                    <a:pt x="64" y="26"/>
                    <a:pt x="68" y="33"/>
                    <a:pt x="78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200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7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6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460">
              <a:extLst>
                <a:ext uri="{FF2B5EF4-FFF2-40B4-BE49-F238E27FC236}">
                  <a16:creationId xmlns:a16="http://schemas.microsoft.com/office/drawing/2014/main" id="{1E9450ED-69FA-4D59-B554-2F454CC7F8C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4530726" y="5981700"/>
              <a:ext cx="53975" cy="2444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4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8"/>
                    <a:pt x="5" y="498"/>
                  </a:cubicBezTo>
                  <a:cubicBezTo>
                    <a:pt x="10" y="498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461">
              <a:extLst>
                <a:ext uri="{FF2B5EF4-FFF2-40B4-BE49-F238E27FC236}">
                  <a16:creationId xmlns:a16="http://schemas.microsoft.com/office/drawing/2014/main" id="{217E800F-5255-4E00-A60A-05ECADB93B2D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4686301" y="6075363"/>
              <a:ext cx="153988" cy="5715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7 h 116"/>
                <a:gd name="T20" fmla="*/ 17 w 332"/>
                <a:gd name="T21" fmla="*/ 97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462">
              <a:extLst>
                <a:ext uri="{FF2B5EF4-FFF2-40B4-BE49-F238E27FC236}">
                  <a16:creationId xmlns:a16="http://schemas.microsoft.com/office/drawing/2014/main" id="{56ABA2E7-F8A4-4A03-9889-8D1EC5BF6EC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035551" y="5783263"/>
              <a:ext cx="100013" cy="77788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9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100 h 157"/>
                <a:gd name="T30" fmla="*/ 201 w 213"/>
                <a:gd name="T31" fmla="*/ 105 h 157"/>
                <a:gd name="T32" fmla="*/ 164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8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7"/>
                    <a:pt x="52" y="135"/>
                    <a:pt x="54" y="128"/>
                  </a:cubicBezTo>
                  <a:cubicBezTo>
                    <a:pt x="56" y="122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8"/>
                    <a:pt x="129" y="122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463">
              <a:extLst>
                <a:ext uri="{FF2B5EF4-FFF2-40B4-BE49-F238E27FC236}">
                  <a16:creationId xmlns:a16="http://schemas.microsoft.com/office/drawing/2014/main" id="{5E906350-B635-4051-BEFE-38897DB625E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4930776" y="5932488"/>
              <a:ext cx="309563" cy="342900"/>
            </a:xfrm>
            <a:custGeom>
              <a:avLst/>
              <a:gdLst>
                <a:gd name="T0" fmla="*/ 603 w 663"/>
                <a:gd name="T1" fmla="*/ 699 h 699"/>
                <a:gd name="T2" fmla="*/ 663 w 663"/>
                <a:gd name="T3" fmla="*/ 539 h 699"/>
                <a:gd name="T4" fmla="*/ 651 w 663"/>
                <a:gd name="T5" fmla="*/ 539 h 699"/>
                <a:gd name="T6" fmla="*/ 521 w 663"/>
                <a:gd name="T7" fmla="*/ 640 h 699"/>
                <a:gd name="T8" fmla="*/ 366 w 663"/>
                <a:gd name="T9" fmla="*/ 655 h 699"/>
                <a:gd name="T10" fmla="*/ 66 w 663"/>
                <a:gd name="T11" fmla="*/ 655 h 699"/>
                <a:gd name="T12" fmla="*/ 319 w 663"/>
                <a:gd name="T13" fmla="*/ 358 h 699"/>
                <a:gd name="T14" fmla="*/ 324 w 663"/>
                <a:gd name="T15" fmla="*/ 350 h 699"/>
                <a:gd name="T16" fmla="*/ 320 w 663"/>
                <a:gd name="T17" fmla="*/ 342 h 699"/>
                <a:gd name="T18" fmla="*/ 88 w 663"/>
                <a:gd name="T19" fmla="*/ 24 h 699"/>
                <a:gd name="T20" fmla="*/ 361 w 663"/>
                <a:gd name="T21" fmla="*/ 24 h 699"/>
                <a:gd name="T22" fmla="*/ 478 w 663"/>
                <a:gd name="T23" fmla="*/ 32 h 699"/>
                <a:gd name="T24" fmla="*/ 588 w 663"/>
                <a:gd name="T25" fmla="*/ 70 h 699"/>
                <a:gd name="T26" fmla="*/ 651 w 663"/>
                <a:gd name="T27" fmla="*/ 141 h 699"/>
                <a:gd name="T28" fmla="*/ 663 w 663"/>
                <a:gd name="T29" fmla="*/ 141 h 699"/>
                <a:gd name="T30" fmla="*/ 603 w 663"/>
                <a:gd name="T31" fmla="*/ 0 h 699"/>
                <a:gd name="T32" fmla="*/ 14 w 663"/>
                <a:gd name="T33" fmla="*/ 0 h 699"/>
                <a:gd name="T34" fmla="*/ 0 w 663"/>
                <a:gd name="T35" fmla="*/ 4 h 699"/>
                <a:gd name="T36" fmla="*/ 0 w 663"/>
                <a:gd name="T37" fmla="*/ 20 h 699"/>
                <a:gd name="T38" fmla="*/ 264 w 663"/>
                <a:gd name="T39" fmla="*/ 382 h 699"/>
                <a:gd name="T40" fmla="*/ 5 w 663"/>
                <a:gd name="T41" fmla="*/ 684 h 699"/>
                <a:gd name="T42" fmla="*/ 0 w 663"/>
                <a:gd name="T43" fmla="*/ 693 h 699"/>
                <a:gd name="T44" fmla="*/ 14 w 663"/>
                <a:gd name="T45" fmla="*/ 699 h 699"/>
                <a:gd name="T46" fmla="*/ 603 w 663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3" h="699">
                  <a:moveTo>
                    <a:pt x="603" y="699"/>
                  </a:moveTo>
                  <a:lnTo>
                    <a:pt x="663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1" y="640"/>
                  </a:cubicBezTo>
                  <a:cubicBezTo>
                    <a:pt x="511" y="642"/>
                    <a:pt x="462" y="655"/>
                    <a:pt x="366" y="655"/>
                  </a:cubicBezTo>
                  <a:lnTo>
                    <a:pt x="66" y="655"/>
                  </a:lnTo>
                  <a:lnTo>
                    <a:pt x="319" y="358"/>
                  </a:lnTo>
                  <a:cubicBezTo>
                    <a:pt x="323" y="354"/>
                    <a:pt x="324" y="352"/>
                    <a:pt x="324" y="350"/>
                  </a:cubicBezTo>
                  <a:cubicBezTo>
                    <a:pt x="324" y="349"/>
                    <a:pt x="324" y="347"/>
                    <a:pt x="320" y="342"/>
                  </a:cubicBezTo>
                  <a:lnTo>
                    <a:pt x="88" y="24"/>
                  </a:lnTo>
                  <a:lnTo>
                    <a:pt x="361" y="24"/>
                  </a:lnTo>
                  <a:cubicBezTo>
                    <a:pt x="428" y="24"/>
                    <a:pt x="473" y="31"/>
                    <a:pt x="478" y="32"/>
                  </a:cubicBezTo>
                  <a:cubicBezTo>
                    <a:pt x="505" y="36"/>
                    <a:pt x="548" y="45"/>
                    <a:pt x="588" y="70"/>
                  </a:cubicBezTo>
                  <a:cubicBezTo>
                    <a:pt x="600" y="78"/>
                    <a:pt x="634" y="100"/>
                    <a:pt x="651" y="141"/>
                  </a:cubicBezTo>
                  <a:lnTo>
                    <a:pt x="663" y="141"/>
                  </a:lnTo>
                  <a:lnTo>
                    <a:pt x="603" y="0"/>
                  </a:lnTo>
                  <a:lnTo>
                    <a:pt x="14" y="0"/>
                  </a:lnTo>
                  <a:cubicBezTo>
                    <a:pt x="2" y="0"/>
                    <a:pt x="2" y="1"/>
                    <a:pt x="0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2"/>
                  </a:lnTo>
                  <a:lnTo>
                    <a:pt x="5" y="684"/>
                  </a:lnTo>
                  <a:cubicBezTo>
                    <a:pt x="0" y="690"/>
                    <a:pt x="0" y="693"/>
                    <a:pt x="0" y="693"/>
                  </a:cubicBezTo>
                  <a:cubicBezTo>
                    <a:pt x="0" y="699"/>
                    <a:pt x="5" y="699"/>
                    <a:pt x="14" y="699"/>
                  </a:cubicBezTo>
                  <a:lnTo>
                    <a:pt x="603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64">
              <a:extLst>
                <a:ext uri="{FF2B5EF4-FFF2-40B4-BE49-F238E27FC236}">
                  <a16:creationId xmlns:a16="http://schemas.microsoft.com/office/drawing/2014/main" id="{9218A370-4371-460D-BD2D-155861509659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4943476" y="6340475"/>
              <a:ext cx="49213" cy="115888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65">
              <a:extLst>
                <a:ext uri="{FF2B5EF4-FFF2-40B4-BE49-F238E27FC236}">
                  <a16:creationId xmlns:a16="http://schemas.microsoft.com/office/drawing/2014/main" id="{AE5C21FF-A47B-4E2D-9C72-8F15CF6856DF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5011738" y="6388100"/>
              <a:ext cx="120650" cy="46038"/>
            </a:xfrm>
            <a:custGeom>
              <a:avLst/>
              <a:gdLst>
                <a:gd name="T0" fmla="*/ 244 w 257"/>
                <a:gd name="T1" fmla="*/ 17 h 93"/>
                <a:gd name="T2" fmla="*/ 257 w 257"/>
                <a:gd name="T3" fmla="*/ 8 h 93"/>
                <a:gd name="T4" fmla="*/ 244 w 257"/>
                <a:gd name="T5" fmla="*/ 0 h 93"/>
                <a:gd name="T6" fmla="*/ 13 w 257"/>
                <a:gd name="T7" fmla="*/ 0 h 93"/>
                <a:gd name="T8" fmla="*/ 0 w 257"/>
                <a:gd name="T9" fmla="*/ 8 h 93"/>
                <a:gd name="T10" fmla="*/ 14 w 257"/>
                <a:gd name="T11" fmla="*/ 17 h 93"/>
                <a:gd name="T12" fmla="*/ 244 w 257"/>
                <a:gd name="T13" fmla="*/ 17 h 93"/>
                <a:gd name="T14" fmla="*/ 244 w 257"/>
                <a:gd name="T15" fmla="*/ 93 h 93"/>
                <a:gd name="T16" fmla="*/ 257 w 257"/>
                <a:gd name="T17" fmla="*/ 85 h 93"/>
                <a:gd name="T18" fmla="*/ 244 w 257"/>
                <a:gd name="T19" fmla="*/ 76 h 93"/>
                <a:gd name="T20" fmla="*/ 14 w 257"/>
                <a:gd name="T21" fmla="*/ 76 h 93"/>
                <a:gd name="T22" fmla="*/ 0 w 257"/>
                <a:gd name="T23" fmla="*/ 85 h 93"/>
                <a:gd name="T24" fmla="*/ 13 w 257"/>
                <a:gd name="T25" fmla="*/ 93 h 93"/>
                <a:gd name="T26" fmla="*/ 244 w 257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3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9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44" y="17"/>
                  </a:lnTo>
                  <a:close/>
                  <a:moveTo>
                    <a:pt x="244" y="93"/>
                  </a:moveTo>
                  <a:cubicBezTo>
                    <a:pt x="249" y="93"/>
                    <a:pt x="257" y="93"/>
                    <a:pt x="257" y="85"/>
                  </a:cubicBezTo>
                  <a:cubicBezTo>
                    <a:pt x="257" y="76"/>
                    <a:pt x="249" y="76"/>
                    <a:pt x="244" y="76"/>
                  </a:cubicBezTo>
                  <a:lnTo>
                    <a:pt x="14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9" y="93"/>
                    <a:pt x="13" y="93"/>
                  </a:cubicBezTo>
                  <a:lnTo>
                    <a:pt x="244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66">
              <a:extLst>
                <a:ext uri="{FF2B5EF4-FFF2-40B4-BE49-F238E27FC236}">
                  <a16:creationId xmlns:a16="http://schemas.microsoft.com/office/drawing/2014/main" id="{21921E92-8A52-4867-802D-98FFCFECD68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160963" y="6340475"/>
              <a:ext cx="60325" cy="114300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467">
              <a:extLst>
                <a:ext uri="{FF2B5EF4-FFF2-40B4-BE49-F238E27FC236}">
                  <a16:creationId xmlns:a16="http://schemas.microsoft.com/office/drawing/2014/main" id="{484251AB-1325-4798-B9AE-3D0CAFC7C0A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708651" y="5891213"/>
              <a:ext cx="125413" cy="11112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69">
              <a:extLst>
                <a:ext uri="{FF2B5EF4-FFF2-40B4-BE49-F238E27FC236}">
                  <a16:creationId xmlns:a16="http://schemas.microsoft.com/office/drawing/2014/main" id="{7A1560DD-54C9-483C-B32F-6450E7C56799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5326063" y="6224588"/>
              <a:ext cx="127000" cy="111125"/>
            </a:xfrm>
            <a:custGeom>
              <a:avLst/>
              <a:gdLst>
                <a:gd name="T0" fmla="*/ 29 w 270"/>
                <a:gd name="T1" fmla="*/ 191 h 226"/>
                <a:gd name="T2" fmla="*/ 24 w 270"/>
                <a:gd name="T3" fmla="*/ 213 h 226"/>
                <a:gd name="T4" fmla="*/ 39 w 270"/>
                <a:gd name="T5" fmla="*/ 226 h 226"/>
                <a:gd name="T6" fmla="*/ 57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4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5 w 270"/>
                <a:gd name="T33" fmla="*/ 215 h 226"/>
                <a:gd name="T34" fmla="*/ 194 w 270"/>
                <a:gd name="T35" fmla="*/ 199 h 226"/>
                <a:gd name="T36" fmla="*/ 202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0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4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5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2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1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60" y="11"/>
                    <a:pt x="66" y="18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70">
              <a:extLst>
                <a:ext uri="{FF2B5EF4-FFF2-40B4-BE49-F238E27FC236}">
                  <a16:creationId xmlns:a16="http://schemas.microsoft.com/office/drawing/2014/main" id="{D4E0CDA4-FE5E-47D8-8CCF-F9F386AACF20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5529263" y="6267450"/>
              <a:ext cx="142875" cy="9525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471">
              <a:extLst>
                <a:ext uri="{FF2B5EF4-FFF2-40B4-BE49-F238E27FC236}">
                  <a16:creationId xmlns:a16="http://schemas.microsoft.com/office/drawing/2014/main" id="{8FEB1D9A-E761-47EB-8803-0199818F7E7D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5749926" y="6172200"/>
              <a:ext cx="60325" cy="163513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472">
              <a:extLst>
                <a:ext uri="{FF2B5EF4-FFF2-40B4-BE49-F238E27FC236}">
                  <a16:creationId xmlns:a16="http://schemas.microsoft.com/office/drawing/2014/main" id="{E498396E-1038-498D-94E1-1B957848E0A8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5888038" y="6191250"/>
              <a:ext cx="153988" cy="161925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473">
              <a:extLst>
                <a:ext uri="{FF2B5EF4-FFF2-40B4-BE49-F238E27FC236}">
                  <a16:creationId xmlns:a16="http://schemas.microsoft.com/office/drawing/2014/main" id="{F3A5BDED-74AF-496A-808B-C78A871A507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6127751" y="6170613"/>
              <a:ext cx="76200" cy="163513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3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474">
              <a:extLst>
                <a:ext uri="{FF2B5EF4-FFF2-40B4-BE49-F238E27FC236}">
                  <a16:creationId xmlns:a16="http://schemas.microsoft.com/office/drawing/2014/main" id="{ED383F80-B8DE-465F-8E55-D197E975FADD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6327776" y="6075363"/>
              <a:ext cx="153988" cy="57150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6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7 h 116"/>
                <a:gd name="T20" fmla="*/ 16 w 331"/>
                <a:gd name="T21" fmla="*/ 97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475">
              <a:extLst>
                <a:ext uri="{FF2B5EF4-FFF2-40B4-BE49-F238E27FC236}">
                  <a16:creationId xmlns:a16="http://schemas.microsoft.com/office/drawing/2014/main" id="{9CE567E2-9F02-4784-ADD6-7F077B97CE8B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6678613" y="5783263"/>
              <a:ext cx="98425" cy="77788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9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4 h 157"/>
                <a:gd name="T28" fmla="*/ 207 w 213"/>
                <a:gd name="T29" fmla="*/ 100 h 157"/>
                <a:gd name="T30" fmla="*/ 200 w 213"/>
                <a:gd name="T31" fmla="*/ 105 h 157"/>
                <a:gd name="T32" fmla="*/ 163 w 213"/>
                <a:gd name="T33" fmla="*/ 148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8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50"/>
                  </a:cubicBezTo>
                  <a:cubicBezTo>
                    <a:pt x="49" y="147"/>
                    <a:pt x="52" y="135"/>
                    <a:pt x="54" y="128"/>
                  </a:cubicBezTo>
                  <a:cubicBezTo>
                    <a:pt x="56" y="122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8"/>
                    <a:pt x="129" y="122"/>
                    <a:pt x="129" y="127"/>
                  </a:cubicBezTo>
                  <a:cubicBezTo>
                    <a:pt x="129" y="146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0" y="105"/>
                  </a:cubicBezTo>
                  <a:cubicBezTo>
                    <a:pt x="192" y="133"/>
                    <a:pt x="177" y="148"/>
                    <a:pt x="163" y="148"/>
                  </a:cubicBezTo>
                  <a:cubicBezTo>
                    <a:pt x="156" y="148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476">
              <a:extLst>
                <a:ext uri="{FF2B5EF4-FFF2-40B4-BE49-F238E27FC236}">
                  <a16:creationId xmlns:a16="http://schemas.microsoft.com/office/drawing/2014/main" id="{036B2449-9D34-4F9C-A5A3-D7D03139AB07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6572251" y="5932488"/>
              <a:ext cx="309563" cy="342900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2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8 h 699"/>
                <a:gd name="T14" fmla="*/ 325 w 664"/>
                <a:gd name="T15" fmla="*/ 350 h 699"/>
                <a:gd name="T16" fmla="*/ 321 w 664"/>
                <a:gd name="T17" fmla="*/ 342 h 699"/>
                <a:gd name="T18" fmla="*/ 89 w 664"/>
                <a:gd name="T19" fmla="*/ 24 h 699"/>
                <a:gd name="T20" fmla="*/ 362 w 664"/>
                <a:gd name="T21" fmla="*/ 24 h 699"/>
                <a:gd name="T22" fmla="*/ 479 w 664"/>
                <a:gd name="T23" fmla="*/ 32 h 699"/>
                <a:gd name="T24" fmla="*/ 588 w 664"/>
                <a:gd name="T25" fmla="*/ 70 h 699"/>
                <a:gd name="T26" fmla="*/ 652 w 664"/>
                <a:gd name="T27" fmla="*/ 141 h 699"/>
                <a:gd name="T28" fmla="*/ 664 w 664"/>
                <a:gd name="T29" fmla="*/ 141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4 h 699"/>
                <a:gd name="T36" fmla="*/ 0 w 664"/>
                <a:gd name="T37" fmla="*/ 20 h 699"/>
                <a:gd name="T38" fmla="*/ 264 w 664"/>
                <a:gd name="T39" fmla="*/ 382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2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2" y="642"/>
                    <a:pt x="463" y="655"/>
                    <a:pt x="367" y="655"/>
                  </a:cubicBezTo>
                  <a:lnTo>
                    <a:pt x="66" y="655"/>
                  </a:lnTo>
                  <a:lnTo>
                    <a:pt x="320" y="358"/>
                  </a:lnTo>
                  <a:cubicBezTo>
                    <a:pt x="324" y="354"/>
                    <a:pt x="325" y="352"/>
                    <a:pt x="325" y="350"/>
                  </a:cubicBezTo>
                  <a:cubicBezTo>
                    <a:pt x="325" y="349"/>
                    <a:pt x="325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9" y="32"/>
                  </a:cubicBezTo>
                  <a:cubicBezTo>
                    <a:pt x="506" y="36"/>
                    <a:pt x="549" y="45"/>
                    <a:pt x="588" y="70"/>
                  </a:cubicBezTo>
                  <a:cubicBezTo>
                    <a:pt x="601" y="78"/>
                    <a:pt x="635" y="100"/>
                    <a:pt x="652" y="141"/>
                  </a:cubicBezTo>
                  <a:lnTo>
                    <a:pt x="664" y="141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2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477">
              <a:extLst>
                <a:ext uri="{FF2B5EF4-FFF2-40B4-BE49-F238E27FC236}">
                  <a16:creationId xmlns:a16="http://schemas.microsoft.com/office/drawing/2014/main" id="{B2A13E46-14A1-4A22-B276-0186EB02DA12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6584951" y="6340475"/>
              <a:ext cx="49213" cy="115888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5 w 106"/>
                <a:gd name="T11" fmla="*/ 190 h 234"/>
                <a:gd name="T12" fmla="*/ 22 w 106"/>
                <a:gd name="T13" fmla="*/ 205 h 234"/>
                <a:gd name="T14" fmla="*/ 55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3 w 106"/>
                <a:gd name="T21" fmla="*/ 182 h 234"/>
                <a:gd name="T22" fmla="*/ 56 w 106"/>
                <a:gd name="T23" fmla="*/ 225 h 234"/>
                <a:gd name="T24" fmla="*/ 48 w 106"/>
                <a:gd name="T25" fmla="*/ 212 h 234"/>
                <a:gd name="T26" fmla="*/ 53 w 106"/>
                <a:gd name="T27" fmla="*/ 190 h 234"/>
                <a:gd name="T28" fmla="*/ 64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49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5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3" y="182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4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478">
              <a:extLst>
                <a:ext uri="{FF2B5EF4-FFF2-40B4-BE49-F238E27FC236}">
                  <a16:creationId xmlns:a16="http://schemas.microsoft.com/office/drawing/2014/main" id="{8208F149-F5F9-4F20-9CDC-9CE761428F43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6654801" y="6388100"/>
              <a:ext cx="119063" cy="46038"/>
            </a:xfrm>
            <a:custGeom>
              <a:avLst/>
              <a:gdLst>
                <a:gd name="T0" fmla="*/ 243 w 257"/>
                <a:gd name="T1" fmla="*/ 17 h 93"/>
                <a:gd name="T2" fmla="*/ 257 w 257"/>
                <a:gd name="T3" fmla="*/ 8 h 93"/>
                <a:gd name="T4" fmla="*/ 244 w 257"/>
                <a:gd name="T5" fmla="*/ 0 h 93"/>
                <a:gd name="T6" fmla="*/ 13 w 257"/>
                <a:gd name="T7" fmla="*/ 0 h 93"/>
                <a:gd name="T8" fmla="*/ 0 w 257"/>
                <a:gd name="T9" fmla="*/ 8 h 93"/>
                <a:gd name="T10" fmla="*/ 13 w 257"/>
                <a:gd name="T11" fmla="*/ 17 h 93"/>
                <a:gd name="T12" fmla="*/ 243 w 257"/>
                <a:gd name="T13" fmla="*/ 17 h 93"/>
                <a:gd name="T14" fmla="*/ 244 w 257"/>
                <a:gd name="T15" fmla="*/ 93 h 93"/>
                <a:gd name="T16" fmla="*/ 257 w 257"/>
                <a:gd name="T17" fmla="*/ 85 h 93"/>
                <a:gd name="T18" fmla="*/ 243 w 257"/>
                <a:gd name="T19" fmla="*/ 76 h 93"/>
                <a:gd name="T20" fmla="*/ 13 w 257"/>
                <a:gd name="T21" fmla="*/ 76 h 93"/>
                <a:gd name="T22" fmla="*/ 0 w 257"/>
                <a:gd name="T23" fmla="*/ 85 h 93"/>
                <a:gd name="T24" fmla="*/ 13 w 257"/>
                <a:gd name="T25" fmla="*/ 93 h 93"/>
                <a:gd name="T26" fmla="*/ 244 w 257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3">
                  <a:moveTo>
                    <a:pt x="243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4" y="93"/>
                  </a:moveTo>
                  <a:cubicBezTo>
                    <a:pt x="248" y="93"/>
                    <a:pt x="257" y="93"/>
                    <a:pt x="257" y="85"/>
                  </a:cubicBezTo>
                  <a:cubicBezTo>
                    <a:pt x="257" y="76"/>
                    <a:pt x="249" y="76"/>
                    <a:pt x="243" y="76"/>
                  </a:cubicBezTo>
                  <a:lnTo>
                    <a:pt x="13" y="76"/>
                  </a:lnTo>
                  <a:cubicBezTo>
                    <a:pt x="8" y="76"/>
                    <a:pt x="0" y="76"/>
                    <a:pt x="0" y="85"/>
                  </a:cubicBezTo>
                  <a:cubicBezTo>
                    <a:pt x="0" y="93"/>
                    <a:pt x="8" y="93"/>
                    <a:pt x="13" y="93"/>
                  </a:cubicBezTo>
                  <a:lnTo>
                    <a:pt x="244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479">
              <a:extLst>
                <a:ext uri="{FF2B5EF4-FFF2-40B4-BE49-F238E27FC236}">
                  <a16:creationId xmlns:a16="http://schemas.microsoft.com/office/drawing/2014/main" id="{6F6A9CBC-B2F5-491B-81AC-29E60E6A47E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6802438" y="6340475"/>
              <a:ext cx="58738" cy="1143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480">
              <a:extLst>
                <a:ext uri="{FF2B5EF4-FFF2-40B4-BE49-F238E27FC236}">
                  <a16:creationId xmlns:a16="http://schemas.microsoft.com/office/drawing/2014/main" id="{6371F3B9-72D9-401F-B782-CE483D11A4E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6967538" y="5891213"/>
              <a:ext cx="127000" cy="111125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3 h 226"/>
                <a:gd name="T4" fmla="*/ 40 w 270"/>
                <a:gd name="T5" fmla="*/ 226 h 226"/>
                <a:gd name="T6" fmla="*/ 58 w 270"/>
                <a:gd name="T7" fmla="*/ 212 h 226"/>
                <a:gd name="T8" fmla="*/ 68 w 270"/>
                <a:gd name="T9" fmla="*/ 175 h 226"/>
                <a:gd name="T10" fmla="*/ 79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4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3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1 h 226"/>
                <a:gd name="T54" fmla="*/ 51 w 270"/>
                <a:gd name="T55" fmla="*/ 11 h 226"/>
                <a:gd name="T56" fmla="*/ 67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482">
              <a:extLst>
                <a:ext uri="{FF2B5EF4-FFF2-40B4-BE49-F238E27FC236}">
                  <a16:creationId xmlns:a16="http://schemas.microsoft.com/office/drawing/2014/main" id="{4B8F40DE-0967-491B-B43F-BBC332794636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6997701" y="6172200"/>
              <a:ext cx="61913" cy="163513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483">
              <a:extLst>
                <a:ext uri="{FF2B5EF4-FFF2-40B4-BE49-F238E27FC236}">
                  <a16:creationId xmlns:a16="http://schemas.microsoft.com/office/drawing/2014/main" id="{EB0803E3-D7D4-4947-87F4-DCAFA2B01178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7205663" y="6075363"/>
              <a:ext cx="155575" cy="57150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7 h 116"/>
                <a:gd name="T20" fmla="*/ 17 w 331"/>
                <a:gd name="T21" fmla="*/ 97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484">
              <a:extLst>
                <a:ext uri="{FF2B5EF4-FFF2-40B4-BE49-F238E27FC236}">
                  <a16:creationId xmlns:a16="http://schemas.microsoft.com/office/drawing/2014/main" id="{A6498E6A-84BA-40BA-AEB6-CE1F71C5A85E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7445376" y="6056313"/>
              <a:ext cx="125413" cy="111125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1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485">
              <a:extLst>
                <a:ext uri="{FF2B5EF4-FFF2-40B4-BE49-F238E27FC236}">
                  <a16:creationId xmlns:a16="http://schemas.microsoft.com/office/drawing/2014/main" id="{B0D08DA6-743F-4357-B5FF-435FAECF3D41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7586663" y="5997575"/>
              <a:ext cx="195263" cy="168275"/>
            </a:xfrm>
            <a:custGeom>
              <a:avLst/>
              <a:gdLst>
                <a:gd name="T0" fmla="*/ 361 w 420"/>
                <a:gd name="T1" fmla="*/ 39 h 341"/>
                <a:gd name="T2" fmla="*/ 403 w 420"/>
                <a:gd name="T3" fmla="*/ 16 h 341"/>
                <a:gd name="T4" fmla="*/ 420 w 420"/>
                <a:gd name="T5" fmla="*/ 6 h 341"/>
                <a:gd name="T6" fmla="*/ 413 w 420"/>
                <a:gd name="T7" fmla="*/ 0 h 341"/>
                <a:gd name="T8" fmla="*/ 349 w 420"/>
                <a:gd name="T9" fmla="*/ 2 h 341"/>
                <a:gd name="T10" fmla="*/ 285 w 420"/>
                <a:gd name="T11" fmla="*/ 0 h 341"/>
                <a:gd name="T12" fmla="*/ 275 w 420"/>
                <a:gd name="T13" fmla="*/ 10 h 341"/>
                <a:gd name="T14" fmla="*/ 289 w 420"/>
                <a:gd name="T15" fmla="*/ 16 h 341"/>
                <a:gd name="T16" fmla="*/ 308 w 420"/>
                <a:gd name="T17" fmla="*/ 17 h 341"/>
                <a:gd name="T18" fmla="*/ 322 w 420"/>
                <a:gd name="T19" fmla="*/ 25 h 341"/>
                <a:gd name="T20" fmla="*/ 320 w 420"/>
                <a:gd name="T21" fmla="*/ 34 h 341"/>
                <a:gd name="T22" fmla="*/ 290 w 420"/>
                <a:gd name="T23" fmla="*/ 156 h 341"/>
                <a:gd name="T24" fmla="*/ 138 w 420"/>
                <a:gd name="T25" fmla="*/ 156 h 341"/>
                <a:gd name="T26" fmla="*/ 167 w 420"/>
                <a:gd name="T27" fmla="*/ 39 h 341"/>
                <a:gd name="T28" fmla="*/ 209 w 420"/>
                <a:gd name="T29" fmla="*/ 16 h 341"/>
                <a:gd name="T30" fmla="*/ 226 w 420"/>
                <a:gd name="T31" fmla="*/ 6 h 341"/>
                <a:gd name="T32" fmla="*/ 219 w 420"/>
                <a:gd name="T33" fmla="*/ 0 h 341"/>
                <a:gd name="T34" fmla="*/ 155 w 420"/>
                <a:gd name="T35" fmla="*/ 2 h 341"/>
                <a:gd name="T36" fmla="*/ 91 w 420"/>
                <a:gd name="T37" fmla="*/ 0 h 341"/>
                <a:gd name="T38" fmla="*/ 81 w 420"/>
                <a:gd name="T39" fmla="*/ 10 h 341"/>
                <a:gd name="T40" fmla="*/ 95 w 420"/>
                <a:gd name="T41" fmla="*/ 16 h 341"/>
                <a:gd name="T42" fmla="*/ 114 w 420"/>
                <a:gd name="T43" fmla="*/ 17 h 341"/>
                <a:gd name="T44" fmla="*/ 128 w 420"/>
                <a:gd name="T45" fmla="*/ 25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0 w 420"/>
                <a:gd name="T57" fmla="*/ 339 h 341"/>
                <a:gd name="T58" fmla="*/ 102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8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1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4 w 420"/>
                <a:gd name="T83" fmla="*/ 339 h 341"/>
                <a:gd name="T84" fmla="*/ 296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2 w 420"/>
                <a:gd name="T93" fmla="*/ 316 h 341"/>
                <a:gd name="T94" fmla="*/ 294 w 420"/>
                <a:gd name="T95" fmla="*/ 308 h 341"/>
                <a:gd name="T96" fmla="*/ 361 w 420"/>
                <a:gd name="T9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9"/>
                  </a:moveTo>
                  <a:cubicBezTo>
                    <a:pt x="366" y="21"/>
                    <a:pt x="367" y="16"/>
                    <a:pt x="403" y="16"/>
                  </a:cubicBezTo>
                  <a:cubicBezTo>
                    <a:pt x="416" y="16"/>
                    <a:pt x="420" y="16"/>
                    <a:pt x="420" y="6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2"/>
                    <a:pt x="349" y="2"/>
                  </a:cubicBezTo>
                  <a:cubicBezTo>
                    <a:pt x="335" y="2"/>
                    <a:pt x="299" y="0"/>
                    <a:pt x="285" y="0"/>
                  </a:cubicBezTo>
                  <a:cubicBezTo>
                    <a:pt x="281" y="0"/>
                    <a:pt x="275" y="0"/>
                    <a:pt x="275" y="10"/>
                  </a:cubicBezTo>
                  <a:cubicBezTo>
                    <a:pt x="275" y="16"/>
                    <a:pt x="280" y="16"/>
                    <a:pt x="289" y="16"/>
                  </a:cubicBezTo>
                  <a:cubicBezTo>
                    <a:pt x="290" y="16"/>
                    <a:pt x="300" y="16"/>
                    <a:pt x="308" y="17"/>
                  </a:cubicBezTo>
                  <a:cubicBezTo>
                    <a:pt x="317" y="18"/>
                    <a:pt x="322" y="18"/>
                    <a:pt x="322" y="25"/>
                  </a:cubicBezTo>
                  <a:cubicBezTo>
                    <a:pt x="322" y="27"/>
                    <a:pt x="321" y="28"/>
                    <a:pt x="320" y="34"/>
                  </a:cubicBezTo>
                  <a:lnTo>
                    <a:pt x="290" y="156"/>
                  </a:lnTo>
                  <a:lnTo>
                    <a:pt x="138" y="156"/>
                  </a:lnTo>
                  <a:lnTo>
                    <a:pt x="167" y="39"/>
                  </a:lnTo>
                  <a:cubicBezTo>
                    <a:pt x="172" y="21"/>
                    <a:pt x="173" y="16"/>
                    <a:pt x="209" y="16"/>
                  </a:cubicBezTo>
                  <a:cubicBezTo>
                    <a:pt x="222" y="16"/>
                    <a:pt x="226" y="16"/>
                    <a:pt x="226" y="6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2"/>
                    <a:pt x="155" y="2"/>
                  </a:cubicBezTo>
                  <a:cubicBezTo>
                    <a:pt x="141" y="2"/>
                    <a:pt x="105" y="0"/>
                    <a:pt x="91" y="0"/>
                  </a:cubicBez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5" y="16"/>
                  </a:cubicBezTo>
                  <a:cubicBezTo>
                    <a:pt x="96" y="16"/>
                    <a:pt x="106" y="16"/>
                    <a:pt x="114" y="17"/>
                  </a:cubicBezTo>
                  <a:cubicBezTo>
                    <a:pt x="123" y="18"/>
                    <a:pt x="128" y="18"/>
                    <a:pt x="128" y="25"/>
                  </a:cubicBezTo>
                  <a:cubicBezTo>
                    <a:pt x="128" y="27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0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3" y="301"/>
                    <a:pt x="251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0" y="339"/>
                    <a:pt x="264" y="339"/>
                  </a:cubicBezTo>
                  <a:cubicBezTo>
                    <a:pt x="275" y="339"/>
                    <a:pt x="286" y="340"/>
                    <a:pt x="296" y="340"/>
                  </a:cubicBezTo>
                  <a:cubicBezTo>
                    <a:pt x="307" y="340"/>
                    <a:pt x="318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6" y="325"/>
                    <a:pt x="292" y="325"/>
                    <a:pt x="292" y="316"/>
                  </a:cubicBezTo>
                  <a:cubicBezTo>
                    <a:pt x="292" y="313"/>
                    <a:pt x="293" y="311"/>
                    <a:pt x="294" y="308"/>
                  </a:cubicBezTo>
                  <a:lnTo>
                    <a:pt x="361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486">
              <a:extLst>
                <a:ext uri="{FF2B5EF4-FFF2-40B4-BE49-F238E27FC236}">
                  <a16:creationId xmlns:a16="http://schemas.microsoft.com/office/drawing/2014/main" id="{ED51851A-B5F6-411F-8AAC-5817CF29213E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7778751" y="6126163"/>
              <a:ext cx="98425" cy="7778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487">
              <a:extLst>
                <a:ext uri="{FF2B5EF4-FFF2-40B4-BE49-F238E27FC236}">
                  <a16:creationId xmlns:a16="http://schemas.microsoft.com/office/drawing/2014/main" id="{CD87454C-3739-4666-86A7-E840C154AC4A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7974013" y="6075363"/>
              <a:ext cx="155575" cy="5715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7 h 116"/>
                <a:gd name="T20" fmla="*/ 17 w 332"/>
                <a:gd name="T21" fmla="*/ 97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488">
              <a:extLst>
                <a:ext uri="{FF2B5EF4-FFF2-40B4-BE49-F238E27FC236}">
                  <a16:creationId xmlns:a16="http://schemas.microsoft.com/office/drawing/2014/main" id="{9A5B2365-D41B-4397-BA86-792A4CDA36F8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8213726" y="6056313"/>
              <a:ext cx="125413" cy="11112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1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489">
              <a:extLst>
                <a:ext uri="{FF2B5EF4-FFF2-40B4-BE49-F238E27FC236}">
                  <a16:creationId xmlns:a16="http://schemas.microsoft.com/office/drawing/2014/main" id="{B5FD9F1D-6D72-40D9-9A9C-AC990A775DF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8391526" y="5995988"/>
              <a:ext cx="52388" cy="169863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490">
              <a:extLst>
                <a:ext uri="{FF2B5EF4-FFF2-40B4-BE49-F238E27FC236}">
                  <a16:creationId xmlns:a16="http://schemas.microsoft.com/office/drawing/2014/main" id="{A359138C-D5E7-4631-BEA8-F35078E934F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456613" y="6056313"/>
              <a:ext cx="115888" cy="109538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491">
              <a:extLst>
                <a:ext uri="{FF2B5EF4-FFF2-40B4-BE49-F238E27FC236}">
                  <a16:creationId xmlns:a16="http://schemas.microsoft.com/office/drawing/2014/main" id="{DBD1129D-3F41-47A1-A30B-8154C5D3387A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8623301" y="6056313"/>
              <a:ext cx="125413" cy="11112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1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492">
              <a:extLst>
                <a:ext uri="{FF2B5EF4-FFF2-40B4-BE49-F238E27FC236}">
                  <a16:creationId xmlns:a16="http://schemas.microsoft.com/office/drawing/2014/main" id="{948993E9-658A-4778-846B-31767B4F971E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8820151" y="6022975"/>
              <a:ext cx="155575" cy="163513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10" y="156"/>
                    <a:pt x="0" y="156"/>
                    <a:pt x="0" y="166"/>
                  </a:cubicBezTo>
                  <a:cubicBezTo>
                    <a:pt x="0" y="176"/>
                    <a:pt x="10" y="176"/>
                    <a:pt x="17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493">
              <a:extLst>
                <a:ext uri="{FF2B5EF4-FFF2-40B4-BE49-F238E27FC236}">
                  <a16:creationId xmlns:a16="http://schemas.microsoft.com/office/drawing/2014/main" id="{FFCDA0F1-F24B-44BB-B4A7-6A8E3E51CFFB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9050338" y="5992813"/>
              <a:ext cx="160338" cy="177800"/>
            </a:xfrm>
            <a:custGeom>
              <a:avLst/>
              <a:gdLst>
                <a:gd name="T0" fmla="*/ 344 w 344"/>
                <a:gd name="T1" fmla="*/ 134 h 363"/>
                <a:gd name="T2" fmla="*/ 217 w 344"/>
                <a:gd name="T3" fmla="*/ 0 h 363"/>
                <a:gd name="T4" fmla="*/ 0 w 344"/>
                <a:gd name="T5" fmla="*/ 230 h 363"/>
                <a:gd name="T6" fmla="*/ 127 w 344"/>
                <a:gd name="T7" fmla="*/ 363 h 363"/>
                <a:gd name="T8" fmla="*/ 344 w 344"/>
                <a:gd name="T9" fmla="*/ 134 h 363"/>
                <a:gd name="T10" fmla="*/ 130 w 344"/>
                <a:gd name="T11" fmla="*/ 350 h 363"/>
                <a:gd name="T12" fmla="*/ 46 w 344"/>
                <a:gd name="T13" fmla="*/ 244 h 363"/>
                <a:gd name="T14" fmla="*/ 91 w 344"/>
                <a:gd name="T15" fmla="*/ 90 h 363"/>
                <a:gd name="T16" fmla="*/ 214 w 344"/>
                <a:gd name="T17" fmla="*/ 13 h 363"/>
                <a:gd name="T18" fmla="*/ 300 w 344"/>
                <a:gd name="T19" fmla="*/ 115 h 363"/>
                <a:gd name="T20" fmla="*/ 237 w 344"/>
                <a:gd name="T21" fmla="*/ 290 h 363"/>
                <a:gd name="T22" fmla="*/ 130 w 344"/>
                <a:gd name="T23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4" h="363">
                  <a:moveTo>
                    <a:pt x="344" y="134"/>
                  </a:moveTo>
                  <a:cubicBezTo>
                    <a:pt x="344" y="54"/>
                    <a:pt x="291" y="0"/>
                    <a:pt x="217" y="0"/>
                  </a:cubicBezTo>
                  <a:cubicBezTo>
                    <a:pt x="109" y="0"/>
                    <a:pt x="0" y="113"/>
                    <a:pt x="0" y="230"/>
                  </a:cubicBezTo>
                  <a:cubicBezTo>
                    <a:pt x="0" y="312"/>
                    <a:pt x="56" y="363"/>
                    <a:pt x="127" y="363"/>
                  </a:cubicBezTo>
                  <a:cubicBezTo>
                    <a:pt x="233" y="363"/>
                    <a:pt x="344" y="254"/>
                    <a:pt x="344" y="134"/>
                  </a:cubicBezTo>
                  <a:close/>
                  <a:moveTo>
                    <a:pt x="130" y="350"/>
                  </a:moveTo>
                  <a:cubicBezTo>
                    <a:pt x="81" y="350"/>
                    <a:pt x="46" y="309"/>
                    <a:pt x="46" y="244"/>
                  </a:cubicBezTo>
                  <a:cubicBezTo>
                    <a:pt x="46" y="222"/>
                    <a:pt x="53" y="149"/>
                    <a:pt x="91" y="90"/>
                  </a:cubicBezTo>
                  <a:cubicBezTo>
                    <a:pt x="126" y="39"/>
                    <a:pt x="175" y="13"/>
                    <a:pt x="214" y="13"/>
                  </a:cubicBezTo>
                  <a:cubicBezTo>
                    <a:pt x="255" y="13"/>
                    <a:pt x="300" y="41"/>
                    <a:pt x="300" y="115"/>
                  </a:cubicBezTo>
                  <a:cubicBezTo>
                    <a:pt x="300" y="151"/>
                    <a:pt x="286" y="229"/>
                    <a:pt x="237" y="290"/>
                  </a:cubicBezTo>
                  <a:cubicBezTo>
                    <a:pt x="213" y="320"/>
                    <a:pt x="172" y="350"/>
                    <a:pt x="130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494">
              <a:extLst>
                <a:ext uri="{FF2B5EF4-FFF2-40B4-BE49-F238E27FC236}">
                  <a16:creationId xmlns:a16="http://schemas.microsoft.com/office/drawing/2014/main" id="{29EDD6DC-766C-49E8-BB21-463CA30C7EB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245601" y="5981700"/>
              <a:ext cx="53975" cy="244475"/>
            </a:xfrm>
            <a:custGeom>
              <a:avLst/>
              <a:gdLst>
                <a:gd name="T0" fmla="*/ 115 w 115"/>
                <a:gd name="T1" fmla="*/ 494 h 498"/>
                <a:gd name="T2" fmla="*/ 107 w 115"/>
                <a:gd name="T3" fmla="*/ 483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495">
              <a:extLst>
                <a:ext uri="{FF2B5EF4-FFF2-40B4-BE49-F238E27FC236}">
                  <a16:creationId xmlns:a16="http://schemas.microsoft.com/office/drawing/2014/main" id="{6E0ECBD9-3B44-40A5-9A54-0329B27001F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9320213" y="6056313"/>
              <a:ext cx="125413" cy="111125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1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496">
              <a:extLst>
                <a:ext uri="{FF2B5EF4-FFF2-40B4-BE49-F238E27FC236}">
                  <a16:creationId xmlns:a16="http://schemas.microsoft.com/office/drawing/2014/main" id="{C8224F0C-EB22-42D7-AF96-F786CD8C3D8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9466263" y="5981700"/>
              <a:ext cx="53975" cy="2444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4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8"/>
                    <a:pt x="5" y="498"/>
                  </a:cubicBezTo>
                  <a:cubicBezTo>
                    <a:pt x="10" y="498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6201F7C3-C0FA-4008-A42E-C9698BB0377B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319713" y="6099175"/>
              <a:ext cx="903289" cy="9526"/>
            </a:xfrm>
            <a:custGeom>
              <a:avLst/>
              <a:gdLst/>
              <a:ahLst/>
              <a:cxnLst/>
              <a:rect l="0" t="0" r="0" b="0"/>
              <a:pathLst>
                <a:path w="903289" h="9526">
                  <a:moveTo>
                    <a:pt x="0" y="9525"/>
                  </a:moveTo>
                  <a:lnTo>
                    <a:pt x="903288" y="9525"/>
                  </a:lnTo>
                  <a:lnTo>
                    <a:pt x="9032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49725A77-420E-4593-963C-B3AEC983F6DC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6961188" y="6099175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17" name="文本框 816">
            <a:extLst>
              <a:ext uri="{FF2B5EF4-FFF2-40B4-BE49-F238E27FC236}">
                <a16:creationId xmlns:a16="http://schemas.microsoft.com/office/drawing/2014/main" id="{538B1252-B249-4AF5-90E5-6AF0ED654813}"/>
              </a:ext>
            </a:extLst>
          </p:cNvPr>
          <p:cNvSpPr txBox="1"/>
          <p:nvPr/>
        </p:nvSpPr>
        <p:spPr>
          <a:xfrm>
            <a:off x="199118" y="5179108"/>
            <a:ext cx="58573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 is a geometric </a:t>
            </a:r>
            <a:r>
              <a:rPr lang="en-US" altLang="zh-CN" sz="2400" dirty="0" err="1"/>
              <a:t>r.v</a:t>
            </a:r>
            <a:r>
              <a:rPr lang="en-US" altLang="zh-CN" sz="2400" dirty="0"/>
              <a:t>. with parameter 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+1)/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sz="2400" dirty="0">
                <a:cs typeface="Times New Roman" panose="02020603050405020304" pitchFamily="18" charset="0"/>
              </a:rPr>
              <a:t>.</a:t>
            </a:r>
            <a:endParaRPr lang="zh-CN" altLang="en-US" sz="24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8035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91" grpId="0"/>
      <p:bldP spid="713" grpId="0" animBg="1"/>
      <p:bldP spid="734" grpId="0"/>
      <p:bldP spid="81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标题 1">
                <a:extLst>
                  <a:ext uri="{FF2B5EF4-FFF2-40B4-BE49-F238E27FC236}">
                    <a16:creationId xmlns:a16="http://schemas.microsoft.com/office/drawing/2014/main" id="{AE44FAAF-130F-4903-B647-18C96D6308A3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algn="ctr"/>
                <a:r>
                  <a:rPr lang="en-US" altLang="zh-CN" dirty="0"/>
                  <a:t>Power of 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r>
                  <a:rPr lang="en-US" altLang="zh-CN" dirty="0"/>
                  <a:t> Choices</a:t>
                </a:r>
                <a:endParaRPr lang="zh-CN" altLang="en-US" dirty="0"/>
              </a:p>
            </p:txBody>
          </p:sp>
        </mc:Choice>
        <mc:Fallback xmlns="">
          <p:sp>
            <p:nvSpPr>
              <p:cNvPr id="2" name="标题 1">
                <a:extLst>
                  <a:ext uri="{FF2B5EF4-FFF2-40B4-BE49-F238E27FC236}">
                    <a16:creationId xmlns:a16="http://schemas.microsoft.com/office/drawing/2014/main" id="{AE44FAAF-130F-4903-B647-18C96D6308A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F5802EA3-D6FC-4C4D-8ED0-DAB6F6E171D9}"/>
                  </a:ext>
                </a:extLst>
              </p:cNvPr>
              <p:cNvSpPr txBox="1"/>
              <p:nvPr/>
            </p:nvSpPr>
            <p:spPr>
              <a:xfrm>
                <a:off x="-103642" y="1690689"/>
                <a:ext cx="9351279" cy="12003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accent2"/>
                    </a:solidFill>
                    <a:cs typeface="Times New Roman" panose="02020603050405020304" pitchFamily="18" charset="0"/>
                  </a:rPr>
                  <a:t>“</a:t>
                </a:r>
                <a:r>
                  <a:rPr lang="en-US" altLang="zh-CN" sz="2400" i="1" dirty="0">
                    <a:solidFill>
                      <a:schemeClr val="accent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</a:t>
                </a:r>
                <a:r>
                  <a:rPr lang="en-US" altLang="zh-CN" sz="2400" dirty="0">
                    <a:solidFill>
                      <a:schemeClr val="accent2"/>
                    </a:solidFill>
                  </a:rPr>
                  <a:t> balls are thrown into </a:t>
                </a:r>
                <a:r>
                  <a:rPr lang="en-US" altLang="zh-CN" sz="2400" i="1" dirty="0">
                    <a:solidFill>
                      <a:schemeClr val="accent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</a:t>
                </a:r>
                <a:r>
                  <a:rPr lang="en-US" altLang="zh-CN" sz="2400" dirty="0">
                    <a:solidFill>
                      <a:schemeClr val="accent2"/>
                    </a:solidFill>
                  </a:rPr>
                  <a:t> bins in the following manner:</a:t>
                </a:r>
              </a:p>
              <a:p>
                <a:pPr algn="ctr"/>
                <a:r>
                  <a:rPr lang="en-US" altLang="zh-CN" sz="2400" dirty="0">
                    <a:solidFill>
                      <a:schemeClr val="accent2"/>
                    </a:solidFill>
                  </a:rPr>
                  <a:t>for each ball, choose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  <m:r>
                      <a:rPr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≥2</m:t>
                    </m:r>
                  </m:oMath>
                </a14:m>
                <a:r>
                  <a:rPr lang="en-US" altLang="zh-CN" sz="2400" dirty="0">
                    <a:solidFill>
                      <a:schemeClr val="accent2"/>
                    </a:solidFill>
                  </a:rPr>
                  <a:t> bins uniformly and independently at random,</a:t>
                </a:r>
              </a:p>
              <a:p>
                <a:pPr algn="ctr"/>
                <a:r>
                  <a:rPr lang="en-US" altLang="zh-CN" sz="2400" dirty="0">
                    <a:solidFill>
                      <a:schemeClr val="accent2"/>
                    </a:solidFill>
                  </a:rPr>
                  <a:t>then place the ball in the less loaded bin”</a:t>
                </a:r>
                <a:endParaRPr lang="zh-CN" altLang="en-US" sz="2400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F5802EA3-D6FC-4C4D-8ED0-DAB6F6E171D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03642" y="1690689"/>
                <a:ext cx="9351279" cy="1200329"/>
              </a:xfrm>
              <a:prstGeom prst="rect">
                <a:avLst/>
              </a:prstGeom>
              <a:blipFill>
                <a:blip r:embed="rId3"/>
                <a:stretch>
                  <a:fillRect l="-261" t="-4569" r="-261" b="-1066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23AFF5AC-CF50-4C91-9866-88D3356B7088}"/>
                  </a:ext>
                </a:extLst>
              </p:cNvPr>
              <p:cNvSpPr txBox="1"/>
              <p:nvPr/>
            </p:nvSpPr>
            <p:spPr>
              <a:xfrm>
                <a:off x="1450120" y="3294991"/>
                <a:ext cx="6243761" cy="476990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bg1"/>
                    </a:solidFill>
                    <a:cs typeface="Times New Roman" panose="02020603050405020304" pitchFamily="18" charset="0"/>
                  </a:rPr>
                  <a:t>the max loaded bin has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CN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Ο</m:t>
                    </m:r>
                    <m:r>
                      <a:rPr lang="en-US" altLang="zh-CN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(</m:t>
                    </m:r>
                    <m:func>
                      <m:funcPr>
                        <m:ctrlPr>
                          <a:rPr lang="en-US" altLang="zh-CN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sSup>
                          <m:sSupPr>
                            <m:ctrlP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m:rPr>
                                <m:sty m:val="p"/>
                              </m:rPr>
                              <a:rPr lang="en-US" altLang="zh-CN" sz="2400" b="0" i="0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log</m:t>
                            </m:r>
                          </m:e>
                          <m:sup>
                            <m: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(</m:t>
                            </m:r>
                            <m: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𝑑</m:t>
                            </m:r>
                            <m:r>
                              <a:rPr lang="en-US" altLang="zh-CN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)</m:t>
                            </m:r>
                          </m:sup>
                        </m:sSup>
                      </m:fName>
                      <m:e>
                        <m:r>
                          <a:rPr lang="en-US" altLang="zh-CN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anose="02020603050405020304" pitchFamily="18" charset="0"/>
                          </a:rPr>
                          <m:t>𝑛</m:t>
                        </m:r>
                      </m:e>
                    </m:func>
                    <m:r>
                      <a:rPr lang="en-US" altLang="zh-CN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)</m:t>
                    </m:r>
                  </m:oMath>
                </a14:m>
                <a:r>
                  <a:rPr lang="zh-CN" altLang="en-US" sz="2400" dirty="0">
                    <a:solidFill>
                      <a:schemeClr val="bg1"/>
                    </a:solidFill>
                  </a:rPr>
                  <a:t> </a:t>
                </a:r>
                <a:r>
                  <a:rPr lang="en-US" altLang="zh-CN" sz="2400" dirty="0">
                    <a:solidFill>
                      <a:schemeClr val="bg1"/>
                    </a:solidFill>
                  </a:rPr>
                  <a:t>balls, </a:t>
                </a:r>
                <a:r>
                  <a:rPr lang="en-US" altLang="zh-CN" sz="2400" dirty="0" err="1">
                    <a:solidFill>
                      <a:schemeClr val="bg1"/>
                    </a:solidFill>
                  </a:rPr>
                  <a:t>w.h.p</a:t>
                </a:r>
                <a:r>
                  <a:rPr lang="en-US" altLang="zh-CN" sz="2400" dirty="0">
                    <a:solidFill>
                      <a:schemeClr val="bg1"/>
                    </a:solidFill>
                  </a:rPr>
                  <a:t>.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23AFF5AC-CF50-4C91-9866-88D3356B70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0120" y="3294991"/>
                <a:ext cx="6243761" cy="47699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组合 8">
            <a:extLst>
              <a:ext uri="{FF2B5EF4-FFF2-40B4-BE49-F238E27FC236}">
                <a16:creationId xmlns:a16="http://schemas.microsoft.com/office/drawing/2014/main" id="{27299D52-52DF-4F54-9C93-7A289332B65F}"/>
              </a:ext>
            </a:extLst>
          </p:cNvPr>
          <p:cNvGrpSpPr/>
          <p:nvPr/>
        </p:nvGrpSpPr>
        <p:grpSpPr>
          <a:xfrm>
            <a:off x="1793631" y="2998177"/>
            <a:ext cx="5495192" cy="1169377"/>
            <a:chOff x="1793631" y="2998177"/>
            <a:chExt cx="5495192" cy="1169377"/>
          </a:xfrm>
        </p:grpSpPr>
        <p:cxnSp>
          <p:nvCxnSpPr>
            <p:cNvPr id="5" name="直接连接符 4">
              <a:extLst>
                <a:ext uri="{FF2B5EF4-FFF2-40B4-BE49-F238E27FC236}">
                  <a16:creationId xmlns:a16="http://schemas.microsoft.com/office/drawing/2014/main" id="{3DB1D885-259A-46B4-AC2A-F4503B4D2CF5}"/>
                </a:ext>
              </a:extLst>
            </p:cNvPr>
            <p:cNvCxnSpPr/>
            <p:nvPr/>
          </p:nvCxnSpPr>
          <p:spPr>
            <a:xfrm>
              <a:off x="1793631" y="2998177"/>
              <a:ext cx="5495192" cy="1072661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直接连接符 279">
              <a:extLst>
                <a:ext uri="{FF2B5EF4-FFF2-40B4-BE49-F238E27FC236}">
                  <a16:creationId xmlns:a16="http://schemas.microsoft.com/office/drawing/2014/main" id="{94985C41-E398-4565-AFC6-56FFA64C8F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93631" y="2998178"/>
              <a:ext cx="5292969" cy="1169376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85" name="文本框 284">
                <a:extLst>
                  <a:ext uri="{FF2B5EF4-FFF2-40B4-BE49-F238E27FC236}">
                    <a16:creationId xmlns:a16="http://schemas.microsoft.com/office/drawing/2014/main" id="{AAA9E3F0-A5AD-47D1-BEBF-F6DFFE0228FF}"/>
                  </a:ext>
                </a:extLst>
              </p:cNvPr>
              <p:cNvSpPr txBox="1"/>
              <p:nvPr/>
            </p:nvSpPr>
            <p:spPr>
              <a:xfrm>
                <a:off x="1462050" y="4924498"/>
                <a:ext cx="6158353" cy="682816"/>
              </a:xfrm>
              <a:prstGeom prst="rect">
                <a:avLst/>
              </a:prstGeom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bg1"/>
                    </a:solidFill>
                    <a:cs typeface="Times New Roman" panose="02020603050405020304" pitchFamily="18" charset="0"/>
                  </a:rPr>
                  <a:t>the max loaded bin has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CN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Ο</m:t>
                    </m:r>
                    <m:d>
                      <m:dPr>
                        <m:ctrlPr>
                          <a:rPr lang="el-GR" altLang="zh-CN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l-GR" altLang="zh-CN" sz="24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func>
                              <m:funcPr>
                                <m:ctrlPr>
                                  <a:rPr lang="en-US" altLang="zh-CN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400" b="0" i="0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log</m:t>
                                </m:r>
                              </m:fName>
                              <m:e>
                                <m:func>
                                  <m:funcPr>
                                    <m:ctrlPr>
                                      <a:rPr lang="en-US" altLang="zh-CN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lang="en-US" altLang="zh-CN" sz="2400" b="0" i="0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lang="en-US" altLang="zh-CN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Times New Roman" panose="02020603050405020304" pitchFamily="18" charset="0"/>
                                      </a:rPr>
                                      <m:t>𝑛</m:t>
                                    </m:r>
                                  </m:e>
                                </m:func>
                              </m:e>
                            </m:func>
                          </m:num>
                          <m:den>
                            <m:func>
                              <m:funcPr>
                                <m:ctrlPr>
                                  <a:rPr lang="en-US" altLang="zh-CN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altLang="zh-CN" sz="2400" b="0" i="0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altLang="zh-CN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𝑑</m:t>
                                </m:r>
                              </m:e>
                            </m:func>
                          </m:den>
                        </m:f>
                      </m:e>
                    </m:d>
                  </m:oMath>
                </a14:m>
                <a:r>
                  <a:rPr lang="en-US" altLang="zh-CN" sz="2400" dirty="0">
                    <a:solidFill>
                      <a:schemeClr val="bg1"/>
                    </a:solidFill>
                  </a:rPr>
                  <a:t> balls, </a:t>
                </a:r>
                <a:r>
                  <a:rPr lang="en-US" altLang="zh-CN" sz="2400" dirty="0" err="1">
                    <a:solidFill>
                      <a:schemeClr val="bg1"/>
                    </a:solidFill>
                  </a:rPr>
                  <a:t>w.h.p</a:t>
                </a:r>
                <a:r>
                  <a:rPr lang="en-US" altLang="zh-CN" sz="2400" dirty="0">
                    <a:solidFill>
                      <a:schemeClr val="bg1"/>
                    </a:solidFill>
                  </a:rPr>
                  <a:t>.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285" name="文本框 284">
                <a:extLst>
                  <a:ext uri="{FF2B5EF4-FFF2-40B4-BE49-F238E27FC236}">
                    <a16:creationId xmlns:a16="http://schemas.microsoft.com/office/drawing/2014/main" id="{AAA9E3F0-A5AD-47D1-BEBF-F6DFFE0228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62050" y="4924498"/>
                <a:ext cx="6158353" cy="68281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8183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28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3E7CDEE4-DCFD-444E-9798-958D37BAD902}"/>
              </a:ext>
            </a:extLst>
          </p:cNvPr>
          <p:cNvSpPr txBox="1"/>
          <p:nvPr/>
        </p:nvSpPr>
        <p:spPr>
          <a:xfrm>
            <a:off x="791125" y="1459856"/>
            <a:ext cx="7760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 (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max{|</a:t>
            </a:r>
            <a:r>
              <a:rPr lang="en-US" altLang="zh-CN" sz="2400" i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baseline="300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sz="2400" i="1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)|}</a:t>
            </a:r>
            <a:r>
              <a:rPr lang="en-US" altLang="zh-CN" sz="2400" dirty="0">
                <a:solidFill>
                  <a:schemeClr val="accent1"/>
                </a:solidFill>
              </a:rPr>
              <a:t>)?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EC5467B4-14F0-43BA-BC08-1B5C50831962}"/>
              </a:ext>
            </a:extLst>
          </p:cNvPr>
          <p:cNvSpPr txBox="1"/>
          <p:nvPr/>
        </p:nvSpPr>
        <p:spPr>
          <a:xfrm>
            <a:off x="791125" y="2122637"/>
            <a:ext cx="7158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Let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 be the number of balls in bin 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. That is,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zh-CN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 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 |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zh-CN" sz="240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)|</a:t>
            </a:r>
            <a:r>
              <a:rPr lang="en-US" altLang="zh-CN" sz="2400" dirty="0">
                <a:cs typeface="Times New Roman" panose="02020603050405020304" pitchFamily="18" charset="0"/>
              </a:rPr>
              <a:t>.</a:t>
            </a:r>
            <a:endParaRPr lang="zh-CN" altLang="en-US" sz="2400" dirty="0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B911C3E-155F-4C24-A43E-CF7DCFB140A3}"/>
              </a:ext>
            </a:extLst>
          </p:cNvPr>
          <p:cNvSpPr txBox="1"/>
          <p:nvPr/>
        </p:nvSpPr>
        <p:spPr>
          <a:xfrm>
            <a:off x="791125" y="2687935"/>
            <a:ext cx="7158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Let 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en-US" altLang="zh-CN" sz="2400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ij</a:t>
            </a:r>
            <a:r>
              <a:rPr lang="en-US" altLang="zh-CN" sz="2400" dirty="0"/>
              <a:t> be </a:t>
            </a:r>
            <a:r>
              <a:rPr lang="en-US" altLang="zh-CN" sz="2400" dirty="0" err="1"/>
              <a:t>i.r.v</a:t>
            </a:r>
            <a:r>
              <a:rPr lang="en-US" altLang="zh-CN" sz="2400" dirty="0"/>
              <a:t>. taking value 1 </a:t>
            </a:r>
            <a:r>
              <a:rPr lang="en-US" altLang="zh-CN" sz="2400" dirty="0" err="1"/>
              <a:t>iff</a:t>
            </a:r>
            <a:r>
              <a:rPr lang="en-US" altLang="zh-CN" sz="2400" dirty="0"/>
              <a:t> ball </a:t>
            </a:r>
            <a:r>
              <a:rPr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j</a:t>
            </a:r>
            <a:r>
              <a:rPr lang="en-US" altLang="zh-CN" sz="2400" dirty="0"/>
              <a:t> lands in bin </a:t>
            </a:r>
            <a:r>
              <a:rPr lang="en-US" altLang="zh-CN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altLang="zh-CN" sz="2400" dirty="0"/>
              <a:t>.</a:t>
            </a:r>
            <a:endParaRPr lang="zh-CN" altLang="en-US" sz="2400" dirty="0"/>
          </a:p>
        </p:txBody>
      </p:sp>
      <p:grpSp>
        <p:nvGrpSpPr>
          <p:cNvPr id="153" name="组合 152">
            <a:extLst>
              <a:ext uri="{FF2B5EF4-FFF2-40B4-BE49-F238E27FC236}">
                <a16:creationId xmlns:a16="http://schemas.microsoft.com/office/drawing/2014/main" id="{0317AEE2-A122-4C67-8BCF-C69628322CE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05425" y="3590828"/>
            <a:ext cx="868363" cy="276225"/>
            <a:chOff x="2241550" y="4221163"/>
            <a:chExt cx="868363" cy="276225"/>
          </a:xfrm>
        </p:grpSpPr>
        <p:sp>
          <p:nvSpPr>
            <p:cNvPr id="146" name="Freeform 109">
              <a:extLst>
                <a:ext uri="{FF2B5EF4-FFF2-40B4-BE49-F238E27FC236}">
                  <a16:creationId xmlns:a16="http://schemas.microsoft.com/office/drawing/2014/main" id="{A414E0FA-B957-43EF-8A11-85EC57C169C8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2241550" y="4238626"/>
              <a:ext cx="150813" cy="188913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5 h 342"/>
                <a:gd name="T4" fmla="*/ 202 w 311"/>
                <a:gd name="T5" fmla="*/ 230 h 342"/>
                <a:gd name="T6" fmla="*/ 211 w 311"/>
                <a:gd name="T7" fmla="*/ 244 h 342"/>
                <a:gd name="T8" fmla="*/ 219 w 311"/>
                <a:gd name="T9" fmla="*/ 228 h 342"/>
                <a:gd name="T10" fmla="*/ 219 w 311"/>
                <a:gd name="T11" fmla="*/ 93 h 342"/>
                <a:gd name="T12" fmla="*/ 211 w 311"/>
                <a:gd name="T13" fmla="*/ 77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8 h 342"/>
                <a:gd name="T22" fmla="*/ 167 w 311"/>
                <a:gd name="T23" fmla="*/ 18 h 342"/>
                <a:gd name="T24" fmla="*/ 271 w 311"/>
                <a:gd name="T25" fmla="*/ 87 h 342"/>
                <a:gd name="T26" fmla="*/ 280 w 311"/>
                <a:gd name="T27" fmla="*/ 98 h 342"/>
                <a:gd name="T28" fmla="*/ 288 w 311"/>
                <a:gd name="T29" fmla="*/ 82 h 342"/>
                <a:gd name="T30" fmla="*/ 288 w 311"/>
                <a:gd name="T31" fmla="*/ 17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8 h 342"/>
                <a:gd name="T40" fmla="*/ 43 w 311"/>
                <a:gd name="T41" fmla="*/ 46 h 342"/>
                <a:gd name="T42" fmla="*/ 43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9 h 342"/>
                <a:gd name="T56" fmla="*/ 303 w 311"/>
                <a:gd name="T57" fmla="*/ 240 h 342"/>
                <a:gd name="T58" fmla="*/ 294 w 311"/>
                <a:gd name="T59" fmla="*/ 247 h 342"/>
                <a:gd name="T60" fmla="*/ 249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8 h 342"/>
                <a:gd name="T72" fmla="*/ 271 w 311"/>
                <a:gd name="T73" fmla="*/ 42 h 342"/>
                <a:gd name="T74" fmla="*/ 242 w 311"/>
                <a:gd name="T75" fmla="*/ 18 h 342"/>
                <a:gd name="T76" fmla="*/ 271 w 311"/>
                <a:gd name="T77" fmla="*/ 18 h 342"/>
                <a:gd name="T78" fmla="*/ 174 w 311"/>
                <a:gd name="T79" fmla="*/ 164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4 h 342"/>
                <a:gd name="T88" fmla="*/ 61 w 311"/>
                <a:gd name="T89" fmla="*/ 45 h 342"/>
                <a:gd name="T90" fmla="*/ 57 w 311"/>
                <a:gd name="T91" fmla="*/ 18 h 342"/>
                <a:gd name="T92" fmla="*/ 110 w 311"/>
                <a:gd name="T93" fmla="*/ 18 h 342"/>
                <a:gd name="T94" fmla="*/ 104 w 311"/>
                <a:gd name="T95" fmla="*/ 50 h 342"/>
                <a:gd name="T96" fmla="*/ 104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6 w 311"/>
                <a:gd name="T107" fmla="*/ 324 h 342"/>
                <a:gd name="T108" fmla="*/ 246 w 311"/>
                <a:gd name="T109" fmla="*/ 324 h 342"/>
                <a:gd name="T110" fmla="*/ 286 w 311"/>
                <a:gd name="T111" fmla="*/ 297 h 342"/>
                <a:gd name="T112" fmla="*/ 281 w 311"/>
                <a:gd name="T113" fmla="*/ 324 h 342"/>
                <a:gd name="T114" fmla="*/ 246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5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4"/>
                    <a:pt x="211" y="244"/>
                  </a:cubicBezTo>
                  <a:cubicBezTo>
                    <a:pt x="219" y="244"/>
                    <a:pt x="219" y="237"/>
                    <a:pt x="219" y="228"/>
                  </a:cubicBezTo>
                  <a:lnTo>
                    <a:pt x="219" y="93"/>
                  </a:lnTo>
                  <a:cubicBezTo>
                    <a:pt x="219" y="85"/>
                    <a:pt x="219" y="77"/>
                    <a:pt x="211" y="77"/>
                  </a:cubicBezTo>
                  <a:cubicBezTo>
                    <a:pt x="202" y="77"/>
                    <a:pt x="202" y="84"/>
                    <a:pt x="202" y="88"/>
                  </a:cubicBezTo>
                  <a:cubicBezTo>
                    <a:pt x="199" y="152"/>
                    <a:pt x="148" y="156"/>
                    <a:pt x="122" y="156"/>
                  </a:cubicBezTo>
                  <a:lnTo>
                    <a:pt x="122" y="51"/>
                  </a:lnTo>
                  <a:cubicBezTo>
                    <a:pt x="122" y="18"/>
                    <a:pt x="131" y="18"/>
                    <a:pt x="143" y="18"/>
                  </a:cubicBezTo>
                  <a:lnTo>
                    <a:pt x="167" y="18"/>
                  </a:lnTo>
                  <a:cubicBezTo>
                    <a:pt x="235" y="18"/>
                    <a:pt x="268" y="52"/>
                    <a:pt x="271" y="87"/>
                  </a:cubicBezTo>
                  <a:cubicBezTo>
                    <a:pt x="271" y="91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2"/>
                  </a:cubicBezTo>
                  <a:lnTo>
                    <a:pt x="288" y="17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41" y="18"/>
                    <a:pt x="43" y="22"/>
                    <a:pt x="43" y="46"/>
                  </a:cubicBezTo>
                  <a:lnTo>
                    <a:pt x="43" y="296"/>
                  </a:lnTo>
                  <a:cubicBezTo>
                    <a:pt x="43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0" y="342"/>
                    <a:pt x="295" y="342"/>
                    <a:pt x="297" y="335"/>
                  </a:cubicBezTo>
                  <a:cubicBezTo>
                    <a:pt x="297" y="334"/>
                    <a:pt x="311" y="251"/>
                    <a:pt x="311" y="249"/>
                  </a:cubicBezTo>
                  <a:cubicBezTo>
                    <a:pt x="311" y="243"/>
                    <a:pt x="307" y="240"/>
                    <a:pt x="303" y="240"/>
                  </a:cubicBezTo>
                  <a:cubicBezTo>
                    <a:pt x="296" y="240"/>
                    <a:pt x="294" y="246"/>
                    <a:pt x="294" y="247"/>
                  </a:cubicBezTo>
                  <a:cubicBezTo>
                    <a:pt x="291" y="260"/>
                    <a:pt x="286" y="281"/>
                    <a:pt x="249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8"/>
                  </a:moveTo>
                  <a:lnTo>
                    <a:pt x="271" y="42"/>
                  </a:lnTo>
                  <a:cubicBezTo>
                    <a:pt x="262" y="32"/>
                    <a:pt x="253" y="24"/>
                    <a:pt x="242" y="18"/>
                  </a:cubicBezTo>
                  <a:lnTo>
                    <a:pt x="271" y="18"/>
                  </a:lnTo>
                  <a:close/>
                  <a:moveTo>
                    <a:pt x="174" y="164"/>
                  </a:moveTo>
                  <a:cubicBezTo>
                    <a:pt x="182" y="160"/>
                    <a:pt x="193" y="153"/>
                    <a:pt x="202" y="142"/>
                  </a:cubicBezTo>
                  <a:lnTo>
                    <a:pt x="202" y="184"/>
                  </a:lnTo>
                  <a:cubicBezTo>
                    <a:pt x="190" y="171"/>
                    <a:pt x="174" y="164"/>
                    <a:pt x="174" y="164"/>
                  </a:cubicBezTo>
                  <a:lnTo>
                    <a:pt x="174" y="164"/>
                  </a:lnTo>
                  <a:close/>
                  <a:moveTo>
                    <a:pt x="61" y="45"/>
                  </a:moveTo>
                  <a:cubicBezTo>
                    <a:pt x="61" y="39"/>
                    <a:pt x="61" y="27"/>
                    <a:pt x="57" y="18"/>
                  </a:cubicBezTo>
                  <a:lnTo>
                    <a:pt x="110" y="18"/>
                  </a:lnTo>
                  <a:cubicBezTo>
                    <a:pt x="104" y="29"/>
                    <a:pt x="104" y="46"/>
                    <a:pt x="104" y="50"/>
                  </a:cubicBezTo>
                  <a:lnTo>
                    <a:pt x="104" y="292"/>
                  </a:lnTo>
                  <a:cubicBezTo>
                    <a:pt x="104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4"/>
                  </a:lnTo>
                  <a:cubicBezTo>
                    <a:pt x="262" y="316"/>
                    <a:pt x="276" y="305"/>
                    <a:pt x="286" y="297"/>
                  </a:cubicBezTo>
                  <a:cubicBezTo>
                    <a:pt x="285" y="299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0">
              <a:extLst>
                <a:ext uri="{FF2B5EF4-FFF2-40B4-BE49-F238E27FC236}">
                  <a16:creationId xmlns:a16="http://schemas.microsoft.com/office/drawing/2014/main" id="{7D63069A-367D-4479-A7A1-2E1DA588E7A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2422525" y="4221163"/>
              <a:ext cx="57150" cy="2762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1">
              <a:extLst>
                <a:ext uri="{FF2B5EF4-FFF2-40B4-BE49-F238E27FC236}">
                  <a16:creationId xmlns:a16="http://schemas.microsoft.com/office/drawing/2014/main" id="{0FEDFAFD-A0CD-4805-94ED-C678B1A00A29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2500313" y="4238626"/>
              <a:ext cx="200025" cy="188913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4 w 411"/>
                <a:gd name="T27" fmla="*/ 290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8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4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6"/>
                    <a:pt x="93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4" y="290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8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8" y="115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2">
              <a:extLst>
                <a:ext uri="{FF2B5EF4-FFF2-40B4-BE49-F238E27FC236}">
                  <a16:creationId xmlns:a16="http://schemas.microsoft.com/office/drawing/2014/main" id="{15E02332-ED9B-4144-8A27-7AC5F9789AF1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2701925" y="4340226"/>
              <a:ext cx="50800" cy="130175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3">
              <a:extLst>
                <a:ext uri="{FF2B5EF4-FFF2-40B4-BE49-F238E27FC236}">
                  <a16:creationId xmlns:a16="http://schemas.microsoft.com/office/drawing/2014/main" id="{D5D555A2-317D-4D92-9F5E-0231087A5FA7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789238" y="4221163"/>
              <a:ext cx="55563" cy="2762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4">
              <a:extLst>
                <a:ext uri="{FF2B5EF4-FFF2-40B4-BE49-F238E27FC236}">
                  <a16:creationId xmlns:a16="http://schemas.microsoft.com/office/drawing/2014/main" id="{5F5F324D-77CD-434D-BEDA-6FCB0CA87CC8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2949575" y="4325938"/>
              <a:ext cx="160338" cy="6508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6B226DCF-85AD-4133-B232-C2F8AD4C9BF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863054" y="3298728"/>
            <a:ext cx="4022728" cy="874713"/>
            <a:chOff x="3225800" y="3905250"/>
            <a:chExt cx="4022728" cy="874713"/>
          </a:xfrm>
        </p:grpSpPr>
        <p:sp>
          <p:nvSpPr>
            <p:cNvPr id="85" name="Freeform 68">
              <a:extLst>
                <a:ext uri="{FF2B5EF4-FFF2-40B4-BE49-F238E27FC236}">
                  <a16:creationId xmlns:a16="http://schemas.microsoft.com/office/drawing/2014/main" id="{CA28EFDB-30A5-46CE-8E01-A3BD8AC194FB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3225800" y="4237038"/>
              <a:ext cx="146050" cy="166688"/>
            </a:xfrm>
            <a:custGeom>
              <a:avLst/>
              <a:gdLst>
                <a:gd name="T0" fmla="*/ 122 w 311"/>
                <a:gd name="T1" fmla="*/ 174 h 341"/>
                <a:gd name="T2" fmla="*/ 176 w 311"/>
                <a:gd name="T3" fmla="*/ 184 h 341"/>
                <a:gd name="T4" fmla="*/ 202 w 311"/>
                <a:gd name="T5" fmla="*/ 230 h 341"/>
                <a:gd name="T6" fmla="*/ 211 w 311"/>
                <a:gd name="T7" fmla="*/ 243 h 341"/>
                <a:gd name="T8" fmla="*/ 219 w 311"/>
                <a:gd name="T9" fmla="*/ 227 h 341"/>
                <a:gd name="T10" fmla="*/ 219 w 311"/>
                <a:gd name="T11" fmla="*/ 92 h 341"/>
                <a:gd name="T12" fmla="*/ 211 w 311"/>
                <a:gd name="T13" fmla="*/ 76 h 341"/>
                <a:gd name="T14" fmla="*/ 202 w 311"/>
                <a:gd name="T15" fmla="*/ 88 h 341"/>
                <a:gd name="T16" fmla="*/ 122 w 311"/>
                <a:gd name="T17" fmla="*/ 156 h 341"/>
                <a:gd name="T18" fmla="*/ 122 w 311"/>
                <a:gd name="T19" fmla="*/ 51 h 341"/>
                <a:gd name="T20" fmla="*/ 143 w 311"/>
                <a:gd name="T21" fmla="*/ 17 h 341"/>
                <a:gd name="T22" fmla="*/ 167 w 311"/>
                <a:gd name="T23" fmla="*/ 17 h 341"/>
                <a:gd name="T24" fmla="*/ 271 w 311"/>
                <a:gd name="T25" fmla="*/ 86 h 341"/>
                <a:gd name="T26" fmla="*/ 280 w 311"/>
                <a:gd name="T27" fmla="*/ 98 h 341"/>
                <a:gd name="T28" fmla="*/ 288 w 311"/>
                <a:gd name="T29" fmla="*/ 81 h 341"/>
                <a:gd name="T30" fmla="*/ 288 w 311"/>
                <a:gd name="T31" fmla="*/ 16 h 341"/>
                <a:gd name="T32" fmla="*/ 272 w 311"/>
                <a:gd name="T33" fmla="*/ 0 h 341"/>
                <a:gd name="T34" fmla="*/ 17 w 311"/>
                <a:gd name="T35" fmla="*/ 0 h 341"/>
                <a:gd name="T36" fmla="*/ 0 w 311"/>
                <a:gd name="T37" fmla="*/ 9 h 341"/>
                <a:gd name="T38" fmla="*/ 13 w 311"/>
                <a:gd name="T39" fmla="*/ 17 h 341"/>
                <a:gd name="T40" fmla="*/ 43 w 311"/>
                <a:gd name="T41" fmla="*/ 46 h 341"/>
                <a:gd name="T42" fmla="*/ 43 w 311"/>
                <a:gd name="T43" fmla="*/ 296 h 341"/>
                <a:gd name="T44" fmla="*/ 16 w 311"/>
                <a:gd name="T45" fmla="*/ 324 h 341"/>
                <a:gd name="T46" fmla="*/ 0 w 311"/>
                <a:gd name="T47" fmla="*/ 332 h 341"/>
                <a:gd name="T48" fmla="*/ 17 w 311"/>
                <a:gd name="T49" fmla="*/ 341 h 341"/>
                <a:gd name="T50" fmla="*/ 281 w 311"/>
                <a:gd name="T51" fmla="*/ 341 h 341"/>
                <a:gd name="T52" fmla="*/ 297 w 311"/>
                <a:gd name="T53" fmla="*/ 334 h 341"/>
                <a:gd name="T54" fmla="*/ 311 w 311"/>
                <a:gd name="T55" fmla="*/ 248 h 341"/>
                <a:gd name="T56" fmla="*/ 303 w 311"/>
                <a:gd name="T57" fmla="*/ 239 h 341"/>
                <a:gd name="T58" fmla="*/ 294 w 311"/>
                <a:gd name="T59" fmla="*/ 246 h 341"/>
                <a:gd name="T60" fmla="*/ 249 w 311"/>
                <a:gd name="T61" fmla="*/ 302 h 341"/>
                <a:gd name="T62" fmla="*/ 171 w 311"/>
                <a:gd name="T63" fmla="*/ 324 h 341"/>
                <a:gd name="T64" fmla="*/ 143 w 311"/>
                <a:gd name="T65" fmla="*/ 324 h 341"/>
                <a:gd name="T66" fmla="*/ 122 w 311"/>
                <a:gd name="T67" fmla="*/ 291 h 341"/>
                <a:gd name="T68" fmla="*/ 122 w 311"/>
                <a:gd name="T69" fmla="*/ 174 h 341"/>
                <a:gd name="T70" fmla="*/ 271 w 311"/>
                <a:gd name="T71" fmla="*/ 17 h 341"/>
                <a:gd name="T72" fmla="*/ 271 w 311"/>
                <a:gd name="T73" fmla="*/ 41 h 341"/>
                <a:gd name="T74" fmla="*/ 242 w 311"/>
                <a:gd name="T75" fmla="*/ 17 h 341"/>
                <a:gd name="T76" fmla="*/ 271 w 311"/>
                <a:gd name="T77" fmla="*/ 17 h 341"/>
                <a:gd name="T78" fmla="*/ 174 w 311"/>
                <a:gd name="T79" fmla="*/ 163 h 341"/>
                <a:gd name="T80" fmla="*/ 202 w 311"/>
                <a:gd name="T81" fmla="*/ 142 h 341"/>
                <a:gd name="T82" fmla="*/ 202 w 311"/>
                <a:gd name="T83" fmla="*/ 184 h 341"/>
                <a:gd name="T84" fmla="*/ 174 w 311"/>
                <a:gd name="T85" fmla="*/ 164 h 341"/>
                <a:gd name="T86" fmla="*/ 174 w 311"/>
                <a:gd name="T87" fmla="*/ 163 h 341"/>
                <a:gd name="T88" fmla="*/ 61 w 311"/>
                <a:gd name="T89" fmla="*/ 45 h 341"/>
                <a:gd name="T90" fmla="*/ 57 w 311"/>
                <a:gd name="T91" fmla="*/ 17 h 341"/>
                <a:gd name="T92" fmla="*/ 110 w 311"/>
                <a:gd name="T93" fmla="*/ 17 h 341"/>
                <a:gd name="T94" fmla="*/ 104 w 311"/>
                <a:gd name="T95" fmla="*/ 50 h 341"/>
                <a:gd name="T96" fmla="*/ 104 w 311"/>
                <a:gd name="T97" fmla="*/ 292 h 341"/>
                <a:gd name="T98" fmla="*/ 110 w 311"/>
                <a:gd name="T99" fmla="*/ 324 h 341"/>
                <a:gd name="T100" fmla="*/ 57 w 311"/>
                <a:gd name="T101" fmla="*/ 324 h 341"/>
                <a:gd name="T102" fmla="*/ 61 w 311"/>
                <a:gd name="T103" fmla="*/ 297 h 341"/>
                <a:gd name="T104" fmla="*/ 61 w 311"/>
                <a:gd name="T105" fmla="*/ 45 h 341"/>
                <a:gd name="T106" fmla="*/ 246 w 311"/>
                <a:gd name="T107" fmla="*/ 324 h 341"/>
                <a:gd name="T108" fmla="*/ 246 w 311"/>
                <a:gd name="T109" fmla="*/ 323 h 341"/>
                <a:gd name="T110" fmla="*/ 286 w 311"/>
                <a:gd name="T111" fmla="*/ 296 h 341"/>
                <a:gd name="T112" fmla="*/ 281 w 311"/>
                <a:gd name="T113" fmla="*/ 324 h 341"/>
                <a:gd name="T114" fmla="*/ 246 w 311"/>
                <a:gd name="T11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1">
                  <a:moveTo>
                    <a:pt x="122" y="174"/>
                  </a:moveTo>
                  <a:cubicBezTo>
                    <a:pt x="134" y="174"/>
                    <a:pt x="158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1" y="17"/>
                    <a:pt x="143" y="17"/>
                  </a:cubicBezTo>
                  <a:lnTo>
                    <a:pt x="167" y="17"/>
                  </a:lnTo>
                  <a:cubicBezTo>
                    <a:pt x="234" y="17"/>
                    <a:pt x="268" y="52"/>
                    <a:pt x="271" y="86"/>
                  </a:cubicBezTo>
                  <a:cubicBezTo>
                    <a:pt x="271" y="90"/>
                    <a:pt x="272" y="98"/>
                    <a:pt x="280" y="98"/>
                  </a:cubicBezTo>
                  <a:cubicBezTo>
                    <a:pt x="288" y="98"/>
                    <a:pt x="288" y="90"/>
                    <a:pt x="288" y="81"/>
                  </a:cubicBezTo>
                  <a:lnTo>
                    <a:pt x="288" y="16"/>
                  </a:lnTo>
                  <a:cubicBezTo>
                    <a:pt x="288" y="1"/>
                    <a:pt x="287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1" y="17"/>
                    <a:pt x="43" y="21"/>
                    <a:pt x="43" y="46"/>
                  </a:cubicBezTo>
                  <a:lnTo>
                    <a:pt x="43" y="296"/>
                  </a:lnTo>
                  <a:cubicBezTo>
                    <a:pt x="43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281" y="341"/>
                  </a:lnTo>
                  <a:cubicBezTo>
                    <a:pt x="290" y="341"/>
                    <a:pt x="295" y="341"/>
                    <a:pt x="297" y="334"/>
                  </a:cubicBezTo>
                  <a:cubicBezTo>
                    <a:pt x="297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49" y="302"/>
                  </a:cubicBezTo>
                  <a:cubicBezTo>
                    <a:pt x="223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2" y="32"/>
                    <a:pt x="253" y="24"/>
                    <a:pt x="242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4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4" y="29"/>
                    <a:pt x="104" y="45"/>
                    <a:pt x="104" y="50"/>
                  </a:cubicBezTo>
                  <a:lnTo>
                    <a:pt x="104" y="292"/>
                  </a:lnTo>
                  <a:cubicBezTo>
                    <a:pt x="104" y="309"/>
                    <a:pt x="108" y="319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6" y="324"/>
                  </a:moveTo>
                  <a:lnTo>
                    <a:pt x="246" y="323"/>
                  </a:lnTo>
                  <a:cubicBezTo>
                    <a:pt x="262" y="315"/>
                    <a:pt x="276" y="305"/>
                    <a:pt x="286" y="296"/>
                  </a:cubicBezTo>
                  <a:cubicBezTo>
                    <a:pt x="285" y="298"/>
                    <a:pt x="282" y="320"/>
                    <a:pt x="281" y="324"/>
                  </a:cubicBezTo>
                  <a:lnTo>
                    <a:pt x="246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9">
              <a:extLst>
                <a:ext uri="{FF2B5EF4-FFF2-40B4-BE49-F238E27FC236}">
                  <a16:creationId xmlns:a16="http://schemas.microsoft.com/office/drawing/2014/main" id="{A0B41C2B-B0DF-4D9E-99F4-54356A6A112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484563" y="3905250"/>
              <a:ext cx="128588" cy="439738"/>
            </a:xfrm>
            <a:custGeom>
              <a:avLst/>
              <a:gdLst>
                <a:gd name="T0" fmla="*/ 41 w 275"/>
                <a:gd name="T1" fmla="*/ 902 h 902"/>
                <a:gd name="T2" fmla="*/ 55 w 275"/>
                <a:gd name="T3" fmla="*/ 895 h 902"/>
                <a:gd name="T4" fmla="*/ 271 w 275"/>
                <a:gd name="T5" fmla="*/ 11 h 902"/>
                <a:gd name="T6" fmla="*/ 275 w 275"/>
                <a:gd name="T7" fmla="*/ 5 h 902"/>
                <a:gd name="T8" fmla="*/ 263 w 275"/>
                <a:gd name="T9" fmla="*/ 0 h 902"/>
                <a:gd name="T10" fmla="*/ 253 w 275"/>
                <a:gd name="T11" fmla="*/ 1 h 902"/>
                <a:gd name="T12" fmla="*/ 137 w 275"/>
                <a:gd name="T13" fmla="*/ 175 h 902"/>
                <a:gd name="T14" fmla="*/ 12 w 275"/>
                <a:gd name="T15" fmla="*/ 639 h 902"/>
                <a:gd name="T16" fmla="*/ 0 w 275"/>
                <a:gd name="T17" fmla="*/ 877 h 902"/>
                <a:gd name="T18" fmla="*/ 0 w 275"/>
                <a:gd name="T19" fmla="*/ 896 h 902"/>
                <a:gd name="T20" fmla="*/ 14 w 275"/>
                <a:gd name="T21" fmla="*/ 902 h 902"/>
                <a:gd name="T22" fmla="*/ 41 w 275"/>
                <a:gd name="T23" fmla="*/ 902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902">
                  <a:moveTo>
                    <a:pt x="41" y="902"/>
                  </a:moveTo>
                  <a:cubicBezTo>
                    <a:pt x="52" y="902"/>
                    <a:pt x="55" y="902"/>
                    <a:pt x="55" y="895"/>
                  </a:cubicBezTo>
                  <a:cubicBezTo>
                    <a:pt x="56" y="545"/>
                    <a:pt x="97" y="255"/>
                    <a:pt x="271" y="11"/>
                  </a:cubicBezTo>
                  <a:cubicBezTo>
                    <a:pt x="275" y="7"/>
                    <a:pt x="275" y="6"/>
                    <a:pt x="275" y="5"/>
                  </a:cubicBezTo>
                  <a:cubicBezTo>
                    <a:pt x="275" y="0"/>
                    <a:pt x="271" y="0"/>
                    <a:pt x="263" y="0"/>
                  </a:cubicBezTo>
                  <a:cubicBezTo>
                    <a:pt x="255" y="0"/>
                    <a:pt x="254" y="0"/>
                    <a:pt x="253" y="1"/>
                  </a:cubicBezTo>
                  <a:cubicBezTo>
                    <a:pt x="251" y="2"/>
                    <a:pt x="188" y="75"/>
                    <a:pt x="137" y="175"/>
                  </a:cubicBezTo>
                  <a:cubicBezTo>
                    <a:pt x="72" y="307"/>
                    <a:pt x="30" y="458"/>
                    <a:pt x="12" y="639"/>
                  </a:cubicBezTo>
                  <a:cubicBezTo>
                    <a:pt x="10" y="655"/>
                    <a:pt x="0" y="759"/>
                    <a:pt x="0" y="877"/>
                  </a:cubicBezTo>
                  <a:lnTo>
                    <a:pt x="0" y="896"/>
                  </a:lnTo>
                  <a:cubicBezTo>
                    <a:pt x="0" y="902"/>
                    <a:pt x="3" y="902"/>
                    <a:pt x="14" y="902"/>
                  </a:cubicBezTo>
                  <a:lnTo>
                    <a:pt x="41" y="9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70">
              <a:extLst>
                <a:ext uri="{FF2B5EF4-FFF2-40B4-BE49-F238E27FC236}">
                  <a16:creationId xmlns:a16="http://schemas.microsoft.com/office/drawing/2014/main" id="{BA18F2C6-AD01-483A-82FE-50596A71941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484563" y="4340225"/>
              <a:ext cx="128588" cy="439738"/>
            </a:xfrm>
            <a:custGeom>
              <a:avLst/>
              <a:gdLst>
                <a:gd name="T0" fmla="*/ 14 w 275"/>
                <a:gd name="T1" fmla="*/ 0 h 902"/>
                <a:gd name="T2" fmla="*/ 0 w 275"/>
                <a:gd name="T3" fmla="*/ 5 h 902"/>
                <a:gd name="T4" fmla="*/ 0 w 275"/>
                <a:gd name="T5" fmla="*/ 25 h 902"/>
                <a:gd name="T6" fmla="*/ 70 w 275"/>
                <a:gd name="T7" fmla="*/ 558 h 902"/>
                <a:gd name="T8" fmla="*/ 242 w 275"/>
                <a:gd name="T9" fmla="*/ 888 h 902"/>
                <a:gd name="T10" fmla="*/ 254 w 275"/>
                <a:gd name="T11" fmla="*/ 901 h 902"/>
                <a:gd name="T12" fmla="*/ 263 w 275"/>
                <a:gd name="T13" fmla="*/ 902 h 902"/>
                <a:gd name="T14" fmla="*/ 275 w 275"/>
                <a:gd name="T15" fmla="*/ 897 h 902"/>
                <a:gd name="T16" fmla="*/ 272 w 275"/>
                <a:gd name="T17" fmla="*/ 890 h 902"/>
                <a:gd name="T18" fmla="*/ 55 w 275"/>
                <a:gd name="T19" fmla="*/ 7 h 902"/>
                <a:gd name="T20" fmla="*/ 41 w 275"/>
                <a:gd name="T21" fmla="*/ 0 h 902"/>
                <a:gd name="T22" fmla="*/ 14 w 275"/>
                <a:gd name="T23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902">
                  <a:moveTo>
                    <a:pt x="14" y="0"/>
                  </a:moveTo>
                  <a:cubicBezTo>
                    <a:pt x="3" y="0"/>
                    <a:pt x="0" y="0"/>
                    <a:pt x="0" y="5"/>
                  </a:cubicBezTo>
                  <a:lnTo>
                    <a:pt x="0" y="25"/>
                  </a:lnTo>
                  <a:cubicBezTo>
                    <a:pt x="0" y="329"/>
                    <a:pt x="54" y="508"/>
                    <a:pt x="70" y="558"/>
                  </a:cubicBezTo>
                  <a:cubicBezTo>
                    <a:pt x="104" y="669"/>
                    <a:pt x="159" y="786"/>
                    <a:pt x="242" y="888"/>
                  </a:cubicBezTo>
                  <a:cubicBezTo>
                    <a:pt x="250" y="897"/>
                    <a:pt x="252" y="900"/>
                    <a:pt x="254" y="901"/>
                  </a:cubicBezTo>
                  <a:cubicBezTo>
                    <a:pt x="255" y="901"/>
                    <a:pt x="255" y="902"/>
                    <a:pt x="263" y="902"/>
                  </a:cubicBezTo>
                  <a:cubicBezTo>
                    <a:pt x="271" y="902"/>
                    <a:pt x="275" y="902"/>
                    <a:pt x="275" y="897"/>
                  </a:cubicBezTo>
                  <a:cubicBezTo>
                    <a:pt x="275" y="896"/>
                    <a:pt x="275" y="895"/>
                    <a:pt x="272" y="890"/>
                  </a:cubicBezTo>
                  <a:cubicBezTo>
                    <a:pt x="106" y="660"/>
                    <a:pt x="56" y="383"/>
                    <a:pt x="55" y="7"/>
                  </a:cubicBezTo>
                  <a:cubicBezTo>
                    <a:pt x="55" y="0"/>
                    <a:pt x="52" y="0"/>
                    <a:pt x="41" y="0"/>
                  </a:cubicBezTo>
                  <a:lnTo>
                    <a:pt x="1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71">
              <a:extLst>
                <a:ext uri="{FF2B5EF4-FFF2-40B4-BE49-F238E27FC236}">
                  <a16:creationId xmlns:a16="http://schemas.microsoft.com/office/drawing/2014/main" id="{5DD59CEF-512C-431E-AAEE-C994CE467476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714750" y="4024313"/>
              <a:ext cx="149225" cy="76200"/>
            </a:xfrm>
            <a:custGeom>
              <a:avLst/>
              <a:gdLst>
                <a:gd name="T0" fmla="*/ 135 w 320"/>
                <a:gd name="T1" fmla="*/ 125 h 157"/>
                <a:gd name="T2" fmla="*/ 130 w 320"/>
                <a:gd name="T3" fmla="*/ 146 h 157"/>
                <a:gd name="T4" fmla="*/ 142 w 320"/>
                <a:gd name="T5" fmla="*/ 157 h 157"/>
                <a:gd name="T6" fmla="*/ 156 w 320"/>
                <a:gd name="T7" fmla="*/ 150 h 157"/>
                <a:gd name="T8" fmla="*/ 162 w 320"/>
                <a:gd name="T9" fmla="*/ 128 h 157"/>
                <a:gd name="T10" fmla="*/ 170 w 320"/>
                <a:gd name="T11" fmla="*/ 97 h 157"/>
                <a:gd name="T12" fmla="*/ 175 w 320"/>
                <a:gd name="T13" fmla="*/ 73 h 157"/>
                <a:gd name="T14" fmla="*/ 186 w 320"/>
                <a:gd name="T15" fmla="*/ 47 h 157"/>
                <a:gd name="T16" fmla="*/ 242 w 320"/>
                <a:gd name="T17" fmla="*/ 10 h 157"/>
                <a:gd name="T18" fmla="*/ 263 w 320"/>
                <a:gd name="T19" fmla="*/ 34 h 157"/>
                <a:gd name="T20" fmla="*/ 242 w 320"/>
                <a:gd name="T21" fmla="*/ 108 h 157"/>
                <a:gd name="T22" fmla="*/ 237 w 320"/>
                <a:gd name="T23" fmla="*/ 127 h 157"/>
                <a:gd name="T24" fmla="*/ 270 w 320"/>
                <a:gd name="T25" fmla="*/ 157 h 157"/>
                <a:gd name="T26" fmla="*/ 320 w 320"/>
                <a:gd name="T27" fmla="*/ 104 h 157"/>
                <a:gd name="T28" fmla="*/ 315 w 320"/>
                <a:gd name="T29" fmla="*/ 99 h 157"/>
                <a:gd name="T30" fmla="*/ 308 w 320"/>
                <a:gd name="T31" fmla="*/ 105 h 157"/>
                <a:gd name="T32" fmla="*/ 271 w 320"/>
                <a:gd name="T33" fmla="*/ 147 h 157"/>
                <a:gd name="T34" fmla="*/ 262 w 320"/>
                <a:gd name="T35" fmla="*/ 135 h 157"/>
                <a:gd name="T36" fmla="*/ 270 w 320"/>
                <a:gd name="T37" fmla="*/ 107 h 157"/>
                <a:gd name="T38" fmla="*/ 289 w 320"/>
                <a:gd name="T39" fmla="*/ 40 h 157"/>
                <a:gd name="T40" fmla="*/ 276 w 320"/>
                <a:gd name="T41" fmla="*/ 9 h 157"/>
                <a:gd name="T42" fmla="*/ 243 w 320"/>
                <a:gd name="T43" fmla="*/ 0 h 157"/>
                <a:gd name="T44" fmla="*/ 182 w 320"/>
                <a:gd name="T45" fmla="*/ 35 h 157"/>
                <a:gd name="T46" fmla="*/ 136 w 320"/>
                <a:gd name="T47" fmla="*/ 0 h 157"/>
                <a:gd name="T48" fmla="*/ 77 w 320"/>
                <a:gd name="T49" fmla="*/ 32 h 157"/>
                <a:gd name="T50" fmla="*/ 40 w 320"/>
                <a:gd name="T51" fmla="*/ 0 h 157"/>
                <a:gd name="T52" fmla="*/ 13 w 320"/>
                <a:gd name="T53" fmla="*/ 19 h 157"/>
                <a:gd name="T54" fmla="*/ 0 w 320"/>
                <a:gd name="T55" fmla="*/ 53 h 157"/>
                <a:gd name="T56" fmla="*/ 6 w 320"/>
                <a:gd name="T57" fmla="*/ 58 h 157"/>
                <a:gd name="T58" fmla="*/ 14 w 320"/>
                <a:gd name="T59" fmla="*/ 47 h 157"/>
                <a:gd name="T60" fmla="*/ 39 w 320"/>
                <a:gd name="T61" fmla="*/ 10 h 157"/>
                <a:gd name="T62" fmla="*/ 51 w 320"/>
                <a:gd name="T63" fmla="*/ 27 h 157"/>
                <a:gd name="T64" fmla="*/ 45 w 320"/>
                <a:gd name="T65" fmla="*/ 56 h 157"/>
                <a:gd name="T66" fmla="*/ 37 w 320"/>
                <a:gd name="T67" fmla="*/ 87 h 157"/>
                <a:gd name="T68" fmla="*/ 26 w 320"/>
                <a:gd name="T69" fmla="*/ 132 h 157"/>
                <a:gd name="T70" fmla="*/ 23 w 320"/>
                <a:gd name="T71" fmla="*/ 146 h 157"/>
                <a:gd name="T72" fmla="*/ 35 w 320"/>
                <a:gd name="T73" fmla="*/ 157 h 157"/>
                <a:gd name="T74" fmla="*/ 48 w 320"/>
                <a:gd name="T75" fmla="*/ 150 h 157"/>
                <a:gd name="T76" fmla="*/ 54 w 320"/>
                <a:gd name="T77" fmla="*/ 128 h 157"/>
                <a:gd name="T78" fmla="*/ 62 w 320"/>
                <a:gd name="T79" fmla="*/ 97 h 157"/>
                <a:gd name="T80" fmla="*/ 68 w 320"/>
                <a:gd name="T81" fmla="*/ 73 h 157"/>
                <a:gd name="T82" fmla="*/ 83 w 320"/>
                <a:gd name="T83" fmla="*/ 42 h 157"/>
                <a:gd name="T84" fmla="*/ 135 w 320"/>
                <a:gd name="T85" fmla="*/ 10 h 157"/>
                <a:gd name="T86" fmla="*/ 156 w 320"/>
                <a:gd name="T87" fmla="*/ 34 h 157"/>
                <a:gd name="T88" fmla="*/ 150 w 320"/>
                <a:gd name="T89" fmla="*/ 67 h 157"/>
                <a:gd name="T90" fmla="*/ 135 w 320"/>
                <a:gd name="T91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7">
                  <a:moveTo>
                    <a:pt x="135" y="125"/>
                  </a:moveTo>
                  <a:cubicBezTo>
                    <a:pt x="133" y="132"/>
                    <a:pt x="130" y="144"/>
                    <a:pt x="130" y="146"/>
                  </a:cubicBezTo>
                  <a:cubicBezTo>
                    <a:pt x="130" y="154"/>
                    <a:pt x="136" y="157"/>
                    <a:pt x="142" y="157"/>
                  </a:cubicBezTo>
                  <a:cubicBezTo>
                    <a:pt x="148" y="157"/>
                    <a:pt x="154" y="153"/>
                    <a:pt x="156" y="150"/>
                  </a:cubicBezTo>
                  <a:cubicBezTo>
                    <a:pt x="157" y="146"/>
                    <a:pt x="160" y="135"/>
                    <a:pt x="162" y="128"/>
                  </a:cubicBezTo>
                  <a:cubicBezTo>
                    <a:pt x="164" y="121"/>
                    <a:pt x="167" y="105"/>
                    <a:pt x="170" y="97"/>
                  </a:cubicBezTo>
                  <a:cubicBezTo>
                    <a:pt x="172" y="89"/>
                    <a:pt x="174" y="81"/>
                    <a:pt x="175" y="73"/>
                  </a:cubicBezTo>
                  <a:cubicBezTo>
                    <a:pt x="179" y="58"/>
                    <a:pt x="179" y="58"/>
                    <a:pt x="186" y="47"/>
                  </a:cubicBezTo>
                  <a:cubicBezTo>
                    <a:pt x="197" y="30"/>
                    <a:pt x="215" y="10"/>
                    <a:pt x="242" y="10"/>
                  </a:cubicBezTo>
                  <a:cubicBezTo>
                    <a:pt x="262" y="10"/>
                    <a:pt x="263" y="26"/>
                    <a:pt x="263" y="34"/>
                  </a:cubicBezTo>
                  <a:cubicBezTo>
                    <a:pt x="263" y="55"/>
                    <a:pt x="248" y="94"/>
                    <a:pt x="242" y="108"/>
                  </a:cubicBezTo>
                  <a:cubicBezTo>
                    <a:pt x="238" y="118"/>
                    <a:pt x="237" y="121"/>
                    <a:pt x="237" y="127"/>
                  </a:cubicBezTo>
                  <a:cubicBezTo>
                    <a:pt x="237" y="146"/>
                    <a:pt x="252" y="157"/>
                    <a:pt x="270" y="157"/>
                  </a:cubicBezTo>
                  <a:cubicBezTo>
                    <a:pt x="305" y="157"/>
                    <a:pt x="320" y="109"/>
                    <a:pt x="320" y="104"/>
                  </a:cubicBezTo>
                  <a:cubicBezTo>
                    <a:pt x="320" y="99"/>
                    <a:pt x="316" y="99"/>
                    <a:pt x="315" y="99"/>
                  </a:cubicBezTo>
                  <a:cubicBezTo>
                    <a:pt x="310" y="99"/>
                    <a:pt x="309" y="101"/>
                    <a:pt x="308" y="105"/>
                  </a:cubicBezTo>
                  <a:cubicBezTo>
                    <a:pt x="300" y="133"/>
                    <a:pt x="285" y="147"/>
                    <a:pt x="271" y="147"/>
                  </a:cubicBezTo>
                  <a:cubicBezTo>
                    <a:pt x="264" y="147"/>
                    <a:pt x="262" y="143"/>
                    <a:pt x="262" y="135"/>
                  </a:cubicBezTo>
                  <a:cubicBezTo>
                    <a:pt x="262" y="127"/>
                    <a:pt x="264" y="123"/>
                    <a:pt x="270" y="107"/>
                  </a:cubicBezTo>
                  <a:cubicBezTo>
                    <a:pt x="274" y="96"/>
                    <a:pt x="289" y="59"/>
                    <a:pt x="289" y="40"/>
                  </a:cubicBezTo>
                  <a:cubicBezTo>
                    <a:pt x="289" y="34"/>
                    <a:pt x="289" y="20"/>
                    <a:pt x="276" y="9"/>
                  </a:cubicBezTo>
                  <a:cubicBezTo>
                    <a:pt x="270" y="5"/>
                    <a:pt x="260" y="0"/>
                    <a:pt x="243" y="0"/>
                  </a:cubicBezTo>
                  <a:cubicBezTo>
                    <a:pt x="212" y="0"/>
                    <a:pt x="193" y="21"/>
                    <a:pt x="182" y="35"/>
                  </a:cubicBezTo>
                  <a:cubicBezTo>
                    <a:pt x="179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4"/>
                  </a:cubicBezTo>
                  <a:cubicBezTo>
                    <a:pt x="156" y="43"/>
                    <a:pt x="155" y="47"/>
                    <a:pt x="150" y="67"/>
                  </a:cubicBezTo>
                  <a:lnTo>
                    <a:pt x="135" y="1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72">
              <a:extLst>
                <a:ext uri="{FF2B5EF4-FFF2-40B4-BE49-F238E27FC236}">
                  <a16:creationId xmlns:a16="http://schemas.microsoft.com/office/drawing/2014/main" id="{4F35652C-675B-4A7B-A7A2-54697EA7F599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633788" y="4171950"/>
              <a:ext cx="311150" cy="341313"/>
            </a:xfrm>
            <a:custGeom>
              <a:avLst/>
              <a:gdLst>
                <a:gd name="T0" fmla="*/ 603 w 663"/>
                <a:gd name="T1" fmla="*/ 698 h 698"/>
                <a:gd name="T2" fmla="*/ 663 w 663"/>
                <a:gd name="T3" fmla="*/ 539 h 698"/>
                <a:gd name="T4" fmla="*/ 651 w 663"/>
                <a:gd name="T5" fmla="*/ 539 h 698"/>
                <a:gd name="T6" fmla="*/ 521 w 663"/>
                <a:gd name="T7" fmla="*/ 639 h 698"/>
                <a:gd name="T8" fmla="*/ 366 w 663"/>
                <a:gd name="T9" fmla="*/ 655 h 698"/>
                <a:gd name="T10" fmla="*/ 65 w 663"/>
                <a:gd name="T11" fmla="*/ 655 h 698"/>
                <a:gd name="T12" fmla="*/ 319 w 663"/>
                <a:gd name="T13" fmla="*/ 357 h 698"/>
                <a:gd name="T14" fmla="*/ 324 w 663"/>
                <a:gd name="T15" fmla="*/ 349 h 698"/>
                <a:gd name="T16" fmla="*/ 320 w 663"/>
                <a:gd name="T17" fmla="*/ 342 h 698"/>
                <a:gd name="T18" fmla="*/ 88 w 663"/>
                <a:gd name="T19" fmla="*/ 24 h 698"/>
                <a:gd name="T20" fmla="*/ 361 w 663"/>
                <a:gd name="T21" fmla="*/ 24 h 698"/>
                <a:gd name="T22" fmla="*/ 478 w 663"/>
                <a:gd name="T23" fmla="*/ 32 h 698"/>
                <a:gd name="T24" fmla="*/ 588 w 663"/>
                <a:gd name="T25" fmla="*/ 70 h 698"/>
                <a:gd name="T26" fmla="*/ 651 w 663"/>
                <a:gd name="T27" fmla="*/ 140 h 698"/>
                <a:gd name="T28" fmla="*/ 663 w 663"/>
                <a:gd name="T29" fmla="*/ 140 h 698"/>
                <a:gd name="T30" fmla="*/ 603 w 663"/>
                <a:gd name="T31" fmla="*/ 0 h 698"/>
                <a:gd name="T32" fmla="*/ 14 w 663"/>
                <a:gd name="T33" fmla="*/ 0 h 698"/>
                <a:gd name="T34" fmla="*/ 0 w 663"/>
                <a:gd name="T35" fmla="*/ 4 h 698"/>
                <a:gd name="T36" fmla="*/ 0 w 663"/>
                <a:gd name="T37" fmla="*/ 20 h 698"/>
                <a:gd name="T38" fmla="*/ 263 w 663"/>
                <a:gd name="T39" fmla="*/ 381 h 698"/>
                <a:gd name="T40" fmla="*/ 5 w 663"/>
                <a:gd name="T41" fmla="*/ 684 h 698"/>
                <a:gd name="T42" fmla="*/ 0 w 663"/>
                <a:gd name="T43" fmla="*/ 693 h 698"/>
                <a:gd name="T44" fmla="*/ 14 w 663"/>
                <a:gd name="T45" fmla="*/ 698 h 698"/>
                <a:gd name="T46" fmla="*/ 603 w 663"/>
                <a:gd name="T47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3" h="698">
                  <a:moveTo>
                    <a:pt x="603" y="698"/>
                  </a:moveTo>
                  <a:lnTo>
                    <a:pt x="663" y="539"/>
                  </a:lnTo>
                  <a:lnTo>
                    <a:pt x="651" y="539"/>
                  </a:lnTo>
                  <a:cubicBezTo>
                    <a:pt x="631" y="591"/>
                    <a:pt x="579" y="624"/>
                    <a:pt x="521" y="639"/>
                  </a:cubicBezTo>
                  <a:cubicBezTo>
                    <a:pt x="511" y="642"/>
                    <a:pt x="462" y="655"/>
                    <a:pt x="366" y="655"/>
                  </a:cubicBezTo>
                  <a:lnTo>
                    <a:pt x="65" y="655"/>
                  </a:lnTo>
                  <a:lnTo>
                    <a:pt x="319" y="357"/>
                  </a:lnTo>
                  <a:cubicBezTo>
                    <a:pt x="323" y="353"/>
                    <a:pt x="324" y="352"/>
                    <a:pt x="324" y="349"/>
                  </a:cubicBezTo>
                  <a:cubicBezTo>
                    <a:pt x="324" y="348"/>
                    <a:pt x="324" y="347"/>
                    <a:pt x="320" y="342"/>
                  </a:cubicBezTo>
                  <a:lnTo>
                    <a:pt x="88" y="24"/>
                  </a:lnTo>
                  <a:lnTo>
                    <a:pt x="361" y="24"/>
                  </a:lnTo>
                  <a:cubicBezTo>
                    <a:pt x="428" y="24"/>
                    <a:pt x="473" y="31"/>
                    <a:pt x="478" y="32"/>
                  </a:cubicBezTo>
                  <a:cubicBezTo>
                    <a:pt x="505" y="36"/>
                    <a:pt x="548" y="45"/>
                    <a:pt x="588" y="70"/>
                  </a:cubicBezTo>
                  <a:cubicBezTo>
                    <a:pt x="600" y="77"/>
                    <a:pt x="634" y="100"/>
                    <a:pt x="651" y="140"/>
                  </a:cubicBezTo>
                  <a:lnTo>
                    <a:pt x="663" y="140"/>
                  </a:lnTo>
                  <a:lnTo>
                    <a:pt x="603" y="0"/>
                  </a:lnTo>
                  <a:lnTo>
                    <a:pt x="14" y="0"/>
                  </a:lnTo>
                  <a:cubicBezTo>
                    <a:pt x="2" y="0"/>
                    <a:pt x="2" y="1"/>
                    <a:pt x="0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3" y="381"/>
                  </a:lnTo>
                  <a:lnTo>
                    <a:pt x="5" y="684"/>
                  </a:lnTo>
                  <a:cubicBezTo>
                    <a:pt x="0" y="690"/>
                    <a:pt x="0" y="692"/>
                    <a:pt x="0" y="693"/>
                  </a:cubicBezTo>
                  <a:cubicBezTo>
                    <a:pt x="0" y="698"/>
                    <a:pt x="5" y="698"/>
                    <a:pt x="14" y="698"/>
                  </a:cubicBezTo>
                  <a:lnTo>
                    <a:pt x="603" y="6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73">
              <a:extLst>
                <a:ext uri="{FF2B5EF4-FFF2-40B4-BE49-F238E27FC236}">
                  <a16:creationId xmlns:a16="http://schemas.microsoft.com/office/drawing/2014/main" id="{346A76B5-F3DF-4F39-BAE9-9B9EA3386D40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3627438" y="4576763"/>
              <a:ext cx="73025" cy="147638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19 w 153"/>
                <a:gd name="T5" fmla="*/ 19 h 302"/>
                <a:gd name="T6" fmla="*/ 133 w 153"/>
                <a:gd name="T7" fmla="*/ 32 h 302"/>
                <a:gd name="T8" fmla="*/ 153 w 153"/>
                <a:gd name="T9" fmla="*/ 13 h 302"/>
                <a:gd name="T10" fmla="*/ 79 w 153"/>
                <a:gd name="T11" fmla="*/ 248 h 302"/>
                <a:gd name="T12" fmla="*/ 34 w 153"/>
                <a:gd name="T13" fmla="*/ 293 h 302"/>
                <a:gd name="T14" fmla="*/ 21 w 153"/>
                <a:gd name="T15" fmla="*/ 290 h 302"/>
                <a:gd name="T16" fmla="*/ 33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4 w 153"/>
                <a:gd name="T23" fmla="*/ 302 h 302"/>
                <a:gd name="T24" fmla="*/ 107 w 153"/>
                <a:gd name="T25" fmla="*/ 247 h 302"/>
                <a:gd name="T26" fmla="*/ 138 w 153"/>
                <a:gd name="T27" fmla="*/ 122 h 302"/>
                <a:gd name="T28" fmla="*/ 140 w 153"/>
                <a:gd name="T29" fmla="*/ 110 h 302"/>
                <a:gd name="T30" fmla="*/ 103 w 153"/>
                <a:gd name="T31" fmla="*/ 77 h 302"/>
                <a:gd name="T32" fmla="*/ 42 w 153"/>
                <a:gd name="T33" fmla="*/ 131 h 302"/>
                <a:gd name="T34" fmla="*/ 48 w 153"/>
                <a:gd name="T35" fmla="*/ 135 h 302"/>
                <a:gd name="T36" fmla="*/ 55 w 153"/>
                <a:gd name="T37" fmla="*/ 129 h 302"/>
                <a:gd name="T38" fmla="*/ 102 w 153"/>
                <a:gd name="T39" fmla="*/ 87 h 302"/>
                <a:gd name="T40" fmla="*/ 114 w 153"/>
                <a:gd name="T41" fmla="*/ 104 h 302"/>
                <a:gd name="T42" fmla="*/ 112 w 153"/>
                <a:gd name="T43" fmla="*/ 115 h 302"/>
                <a:gd name="T44" fmla="*/ 79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4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2"/>
                    <a:pt x="55" y="293"/>
                    <a:pt x="34" y="293"/>
                  </a:cubicBezTo>
                  <a:cubicBezTo>
                    <a:pt x="30" y="293"/>
                    <a:pt x="25" y="292"/>
                    <a:pt x="21" y="290"/>
                  </a:cubicBezTo>
                  <a:cubicBezTo>
                    <a:pt x="31" y="286"/>
                    <a:pt x="33" y="278"/>
                    <a:pt x="33" y="273"/>
                  </a:cubicBezTo>
                  <a:cubicBezTo>
                    <a:pt x="33" y="264"/>
                    <a:pt x="27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3" y="302"/>
                    <a:pt x="34" y="302"/>
                  </a:cubicBezTo>
                  <a:cubicBezTo>
                    <a:pt x="55" y="302"/>
                    <a:pt x="96" y="290"/>
                    <a:pt x="107" y="247"/>
                  </a:cubicBezTo>
                  <a:lnTo>
                    <a:pt x="138" y="122"/>
                  </a:lnTo>
                  <a:cubicBezTo>
                    <a:pt x="139" y="119"/>
                    <a:pt x="140" y="115"/>
                    <a:pt x="140" y="110"/>
                  </a:cubicBezTo>
                  <a:cubicBezTo>
                    <a:pt x="140" y="91"/>
                    <a:pt x="124" y="77"/>
                    <a:pt x="103" y="77"/>
                  </a:cubicBezTo>
                  <a:cubicBezTo>
                    <a:pt x="64" y="77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2" y="134"/>
                    <a:pt x="55" y="129"/>
                  </a:cubicBezTo>
                  <a:cubicBezTo>
                    <a:pt x="63" y="109"/>
                    <a:pt x="81" y="87"/>
                    <a:pt x="102" y="87"/>
                  </a:cubicBezTo>
                  <a:cubicBezTo>
                    <a:pt x="110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2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74">
              <a:extLst>
                <a:ext uri="{FF2B5EF4-FFF2-40B4-BE49-F238E27FC236}">
                  <a16:creationId xmlns:a16="http://schemas.microsoft.com/office/drawing/2014/main" id="{A37F9D2D-DDB8-4033-B7F1-595D284E451A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725863" y="4624388"/>
              <a:ext cx="120650" cy="46038"/>
            </a:xfrm>
            <a:custGeom>
              <a:avLst/>
              <a:gdLst>
                <a:gd name="T0" fmla="*/ 244 w 257"/>
                <a:gd name="T1" fmla="*/ 17 h 94"/>
                <a:gd name="T2" fmla="*/ 257 w 257"/>
                <a:gd name="T3" fmla="*/ 8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8 h 94"/>
                <a:gd name="T10" fmla="*/ 13 w 257"/>
                <a:gd name="T11" fmla="*/ 17 h 94"/>
                <a:gd name="T12" fmla="*/ 244 w 257"/>
                <a:gd name="T13" fmla="*/ 17 h 94"/>
                <a:gd name="T14" fmla="*/ 244 w 257"/>
                <a:gd name="T15" fmla="*/ 94 h 94"/>
                <a:gd name="T16" fmla="*/ 257 w 257"/>
                <a:gd name="T17" fmla="*/ 85 h 94"/>
                <a:gd name="T18" fmla="*/ 244 w 257"/>
                <a:gd name="T19" fmla="*/ 77 h 94"/>
                <a:gd name="T20" fmla="*/ 13 w 257"/>
                <a:gd name="T21" fmla="*/ 77 h 94"/>
                <a:gd name="T22" fmla="*/ 0 w 257"/>
                <a:gd name="T23" fmla="*/ 85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4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4" y="17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5"/>
                  </a:cubicBezTo>
                  <a:cubicBezTo>
                    <a:pt x="257" y="77"/>
                    <a:pt x="249" y="77"/>
                    <a:pt x="244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5"/>
                  </a:cubicBezTo>
                  <a:cubicBezTo>
                    <a:pt x="0" y="94"/>
                    <a:pt x="9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75">
              <a:extLst>
                <a:ext uri="{FF2B5EF4-FFF2-40B4-BE49-F238E27FC236}">
                  <a16:creationId xmlns:a16="http://schemas.microsoft.com/office/drawing/2014/main" id="{088C0E03-4B56-4EE7-832C-62CA97FD0CB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875088" y="4576763"/>
              <a:ext cx="60325" cy="1127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593AFDAF-EA60-4DC9-850A-5CA4D0A2798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4005263" y="4237038"/>
              <a:ext cx="169863" cy="166688"/>
            </a:xfrm>
            <a:custGeom>
              <a:avLst/>
              <a:gdLst>
                <a:gd name="T0" fmla="*/ 280 w 362"/>
                <a:gd name="T1" fmla="*/ 57 h 340"/>
                <a:gd name="T2" fmla="*/ 287 w 362"/>
                <a:gd name="T3" fmla="*/ 50 h 340"/>
                <a:gd name="T4" fmla="*/ 352 w 362"/>
                <a:gd name="T5" fmla="*/ 15 h 340"/>
                <a:gd name="T6" fmla="*/ 362 w 362"/>
                <a:gd name="T7" fmla="*/ 6 h 340"/>
                <a:gd name="T8" fmla="*/ 356 w 362"/>
                <a:gd name="T9" fmla="*/ 0 h 340"/>
                <a:gd name="T10" fmla="*/ 315 w 362"/>
                <a:gd name="T11" fmla="*/ 1 h 340"/>
                <a:gd name="T12" fmla="*/ 265 w 362"/>
                <a:gd name="T13" fmla="*/ 0 h 340"/>
                <a:gd name="T14" fmla="*/ 256 w 362"/>
                <a:gd name="T15" fmla="*/ 9 h 340"/>
                <a:gd name="T16" fmla="*/ 263 w 362"/>
                <a:gd name="T17" fmla="*/ 15 h 340"/>
                <a:gd name="T18" fmla="*/ 281 w 362"/>
                <a:gd name="T19" fmla="*/ 27 h 340"/>
                <a:gd name="T20" fmla="*/ 268 w 362"/>
                <a:gd name="T21" fmla="*/ 51 h 340"/>
                <a:gd name="T22" fmla="*/ 152 w 362"/>
                <a:gd name="T23" fmla="*/ 184 h 340"/>
                <a:gd name="T24" fmla="*/ 97 w 362"/>
                <a:gd name="T25" fmla="*/ 36 h 340"/>
                <a:gd name="T26" fmla="*/ 94 w 362"/>
                <a:gd name="T27" fmla="*/ 27 h 340"/>
                <a:gd name="T28" fmla="*/ 123 w 362"/>
                <a:gd name="T29" fmla="*/ 15 h 340"/>
                <a:gd name="T30" fmla="*/ 135 w 362"/>
                <a:gd name="T31" fmla="*/ 5 h 340"/>
                <a:gd name="T32" fmla="*/ 128 w 362"/>
                <a:gd name="T33" fmla="*/ 0 h 340"/>
                <a:gd name="T34" fmla="*/ 65 w 362"/>
                <a:gd name="T35" fmla="*/ 1 h 340"/>
                <a:gd name="T36" fmla="*/ 9 w 362"/>
                <a:gd name="T37" fmla="*/ 0 h 340"/>
                <a:gd name="T38" fmla="*/ 0 w 362"/>
                <a:gd name="T39" fmla="*/ 10 h 340"/>
                <a:gd name="T40" fmla="*/ 11 w 362"/>
                <a:gd name="T41" fmla="*/ 15 h 340"/>
                <a:gd name="T42" fmla="*/ 48 w 362"/>
                <a:gd name="T43" fmla="*/ 32 h 340"/>
                <a:gd name="T44" fmla="*/ 109 w 362"/>
                <a:gd name="T45" fmla="*/ 196 h 340"/>
                <a:gd name="T46" fmla="*/ 111 w 362"/>
                <a:gd name="T47" fmla="*/ 205 h 340"/>
                <a:gd name="T48" fmla="*/ 89 w 362"/>
                <a:gd name="T49" fmla="*/ 296 h 340"/>
                <a:gd name="T50" fmla="*/ 42 w 362"/>
                <a:gd name="T51" fmla="*/ 325 h 340"/>
                <a:gd name="T52" fmla="*/ 28 w 362"/>
                <a:gd name="T53" fmla="*/ 335 h 340"/>
                <a:gd name="T54" fmla="*/ 35 w 362"/>
                <a:gd name="T55" fmla="*/ 340 h 340"/>
                <a:gd name="T56" fmla="*/ 98 w 362"/>
                <a:gd name="T57" fmla="*/ 339 h 340"/>
                <a:gd name="T58" fmla="*/ 162 w 362"/>
                <a:gd name="T59" fmla="*/ 340 h 340"/>
                <a:gd name="T60" fmla="*/ 171 w 362"/>
                <a:gd name="T61" fmla="*/ 330 h 340"/>
                <a:gd name="T62" fmla="*/ 157 w 362"/>
                <a:gd name="T63" fmla="*/ 325 h 340"/>
                <a:gd name="T64" fmla="*/ 138 w 362"/>
                <a:gd name="T65" fmla="*/ 324 h 340"/>
                <a:gd name="T66" fmla="*/ 125 w 362"/>
                <a:gd name="T67" fmla="*/ 316 h 340"/>
                <a:gd name="T68" fmla="*/ 132 w 362"/>
                <a:gd name="T69" fmla="*/ 285 h 340"/>
                <a:gd name="T70" fmla="*/ 149 w 362"/>
                <a:gd name="T71" fmla="*/ 214 h 340"/>
                <a:gd name="T72" fmla="*/ 156 w 362"/>
                <a:gd name="T73" fmla="*/ 199 h 340"/>
                <a:gd name="T74" fmla="*/ 280 w 362"/>
                <a:gd name="T75" fmla="*/ 5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40">
                  <a:moveTo>
                    <a:pt x="280" y="57"/>
                  </a:moveTo>
                  <a:lnTo>
                    <a:pt x="287" y="50"/>
                  </a:lnTo>
                  <a:cubicBezTo>
                    <a:pt x="302" y="35"/>
                    <a:pt x="318" y="18"/>
                    <a:pt x="352" y="15"/>
                  </a:cubicBezTo>
                  <a:cubicBezTo>
                    <a:pt x="358" y="15"/>
                    <a:pt x="362" y="15"/>
                    <a:pt x="362" y="6"/>
                  </a:cubicBezTo>
                  <a:cubicBezTo>
                    <a:pt x="362" y="2"/>
                    <a:pt x="360" y="0"/>
                    <a:pt x="356" y="0"/>
                  </a:cubicBezTo>
                  <a:cubicBezTo>
                    <a:pt x="343" y="0"/>
                    <a:pt x="328" y="1"/>
                    <a:pt x="315" y="1"/>
                  </a:cubicBezTo>
                  <a:cubicBezTo>
                    <a:pt x="298" y="1"/>
                    <a:pt x="281" y="0"/>
                    <a:pt x="265" y="0"/>
                  </a:cubicBezTo>
                  <a:cubicBezTo>
                    <a:pt x="262" y="0"/>
                    <a:pt x="256" y="0"/>
                    <a:pt x="256" y="9"/>
                  </a:cubicBezTo>
                  <a:cubicBezTo>
                    <a:pt x="256" y="15"/>
                    <a:pt x="261" y="15"/>
                    <a:pt x="263" y="15"/>
                  </a:cubicBezTo>
                  <a:cubicBezTo>
                    <a:pt x="267" y="15"/>
                    <a:pt x="281" y="16"/>
                    <a:pt x="281" y="27"/>
                  </a:cubicBezTo>
                  <a:cubicBezTo>
                    <a:pt x="281" y="35"/>
                    <a:pt x="270" y="48"/>
                    <a:pt x="268" y="51"/>
                  </a:cubicBezTo>
                  <a:lnTo>
                    <a:pt x="152" y="184"/>
                  </a:lnTo>
                  <a:lnTo>
                    <a:pt x="97" y="36"/>
                  </a:lnTo>
                  <a:cubicBezTo>
                    <a:pt x="94" y="29"/>
                    <a:pt x="94" y="28"/>
                    <a:pt x="94" y="27"/>
                  </a:cubicBezTo>
                  <a:cubicBezTo>
                    <a:pt x="94" y="15"/>
                    <a:pt x="118" y="15"/>
                    <a:pt x="123" y="15"/>
                  </a:cubicBezTo>
                  <a:cubicBezTo>
                    <a:pt x="130" y="15"/>
                    <a:pt x="135" y="15"/>
                    <a:pt x="135" y="5"/>
                  </a:cubicBezTo>
                  <a:cubicBezTo>
                    <a:pt x="135" y="0"/>
                    <a:pt x="129" y="0"/>
                    <a:pt x="128" y="0"/>
                  </a:cubicBezTo>
                  <a:cubicBezTo>
                    <a:pt x="114" y="0"/>
                    <a:pt x="79" y="1"/>
                    <a:pt x="65" y="1"/>
                  </a:cubicBezTo>
                  <a:cubicBezTo>
                    <a:pt x="53" y="1"/>
                    <a:pt x="22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5"/>
                    <a:pt x="5" y="15"/>
                    <a:pt x="11" y="15"/>
                  </a:cubicBezTo>
                  <a:cubicBezTo>
                    <a:pt x="41" y="15"/>
                    <a:pt x="43" y="20"/>
                    <a:pt x="48" y="32"/>
                  </a:cubicBezTo>
                  <a:lnTo>
                    <a:pt x="109" y="196"/>
                  </a:lnTo>
                  <a:cubicBezTo>
                    <a:pt x="109" y="198"/>
                    <a:pt x="111" y="203"/>
                    <a:pt x="111" y="205"/>
                  </a:cubicBezTo>
                  <a:cubicBezTo>
                    <a:pt x="111" y="206"/>
                    <a:pt x="91" y="287"/>
                    <a:pt x="89" y="296"/>
                  </a:cubicBezTo>
                  <a:cubicBezTo>
                    <a:pt x="82" y="323"/>
                    <a:pt x="82" y="324"/>
                    <a:pt x="42" y="325"/>
                  </a:cubicBezTo>
                  <a:cubicBezTo>
                    <a:pt x="32" y="325"/>
                    <a:pt x="28" y="325"/>
                    <a:pt x="28" y="335"/>
                  </a:cubicBezTo>
                  <a:cubicBezTo>
                    <a:pt x="28" y="340"/>
                    <a:pt x="34" y="340"/>
                    <a:pt x="35" y="340"/>
                  </a:cubicBezTo>
                  <a:cubicBezTo>
                    <a:pt x="49" y="340"/>
                    <a:pt x="84" y="339"/>
                    <a:pt x="98" y="339"/>
                  </a:cubicBezTo>
                  <a:cubicBezTo>
                    <a:pt x="112" y="339"/>
                    <a:pt x="148" y="340"/>
                    <a:pt x="162" y="340"/>
                  </a:cubicBezTo>
                  <a:cubicBezTo>
                    <a:pt x="165" y="340"/>
                    <a:pt x="171" y="340"/>
                    <a:pt x="171" y="330"/>
                  </a:cubicBezTo>
                  <a:cubicBezTo>
                    <a:pt x="171" y="325"/>
                    <a:pt x="167" y="325"/>
                    <a:pt x="157" y="325"/>
                  </a:cubicBezTo>
                  <a:cubicBezTo>
                    <a:pt x="156" y="325"/>
                    <a:pt x="147" y="325"/>
                    <a:pt x="138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2"/>
                    <a:pt x="129" y="295"/>
                    <a:pt x="132" y="285"/>
                  </a:cubicBezTo>
                  <a:lnTo>
                    <a:pt x="149" y="214"/>
                  </a:lnTo>
                  <a:cubicBezTo>
                    <a:pt x="152" y="205"/>
                    <a:pt x="152" y="203"/>
                    <a:pt x="156" y="199"/>
                  </a:cubicBezTo>
                  <a:lnTo>
                    <a:pt x="280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7">
              <a:extLst>
                <a:ext uri="{FF2B5EF4-FFF2-40B4-BE49-F238E27FC236}">
                  <a16:creationId xmlns:a16="http://schemas.microsoft.com/office/drawing/2014/main" id="{A98890E8-FFF5-4055-A3C3-759ED679FAD0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4140200" y="4327525"/>
              <a:ext cx="49213" cy="114300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8">
              <a:extLst>
                <a:ext uri="{FF2B5EF4-FFF2-40B4-BE49-F238E27FC236}">
                  <a16:creationId xmlns:a16="http://schemas.microsoft.com/office/drawing/2014/main" id="{CDE439EB-3554-4CDA-B2BE-F5C222A5D7B9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4197350" y="4327525"/>
              <a:ext cx="73025" cy="146050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20 w 153"/>
                <a:gd name="T5" fmla="*/ 19 h 302"/>
                <a:gd name="T6" fmla="*/ 134 w 153"/>
                <a:gd name="T7" fmla="*/ 32 h 302"/>
                <a:gd name="T8" fmla="*/ 153 w 153"/>
                <a:gd name="T9" fmla="*/ 13 h 302"/>
                <a:gd name="T10" fmla="*/ 80 w 153"/>
                <a:gd name="T11" fmla="*/ 248 h 302"/>
                <a:gd name="T12" fmla="*/ 35 w 153"/>
                <a:gd name="T13" fmla="*/ 293 h 302"/>
                <a:gd name="T14" fmla="*/ 22 w 153"/>
                <a:gd name="T15" fmla="*/ 290 h 302"/>
                <a:gd name="T16" fmla="*/ 34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5 w 153"/>
                <a:gd name="T23" fmla="*/ 302 h 302"/>
                <a:gd name="T24" fmla="*/ 107 w 153"/>
                <a:gd name="T25" fmla="*/ 247 h 302"/>
                <a:gd name="T26" fmla="*/ 139 w 153"/>
                <a:gd name="T27" fmla="*/ 122 h 302"/>
                <a:gd name="T28" fmla="*/ 141 w 153"/>
                <a:gd name="T29" fmla="*/ 110 h 302"/>
                <a:gd name="T30" fmla="*/ 103 w 153"/>
                <a:gd name="T31" fmla="*/ 77 h 302"/>
                <a:gd name="T32" fmla="*/ 42 w 153"/>
                <a:gd name="T33" fmla="*/ 131 h 302"/>
                <a:gd name="T34" fmla="*/ 48 w 153"/>
                <a:gd name="T35" fmla="*/ 135 h 302"/>
                <a:gd name="T36" fmla="*/ 55 w 153"/>
                <a:gd name="T37" fmla="*/ 129 h 302"/>
                <a:gd name="T38" fmla="*/ 102 w 153"/>
                <a:gd name="T39" fmla="*/ 87 h 302"/>
                <a:gd name="T40" fmla="*/ 114 w 153"/>
                <a:gd name="T41" fmla="*/ 104 h 302"/>
                <a:gd name="T42" fmla="*/ 113 w 153"/>
                <a:gd name="T43" fmla="*/ 115 h 302"/>
                <a:gd name="T44" fmla="*/ 80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80" y="248"/>
                  </a:moveTo>
                  <a:cubicBezTo>
                    <a:pt x="74" y="272"/>
                    <a:pt x="55" y="293"/>
                    <a:pt x="35" y="293"/>
                  </a:cubicBezTo>
                  <a:cubicBezTo>
                    <a:pt x="30" y="293"/>
                    <a:pt x="26" y="292"/>
                    <a:pt x="22" y="290"/>
                  </a:cubicBezTo>
                  <a:cubicBezTo>
                    <a:pt x="31" y="286"/>
                    <a:pt x="34" y="278"/>
                    <a:pt x="34" y="273"/>
                  </a:cubicBezTo>
                  <a:cubicBezTo>
                    <a:pt x="34" y="264"/>
                    <a:pt x="27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4" y="302"/>
                    <a:pt x="35" y="302"/>
                  </a:cubicBezTo>
                  <a:cubicBezTo>
                    <a:pt x="56" y="302"/>
                    <a:pt x="97" y="290"/>
                    <a:pt x="107" y="247"/>
                  </a:cubicBezTo>
                  <a:lnTo>
                    <a:pt x="139" y="122"/>
                  </a:lnTo>
                  <a:cubicBezTo>
                    <a:pt x="140" y="119"/>
                    <a:pt x="141" y="115"/>
                    <a:pt x="141" y="110"/>
                  </a:cubicBezTo>
                  <a:cubicBezTo>
                    <a:pt x="141" y="91"/>
                    <a:pt x="124" y="77"/>
                    <a:pt x="103" y="77"/>
                  </a:cubicBezTo>
                  <a:cubicBezTo>
                    <a:pt x="65" y="77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3" y="134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80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79">
              <a:extLst>
                <a:ext uri="{FF2B5EF4-FFF2-40B4-BE49-F238E27FC236}">
                  <a16:creationId xmlns:a16="http://schemas.microsoft.com/office/drawing/2014/main" id="{0FAEA01D-8760-4ED5-8574-84BB5524CB4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303713" y="3905250"/>
              <a:ext cx="128588" cy="439738"/>
            </a:xfrm>
            <a:custGeom>
              <a:avLst/>
              <a:gdLst>
                <a:gd name="T0" fmla="*/ 275 w 275"/>
                <a:gd name="T1" fmla="*/ 877 h 902"/>
                <a:gd name="T2" fmla="*/ 205 w 275"/>
                <a:gd name="T3" fmla="*/ 343 h 902"/>
                <a:gd name="T4" fmla="*/ 33 w 275"/>
                <a:gd name="T5" fmla="*/ 13 h 902"/>
                <a:gd name="T6" fmla="*/ 21 w 275"/>
                <a:gd name="T7" fmla="*/ 1 h 902"/>
                <a:gd name="T8" fmla="*/ 12 w 275"/>
                <a:gd name="T9" fmla="*/ 0 h 902"/>
                <a:gd name="T10" fmla="*/ 0 w 275"/>
                <a:gd name="T11" fmla="*/ 5 h 902"/>
                <a:gd name="T12" fmla="*/ 7 w 275"/>
                <a:gd name="T13" fmla="*/ 16 h 902"/>
                <a:gd name="T14" fmla="*/ 220 w 275"/>
                <a:gd name="T15" fmla="*/ 895 h 902"/>
                <a:gd name="T16" fmla="*/ 234 w 275"/>
                <a:gd name="T17" fmla="*/ 902 h 902"/>
                <a:gd name="T18" fmla="*/ 261 w 275"/>
                <a:gd name="T19" fmla="*/ 902 h 902"/>
                <a:gd name="T20" fmla="*/ 275 w 275"/>
                <a:gd name="T21" fmla="*/ 896 h 902"/>
                <a:gd name="T22" fmla="*/ 275 w 275"/>
                <a:gd name="T23" fmla="*/ 877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902">
                  <a:moveTo>
                    <a:pt x="275" y="877"/>
                  </a:moveTo>
                  <a:cubicBezTo>
                    <a:pt x="275" y="572"/>
                    <a:pt x="221" y="394"/>
                    <a:pt x="205" y="343"/>
                  </a:cubicBezTo>
                  <a:cubicBezTo>
                    <a:pt x="171" y="233"/>
                    <a:pt x="116" y="116"/>
                    <a:pt x="33" y="13"/>
                  </a:cubicBezTo>
                  <a:cubicBezTo>
                    <a:pt x="25" y="4"/>
                    <a:pt x="23" y="2"/>
                    <a:pt x="21" y="1"/>
                  </a:cubicBezTo>
                  <a:cubicBezTo>
                    <a:pt x="20" y="0"/>
                    <a:pt x="20" y="0"/>
                    <a:pt x="12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0" y="7"/>
                    <a:pt x="7" y="16"/>
                  </a:cubicBezTo>
                  <a:cubicBezTo>
                    <a:pt x="180" y="258"/>
                    <a:pt x="219" y="557"/>
                    <a:pt x="220" y="895"/>
                  </a:cubicBezTo>
                  <a:cubicBezTo>
                    <a:pt x="220" y="902"/>
                    <a:pt x="223" y="902"/>
                    <a:pt x="234" y="902"/>
                  </a:cubicBezTo>
                  <a:lnTo>
                    <a:pt x="261" y="902"/>
                  </a:lnTo>
                  <a:cubicBezTo>
                    <a:pt x="272" y="902"/>
                    <a:pt x="275" y="902"/>
                    <a:pt x="275" y="896"/>
                  </a:cubicBezTo>
                  <a:lnTo>
                    <a:pt x="275" y="8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926F8041-918C-40D3-9053-81484AA5CD79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303713" y="4340225"/>
              <a:ext cx="128588" cy="439738"/>
            </a:xfrm>
            <a:custGeom>
              <a:avLst/>
              <a:gdLst>
                <a:gd name="T0" fmla="*/ 275 w 275"/>
                <a:gd name="T1" fmla="*/ 5 h 902"/>
                <a:gd name="T2" fmla="*/ 261 w 275"/>
                <a:gd name="T3" fmla="*/ 0 h 902"/>
                <a:gd name="T4" fmla="*/ 234 w 275"/>
                <a:gd name="T5" fmla="*/ 0 h 902"/>
                <a:gd name="T6" fmla="*/ 220 w 275"/>
                <a:gd name="T7" fmla="*/ 7 h 902"/>
                <a:gd name="T8" fmla="*/ 206 w 275"/>
                <a:gd name="T9" fmla="*/ 301 h 902"/>
                <a:gd name="T10" fmla="*/ 4 w 275"/>
                <a:gd name="T11" fmla="*/ 890 h 902"/>
                <a:gd name="T12" fmla="*/ 0 w 275"/>
                <a:gd name="T13" fmla="*/ 897 h 902"/>
                <a:gd name="T14" fmla="*/ 12 w 275"/>
                <a:gd name="T15" fmla="*/ 902 h 902"/>
                <a:gd name="T16" fmla="*/ 22 w 275"/>
                <a:gd name="T17" fmla="*/ 901 h 902"/>
                <a:gd name="T18" fmla="*/ 138 w 275"/>
                <a:gd name="T19" fmla="*/ 726 h 902"/>
                <a:gd name="T20" fmla="*/ 263 w 275"/>
                <a:gd name="T21" fmla="*/ 262 h 902"/>
                <a:gd name="T22" fmla="*/ 275 w 275"/>
                <a:gd name="T23" fmla="*/ 25 h 902"/>
                <a:gd name="T24" fmla="*/ 275 w 275"/>
                <a:gd name="T25" fmla="*/ 5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902">
                  <a:moveTo>
                    <a:pt x="275" y="5"/>
                  </a:moveTo>
                  <a:cubicBezTo>
                    <a:pt x="275" y="0"/>
                    <a:pt x="272" y="0"/>
                    <a:pt x="261" y="0"/>
                  </a:cubicBezTo>
                  <a:lnTo>
                    <a:pt x="234" y="0"/>
                  </a:lnTo>
                  <a:cubicBezTo>
                    <a:pt x="223" y="0"/>
                    <a:pt x="220" y="0"/>
                    <a:pt x="220" y="7"/>
                  </a:cubicBezTo>
                  <a:cubicBezTo>
                    <a:pt x="220" y="58"/>
                    <a:pt x="219" y="177"/>
                    <a:pt x="206" y="301"/>
                  </a:cubicBezTo>
                  <a:cubicBezTo>
                    <a:pt x="179" y="559"/>
                    <a:pt x="113" y="737"/>
                    <a:pt x="4" y="890"/>
                  </a:cubicBezTo>
                  <a:cubicBezTo>
                    <a:pt x="0" y="895"/>
                    <a:pt x="0" y="896"/>
                    <a:pt x="0" y="897"/>
                  </a:cubicBezTo>
                  <a:cubicBezTo>
                    <a:pt x="0" y="902"/>
                    <a:pt x="4" y="902"/>
                    <a:pt x="12" y="902"/>
                  </a:cubicBezTo>
                  <a:cubicBezTo>
                    <a:pt x="20" y="902"/>
                    <a:pt x="21" y="902"/>
                    <a:pt x="22" y="901"/>
                  </a:cubicBezTo>
                  <a:cubicBezTo>
                    <a:pt x="24" y="899"/>
                    <a:pt x="87" y="826"/>
                    <a:pt x="138" y="726"/>
                  </a:cubicBezTo>
                  <a:cubicBezTo>
                    <a:pt x="203" y="595"/>
                    <a:pt x="245" y="444"/>
                    <a:pt x="263" y="262"/>
                  </a:cubicBezTo>
                  <a:cubicBezTo>
                    <a:pt x="265" y="247"/>
                    <a:pt x="275" y="143"/>
                    <a:pt x="275" y="25"/>
                  </a:cubicBezTo>
                  <a:lnTo>
                    <a:pt x="27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81">
              <a:extLst>
                <a:ext uri="{FF2B5EF4-FFF2-40B4-BE49-F238E27FC236}">
                  <a16:creationId xmlns:a16="http://schemas.microsoft.com/office/drawing/2014/main" id="{0801668E-4E44-479B-8315-0355C009CB22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4578350" y="4313238"/>
              <a:ext cx="155575" cy="571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82">
              <a:extLst>
                <a:ext uri="{FF2B5EF4-FFF2-40B4-BE49-F238E27FC236}">
                  <a16:creationId xmlns:a16="http://schemas.microsoft.com/office/drawing/2014/main" id="{44BAB16B-0DF2-45D7-B23E-97CA2FCC04B6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905375" y="4024313"/>
              <a:ext cx="149225" cy="76200"/>
            </a:xfrm>
            <a:custGeom>
              <a:avLst/>
              <a:gdLst>
                <a:gd name="T0" fmla="*/ 135 w 320"/>
                <a:gd name="T1" fmla="*/ 125 h 157"/>
                <a:gd name="T2" fmla="*/ 130 w 320"/>
                <a:gd name="T3" fmla="*/ 146 h 157"/>
                <a:gd name="T4" fmla="*/ 142 w 320"/>
                <a:gd name="T5" fmla="*/ 157 h 157"/>
                <a:gd name="T6" fmla="*/ 155 w 320"/>
                <a:gd name="T7" fmla="*/ 150 h 157"/>
                <a:gd name="T8" fmla="*/ 162 w 320"/>
                <a:gd name="T9" fmla="*/ 128 h 157"/>
                <a:gd name="T10" fmla="*/ 169 w 320"/>
                <a:gd name="T11" fmla="*/ 97 h 157"/>
                <a:gd name="T12" fmla="*/ 175 w 320"/>
                <a:gd name="T13" fmla="*/ 73 h 157"/>
                <a:gd name="T14" fmla="*/ 186 w 320"/>
                <a:gd name="T15" fmla="*/ 47 h 157"/>
                <a:gd name="T16" fmla="*/ 242 w 320"/>
                <a:gd name="T17" fmla="*/ 10 h 157"/>
                <a:gd name="T18" fmla="*/ 262 w 320"/>
                <a:gd name="T19" fmla="*/ 34 h 157"/>
                <a:gd name="T20" fmla="*/ 242 w 320"/>
                <a:gd name="T21" fmla="*/ 108 h 157"/>
                <a:gd name="T22" fmla="*/ 237 w 320"/>
                <a:gd name="T23" fmla="*/ 127 h 157"/>
                <a:gd name="T24" fmla="*/ 270 w 320"/>
                <a:gd name="T25" fmla="*/ 157 h 157"/>
                <a:gd name="T26" fmla="*/ 320 w 320"/>
                <a:gd name="T27" fmla="*/ 104 h 157"/>
                <a:gd name="T28" fmla="*/ 314 w 320"/>
                <a:gd name="T29" fmla="*/ 99 h 157"/>
                <a:gd name="T30" fmla="*/ 308 w 320"/>
                <a:gd name="T31" fmla="*/ 105 h 157"/>
                <a:gd name="T32" fmla="*/ 271 w 320"/>
                <a:gd name="T33" fmla="*/ 147 h 157"/>
                <a:gd name="T34" fmla="*/ 262 w 320"/>
                <a:gd name="T35" fmla="*/ 135 h 157"/>
                <a:gd name="T36" fmla="*/ 270 w 320"/>
                <a:gd name="T37" fmla="*/ 107 h 157"/>
                <a:gd name="T38" fmla="*/ 289 w 320"/>
                <a:gd name="T39" fmla="*/ 40 h 157"/>
                <a:gd name="T40" fmla="*/ 276 w 320"/>
                <a:gd name="T41" fmla="*/ 9 h 157"/>
                <a:gd name="T42" fmla="*/ 243 w 320"/>
                <a:gd name="T43" fmla="*/ 0 h 157"/>
                <a:gd name="T44" fmla="*/ 181 w 320"/>
                <a:gd name="T45" fmla="*/ 35 h 157"/>
                <a:gd name="T46" fmla="*/ 136 w 320"/>
                <a:gd name="T47" fmla="*/ 0 h 157"/>
                <a:gd name="T48" fmla="*/ 77 w 320"/>
                <a:gd name="T49" fmla="*/ 32 h 157"/>
                <a:gd name="T50" fmla="*/ 40 w 320"/>
                <a:gd name="T51" fmla="*/ 0 h 157"/>
                <a:gd name="T52" fmla="*/ 12 w 320"/>
                <a:gd name="T53" fmla="*/ 19 h 157"/>
                <a:gd name="T54" fmla="*/ 0 w 320"/>
                <a:gd name="T55" fmla="*/ 53 h 157"/>
                <a:gd name="T56" fmla="*/ 6 w 320"/>
                <a:gd name="T57" fmla="*/ 58 h 157"/>
                <a:gd name="T58" fmla="*/ 13 w 320"/>
                <a:gd name="T59" fmla="*/ 47 h 157"/>
                <a:gd name="T60" fmla="*/ 39 w 320"/>
                <a:gd name="T61" fmla="*/ 10 h 157"/>
                <a:gd name="T62" fmla="*/ 50 w 320"/>
                <a:gd name="T63" fmla="*/ 27 h 157"/>
                <a:gd name="T64" fmla="*/ 45 w 320"/>
                <a:gd name="T65" fmla="*/ 56 h 157"/>
                <a:gd name="T66" fmla="*/ 37 w 320"/>
                <a:gd name="T67" fmla="*/ 87 h 157"/>
                <a:gd name="T68" fmla="*/ 26 w 320"/>
                <a:gd name="T69" fmla="*/ 132 h 157"/>
                <a:gd name="T70" fmla="*/ 22 w 320"/>
                <a:gd name="T71" fmla="*/ 146 h 157"/>
                <a:gd name="T72" fmla="*/ 34 w 320"/>
                <a:gd name="T73" fmla="*/ 157 h 157"/>
                <a:gd name="T74" fmla="*/ 48 w 320"/>
                <a:gd name="T75" fmla="*/ 150 h 157"/>
                <a:gd name="T76" fmla="*/ 54 w 320"/>
                <a:gd name="T77" fmla="*/ 128 h 157"/>
                <a:gd name="T78" fmla="*/ 62 w 320"/>
                <a:gd name="T79" fmla="*/ 97 h 157"/>
                <a:gd name="T80" fmla="*/ 68 w 320"/>
                <a:gd name="T81" fmla="*/ 73 h 157"/>
                <a:gd name="T82" fmla="*/ 82 w 320"/>
                <a:gd name="T83" fmla="*/ 42 h 157"/>
                <a:gd name="T84" fmla="*/ 135 w 320"/>
                <a:gd name="T85" fmla="*/ 10 h 157"/>
                <a:gd name="T86" fmla="*/ 155 w 320"/>
                <a:gd name="T87" fmla="*/ 34 h 157"/>
                <a:gd name="T88" fmla="*/ 149 w 320"/>
                <a:gd name="T89" fmla="*/ 67 h 157"/>
                <a:gd name="T90" fmla="*/ 135 w 320"/>
                <a:gd name="T91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57">
                  <a:moveTo>
                    <a:pt x="135" y="125"/>
                  </a:moveTo>
                  <a:cubicBezTo>
                    <a:pt x="133" y="132"/>
                    <a:pt x="130" y="144"/>
                    <a:pt x="130" y="146"/>
                  </a:cubicBezTo>
                  <a:cubicBezTo>
                    <a:pt x="130" y="154"/>
                    <a:pt x="136" y="157"/>
                    <a:pt x="142" y="157"/>
                  </a:cubicBezTo>
                  <a:cubicBezTo>
                    <a:pt x="148" y="157"/>
                    <a:pt x="154" y="153"/>
                    <a:pt x="155" y="150"/>
                  </a:cubicBezTo>
                  <a:cubicBezTo>
                    <a:pt x="157" y="146"/>
                    <a:pt x="160" y="135"/>
                    <a:pt x="162" y="128"/>
                  </a:cubicBezTo>
                  <a:cubicBezTo>
                    <a:pt x="163" y="121"/>
                    <a:pt x="167" y="105"/>
                    <a:pt x="169" y="97"/>
                  </a:cubicBezTo>
                  <a:cubicBezTo>
                    <a:pt x="171" y="89"/>
                    <a:pt x="173" y="81"/>
                    <a:pt x="175" y="73"/>
                  </a:cubicBezTo>
                  <a:cubicBezTo>
                    <a:pt x="179" y="58"/>
                    <a:pt x="179" y="58"/>
                    <a:pt x="186" y="47"/>
                  </a:cubicBezTo>
                  <a:cubicBezTo>
                    <a:pt x="197" y="30"/>
                    <a:pt x="215" y="10"/>
                    <a:pt x="242" y="10"/>
                  </a:cubicBezTo>
                  <a:cubicBezTo>
                    <a:pt x="261" y="10"/>
                    <a:pt x="262" y="26"/>
                    <a:pt x="262" y="34"/>
                  </a:cubicBezTo>
                  <a:cubicBezTo>
                    <a:pt x="262" y="55"/>
                    <a:pt x="247" y="94"/>
                    <a:pt x="242" y="108"/>
                  </a:cubicBezTo>
                  <a:cubicBezTo>
                    <a:pt x="238" y="118"/>
                    <a:pt x="237" y="121"/>
                    <a:pt x="237" y="127"/>
                  </a:cubicBezTo>
                  <a:cubicBezTo>
                    <a:pt x="237" y="146"/>
                    <a:pt x="252" y="157"/>
                    <a:pt x="270" y="157"/>
                  </a:cubicBezTo>
                  <a:cubicBezTo>
                    <a:pt x="305" y="157"/>
                    <a:pt x="320" y="109"/>
                    <a:pt x="320" y="104"/>
                  </a:cubicBezTo>
                  <a:cubicBezTo>
                    <a:pt x="320" y="99"/>
                    <a:pt x="315" y="99"/>
                    <a:pt x="314" y="99"/>
                  </a:cubicBezTo>
                  <a:cubicBezTo>
                    <a:pt x="309" y="99"/>
                    <a:pt x="309" y="101"/>
                    <a:pt x="308" y="105"/>
                  </a:cubicBezTo>
                  <a:cubicBezTo>
                    <a:pt x="300" y="133"/>
                    <a:pt x="285" y="147"/>
                    <a:pt x="271" y="147"/>
                  </a:cubicBezTo>
                  <a:cubicBezTo>
                    <a:pt x="263" y="147"/>
                    <a:pt x="262" y="143"/>
                    <a:pt x="262" y="135"/>
                  </a:cubicBezTo>
                  <a:cubicBezTo>
                    <a:pt x="262" y="127"/>
                    <a:pt x="264" y="123"/>
                    <a:pt x="270" y="107"/>
                  </a:cubicBezTo>
                  <a:cubicBezTo>
                    <a:pt x="274" y="96"/>
                    <a:pt x="289" y="59"/>
                    <a:pt x="289" y="40"/>
                  </a:cubicBezTo>
                  <a:cubicBezTo>
                    <a:pt x="289" y="34"/>
                    <a:pt x="289" y="20"/>
                    <a:pt x="276" y="9"/>
                  </a:cubicBezTo>
                  <a:cubicBezTo>
                    <a:pt x="270" y="5"/>
                    <a:pt x="260" y="0"/>
                    <a:pt x="243" y="0"/>
                  </a:cubicBezTo>
                  <a:cubicBezTo>
                    <a:pt x="212" y="0"/>
                    <a:pt x="193" y="21"/>
                    <a:pt x="181" y="35"/>
                  </a:cubicBezTo>
                  <a:cubicBezTo>
                    <a:pt x="179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  <a:cubicBezTo>
                    <a:pt x="25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43"/>
                    <a:pt x="154" y="47"/>
                    <a:pt x="149" y="67"/>
                  </a:cubicBezTo>
                  <a:lnTo>
                    <a:pt x="135" y="1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83">
              <a:extLst>
                <a:ext uri="{FF2B5EF4-FFF2-40B4-BE49-F238E27FC236}">
                  <a16:creationId xmlns:a16="http://schemas.microsoft.com/office/drawing/2014/main" id="{320BA48D-5123-4942-B17A-5D2FF56C279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24413" y="4171950"/>
              <a:ext cx="311150" cy="341313"/>
            </a:xfrm>
            <a:custGeom>
              <a:avLst/>
              <a:gdLst>
                <a:gd name="T0" fmla="*/ 604 w 664"/>
                <a:gd name="T1" fmla="*/ 698 h 698"/>
                <a:gd name="T2" fmla="*/ 664 w 664"/>
                <a:gd name="T3" fmla="*/ 539 h 698"/>
                <a:gd name="T4" fmla="*/ 652 w 664"/>
                <a:gd name="T5" fmla="*/ 539 h 698"/>
                <a:gd name="T6" fmla="*/ 522 w 664"/>
                <a:gd name="T7" fmla="*/ 639 h 698"/>
                <a:gd name="T8" fmla="*/ 367 w 664"/>
                <a:gd name="T9" fmla="*/ 655 h 698"/>
                <a:gd name="T10" fmla="*/ 66 w 664"/>
                <a:gd name="T11" fmla="*/ 655 h 698"/>
                <a:gd name="T12" fmla="*/ 320 w 664"/>
                <a:gd name="T13" fmla="*/ 357 h 698"/>
                <a:gd name="T14" fmla="*/ 325 w 664"/>
                <a:gd name="T15" fmla="*/ 349 h 698"/>
                <a:gd name="T16" fmla="*/ 321 w 664"/>
                <a:gd name="T17" fmla="*/ 342 h 698"/>
                <a:gd name="T18" fmla="*/ 89 w 664"/>
                <a:gd name="T19" fmla="*/ 24 h 698"/>
                <a:gd name="T20" fmla="*/ 362 w 664"/>
                <a:gd name="T21" fmla="*/ 24 h 698"/>
                <a:gd name="T22" fmla="*/ 479 w 664"/>
                <a:gd name="T23" fmla="*/ 32 h 698"/>
                <a:gd name="T24" fmla="*/ 588 w 664"/>
                <a:gd name="T25" fmla="*/ 70 h 698"/>
                <a:gd name="T26" fmla="*/ 652 w 664"/>
                <a:gd name="T27" fmla="*/ 140 h 698"/>
                <a:gd name="T28" fmla="*/ 664 w 664"/>
                <a:gd name="T29" fmla="*/ 140 h 698"/>
                <a:gd name="T30" fmla="*/ 604 w 664"/>
                <a:gd name="T31" fmla="*/ 0 h 698"/>
                <a:gd name="T32" fmla="*/ 14 w 664"/>
                <a:gd name="T33" fmla="*/ 0 h 698"/>
                <a:gd name="T34" fmla="*/ 1 w 664"/>
                <a:gd name="T35" fmla="*/ 4 h 698"/>
                <a:gd name="T36" fmla="*/ 0 w 664"/>
                <a:gd name="T37" fmla="*/ 20 h 698"/>
                <a:gd name="T38" fmla="*/ 264 w 664"/>
                <a:gd name="T39" fmla="*/ 381 h 698"/>
                <a:gd name="T40" fmla="*/ 6 w 664"/>
                <a:gd name="T41" fmla="*/ 684 h 698"/>
                <a:gd name="T42" fmla="*/ 1 w 664"/>
                <a:gd name="T43" fmla="*/ 693 h 698"/>
                <a:gd name="T44" fmla="*/ 14 w 664"/>
                <a:gd name="T45" fmla="*/ 698 h 698"/>
                <a:gd name="T46" fmla="*/ 604 w 664"/>
                <a:gd name="T47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8">
                  <a:moveTo>
                    <a:pt x="604" y="698"/>
                  </a:moveTo>
                  <a:lnTo>
                    <a:pt x="664" y="539"/>
                  </a:lnTo>
                  <a:lnTo>
                    <a:pt x="652" y="539"/>
                  </a:lnTo>
                  <a:cubicBezTo>
                    <a:pt x="632" y="591"/>
                    <a:pt x="579" y="624"/>
                    <a:pt x="522" y="639"/>
                  </a:cubicBezTo>
                  <a:cubicBezTo>
                    <a:pt x="512" y="642"/>
                    <a:pt x="463" y="655"/>
                    <a:pt x="367" y="655"/>
                  </a:cubicBezTo>
                  <a:lnTo>
                    <a:pt x="66" y="655"/>
                  </a:lnTo>
                  <a:lnTo>
                    <a:pt x="320" y="357"/>
                  </a:lnTo>
                  <a:cubicBezTo>
                    <a:pt x="324" y="353"/>
                    <a:pt x="325" y="352"/>
                    <a:pt x="325" y="349"/>
                  </a:cubicBezTo>
                  <a:cubicBezTo>
                    <a:pt x="325" y="348"/>
                    <a:pt x="325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9" y="32"/>
                  </a:cubicBezTo>
                  <a:cubicBezTo>
                    <a:pt x="506" y="36"/>
                    <a:pt x="549" y="45"/>
                    <a:pt x="588" y="70"/>
                  </a:cubicBezTo>
                  <a:cubicBezTo>
                    <a:pt x="601" y="77"/>
                    <a:pt x="635" y="100"/>
                    <a:pt x="652" y="140"/>
                  </a:cubicBezTo>
                  <a:lnTo>
                    <a:pt x="664" y="140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4"/>
                  </a:cubicBezTo>
                  <a:cubicBezTo>
                    <a:pt x="0" y="5"/>
                    <a:pt x="0" y="15"/>
                    <a:pt x="0" y="20"/>
                  </a:cubicBezTo>
                  <a:lnTo>
                    <a:pt x="264" y="381"/>
                  </a:lnTo>
                  <a:lnTo>
                    <a:pt x="6" y="684"/>
                  </a:lnTo>
                  <a:cubicBezTo>
                    <a:pt x="1" y="690"/>
                    <a:pt x="1" y="692"/>
                    <a:pt x="1" y="693"/>
                  </a:cubicBezTo>
                  <a:cubicBezTo>
                    <a:pt x="1" y="698"/>
                    <a:pt x="5" y="698"/>
                    <a:pt x="14" y="698"/>
                  </a:cubicBezTo>
                  <a:lnTo>
                    <a:pt x="604" y="6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84">
              <a:extLst>
                <a:ext uri="{FF2B5EF4-FFF2-40B4-BE49-F238E27FC236}">
                  <a16:creationId xmlns:a16="http://schemas.microsoft.com/office/drawing/2014/main" id="{597CA03C-1329-4B9A-AEB6-9FF21E34A536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4819650" y="4576763"/>
              <a:ext cx="71438" cy="147638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19 w 153"/>
                <a:gd name="T5" fmla="*/ 19 h 302"/>
                <a:gd name="T6" fmla="*/ 133 w 153"/>
                <a:gd name="T7" fmla="*/ 32 h 302"/>
                <a:gd name="T8" fmla="*/ 153 w 153"/>
                <a:gd name="T9" fmla="*/ 13 h 302"/>
                <a:gd name="T10" fmla="*/ 79 w 153"/>
                <a:gd name="T11" fmla="*/ 248 h 302"/>
                <a:gd name="T12" fmla="*/ 34 w 153"/>
                <a:gd name="T13" fmla="*/ 293 h 302"/>
                <a:gd name="T14" fmla="*/ 21 w 153"/>
                <a:gd name="T15" fmla="*/ 290 h 302"/>
                <a:gd name="T16" fmla="*/ 33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4 w 153"/>
                <a:gd name="T23" fmla="*/ 302 h 302"/>
                <a:gd name="T24" fmla="*/ 107 w 153"/>
                <a:gd name="T25" fmla="*/ 247 h 302"/>
                <a:gd name="T26" fmla="*/ 138 w 153"/>
                <a:gd name="T27" fmla="*/ 122 h 302"/>
                <a:gd name="T28" fmla="*/ 140 w 153"/>
                <a:gd name="T29" fmla="*/ 110 h 302"/>
                <a:gd name="T30" fmla="*/ 102 w 153"/>
                <a:gd name="T31" fmla="*/ 77 h 302"/>
                <a:gd name="T32" fmla="*/ 41 w 153"/>
                <a:gd name="T33" fmla="*/ 131 h 302"/>
                <a:gd name="T34" fmla="*/ 47 w 153"/>
                <a:gd name="T35" fmla="*/ 135 h 302"/>
                <a:gd name="T36" fmla="*/ 54 w 153"/>
                <a:gd name="T37" fmla="*/ 129 h 302"/>
                <a:gd name="T38" fmla="*/ 101 w 153"/>
                <a:gd name="T39" fmla="*/ 87 h 302"/>
                <a:gd name="T40" fmla="*/ 113 w 153"/>
                <a:gd name="T41" fmla="*/ 104 h 302"/>
                <a:gd name="T42" fmla="*/ 112 w 153"/>
                <a:gd name="T43" fmla="*/ 115 h 302"/>
                <a:gd name="T44" fmla="*/ 79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3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2"/>
                    <a:pt x="54" y="293"/>
                    <a:pt x="34" y="293"/>
                  </a:cubicBezTo>
                  <a:cubicBezTo>
                    <a:pt x="29" y="293"/>
                    <a:pt x="25" y="292"/>
                    <a:pt x="21" y="290"/>
                  </a:cubicBezTo>
                  <a:cubicBezTo>
                    <a:pt x="30" y="286"/>
                    <a:pt x="33" y="278"/>
                    <a:pt x="33" y="273"/>
                  </a:cubicBezTo>
                  <a:cubicBezTo>
                    <a:pt x="33" y="264"/>
                    <a:pt x="26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3" y="302"/>
                    <a:pt x="34" y="302"/>
                  </a:cubicBezTo>
                  <a:cubicBezTo>
                    <a:pt x="55" y="302"/>
                    <a:pt x="96" y="290"/>
                    <a:pt x="107" y="247"/>
                  </a:cubicBezTo>
                  <a:lnTo>
                    <a:pt x="138" y="122"/>
                  </a:lnTo>
                  <a:cubicBezTo>
                    <a:pt x="139" y="119"/>
                    <a:pt x="140" y="115"/>
                    <a:pt x="140" y="110"/>
                  </a:cubicBezTo>
                  <a:cubicBezTo>
                    <a:pt x="140" y="91"/>
                    <a:pt x="123" y="77"/>
                    <a:pt x="102" y="77"/>
                  </a:cubicBezTo>
                  <a:cubicBezTo>
                    <a:pt x="64" y="77"/>
                    <a:pt x="41" y="126"/>
                    <a:pt x="41" y="131"/>
                  </a:cubicBezTo>
                  <a:cubicBezTo>
                    <a:pt x="41" y="135"/>
                    <a:pt x="46" y="135"/>
                    <a:pt x="47" y="135"/>
                  </a:cubicBezTo>
                  <a:cubicBezTo>
                    <a:pt x="52" y="135"/>
                    <a:pt x="52" y="134"/>
                    <a:pt x="54" y="129"/>
                  </a:cubicBezTo>
                  <a:cubicBezTo>
                    <a:pt x="63" y="109"/>
                    <a:pt x="81" y="87"/>
                    <a:pt x="101" y="87"/>
                  </a:cubicBezTo>
                  <a:cubicBezTo>
                    <a:pt x="110" y="87"/>
                    <a:pt x="113" y="93"/>
                    <a:pt x="113" y="104"/>
                  </a:cubicBezTo>
                  <a:cubicBezTo>
                    <a:pt x="113" y="108"/>
                    <a:pt x="113" y="113"/>
                    <a:pt x="112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85">
              <a:extLst>
                <a:ext uri="{FF2B5EF4-FFF2-40B4-BE49-F238E27FC236}">
                  <a16:creationId xmlns:a16="http://schemas.microsoft.com/office/drawing/2014/main" id="{B5F1C3EA-F6E4-4282-A1E5-DA7DB8145008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4916488" y="4624388"/>
              <a:ext cx="120650" cy="46038"/>
            </a:xfrm>
            <a:custGeom>
              <a:avLst/>
              <a:gdLst>
                <a:gd name="T0" fmla="*/ 243 w 257"/>
                <a:gd name="T1" fmla="*/ 17 h 94"/>
                <a:gd name="T2" fmla="*/ 257 w 257"/>
                <a:gd name="T3" fmla="*/ 8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8 h 94"/>
                <a:gd name="T10" fmla="*/ 13 w 257"/>
                <a:gd name="T11" fmla="*/ 17 h 94"/>
                <a:gd name="T12" fmla="*/ 243 w 257"/>
                <a:gd name="T13" fmla="*/ 17 h 94"/>
                <a:gd name="T14" fmla="*/ 244 w 257"/>
                <a:gd name="T15" fmla="*/ 94 h 94"/>
                <a:gd name="T16" fmla="*/ 257 w 257"/>
                <a:gd name="T17" fmla="*/ 85 h 94"/>
                <a:gd name="T18" fmla="*/ 243 w 257"/>
                <a:gd name="T19" fmla="*/ 77 h 94"/>
                <a:gd name="T20" fmla="*/ 13 w 257"/>
                <a:gd name="T21" fmla="*/ 77 h 94"/>
                <a:gd name="T22" fmla="*/ 0 w 257"/>
                <a:gd name="T23" fmla="*/ 85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3" y="17"/>
                  </a:moveTo>
                  <a:cubicBezTo>
                    <a:pt x="249" y="17"/>
                    <a:pt x="257" y="17"/>
                    <a:pt x="257" y="8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3" y="17"/>
                  </a:cubicBezTo>
                  <a:lnTo>
                    <a:pt x="243" y="17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5"/>
                  </a:cubicBezTo>
                  <a:cubicBezTo>
                    <a:pt x="257" y="77"/>
                    <a:pt x="249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5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86">
              <a:extLst>
                <a:ext uri="{FF2B5EF4-FFF2-40B4-BE49-F238E27FC236}">
                  <a16:creationId xmlns:a16="http://schemas.microsoft.com/office/drawing/2014/main" id="{CE6F0029-4982-4AB0-AD36-0310025A53B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5065713" y="4576763"/>
              <a:ext cx="60325" cy="112713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7">
              <a:extLst>
                <a:ext uri="{FF2B5EF4-FFF2-40B4-BE49-F238E27FC236}">
                  <a16:creationId xmlns:a16="http://schemas.microsoft.com/office/drawing/2014/main" id="{0F27AFB0-62C9-4A11-BC2B-C6032E256374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5191125" y="4237038"/>
              <a:ext cx="146050" cy="166688"/>
            </a:xfrm>
            <a:custGeom>
              <a:avLst/>
              <a:gdLst>
                <a:gd name="T0" fmla="*/ 122 w 312"/>
                <a:gd name="T1" fmla="*/ 174 h 341"/>
                <a:gd name="T2" fmla="*/ 176 w 312"/>
                <a:gd name="T3" fmla="*/ 184 h 341"/>
                <a:gd name="T4" fmla="*/ 202 w 312"/>
                <a:gd name="T5" fmla="*/ 230 h 341"/>
                <a:gd name="T6" fmla="*/ 211 w 312"/>
                <a:gd name="T7" fmla="*/ 243 h 341"/>
                <a:gd name="T8" fmla="*/ 219 w 312"/>
                <a:gd name="T9" fmla="*/ 227 h 341"/>
                <a:gd name="T10" fmla="*/ 219 w 312"/>
                <a:gd name="T11" fmla="*/ 92 h 341"/>
                <a:gd name="T12" fmla="*/ 211 w 312"/>
                <a:gd name="T13" fmla="*/ 76 h 341"/>
                <a:gd name="T14" fmla="*/ 202 w 312"/>
                <a:gd name="T15" fmla="*/ 88 h 341"/>
                <a:gd name="T16" fmla="*/ 122 w 312"/>
                <a:gd name="T17" fmla="*/ 156 h 341"/>
                <a:gd name="T18" fmla="*/ 122 w 312"/>
                <a:gd name="T19" fmla="*/ 51 h 341"/>
                <a:gd name="T20" fmla="*/ 144 w 312"/>
                <a:gd name="T21" fmla="*/ 17 h 341"/>
                <a:gd name="T22" fmla="*/ 168 w 312"/>
                <a:gd name="T23" fmla="*/ 17 h 341"/>
                <a:gd name="T24" fmla="*/ 271 w 312"/>
                <a:gd name="T25" fmla="*/ 86 h 341"/>
                <a:gd name="T26" fmla="*/ 280 w 312"/>
                <a:gd name="T27" fmla="*/ 98 h 341"/>
                <a:gd name="T28" fmla="*/ 289 w 312"/>
                <a:gd name="T29" fmla="*/ 81 h 341"/>
                <a:gd name="T30" fmla="*/ 289 w 312"/>
                <a:gd name="T31" fmla="*/ 16 h 341"/>
                <a:gd name="T32" fmla="*/ 272 w 312"/>
                <a:gd name="T33" fmla="*/ 0 h 341"/>
                <a:gd name="T34" fmla="*/ 17 w 312"/>
                <a:gd name="T35" fmla="*/ 0 h 341"/>
                <a:gd name="T36" fmla="*/ 0 w 312"/>
                <a:gd name="T37" fmla="*/ 9 h 341"/>
                <a:gd name="T38" fmla="*/ 14 w 312"/>
                <a:gd name="T39" fmla="*/ 17 h 341"/>
                <a:gd name="T40" fmla="*/ 44 w 312"/>
                <a:gd name="T41" fmla="*/ 46 h 341"/>
                <a:gd name="T42" fmla="*/ 44 w 312"/>
                <a:gd name="T43" fmla="*/ 296 h 341"/>
                <a:gd name="T44" fmla="*/ 16 w 312"/>
                <a:gd name="T45" fmla="*/ 324 h 341"/>
                <a:gd name="T46" fmla="*/ 0 w 312"/>
                <a:gd name="T47" fmla="*/ 332 h 341"/>
                <a:gd name="T48" fmla="*/ 17 w 312"/>
                <a:gd name="T49" fmla="*/ 341 h 341"/>
                <a:gd name="T50" fmla="*/ 281 w 312"/>
                <a:gd name="T51" fmla="*/ 341 h 341"/>
                <a:gd name="T52" fmla="*/ 297 w 312"/>
                <a:gd name="T53" fmla="*/ 334 h 341"/>
                <a:gd name="T54" fmla="*/ 312 w 312"/>
                <a:gd name="T55" fmla="*/ 248 h 341"/>
                <a:gd name="T56" fmla="*/ 303 w 312"/>
                <a:gd name="T57" fmla="*/ 239 h 341"/>
                <a:gd name="T58" fmla="*/ 294 w 312"/>
                <a:gd name="T59" fmla="*/ 246 h 341"/>
                <a:gd name="T60" fmla="*/ 250 w 312"/>
                <a:gd name="T61" fmla="*/ 302 h 341"/>
                <a:gd name="T62" fmla="*/ 171 w 312"/>
                <a:gd name="T63" fmla="*/ 324 h 341"/>
                <a:gd name="T64" fmla="*/ 144 w 312"/>
                <a:gd name="T65" fmla="*/ 324 h 341"/>
                <a:gd name="T66" fmla="*/ 122 w 312"/>
                <a:gd name="T67" fmla="*/ 291 h 341"/>
                <a:gd name="T68" fmla="*/ 122 w 312"/>
                <a:gd name="T69" fmla="*/ 174 h 341"/>
                <a:gd name="T70" fmla="*/ 271 w 312"/>
                <a:gd name="T71" fmla="*/ 17 h 341"/>
                <a:gd name="T72" fmla="*/ 271 w 312"/>
                <a:gd name="T73" fmla="*/ 41 h 341"/>
                <a:gd name="T74" fmla="*/ 243 w 312"/>
                <a:gd name="T75" fmla="*/ 17 h 341"/>
                <a:gd name="T76" fmla="*/ 271 w 312"/>
                <a:gd name="T77" fmla="*/ 17 h 341"/>
                <a:gd name="T78" fmla="*/ 174 w 312"/>
                <a:gd name="T79" fmla="*/ 163 h 341"/>
                <a:gd name="T80" fmla="*/ 202 w 312"/>
                <a:gd name="T81" fmla="*/ 142 h 341"/>
                <a:gd name="T82" fmla="*/ 202 w 312"/>
                <a:gd name="T83" fmla="*/ 184 h 341"/>
                <a:gd name="T84" fmla="*/ 174 w 312"/>
                <a:gd name="T85" fmla="*/ 164 h 341"/>
                <a:gd name="T86" fmla="*/ 174 w 312"/>
                <a:gd name="T87" fmla="*/ 163 h 341"/>
                <a:gd name="T88" fmla="*/ 61 w 312"/>
                <a:gd name="T89" fmla="*/ 45 h 341"/>
                <a:gd name="T90" fmla="*/ 57 w 312"/>
                <a:gd name="T91" fmla="*/ 17 h 341"/>
                <a:gd name="T92" fmla="*/ 110 w 312"/>
                <a:gd name="T93" fmla="*/ 17 h 341"/>
                <a:gd name="T94" fmla="*/ 105 w 312"/>
                <a:gd name="T95" fmla="*/ 50 h 341"/>
                <a:gd name="T96" fmla="*/ 105 w 312"/>
                <a:gd name="T97" fmla="*/ 292 h 341"/>
                <a:gd name="T98" fmla="*/ 110 w 312"/>
                <a:gd name="T99" fmla="*/ 324 h 341"/>
                <a:gd name="T100" fmla="*/ 57 w 312"/>
                <a:gd name="T101" fmla="*/ 324 h 341"/>
                <a:gd name="T102" fmla="*/ 61 w 312"/>
                <a:gd name="T103" fmla="*/ 297 h 341"/>
                <a:gd name="T104" fmla="*/ 61 w 312"/>
                <a:gd name="T105" fmla="*/ 45 h 341"/>
                <a:gd name="T106" fmla="*/ 247 w 312"/>
                <a:gd name="T107" fmla="*/ 324 h 341"/>
                <a:gd name="T108" fmla="*/ 247 w 312"/>
                <a:gd name="T109" fmla="*/ 323 h 341"/>
                <a:gd name="T110" fmla="*/ 286 w 312"/>
                <a:gd name="T111" fmla="*/ 296 h 341"/>
                <a:gd name="T112" fmla="*/ 282 w 312"/>
                <a:gd name="T113" fmla="*/ 324 h 341"/>
                <a:gd name="T114" fmla="*/ 247 w 312"/>
                <a:gd name="T11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41">
                  <a:moveTo>
                    <a:pt x="122" y="174"/>
                  </a:moveTo>
                  <a:cubicBezTo>
                    <a:pt x="135" y="174"/>
                    <a:pt x="159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3" y="237"/>
                    <a:pt x="203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3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2" y="17"/>
                    <a:pt x="144" y="17"/>
                  </a:cubicBezTo>
                  <a:lnTo>
                    <a:pt x="168" y="17"/>
                  </a:lnTo>
                  <a:cubicBezTo>
                    <a:pt x="235" y="17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281" y="341"/>
                  </a:lnTo>
                  <a:cubicBezTo>
                    <a:pt x="291" y="341"/>
                    <a:pt x="296" y="341"/>
                    <a:pt x="297" y="334"/>
                  </a:cubicBezTo>
                  <a:cubicBezTo>
                    <a:pt x="298" y="334"/>
                    <a:pt x="312" y="251"/>
                    <a:pt x="312" y="248"/>
                  </a:cubicBezTo>
                  <a:cubicBezTo>
                    <a:pt x="312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9" y="324"/>
                    <a:pt x="171" y="324"/>
                  </a:cubicBezTo>
                  <a:lnTo>
                    <a:pt x="144" y="324"/>
                  </a:lnTo>
                  <a:cubicBezTo>
                    <a:pt x="132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2"/>
                    <a:pt x="253" y="24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5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5" y="29"/>
                    <a:pt x="105" y="45"/>
                    <a:pt x="105" y="50"/>
                  </a:cubicBezTo>
                  <a:lnTo>
                    <a:pt x="105" y="292"/>
                  </a:lnTo>
                  <a:cubicBezTo>
                    <a:pt x="105" y="309"/>
                    <a:pt x="108" y="319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3"/>
                  </a:lnTo>
                  <a:cubicBezTo>
                    <a:pt x="263" y="315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88">
              <a:extLst>
                <a:ext uri="{FF2B5EF4-FFF2-40B4-BE49-F238E27FC236}">
                  <a16:creationId xmlns:a16="http://schemas.microsoft.com/office/drawing/2014/main" id="{8C641549-826B-4832-B0B1-F6A20DFEAE9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367338" y="4221163"/>
              <a:ext cx="52388" cy="24288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5" y="153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89">
              <a:extLst>
                <a:ext uri="{FF2B5EF4-FFF2-40B4-BE49-F238E27FC236}">
                  <a16:creationId xmlns:a16="http://schemas.microsoft.com/office/drawing/2014/main" id="{AB8947EC-4F69-486B-99BE-CA71D42B994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441950" y="4237038"/>
              <a:ext cx="169863" cy="166688"/>
            </a:xfrm>
            <a:custGeom>
              <a:avLst/>
              <a:gdLst>
                <a:gd name="T0" fmla="*/ 281 w 363"/>
                <a:gd name="T1" fmla="*/ 57 h 340"/>
                <a:gd name="T2" fmla="*/ 287 w 363"/>
                <a:gd name="T3" fmla="*/ 50 h 340"/>
                <a:gd name="T4" fmla="*/ 353 w 363"/>
                <a:gd name="T5" fmla="*/ 15 h 340"/>
                <a:gd name="T6" fmla="*/ 363 w 363"/>
                <a:gd name="T7" fmla="*/ 6 h 340"/>
                <a:gd name="T8" fmla="*/ 356 w 363"/>
                <a:gd name="T9" fmla="*/ 0 h 340"/>
                <a:gd name="T10" fmla="*/ 315 w 363"/>
                <a:gd name="T11" fmla="*/ 1 h 340"/>
                <a:gd name="T12" fmla="*/ 266 w 363"/>
                <a:gd name="T13" fmla="*/ 0 h 340"/>
                <a:gd name="T14" fmla="*/ 256 w 363"/>
                <a:gd name="T15" fmla="*/ 9 h 340"/>
                <a:gd name="T16" fmla="*/ 264 w 363"/>
                <a:gd name="T17" fmla="*/ 15 h 340"/>
                <a:gd name="T18" fmla="*/ 282 w 363"/>
                <a:gd name="T19" fmla="*/ 27 h 340"/>
                <a:gd name="T20" fmla="*/ 268 w 363"/>
                <a:gd name="T21" fmla="*/ 51 h 340"/>
                <a:gd name="T22" fmla="*/ 152 w 363"/>
                <a:gd name="T23" fmla="*/ 184 h 340"/>
                <a:gd name="T24" fmla="*/ 98 w 363"/>
                <a:gd name="T25" fmla="*/ 36 h 340"/>
                <a:gd name="T26" fmla="*/ 95 w 363"/>
                <a:gd name="T27" fmla="*/ 27 h 340"/>
                <a:gd name="T28" fmla="*/ 124 w 363"/>
                <a:gd name="T29" fmla="*/ 15 h 340"/>
                <a:gd name="T30" fmla="*/ 136 w 363"/>
                <a:gd name="T31" fmla="*/ 5 h 340"/>
                <a:gd name="T32" fmla="*/ 128 w 363"/>
                <a:gd name="T33" fmla="*/ 0 h 340"/>
                <a:gd name="T34" fmla="*/ 66 w 363"/>
                <a:gd name="T35" fmla="*/ 1 h 340"/>
                <a:gd name="T36" fmla="*/ 10 w 363"/>
                <a:gd name="T37" fmla="*/ 0 h 340"/>
                <a:gd name="T38" fmla="*/ 0 w 363"/>
                <a:gd name="T39" fmla="*/ 10 h 340"/>
                <a:gd name="T40" fmla="*/ 12 w 363"/>
                <a:gd name="T41" fmla="*/ 15 h 340"/>
                <a:gd name="T42" fmla="*/ 48 w 363"/>
                <a:gd name="T43" fmla="*/ 32 h 340"/>
                <a:gd name="T44" fmla="*/ 109 w 363"/>
                <a:gd name="T45" fmla="*/ 196 h 340"/>
                <a:gd name="T46" fmla="*/ 111 w 363"/>
                <a:gd name="T47" fmla="*/ 205 h 340"/>
                <a:gd name="T48" fmla="*/ 89 w 363"/>
                <a:gd name="T49" fmla="*/ 296 h 340"/>
                <a:gd name="T50" fmla="*/ 42 w 363"/>
                <a:gd name="T51" fmla="*/ 325 h 340"/>
                <a:gd name="T52" fmla="*/ 29 w 363"/>
                <a:gd name="T53" fmla="*/ 335 h 340"/>
                <a:gd name="T54" fmla="*/ 36 w 363"/>
                <a:gd name="T55" fmla="*/ 340 h 340"/>
                <a:gd name="T56" fmla="*/ 99 w 363"/>
                <a:gd name="T57" fmla="*/ 339 h 340"/>
                <a:gd name="T58" fmla="*/ 162 w 363"/>
                <a:gd name="T59" fmla="*/ 340 h 340"/>
                <a:gd name="T60" fmla="*/ 172 w 363"/>
                <a:gd name="T61" fmla="*/ 330 h 340"/>
                <a:gd name="T62" fmla="*/ 158 w 363"/>
                <a:gd name="T63" fmla="*/ 325 h 340"/>
                <a:gd name="T64" fmla="*/ 139 w 363"/>
                <a:gd name="T65" fmla="*/ 324 h 340"/>
                <a:gd name="T66" fmla="*/ 125 w 363"/>
                <a:gd name="T67" fmla="*/ 316 h 340"/>
                <a:gd name="T68" fmla="*/ 132 w 363"/>
                <a:gd name="T69" fmla="*/ 285 h 340"/>
                <a:gd name="T70" fmla="*/ 150 w 363"/>
                <a:gd name="T71" fmla="*/ 214 h 340"/>
                <a:gd name="T72" fmla="*/ 157 w 363"/>
                <a:gd name="T73" fmla="*/ 199 h 340"/>
                <a:gd name="T74" fmla="*/ 281 w 363"/>
                <a:gd name="T75" fmla="*/ 5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3" h="340">
                  <a:moveTo>
                    <a:pt x="281" y="57"/>
                  </a:moveTo>
                  <a:lnTo>
                    <a:pt x="287" y="50"/>
                  </a:lnTo>
                  <a:cubicBezTo>
                    <a:pt x="302" y="35"/>
                    <a:pt x="319" y="18"/>
                    <a:pt x="353" y="15"/>
                  </a:cubicBezTo>
                  <a:cubicBezTo>
                    <a:pt x="358" y="15"/>
                    <a:pt x="363" y="15"/>
                    <a:pt x="363" y="6"/>
                  </a:cubicBezTo>
                  <a:cubicBezTo>
                    <a:pt x="363" y="2"/>
                    <a:pt x="360" y="0"/>
                    <a:pt x="356" y="0"/>
                  </a:cubicBezTo>
                  <a:cubicBezTo>
                    <a:pt x="343" y="0"/>
                    <a:pt x="329" y="1"/>
                    <a:pt x="315" y="1"/>
                  </a:cubicBezTo>
                  <a:cubicBezTo>
                    <a:pt x="299" y="1"/>
                    <a:pt x="282" y="0"/>
                    <a:pt x="266" y="0"/>
                  </a:cubicBezTo>
                  <a:cubicBezTo>
                    <a:pt x="263" y="0"/>
                    <a:pt x="256" y="0"/>
                    <a:pt x="256" y="9"/>
                  </a:cubicBezTo>
                  <a:cubicBezTo>
                    <a:pt x="256" y="15"/>
                    <a:pt x="261" y="15"/>
                    <a:pt x="264" y="15"/>
                  </a:cubicBezTo>
                  <a:cubicBezTo>
                    <a:pt x="267" y="15"/>
                    <a:pt x="282" y="16"/>
                    <a:pt x="282" y="27"/>
                  </a:cubicBezTo>
                  <a:cubicBezTo>
                    <a:pt x="282" y="35"/>
                    <a:pt x="270" y="48"/>
                    <a:pt x="268" y="51"/>
                  </a:cubicBezTo>
                  <a:lnTo>
                    <a:pt x="152" y="184"/>
                  </a:lnTo>
                  <a:lnTo>
                    <a:pt x="98" y="36"/>
                  </a:lnTo>
                  <a:cubicBezTo>
                    <a:pt x="95" y="29"/>
                    <a:pt x="95" y="28"/>
                    <a:pt x="95" y="27"/>
                  </a:cubicBezTo>
                  <a:cubicBezTo>
                    <a:pt x="95" y="15"/>
                    <a:pt x="119" y="15"/>
                    <a:pt x="124" y="15"/>
                  </a:cubicBezTo>
                  <a:cubicBezTo>
                    <a:pt x="131" y="15"/>
                    <a:pt x="136" y="15"/>
                    <a:pt x="136" y="5"/>
                  </a:cubicBezTo>
                  <a:cubicBezTo>
                    <a:pt x="136" y="0"/>
                    <a:pt x="130" y="0"/>
                    <a:pt x="128" y="0"/>
                  </a:cubicBezTo>
                  <a:cubicBezTo>
                    <a:pt x="114" y="0"/>
                    <a:pt x="80" y="1"/>
                    <a:pt x="66" y="1"/>
                  </a:cubicBezTo>
                  <a:cubicBezTo>
                    <a:pt x="53" y="1"/>
                    <a:pt x="22" y="0"/>
                    <a:pt x="10" y="0"/>
                  </a:cubicBezTo>
                  <a:cubicBezTo>
                    <a:pt x="7" y="0"/>
                    <a:pt x="0" y="0"/>
                    <a:pt x="0" y="10"/>
                  </a:cubicBezTo>
                  <a:cubicBezTo>
                    <a:pt x="0" y="15"/>
                    <a:pt x="5" y="15"/>
                    <a:pt x="12" y="15"/>
                  </a:cubicBezTo>
                  <a:cubicBezTo>
                    <a:pt x="42" y="15"/>
                    <a:pt x="44" y="20"/>
                    <a:pt x="48" y="32"/>
                  </a:cubicBezTo>
                  <a:lnTo>
                    <a:pt x="109" y="196"/>
                  </a:lnTo>
                  <a:cubicBezTo>
                    <a:pt x="110" y="198"/>
                    <a:pt x="111" y="203"/>
                    <a:pt x="111" y="205"/>
                  </a:cubicBezTo>
                  <a:cubicBezTo>
                    <a:pt x="111" y="206"/>
                    <a:pt x="92" y="287"/>
                    <a:pt x="89" y="296"/>
                  </a:cubicBezTo>
                  <a:cubicBezTo>
                    <a:pt x="83" y="323"/>
                    <a:pt x="82" y="324"/>
                    <a:pt x="42" y="325"/>
                  </a:cubicBezTo>
                  <a:cubicBezTo>
                    <a:pt x="33" y="325"/>
                    <a:pt x="29" y="325"/>
                    <a:pt x="29" y="335"/>
                  </a:cubicBezTo>
                  <a:cubicBezTo>
                    <a:pt x="29" y="340"/>
                    <a:pt x="35" y="340"/>
                    <a:pt x="36" y="340"/>
                  </a:cubicBezTo>
                  <a:cubicBezTo>
                    <a:pt x="50" y="340"/>
                    <a:pt x="85" y="339"/>
                    <a:pt x="99" y="339"/>
                  </a:cubicBezTo>
                  <a:cubicBezTo>
                    <a:pt x="112" y="339"/>
                    <a:pt x="148" y="340"/>
                    <a:pt x="162" y="340"/>
                  </a:cubicBezTo>
                  <a:cubicBezTo>
                    <a:pt x="166" y="340"/>
                    <a:pt x="172" y="340"/>
                    <a:pt x="172" y="330"/>
                  </a:cubicBezTo>
                  <a:cubicBezTo>
                    <a:pt x="172" y="325"/>
                    <a:pt x="167" y="325"/>
                    <a:pt x="158" y="325"/>
                  </a:cubicBezTo>
                  <a:cubicBezTo>
                    <a:pt x="157" y="325"/>
                    <a:pt x="147" y="325"/>
                    <a:pt x="139" y="324"/>
                  </a:cubicBezTo>
                  <a:cubicBezTo>
                    <a:pt x="128" y="323"/>
                    <a:pt x="125" y="322"/>
                    <a:pt x="125" y="316"/>
                  </a:cubicBezTo>
                  <a:cubicBezTo>
                    <a:pt x="125" y="312"/>
                    <a:pt x="130" y="295"/>
                    <a:pt x="132" y="285"/>
                  </a:cubicBezTo>
                  <a:lnTo>
                    <a:pt x="150" y="214"/>
                  </a:lnTo>
                  <a:cubicBezTo>
                    <a:pt x="152" y="205"/>
                    <a:pt x="153" y="203"/>
                    <a:pt x="157" y="199"/>
                  </a:cubicBezTo>
                  <a:lnTo>
                    <a:pt x="281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0">
              <a:extLst>
                <a:ext uri="{FF2B5EF4-FFF2-40B4-BE49-F238E27FC236}">
                  <a16:creationId xmlns:a16="http://schemas.microsoft.com/office/drawing/2014/main" id="{A789D488-8280-4002-B53B-AED5FDDE04ED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5576888" y="4327525"/>
              <a:ext cx="49213" cy="1143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91">
              <a:extLst>
                <a:ext uri="{FF2B5EF4-FFF2-40B4-BE49-F238E27FC236}">
                  <a16:creationId xmlns:a16="http://schemas.microsoft.com/office/drawing/2014/main" id="{414F5C54-E1CF-4B90-B715-18DE601DFD6E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5635625" y="4327525"/>
              <a:ext cx="71438" cy="146050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20 w 153"/>
                <a:gd name="T5" fmla="*/ 19 h 302"/>
                <a:gd name="T6" fmla="*/ 134 w 153"/>
                <a:gd name="T7" fmla="*/ 32 h 302"/>
                <a:gd name="T8" fmla="*/ 153 w 153"/>
                <a:gd name="T9" fmla="*/ 13 h 302"/>
                <a:gd name="T10" fmla="*/ 79 w 153"/>
                <a:gd name="T11" fmla="*/ 248 h 302"/>
                <a:gd name="T12" fmla="*/ 34 w 153"/>
                <a:gd name="T13" fmla="*/ 293 h 302"/>
                <a:gd name="T14" fmla="*/ 22 w 153"/>
                <a:gd name="T15" fmla="*/ 290 h 302"/>
                <a:gd name="T16" fmla="*/ 34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5 w 153"/>
                <a:gd name="T23" fmla="*/ 302 h 302"/>
                <a:gd name="T24" fmla="*/ 107 w 153"/>
                <a:gd name="T25" fmla="*/ 247 h 302"/>
                <a:gd name="T26" fmla="*/ 139 w 153"/>
                <a:gd name="T27" fmla="*/ 122 h 302"/>
                <a:gd name="T28" fmla="*/ 140 w 153"/>
                <a:gd name="T29" fmla="*/ 110 h 302"/>
                <a:gd name="T30" fmla="*/ 103 w 153"/>
                <a:gd name="T31" fmla="*/ 77 h 302"/>
                <a:gd name="T32" fmla="*/ 42 w 153"/>
                <a:gd name="T33" fmla="*/ 131 h 302"/>
                <a:gd name="T34" fmla="*/ 48 w 153"/>
                <a:gd name="T35" fmla="*/ 135 h 302"/>
                <a:gd name="T36" fmla="*/ 55 w 153"/>
                <a:gd name="T37" fmla="*/ 129 h 302"/>
                <a:gd name="T38" fmla="*/ 102 w 153"/>
                <a:gd name="T39" fmla="*/ 87 h 302"/>
                <a:gd name="T40" fmla="*/ 114 w 153"/>
                <a:gd name="T41" fmla="*/ 104 h 302"/>
                <a:gd name="T42" fmla="*/ 113 w 153"/>
                <a:gd name="T43" fmla="*/ 115 h 302"/>
                <a:gd name="T44" fmla="*/ 79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2"/>
                    <a:pt x="55" y="293"/>
                    <a:pt x="34" y="293"/>
                  </a:cubicBezTo>
                  <a:cubicBezTo>
                    <a:pt x="30" y="293"/>
                    <a:pt x="26" y="292"/>
                    <a:pt x="22" y="290"/>
                  </a:cubicBezTo>
                  <a:cubicBezTo>
                    <a:pt x="31" y="286"/>
                    <a:pt x="34" y="278"/>
                    <a:pt x="34" y="273"/>
                  </a:cubicBezTo>
                  <a:cubicBezTo>
                    <a:pt x="34" y="264"/>
                    <a:pt x="27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4" y="302"/>
                    <a:pt x="35" y="302"/>
                  </a:cubicBezTo>
                  <a:cubicBezTo>
                    <a:pt x="56" y="302"/>
                    <a:pt x="96" y="290"/>
                    <a:pt x="107" y="247"/>
                  </a:cubicBezTo>
                  <a:lnTo>
                    <a:pt x="139" y="122"/>
                  </a:lnTo>
                  <a:cubicBezTo>
                    <a:pt x="140" y="119"/>
                    <a:pt x="140" y="115"/>
                    <a:pt x="140" y="110"/>
                  </a:cubicBezTo>
                  <a:cubicBezTo>
                    <a:pt x="140" y="91"/>
                    <a:pt x="124" y="77"/>
                    <a:pt x="103" y="77"/>
                  </a:cubicBezTo>
                  <a:cubicBezTo>
                    <a:pt x="64" y="77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2" y="134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2">
              <a:extLst>
                <a:ext uri="{FF2B5EF4-FFF2-40B4-BE49-F238E27FC236}">
                  <a16:creationId xmlns:a16="http://schemas.microsoft.com/office/drawing/2014/main" id="{E0315B7E-4713-4722-8B8B-C8300372D713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746750" y="4221163"/>
              <a:ext cx="53975" cy="24288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3">
              <a:extLst>
                <a:ext uri="{FF2B5EF4-FFF2-40B4-BE49-F238E27FC236}">
                  <a16:creationId xmlns:a16="http://schemas.microsoft.com/office/drawing/2014/main" id="{135C396E-29A2-4A04-B2F3-899AF56E950D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5902325" y="4313238"/>
              <a:ext cx="155575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4">
              <a:extLst>
                <a:ext uri="{FF2B5EF4-FFF2-40B4-BE49-F238E27FC236}">
                  <a16:creationId xmlns:a16="http://schemas.microsoft.com/office/drawing/2014/main" id="{6C6294D3-BD61-4684-9984-C80A3436B62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6142038" y="4295775"/>
              <a:ext cx="192088" cy="10953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7 h 226"/>
                <a:gd name="T14" fmla="*/ 94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5" y="170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95">
              <a:extLst>
                <a:ext uri="{FF2B5EF4-FFF2-40B4-BE49-F238E27FC236}">
                  <a16:creationId xmlns:a16="http://schemas.microsoft.com/office/drawing/2014/main" id="{CB556E62-6D55-4F94-8B42-1C2C45266D90}"/>
                </a:ext>
              </a:extLst>
            </p:cNvPr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6411913" y="43291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6">
              <a:extLst>
                <a:ext uri="{FF2B5EF4-FFF2-40B4-BE49-F238E27FC236}">
                  <a16:creationId xmlns:a16="http://schemas.microsoft.com/office/drawing/2014/main" id="{1655D620-CB1C-4F89-850B-0994CFEA493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569075" y="4076700"/>
              <a:ext cx="77788" cy="16192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8">
              <a:extLst>
                <a:ext uri="{FF2B5EF4-FFF2-40B4-BE49-F238E27FC236}">
                  <a16:creationId xmlns:a16="http://schemas.microsoft.com/office/drawing/2014/main" id="{04DC0B9A-A35E-46E0-8A9B-B4EC331BB925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6543675" y="4462463"/>
              <a:ext cx="127000" cy="10953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6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9">
              <a:extLst>
                <a:ext uri="{FF2B5EF4-FFF2-40B4-BE49-F238E27FC236}">
                  <a16:creationId xmlns:a16="http://schemas.microsoft.com/office/drawing/2014/main" id="{A6624EDB-984B-48A8-9DE8-C38978241B13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783388" y="4313238"/>
              <a:ext cx="155575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0">
              <a:extLst>
                <a:ext uri="{FF2B5EF4-FFF2-40B4-BE49-F238E27FC236}">
                  <a16:creationId xmlns:a16="http://schemas.microsoft.com/office/drawing/2014/main" id="{DA3C8AA1-1BC5-494C-9094-7D3C842C6493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7050088" y="4132263"/>
              <a:ext cx="192088" cy="10953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2">
              <a:extLst>
                <a:ext uri="{FF2B5EF4-FFF2-40B4-BE49-F238E27FC236}">
                  <a16:creationId xmlns:a16="http://schemas.microsoft.com/office/drawing/2014/main" id="{CB006CD7-C48B-4A7E-9AC9-E7210A6F1FAD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7083425" y="4462463"/>
              <a:ext cx="127000" cy="10953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6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A54F6E62-3214-4E7A-A235-C15E7BFA48D0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6537325" y="4337050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2" name="Freeform 121 1">
              <a:extLst>
                <a:ext uri="{FF2B5EF4-FFF2-40B4-BE49-F238E27FC236}">
                  <a16:creationId xmlns:a16="http://schemas.microsoft.com/office/drawing/2014/main" id="{E2E05DD1-387B-427F-8547-3CDE4511AEFA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043738" y="4337050"/>
              <a:ext cx="204790" cy="9526"/>
            </a:xfrm>
            <a:custGeom>
              <a:avLst/>
              <a:gdLst/>
              <a:ahLst/>
              <a:cxnLst/>
              <a:rect l="0" t="0" r="0" b="0"/>
              <a:pathLst>
                <a:path w="204790" h="9526">
                  <a:moveTo>
                    <a:pt x="0" y="9525"/>
                  </a:moveTo>
                  <a:lnTo>
                    <a:pt x="204789" y="9525"/>
                  </a:lnTo>
                  <a:lnTo>
                    <a:pt x="2047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1" name="文本框 160">
                <a:extLst>
                  <a:ext uri="{FF2B5EF4-FFF2-40B4-BE49-F238E27FC236}">
                    <a16:creationId xmlns:a16="http://schemas.microsoft.com/office/drawing/2014/main" id="{20232234-5BBD-454D-B505-40786B6993EC}"/>
                  </a:ext>
                </a:extLst>
              </p:cNvPr>
              <p:cNvSpPr txBox="1"/>
              <p:nvPr/>
            </p:nvSpPr>
            <p:spPr>
              <a:xfrm>
                <a:off x="791125" y="4305951"/>
                <a:ext cx="389491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/>
                  <a:t>Is 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max{</a:t>
                </a:r>
                <a14:m>
                  <m:oMath xmlns:m="http://schemas.openxmlformats.org/officeDocument/2006/math">
                    <m:r>
                      <a:rPr lang="zh-CN" altLang="en-US" sz="240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𝔼</m:t>
                    </m:r>
                  </m:oMath>
                </a14:m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</a:t>
                </a:r>
                <a:r>
                  <a:rPr lang="en-US" altLang="zh-CN" sz="2400" i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)}</a:t>
                </a:r>
                <a:r>
                  <a:rPr lang="en-US" altLang="zh-CN" sz="2400" dirty="0"/>
                  <a:t> what we want?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161" name="文本框 160">
                <a:extLst>
                  <a:ext uri="{FF2B5EF4-FFF2-40B4-BE49-F238E27FC236}">
                    <a16:creationId xmlns:a16="http://schemas.microsoft.com/office/drawing/2014/main" id="{20232234-5BBD-454D-B505-40786B6993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125" y="4305951"/>
                <a:ext cx="3894912" cy="461665"/>
              </a:xfrm>
              <a:prstGeom prst="rect">
                <a:avLst/>
              </a:prstGeom>
              <a:blipFill>
                <a:blip r:embed="rId61"/>
                <a:stretch>
                  <a:fillRect l="-2504" t="-11842" r="-1408" b="-289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2" name="文本框 161">
                <a:extLst>
                  <a:ext uri="{FF2B5EF4-FFF2-40B4-BE49-F238E27FC236}">
                    <a16:creationId xmlns:a16="http://schemas.microsoft.com/office/drawing/2014/main" id="{9105D909-13A9-43F4-B7EC-504EEB39191B}"/>
                  </a:ext>
                </a:extLst>
              </p:cNvPr>
              <p:cNvSpPr txBox="1"/>
              <p:nvPr/>
            </p:nvSpPr>
            <p:spPr>
              <a:xfrm>
                <a:off x="786061" y="4867184"/>
                <a:ext cx="679782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/>
                  <a:t>For every </a:t>
                </a:r>
                <a:r>
                  <a:rPr lang="en-US" altLang="zh-CN" sz="2400" i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en-US" altLang="zh-CN" sz="2400" dirty="0"/>
                  <a:t>, </a:t>
                </a:r>
                <a14:m>
                  <m:oMath xmlns:m="http://schemas.openxmlformats.org/officeDocument/2006/math">
                    <m:r>
                      <a:rPr lang="zh-CN" altLang="en-US" sz="24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𝔼</m:t>
                    </m:r>
                  </m:oMath>
                </a14:m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</a:t>
                </a:r>
                <a:r>
                  <a:rPr lang="en-US" altLang="zh-CN" sz="2400" i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altLang="zh-CN" sz="2400" dirty="0"/>
                  <a:t> is 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/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</a:t>
                </a:r>
                <a:r>
                  <a:rPr lang="en-US" altLang="zh-CN" sz="2400" dirty="0"/>
                  <a:t>, so 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max{</a:t>
                </a:r>
                <a14:m>
                  <m:oMath xmlns:m="http://schemas.openxmlformats.org/officeDocument/2006/math">
                    <m:r>
                      <a:rPr lang="zh-CN" altLang="en-US" sz="24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𝔼</m:t>
                    </m:r>
                  </m:oMath>
                </a14:m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</a:t>
                </a:r>
                <a:r>
                  <a:rPr lang="en-US" altLang="zh-CN" sz="2400" i="1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)}</a:t>
                </a:r>
                <a:r>
                  <a:rPr lang="en-US" altLang="zh-CN" sz="2400" dirty="0"/>
                  <a:t> is simply 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/</a:t>
                </a:r>
                <a:r>
                  <a:rPr lang="en-US" altLang="zh-CN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</a:t>
                </a:r>
                <a:r>
                  <a:rPr lang="en-US" altLang="zh-CN" sz="2400" dirty="0"/>
                  <a:t>.</a:t>
                </a:r>
                <a:endParaRPr lang="zh-CN" altLang="en-US" sz="2400" dirty="0"/>
              </a:p>
            </p:txBody>
          </p:sp>
        </mc:Choice>
        <mc:Fallback xmlns="">
          <p:sp>
            <p:nvSpPr>
              <p:cNvPr id="162" name="文本框 161">
                <a:extLst>
                  <a:ext uri="{FF2B5EF4-FFF2-40B4-BE49-F238E27FC236}">
                    <a16:creationId xmlns:a16="http://schemas.microsoft.com/office/drawing/2014/main" id="{9105D909-13A9-43F4-B7EC-504EEB3919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6061" y="4867184"/>
                <a:ext cx="6797823" cy="461665"/>
              </a:xfrm>
              <a:prstGeom prst="rect">
                <a:avLst/>
              </a:prstGeom>
              <a:blipFill>
                <a:blip r:embed="rId62"/>
                <a:stretch>
                  <a:fillRect l="-1435" t="-11842" r="-448" b="-289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78" name="组合 277">
            <a:extLst>
              <a:ext uri="{FF2B5EF4-FFF2-40B4-BE49-F238E27FC236}">
                <a16:creationId xmlns:a16="http://schemas.microsoft.com/office/drawing/2014/main" id="{139A65DC-EFB6-4539-AB3C-D41DA90CE8D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92297" y="5455654"/>
            <a:ext cx="1849439" cy="468313"/>
            <a:chOff x="892175" y="5942013"/>
            <a:chExt cx="1849439" cy="468313"/>
          </a:xfrm>
        </p:grpSpPr>
        <p:sp>
          <p:nvSpPr>
            <p:cNvPr id="262" name="Freeform 178">
              <a:extLst>
                <a:ext uri="{FF2B5EF4-FFF2-40B4-BE49-F238E27FC236}">
                  <a16:creationId xmlns:a16="http://schemas.microsoft.com/office/drawing/2014/main" id="{F84CC1D5-B106-42C4-ABE9-2AB847255397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892175" y="6116638"/>
              <a:ext cx="187325" cy="114300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7 w 390"/>
                <a:gd name="T9" fmla="*/ 219 h 221"/>
                <a:gd name="T10" fmla="*/ 113 w 390"/>
                <a:gd name="T11" fmla="*/ 221 h 221"/>
                <a:gd name="T12" fmla="*/ 113 w 390"/>
                <a:gd name="T13" fmla="*/ 205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6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80 w 390"/>
                <a:gd name="T39" fmla="*/ 11 h 221"/>
                <a:gd name="T40" fmla="*/ 317 w 390"/>
                <a:gd name="T41" fmla="*/ 66 h 221"/>
                <a:gd name="T42" fmla="*/ 317 w 390"/>
                <a:gd name="T43" fmla="*/ 183 h 221"/>
                <a:gd name="T44" fmla="*/ 278 w 390"/>
                <a:gd name="T45" fmla="*/ 205 h 221"/>
                <a:gd name="T46" fmla="*/ 278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6 w 390"/>
                <a:gd name="T59" fmla="*/ 18 h 221"/>
                <a:gd name="T60" fmla="*/ 283 w 390"/>
                <a:gd name="T61" fmla="*/ 0 h 221"/>
                <a:gd name="T62" fmla="*/ 211 w 390"/>
                <a:gd name="T63" fmla="*/ 49 h 221"/>
                <a:gd name="T64" fmla="*/ 145 w 390"/>
                <a:gd name="T65" fmla="*/ 0 h 221"/>
                <a:gd name="T66" fmla="*/ 71 w 390"/>
                <a:gd name="T67" fmla="*/ 52 h 221"/>
                <a:gd name="T68" fmla="*/ 71 w 390"/>
                <a:gd name="T69" fmla="*/ 0 h 221"/>
                <a:gd name="T70" fmla="*/ 0 w 390"/>
                <a:gd name="T71" fmla="*/ 5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7" y="38"/>
                    <a:pt x="317" y="66"/>
                  </a:cubicBezTo>
                  <a:lnTo>
                    <a:pt x="317" y="183"/>
                  </a:lnTo>
                  <a:cubicBezTo>
                    <a:pt x="317" y="205"/>
                    <a:pt x="311" y="205"/>
                    <a:pt x="278" y="205"/>
                  </a:cubicBezTo>
                  <a:lnTo>
                    <a:pt x="278" y="221"/>
                  </a:lnTo>
                  <a:cubicBezTo>
                    <a:pt x="295" y="220"/>
                    <a:pt x="321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6" y="18"/>
                  </a:cubicBezTo>
                  <a:cubicBezTo>
                    <a:pt x="329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79">
              <a:extLst>
                <a:ext uri="{FF2B5EF4-FFF2-40B4-BE49-F238E27FC236}">
                  <a16:creationId xmlns:a16="http://schemas.microsoft.com/office/drawing/2014/main" id="{F91D1855-2093-452D-9A86-8BF03EFDEC46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1093788" y="6115051"/>
              <a:ext cx="107950" cy="1174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49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80">
              <a:extLst>
                <a:ext uri="{FF2B5EF4-FFF2-40B4-BE49-F238E27FC236}">
                  <a16:creationId xmlns:a16="http://schemas.microsoft.com/office/drawing/2014/main" id="{4A302A5E-2C7E-4BE4-B37B-50D688E4927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1204913" y="6118226"/>
              <a:ext cx="120650" cy="112713"/>
            </a:xfrm>
            <a:custGeom>
              <a:avLst/>
              <a:gdLst>
                <a:gd name="T0" fmla="*/ 137 w 251"/>
                <a:gd name="T1" fmla="*/ 98 h 216"/>
                <a:gd name="T2" fmla="*/ 183 w 251"/>
                <a:gd name="T3" fmla="*/ 42 h 216"/>
                <a:gd name="T4" fmla="*/ 242 w 251"/>
                <a:gd name="T5" fmla="*/ 16 h 216"/>
                <a:gd name="T6" fmla="*/ 242 w 251"/>
                <a:gd name="T7" fmla="*/ 0 h 216"/>
                <a:gd name="T8" fmla="*/ 201 w 251"/>
                <a:gd name="T9" fmla="*/ 2 h 216"/>
                <a:gd name="T10" fmla="*/ 153 w 251"/>
                <a:gd name="T11" fmla="*/ 0 h 216"/>
                <a:gd name="T12" fmla="*/ 153 w 251"/>
                <a:gd name="T13" fmla="*/ 16 h 216"/>
                <a:gd name="T14" fmla="*/ 168 w 251"/>
                <a:gd name="T15" fmla="*/ 31 h 216"/>
                <a:gd name="T16" fmla="*/ 160 w 251"/>
                <a:gd name="T17" fmla="*/ 49 h 216"/>
                <a:gd name="T18" fmla="*/ 129 w 251"/>
                <a:gd name="T19" fmla="*/ 88 h 216"/>
                <a:gd name="T20" fmla="*/ 91 w 251"/>
                <a:gd name="T21" fmla="*/ 37 h 216"/>
                <a:gd name="T22" fmla="*/ 86 w 251"/>
                <a:gd name="T23" fmla="*/ 28 h 216"/>
                <a:gd name="T24" fmla="*/ 104 w 251"/>
                <a:gd name="T25" fmla="*/ 16 h 216"/>
                <a:gd name="T26" fmla="*/ 104 w 251"/>
                <a:gd name="T27" fmla="*/ 0 h 216"/>
                <a:gd name="T28" fmla="*/ 50 w 251"/>
                <a:gd name="T29" fmla="*/ 2 h 216"/>
                <a:gd name="T30" fmla="*/ 2 w 251"/>
                <a:gd name="T31" fmla="*/ 0 h 216"/>
                <a:gd name="T32" fmla="*/ 2 w 251"/>
                <a:gd name="T33" fmla="*/ 16 h 216"/>
                <a:gd name="T34" fmla="*/ 61 w 251"/>
                <a:gd name="T35" fmla="*/ 46 h 216"/>
                <a:gd name="T36" fmla="*/ 111 w 251"/>
                <a:gd name="T37" fmla="*/ 111 h 216"/>
                <a:gd name="T38" fmla="*/ 64 w 251"/>
                <a:gd name="T39" fmla="*/ 170 h 216"/>
                <a:gd name="T40" fmla="*/ 0 w 251"/>
                <a:gd name="T41" fmla="*/ 200 h 216"/>
                <a:gd name="T42" fmla="*/ 0 w 251"/>
                <a:gd name="T43" fmla="*/ 216 h 216"/>
                <a:gd name="T44" fmla="*/ 41 w 251"/>
                <a:gd name="T45" fmla="*/ 214 h 216"/>
                <a:gd name="T46" fmla="*/ 89 w 251"/>
                <a:gd name="T47" fmla="*/ 216 h 216"/>
                <a:gd name="T48" fmla="*/ 89 w 251"/>
                <a:gd name="T49" fmla="*/ 200 h 216"/>
                <a:gd name="T50" fmla="*/ 74 w 251"/>
                <a:gd name="T51" fmla="*/ 185 h 216"/>
                <a:gd name="T52" fmla="*/ 119 w 251"/>
                <a:gd name="T53" fmla="*/ 121 h 216"/>
                <a:gd name="T54" fmla="*/ 157 w 251"/>
                <a:gd name="T55" fmla="*/ 171 h 216"/>
                <a:gd name="T56" fmla="*/ 167 w 251"/>
                <a:gd name="T57" fmla="*/ 188 h 216"/>
                <a:gd name="T58" fmla="*/ 149 w 251"/>
                <a:gd name="T59" fmla="*/ 200 h 216"/>
                <a:gd name="T60" fmla="*/ 149 w 251"/>
                <a:gd name="T61" fmla="*/ 216 h 216"/>
                <a:gd name="T62" fmla="*/ 203 w 251"/>
                <a:gd name="T63" fmla="*/ 214 h 216"/>
                <a:gd name="T64" fmla="*/ 251 w 251"/>
                <a:gd name="T65" fmla="*/ 216 h 216"/>
                <a:gd name="T66" fmla="*/ 251 w 251"/>
                <a:gd name="T67" fmla="*/ 200 h 216"/>
                <a:gd name="T68" fmla="*/ 204 w 251"/>
                <a:gd name="T69" fmla="*/ 185 h 216"/>
                <a:gd name="T70" fmla="*/ 137 w 251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6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1" y="111"/>
                  </a:lnTo>
                  <a:lnTo>
                    <a:pt x="64" y="170"/>
                  </a:lnTo>
                  <a:cubicBezTo>
                    <a:pt x="40" y="199"/>
                    <a:pt x="10" y="200"/>
                    <a:pt x="0" y="200"/>
                  </a:cubicBezTo>
                  <a:lnTo>
                    <a:pt x="0" y="216"/>
                  </a:lnTo>
                  <a:cubicBezTo>
                    <a:pt x="13" y="215"/>
                    <a:pt x="28" y="214"/>
                    <a:pt x="41" y="214"/>
                  </a:cubicBezTo>
                  <a:cubicBezTo>
                    <a:pt x="56" y="214"/>
                    <a:pt x="77" y="215"/>
                    <a:pt x="89" y="216"/>
                  </a:cubicBezTo>
                  <a:lnTo>
                    <a:pt x="89" y="200"/>
                  </a:lnTo>
                  <a:cubicBezTo>
                    <a:pt x="78" y="199"/>
                    <a:pt x="74" y="192"/>
                    <a:pt x="74" y="185"/>
                  </a:cubicBezTo>
                  <a:cubicBezTo>
                    <a:pt x="74" y="174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5"/>
                    <a:pt x="167" y="188"/>
                  </a:cubicBezTo>
                  <a:cubicBezTo>
                    <a:pt x="167" y="192"/>
                    <a:pt x="163" y="200"/>
                    <a:pt x="149" y="200"/>
                  </a:cubicBezTo>
                  <a:lnTo>
                    <a:pt x="149" y="216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7" y="214"/>
                    <a:pt x="236" y="215"/>
                    <a:pt x="251" y="216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5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81">
              <a:extLst>
                <a:ext uri="{FF2B5EF4-FFF2-40B4-BE49-F238E27FC236}">
                  <a16:creationId xmlns:a16="http://schemas.microsoft.com/office/drawing/2014/main" id="{FC2DE6B6-80E1-4D3B-B88A-BE288B503082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346200" y="6035676"/>
              <a:ext cx="84138" cy="2587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82">
              <a:extLst>
                <a:ext uri="{FF2B5EF4-FFF2-40B4-BE49-F238E27FC236}">
                  <a16:creationId xmlns:a16="http://schemas.microsoft.com/office/drawing/2014/main" id="{D4791C23-AB38-4514-9DF0-C5D55C270519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50975" y="6053138"/>
              <a:ext cx="147638" cy="177800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4 h 342"/>
                <a:gd name="T4" fmla="*/ 202 w 311"/>
                <a:gd name="T5" fmla="*/ 230 h 342"/>
                <a:gd name="T6" fmla="*/ 211 w 311"/>
                <a:gd name="T7" fmla="*/ 243 h 342"/>
                <a:gd name="T8" fmla="*/ 219 w 311"/>
                <a:gd name="T9" fmla="*/ 227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7 h 342"/>
                <a:gd name="T22" fmla="*/ 167 w 311"/>
                <a:gd name="T23" fmla="*/ 17 h 342"/>
                <a:gd name="T24" fmla="*/ 271 w 311"/>
                <a:gd name="T25" fmla="*/ 86 h 342"/>
                <a:gd name="T26" fmla="*/ 280 w 311"/>
                <a:gd name="T27" fmla="*/ 98 h 342"/>
                <a:gd name="T28" fmla="*/ 289 w 311"/>
                <a:gd name="T29" fmla="*/ 81 h 342"/>
                <a:gd name="T30" fmla="*/ 289 w 311"/>
                <a:gd name="T31" fmla="*/ 16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7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7 h 342"/>
                <a:gd name="T72" fmla="*/ 271 w 311"/>
                <a:gd name="T73" fmla="*/ 41 h 342"/>
                <a:gd name="T74" fmla="*/ 243 w 311"/>
                <a:gd name="T75" fmla="*/ 17 h 342"/>
                <a:gd name="T76" fmla="*/ 271 w 311"/>
                <a:gd name="T77" fmla="*/ 17 h 342"/>
                <a:gd name="T78" fmla="*/ 174 w 311"/>
                <a:gd name="T79" fmla="*/ 163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3 h 342"/>
                <a:gd name="T88" fmla="*/ 61 w 311"/>
                <a:gd name="T89" fmla="*/ 45 h 342"/>
                <a:gd name="T90" fmla="*/ 57 w 311"/>
                <a:gd name="T91" fmla="*/ 17 h 342"/>
                <a:gd name="T92" fmla="*/ 110 w 311"/>
                <a:gd name="T93" fmla="*/ 17 h 342"/>
                <a:gd name="T94" fmla="*/ 105 w 311"/>
                <a:gd name="T95" fmla="*/ 50 h 342"/>
                <a:gd name="T96" fmla="*/ 105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2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1" y="17"/>
                    <a:pt x="143" y="17"/>
                  </a:cubicBezTo>
                  <a:lnTo>
                    <a:pt x="167" y="17"/>
                  </a:lnTo>
                  <a:cubicBezTo>
                    <a:pt x="235" y="17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2"/>
                    <a:pt x="253" y="24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4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5" y="29"/>
                    <a:pt x="105" y="45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83">
              <a:extLst>
                <a:ext uri="{FF2B5EF4-FFF2-40B4-BE49-F238E27FC236}">
                  <a16:creationId xmlns:a16="http://schemas.microsoft.com/office/drawing/2014/main" id="{93CB89B2-AAFE-4B56-B50B-03A2BDE1D74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628775" y="6035676"/>
              <a:ext cx="55563" cy="2587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84">
              <a:extLst>
                <a:ext uri="{FF2B5EF4-FFF2-40B4-BE49-F238E27FC236}">
                  <a16:creationId xmlns:a16="http://schemas.microsoft.com/office/drawing/2014/main" id="{A2CC1A3C-541E-48E9-A1BE-C504A8C536F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704975" y="6053138"/>
              <a:ext cx="196850" cy="177800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3"/>
                    <a:pt x="296" y="15"/>
                    <a:pt x="299" y="15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4"/>
                    <a:pt x="310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85">
              <a:extLst>
                <a:ext uri="{FF2B5EF4-FFF2-40B4-BE49-F238E27FC236}">
                  <a16:creationId xmlns:a16="http://schemas.microsoft.com/office/drawing/2014/main" id="{3980801B-8985-4798-AF3C-8E554A54DE45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1903413" y="6149976"/>
              <a:ext cx="50800" cy="12065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86">
              <a:extLst>
                <a:ext uri="{FF2B5EF4-FFF2-40B4-BE49-F238E27FC236}">
                  <a16:creationId xmlns:a16="http://schemas.microsoft.com/office/drawing/2014/main" id="{C1450F52-5486-4C96-8E93-7A42FC85028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89138" y="6035676"/>
              <a:ext cx="55563" cy="25876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87">
              <a:extLst>
                <a:ext uri="{FF2B5EF4-FFF2-40B4-BE49-F238E27FC236}">
                  <a16:creationId xmlns:a16="http://schemas.microsoft.com/office/drawing/2014/main" id="{9EF85C72-0A69-401B-9118-BA05264A9EF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084388" y="6035676"/>
              <a:ext cx="84138" cy="2587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88">
              <a:extLst>
                <a:ext uri="{FF2B5EF4-FFF2-40B4-BE49-F238E27FC236}">
                  <a16:creationId xmlns:a16="http://schemas.microsoft.com/office/drawing/2014/main" id="{6827F7A6-255D-4B82-8BB6-B9DB2D15EB09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2265363" y="6135688"/>
              <a:ext cx="158750" cy="60325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89">
              <a:extLst>
                <a:ext uri="{FF2B5EF4-FFF2-40B4-BE49-F238E27FC236}">
                  <a16:creationId xmlns:a16="http://schemas.microsoft.com/office/drawing/2014/main" id="{CB8CAF9D-A87B-46AC-9402-1E0810603B2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540000" y="5942013"/>
              <a:ext cx="195263" cy="11588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39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7 h 226"/>
                <a:gd name="T14" fmla="*/ 93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91">
              <a:extLst>
                <a:ext uri="{FF2B5EF4-FFF2-40B4-BE49-F238E27FC236}">
                  <a16:creationId xmlns:a16="http://schemas.microsoft.com/office/drawing/2014/main" id="{1B757EAF-EA72-487D-9109-9CD50773D81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571750" y="6292851"/>
              <a:ext cx="130175" cy="117475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5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7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6D37DD95-BC7D-40B5-97B2-3D36033B9A2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2532063" y="6161089"/>
              <a:ext cx="209551" cy="9526"/>
            </a:xfrm>
            <a:custGeom>
              <a:avLst/>
              <a:gdLst/>
              <a:ahLst/>
              <a:cxnLst/>
              <a:rect l="0" t="0" r="0" b="0"/>
              <a:pathLst>
                <a:path w="209551" h="9526">
                  <a:moveTo>
                    <a:pt x="0" y="9525"/>
                  </a:moveTo>
                  <a:lnTo>
                    <a:pt x="209550" y="9525"/>
                  </a:lnTo>
                  <a:lnTo>
                    <a:pt x="2095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478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61" grpId="0"/>
      <p:bldP spid="16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3E7CDEE4-DCFD-444E-9798-958D37BAD902}"/>
              </a:ext>
            </a:extLst>
          </p:cNvPr>
          <p:cNvSpPr txBox="1"/>
          <p:nvPr/>
        </p:nvSpPr>
        <p:spPr>
          <a:xfrm>
            <a:off x="1681993" y="1459856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  <p:grpSp>
        <p:nvGrpSpPr>
          <p:cNvPr id="278" name="组合 277">
            <a:extLst>
              <a:ext uri="{FF2B5EF4-FFF2-40B4-BE49-F238E27FC236}">
                <a16:creationId xmlns:a16="http://schemas.microsoft.com/office/drawing/2014/main" id="{139A65DC-EFB6-4539-AB3C-D41DA90CE8D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01089" y="2061821"/>
            <a:ext cx="1849439" cy="468313"/>
            <a:chOff x="892175" y="5942013"/>
            <a:chExt cx="1849439" cy="468313"/>
          </a:xfrm>
        </p:grpSpPr>
        <p:sp>
          <p:nvSpPr>
            <p:cNvPr id="262" name="Freeform 178">
              <a:extLst>
                <a:ext uri="{FF2B5EF4-FFF2-40B4-BE49-F238E27FC236}">
                  <a16:creationId xmlns:a16="http://schemas.microsoft.com/office/drawing/2014/main" id="{F84CC1D5-B106-42C4-ABE9-2AB84725539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892175" y="6116638"/>
              <a:ext cx="187325" cy="114300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7 w 390"/>
                <a:gd name="T9" fmla="*/ 219 h 221"/>
                <a:gd name="T10" fmla="*/ 113 w 390"/>
                <a:gd name="T11" fmla="*/ 221 h 221"/>
                <a:gd name="T12" fmla="*/ 113 w 390"/>
                <a:gd name="T13" fmla="*/ 205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6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80 w 390"/>
                <a:gd name="T39" fmla="*/ 11 h 221"/>
                <a:gd name="T40" fmla="*/ 317 w 390"/>
                <a:gd name="T41" fmla="*/ 66 h 221"/>
                <a:gd name="T42" fmla="*/ 317 w 390"/>
                <a:gd name="T43" fmla="*/ 183 h 221"/>
                <a:gd name="T44" fmla="*/ 278 w 390"/>
                <a:gd name="T45" fmla="*/ 205 h 221"/>
                <a:gd name="T46" fmla="*/ 278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6 w 390"/>
                <a:gd name="T59" fmla="*/ 18 h 221"/>
                <a:gd name="T60" fmla="*/ 283 w 390"/>
                <a:gd name="T61" fmla="*/ 0 h 221"/>
                <a:gd name="T62" fmla="*/ 211 w 390"/>
                <a:gd name="T63" fmla="*/ 49 h 221"/>
                <a:gd name="T64" fmla="*/ 145 w 390"/>
                <a:gd name="T65" fmla="*/ 0 h 221"/>
                <a:gd name="T66" fmla="*/ 71 w 390"/>
                <a:gd name="T67" fmla="*/ 52 h 221"/>
                <a:gd name="T68" fmla="*/ 71 w 390"/>
                <a:gd name="T69" fmla="*/ 0 h 221"/>
                <a:gd name="T70" fmla="*/ 0 w 390"/>
                <a:gd name="T71" fmla="*/ 5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7" y="38"/>
                    <a:pt x="317" y="66"/>
                  </a:cubicBezTo>
                  <a:lnTo>
                    <a:pt x="317" y="183"/>
                  </a:lnTo>
                  <a:cubicBezTo>
                    <a:pt x="317" y="205"/>
                    <a:pt x="311" y="205"/>
                    <a:pt x="278" y="205"/>
                  </a:cubicBezTo>
                  <a:lnTo>
                    <a:pt x="278" y="221"/>
                  </a:lnTo>
                  <a:cubicBezTo>
                    <a:pt x="295" y="220"/>
                    <a:pt x="321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6" y="18"/>
                  </a:cubicBezTo>
                  <a:cubicBezTo>
                    <a:pt x="329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79">
              <a:extLst>
                <a:ext uri="{FF2B5EF4-FFF2-40B4-BE49-F238E27FC236}">
                  <a16:creationId xmlns:a16="http://schemas.microsoft.com/office/drawing/2014/main" id="{F91D1855-2093-452D-9A86-8BF03EFDEC46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1093788" y="6115051"/>
              <a:ext cx="107950" cy="1174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49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80">
              <a:extLst>
                <a:ext uri="{FF2B5EF4-FFF2-40B4-BE49-F238E27FC236}">
                  <a16:creationId xmlns:a16="http://schemas.microsoft.com/office/drawing/2014/main" id="{4A302A5E-2C7E-4BE4-B37B-50D688E49275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204913" y="6118226"/>
              <a:ext cx="120650" cy="112713"/>
            </a:xfrm>
            <a:custGeom>
              <a:avLst/>
              <a:gdLst>
                <a:gd name="T0" fmla="*/ 137 w 251"/>
                <a:gd name="T1" fmla="*/ 98 h 216"/>
                <a:gd name="T2" fmla="*/ 183 w 251"/>
                <a:gd name="T3" fmla="*/ 42 h 216"/>
                <a:gd name="T4" fmla="*/ 242 w 251"/>
                <a:gd name="T5" fmla="*/ 16 h 216"/>
                <a:gd name="T6" fmla="*/ 242 w 251"/>
                <a:gd name="T7" fmla="*/ 0 h 216"/>
                <a:gd name="T8" fmla="*/ 201 w 251"/>
                <a:gd name="T9" fmla="*/ 2 h 216"/>
                <a:gd name="T10" fmla="*/ 153 w 251"/>
                <a:gd name="T11" fmla="*/ 0 h 216"/>
                <a:gd name="T12" fmla="*/ 153 w 251"/>
                <a:gd name="T13" fmla="*/ 16 h 216"/>
                <a:gd name="T14" fmla="*/ 168 w 251"/>
                <a:gd name="T15" fmla="*/ 31 h 216"/>
                <a:gd name="T16" fmla="*/ 160 w 251"/>
                <a:gd name="T17" fmla="*/ 49 h 216"/>
                <a:gd name="T18" fmla="*/ 129 w 251"/>
                <a:gd name="T19" fmla="*/ 88 h 216"/>
                <a:gd name="T20" fmla="*/ 91 w 251"/>
                <a:gd name="T21" fmla="*/ 37 h 216"/>
                <a:gd name="T22" fmla="*/ 86 w 251"/>
                <a:gd name="T23" fmla="*/ 28 h 216"/>
                <a:gd name="T24" fmla="*/ 104 w 251"/>
                <a:gd name="T25" fmla="*/ 16 h 216"/>
                <a:gd name="T26" fmla="*/ 104 w 251"/>
                <a:gd name="T27" fmla="*/ 0 h 216"/>
                <a:gd name="T28" fmla="*/ 50 w 251"/>
                <a:gd name="T29" fmla="*/ 2 h 216"/>
                <a:gd name="T30" fmla="*/ 2 w 251"/>
                <a:gd name="T31" fmla="*/ 0 h 216"/>
                <a:gd name="T32" fmla="*/ 2 w 251"/>
                <a:gd name="T33" fmla="*/ 16 h 216"/>
                <a:gd name="T34" fmla="*/ 61 w 251"/>
                <a:gd name="T35" fmla="*/ 46 h 216"/>
                <a:gd name="T36" fmla="*/ 111 w 251"/>
                <a:gd name="T37" fmla="*/ 111 h 216"/>
                <a:gd name="T38" fmla="*/ 64 w 251"/>
                <a:gd name="T39" fmla="*/ 170 h 216"/>
                <a:gd name="T40" fmla="*/ 0 w 251"/>
                <a:gd name="T41" fmla="*/ 200 h 216"/>
                <a:gd name="T42" fmla="*/ 0 w 251"/>
                <a:gd name="T43" fmla="*/ 216 h 216"/>
                <a:gd name="T44" fmla="*/ 41 w 251"/>
                <a:gd name="T45" fmla="*/ 214 h 216"/>
                <a:gd name="T46" fmla="*/ 89 w 251"/>
                <a:gd name="T47" fmla="*/ 216 h 216"/>
                <a:gd name="T48" fmla="*/ 89 w 251"/>
                <a:gd name="T49" fmla="*/ 200 h 216"/>
                <a:gd name="T50" fmla="*/ 74 w 251"/>
                <a:gd name="T51" fmla="*/ 185 h 216"/>
                <a:gd name="T52" fmla="*/ 119 w 251"/>
                <a:gd name="T53" fmla="*/ 121 h 216"/>
                <a:gd name="T54" fmla="*/ 157 w 251"/>
                <a:gd name="T55" fmla="*/ 171 h 216"/>
                <a:gd name="T56" fmla="*/ 167 w 251"/>
                <a:gd name="T57" fmla="*/ 188 h 216"/>
                <a:gd name="T58" fmla="*/ 149 w 251"/>
                <a:gd name="T59" fmla="*/ 200 h 216"/>
                <a:gd name="T60" fmla="*/ 149 w 251"/>
                <a:gd name="T61" fmla="*/ 216 h 216"/>
                <a:gd name="T62" fmla="*/ 203 w 251"/>
                <a:gd name="T63" fmla="*/ 214 h 216"/>
                <a:gd name="T64" fmla="*/ 251 w 251"/>
                <a:gd name="T65" fmla="*/ 216 h 216"/>
                <a:gd name="T66" fmla="*/ 251 w 251"/>
                <a:gd name="T67" fmla="*/ 200 h 216"/>
                <a:gd name="T68" fmla="*/ 204 w 251"/>
                <a:gd name="T69" fmla="*/ 185 h 216"/>
                <a:gd name="T70" fmla="*/ 137 w 251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6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0" y="49"/>
                  </a:cubicBezTo>
                  <a:lnTo>
                    <a:pt x="129" y="88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1" y="111"/>
                  </a:lnTo>
                  <a:lnTo>
                    <a:pt x="64" y="170"/>
                  </a:lnTo>
                  <a:cubicBezTo>
                    <a:pt x="40" y="199"/>
                    <a:pt x="10" y="200"/>
                    <a:pt x="0" y="200"/>
                  </a:cubicBezTo>
                  <a:lnTo>
                    <a:pt x="0" y="216"/>
                  </a:lnTo>
                  <a:cubicBezTo>
                    <a:pt x="13" y="215"/>
                    <a:pt x="28" y="214"/>
                    <a:pt x="41" y="214"/>
                  </a:cubicBezTo>
                  <a:cubicBezTo>
                    <a:pt x="56" y="214"/>
                    <a:pt x="77" y="215"/>
                    <a:pt x="89" y="216"/>
                  </a:cubicBezTo>
                  <a:lnTo>
                    <a:pt x="89" y="200"/>
                  </a:lnTo>
                  <a:cubicBezTo>
                    <a:pt x="78" y="199"/>
                    <a:pt x="74" y="192"/>
                    <a:pt x="74" y="185"/>
                  </a:cubicBezTo>
                  <a:cubicBezTo>
                    <a:pt x="74" y="174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7" y="185"/>
                    <a:pt x="167" y="188"/>
                  </a:cubicBezTo>
                  <a:cubicBezTo>
                    <a:pt x="167" y="192"/>
                    <a:pt x="163" y="200"/>
                    <a:pt x="149" y="200"/>
                  </a:cubicBezTo>
                  <a:lnTo>
                    <a:pt x="149" y="216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7" y="214"/>
                    <a:pt x="236" y="215"/>
                    <a:pt x="251" y="216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5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81">
              <a:extLst>
                <a:ext uri="{FF2B5EF4-FFF2-40B4-BE49-F238E27FC236}">
                  <a16:creationId xmlns:a16="http://schemas.microsoft.com/office/drawing/2014/main" id="{FC2DE6B6-80E1-4D3B-B88A-BE288B503082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1346200" y="6035676"/>
              <a:ext cx="84138" cy="2587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82">
              <a:extLst>
                <a:ext uri="{FF2B5EF4-FFF2-40B4-BE49-F238E27FC236}">
                  <a16:creationId xmlns:a16="http://schemas.microsoft.com/office/drawing/2014/main" id="{D4791C23-AB38-4514-9DF0-C5D55C270519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1450975" y="6053138"/>
              <a:ext cx="147638" cy="177800"/>
            </a:xfrm>
            <a:custGeom>
              <a:avLst/>
              <a:gdLst>
                <a:gd name="T0" fmla="*/ 122 w 311"/>
                <a:gd name="T1" fmla="*/ 174 h 342"/>
                <a:gd name="T2" fmla="*/ 176 w 311"/>
                <a:gd name="T3" fmla="*/ 184 h 342"/>
                <a:gd name="T4" fmla="*/ 202 w 311"/>
                <a:gd name="T5" fmla="*/ 230 h 342"/>
                <a:gd name="T6" fmla="*/ 211 w 311"/>
                <a:gd name="T7" fmla="*/ 243 h 342"/>
                <a:gd name="T8" fmla="*/ 219 w 311"/>
                <a:gd name="T9" fmla="*/ 227 h 342"/>
                <a:gd name="T10" fmla="*/ 219 w 311"/>
                <a:gd name="T11" fmla="*/ 92 h 342"/>
                <a:gd name="T12" fmla="*/ 211 w 311"/>
                <a:gd name="T13" fmla="*/ 76 h 342"/>
                <a:gd name="T14" fmla="*/ 202 w 311"/>
                <a:gd name="T15" fmla="*/ 88 h 342"/>
                <a:gd name="T16" fmla="*/ 122 w 311"/>
                <a:gd name="T17" fmla="*/ 156 h 342"/>
                <a:gd name="T18" fmla="*/ 122 w 311"/>
                <a:gd name="T19" fmla="*/ 51 h 342"/>
                <a:gd name="T20" fmla="*/ 143 w 311"/>
                <a:gd name="T21" fmla="*/ 17 h 342"/>
                <a:gd name="T22" fmla="*/ 167 w 311"/>
                <a:gd name="T23" fmla="*/ 17 h 342"/>
                <a:gd name="T24" fmla="*/ 271 w 311"/>
                <a:gd name="T25" fmla="*/ 86 h 342"/>
                <a:gd name="T26" fmla="*/ 280 w 311"/>
                <a:gd name="T27" fmla="*/ 98 h 342"/>
                <a:gd name="T28" fmla="*/ 289 w 311"/>
                <a:gd name="T29" fmla="*/ 81 h 342"/>
                <a:gd name="T30" fmla="*/ 289 w 311"/>
                <a:gd name="T31" fmla="*/ 16 h 342"/>
                <a:gd name="T32" fmla="*/ 272 w 311"/>
                <a:gd name="T33" fmla="*/ 0 h 342"/>
                <a:gd name="T34" fmla="*/ 17 w 311"/>
                <a:gd name="T35" fmla="*/ 0 h 342"/>
                <a:gd name="T36" fmla="*/ 0 w 311"/>
                <a:gd name="T37" fmla="*/ 9 h 342"/>
                <a:gd name="T38" fmla="*/ 13 w 311"/>
                <a:gd name="T39" fmla="*/ 17 h 342"/>
                <a:gd name="T40" fmla="*/ 44 w 311"/>
                <a:gd name="T41" fmla="*/ 46 h 342"/>
                <a:gd name="T42" fmla="*/ 44 w 311"/>
                <a:gd name="T43" fmla="*/ 296 h 342"/>
                <a:gd name="T44" fmla="*/ 16 w 311"/>
                <a:gd name="T45" fmla="*/ 324 h 342"/>
                <a:gd name="T46" fmla="*/ 0 w 311"/>
                <a:gd name="T47" fmla="*/ 333 h 342"/>
                <a:gd name="T48" fmla="*/ 17 w 311"/>
                <a:gd name="T49" fmla="*/ 342 h 342"/>
                <a:gd name="T50" fmla="*/ 281 w 311"/>
                <a:gd name="T51" fmla="*/ 342 h 342"/>
                <a:gd name="T52" fmla="*/ 297 w 311"/>
                <a:gd name="T53" fmla="*/ 335 h 342"/>
                <a:gd name="T54" fmla="*/ 311 w 311"/>
                <a:gd name="T55" fmla="*/ 248 h 342"/>
                <a:gd name="T56" fmla="*/ 303 w 311"/>
                <a:gd name="T57" fmla="*/ 239 h 342"/>
                <a:gd name="T58" fmla="*/ 294 w 311"/>
                <a:gd name="T59" fmla="*/ 246 h 342"/>
                <a:gd name="T60" fmla="*/ 250 w 311"/>
                <a:gd name="T61" fmla="*/ 302 h 342"/>
                <a:gd name="T62" fmla="*/ 171 w 311"/>
                <a:gd name="T63" fmla="*/ 324 h 342"/>
                <a:gd name="T64" fmla="*/ 143 w 311"/>
                <a:gd name="T65" fmla="*/ 324 h 342"/>
                <a:gd name="T66" fmla="*/ 122 w 311"/>
                <a:gd name="T67" fmla="*/ 291 h 342"/>
                <a:gd name="T68" fmla="*/ 122 w 311"/>
                <a:gd name="T69" fmla="*/ 174 h 342"/>
                <a:gd name="T70" fmla="*/ 271 w 311"/>
                <a:gd name="T71" fmla="*/ 17 h 342"/>
                <a:gd name="T72" fmla="*/ 271 w 311"/>
                <a:gd name="T73" fmla="*/ 41 h 342"/>
                <a:gd name="T74" fmla="*/ 243 w 311"/>
                <a:gd name="T75" fmla="*/ 17 h 342"/>
                <a:gd name="T76" fmla="*/ 271 w 311"/>
                <a:gd name="T77" fmla="*/ 17 h 342"/>
                <a:gd name="T78" fmla="*/ 174 w 311"/>
                <a:gd name="T79" fmla="*/ 163 h 342"/>
                <a:gd name="T80" fmla="*/ 202 w 311"/>
                <a:gd name="T81" fmla="*/ 142 h 342"/>
                <a:gd name="T82" fmla="*/ 202 w 311"/>
                <a:gd name="T83" fmla="*/ 184 h 342"/>
                <a:gd name="T84" fmla="*/ 174 w 311"/>
                <a:gd name="T85" fmla="*/ 164 h 342"/>
                <a:gd name="T86" fmla="*/ 174 w 311"/>
                <a:gd name="T87" fmla="*/ 163 h 342"/>
                <a:gd name="T88" fmla="*/ 61 w 311"/>
                <a:gd name="T89" fmla="*/ 45 h 342"/>
                <a:gd name="T90" fmla="*/ 57 w 311"/>
                <a:gd name="T91" fmla="*/ 17 h 342"/>
                <a:gd name="T92" fmla="*/ 110 w 311"/>
                <a:gd name="T93" fmla="*/ 17 h 342"/>
                <a:gd name="T94" fmla="*/ 105 w 311"/>
                <a:gd name="T95" fmla="*/ 50 h 342"/>
                <a:gd name="T96" fmla="*/ 105 w 311"/>
                <a:gd name="T97" fmla="*/ 292 h 342"/>
                <a:gd name="T98" fmla="*/ 110 w 311"/>
                <a:gd name="T99" fmla="*/ 324 h 342"/>
                <a:gd name="T100" fmla="*/ 57 w 311"/>
                <a:gd name="T101" fmla="*/ 324 h 342"/>
                <a:gd name="T102" fmla="*/ 61 w 311"/>
                <a:gd name="T103" fmla="*/ 297 h 342"/>
                <a:gd name="T104" fmla="*/ 61 w 311"/>
                <a:gd name="T105" fmla="*/ 45 h 342"/>
                <a:gd name="T106" fmla="*/ 247 w 311"/>
                <a:gd name="T107" fmla="*/ 324 h 342"/>
                <a:gd name="T108" fmla="*/ 247 w 311"/>
                <a:gd name="T109" fmla="*/ 324 h 342"/>
                <a:gd name="T110" fmla="*/ 286 w 311"/>
                <a:gd name="T111" fmla="*/ 296 h 342"/>
                <a:gd name="T112" fmla="*/ 282 w 311"/>
                <a:gd name="T113" fmla="*/ 324 h 342"/>
                <a:gd name="T114" fmla="*/ 247 w 311"/>
                <a:gd name="T11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" h="342">
                  <a:moveTo>
                    <a:pt x="122" y="174"/>
                  </a:moveTo>
                  <a:cubicBezTo>
                    <a:pt x="134" y="174"/>
                    <a:pt x="158" y="174"/>
                    <a:pt x="176" y="184"/>
                  </a:cubicBezTo>
                  <a:cubicBezTo>
                    <a:pt x="200" y="200"/>
                    <a:pt x="202" y="227"/>
                    <a:pt x="202" y="230"/>
                  </a:cubicBezTo>
                  <a:cubicBezTo>
                    <a:pt x="202" y="237"/>
                    <a:pt x="202" y="243"/>
                    <a:pt x="211" y="243"/>
                  </a:cubicBezTo>
                  <a:cubicBezTo>
                    <a:pt x="219" y="243"/>
                    <a:pt x="219" y="236"/>
                    <a:pt x="219" y="227"/>
                  </a:cubicBezTo>
                  <a:lnTo>
                    <a:pt x="219" y="92"/>
                  </a:lnTo>
                  <a:cubicBezTo>
                    <a:pt x="219" y="84"/>
                    <a:pt x="219" y="76"/>
                    <a:pt x="211" y="76"/>
                  </a:cubicBezTo>
                  <a:cubicBezTo>
                    <a:pt x="202" y="76"/>
                    <a:pt x="202" y="84"/>
                    <a:pt x="202" y="88"/>
                  </a:cubicBezTo>
                  <a:cubicBezTo>
                    <a:pt x="199" y="152"/>
                    <a:pt x="148" y="155"/>
                    <a:pt x="122" y="156"/>
                  </a:cubicBezTo>
                  <a:lnTo>
                    <a:pt x="122" y="51"/>
                  </a:lnTo>
                  <a:cubicBezTo>
                    <a:pt x="122" y="17"/>
                    <a:pt x="131" y="17"/>
                    <a:pt x="143" y="17"/>
                  </a:cubicBezTo>
                  <a:lnTo>
                    <a:pt x="167" y="17"/>
                  </a:lnTo>
                  <a:cubicBezTo>
                    <a:pt x="235" y="17"/>
                    <a:pt x="268" y="52"/>
                    <a:pt x="271" y="86"/>
                  </a:cubicBezTo>
                  <a:cubicBezTo>
                    <a:pt x="272" y="90"/>
                    <a:pt x="272" y="98"/>
                    <a:pt x="280" y="98"/>
                  </a:cubicBezTo>
                  <a:cubicBezTo>
                    <a:pt x="289" y="98"/>
                    <a:pt x="289" y="90"/>
                    <a:pt x="289" y="81"/>
                  </a:cubicBezTo>
                  <a:lnTo>
                    <a:pt x="289" y="16"/>
                  </a:lnTo>
                  <a:cubicBezTo>
                    <a:pt x="289" y="1"/>
                    <a:pt x="288" y="0"/>
                    <a:pt x="27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42" y="17"/>
                    <a:pt x="44" y="21"/>
                    <a:pt x="44" y="46"/>
                  </a:cubicBezTo>
                  <a:lnTo>
                    <a:pt x="44" y="296"/>
                  </a:lnTo>
                  <a:cubicBezTo>
                    <a:pt x="44" y="319"/>
                    <a:pt x="42" y="324"/>
                    <a:pt x="16" y="324"/>
                  </a:cubicBezTo>
                  <a:cubicBezTo>
                    <a:pt x="8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281" y="342"/>
                  </a:lnTo>
                  <a:cubicBezTo>
                    <a:pt x="291" y="342"/>
                    <a:pt x="296" y="342"/>
                    <a:pt x="297" y="335"/>
                  </a:cubicBezTo>
                  <a:cubicBezTo>
                    <a:pt x="298" y="334"/>
                    <a:pt x="311" y="251"/>
                    <a:pt x="311" y="248"/>
                  </a:cubicBezTo>
                  <a:cubicBezTo>
                    <a:pt x="311" y="243"/>
                    <a:pt x="307" y="239"/>
                    <a:pt x="303" y="239"/>
                  </a:cubicBezTo>
                  <a:cubicBezTo>
                    <a:pt x="296" y="239"/>
                    <a:pt x="294" y="246"/>
                    <a:pt x="294" y="246"/>
                  </a:cubicBezTo>
                  <a:cubicBezTo>
                    <a:pt x="291" y="259"/>
                    <a:pt x="286" y="280"/>
                    <a:pt x="250" y="302"/>
                  </a:cubicBezTo>
                  <a:cubicBezTo>
                    <a:pt x="224" y="317"/>
                    <a:pt x="198" y="324"/>
                    <a:pt x="171" y="324"/>
                  </a:cubicBezTo>
                  <a:lnTo>
                    <a:pt x="143" y="324"/>
                  </a:lnTo>
                  <a:cubicBezTo>
                    <a:pt x="131" y="324"/>
                    <a:pt x="122" y="324"/>
                    <a:pt x="122" y="291"/>
                  </a:cubicBezTo>
                  <a:lnTo>
                    <a:pt x="122" y="174"/>
                  </a:lnTo>
                  <a:close/>
                  <a:moveTo>
                    <a:pt x="271" y="17"/>
                  </a:moveTo>
                  <a:lnTo>
                    <a:pt x="271" y="41"/>
                  </a:lnTo>
                  <a:cubicBezTo>
                    <a:pt x="263" y="32"/>
                    <a:pt x="253" y="24"/>
                    <a:pt x="243" y="17"/>
                  </a:cubicBezTo>
                  <a:lnTo>
                    <a:pt x="271" y="17"/>
                  </a:lnTo>
                  <a:close/>
                  <a:moveTo>
                    <a:pt x="174" y="163"/>
                  </a:moveTo>
                  <a:cubicBezTo>
                    <a:pt x="182" y="160"/>
                    <a:pt x="193" y="152"/>
                    <a:pt x="202" y="142"/>
                  </a:cubicBezTo>
                  <a:lnTo>
                    <a:pt x="202" y="184"/>
                  </a:lnTo>
                  <a:cubicBezTo>
                    <a:pt x="190" y="170"/>
                    <a:pt x="174" y="164"/>
                    <a:pt x="174" y="164"/>
                  </a:cubicBezTo>
                  <a:lnTo>
                    <a:pt x="174" y="163"/>
                  </a:lnTo>
                  <a:close/>
                  <a:moveTo>
                    <a:pt x="61" y="45"/>
                  </a:moveTo>
                  <a:cubicBezTo>
                    <a:pt x="61" y="39"/>
                    <a:pt x="61" y="26"/>
                    <a:pt x="57" y="17"/>
                  </a:cubicBezTo>
                  <a:lnTo>
                    <a:pt x="110" y="17"/>
                  </a:lnTo>
                  <a:cubicBezTo>
                    <a:pt x="105" y="29"/>
                    <a:pt x="105" y="45"/>
                    <a:pt x="105" y="50"/>
                  </a:cubicBezTo>
                  <a:lnTo>
                    <a:pt x="105" y="292"/>
                  </a:lnTo>
                  <a:cubicBezTo>
                    <a:pt x="105" y="310"/>
                    <a:pt x="108" y="320"/>
                    <a:pt x="110" y="324"/>
                  </a:cubicBezTo>
                  <a:lnTo>
                    <a:pt x="57" y="324"/>
                  </a:lnTo>
                  <a:cubicBezTo>
                    <a:pt x="61" y="315"/>
                    <a:pt x="61" y="303"/>
                    <a:pt x="61" y="297"/>
                  </a:cubicBezTo>
                  <a:lnTo>
                    <a:pt x="61" y="45"/>
                  </a:lnTo>
                  <a:close/>
                  <a:moveTo>
                    <a:pt x="247" y="324"/>
                  </a:moveTo>
                  <a:lnTo>
                    <a:pt x="247" y="324"/>
                  </a:lnTo>
                  <a:cubicBezTo>
                    <a:pt x="263" y="316"/>
                    <a:pt x="276" y="305"/>
                    <a:pt x="286" y="296"/>
                  </a:cubicBezTo>
                  <a:cubicBezTo>
                    <a:pt x="286" y="298"/>
                    <a:pt x="282" y="320"/>
                    <a:pt x="282" y="324"/>
                  </a:cubicBezTo>
                  <a:lnTo>
                    <a:pt x="247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83">
              <a:extLst>
                <a:ext uri="{FF2B5EF4-FFF2-40B4-BE49-F238E27FC236}">
                  <a16:creationId xmlns:a16="http://schemas.microsoft.com/office/drawing/2014/main" id="{93CB89B2-AAFE-4B56-B50B-03A2BDE1D74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628775" y="6035676"/>
              <a:ext cx="55563" cy="2587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84">
              <a:extLst>
                <a:ext uri="{FF2B5EF4-FFF2-40B4-BE49-F238E27FC236}">
                  <a16:creationId xmlns:a16="http://schemas.microsoft.com/office/drawing/2014/main" id="{A2CC1A3C-541E-48E9-A1BE-C504A8C536F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1704975" y="6053138"/>
              <a:ext cx="196850" cy="177800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3"/>
                    <a:pt x="296" y="15"/>
                    <a:pt x="299" y="15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4"/>
                    <a:pt x="310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85">
              <a:extLst>
                <a:ext uri="{FF2B5EF4-FFF2-40B4-BE49-F238E27FC236}">
                  <a16:creationId xmlns:a16="http://schemas.microsoft.com/office/drawing/2014/main" id="{3980801B-8985-4798-AF3C-8E554A54DE45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1903413" y="6149976"/>
              <a:ext cx="50800" cy="12065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86">
              <a:extLst>
                <a:ext uri="{FF2B5EF4-FFF2-40B4-BE49-F238E27FC236}">
                  <a16:creationId xmlns:a16="http://schemas.microsoft.com/office/drawing/2014/main" id="{C1450F52-5486-4C96-8E93-7A42FC850282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89138" y="6035676"/>
              <a:ext cx="55563" cy="25876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87">
              <a:extLst>
                <a:ext uri="{FF2B5EF4-FFF2-40B4-BE49-F238E27FC236}">
                  <a16:creationId xmlns:a16="http://schemas.microsoft.com/office/drawing/2014/main" id="{9EF85C72-0A69-401B-9118-BA05264A9EF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084388" y="6035676"/>
              <a:ext cx="84138" cy="2587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88">
              <a:extLst>
                <a:ext uri="{FF2B5EF4-FFF2-40B4-BE49-F238E27FC236}">
                  <a16:creationId xmlns:a16="http://schemas.microsoft.com/office/drawing/2014/main" id="{6827F7A6-255D-4B82-8BB6-B9DB2D15EB09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2265363" y="6135688"/>
              <a:ext cx="158750" cy="60325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89">
              <a:extLst>
                <a:ext uri="{FF2B5EF4-FFF2-40B4-BE49-F238E27FC236}">
                  <a16:creationId xmlns:a16="http://schemas.microsoft.com/office/drawing/2014/main" id="{CB8CAF9D-A87B-46AC-9402-1E0810603B2A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540000" y="5942013"/>
              <a:ext cx="195263" cy="11588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39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7 h 226"/>
                <a:gd name="T14" fmla="*/ 93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91">
              <a:extLst>
                <a:ext uri="{FF2B5EF4-FFF2-40B4-BE49-F238E27FC236}">
                  <a16:creationId xmlns:a16="http://schemas.microsoft.com/office/drawing/2014/main" id="{1B757EAF-EA72-487D-9109-9CD50773D81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71750" y="6292851"/>
              <a:ext cx="130175" cy="117475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5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7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6D37DD95-BC7D-40B5-97B2-3D36033B9A2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2532063" y="6161089"/>
              <a:ext cx="209551" cy="9526"/>
            </a:xfrm>
            <a:custGeom>
              <a:avLst/>
              <a:gdLst/>
              <a:ahLst/>
              <a:cxnLst/>
              <a:rect l="0" t="0" r="0" b="0"/>
              <a:pathLst>
                <a:path w="209551" h="9526">
                  <a:moveTo>
                    <a:pt x="0" y="9525"/>
                  </a:moveTo>
                  <a:lnTo>
                    <a:pt x="209550" y="9525"/>
                  </a:lnTo>
                  <a:lnTo>
                    <a:pt x="2095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2D95C59E-7E19-4A30-BACD-F2204A8C4F4F}"/>
              </a:ext>
            </a:extLst>
          </p:cNvPr>
          <p:cNvGrpSpPr/>
          <p:nvPr/>
        </p:nvGrpSpPr>
        <p:grpSpPr>
          <a:xfrm>
            <a:off x="460245" y="3016251"/>
            <a:ext cx="8223510" cy="3003369"/>
            <a:chOff x="420565" y="2944446"/>
            <a:chExt cx="8223510" cy="3003369"/>
          </a:xfrm>
        </p:grpSpPr>
        <p:grpSp>
          <p:nvGrpSpPr>
            <p:cNvPr id="66" name="loads1.png">
              <a:extLst>
                <a:ext uri="{FF2B5EF4-FFF2-40B4-BE49-F238E27FC236}">
                  <a16:creationId xmlns:a16="http://schemas.microsoft.com/office/drawing/2014/main" id="{B20536D0-4E2A-4CDE-AFAC-0F9DADFDB3F2}"/>
                </a:ext>
              </a:extLst>
            </p:cNvPr>
            <p:cNvGrpSpPr/>
            <p:nvPr/>
          </p:nvGrpSpPr>
          <p:grpSpPr>
            <a:xfrm>
              <a:off x="420565" y="2944446"/>
              <a:ext cx="4024923" cy="3003369"/>
              <a:chOff x="0" y="0"/>
              <a:chExt cx="5003800" cy="3733800"/>
            </a:xfrm>
          </p:grpSpPr>
          <p:pic>
            <p:nvPicPr>
              <p:cNvPr id="67" name="loads1.png" descr="loads1.png">
                <a:extLst>
                  <a:ext uri="{FF2B5EF4-FFF2-40B4-BE49-F238E27FC236}">
                    <a16:creationId xmlns:a16="http://schemas.microsoft.com/office/drawing/2014/main" id="{523CD6E9-24CB-42B4-8FD3-98CB1ADE02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5900" y="139700"/>
                <a:ext cx="4572000" cy="3175000"/>
              </a:xfrm>
              <a:prstGeom prst="rect">
                <a:avLst/>
              </a:prstGeom>
              <a:ln>
                <a:noFill/>
              </a:ln>
              <a:effectLst/>
            </p:spPr>
          </p:pic>
          <p:pic>
            <p:nvPicPr>
              <p:cNvPr id="68" name="loads1.png" descr="loads1.png">
                <a:extLst>
                  <a:ext uri="{FF2B5EF4-FFF2-40B4-BE49-F238E27FC236}">
                    <a16:creationId xmlns:a16="http://schemas.microsoft.com/office/drawing/2014/main" id="{C874339C-1AF5-43AA-A3A1-D38F78AE7F09}"/>
                  </a:ext>
                </a:extLst>
              </p:cNvPr>
              <p:cNvPicPr>
                <a:picLocks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0" y="0"/>
                <a:ext cx="5003800" cy="373380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" name="loads2.png">
              <a:extLst>
                <a:ext uri="{FF2B5EF4-FFF2-40B4-BE49-F238E27FC236}">
                  <a16:creationId xmlns:a16="http://schemas.microsoft.com/office/drawing/2014/main" id="{5AA17720-7624-4F28-9BDE-731FD3BD4651}"/>
                </a:ext>
              </a:extLst>
            </p:cNvPr>
            <p:cNvGrpSpPr/>
            <p:nvPr/>
          </p:nvGrpSpPr>
          <p:grpSpPr>
            <a:xfrm>
              <a:off x="4619152" y="2944446"/>
              <a:ext cx="4024923" cy="3003369"/>
              <a:chOff x="0" y="0"/>
              <a:chExt cx="5003800" cy="3733800"/>
            </a:xfrm>
          </p:grpSpPr>
          <p:pic>
            <p:nvPicPr>
              <p:cNvPr id="70" name="loads2.png" descr="loads2.png">
                <a:extLst>
                  <a:ext uri="{FF2B5EF4-FFF2-40B4-BE49-F238E27FC236}">
                    <a16:creationId xmlns:a16="http://schemas.microsoft.com/office/drawing/2014/main" id="{DEF76052-AFE3-4243-AF45-9BE5EDE807D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0" y="139700"/>
                <a:ext cx="4572000" cy="3175000"/>
              </a:xfrm>
              <a:prstGeom prst="rect">
                <a:avLst/>
              </a:prstGeom>
              <a:ln>
                <a:noFill/>
              </a:ln>
              <a:effectLst/>
            </p:spPr>
          </p:pic>
          <p:pic>
            <p:nvPicPr>
              <p:cNvPr id="71" name="loads2.png" descr="loads2.png">
                <a:extLst>
                  <a:ext uri="{FF2B5EF4-FFF2-40B4-BE49-F238E27FC236}">
                    <a16:creationId xmlns:a16="http://schemas.microsoft.com/office/drawing/2014/main" id="{A7725DD5-2568-4154-ACAF-B96792A96ACB}"/>
                  </a:ext>
                </a:extLst>
              </p:cNvPr>
              <p:cNvPicPr>
                <a:picLocks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0" y="0"/>
                <a:ext cx="5003800" cy="3733800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73" name="文本框 72">
            <a:extLst>
              <a:ext uri="{FF2B5EF4-FFF2-40B4-BE49-F238E27FC236}">
                <a16:creationId xmlns:a16="http://schemas.microsoft.com/office/drawing/2014/main" id="{22864B91-0B96-464F-93E4-019695ABE51E}"/>
              </a:ext>
            </a:extLst>
          </p:cNvPr>
          <p:cNvSpPr txBox="1"/>
          <p:nvPr/>
        </p:nvSpPr>
        <p:spPr>
          <a:xfrm>
            <a:off x="3047210" y="2038951"/>
            <a:ext cx="31472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rgbClr val="FF0000"/>
                </a:solidFill>
              </a:rPr>
              <a:t>Something is not right…</a:t>
            </a:r>
            <a:endParaRPr lang="zh-CN" alt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17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grpSp>
        <p:nvGrpSpPr>
          <p:cNvPr id="1270" name="组合 1269">
            <a:extLst>
              <a:ext uri="{FF2B5EF4-FFF2-40B4-BE49-F238E27FC236}">
                <a16:creationId xmlns:a16="http://schemas.microsoft.com/office/drawing/2014/main" id="{3773EF47-5399-4241-A8AF-A5FE137E2AA6}"/>
              </a:ext>
            </a:extLst>
          </p:cNvPr>
          <p:cNvGrpSpPr/>
          <p:nvPr/>
        </p:nvGrpSpPr>
        <p:grpSpPr>
          <a:xfrm>
            <a:off x="1143122" y="2656853"/>
            <a:ext cx="6857878" cy="2011862"/>
            <a:chOff x="1143122" y="2656853"/>
            <a:chExt cx="6857878" cy="2011862"/>
          </a:xfrm>
        </p:grpSpPr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709A0792-D950-4EAC-9190-72E8EEB0B3FD}"/>
                </a:ext>
              </a:extLst>
            </p:cNvPr>
            <p:cNvSpPr/>
            <p:nvPr/>
          </p:nvSpPr>
          <p:spPr>
            <a:xfrm>
              <a:off x="1143122" y="2656853"/>
              <a:ext cx="6857878" cy="20118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151" name="组合 1150">
              <a:extLst>
                <a:ext uri="{FF2B5EF4-FFF2-40B4-BE49-F238E27FC236}">
                  <a16:creationId xmlns:a16="http://schemas.microsoft.com/office/drawing/2014/main" id="{2716F34E-2B23-4DA9-B61F-CE84182CE84A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1290759" y="2794211"/>
              <a:ext cx="6597651" cy="1727201"/>
              <a:chOff x="2540000" y="2535238"/>
              <a:chExt cx="6597651" cy="1727201"/>
            </a:xfrm>
          </p:grpSpPr>
          <p:sp>
            <p:nvSpPr>
              <p:cNvPr id="1037" name="Freeform 520">
                <a:extLst>
                  <a:ext uri="{FF2B5EF4-FFF2-40B4-BE49-F238E27FC236}">
                    <a16:creationId xmlns:a16="http://schemas.microsoft.com/office/drawing/2014/main" id="{E10085D2-E67F-47FB-BEB5-94D96B984C57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540000" y="2560638"/>
                <a:ext cx="271463" cy="203200"/>
              </a:xfrm>
              <a:custGeom>
                <a:avLst/>
                <a:gdLst>
                  <a:gd name="T0" fmla="*/ 462 w 462"/>
                  <a:gd name="T1" fmla="*/ 0 h 335"/>
                  <a:gd name="T2" fmla="*/ 363 w 462"/>
                  <a:gd name="T3" fmla="*/ 0 h 335"/>
                  <a:gd name="T4" fmla="*/ 363 w 462"/>
                  <a:gd name="T5" fmla="*/ 9 h 335"/>
                  <a:gd name="T6" fmla="*/ 397 w 462"/>
                  <a:gd name="T7" fmla="*/ 31 h 335"/>
                  <a:gd name="T8" fmla="*/ 389 w 462"/>
                  <a:gd name="T9" fmla="*/ 68 h 335"/>
                  <a:gd name="T10" fmla="*/ 327 w 462"/>
                  <a:gd name="T11" fmla="*/ 237 h 335"/>
                  <a:gd name="T12" fmla="*/ 261 w 462"/>
                  <a:gd name="T13" fmla="*/ 67 h 335"/>
                  <a:gd name="T14" fmla="*/ 255 w 462"/>
                  <a:gd name="T15" fmla="*/ 52 h 335"/>
                  <a:gd name="T16" fmla="*/ 248 w 462"/>
                  <a:gd name="T17" fmla="*/ 27 h 335"/>
                  <a:gd name="T18" fmla="*/ 286 w 462"/>
                  <a:gd name="T19" fmla="*/ 9 h 335"/>
                  <a:gd name="T20" fmla="*/ 286 w 462"/>
                  <a:gd name="T21" fmla="*/ 0 h 335"/>
                  <a:gd name="T22" fmla="*/ 153 w 462"/>
                  <a:gd name="T23" fmla="*/ 0 h 335"/>
                  <a:gd name="T24" fmla="*/ 153 w 462"/>
                  <a:gd name="T25" fmla="*/ 9 h 335"/>
                  <a:gd name="T26" fmla="*/ 203 w 462"/>
                  <a:gd name="T27" fmla="*/ 54 h 335"/>
                  <a:gd name="T28" fmla="*/ 220 w 462"/>
                  <a:gd name="T29" fmla="*/ 95 h 335"/>
                  <a:gd name="T30" fmla="*/ 167 w 462"/>
                  <a:gd name="T31" fmla="*/ 236 h 335"/>
                  <a:gd name="T32" fmla="*/ 95 w 462"/>
                  <a:gd name="T33" fmla="*/ 48 h 335"/>
                  <a:gd name="T34" fmla="*/ 89 w 462"/>
                  <a:gd name="T35" fmla="*/ 25 h 335"/>
                  <a:gd name="T36" fmla="*/ 122 w 462"/>
                  <a:gd name="T37" fmla="*/ 9 h 335"/>
                  <a:gd name="T38" fmla="*/ 122 w 462"/>
                  <a:gd name="T39" fmla="*/ 0 h 335"/>
                  <a:gd name="T40" fmla="*/ 0 w 462"/>
                  <a:gd name="T41" fmla="*/ 0 h 335"/>
                  <a:gd name="T42" fmla="*/ 0 w 462"/>
                  <a:gd name="T43" fmla="*/ 9 h 335"/>
                  <a:gd name="T44" fmla="*/ 51 w 462"/>
                  <a:gd name="T45" fmla="*/ 68 h 335"/>
                  <a:gd name="T46" fmla="*/ 147 w 462"/>
                  <a:gd name="T47" fmla="*/ 335 h 335"/>
                  <a:gd name="T48" fmla="*/ 155 w 462"/>
                  <a:gd name="T49" fmla="*/ 335 h 335"/>
                  <a:gd name="T50" fmla="*/ 231 w 462"/>
                  <a:gd name="T51" fmla="*/ 124 h 335"/>
                  <a:gd name="T52" fmla="*/ 311 w 462"/>
                  <a:gd name="T53" fmla="*/ 335 h 335"/>
                  <a:gd name="T54" fmla="*/ 319 w 462"/>
                  <a:gd name="T55" fmla="*/ 335 h 335"/>
                  <a:gd name="T56" fmla="*/ 420 w 462"/>
                  <a:gd name="T57" fmla="*/ 45 h 335"/>
                  <a:gd name="T58" fmla="*/ 462 w 462"/>
                  <a:gd name="T59" fmla="*/ 9 h 335"/>
                  <a:gd name="T60" fmla="*/ 462 w 462"/>
                  <a:gd name="T61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5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5"/>
                    </a:lnTo>
                    <a:lnTo>
                      <a:pt x="155" y="335"/>
                    </a:lnTo>
                    <a:lnTo>
                      <a:pt x="231" y="124"/>
                    </a:lnTo>
                    <a:lnTo>
                      <a:pt x="311" y="335"/>
                    </a:lnTo>
                    <a:lnTo>
                      <a:pt x="319" y="335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521">
                <a:extLst>
                  <a:ext uri="{FF2B5EF4-FFF2-40B4-BE49-F238E27FC236}">
                    <a16:creationId xmlns:a16="http://schemas.microsoft.com/office/drawing/2014/main" id="{6E5F7965-B4D7-4055-9FCA-6621FD009F96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816225" y="2554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522">
                <a:extLst>
                  <a:ext uri="{FF2B5EF4-FFF2-40B4-BE49-F238E27FC236}">
                    <a16:creationId xmlns:a16="http://schemas.microsoft.com/office/drawing/2014/main" id="{CC8F2747-E93A-4B22-8AC4-F24E90D0E657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2967038" y="2622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523">
                <a:extLst>
                  <a:ext uri="{FF2B5EF4-FFF2-40B4-BE49-F238E27FC236}">
                    <a16:creationId xmlns:a16="http://schemas.microsoft.com/office/drawing/2014/main" id="{4CDAD89B-0553-47B5-9C7C-AB45EC1758AD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094038" y="2622551"/>
                <a:ext cx="136525" cy="138113"/>
              </a:xfrm>
              <a:custGeom>
                <a:avLst/>
                <a:gdLst>
                  <a:gd name="T0" fmla="*/ 0 w 233"/>
                  <a:gd name="T1" fmla="*/ 30 h 229"/>
                  <a:gd name="T2" fmla="*/ 13 w 233"/>
                  <a:gd name="T3" fmla="*/ 28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1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1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1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1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0"/>
                    </a:moveTo>
                    <a:cubicBezTo>
                      <a:pt x="3" y="29"/>
                      <a:pt x="8" y="28"/>
                      <a:pt x="13" y="28"/>
                    </a:cubicBezTo>
                    <a:cubicBezTo>
                      <a:pt x="27" y="28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2"/>
                      <a:pt x="26" y="219"/>
                      <a:pt x="1" y="221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1"/>
                    </a:lnTo>
                    <a:cubicBezTo>
                      <a:pt x="81" y="219"/>
                      <a:pt x="73" y="213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2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19"/>
                      <a:pt x="130" y="221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1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7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8"/>
                      <a:pt x="27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524">
                <a:extLst>
                  <a:ext uri="{FF2B5EF4-FFF2-40B4-BE49-F238E27FC236}">
                    <a16:creationId xmlns:a16="http://schemas.microsoft.com/office/drawing/2014/main" id="{0EFFDCCB-9B2C-43A5-814C-404D3DEDE622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3316288" y="2627313"/>
                <a:ext cx="239713" cy="136525"/>
              </a:xfrm>
              <a:custGeom>
                <a:avLst/>
                <a:gdLst>
                  <a:gd name="T0" fmla="*/ 29 w 408"/>
                  <a:gd name="T1" fmla="*/ 192 h 226"/>
                  <a:gd name="T2" fmla="*/ 25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6 h 226"/>
                  <a:gd name="T10" fmla="*/ 78 w 408"/>
                  <a:gd name="T11" fmla="*/ 131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8 h 226"/>
                  <a:gd name="T22" fmla="*/ 180 w 408"/>
                  <a:gd name="T23" fmla="*/ 146 h 226"/>
                  <a:gd name="T24" fmla="*/ 170 w 408"/>
                  <a:gd name="T25" fmla="*/ 184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8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6 h 226"/>
                  <a:gd name="T42" fmla="*/ 343 w 408"/>
                  <a:gd name="T43" fmla="*/ 226 h 226"/>
                  <a:gd name="T44" fmla="*/ 408 w 408"/>
                  <a:gd name="T45" fmla="*/ 150 h 226"/>
                  <a:gd name="T46" fmla="*/ 402 w 408"/>
                  <a:gd name="T47" fmla="*/ 145 h 226"/>
                  <a:gd name="T48" fmla="*/ 395 w 408"/>
                  <a:gd name="T49" fmla="*/ 154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4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2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1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2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9"/>
                      <a:pt x="198" y="73"/>
                      <a:pt x="194" y="88"/>
                    </a:cubicBezTo>
                    <a:lnTo>
                      <a:pt x="180" y="146"/>
                    </a:lnTo>
                    <a:lnTo>
                      <a:pt x="170" y="184"/>
                    </a:lnTo>
                    <a:cubicBezTo>
                      <a:pt x="168" y="194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8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5"/>
                      <a:pt x="318" y="132"/>
                      <a:pt x="308" y="158"/>
                    </a:cubicBezTo>
                    <a:cubicBezTo>
                      <a:pt x="304" y="170"/>
                      <a:pt x="302" y="176"/>
                      <a:pt x="302" y="186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4"/>
                      <a:pt x="408" y="150"/>
                    </a:cubicBezTo>
                    <a:cubicBezTo>
                      <a:pt x="408" y="145"/>
                      <a:pt x="404" y="145"/>
                      <a:pt x="402" y="145"/>
                    </a:cubicBezTo>
                    <a:cubicBezTo>
                      <a:pt x="397" y="145"/>
                      <a:pt x="397" y="146"/>
                      <a:pt x="395" y="154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7"/>
                      <a:pt x="336" y="175"/>
                      <a:pt x="341" y="164"/>
                    </a:cubicBezTo>
                    <a:cubicBezTo>
                      <a:pt x="350" y="138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2"/>
                      <a:pt x="14" y="71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525">
                <a:extLst>
                  <a:ext uri="{FF2B5EF4-FFF2-40B4-BE49-F238E27FC236}">
                    <a16:creationId xmlns:a16="http://schemas.microsoft.com/office/drawing/2014/main" id="{D6D5337F-6D86-41B8-BF11-0FA170CFE654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3662363" y="2649538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526">
                <a:extLst>
                  <a:ext uri="{FF2B5EF4-FFF2-40B4-BE49-F238E27FC236}">
                    <a16:creationId xmlns:a16="http://schemas.microsoft.com/office/drawing/2014/main" id="{242CE9E9-3580-42CE-A6A4-1DC409CAEB66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970338" y="2547938"/>
                <a:ext cx="193675" cy="219075"/>
              </a:xfrm>
              <a:custGeom>
                <a:avLst/>
                <a:gdLst>
                  <a:gd name="T0" fmla="*/ 331 w 331"/>
                  <a:gd name="T1" fmla="*/ 183 h 363"/>
                  <a:gd name="T2" fmla="*/ 165 w 331"/>
                  <a:gd name="T3" fmla="*/ 0 h 363"/>
                  <a:gd name="T4" fmla="*/ 0 w 331"/>
                  <a:gd name="T5" fmla="*/ 183 h 363"/>
                  <a:gd name="T6" fmla="*/ 165 w 331"/>
                  <a:gd name="T7" fmla="*/ 363 h 363"/>
                  <a:gd name="T8" fmla="*/ 331 w 331"/>
                  <a:gd name="T9" fmla="*/ 183 h 363"/>
                  <a:gd name="T10" fmla="*/ 166 w 331"/>
                  <a:gd name="T11" fmla="*/ 351 h 363"/>
                  <a:gd name="T12" fmla="*/ 48 w 331"/>
                  <a:gd name="T13" fmla="*/ 183 h 363"/>
                  <a:gd name="T14" fmla="*/ 165 w 331"/>
                  <a:gd name="T15" fmla="*/ 11 h 363"/>
                  <a:gd name="T16" fmla="*/ 283 w 331"/>
                  <a:gd name="T17" fmla="*/ 183 h 363"/>
                  <a:gd name="T18" fmla="*/ 166 w 331"/>
                  <a:gd name="T19" fmla="*/ 351 h 363"/>
                  <a:gd name="T20" fmla="*/ 255 w 331"/>
                  <a:gd name="T21" fmla="*/ 145 h 363"/>
                  <a:gd name="T22" fmla="*/ 242 w 331"/>
                  <a:gd name="T23" fmla="*/ 145 h 363"/>
                  <a:gd name="T24" fmla="*/ 242 w 331"/>
                  <a:gd name="T25" fmla="*/ 162 h 363"/>
                  <a:gd name="T26" fmla="*/ 89 w 331"/>
                  <a:gd name="T27" fmla="*/ 162 h 363"/>
                  <a:gd name="T28" fmla="*/ 89 w 331"/>
                  <a:gd name="T29" fmla="*/ 145 h 363"/>
                  <a:gd name="T30" fmla="*/ 77 w 331"/>
                  <a:gd name="T31" fmla="*/ 145 h 363"/>
                  <a:gd name="T32" fmla="*/ 77 w 331"/>
                  <a:gd name="T33" fmla="*/ 217 h 363"/>
                  <a:gd name="T34" fmla="*/ 89 w 331"/>
                  <a:gd name="T35" fmla="*/ 217 h 363"/>
                  <a:gd name="T36" fmla="*/ 89 w 331"/>
                  <a:gd name="T37" fmla="*/ 200 h 363"/>
                  <a:gd name="T38" fmla="*/ 242 w 331"/>
                  <a:gd name="T39" fmla="*/ 200 h 363"/>
                  <a:gd name="T40" fmla="*/ 242 w 331"/>
                  <a:gd name="T41" fmla="*/ 217 h 363"/>
                  <a:gd name="T42" fmla="*/ 255 w 331"/>
                  <a:gd name="T43" fmla="*/ 217 h 363"/>
                  <a:gd name="T44" fmla="*/ 255 w 331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363">
                    <a:moveTo>
                      <a:pt x="331" y="183"/>
                    </a:moveTo>
                    <a:cubicBezTo>
                      <a:pt x="331" y="81"/>
                      <a:pt x="256" y="0"/>
                      <a:pt x="165" y="0"/>
                    </a:cubicBezTo>
                    <a:cubicBezTo>
                      <a:pt x="76" y="0"/>
                      <a:pt x="0" y="80"/>
                      <a:pt x="0" y="183"/>
                    </a:cubicBezTo>
                    <a:cubicBezTo>
                      <a:pt x="0" y="285"/>
                      <a:pt x="77" y="363"/>
                      <a:pt x="165" y="363"/>
                    </a:cubicBezTo>
                    <a:cubicBezTo>
                      <a:pt x="256" y="363"/>
                      <a:pt x="331" y="284"/>
                      <a:pt x="331" y="183"/>
                    </a:cubicBezTo>
                    <a:close/>
                    <a:moveTo>
                      <a:pt x="166" y="351"/>
                    </a:moveTo>
                    <a:cubicBezTo>
                      <a:pt x="116" y="351"/>
                      <a:pt x="48" y="309"/>
                      <a:pt x="48" y="183"/>
                    </a:cubicBezTo>
                    <a:cubicBezTo>
                      <a:pt x="48" y="55"/>
                      <a:pt x="117" y="11"/>
                      <a:pt x="165" y="11"/>
                    </a:cubicBezTo>
                    <a:cubicBezTo>
                      <a:pt x="216" y="11"/>
                      <a:pt x="283" y="57"/>
                      <a:pt x="283" y="183"/>
                    </a:cubicBezTo>
                    <a:cubicBezTo>
                      <a:pt x="283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2" y="145"/>
                    </a:lnTo>
                    <a:lnTo>
                      <a:pt x="242" y="162"/>
                    </a:lnTo>
                    <a:lnTo>
                      <a:pt x="89" y="162"/>
                    </a:lnTo>
                    <a:lnTo>
                      <a:pt x="89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89" y="217"/>
                    </a:lnTo>
                    <a:lnTo>
                      <a:pt x="89" y="200"/>
                    </a:lnTo>
                    <a:lnTo>
                      <a:pt x="242" y="200"/>
                    </a:lnTo>
                    <a:lnTo>
                      <a:pt x="242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527">
                <a:extLst>
                  <a:ext uri="{FF2B5EF4-FFF2-40B4-BE49-F238E27FC236}">
                    <a16:creationId xmlns:a16="http://schemas.microsoft.com/office/drawing/2014/main" id="{A5D40EB1-430F-4D64-A008-E1FDC78E18B8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4208463" y="2535238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2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528">
                <a:extLst>
                  <a:ext uri="{FF2B5EF4-FFF2-40B4-BE49-F238E27FC236}">
                    <a16:creationId xmlns:a16="http://schemas.microsoft.com/office/drawing/2014/main" id="{16A1754E-E061-4B72-A1ED-C81336A685DE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4302125" y="2627313"/>
                <a:ext cx="158750" cy="136525"/>
              </a:xfrm>
              <a:custGeom>
                <a:avLst/>
                <a:gdLst>
                  <a:gd name="T0" fmla="*/ 29 w 270"/>
                  <a:gd name="T1" fmla="*/ 192 h 226"/>
                  <a:gd name="T2" fmla="*/ 24 w 270"/>
                  <a:gd name="T3" fmla="*/ 213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6 h 226"/>
                  <a:gd name="T10" fmla="*/ 78 w 270"/>
                  <a:gd name="T11" fmla="*/ 131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3 h 226"/>
                  <a:gd name="T22" fmla="*/ 164 w 270"/>
                  <a:gd name="T23" fmla="*/ 186 h 226"/>
                  <a:gd name="T24" fmla="*/ 204 w 270"/>
                  <a:gd name="T25" fmla="*/ 226 h 226"/>
                  <a:gd name="T26" fmla="*/ 270 w 270"/>
                  <a:gd name="T27" fmla="*/ 150 h 226"/>
                  <a:gd name="T28" fmla="*/ 264 w 270"/>
                  <a:gd name="T29" fmla="*/ 145 h 226"/>
                  <a:gd name="T30" fmla="*/ 256 w 270"/>
                  <a:gd name="T31" fmla="*/ 154 h 226"/>
                  <a:gd name="T32" fmla="*/ 205 w 270"/>
                  <a:gd name="T33" fmla="*/ 215 h 226"/>
                  <a:gd name="T34" fmla="*/ 193 w 270"/>
                  <a:gd name="T35" fmla="*/ 199 h 226"/>
                  <a:gd name="T36" fmla="*/ 202 w 270"/>
                  <a:gd name="T37" fmla="*/ 164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4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1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2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6"/>
                    </a:cubicBezTo>
                    <a:lnTo>
                      <a:pt x="78" y="131"/>
                    </a:lnTo>
                    <a:cubicBezTo>
                      <a:pt x="81" y="120"/>
                      <a:pt x="84" y="109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6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3"/>
                    </a:cubicBezTo>
                    <a:cubicBezTo>
                      <a:pt x="164" y="174"/>
                      <a:pt x="164" y="180"/>
                      <a:pt x="164" y="186"/>
                    </a:cubicBezTo>
                    <a:cubicBezTo>
                      <a:pt x="164" y="209"/>
                      <a:pt x="181" y="226"/>
                      <a:pt x="204" y="226"/>
                    </a:cubicBezTo>
                    <a:cubicBezTo>
                      <a:pt x="251" y="226"/>
                      <a:pt x="270" y="154"/>
                      <a:pt x="270" y="150"/>
                    </a:cubicBezTo>
                    <a:cubicBezTo>
                      <a:pt x="270" y="145"/>
                      <a:pt x="265" y="145"/>
                      <a:pt x="264" y="145"/>
                    </a:cubicBezTo>
                    <a:cubicBezTo>
                      <a:pt x="259" y="145"/>
                      <a:pt x="259" y="146"/>
                      <a:pt x="256" y="154"/>
                    </a:cubicBezTo>
                    <a:cubicBezTo>
                      <a:pt x="246" y="188"/>
                      <a:pt x="230" y="215"/>
                      <a:pt x="205" y="215"/>
                    </a:cubicBezTo>
                    <a:cubicBezTo>
                      <a:pt x="197" y="215"/>
                      <a:pt x="193" y="210"/>
                      <a:pt x="193" y="199"/>
                    </a:cubicBezTo>
                    <a:cubicBezTo>
                      <a:pt x="193" y="187"/>
                      <a:pt x="198" y="175"/>
                      <a:pt x="202" y="164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6"/>
                      <a:pt x="75" y="0"/>
                      <a:pt x="52" y="0"/>
                    </a:cubicBezTo>
                    <a:cubicBezTo>
                      <a:pt x="29" y="0"/>
                      <a:pt x="19" y="20"/>
                      <a:pt x="14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2"/>
                      <a:pt x="14" y="71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8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29">
                <a:extLst>
                  <a:ext uri="{FF2B5EF4-FFF2-40B4-BE49-F238E27FC236}">
                    <a16:creationId xmlns:a16="http://schemas.microsoft.com/office/drawing/2014/main" id="{F4CDD239-C635-4506-8CED-0789F82D80D7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4484688" y="2535238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1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1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30">
                <a:extLst>
                  <a:ext uri="{FF2B5EF4-FFF2-40B4-BE49-F238E27FC236}">
                    <a16:creationId xmlns:a16="http://schemas.microsoft.com/office/drawing/2014/main" id="{445DDD7C-4FBD-444E-9FDB-EE5C3D1B281D}"/>
                  </a:ext>
                </a:extLst>
              </p:cNvPr>
              <p:cNvSpPr>
                <a:spLocks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605338" y="2622551"/>
                <a:ext cx="33338" cy="141288"/>
              </a:xfrm>
              <a:custGeom>
                <a:avLst/>
                <a:gdLst>
                  <a:gd name="T0" fmla="*/ 28 w 56"/>
                  <a:gd name="T1" fmla="*/ 0 h 234"/>
                  <a:gd name="T2" fmla="*/ 0 w 56"/>
                  <a:gd name="T3" fmla="*/ 28 h 234"/>
                  <a:gd name="T4" fmla="*/ 27 w 56"/>
                  <a:gd name="T5" fmla="*/ 55 h 234"/>
                  <a:gd name="T6" fmla="*/ 56 w 56"/>
                  <a:gd name="T7" fmla="*/ 28 h 234"/>
                  <a:gd name="T8" fmla="*/ 28 w 56"/>
                  <a:gd name="T9" fmla="*/ 0 h 234"/>
                  <a:gd name="T10" fmla="*/ 28 w 56"/>
                  <a:gd name="T11" fmla="*/ 179 h 234"/>
                  <a:gd name="T12" fmla="*/ 0 w 56"/>
                  <a:gd name="T13" fmla="*/ 208 h 234"/>
                  <a:gd name="T14" fmla="*/ 27 w 56"/>
                  <a:gd name="T15" fmla="*/ 234 h 234"/>
                  <a:gd name="T16" fmla="*/ 56 w 56"/>
                  <a:gd name="T17" fmla="*/ 208 h 234"/>
                  <a:gd name="T18" fmla="*/ 28 w 56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34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179"/>
                    </a:moveTo>
                    <a:cubicBezTo>
                      <a:pt x="13" y="179"/>
                      <a:pt x="0" y="192"/>
                      <a:pt x="0" y="208"/>
                    </a:cubicBezTo>
                    <a:cubicBezTo>
                      <a:pt x="0" y="222"/>
                      <a:pt x="13" y="234"/>
                      <a:pt x="27" y="234"/>
                    </a:cubicBezTo>
                    <a:cubicBezTo>
                      <a:pt x="43" y="234"/>
                      <a:pt x="56" y="222"/>
                      <a:pt x="56" y="208"/>
                    </a:cubicBezTo>
                    <a:cubicBezTo>
                      <a:pt x="56" y="192"/>
                      <a:pt x="43" y="179"/>
                      <a:pt x="28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31">
                <a:extLst>
                  <a:ext uri="{FF2B5EF4-FFF2-40B4-BE49-F238E27FC236}">
                    <a16:creationId xmlns:a16="http://schemas.microsoft.com/office/drawing/2014/main" id="{BB6F1F05-7886-4997-B09F-F4FE4E164D35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3198813" y="3036888"/>
                <a:ext cx="77788" cy="176213"/>
              </a:xfrm>
              <a:custGeom>
                <a:avLst/>
                <a:gdLst>
                  <a:gd name="T0" fmla="*/ 121 w 133"/>
                  <a:gd name="T1" fmla="*/ 64 h 293"/>
                  <a:gd name="T2" fmla="*/ 71 w 133"/>
                  <a:gd name="T3" fmla="*/ 64 h 293"/>
                  <a:gd name="T4" fmla="*/ 71 w 133"/>
                  <a:gd name="T5" fmla="*/ 6 h 293"/>
                  <a:gd name="T6" fmla="*/ 67 w 133"/>
                  <a:gd name="T7" fmla="*/ 0 h 293"/>
                  <a:gd name="T8" fmla="*/ 57 w 133"/>
                  <a:gd name="T9" fmla="*/ 14 h 293"/>
                  <a:gd name="T10" fmla="*/ 9 w 133"/>
                  <a:gd name="T11" fmla="*/ 67 h 293"/>
                  <a:gd name="T12" fmla="*/ 0 w 133"/>
                  <a:gd name="T13" fmla="*/ 76 h 293"/>
                  <a:gd name="T14" fmla="*/ 2 w 133"/>
                  <a:gd name="T15" fmla="*/ 80 h 293"/>
                  <a:gd name="T16" fmla="*/ 29 w 133"/>
                  <a:gd name="T17" fmla="*/ 80 h 293"/>
                  <a:gd name="T18" fmla="*/ 29 w 133"/>
                  <a:gd name="T19" fmla="*/ 230 h 293"/>
                  <a:gd name="T20" fmla="*/ 73 w 133"/>
                  <a:gd name="T21" fmla="*/ 293 h 293"/>
                  <a:gd name="T22" fmla="*/ 133 w 133"/>
                  <a:gd name="T23" fmla="*/ 255 h 293"/>
                  <a:gd name="T24" fmla="*/ 127 w 133"/>
                  <a:gd name="T25" fmla="*/ 250 h 293"/>
                  <a:gd name="T26" fmla="*/ 97 w 133"/>
                  <a:gd name="T27" fmla="*/ 267 h 293"/>
                  <a:gd name="T28" fmla="*/ 71 w 133"/>
                  <a:gd name="T29" fmla="*/ 222 h 293"/>
                  <a:gd name="T30" fmla="*/ 71 w 133"/>
                  <a:gd name="T31" fmla="*/ 80 h 293"/>
                  <a:gd name="T32" fmla="*/ 121 w 133"/>
                  <a:gd name="T33" fmla="*/ 80 h 293"/>
                  <a:gd name="T34" fmla="*/ 121 w 133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3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3"/>
                      <a:pt x="73" y="293"/>
                    </a:cubicBezTo>
                    <a:cubicBezTo>
                      <a:pt x="98" y="293"/>
                      <a:pt x="117" y="281"/>
                      <a:pt x="133" y="255"/>
                    </a:cubicBezTo>
                    <a:lnTo>
                      <a:pt x="127" y="250"/>
                    </a:lnTo>
                    <a:cubicBezTo>
                      <a:pt x="116" y="262"/>
                      <a:pt x="108" y="267"/>
                      <a:pt x="97" y="267"/>
                    </a:cubicBezTo>
                    <a:cubicBezTo>
                      <a:pt x="78" y="267"/>
                      <a:pt x="71" y="254"/>
                      <a:pt x="71" y="222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32">
                <a:extLst>
                  <a:ext uri="{FF2B5EF4-FFF2-40B4-BE49-F238E27FC236}">
                    <a16:creationId xmlns:a16="http://schemas.microsoft.com/office/drawing/2014/main" id="{A72C3C59-723C-44B9-9ECF-F2F8D62BA028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278188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533">
                <a:extLst>
                  <a:ext uri="{FF2B5EF4-FFF2-40B4-BE49-F238E27FC236}">
                    <a16:creationId xmlns:a16="http://schemas.microsoft.com/office/drawing/2014/main" id="{927BF4EA-F9CA-4F50-B120-EA72AB72993D}"/>
                  </a:ext>
                </a:extLst>
              </p:cNvPr>
              <p:cNvSpPr>
                <a:spLocks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3429000" y="3073401"/>
                <a:ext cx="117475" cy="139700"/>
              </a:xfrm>
              <a:custGeom>
                <a:avLst/>
                <a:gdLst>
                  <a:gd name="T0" fmla="*/ 191 w 199"/>
                  <a:gd name="T1" fmla="*/ 148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534">
                <a:extLst>
                  <a:ext uri="{FF2B5EF4-FFF2-40B4-BE49-F238E27FC236}">
                    <a16:creationId xmlns:a16="http://schemas.microsoft.com/office/drawing/2014/main" id="{FAA64A47-702B-44F8-9A21-902D80D5D0C9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3629025" y="3073401"/>
                <a:ext cx="222250" cy="138113"/>
              </a:xfrm>
              <a:custGeom>
                <a:avLst/>
                <a:gdLst>
                  <a:gd name="T0" fmla="*/ 2 w 379"/>
                  <a:gd name="T1" fmla="*/ 31 h 229"/>
                  <a:gd name="T2" fmla="*/ 18 w 379"/>
                  <a:gd name="T3" fmla="*/ 29 h 229"/>
                  <a:gd name="T4" fmla="*/ 35 w 379"/>
                  <a:gd name="T5" fmla="*/ 61 h 229"/>
                  <a:gd name="T6" fmla="*/ 35 w 379"/>
                  <a:gd name="T7" fmla="*/ 187 h 229"/>
                  <a:gd name="T8" fmla="*/ 0 w 379"/>
                  <a:gd name="T9" fmla="*/ 222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2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6 h 229"/>
                  <a:gd name="T22" fmla="*/ 136 w 379"/>
                  <a:gd name="T23" fmla="*/ 26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2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2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6 h 229"/>
                  <a:gd name="T42" fmla="*/ 302 w 379"/>
                  <a:gd name="T43" fmla="*/ 81 h 229"/>
                  <a:gd name="T44" fmla="*/ 302 w 379"/>
                  <a:gd name="T45" fmla="*/ 186 h 229"/>
                  <a:gd name="T46" fmla="*/ 269 w 379"/>
                  <a:gd name="T47" fmla="*/ 222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2 h 229"/>
                  <a:gd name="T54" fmla="*/ 366 w 379"/>
                  <a:gd name="T55" fmla="*/ 221 h 229"/>
                  <a:gd name="T56" fmla="*/ 344 w 379"/>
                  <a:gd name="T57" fmla="*/ 191 h 229"/>
                  <a:gd name="T58" fmla="*/ 344 w 379"/>
                  <a:gd name="T59" fmla="*/ 89 h 229"/>
                  <a:gd name="T60" fmla="*/ 286 w 379"/>
                  <a:gd name="T61" fmla="*/ 0 h 229"/>
                  <a:gd name="T62" fmla="*/ 205 w 379"/>
                  <a:gd name="T63" fmla="*/ 42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1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1"/>
                    </a:moveTo>
                    <a:cubicBezTo>
                      <a:pt x="8" y="29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1"/>
                      <a:pt x="0" y="222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2"/>
                    </a:lnTo>
                    <a:cubicBezTo>
                      <a:pt x="84" y="221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4"/>
                      <a:pt x="118" y="26"/>
                      <a:pt x="136" y="26"/>
                    </a:cubicBezTo>
                    <a:cubicBezTo>
                      <a:pt x="158" y="26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20"/>
                      <a:pt x="135" y="222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2"/>
                    </a:lnTo>
                    <a:cubicBezTo>
                      <a:pt x="218" y="221"/>
                      <a:pt x="211" y="213"/>
                      <a:pt x="211" y="182"/>
                    </a:cubicBezTo>
                    <a:lnTo>
                      <a:pt x="211" y="56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3" y="26"/>
                      <a:pt x="302" y="39"/>
                      <a:pt x="302" y="81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2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1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8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9"/>
                      <a:pt x="29" y="15"/>
                      <a:pt x="2" y="22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535">
                <a:extLst>
                  <a:ext uri="{FF2B5EF4-FFF2-40B4-BE49-F238E27FC236}">
                    <a16:creationId xmlns:a16="http://schemas.microsoft.com/office/drawing/2014/main" id="{986CE18A-EFBA-42DD-89B7-6D5DBBD1FC25}"/>
                  </a:ext>
                </a:extLst>
              </p:cNvPr>
              <p:cNvSpPr>
                <a:spLocks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3862388" y="3073401"/>
                <a:ext cx="117475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6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2"/>
                      <a:pt x="53" y="48"/>
                    </a:cubicBezTo>
                    <a:cubicBezTo>
                      <a:pt x="52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536">
                <a:extLst>
                  <a:ext uri="{FF2B5EF4-FFF2-40B4-BE49-F238E27FC236}">
                    <a16:creationId xmlns:a16="http://schemas.microsoft.com/office/drawing/2014/main" id="{4FEDBBCB-B950-400D-A533-AC5226F1345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3986213" y="3074988"/>
                <a:ext cx="134938" cy="136525"/>
              </a:xfrm>
              <a:custGeom>
                <a:avLst/>
                <a:gdLst>
                  <a:gd name="T0" fmla="*/ 131 w 231"/>
                  <a:gd name="T1" fmla="*/ 224 h 224"/>
                  <a:gd name="T2" fmla="*/ 231 w 231"/>
                  <a:gd name="T3" fmla="*/ 224 h 224"/>
                  <a:gd name="T4" fmla="*/ 231 w 231"/>
                  <a:gd name="T5" fmla="*/ 217 h 224"/>
                  <a:gd name="T6" fmla="*/ 190 w 231"/>
                  <a:gd name="T7" fmla="*/ 187 h 224"/>
                  <a:gd name="T8" fmla="*/ 126 w 231"/>
                  <a:gd name="T9" fmla="*/ 89 h 224"/>
                  <a:gd name="T10" fmla="*/ 168 w 231"/>
                  <a:gd name="T11" fmla="*/ 29 h 224"/>
                  <a:gd name="T12" fmla="*/ 208 w 231"/>
                  <a:gd name="T13" fmla="*/ 7 h 224"/>
                  <a:gd name="T14" fmla="*/ 208 w 231"/>
                  <a:gd name="T15" fmla="*/ 0 h 224"/>
                  <a:gd name="T16" fmla="*/ 129 w 231"/>
                  <a:gd name="T17" fmla="*/ 0 h 224"/>
                  <a:gd name="T18" fmla="*/ 129 w 231"/>
                  <a:gd name="T19" fmla="*/ 7 h 224"/>
                  <a:gd name="T20" fmla="*/ 149 w 231"/>
                  <a:gd name="T21" fmla="*/ 18 h 224"/>
                  <a:gd name="T22" fmla="*/ 131 w 231"/>
                  <a:gd name="T23" fmla="*/ 51 h 224"/>
                  <a:gd name="T24" fmla="*/ 116 w 231"/>
                  <a:gd name="T25" fmla="*/ 73 h 224"/>
                  <a:gd name="T26" fmla="*/ 109 w 231"/>
                  <a:gd name="T27" fmla="*/ 63 h 224"/>
                  <a:gd name="T28" fmla="*/ 86 w 231"/>
                  <a:gd name="T29" fmla="*/ 18 h 224"/>
                  <a:gd name="T30" fmla="*/ 107 w 231"/>
                  <a:gd name="T31" fmla="*/ 7 h 224"/>
                  <a:gd name="T32" fmla="*/ 107 w 231"/>
                  <a:gd name="T33" fmla="*/ 0 h 224"/>
                  <a:gd name="T34" fmla="*/ 4 w 231"/>
                  <a:gd name="T35" fmla="*/ 0 h 224"/>
                  <a:gd name="T36" fmla="*/ 4 w 231"/>
                  <a:gd name="T37" fmla="*/ 7 h 224"/>
                  <a:gd name="T38" fmla="*/ 8 w 231"/>
                  <a:gd name="T39" fmla="*/ 7 h 224"/>
                  <a:gd name="T40" fmla="*/ 47 w 231"/>
                  <a:gd name="T41" fmla="*/ 37 h 224"/>
                  <a:gd name="T42" fmla="*/ 94 w 231"/>
                  <a:gd name="T43" fmla="*/ 109 h 224"/>
                  <a:gd name="T44" fmla="*/ 37 w 231"/>
                  <a:gd name="T45" fmla="*/ 191 h 224"/>
                  <a:gd name="T46" fmla="*/ 0 w 231"/>
                  <a:gd name="T47" fmla="*/ 217 h 224"/>
                  <a:gd name="T48" fmla="*/ 0 w 231"/>
                  <a:gd name="T49" fmla="*/ 224 h 224"/>
                  <a:gd name="T50" fmla="*/ 73 w 231"/>
                  <a:gd name="T51" fmla="*/ 224 h 224"/>
                  <a:gd name="T52" fmla="*/ 73 w 231"/>
                  <a:gd name="T53" fmla="*/ 217 h 224"/>
                  <a:gd name="T54" fmla="*/ 53 w 231"/>
                  <a:gd name="T55" fmla="*/ 208 h 224"/>
                  <a:gd name="T56" fmla="*/ 63 w 231"/>
                  <a:gd name="T57" fmla="*/ 187 h 224"/>
                  <a:gd name="T58" fmla="*/ 102 w 231"/>
                  <a:gd name="T59" fmla="*/ 126 h 224"/>
                  <a:gd name="T60" fmla="*/ 148 w 231"/>
                  <a:gd name="T61" fmla="*/ 196 h 224"/>
                  <a:gd name="T62" fmla="*/ 151 w 231"/>
                  <a:gd name="T63" fmla="*/ 205 h 224"/>
                  <a:gd name="T64" fmla="*/ 131 w 231"/>
                  <a:gd name="T65" fmla="*/ 217 h 224"/>
                  <a:gd name="T66" fmla="*/ 131 w 231"/>
                  <a:gd name="T6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4">
                    <a:moveTo>
                      <a:pt x="131" y="224"/>
                    </a:moveTo>
                    <a:lnTo>
                      <a:pt x="231" y="224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89"/>
                    </a:lnTo>
                    <a:lnTo>
                      <a:pt x="168" y="29"/>
                    </a:lnTo>
                    <a:cubicBezTo>
                      <a:pt x="177" y="16"/>
                      <a:pt x="192" y="8"/>
                      <a:pt x="208" y="7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7"/>
                    </a:lnTo>
                    <a:cubicBezTo>
                      <a:pt x="144" y="8"/>
                      <a:pt x="149" y="11"/>
                      <a:pt x="149" y="18"/>
                    </a:cubicBezTo>
                    <a:cubicBezTo>
                      <a:pt x="149" y="24"/>
                      <a:pt x="143" y="35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8"/>
                    </a:cubicBezTo>
                    <a:cubicBezTo>
                      <a:pt x="86" y="11"/>
                      <a:pt x="92" y="8"/>
                      <a:pt x="107" y="7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cubicBezTo>
                      <a:pt x="23" y="7"/>
                      <a:pt x="31" y="14"/>
                      <a:pt x="47" y="37"/>
                    </a:cubicBezTo>
                    <a:lnTo>
                      <a:pt x="94" y="109"/>
                    </a:lnTo>
                    <a:lnTo>
                      <a:pt x="37" y="191"/>
                    </a:lnTo>
                    <a:cubicBezTo>
                      <a:pt x="22" y="212"/>
                      <a:pt x="17" y="215"/>
                      <a:pt x="0" y="217"/>
                    </a:cubicBezTo>
                    <a:lnTo>
                      <a:pt x="0" y="224"/>
                    </a:lnTo>
                    <a:lnTo>
                      <a:pt x="73" y="224"/>
                    </a:lnTo>
                    <a:lnTo>
                      <a:pt x="73" y="217"/>
                    </a:lnTo>
                    <a:cubicBezTo>
                      <a:pt x="59" y="217"/>
                      <a:pt x="53" y="214"/>
                      <a:pt x="53" y="208"/>
                    </a:cubicBezTo>
                    <a:cubicBezTo>
                      <a:pt x="53" y="205"/>
                      <a:pt x="56" y="197"/>
                      <a:pt x="63" y="187"/>
                    </a:cubicBezTo>
                    <a:lnTo>
                      <a:pt x="102" y="126"/>
                    </a:lnTo>
                    <a:lnTo>
                      <a:pt x="148" y="196"/>
                    </a:lnTo>
                    <a:cubicBezTo>
                      <a:pt x="150" y="199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537">
                <a:extLst>
                  <a:ext uri="{FF2B5EF4-FFF2-40B4-BE49-F238E27FC236}">
                    <a16:creationId xmlns:a16="http://schemas.microsoft.com/office/drawing/2014/main" id="{9F91CB1B-DA04-4135-9A80-27F133972715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205288" y="3005138"/>
                <a:ext cx="69850" cy="206375"/>
              </a:xfrm>
              <a:custGeom>
                <a:avLst/>
                <a:gdLst>
                  <a:gd name="T0" fmla="*/ 0 w 119"/>
                  <a:gd name="T1" fmla="*/ 30 h 340"/>
                  <a:gd name="T2" fmla="*/ 3 w 119"/>
                  <a:gd name="T3" fmla="*/ 30 h 340"/>
                  <a:gd name="T4" fmla="*/ 19 w 119"/>
                  <a:gd name="T5" fmla="*/ 29 h 340"/>
                  <a:gd name="T6" fmla="*/ 39 w 119"/>
                  <a:gd name="T7" fmla="*/ 59 h 340"/>
                  <a:gd name="T8" fmla="*/ 39 w 119"/>
                  <a:gd name="T9" fmla="*/ 297 h 340"/>
                  <a:gd name="T10" fmla="*/ 1 w 119"/>
                  <a:gd name="T11" fmla="*/ 333 h 340"/>
                  <a:gd name="T12" fmla="*/ 1 w 119"/>
                  <a:gd name="T13" fmla="*/ 340 h 340"/>
                  <a:gd name="T14" fmla="*/ 119 w 119"/>
                  <a:gd name="T15" fmla="*/ 340 h 340"/>
                  <a:gd name="T16" fmla="*/ 119 w 119"/>
                  <a:gd name="T17" fmla="*/ 333 h 340"/>
                  <a:gd name="T18" fmla="*/ 81 w 119"/>
                  <a:gd name="T19" fmla="*/ 298 h 340"/>
                  <a:gd name="T20" fmla="*/ 81 w 119"/>
                  <a:gd name="T21" fmla="*/ 1 h 340"/>
                  <a:gd name="T22" fmla="*/ 79 w 119"/>
                  <a:gd name="T23" fmla="*/ 0 h 340"/>
                  <a:gd name="T24" fmla="*/ 0 w 119"/>
                  <a:gd name="T25" fmla="*/ 22 h 340"/>
                  <a:gd name="T26" fmla="*/ 0 w 119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29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9" y="340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538">
                <a:extLst>
                  <a:ext uri="{FF2B5EF4-FFF2-40B4-BE49-F238E27FC236}">
                    <a16:creationId xmlns:a16="http://schemas.microsoft.com/office/drawing/2014/main" id="{0A4BE8B0-B035-40AE-A376-10C1EC15D948}"/>
                  </a:ext>
                </a:extLst>
              </p:cNvPr>
              <p:cNvSpPr>
                <a:spLocks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4289425" y="3073401"/>
                <a:ext cx="128588" cy="139700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7 h 234"/>
                  <a:gd name="T4" fmla="*/ 109 w 219"/>
                  <a:gd name="T5" fmla="*/ 234 h 234"/>
                  <a:gd name="T6" fmla="*/ 219 w 219"/>
                  <a:gd name="T7" fmla="*/ 113 h 234"/>
                  <a:gd name="T8" fmla="*/ 110 w 219"/>
                  <a:gd name="T9" fmla="*/ 0 h 234"/>
                  <a:gd name="T10" fmla="*/ 103 w 219"/>
                  <a:gd name="T11" fmla="*/ 14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3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8"/>
                      <a:pt x="44" y="92"/>
                    </a:cubicBezTo>
                    <a:cubicBezTo>
                      <a:pt x="44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539">
                <a:extLst>
                  <a:ext uri="{FF2B5EF4-FFF2-40B4-BE49-F238E27FC236}">
                    <a16:creationId xmlns:a16="http://schemas.microsoft.com/office/drawing/2014/main" id="{EDA4A81E-A493-4AE7-8251-90EB6EB66BD4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43706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2 h 234"/>
                  <a:gd name="T24" fmla="*/ 124 w 202"/>
                  <a:gd name="T25" fmla="*/ 53 h 234"/>
                  <a:gd name="T26" fmla="*/ 124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6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6" y="12"/>
                      <a:pt x="86" y="12"/>
                    </a:cubicBezTo>
                    <a:cubicBezTo>
                      <a:pt x="111" y="12"/>
                      <a:pt x="124" y="26"/>
                      <a:pt x="124" y="53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4"/>
                      <a:pt x="125" y="198"/>
                    </a:cubicBezTo>
                    <a:cubicBezTo>
                      <a:pt x="127" y="224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540">
                <a:extLst>
                  <a:ext uri="{FF2B5EF4-FFF2-40B4-BE49-F238E27FC236}">
                    <a16:creationId xmlns:a16="http://schemas.microsoft.com/office/drawing/2014/main" id="{FE0B78C1-A3AE-4765-8625-E128CF6269B5}"/>
                  </a:ext>
                </a:extLst>
              </p:cNvPr>
              <p:cNvSpPr>
                <a:spLocks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4564063" y="3005138"/>
                <a:ext cx="134938" cy="207963"/>
              </a:xfrm>
              <a:custGeom>
                <a:avLst/>
                <a:gdLst>
                  <a:gd name="T0" fmla="*/ 158 w 231"/>
                  <a:gd name="T1" fmla="*/ 345 h 345"/>
                  <a:gd name="T2" fmla="*/ 231 w 231"/>
                  <a:gd name="T3" fmla="*/ 319 h 345"/>
                  <a:gd name="T4" fmla="*/ 231 w 231"/>
                  <a:gd name="T5" fmla="*/ 311 h 345"/>
                  <a:gd name="T6" fmla="*/ 220 w 231"/>
                  <a:gd name="T7" fmla="*/ 312 h 345"/>
                  <a:gd name="T8" fmla="*/ 198 w 231"/>
                  <a:gd name="T9" fmla="*/ 283 h 345"/>
                  <a:gd name="T10" fmla="*/ 198 w 231"/>
                  <a:gd name="T11" fmla="*/ 1 h 345"/>
                  <a:gd name="T12" fmla="*/ 195 w 231"/>
                  <a:gd name="T13" fmla="*/ 0 h 345"/>
                  <a:gd name="T14" fmla="*/ 122 w 231"/>
                  <a:gd name="T15" fmla="*/ 22 h 345"/>
                  <a:gd name="T16" fmla="*/ 122 w 231"/>
                  <a:gd name="T17" fmla="*/ 30 h 345"/>
                  <a:gd name="T18" fmla="*/ 133 w 231"/>
                  <a:gd name="T19" fmla="*/ 29 h 345"/>
                  <a:gd name="T20" fmla="*/ 156 w 231"/>
                  <a:gd name="T21" fmla="*/ 55 h 345"/>
                  <a:gd name="T22" fmla="*/ 156 w 231"/>
                  <a:gd name="T23" fmla="*/ 132 h 345"/>
                  <a:gd name="T24" fmla="*/ 103 w 231"/>
                  <a:gd name="T25" fmla="*/ 111 h 345"/>
                  <a:gd name="T26" fmla="*/ 0 w 231"/>
                  <a:gd name="T27" fmla="*/ 238 h 345"/>
                  <a:gd name="T28" fmla="*/ 92 w 231"/>
                  <a:gd name="T29" fmla="*/ 345 h 345"/>
                  <a:gd name="T30" fmla="*/ 156 w 231"/>
                  <a:gd name="T31" fmla="*/ 312 h 345"/>
                  <a:gd name="T32" fmla="*/ 156 w 231"/>
                  <a:gd name="T33" fmla="*/ 344 h 345"/>
                  <a:gd name="T34" fmla="*/ 158 w 231"/>
                  <a:gd name="T35" fmla="*/ 345 h 345"/>
                  <a:gd name="T36" fmla="*/ 156 w 231"/>
                  <a:gd name="T37" fmla="*/ 289 h 345"/>
                  <a:gd name="T38" fmla="*/ 147 w 231"/>
                  <a:gd name="T39" fmla="*/ 304 h 345"/>
                  <a:gd name="T40" fmla="*/ 111 w 231"/>
                  <a:gd name="T41" fmla="*/ 319 h 345"/>
                  <a:gd name="T42" fmla="*/ 43 w 231"/>
                  <a:gd name="T43" fmla="*/ 218 h 345"/>
                  <a:gd name="T44" fmla="*/ 105 w 231"/>
                  <a:gd name="T45" fmla="*/ 125 h 345"/>
                  <a:gd name="T46" fmla="*/ 156 w 231"/>
                  <a:gd name="T47" fmla="*/ 175 h 345"/>
                  <a:gd name="T48" fmla="*/ 156 w 231"/>
                  <a:gd name="T49" fmla="*/ 28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5">
                    <a:moveTo>
                      <a:pt x="158" y="345"/>
                    </a:moveTo>
                    <a:lnTo>
                      <a:pt x="231" y="319"/>
                    </a:lnTo>
                    <a:lnTo>
                      <a:pt x="231" y="311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6"/>
                      <a:pt x="198" y="283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2"/>
                    </a:lnTo>
                    <a:cubicBezTo>
                      <a:pt x="137" y="116"/>
                      <a:pt x="123" y="111"/>
                      <a:pt x="103" y="111"/>
                    </a:cubicBezTo>
                    <a:cubicBezTo>
                      <a:pt x="46" y="111"/>
                      <a:pt x="0" y="167"/>
                      <a:pt x="0" y="238"/>
                    </a:cubicBezTo>
                    <a:cubicBezTo>
                      <a:pt x="0" y="302"/>
                      <a:pt x="37" y="345"/>
                      <a:pt x="92" y="345"/>
                    </a:cubicBezTo>
                    <a:cubicBezTo>
                      <a:pt x="120" y="345"/>
                      <a:pt x="139" y="335"/>
                      <a:pt x="156" y="312"/>
                    </a:cubicBezTo>
                    <a:lnTo>
                      <a:pt x="156" y="344"/>
                    </a:lnTo>
                    <a:lnTo>
                      <a:pt x="158" y="345"/>
                    </a:lnTo>
                    <a:close/>
                    <a:moveTo>
                      <a:pt x="156" y="289"/>
                    </a:moveTo>
                    <a:cubicBezTo>
                      <a:pt x="156" y="293"/>
                      <a:pt x="152" y="299"/>
                      <a:pt x="147" y="304"/>
                    </a:cubicBezTo>
                    <a:cubicBezTo>
                      <a:pt x="138" y="314"/>
                      <a:pt x="126" y="319"/>
                      <a:pt x="111" y="319"/>
                    </a:cubicBezTo>
                    <a:cubicBezTo>
                      <a:pt x="70" y="319"/>
                      <a:pt x="43" y="279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8"/>
                      <a:pt x="156" y="175"/>
                    </a:cubicBezTo>
                    <a:lnTo>
                      <a:pt x="156" y="28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541">
                <a:extLst>
                  <a:ext uri="{FF2B5EF4-FFF2-40B4-BE49-F238E27FC236}">
                    <a16:creationId xmlns:a16="http://schemas.microsoft.com/office/drawing/2014/main" id="{62D0C5F7-6351-40D1-B9BA-4F59746F5F22}"/>
                  </a:ext>
                </a:extLst>
              </p:cNvPr>
              <p:cNvSpPr>
                <a:spLocks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4779963" y="3005138"/>
                <a:ext cx="68263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542">
                <a:extLst>
                  <a:ext uri="{FF2B5EF4-FFF2-40B4-BE49-F238E27FC236}">
                    <a16:creationId xmlns:a16="http://schemas.microsoft.com/office/drawing/2014/main" id="{C280EF02-F544-4AB8-A28B-5D72C56D45BA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4870450" y="3073401"/>
                <a:ext cx="87313" cy="139700"/>
              </a:xfrm>
              <a:custGeom>
                <a:avLst/>
                <a:gdLst>
                  <a:gd name="T0" fmla="*/ 132 w 148"/>
                  <a:gd name="T1" fmla="*/ 73 h 234"/>
                  <a:gd name="T2" fmla="*/ 130 w 148"/>
                  <a:gd name="T3" fmla="*/ 5 h 234"/>
                  <a:gd name="T4" fmla="*/ 124 w 148"/>
                  <a:gd name="T5" fmla="*/ 5 h 234"/>
                  <a:gd name="T6" fmla="*/ 123 w 148"/>
                  <a:gd name="T7" fmla="*/ 6 h 234"/>
                  <a:gd name="T8" fmla="*/ 116 w 148"/>
                  <a:gd name="T9" fmla="*/ 10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2 h 234"/>
                  <a:gd name="T16" fmla="*/ 58 w 148"/>
                  <a:gd name="T17" fmla="*/ 134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6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3 h 234"/>
                  <a:gd name="T52" fmla="*/ 132 w 148"/>
                  <a:gd name="T53" fmla="*/ 7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3"/>
                    </a:moveTo>
                    <a:lnTo>
                      <a:pt x="130" y="5"/>
                    </a:lnTo>
                    <a:lnTo>
                      <a:pt x="124" y="5"/>
                    </a:lnTo>
                    <a:lnTo>
                      <a:pt x="123" y="6"/>
                    </a:lnTo>
                    <a:cubicBezTo>
                      <a:pt x="119" y="9"/>
                      <a:pt x="118" y="10"/>
                      <a:pt x="116" y="10"/>
                    </a:cubicBezTo>
                    <a:cubicBezTo>
                      <a:pt x="113" y="10"/>
                      <a:pt x="108" y="9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6"/>
                      <a:pt x="0" y="62"/>
                    </a:cubicBezTo>
                    <a:cubicBezTo>
                      <a:pt x="0" y="90"/>
                      <a:pt x="16" y="110"/>
                      <a:pt x="58" y="134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7"/>
                      <a:pt x="30" y="206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6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9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3"/>
                    </a:cubicBezTo>
                    <a:lnTo>
                      <a:pt x="132" y="7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543">
                <a:extLst>
                  <a:ext uri="{FF2B5EF4-FFF2-40B4-BE49-F238E27FC236}">
                    <a16:creationId xmlns:a16="http://schemas.microsoft.com/office/drawing/2014/main" id="{507AD452-3513-4F12-B717-EFF6CAE8F70B}"/>
                  </a:ext>
                </a:extLst>
              </p:cNvPr>
              <p:cNvSpPr>
                <a:spLocks noEditPoint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5056188" y="2998788"/>
                <a:ext cx="201613" cy="219075"/>
              </a:xfrm>
              <a:custGeom>
                <a:avLst/>
                <a:gdLst>
                  <a:gd name="T0" fmla="*/ 345 w 345"/>
                  <a:gd name="T1" fmla="*/ 134 h 362"/>
                  <a:gd name="T2" fmla="*/ 218 w 345"/>
                  <a:gd name="T3" fmla="*/ 0 h 362"/>
                  <a:gd name="T4" fmla="*/ 0 w 345"/>
                  <a:gd name="T5" fmla="*/ 229 h 362"/>
                  <a:gd name="T6" fmla="*/ 128 w 345"/>
                  <a:gd name="T7" fmla="*/ 362 h 362"/>
                  <a:gd name="T8" fmla="*/ 345 w 345"/>
                  <a:gd name="T9" fmla="*/ 134 h 362"/>
                  <a:gd name="T10" fmla="*/ 131 w 345"/>
                  <a:gd name="T11" fmla="*/ 349 h 362"/>
                  <a:gd name="T12" fmla="*/ 47 w 345"/>
                  <a:gd name="T13" fmla="*/ 243 h 362"/>
                  <a:gd name="T14" fmla="*/ 92 w 345"/>
                  <a:gd name="T15" fmla="*/ 90 h 362"/>
                  <a:gd name="T16" fmla="*/ 215 w 345"/>
                  <a:gd name="T17" fmla="*/ 12 h 362"/>
                  <a:gd name="T18" fmla="*/ 300 w 345"/>
                  <a:gd name="T19" fmla="*/ 114 h 362"/>
                  <a:gd name="T20" fmla="*/ 238 w 345"/>
                  <a:gd name="T21" fmla="*/ 289 h 362"/>
                  <a:gd name="T22" fmla="*/ 131 w 345"/>
                  <a:gd name="T23" fmla="*/ 34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2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3"/>
                      <a:pt x="0" y="229"/>
                    </a:cubicBezTo>
                    <a:cubicBezTo>
                      <a:pt x="0" y="312"/>
                      <a:pt x="56" y="362"/>
                      <a:pt x="128" y="362"/>
                    </a:cubicBezTo>
                    <a:cubicBezTo>
                      <a:pt x="234" y="362"/>
                      <a:pt x="345" y="253"/>
                      <a:pt x="345" y="134"/>
                    </a:cubicBezTo>
                    <a:close/>
                    <a:moveTo>
                      <a:pt x="131" y="349"/>
                    </a:moveTo>
                    <a:cubicBezTo>
                      <a:pt x="81" y="349"/>
                      <a:pt x="47" y="309"/>
                      <a:pt x="47" y="243"/>
                    </a:cubicBezTo>
                    <a:cubicBezTo>
                      <a:pt x="47" y="221"/>
                      <a:pt x="54" y="148"/>
                      <a:pt x="92" y="90"/>
                    </a:cubicBezTo>
                    <a:cubicBezTo>
                      <a:pt x="126" y="38"/>
                      <a:pt x="175" y="12"/>
                      <a:pt x="215" y="12"/>
                    </a:cubicBezTo>
                    <a:cubicBezTo>
                      <a:pt x="255" y="12"/>
                      <a:pt x="300" y="40"/>
                      <a:pt x="300" y="114"/>
                    </a:cubicBezTo>
                    <a:cubicBezTo>
                      <a:pt x="300" y="150"/>
                      <a:pt x="287" y="228"/>
                      <a:pt x="238" y="289"/>
                    </a:cubicBezTo>
                    <a:cubicBezTo>
                      <a:pt x="214" y="320"/>
                      <a:pt x="173" y="349"/>
                      <a:pt x="131" y="3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544">
                <a:extLst>
                  <a:ext uri="{FF2B5EF4-FFF2-40B4-BE49-F238E27FC236}">
                    <a16:creationId xmlns:a16="http://schemas.microsoft.com/office/drawing/2014/main" id="{1D03D2CD-C2F4-4E11-9698-34E810480110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373688" y="2865438"/>
                <a:ext cx="111125" cy="541338"/>
              </a:xfrm>
              <a:custGeom>
                <a:avLst/>
                <a:gdLst>
                  <a:gd name="T0" fmla="*/ 167 w 190"/>
                  <a:gd name="T1" fmla="*/ 892 h 898"/>
                  <a:gd name="T2" fmla="*/ 173 w 190"/>
                  <a:gd name="T3" fmla="*/ 898 h 898"/>
                  <a:gd name="T4" fmla="*/ 184 w 190"/>
                  <a:gd name="T5" fmla="*/ 898 h 898"/>
                  <a:gd name="T6" fmla="*/ 190 w 190"/>
                  <a:gd name="T7" fmla="*/ 893 h 898"/>
                  <a:gd name="T8" fmla="*/ 188 w 190"/>
                  <a:gd name="T9" fmla="*/ 888 h 898"/>
                  <a:gd name="T10" fmla="*/ 112 w 190"/>
                  <a:gd name="T11" fmla="*/ 788 h 898"/>
                  <a:gd name="T12" fmla="*/ 38 w 190"/>
                  <a:gd name="T13" fmla="*/ 449 h 898"/>
                  <a:gd name="T14" fmla="*/ 188 w 190"/>
                  <a:gd name="T15" fmla="*/ 9 h 898"/>
                  <a:gd name="T16" fmla="*/ 190 w 190"/>
                  <a:gd name="T17" fmla="*/ 5 h 898"/>
                  <a:gd name="T18" fmla="*/ 180 w 190"/>
                  <a:gd name="T19" fmla="*/ 0 h 898"/>
                  <a:gd name="T20" fmla="*/ 168 w 190"/>
                  <a:gd name="T21" fmla="*/ 4 h 898"/>
                  <a:gd name="T22" fmla="*/ 33 w 190"/>
                  <a:gd name="T23" fmla="*/ 220 h 898"/>
                  <a:gd name="T24" fmla="*/ 0 w 190"/>
                  <a:gd name="T25" fmla="*/ 449 h 898"/>
                  <a:gd name="T26" fmla="*/ 100 w 190"/>
                  <a:gd name="T27" fmla="*/ 816 h 898"/>
                  <a:gd name="T28" fmla="*/ 132 w 190"/>
                  <a:gd name="T29" fmla="*/ 857 h 898"/>
                  <a:gd name="T30" fmla="*/ 148 w 190"/>
                  <a:gd name="T31" fmla="*/ 874 h 898"/>
                  <a:gd name="T32" fmla="*/ 167 w 190"/>
                  <a:gd name="T33" fmla="*/ 892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8">
                    <a:moveTo>
                      <a:pt x="167" y="892"/>
                    </a:moveTo>
                    <a:cubicBezTo>
                      <a:pt x="168" y="893"/>
                      <a:pt x="173" y="898"/>
                      <a:pt x="173" y="898"/>
                    </a:cubicBezTo>
                    <a:lnTo>
                      <a:pt x="184" y="898"/>
                    </a:lnTo>
                    <a:cubicBezTo>
                      <a:pt x="186" y="898"/>
                      <a:pt x="190" y="897"/>
                      <a:pt x="190" y="893"/>
                    </a:cubicBezTo>
                    <a:cubicBezTo>
                      <a:pt x="190" y="891"/>
                      <a:pt x="189" y="890"/>
                      <a:pt x="188" y="888"/>
                    </a:cubicBezTo>
                    <a:cubicBezTo>
                      <a:pt x="170" y="870"/>
                      <a:pt x="143" y="843"/>
                      <a:pt x="112" y="788"/>
                    </a:cubicBezTo>
                    <a:cubicBezTo>
                      <a:pt x="58" y="692"/>
                      <a:pt x="38" y="569"/>
                      <a:pt x="38" y="449"/>
                    </a:cubicBezTo>
                    <a:cubicBezTo>
                      <a:pt x="38" y="228"/>
                      <a:pt x="101" y="98"/>
                      <a:pt x="188" y="9"/>
                    </a:cubicBezTo>
                    <a:cubicBezTo>
                      <a:pt x="190" y="8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5"/>
                      <a:pt x="33" y="220"/>
                    </a:cubicBezTo>
                    <a:cubicBezTo>
                      <a:pt x="12" y="286"/>
                      <a:pt x="0" y="366"/>
                      <a:pt x="0" y="449"/>
                    </a:cubicBezTo>
                    <a:cubicBezTo>
                      <a:pt x="0" y="567"/>
                      <a:pt x="22" y="701"/>
                      <a:pt x="100" y="816"/>
                    </a:cubicBezTo>
                    <a:cubicBezTo>
                      <a:pt x="114" y="836"/>
                      <a:pt x="132" y="856"/>
                      <a:pt x="132" y="857"/>
                    </a:cubicBezTo>
                    <a:cubicBezTo>
                      <a:pt x="137" y="863"/>
                      <a:pt x="144" y="871"/>
                      <a:pt x="148" y="874"/>
                    </a:cubicBezTo>
                    <a:lnTo>
                      <a:pt x="167" y="89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545">
                <a:extLst>
                  <a:ext uri="{FF2B5EF4-FFF2-40B4-BE49-F238E27FC236}">
                    <a16:creationId xmlns:a16="http://schemas.microsoft.com/office/drawing/2014/main" id="{A118E03D-D2DC-48DE-B65C-CF1281C711EA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713413" y="2930526"/>
                <a:ext cx="46038" cy="146050"/>
              </a:xfrm>
              <a:custGeom>
                <a:avLst/>
                <a:gdLst>
                  <a:gd name="T0" fmla="*/ 53 w 79"/>
                  <a:gd name="T1" fmla="*/ 0 h 242"/>
                  <a:gd name="T2" fmla="*/ 0 w 79"/>
                  <a:gd name="T3" fmla="*/ 4 h 242"/>
                  <a:gd name="T4" fmla="*/ 0 w 79"/>
                  <a:gd name="T5" fmla="*/ 16 h 242"/>
                  <a:gd name="T6" fmla="*/ 26 w 79"/>
                  <a:gd name="T7" fmla="*/ 36 h 242"/>
                  <a:gd name="T8" fmla="*/ 26 w 79"/>
                  <a:gd name="T9" fmla="*/ 214 h 242"/>
                  <a:gd name="T10" fmla="*/ 0 w 79"/>
                  <a:gd name="T11" fmla="*/ 229 h 242"/>
                  <a:gd name="T12" fmla="*/ 0 w 79"/>
                  <a:gd name="T13" fmla="*/ 242 h 242"/>
                  <a:gd name="T14" fmla="*/ 39 w 79"/>
                  <a:gd name="T15" fmla="*/ 241 h 242"/>
                  <a:gd name="T16" fmla="*/ 79 w 79"/>
                  <a:gd name="T17" fmla="*/ 242 h 242"/>
                  <a:gd name="T18" fmla="*/ 79 w 79"/>
                  <a:gd name="T19" fmla="*/ 229 h 242"/>
                  <a:gd name="T20" fmla="*/ 53 w 79"/>
                  <a:gd name="T21" fmla="*/ 214 h 242"/>
                  <a:gd name="T22" fmla="*/ 53 w 79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42">
                    <a:moveTo>
                      <a:pt x="53" y="0"/>
                    </a:moveTo>
                    <a:lnTo>
                      <a:pt x="0" y="4"/>
                    </a:lnTo>
                    <a:lnTo>
                      <a:pt x="0" y="16"/>
                    </a:lnTo>
                    <a:cubicBezTo>
                      <a:pt x="24" y="16"/>
                      <a:pt x="26" y="19"/>
                      <a:pt x="26" y="36"/>
                    </a:cubicBezTo>
                    <a:lnTo>
                      <a:pt x="26" y="214"/>
                    </a:lnTo>
                    <a:cubicBezTo>
                      <a:pt x="26" y="229"/>
                      <a:pt x="23" y="229"/>
                      <a:pt x="0" y="229"/>
                    </a:cubicBezTo>
                    <a:lnTo>
                      <a:pt x="0" y="242"/>
                    </a:lnTo>
                    <a:cubicBezTo>
                      <a:pt x="1" y="242"/>
                      <a:pt x="25" y="241"/>
                      <a:pt x="39" y="241"/>
                    </a:cubicBezTo>
                    <a:cubicBezTo>
                      <a:pt x="53" y="241"/>
                      <a:pt x="65" y="241"/>
                      <a:pt x="79" y="242"/>
                    </a:cubicBezTo>
                    <a:lnTo>
                      <a:pt x="79" y="229"/>
                    </a:lnTo>
                    <a:cubicBezTo>
                      <a:pt x="56" y="229"/>
                      <a:pt x="53" y="229"/>
                      <a:pt x="53" y="214"/>
                    </a:cubicBez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46">
                <a:extLst>
                  <a:ext uri="{FF2B5EF4-FFF2-40B4-BE49-F238E27FC236}">
                    <a16:creationId xmlns:a16="http://schemas.microsoft.com/office/drawing/2014/main" id="{48E88E67-E37C-4D28-93BD-535FFE3E76B8}"/>
                  </a:ext>
                </a:extLst>
              </p:cNvPr>
              <p:cNvSpPr>
                <a:spLocks noEditPoint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775325" y="2982913"/>
                <a:ext cx="100013" cy="95250"/>
              </a:xfrm>
              <a:custGeom>
                <a:avLst/>
                <a:gdLst>
                  <a:gd name="T0" fmla="*/ 171 w 171"/>
                  <a:gd name="T1" fmla="*/ 82 h 159"/>
                  <a:gd name="T2" fmla="*/ 86 w 171"/>
                  <a:gd name="T3" fmla="*/ 0 h 159"/>
                  <a:gd name="T4" fmla="*/ 0 w 171"/>
                  <a:gd name="T5" fmla="*/ 82 h 159"/>
                  <a:gd name="T6" fmla="*/ 86 w 171"/>
                  <a:gd name="T7" fmla="*/ 159 h 159"/>
                  <a:gd name="T8" fmla="*/ 171 w 171"/>
                  <a:gd name="T9" fmla="*/ 82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9 h 159"/>
                  <a:gd name="T16" fmla="*/ 44 w 171"/>
                  <a:gd name="T17" fmla="*/ 28 h 159"/>
                  <a:gd name="T18" fmla="*/ 86 w 171"/>
                  <a:gd name="T19" fmla="*/ 10 h 159"/>
                  <a:gd name="T20" fmla="*/ 128 w 171"/>
                  <a:gd name="T21" fmla="*/ 31 h 159"/>
                  <a:gd name="T22" fmla="*/ 139 w 171"/>
                  <a:gd name="T23" fmla="*/ 79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2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7" y="0"/>
                      <a:pt x="0" y="38"/>
                      <a:pt x="0" y="82"/>
                    </a:cubicBezTo>
                    <a:cubicBezTo>
                      <a:pt x="0" y="125"/>
                      <a:pt x="38" y="159"/>
                      <a:pt x="86" y="159"/>
                    </a:cubicBezTo>
                    <a:cubicBezTo>
                      <a:pt x="133" y="159"/>
                      <a:pt x="171" y="125"/>
                      <a:pt x="171" y="82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3"/>
                      <a:pt x="32" y="95"/>
                      <a:pt x="32" y="79"/>
                    </a:cubicBezTo>
                    <a:cubicBezTo>
                      <a:pt x="32" y="64"/>
                      <a:pt x="32" y="43"/>
                      <a:pt x="44" y="28"/>
                    </a:cubicBezTo>
                    <a:cubicBezTo>
                      <a:pt x="53" y="18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8" y="31"/>
                    </a:cubicBezTo>
                    <a:cubicBezTo>
                      <a:pt x="138" y="44"/>
                      <a:pt x="139" y="62"/>
                      <a:pt x="139" y="79"/>
                    </a:cubicBezTo>
                    <a:cubicBezTo>
                      <a:pt x="139" y="95"/>
                      <a:pt x="138" y="114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47">
                <a:extLst>
                  <a:ext uri="{FF2B5EF4-FFF2-40B4-BE49-F238E27FC236}">
                    <a16:creationId xmlns:a16="http://schemas.microsoft.com/office/drawing/2014/main" id="{77B713D9-C30A-4536-A13C-45D6AB2F6FB3}"/>
                  </a:ext>
                </a:extLst>
              </p:cNvPr>
              <p:cNvSpPr>
                <a:spLocks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5891213" y="2982913"/>
                <a:ext cx="103188" cy="136525"/>
              </a:xfrm>
              <a:custGeom>
                <a:avLst/>
                <a:gdLst>
                  <a:gd name="T0" fmla="*/ 36 w 176"/>
                  <a:gd name="T1" fmla="*/ 95 h 228"/>
                  <a:gd name="T2" fmla="*/ 74 w 176"/>
                  <a:gd name="T3" fmla="*/ 106 h 228"/>
                  <a:gd name="T4" fmla="*/ 136 w 176"/>
                  <a:gd name="T5" fmla="*/ 54 h 228"/>
                  <a:gd name="T6" fmla="*/ 122 w 176"/>
                  <a:gd name="T7" fmla="*/ 21 h 228"/>
                  <a:gd name="T8" fmla="*/ 157 w 176"/>
                  <a:gd name="T9" fmla="*/ 9 h 228"/>
                  <a:gd name="T10" fmla="*/ 154 w 176"/>
                  <a:gd name="T11" fmla="*/ 18 h 228"/>
                  <a:gd name="T12" fmla="*/ 165 w 176"/>
                  <a:gd name="T13" fmla="*/ 29 h 228"/>
                  <a:gd name="T14" fmla="*/ 176 w 176"/>
                  <a:gd name="T15" fmla="*/ 17 h 228"/>
                  <a:gd name="T16" fmla="*/ 156 w 176"/>
                  <a:gd name="T17" fmla="*/ 0 h 228"/>
                  <a:gd name="T18" fmla="*/ 115 w 176"/>
                  <a:gd name="T19" fmla="*/ 16 h 228"/>
                  <a:gd name="T20" fmla="*/ 75 w 176"/>
                  <a:gd name="T21" fmla="*/ 3 h 228"/>
                  <a:gd name="T22" fmla="*/ 13 w 176"/>
                  <a:gd name="T23" fmla="*/ 54 h 228"/>
                  <a:gd name="T24" fmla="*/ 29 w 176"/>
                  <a:gd name="T25" fmla="*/ 90 h 228"/>
                  <a:gd name="T26" fmla="*/ 19 w 176"/>
                  <a:gd name="T27" fmla="*/ 118 h 228"/>
                  <a:gd name="T28" fmla="*/ 34 w 176"/>
                  <a:gd name="T29" fmla="*/ 149 h 228"/>
                  <a:gd name="T30" fmla="*/ 0 w 176"/>
                  <a:gd name="T31" fmla="*/ 184 h 228"/>
                  <a:gd name="T32" fmla="*/ 85 w 176"/>
                  <a:gd name="T33" fmla="*/ 228 h 228"/>
                  <a:gd name="T34" fmla="*/ 171 w 176"/>
                  <a:gd name="T35" fmla="*/ 183 h 228"/>
                  <a:gd name="T36" fmla="*/ 147 w 176"/>
                  <a:gd name="T37" fmla="*/ 143 h 228"/>
                  <a:gd name="T38" fmla="*/ 72 w 176"/>
                  <a:gd name="T39" fmla="*/ 133 h 228"/>
                  <a:gd name="T40" fmla="*/ 49 w 176"/>
                  <a:gd name="T41" fmla="*/ 132 h 228"/>
                  <a:gd name="T42" fmla="*/ 32 w 176"/>
                  <a:gd name="T43" fmla="*/ 109 h 228"/>
                  <a:gd name="T44" fmla="*/ 36 w 176"/>
                  <a:gd name="T45" fmla="*/ 95 h 228"/>
                  <a:gd name="T46" fmla="*/ 75 w 176"/>
                  <a:gd name="T47" fmla="*/ 95 h 228"/>
                  <a:gd name="T48" fmla="*/ 41 w 176"/>
                  <a:gd name="T49" fmla="*/ 54 h 228"/>
                  <a:gd name="T50" fmla="*/ 47 w 176"/>
                  <a:gd name="T51" fmla="*/ 26 h 228"/>
                  <a:gd name="T52" fmla="*/ 74 w 176"/>
                  <a:gd name="T53" fmla="*/ 14 h 228"/>
                  <a:gd name="T54" fmla="*/ 109 w 176"/>
                  <a:gd name="T55" fmla="*/ 54 h 228"/>
                  <a:gd name="T56" fmla="*/ 102 w 176"/>
                  <a:gd name="T57" fmla="*/ 83 h 228"/>
                  <a:gd name="T58" fmla="*/ 75 w 176"/>
                  <a:gd name="T59" fmla="*/ 95 h 228"/>
                  <a:gd name="T60" fmla="*/ 75 w 176"/>
                  <a:gd name="T61" fmla="*/ 156 h 228"/>
                  <a:gd name="T62" fmla="*/ 149 w 176"/>
                  <a:gd name="T63" fmla="*/ 183 h 228"/>
                  <a:gd name="T64" fmla="*/ 85 w 176"/>
                  <a:gd name="T65" fmla="*/ 218 h 228"/>
                  <a:gd name="T66" fmla="*/ 21 w 176"/>
                  <a:gd name="T67" fmla="*/ 183 h 228"/>
                  <a:gd name="T68" fmla="*/ 54 w 176"/>
                  <a:gd name="T69" fmla="*/ 156 h 228"/>
                  <a:gd name="T70" fmla="*/ 75 w 176"/>
                  <a:gd name="T71" fmla="*/ 15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8">
                    <a:moveTo>
                      <a:pt x="36" y="95"/>
                    </a:moveTo>
                    <a:cubicBezTo>
                      <a:pt x="42" y="98"/>
                      <a:pt x="54" y="106"/>
                      <a:pt x="74" y="106"/>
                    </a:cubicBezTo>
                    <a:cubicBezTo>
                      <a:pt x="110" y="106"/>
                      <a:pt x="136" y="82"/>
                      <a:pt x="136" y="54"/>
                    </a:cubicBezTo>
                    <a:cubicBezTo>
                      <a:pt x="136" y="41"/>
                      <a:pt x="130" y="30"/>
                      <a:pt x="122" y="21"/>
                    </a:cubicBezTo>
                    <a:cubicBezTo>
                      <a:pt x="137" y="10"/>
                      <a:pt x="151" y="9"/>
                      <a:pt x="157" y="9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5"/>
                      <a:pt x="176" y="17"/>
                    </a:cubicBezTo>
                    <a:cubicBezTo>
                      <a:pt x="176" y="9"/>
                      <a:pt x="170" y="0"/>
                      <a:pt x="156" y="0"/>
                    </a:cubicBezTo>
                    <a:cubicBezTo>
                      <a:pt x="150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4"/>
                    </a:cubicBezTo>
                    <a:cubicBezTo>
                      <a:pt x="13" y="68"/>
                      <a:pt x="20" y="81"/>
                      <a:pt x="29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2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8"/>
                      <a:pt x="85" y="228"/>
                    </a:cubicBezTo>
                    <a:cubicBezTo>
                      <a:pt x="129" y="228"/>
                      <a:pt x="171" y="211"/>
                      <a:pt x="171" y="183"/>
                    </a:cubicBezTo>
                    <a:cubicBezTo>
                      <a:pt x="171" y="173"/>
                      <a:pt x="166" y="154"/>
                      <a:pt x="147" y="143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0"/>
                      <a:pt x="34" y="98"/>
                      <a:pt x="36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4"/>
                    </a:cubicBezTo>
                    <a:cubicBezTo>
                      <a:pt x="41" y="49"/>
                      <a:pt x="41" y="35"/>
                      <a:pt x="47" y="26"/>
                    </a:cubicBezTo>
                    <a:cubicBezTo>
                      <a:pt x="52" y="20"/>
                      <a:pt x="62" y="14"/>
                      <a:pt x="74" y="14"/>
                    </a:cubicBezTo>
                    <a:cubicBezTo>
                      <a:pt x="109" y="14"/>
                      <a:pt x="109" y="47"/>
                      <a:pt x="109" y="54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49" y="156"/>
                      <a:pt x="149" y="183"/>
                    </a:cubicBezTo>
                    <a:cubicBezTo>
                      <a:pt x="149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3"/>
                    </a:cubicBezTo>
                    <a:cubicBezTo>
                      <a:pt x="21" y="171"/>
                      <a:pt x="32" y="156"/>
                      <a:pt x="54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48">
                <a:extLst>
                  <a:ext uri="{FF2B5EF4-FFF2-40B4-BE49-F238E27FC236}">
                    <a16:creationId xmlns:a16="http://schemas.microsoft.com/office/drawing/2014/main" id="{AE6808B7-2412-4BE4-8DCB-43372F002B48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6051550" y="2984501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50 h 157"/>
                  <a:gd name="T8" fmla="*/ 55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9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100 h 157"/>
                  <a:gd name="T30" fmla="*/ 201 w 213"/>
                  <a:gd name="T31" fmla="*/ 105 h 157"/>
                  <a:gd name="T32" fmla="*/ 164 w 213"/>
                  <a:gd name="T33" fmla="*/ 148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7 w 213"/>
                  <a:gd name="T41" fmla="*/ 0 h 157"/>
                  <a:gd name="T42" fmla="*/ 78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4 h 157"/>
                  <a:gd name="T50" fmla="*/ 6 w 213"/>
                  <a:gd name="T51" fmla="*/ 58 h 157"/>
                  <a:gd name="T52" fmla="*/ 14 w 213"/>
                  <a:gd name="T53" fmla="*/ 48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8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2"/>
                      <a:pt x="60" y="105"/>
                      <a:pt x="62" y="97"/>
                    </a:cubicBezTo>
                    <a:cubicBezTo>
                      <a:pt x="64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8"/>
                      <a:pt x="130" y="122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3" y="102"/>
                      <a:pt x="201" y="105"/>
                    </a:cubicBezTo>
                    <a:cubicBezTo>
                      <a:pt x="193" y="133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8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8" y="47"/>
                      <a:pt x="45" y="56"/>
                    </a:cubicBezTo>
                    <a:cubicBezTo>
                      <a:pt x="43" y="65"/>
                      <a:pt x="39" y="80"/>
                      <a:pt x="38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50">
                <a:extLst>
                  <a:ext uri="{FF2B5EF4-FFF2-40B4-BE49-F238E27FC236}">
                    <a16:creationId xmlns:a16="http://schemas.microsoft.com/office/drawing/2014/main" id="{76D7AD09-7537-4614-82DB-47D0D241C93A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5541963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1">
                <a:extLst>
                  <a:ext uri="{FF2B5EF4-FFF2-40B4-BE49-F238E27FC236}">
                    <a16:creationId xmlns:a16="http://schemas.microsoft.com/office/drawing/2014/main" id="{C5B546D6-6FA3-4B6F-8AF9-B69890DDF3B3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5603875" y="3221038"/>
                <a:ext cx="100013" cy="95250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7 h 159"/>
                  <a:gd name="T12" fmla="*/ 43 w 171"/>
                  <a:gd name="T13" fmla="*/ 126 h 159"/>
                  <a:gd name="T14" fmla="*/ 32 w 171"/>
                  <a:gd name="T15" fmla="*/ 78 h 159"/>
                  <a:gd name="T16" fmla="*/ 45 w 171"/>
                  <a:gd name="T17" fmla="*/ 27 h 159"/>
                  <a:gd name="T18" fmla="*/ 86 w 171"/>
                  <a:gd name="T19" fmla="*/ 9 h 159"/>
                  <a:gd name="T20" fmla="*/ 129 w 171"/>
                  <a:gd name="T21" fmla="*/ 30 h 159"/>
                  <a:gd name="T22" fmla="*/ 140 w 171"/>
                  <a:gd name="T23" fmla="*/ 78 h 159"/>
                  <a:gd name="T24" fmla="*/ 128 w 171"/>
                  <a:gd name="T25" fmla="*/ 127 h 159"/>
                  <a:gd name="T26" fmla="*/ 86 w 171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7"/>
                      <a:pt x="134" y="0"/>
                      <a:pt x="86" y="0"/>
                    </a:cubicBezTo>
                    <a:cubicBezTo>
                      <a:pt x="38" y="0"/>
                      <a:pt x="0" y="37"/>
                      <a:pt x="0" y="81"/>
                    </a:cubicBezTo>
                    <a:cubicBezTo>
                      <a:pt x="0" y="124"/>
                      <a:pt x="39" y="159"/>
                      <a:pt x="86" y="159"/>
                    </a:cubicBezTo>
                    <a:cubicBezTo>
                      <a:pt x="133" y="159"/>
                      <a:pt x="171" y="124"/>
                      <a:pt x="171" y="81"/>
                    </a:cubicBezTo>
                    <a:close/>
                    <a:moveTo>
                      <a:pt x="86" y="147"/>
                    </a:moveTo>
                    <a:cubicBezTo>
                      <a:pt x="73" y="147"/>
                      <a:pt x="54" y="143"/>
                      <a:pt x="43" y="126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2"/>
                      <a:pt x="45" y="27"/>
                    </a:cubicBezTo>
                    <a:cubicBezTo>
                      <a:pt x="53" y="17"/>
                      <a:pt x="68" y="9"/>
                      <a:pt x="86" y="9"/>
                    </a:cubicBezTo>
                    <a:cubicBezTo>
                      <a:pt x="106" y="9"/>
                      <a:pt x="121" y="19"/>
                      <a:pt x="129" y="30"/>
                    </a:cubicBezTo>
                    <a:cubicBezTo>
                      <a:pt x="138" y="44"/>
                      <a:pt x="140" y="61"/>
                      <a:pt x="140" y="78"/>
                    </a:cubicBezTo>
                    <a:cubicBezTo>
                      <a:pt x="140" y="94"/>
                      <a:pt x="138" y="113"/>
                      <a:pt x="128" y="127"/>
                    </a:cubicBezTo>
                    <a:cubicBezTo>
                      <a:pt x="119" y="140"/>
                      <a:pt x="103" y="147"/>
                      <a:pt x="86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52">
                <a:extLst>
                  <a:ext uri="{FF2B5EF4-FFF2-40B4-BE49-F238E27FC236}">
                    <a16:creationId xmlns:a16="http://schemas.microsoft.com/office/drawing/2014/main" id="{F1462866-8B78-4ECE-9941-6C120DBFF481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5721350" y="3219451"/>
                <a:ext cx="103188" cy="138113"/>
              </a:xfrm>
              <a:custGeom>
                <a:avLst/>
                <a:gdLst>
                  <a:gd name="T0" fmla="*/ 37 w 176"/>
                  <a:gd name="T1" fmla="*/ 95 h 229"/>
                  <a:gd name="T2" fmla="*/ 75 w 176"/>
                  <a:gd name="T3" fmla="*/ 106 h 229"/>
                  <a:gd name="T4" fmla="*/ 137 w 176"/>
                  <a:gd name="T5" fmla="*/ 55 h 229"/>
                  <a:gd name="T6" fmla="*/ 122 w 176"/>
                  <a:gd name="T7" fmla="*/ 21 h 229"/>
                  <a:gd name="T8" fmla="*/ 157 w 176"/>
                  <a:gd name="T9" fmla="*/ 10 h 229"/>
                  <a:gd name="T10" fmla="*/ 154 w 176"/>
                  <a:gd name="T11" fmla="*/ 18 h 229"/>
                  <a:gd name="T12" fmla="*/ 165 w 176"/>
                  <a:gd name="T13" fmla="*/ 29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3 h 229"/>
                  <a:gd name="T22" fmla="*/ 13 w 176"/>
                  <a:gd name="T23" fmla="*/ 55 h 229"/>
                  <a:gd name="T24" fmla="*/ 30 w 176"/>
                  <a:gd name="T25" fmla="*/ 90 h 229"/>
                  <a:gd name="T26" fmla="*/ 19 w 176"/>
                  <a:gd name="T27" fmla="*/ 118 h 229"/>
                  <a:gd name="T28" fmla="*/ 34 w 176"/>
                  <a:gd name="T29" fmla="*/ 149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3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2 h 229"/>
                  <a:gd name="T42" fmla="*/ 32 w 176"/>
                  <a:gd name="T43" fmla="*/ 109 h 229"/>
                  <a:gd name="T44" fmla="*/ 37 w 176"/>
                  <a:gd name="T45" fmla="*/ 95 h 229"/>
                  <a:gd name="T46" fmla="*/ 75 w 176"/>
                  <a:gd name="T47" fmla="*/ 95 h 229"/>
                  <a:gd name="T48" fmla="*/ 41 w 176"/>
                  <a:gd name="T49" fmla="*/ 55 h 229"/>
                  <a:gd name="T50" fmla="*/ 48 w 176"/>
                  <a:gd name="T51" fmla="*/ 26 h 229"/>
                  <a:gd name="T52" fmla="*/ 75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3 h 229"/>
                  <a:gd name="T58" fmla="*/ 75 w 176"/>
                  <a:gd name="T59" fmla="*/ 95 h 229"/>
                  <a:gd name="T60" fmla="*/ 75 w 176"/>
                  <a:gd name="T61" fmla="*/ 156 h 229"/>
                  <a:gd name="T62" fmla="*/ 150 w 176"/>
                  <a:gd name="T63" fmla="*/ 184 h 229"/>
                  <a:gd name="T64" fmla="*/ 85 w 176"/>
                  <a:gd name="T65" fmla="*/ 218 h 229"/>
                  <a:gd name="T66" fmla="*/ 21 w 176"/>
                  <a:gd name="T67" fmla="*/ 184 h 229"/>
                  <a:gd name="T68" fmla="*/ 55 w 176"/>
                  <a:gd name="T69" fmla="*/ 156 h 229"/>
                  <a:gd name="T70" fmla="*/ 75 w 176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0" y="106"/>
                      <a:pt x="137" y="82"/>
                      <a:pt x="137" y="55"/>
                    </a:cubicBezTo>
                    <a:cubicBezTo>
                      <a:pt x="137" y="41"/>
                      <a:pt x="130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5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5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4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7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5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2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53">
                <a:extLst>
                  <a:ext uri="{FF2B5EF4-FFF2-40B4-BE49-F238E27FC236}">
                    <a16:creationId xmlns:a16="http://schemas.microsoft.com/office/drawing/2014/main" id="{80CF02F5-7C00-475F-8DC3-9A21C6AD9786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883275" y="3168651"/>
                <a:ext cx="46038" cy="146050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4 h 242"/>
                  <a:gd name="T4" fmla="*/ 0 w 78"/>
                  <a:gd name="T5" fmla="*/ 17 h 242"/>
                  <a:gd name="T6" fmla="*/ 26 w 78"/>
                  <a:gd name="T7" fmla="*/ 36 h 242"/>
                  <a:gd name="T8" fmla="*/ 26 w 78"/>
                  <a:gd name="T9" fmla="*/ 215 h 242"/>
                  <a:gd name="T10" fmla="*/ 0 w 78"/>
                  <a:gd name="T11" fmla="*/ 230 h 242"/>
                  <a:gd name="T12" fmla="*/ 0 w 78"/>
                  <a:gd name="T13" fmla="*/ 242 h 242"/>
                  <a:gd name="T14" fmla="*/ 39 w 78"/>
                  <a:gd name="T15" fmla="*/ 241 h 242"/>
                  <a:gd name="T16" fmla="*/ 78 w 78"/>
                  <a:gd name="T17" fmla="*/ 242 h 242"/>
                  <a:gd name="T18" fmla="*/ 78 w 78"/>
                  <a:gd name="T19" fmla="*/ 230 h 242"/>
                  <a:gd name="T20" fmla="*/ 52 w 78"/>
                  <a:gd name="T21" fmla="*/ 215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4"/>
                    </a:lnTo>
                    <a:lnTo>
                      <a:pt x="0" y="17"/>
                    </a:lnTo>
                    <a:cubicBezTo>
                      <a:pt x="23" y="17"/>
                      <a:pt x="26" y="19"/>
                      <a:pt x="26" y="36"/>
                    </a:cubicBezTo>
                    <a:lnTo>
                      <a:pt x="26" y="215"/>
                    </a:lnTo>
                    <a:cubicBezTo>
                      <a:pt x="26" y="230"/>
                      <a:pt x="22" y="230"/>
                      <a:pt x="0" y="230"/>
                    </a:cubicBezTo>
                    <a:lnTo>
                      <a:pt x="0" y="242"/>
                    </a:lnTo>
                    <a:cubicBezTo>
                      <a:pt x="0" y="242"/>
                      <a:pt x="25" y="241"/>
                      <a:pt x="39" y="241"/>
                    </a:cubicBezTo>
                    <a:cubicBezTo>
                      <a:pt x="52" y="241"/>
                      <a:pt x="65" y="241"/>
                      <a:pt x="78" y="242"/>
                    </a:cubicBezTo>
                    <a:lnTo>
                      <a:pt x="78" y="230"/>
                    </a:lnTo>
                    <a:cubicBezTo>
                      <a:pt x="55" y="230"/>
                      <a:pt x="52" y="230"/>
                      <a:pt x="52" y="215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54">
                <a:extLst>
                  <a:ext uri="{FF2B5EF4-FFF2-40B4-BE49-F238E27FC236}">
                    <a16:creationId xmlns:a16="http://schemas.microsoft.com/office/drawing/2014/main" id="{89ACB607-1028-4C23-B47B-18D517107DEB}"/>
                  </a:ext>
                </a:extLst>
              </p:cNvPr>
              <p:cNvSpPr>
                <a:spLocks noEditPoint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946775" y="3221038"/>
                <a:ext cx="98425" cy="95250"/>
              </a:xfrm>
              <a:custGeom>
                <a:avLst/>
                <a:gdLst>
                  <a:gd name="T0" fmla="*/ 170 w 170"/>
                  <a:gd name="T1" fmla="*/ 81 h 159"/>
                  <a:gd name="T2" fmla="*/ 85 w 170"/>
                  <a:gd name="T3" fmla="*/ 0 h 159"/>
                  <a:gd name="T4" fmla="*/ 0 w 170"/>
                  <a:gd name="T5" fmla="*/ 81 h 159"/>
                  <a:gd name="T6" fmla="*/ 85 w 170"/>
                  <a:gd name="T7" fmla="*/ 159 h 159"/>
                  <a:gd name="T8" fmla="*/ 170 w 170"/>
                  <a:gd name="T9" fmla="*/ 81 h 159"/>
                  <a:gd name="T10" fmla="*/ 85 w 170"/>
                  <a:gd name="T11" fmla="*/ 147 h 159"/>
                  <a:gd name="T12" fmla="*/ 42 w 170"/>
                  <a:gd name="T13" fmla="*/ 126 h 159"/>
                  <a:gd name="T14" fmla="*/ 31 w 170"/>
                  <a:gd name="T15" fmla="*/ 78 h 159"/>
                  <a:gd name="T16" fmla="*/ 44 w 170"/>
                  <a:gd name="T17" fmla="*/ 27 h 159"/>
                  <a:gd name="T18" fmla="*/ 85 w 170"/>
                  <a:gd name="T19" fmla="*/ 9 h 159"/>
                  <a:gd name="T20" fmla="*/ 128 w 170"/>
                  <a:gd name="T21" fmla="*/ 30 h 159"/>
                  <a:gd name="T22" fmla="*/ 139 w 170"/>
                  <a:gd name="T23" fmla="*/ 78 h 159"/>
                  <a:gd name="T24" fmla="*/ 127 w 170"/>
                  <a:gd name="T25" fmla="*/ 127 h 159"/>
                  <a:gd name="T26" fmla="*/ 85 w 170"/>
                  <a:gd name="T2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159">
                    <a:moveTo>
                      <a:pt x="170" y="81"/>
                    </a:moveTo>
                    <a:cubicBezTo>
                      <a:pt x="170" y="37"/>
                      <a:pt x="133" y="0"/>
                      <a:pt x="85" y="0"/>
                    </a:cubicBezTo>
                    <a:cubicBezTo>
                      <a:pt x="37" y="0"/>
                      <a:pt x="0" y="37"/>
                      <a:pt x="0" y="81"/>
                    </a:cubicBezTo>
                    <a:cubicBezTo>
                      <a:pt x="0" y="124"/>
                      <a:pt x="38" y="159"/>
                      <a:pt x="85" y="159"/>
                    </a:cubicBezTo>
                    <a:cubicBezTo>
                      <a:pt x="132" y="159"/>
                      <a:pt x="170" y="124"/>
                      <a:pt x="170" y="81"/>
                    </a:cubicBezTo>
                    <a:close/>
                    <a:moveTo>
                      <a:pt x="85" y="147"/>
                    </a:moveTo>
                    <a:cubicBezTo>
                      <a:pt x="72" y="147"/>
                      <a:pt x="53" y="143"/>
                      <a:pt x="42" y="126"/>
                    </a:cubicBezTo>
                    <a:cubicBezTo>
                      <a:pt x="32" y="112"/>
                      <a:pt x="31" y="94"/>
                      <a:pt x="31" y="78"/>
                    </a:cubicBezTo>
                    <a:cubicBezTo>
                      <a:pt x="31" y="63"/>
                      <a:pt x="32" y="42"/>
                      <a:pt x="44" y="27"/>
                    </a:cubicBezTo>
                    <a:cubicBezTo>
                      <a:pt x="53" y="17"/>
                      <a:pt x="67" y="9"/>
                      <a:pt x="85" y="9"/>
                    </a:cubicBezTo>
                    <a:cubicBezTo>
                      <a:pt x="106" y="9"/>
                      <a:pt x="120" y="19"/>
                      <a:pt x="128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4"/>
                      <a:pt x="138" y="113"/>
                      <a:pt x="127" y="127"/>
                    </a:cubicBezTo>
                    <a:cubicBezTo>
                      <a:pt x="118" y="140"/>
                      <a:pt x="102" y="147"/>
                      <a:pt x="85" y="1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55">
                <a:extLst>
                  <a:ext uri="{FF2B5EF4-FFF2-40B4-BE49-F238E27FC236}">
                    <a16:creationId xmlns:a16="http://schemas.microsoft.com/office/drawing/2014/main" id="{0D3492ED-DF56-4DFA-B9E7-233003EF21E2}"/>
                  </a:ext>
                </a:extLst>
              </p:cNvPr>
              <p:cNvSpPr>
                <a:spLocks noEditPoint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6062663" y="3219451"/>
                <a:ext cx="103188" cy="138113"/>
              </a:xfrm>
              <a:custGeom>
                <a:avLst/>
                <a:gdLst>
                  <a:gd name="T0" fmla="*/ 37 w 177"/>
                  <a:gd name="T1" fmla="*/ 95 h 229"/>
                  <a:gd name="T2" fmla="*/ 75 w 177"/>
                  <a:gd name="T3" fmla="*/ 106 h 229"/>
                  <a:gd name="T4" fmla="*/ 137 w 177"/>
                  <a:gd name="T5" fmla="*/ 55 h 229"/>
                  <a:gd name="T6" fmla="*/ 122 w 177"/>
                  <a:gd name="T7" fmla="*/ 21 h 229"/>
                  <a:gd name="T8" fmla="*/ 157 w 177"/>
                  <a:gd name="T9" fmla="*/ 10 h 229"/>
                  <a:gd name="T10" fmla="*/ 154 w 177"/>
                  <a:gd name="T11" fmla="*/ 18 h 229"/>
                  <a:gd name="T12" fmla="*/ 165 w 177"/>
                  <a:gd name="T13" fmla="*/ 29 h 229"/>
                  <a:gd name="T14" fmla="*/ 177 w 177"/>
                  <a:gd name="T15" fmla="*/ 18 h 229"/>
                  <a:gd name="T16" fmla="*/ 156 w 177"/>
                  <a:gd name="T17" fmla="*/ 0 h 229"/>
                  <a:gd name="T18" fmla="*/ 116 w 177"/>
                  <a:gd name="T19" fmla="*/ 16 h 229"/>
                  <a:gd name="T20" fmla="*/ 75 w 177"/>
                  <a:gd name="T21" fmla="*/ 3 h 229"/>
                  <a:gd name="T22" fmla="*/ 13 w 177"/>
                  <a:gd name="T23" fmla="*/ 55 h 229"/>
                  <a:gd name="T24" fmla="*/ 30 w 177"/>
                  <a:gd name="T25" fmla="*/ 90 h 229"/>
                  <a:gd name="T26" fmla="*/ 19 w 177"/>
                  <a:gd name="T27" fmla="*/ 118 h 229"/>
                  <a:gd name="T28" fmla="*/ 34 w 177"/>
                  <a:gd name="T29" fmla="*/ 149 h 229"/>
                  <a:gd name="T30" fmla="*/ 0 w 177"/>
                  <a:gd name="T31" fmla="*/ 184 h 229"/>
                  <a:gd name="T32" fmla="*/ 86 w 177"/>
                  <a:gd name="T33" fmla="*/ 229 h 229"/>
                  <a:gd name="T34" fmla="*/ 171 w 177"/>
                  <a:gd name="T35" fmla="*/ 183 h 229"/>
                  <a:gd name="T36" fmla="*/ 148 w 177"/>
                  <a:gd name="T37" fmla="*/ 144 h 229"/>
                  <a:gd name="T38" fmla="*/ 73 w 177"/>
                  <a:gd name="T39" fmla="*/ 133 h 229"/>
                  <a:gd name="T40" fmla="*/ 50 w 177"/>
                  <a:gd name="T41" fmla="*/ 132 h 229"/>
                  <a:gd name="T42" fmla="*/ 32 w 177"/>
                  <a:gd name="T43" fmla="*/ 109 h 229"/>
                  <a:gd name="T44" fmla="*/ 37 w 177"/>
                  <a:gd name="T45" fmla="*/ 95 h 229"/>
                  <a:gd name="T46" fmla="*/ 75 w 177"/>
                  <a:gd name="T47" fmla="*/ 95 h 229"/>
                  <a:gd name="T48" fmla="*/ 41 w 177"/>
                  <a:gd name="T49" fmla="*/ 55 h 229"/>
                  <a:gd name="T50" fmla="*/ 48 w 177"/>
                  <a:gd name="T51" fmla="*/ 26 h 229"/>
                  <a:gd name="T52" fmla="*/ 75 w 177"/>
                  <a:gd name="T53" fmla="*/ 14 h 229"/>
                  <a:gd name="T54" fmla="*/ 109 w 177"/>
                  <a:gd name="T55" fmla="*/ 55 h 229"/>
                  <a:gd name="T56" fmla="*/ 102 w 177"/>
                  <a:gd name="T57" fmla="*/ 83 h 229"/>
                  <a:gd name="T58" fmla="*/ 75 w 177"/>
                  <a:gd name="T59" fmla="*/ 95 h 229"/>
                  <a:gd name="T60" fmla="*/ 75 w 177"/>
                  <a:gd name="T61" fmla="*/ 156 h 229"/>
                  <a:gd name="T62" fmla="*/ 150 w 177"/>
                  <a:gd name="T63" fmla="*/ 184 h 229"/>
                  <a:gd name="T64" fmla="*/ 86 w 177"/>
                  <a:gd name="T65" fmla="*/ 218 h 229"/>
                  <a:gd name="T66" fmla="*/ 21 w 177"/>
                  <a:gd name="T67" fmla="*/ 184 h 229"/>
                  <a:gd name="T68" fmla="*/ 55 w 177"/>
                  <a:gd name="T69" fmla="*/ 156 h 229"/>
                  <a:gd name="T70" fmla="*/ 75 w 177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229">
                    <a:moveTo>
                      <a:pt x="37" y="95"/>
                    </a:moveTo>
                    <a:cubicBezTo>
                      <a:pt x="42" y="98"/>
                      <a:pt x="54" y="106"/>
                      <a:pt x="75" y="106"/>
                    </a:cubicBezTo>
                    <a:cubicBezTo>
                      <a:pt x="111" y="106"/>
                      <a:pt x="137" y="82"/>
                      <a:pt x="137" y="55"/>
                    </a:cubicBezTo>
                    <a:cubicBezTo>
                      <a:pt x="137" y="41"/>
                      <a:pt x="131" y="30"/>
                      <a:pt x="122" y="21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2"/>
                      <a:pt x="154" y="18"/>
                    </a:cubicBezTo>
                    <a:cubicBezTo>
                      <a:pt x="154" y="25"/>
                      <a:pt x="159" y="29"/>
                      <a:pt x="165" y="29"/>
                    </a:cubicBezTo>
                    <a:cubicBezTo>
                      <a:pt x="170" y="29"/>
                      <a:pt x="177" y="26"/>
                      <a:pt x="177" y="18"/>
                    </a:cubicBezTo>
                    <a:cubicBezTo>
                      <a:pt x="177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6" y="16"/>
                    </a:cubicBezTo>
                    <a:cubicBezTo>
                      <a:pt x="105" y="8"/>
                      <a:pt x="90" y="3"/>
                      <a:pt x="75" y="3"/>
                    </a:cubicBezTo>
                    <a:cubicBezTo>
                      <a:pt x="39" y="3"/>
                      <a:pt x="13" y="27"/>
                      <a:pt x="13" y="55"/>
                    </a:cubicBezTo>
                    <a:cubicBezTo>
                      <a:pt x="13" y="68"/>
                      <a:pt x="20" y="81"/>
                      <a:pt x="30" y="90"/>
                    </a:cubicBezTo>
                    <a:cubicBezTo>
                      <a:pt x="27" y="93"/>
                      <a:pt x="19" y="104"/>
                      <a:pt x="19" y="118"/>
                    </a:cubicBezTo>
                    <a:cubicBezTo>
                      <a:pt x="19" y="123"/>
                      <a:pt x="20" y="139"/>
                      <a:pt x="34" y="149"/>
                    </a:cubicBezTo>
                    <a:cubicBezTo>
                      <a:pt x="18" y="154"/>
                      <a:pt x="0" y="166"/>
                      <a:pt x="0" y="184"/>
                    </a:cubicBezTo>
                    <a:cubicBezTo>
                      <a:pt x="0" y="209"/>
                      <a:pt x="38" y="229"/>
                      <a:pt x="86" y="229"/>
                    </a:cubicBezTo>
                    <a:cubicBezTo>
                      <a:pt x="130" y="229"/>
                      <a:pt x="171" y="211"/>
                      <a:pt x="171" y="183"/>
                    </a:cubicBezTo>
                    <a:cubicBezTo>
                      <a:pt x="171" y="173"/>
                      <a:pt x="167" y="154"/>
                      <a:pt x="148" y="144"/>
                    </a:cubicBezTo>
                    <a:cubicBezTo>
                      <a:pt x="127" y="133"/>
                      <a:pt x="106" y="133"/>
                      <a:pt x="73" y="133"/>
                    </a:cubicBezTo>
                    <a:cubicBezTo>
                      <a:pt x="65" y="133"/>
                      <a:pt x="52" y="133"/>
                      <a:pt x="50" y="132"/>
                    </a:cubicBezTo>
                    <a:cubicBezTo>
                      <a:pt x="38" y="130"/>
                      <a:pt x="32" y="119"/>
                      <a:pt x="32" y="109"/>
                    </a:cubicBezTo>
                    <a:cubicBezTo>
                      <a:pt x="32" y="101"/>
                      <a:pt x="35" y="98"/>
                      <a:pt x="37" y="95"/>
                    </a:cubicBezTo>
                    <a:close/>
                    <a:moveTo>
                      <a:pt x="75" y="95"/>
                    </a:moveTo>
                    <a:cubicBezTo>
                      <a:pt x="41" y="95"/>
                      <a:pt x="41" y="62"/>
                      <a:pt x="41" y="55"/>
                    </a:cubicBezTo>
                    <a:cubicBezTo>
                      <a:pt x="41" y="49"/>
                      <a:pt x="41" y="35"/>
                      <a:pt x="48" y="26"/>
                    </a:cubicBezTo>
                    <a:cubicBezTo>
                      <a:pt x="53" y="20"/>
                      <a:pt x="62" y="14"/>
                      <a:pt x="75" y="14"/>
                    </a:cubicBezTo>
                    <a:cubicBezTo>
                      <a:pt x="109" y="14"/>
                      <a:pt x="109" y="47"/>
                      <a:pt x="109" y="55"/>
                    </a:cubicBezTo>
                    <a:cubicBezTo>
                      <a:pt x="109" y="60"/>
                      <a:pt x="109" y="74"/>
                      <a:pt x="102" y="83"/>
                    </a:cubicBezTo>
                    <a:cubicBezTo>
                      <a:pt x="97" y="89"/>
                      <a:pt x="88" y="95"/>
                      <a:pt x="75" y="95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2"/>
                      <a:pt x="122" y="218"/>
                      <a:pt x="86" y="218"/>
                    </a:cubicBezTo>
                    <a:cubicBezTo>
                      <a:pt x="49" y="218"/>
                      <a:pt x="21" y="202"/>
                      <a:pt x="21" y="184"/>
                    </a:cubicBezTo>
                    <a:cubicBezTo>
                      <a:pt x="21" y="171"/>
                      <a:pt x="33" y="156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556">
                <a:extLst>
                  <a:ext uri="{FF2B5EF4-FFF2-40B4-BE49-F238E27FC236}">
                    <a16:creationId xmlns:a16="http://schemas.microsoft.com/office/drawing/2014/main" id="{F9D28A37-F770-463E-B73C-20713E0C2CD4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6223000" y="3221038"/>
                <a:ext cx="125413" cy="95250"/>
              </a:xfrm>
              <a:custGeom>
                <a:avLst/>
                <a:gdLst>
                  <a:gd name="T0" fmla="*/ 26 w 213"/>
                  <a:gd name="T1" fmla="*/ 132 h 158"/>
                  <a:gd name="T2" fmla="*/ 23 w 213"/>
                  <a:gd name="T3" fmla="*/ 146 h 158"/>
                  <a:gd name="T4" fmla="*/ 35 w 213"/>
                  <a:gd name="T5" fmla="*/ 158 h 158"/>
                  <a:gd name="T6" fmla="*/ 48 w 213"/>
                  <a:gd name="T7" fmla="*/ 150 h 158"/>
                  <a:gd name="T8" fmla="*/ 54 w 213"/>
                  <a:gd name="T9" fmla="*/ 128 h 158"/>
                  <a:gd name="T10" fmla="*/ 62 w 213"/>
                  <a:gd name="T11" fmla="*/ 97 h 158"/>
                  <a:gd name="T12" fmla="*/ 68 w 213"/>
                  <a:gd name="T13" fmla="*/ 74 h 158"/>
                  <a:gd name="T14" fmla="*/ 83 w 213"/>
                  <a:gd name="T15" fmla="*/ 42 h 158"/>
                  <a:gd name="T16" fmla="*/ 135 w 213"/>
                  <a:gd name="T17" fmla="*/ 10 h 158"/>
                  <a:gd name="T18" fmla="*/ 156 w 213"/>
                  <a:gd name="T19" fmla="*/ 35 h 158"/>
                  <a:gd name="T20" fmla="*/ 135 w 213"/>
                  <a:gd name="T21" fmla="*/ 109 h 158"/>
                  <a:gd name="T22" fmla="*/ 130 w 213"/>
                  <a:gd name="T23" fmla="*/ 128 h 158"/>
                  <a:gd name="T24" fmla="*/ 163 w 213"/>
                  <a:gd name="T25" fmla="*/ 158 h 158"/>
                  <a:gd name="T26" fmla="*/ 213 w 213"/>
                  <a:gd name="T27" fmla="*/ 104 h 158"/>
                  <a:gd name="T28" fmla="*/ 208 w 213"/>
                  <a:gd name="T29" fmla="*/ 100 h 158"/>
                  <a:gd name="T30" fmla="*/ 201 w 213"/>
                  <a:gd name="T31" fmla="*/ 106 h 158"/>
                  <a:gd name="T32" fmla="*/ 164 w 213"/>
                  <a:gd name="T33" fmla="*/ 148 h 158"/>
                  <a:gd name="T34" fmla="*/ 155 w 213"/>
                  <a:gd name="T35" fmla="*/ 136 h 158"/>
                  <a:gd name="T36" fmla="*/ 163 w 213"/>
                  <a:gd name="T37" fmla="*/ 107 h 158"/>
                  <a:gd name="T38" fmla="*/ 182 w 213"/>
                  <a:gd name="T39" fmla="*/ 40 h 158"/>
                  <a:gd name="T40" fmla="*/ 136 w 213"/>
                  <a:gd name="T41" fmla="*/ 0 h 158"/>
                  <a:gd name="T42" fmla="*/ 77 w 213"/>
                  <a:gd name="T43" fmla="*/ 32 h 158"/>
                  <a:gd name="T44" fmla="*/ 40 w 213"/>
                  <a:gd name="T45" fmla="*/ 0 h 158"/>
                  <a:gd name="T46" fmla="*/ 13 w 213"/>
                  <a:gd name="T47" fmla="*/ 19 h 158"/>
                  <a:gd name="T48" fmla="*/ 0 w 213"/>
                  <a:gd name="T49" fmla="*/ 54 h 158"/>
                  <a:gd name="T50" fmla="*/ 6 w 213"/>
                  <a:gd name="T51" fmla="*/ 58 h 158"/>
                  <a:gd name="T52" fmla="*/ 14 w 213"/>
                  <a:gd name="T53" fmla="*/ 48 h 158"/>
                  <a:gd name="T54" fmla="*/ 39 w 213"/>
                  <a:gd name="T55" fmla="*/ 10 h 158"/>
                  <a:gd name="T56" fmla="*/ 51 w 213"/>
                  <a:gd name="T57" fmla="*/ 27 h 158"/>
                  <a:gd name="T58" fmla="*/ 45 w 213"/>
                  <a:gd name="T59" fmla="*/ 56 h 158"/>
                  <a:gd name="T60" fmla="*/ 37 w 213"/>
                  <a:gd name="T61" fmla="*/ 88 h 158"/>
                  <a:gd name="T62" fmla="*/ 26 w 213"/>
                  <a:gd name="T63" fmla="*/ 13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8">
                    <a:moveTo>
                      <a:pt x="26" y="132"/>
                    </a:moveTo>
                    <a:cubicBezTo>
                      <a:pt x="25" y="137"/>
                      <a:pt x="23" y="145"/>
                      <a:pt x="23" y="146"/>
                    </a:cubicBezTo>
                    <a:cubicBezTo>
                      <a:pt x="23" y="154"/>
                      <a:pt x="29" y="158"/>
                      <a:pt x="35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5"/>
                    </a:cubicBezTo>
                    <a:cubicBezTo>
                      <a:pt x="156" y="55"/>
                      <a:pt x="141" y="94"/>
                      <a:pt x="135" y="109"/>
                    </a:cubicBezTo>
                    <a:cubicBezTo>
                      <a:pt x="131" y="119"/>
                      <a:pt x="130" y="122"/>
                      <a:pt x="130" y="128"/>
                    </a:cubicBezTo>
                    <a:cubicBezTo>
                      <a:pt x="130" y="146"/>
                      <a:pt x="145" y="158"/>
                      <a:pt x="163" y="158"/>
                    </a:cubicBezTo>
                    <a:cubicBezTo>
                      <a:pt x="198" y="158"/>
                      <a:pt x="213" y="110"/>
                      <a:pt x="213" y="104"/>
                    </a:cubicBezTo>
                    <a:cubicBezTo>
                      <a:pt x="213" y="100"/>
                      <a:pt x="209" y="100"/>
                      <a:pt x="208" y="100"/>
                    </a:cubicBezTo>
                    <a:cubicBezTo>
                      <a:pt x="203" y="100"/>
                      <a:pt x="202" y="102"/>
                      <a:pt x="201" y="106"/>
                    </a:cubicBezTo>
                    <a:cubicBezTo>
                      <a:pt x="193" y="134"/>
                      <a:pt x="178" y="148"/>
                      <a:pt x="164" y="148"/>
                    </a:cubicBezTo>
                    <a:cubicBezTo>
                      <a:pt x="157" y="148"/>
                      <a:pt x="155" y="143"/>
                      <a:pt x="155" y="136"/>
                    </a:cubicBezTo>
                    <a:cubicBezTo>
                      <a:pt x="155" y="128"/>
                      <a:pt x="157" y="123"/>
                      <a:pt x="163" y="107"/>
                    </a:cubicBezTo>
                    <a:cubicBezTo>
                      <a:pt x="167" y="97"/>
                      <a:pt x="182" y="60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557">
                <a:extLst>
                  <a:ext uri="{FF2B5EF4-FFF2-40B4-BE49-F238E27FC236}">
                    <a16:creationId xmlns:a16="http://schemas.microsoft.com/office/drawing/2014/main" id="{A827D090-A096-4AEF-8A60-2A9AF6A9DA12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6403975" y="2865438"/>
                <a:ext cx="109538" cy="541338"/>
              </a:xfrm>
              <a:custGeom>
                <a:avLst/>
                <a:gdLst>
                  <a:gd name="T0" fmla="*/ 189 w 189"/>
                  <a:gd name="T1" fmla="*/ 449 h 898"/>
                  <a:gd name="T2" fmla="*/ 58 w 189"/>
                  <a:gd name="T3" fmla="*/ 41 h 898"/>
                  <a:gd name="T4" fmla="*/ 20 w 189"/>
                  <a:gd name="T5" fmla="*/ 3 h 898"/>
                  <a:gd name="T6" fmla="*/ 9 w 189"/>
                  <a:gd name="T7" fmla="*/ 0 h 898"/>
                  <a:gd name="T8" fmla="*/ 0 w 189"/>
                  <a:gd name="T9" fmla="*/ 5 h 898"/>
                  <a:gd name="T10" fmla="*/ 3 w 189"/>
                  <a:gd name="T11" fmla="*/ 10 h 898"/>
                  <a:gd name="T12" fmla="*/ 78 w 189"/>
                  <a:gd name="T13" fmla="*/ 110 h 898"/>
                  <a:gd name="T14" fmla="*/ 151 w 189"/>
                  <a:gd name="T15" fmla="*/ 449 h 898"/>
                  <a:gd name="T16" fmla="*/ 2 w 189"/>
                  <a:gd name="T17" fmla="*/ 889 h 898"/>
                  <a:gd name="T18" fmla="*/ 0 w 189"/>
                  <a:gd name="T19" fmla="*/ 893 h 898"/>
                  <a:gd name="T20" fmla="*/ 9 w 189"/>
                  <a:gd name="T21" fmla="*/ 898 h 898"/>
                  <a:gd name="T22" fmla="*/ 21 w 189"/>
                  <a:gd name="T23" fmla="*/ 894 h 898"/>
                  <a:gd name="T24" fmla="*/ 156 w 189"/>
                  <a:gd name="T25" fmla="*/ 678 h 898"/>
                  <a:gd name="T26" fmla="*/ 189 w 189"/>
                  <a:gd name="T27" fmla="*/ 449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8">
                    <a:moveTo>
                      <a:pt x="189" y="449"/>
                    </a:moveTo>
                    <a:cubicBezTo>
                      <a:pt x="189" y="306"/>
                      <a:pt x="156" y="153"/>
                      <a:pt x="58" y="41"/>
                    </a:cubicBezTo>
                    <a:cubicBezTo>
                      <a:pt x="51" y="33"/>
                      <a:pt x="32" y="14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8"/>
                      <a:pt x="47" y="55"/>
                      <a:pt x="78" y="110"/>
                    </a:cubicBezTo>
                    <a:cubicBezTo>
                      <a:pt x="131" y="206"/>
                      <a:pt x="151" y="329"/>
                      <a:pt x="151" y="449"/>
                    </a:cubicBezTo>
                    <a:cubicBezTo>
                      <a:pt x="151" y="665"/>
                      <a:pt x="91" y="797"/>
                      <a:pt x="2" y="889"/>
                    </a:cubicBezTo>
                    <a:cubicBezTo>
                      <a:pt x="1" y="890"/>
                      <a:pt x="0" y="891"/>
                      <a:pt x="0" y="893"/>
                    </a:cubicBezTo>
                    <a:cubicBezTo>
                      <a:pt x="0" y="898"/>
                      <a:pt x="4" y="898"/>
                      <a:pt x="9" y="898"/>
                    </a:cubicBezTo>
                    <a:cubicBezTo>
                      <a:pt x="16" y="898"/>
                      <a:pt x="17" y="898"/>
                      <a:pt x="21" y="894"/>
                    </a:cubicBezTo>
                    <a:cubicBezTo>
                      <a:pt x="69" y="853"/>
                      <a:pt x="122" y="783"/>
                      <a:pt x="156" y="678"/>
                    </a:cubicBezTo>
                    <a:cubicBezTo>
                      <a:pt x="178" y="610"/>
                      <a:pt x="189" y="529"/>
                      <a:pt x="189" y="4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558">
                <a:extLst>
                  <a:ext uri="{FF2B5EF4-FFF2-40B4-BE49-F238E27FC236}">
                    <a16:creationId xmlns:a16="http://schemas.microsoft.com/office/drawing/2014/main" id="{9A64E47C-8198-492A-8A15-B9AC6540FAF9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6645275" y="3074988"/>
                <a:ext cx="196850" cy="139700"/>
              </a:xfrm>
              <a:custGeom>
                <a:avLst/>
                <a:gdLst>
                  <a:gd name="T0" fmla="*/ 274 w 336"/>
                  <a:gd name="T1" fmla="*/ 0 h 231"/>
                  <a:gd name="T2" fmla="*/ 274 w 336"/>
                  <a:gd name="T3" fmla="*/ 7 h 231"/>
                  <a:gd name="T4" fmla="*/ 296 w 336"/>
                  <a:gd name="T5" fmla="*/ 23 h 231"/>
                  <a:gd name="T6" fmla="*/ 288 w 336"/>
                  <a:gd name="T7" fmla="*/ 56 h 231"/>
                  <a:gd name="T8" fmla="*/ 243 w 336"/>
                  <a:gd name="T9" fmla="*/ 166 h 231"/>
                  <a:gd name="T10" fmla="*/ 201 w 336"/>
                  <a:gd name="T11" fmla="*/ 55 h 231"/>
                  <a:gd name="T12" fmla="*/ 193 w 336"/>
                  <a:gd name="T13" fmla="*/ 25 h 231"/>
                  <a:gd name="T14" fmla="*/ 222 w 336"/>
                  <a:gd name="T15" fmla="*/ 7 h 231"/>
                  <a:gd name="T16" fmla="*/ 222 w 336"/>
                  <a:gd name="T17" fmla="*/ 0 h 231"/>
                  <a:gd name="T18" fmla="*/ 120 w 336"/>
                  <a:gd name="T19" fmla="*/ 0 h 231"/>
                  <a:gd name="T20" fmla="*/ 120 w 336"/>
                  <a:gd name="T21" fmla="*/ 7 h 231"/>
                  <a:gd name="T22" fmla="*/ 155 w 336"/>
                  <a:gd name="T23" fmla="*/ 42 h 231"/>
                  <a:gd name="T24" fmla="*/ 165 w 336"/>
                  <a:gd name="T25" fmla="*/ 70 h 231"/>
                  <a:gd name="T26" fmla="*/ 119 w 336"/>
                  <a:gd name="T27" fmla="*/ 169 h 231"/>
                  <a:gd name="T28" fmla="*/ 70 w 336"/>
                  <a:gd name="T29" fmla="*/ 39 h 231"/>
                  <a:gd name="T30" fmla="*/ 67 w 336"/>
                  <a:gd name="T31" fmla="*/ 24 h 231"/>
                  <a:gd name="T32" fmla="*/ 90 w 336"/>
                  <a:gd name="T33" fmla="*/ 7 h 231"/>
                  <a:gd name="T34" fmla="*/ 90 w 336"/>
                  <a:gd name="T35" fmla="*/ 0 h 231"/>
                  <a:gd name="T36" fmla="*/ 0 w 336"/>
                  <a:gd name="T37" fmla="*/ 0 h 231"/>
                  <a:gd name="T38" fmla="*/ 0 w 336"/>
                  <a:gd name="T39" fmla="*/ 7 h 231"/>
                  <a:gd name="T40" fmla="*/ 27 w 336"/>
                  <a:gd name="T41" fmla="*/ 39 h 231"/>
                  <a:gd name="T42" fmla="*/ 94 w 336"/>
                  <a:gd name="T43" fmla="*/ 209 h 231"/>
                  <a:gd name="T44" fmla="*/ 107 w 336"/>
                  <a:gd name="T45" fmla="*/ 231 h 231"/>
                  <a:gd name="T46" fmla="*/ 119 w 336"/>
                  <a:gd name="T47" fmla="*/ 212 h 231"/>
                  <a:gd name="T48" fmla="*/ 175 w 336"/>
                  <a:gd name="T49" fmla="*/ 92 h 231"/>
                  <a:gd name="T50" fmla="*/ 221 w 336"/>
                  <a:gd name="T51" fmla="*/ 210 h 231"/>
                  <a:gd name="T52" fmla="*/ 233 w 336"/>
                  <a:gd name="T53" fmla="*/ 231 h 231"/>
                  <a:gd name="T54" fmla="*/ 247 w 336"/>
                  <a:gd name="T55" fmla="*/ 207 h 231"/>
                  <a:gd name="T56" fmla="*/ 315 w 336"/>
                  <a:gd name="T57" fmla="*/ 34 h 231"/>
                  <a:gd name="T58" fmla="*/ 336 w 336"/>
                  <a:gd name="T59" fmla="*/ 7 h 231"/>
                  <a:gd name="T60" fmla="*/ 336 w 336"/>
                  <a:gd name="T61" fmla="*/ 0 h 231"/>
                  <a:gd name="T62" fmla="*/ 274 w 336"/>
                  <a:gd name="T63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1">
                    <a:moveTo>
                      <a:pt x="274" y="0"/>
                    </a:moveTo>
                    <a:lnTo>
                      <a:pt x="274" y="7"/>
                    </a:lnTo>
                    <a:cubicBezTo>
                      <a:pt x="291" y="11"/>
                      <a:pt x="296" y="14"/>
                      <a:pt x="296" y="23"/>
                    </a:cubicBezTo>
                    <a:cubicBezTo>
                      <a:pt x="296" y="30"/>
                      <a:pt x="293" y="42"/>
                      <a:pt x="288" y="56"/>
                    </a:cubicBezTo>
                    <a:lnTo>
                      <a:pt x="243" y="166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5"/>
                    </a:cubicBezTo>
                    <a:cubicBezTo>
                      <a:pt x="193" y="14"/>
                      <a:pt x="198" y="11"/>
                      <a:pt x="222" y="7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7"/>
                    </a:lnTo>
                    <a:cubicBezTo>
                      <a:pt x="139" y="9"/>
                      <a:pt x="145" y="15"/>
                      <a:pt x="155" y="42"/>
                    </a:cubicBezTo>
                    <a:cubicBezTo>
                      <a:pt x="158" y="51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3"/>
                      <a:pt x="73" y="9"/>
                      <a:pt x="90" y="7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2" y="8"/>
                      <a:pt x="16" y="13"/>
                      <a:pt x="27" y="39"/>
                    </a:cubicBezTo>
                    <a:lnTo>
                      <a:pt x="94" y="209"/>
                    </a:lnTo>
                    <a:cubicBezTo>
                      <a:pt x="100" y="224"/>
                      <a:pt x="104" y="231"/>
                      <a:pt x="107" y="231"/>
                    </a:cubicBezTo>
                    <a:cubicBezTo>
                      <a:pt x="109" y="231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1" y="210"/>
                    </a:lnTo>
                    <a:cubicBezTo>
                      <a:pt x="228" y="228"/>
                      <a:pt x="230" y="231"/>
                      <a:pt x="233" y="231"/>
                    </a:cubicBezTo>
                    <a:cubicBezTo>
                      <a:pt x="236" y="231"/>
                      <a:pt x="239" y="227"/>
                      <a:pt x="247" y="207"/>
                    </a:cubicBezTo>
                    <a:lnTo>
                      <a:pt x="315" y="34"/>
                    </a:lnTo>
                    <a:cubicBezTo>
                      <a:pt x="324" y="13"/>
                      <a:pt x="326" y="11"/>
                      <a:pt x="336" y="7"/>
                    </a:cubicBezTo>
                    <a:lnTo>
                      <a:pt x="336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559">
                <a:extLst>
                  <a:ext uri="{FF2B5EF4-FFF2-40B4-BE49-F238E27FC236}">
                    <a16:creationId xmlns:a16="http://schemas.microsoft.com/office/drawing/2014/main" id="{5D116AFB-80D2-4382-8BB5-4744762E2C1A}"/>
                  </a:ext>
                </a:extLst>
              </p:cNvPr>
              <p:cNvSpPr>
                <a:spLocks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685482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5 w 118"/>
                  <a:gd name="T7" fmla="*/ 145 h 340"/>
                  <a:gd name="T8" fmla="*/ 22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5 w 118"/>
                  <a:gd name="T29" fmla="*/ 0 h 340"/>
                  <a:gd name="T30" fmla="*/ 30 w 118"/>
                  <a:gd name="T31" fmla="*/ 25 h 340"/>
                  <a:gd name="T32" fmla="*/ 55 w 118"/>
                  <a:gd name="T33" fmla="*/ 51 h 340"/>
                  <a:gd name="T34" fmla="*/ 81 w 118"/>
                  <a:gd name="T35" fmla="*/ 25 h 340"/>
                  <a:gd name="T36" fmla="*/ 55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5" y="145"/>
                    </a:lnTo>
                    <a:cubicBezTo>
                      <a:pt x="11" y="144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1"/>
                      <a:pt x="30" y="25"/>
                    </a:cubicBezTo>
                    <a:cubicBezTo>
                      <a:pt x="30" y="39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560">
                <a:extLst>
                  <a:ext uri="{FF2B5EF4-FFF2-40B4-BE49-F238E27FC236}">
                    <a16:creationId xmlns:a16="http://schemas.microsoft.com/office/drawing/2014/main" id="{5F9FFD3B-1D88-4521-9AFF-F2F72874C842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6935788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6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2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561">
                <a:extLst>
                  <a:ext uri="{FF2B5EF4-FFF2-40B4-BE49-F238E27FC236}">
                    <a16:creationId xmlns:a16="http://schemas.microsoft.com/office/drawing/2014/main" id="{30DB9CC2-3CE9-402B-BDBB-1DA7CF3C4BED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7015163" y="3005138"/>
                <a:ext cx="139700" cy="206375"/>
              </a:xfrm>
              <a:custGeom>
                <a:avLst/>
                <a:gdLst>
                  <a:gd name="T0" fmla="*/ 74 w 238"/>
                  <a:gd name="T1" fmla="*/ 169 h 340"/>
                  <a:gd name="T2" fmla="*/ 129 w 238"/>
                  <a:gd name="T3" fmla="*/ 138 h 340"/>
                  <a:gd name="T4" fmla="*/ 167 w 238"/>
                  <a:gd name="T5" fmla="*/ 191 h 340"/>
                  <a:gd name="T6" fmla="*/ 167 w 238"/>
                  <a:gd name="T7" fmla="*/ 289 h 340"/>
                  <a:gd name="T8" fmla="*/ 133 w 238"/>
                  <a:gd name="T9" fmla="*/ 333 h 340"/>
                  <a:gd name="T10" fmla="*/ 133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4 w 238"/>
                  <a:gd name="T23" fmla="*/ 153 h 340"/>
                  <a:gd name="T24" fmla="*/ 74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1 w 238"/>
                  <a:gd name="T31" fmla="*/ 22 h 340"/>
                  <a:gd name="T32" fmla="*/ 1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8 w 238"/>
                  <a:gd name="T45" fmla="*/ 340 h 340"/>
                  <a:gd name="T46" fmla="*/ 108 w 238"/>
                  <a:gd name="T47" fmla="*/ 333 h 340"/>
                  <a:gd name="T48" fmla="*/ 74 w 238"/>
                  <a:gd name="T49" fmla="*/ 289 h 340"/>
                  <a:gd name="T50" fmla="*/ 74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562">
                <a:extLst>
                  <a:ext uri="{FF2B5EF4-FFF2-40B4-BE49-F238E27FC236}">
                    <a16:creationId xmlns:a16="http://schemas.microsoft.com/office/drawing/2014/main" id="{91A435FE-1B21-40D9-9386-E1941683DF39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7234238" y="3005138"/>
                <a:ext cx="139700" cy="206375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89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89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89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89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89"/>
                    </a:lnTo>
                    <a:cubicBezTo>
                      <a:pt x="166" y="323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89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89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563">
                <a:extLst>
                  <a:ext uri="{FF2B5EF4-FFF2-40B4-BE49-F238E27FC236}">
                    <a16:creationId xmlns:a16="http://schemas.microsoft.com/office/drawing/2014/main" id="{DCFF7B99-4FC1-4A02-8169-3E40EB4521B0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7381875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40 w 118"/>
                  <a:gd name="T11" fmla="*/ 174 h 340"/>
                  <a:gd name="T12" fmla="*/ 40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89"/>
                    </a:lnTo>
                    <a:cubicBezTo>
                      <a:pt x="40" y="325"/>
                      <a:pt x="35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564">
                <a:extLst>
                  <a:ext uri="{FF2B5EF4-FFF2-40B4-BE49-F238E27FC236}">
                    <a16:creationId xmlns:a16="http://schemas.microsoft.com/office/drawing/2014/main" id="{38B00E26-03D9-4EF0-B3C3-7FC8DCDA5892}"/>
                  </a:ext>
                </a:extLst>
              </p:cNvPr>
              <p:cNvSpPr>
                <a:spLocks noEditPoint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7466013" y="3073401"/>
                <a:ext cx="130175" cy="203200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6 h 338"/>
                  <a:gd name="T4" fmla="*/ 183 w 221"/>
                  <a:gd name="T5" fmla="*/ 16 h 338"/>
                  <a:gd name="T6" fmla="*/ 155 w 221"/>
                  <a:gd name="T7" fmla="*/ 11 h 338"/>
                  <a:gd name="T8" fmla="*/ 144 w 221"/>
                  <a:gd name="T9" fmla="*/ 7 h 338"/>
                  <a:gd name="T10" fmla="*/ 104 w 221"/>
                  <a:gd name="T11" fmla="*/ 0 h 338"/>
                  <a:gd name="T12" fmla="*/ 21 w 221"/>
                  <a:gd name="T13" fmla="*/ 81 h 338"/>
                  <a:gd name="T14" fmla="*/ 67 w 221"/>
                  <a:gd name="T15" fmla="*/ 148 h 338"/>
                  <a:gd name="T16" fmla="*/ 46 w 221"/>
                  <a:gd name="T17" fmla="*/ 168 h 338"/>
                  <a:gd name="T18" fmla="*/ 23 w 221"/>
                  <a:gd name="T19" fmla="*/ 202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4 h 338"/>
                  <a:gd name="T28" fmla="*/ 216 w 221"/>
                  <a:gd name="T29" fmla="*/ 254 h 338"/>
                  <a:gd name="T30" fmla="*/ 156 w 221"/>
                  <a:gd name="T31" fmla="*/ 200 h 338"/>
                  <a:gd name="T32" fmla="*/ 92 w 221"/>
                  <a:gd name="T33" fmla="*/ 197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3 h 338"/>
                  <a:gd name="T40" fmla="*/ 111 w 221"/>
                  <a:gd name="T41" fmla="*/ 155 h 338"/>
                  <a:gd name="T42" fmla="*/ 165 w 221"/>
                  <a:gd name="T43" fmla="*/ 134 h 338"/>
                  <a:gd name="T44" fmla="*/ 189 w 221"/>
                  <a:gd name="T45" fmla="*/ 78 h 338"/>
                  <a:gd name="T46" fmla="*/ 180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0 h 338"/>
                  <a:gd name="T52" fmla="*/ 141 w 221"/>
                  <a:gd name="T53" fmla="*/ 237 h 338"/>
                  <a:gd name="T54" fmla="*/ 202 w 221"/>
                  <a:gd name="T55" fmla="*/ 261 h 338"/>
                  <a:gd name="T56" fmla="*/ 108 w 221"/>
                  <a:gd name="T57" fmla="*/ 310 h 338"/>
                  <a:gd name="T58" fmla="*/ 35 w 221"/>
                  <a:gd name="T59" fmla="*/ 273 h 338"/>
                  <a:gd name="T60" fmla="*/ 60 w 221"/>
                  <a:gd name="T61" fmla="*/ 230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7 h 338"/>
                  <a:gd name="T68" fmla="*/ 151 w 221"/>
                  <a:gd name="T69" fmla="*/ 97 h 338"/>
                  <a:gd name="T70" fmla="*/ 113 w 221"/>
                  <a:gd name="T71" fmla="*/ 143 h 338"/>
                  <a:gd name="T72" fmla="*/ 62 w 221"/>
                  <a:gd name="T73" fmla="*/ 62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6"/>
                    </a:lnTo>
                    <a:lnTo>
                      <a:pt x="183" y="16"/>
                    </a:lnTo>
                    <a:cubicBezTo>
                      <a:pt x="173" y="16"/>
                      <a:pt x="165" y="15"/>
                      <a:pt x="155" y="11"/>
                    </a:cubicBezTo>
                    <a:lnTo>
                      <a:pt x="144" y="7"/>
                    </a:lnTo>
                    <a:cubicBezTo>
                      <a:pt x="131" y="2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8" y="157"/>
                      <a:pt x="49" y="165"/>
                      <a:pt x="46" y="168"/>
                    </a:cubicBezTo>
                    <a:cubicBezTo>
                      <a:pt x="29" y="182"/>
                      <a:pt x="23" y="192"/>
                      <a:pt x="23" y="202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7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0"/>
                    </a:cubicBezTo>
                    <a:lnTo>
                      <a:pt x="92" y="197"/>
                    </a:lnTo>
                    <a:cubicBezTo>
                      <a:pt x="65" y="196"/>
                      <a:pt x="53" y="192"/>
                      <a:pt x="53" y="184"/>
                    </a:cubicBezTo>
                    <a:cubicBezTo>
                      <a:pt x="53" y="174"/>
                      <a:pt x="69" y="156"/>
                      <a:pt x="83" y="153"/>
                    </a:cubicBezTo>
                    <a:cubicBezTo>
                      <a:pt x="87" y="153"/>
                      <a:pt x="91" y="153"/>
                      <a:pt x="92" y="153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4"/>
                    </a:cubicBezTo>
                    <a:cubicBezTo>
                      <a:pt x="182" y="120"/>
                      <a:pt x="189" y="103"/>
                      <a:pt x="189" y="78"/>
                    </a:cubicBezTo>
                    <a:cubicBezTo>
                      <a:pt x="189" y="63"/>
                      <a:pt x="187" y="52"/>
                      <a:pt x="180" y="36"/>
                    </a:cubicBezTo>
                    <a:lnTo>
                      <a:pt x="221" y="36"/>
                    </a:lnTo>
                    <a:close/>
                    <a:moveTo>
                      <a:pt x="60" y="230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3"/>
                      <a:pt x="202" y="261"/>
                    </a:cubicBezTo>
                    <a:cubicBezTo>
                      <a:pt x="202" y="290"/>
                      <a:pt x="165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9" y="255"/>
                      <a:pt x="60" y="230"/>
                    </a:cubicBezTo>
                    <a:close/>
                    <a:moveTo>
                      <a:pt x="62" y="61"/>
                    </a:moveTo>
                    <a:cubicBezTo>
                      <a:pt x="62" y="31"/>
                      <a:pt x="76" y="14"/>
                      <a:pt x="99" y="14"/>
                    </a:cubicBezTo>
                    <a:cubicBezTo>
                      <a:pt x="115" y="14"/>
                      <a:pt x="128" y="22"/>
                      <a:pt x="136" y="37"/>
                    </a:cubicBezTo>
                    <a:cubicBezTo>
                      <a:pt x="145" y="55"/>
                      <a:pt x="151" y="78"/>
                      <a:pt x="151" y="97"/>
                    </a:cubicBezTo>
                    <a:cubicBezTo>
                      <a:pt x="151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565">
                <a:extLst>
                  <a:ext uri="{FF2B5EF4-FFF2-40B4-BE49-F238E27FC236}">
                    <a16:creationId xmlns:a16="http://schemas.microsoft.com/office/drawing/2014/main" id="{B272CAB1-CBE3-47F0-A5D1-A40352F16B3D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7607300" y="3005138"/>
                <a:ext cx="139700" cy="206375"/>
              </a:xfrm>
              <a:custGeom>
                <a:avLst/>
                <a:gdLst>
                  <a:gd name="T0" fmla="*/ 74 w 239"/>
                  <a:gd name="T1" fmla="*/ 169 h 340"/>
                  <a:gd name="T2" fmla="*/ 129 w 239"/>
                  <a:gd name="T3" fmla="*/ 138 h 340"/>
                  <a:gd name="T4" fmla="*/ 167 w 239"/>
                  <a:gd name="T5" fmla="*/ 191 h 340"/>
                  <a:gd name="T6" fmla="*/ 167 w 239"/>
                  <a:gd name="T7" fmla="*/ 289 h 340"/>
                  <a:gd name="T8" fmla="*/ 133 w 239"/>
                  <a:gd name="T9" fmla="*/ 333 h 340"/>
                  <a:gd name="T10" fmla="*/ 133 w 239"/>
                  <a:gd name="T11" fmla="*/ 340 h 340"/>
                  <a:gd name="T12" fmla="*/ 239 w 239"/>
                  <a:gd name="T13" fmla="*/ 340 h 340"/>
                  <a:gd name="T14" fmla="*/ 239 w 239"/>
                  <a:gd name="T15" fmla="*/ 333 h 340"/>
                  <a:gd name="T16" fmla="*/ 209 w 239"/>
                  <a:gd name="T17" fmla="*/ 289 h 340"/>
                  <a:gd name="T18" fmla="*/ 209 w 239"/>
                  <a:gd name="T19" fmla="*/ 190 h 340"/>
                  <a:gd name="T20" fmla="*/ 147 w 239"/>
                  <a:gd name="T21" fmla="*/ 111 h 340"/>
                  <a:gd name="T22" fmla="*/ 74 w 239"/>
                  <a:gd name="T23" fmla="*/ 153 h 340"/>
                  <a:gd name="T24" fmla="*/ 74 w 239"/>
                  <a:gd name="T25" fmla="*/ 1 h 340"/>
                  <a:gd name="T26" fmla="*/ 71 w 239"/>
                  <a:gd name="T27" fmla="*/ 0 h 340"/>
                  <a:gd name="T28" fmla="*/ 14 w 239"/>
                  <a:gd name="T29" fmla="*/ 18 h 340"/>
                  <a:gd name="T30" fmla="*/ 1 w 239"/>
                  <a:gd name="T31" fmla="*/ 22 h 340"/>
                  <a:gd name="T32" fmla="*/ 1 w 239"/>
                  <a:gd name="T33" fmla="*/ 30 h 340"/>
                  <a:gd name="T34" fmla="*/ 7 w 239"/>
                  <a:gd name="T35" fmla="*/ 29 h 340"/>
                  <a:gd name="T36" fmla="*/ 32 w 239"/>
                  <a:gd name="T37" fmla="*/ 55 h 340"/>
                  <a:gd name="T38" fmla="*/ 32 w 239"/>
                  <a:gd name="T39" fmla="*/ 289 h 340"/>
                  <a:gd name="T40" fmla="*/ 0 w 239"/>
                  <a:gd name="T41" fmla="*/ 333 h 340"/>
                  <a:gd name="T42" fmla="*/ 0 w 239"/>
                  <a:gd name="T43" fmla="*/ 340 h 340"/>
                  <a:gd name="T44" fmla="*/ 108 w 239"/>
                  <a:gd name="T45" fmla="*/ 340 h 340"/>
                  <a:gd name="T46" fmla="*/ 108 w 239"/>
                  <a:gd name="T47" fmla="*/ 333 h 340"/>
                  <a:gd name="T48" fmla="*/ 74 w 239"/>
                  <a:gd name="T49" fmla="*/ 289 h 340"/>
                  <a:gd name="T50" fmla="*/ 74 w 239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0">
                    <a:moveTo>
                      <a:pt x="74" y="169"/>
                    </a:moveTo>
                    <a:cubicBezTo>
                      <a:pt x="95" y="146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89"/>
                    </a:lnTo>
                    <a:cubicBezTo>
                      <a:pt x="167" y="323"/>
                      <a:pt x="162" y="330"/>
                      <a:pt x="133" y="333"/>
                    </a:cubicBezTo>
                    <a:lnTo>
                      <a:pt x="133" y="340"/>
                    </a:lnTo>
                    <a:lnTo>
                      <a:pt x="239" y="340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89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89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8" y="340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89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566">
                <a:extLst>
                  <a:ext uri="{FF2B5EF4-FFF2-40B4-BE49-F238E27FC236}">
                    <a16:creationId xmlns:a16="http://schemas.microsoft.com/office/drawing/2014/main" id="{8DFDB162-CD75-4B11-AA20-56AEB7B0358A}"/>
                  </a:ext>
                </a:extLst>
              </p:cNvPr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7824788" y="3073401"/>
                <a:ext cx="134938" cy="203200"/>
              </a:xfrm>
              <a:custGeom>
                <a:avLst/>
                <a:gdLst>
                  <a:gd name="T0" fmla="*/ 2 w 232"/>
                  <a:gd name="T1" fmla="*/ 33 h 338"/>
                  <a:gd name="T2" fmla="*/ 14 w 232"/>
                  <a:gd name="T3" fmla="*/ 33 h 338"/>
                  <a:gd name="T4" fmla="*/ 35 w 232"/>
                  <a:gd name="T5" fmla="*/ 61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7 w 232"/>
                  <a:gd name="T17" fmla="*/ 291 h 338"/>
                  <a:gd name="T18" fmla="*/ 77 w 232"/>
                  <a:gd name="T19" fmla="*/ 213 h 338"/>
                  <a:gd name="T20" fmla="*/ 127 w 232"/>
                  <a:gd name="T21" fmla="*/ 234 h 338"/>
                  <a:gd name="T22" fmla="*/ 232 w 232"/>
                  <a:gd name="T23" fmla="*/ 106 h 338"/>
                  <a:gd name="T24" fmla="*/ 148 w 232"/>
                  <a:gd name="T25" fmla="*/ 0 h 338"/>
                  <a:gd name="T26" fmla="*/ 77 w 232"/>
                  <a:gd name="T27" fmla="*/ 39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5 h 338"/>
                  <a:gd name="T34" fmla="*/ 2 w 232"/>
                  <a:gd name="T35" fmla="*/ 33 h 338"/>
                  <a:gd name="T36" fmla="*/ 77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8 h 338"/>
                  <a:gd name="T44" fmla="*/ 77 w 232"/>
                  <a:gd name="T45" fmla="*/ 185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3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1"/>
                    </a:cubicBezTo>
                    <a:lnTo>
                      <a:pt x="35" y="295"/>
                    </a:lnTo>
                    <a:cubicBezTo>
                      <a:pt x="35" y="321"/>
                      <a:pt x="29" y="326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8"/>
                      <a:pt x="77" y="323"/>
                      <a:pt x="77" y="291"/>
                    </a:cubicBezTo>
                    <a:lnTo>
                      <a:pt x="77" y="213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8" y="0"/>
                    </a:cubicBezTo>
                    <a:cubicBezTo>
                      <a:pt x="120" y="0"/>
                      <a:pt x="99" y="12"/>
                      <a:pt x="77" y="39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0"/>
                      <a:pt x="29" y="17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8"/>
                      <a:pt x="128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567">
                <a:extLst>
                  <a:ext uri="{FF2B5EF4-FFF2-40B4-BE49-F238E27FC236}">
                    <a16:creationId xmlns:a16="http://schemas.microsoft.com/office/drawing/2014/main" id="{95185DCB-E3C6-4E2C-B294-1899A68FA1C4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7970838" y="3073401"/>
                <a:ext cx="95250" cy="138113"/>
              </a:xfrm>
              <a:custGeom>
                <a:avLst/>
                <a:gdLst>
                  <a:gd name="T0" fmla="*/ 1 w 164"/>
                  <a:gd name="T1" fmla="*/ 35 h 229"/>
                  <a:gd name="T2" fmla="*/ 18 w 164"/>
                  <a:gd name="T3" fmla="*/ 33 h 229"/>
                  <a:gd name="T4" fmla="*/ 35 w 164"/>
                  <a:gd name="T5" fmla="*/ 63 h 229"/>
                  <a:gd name="T6" fmla="*/ 35 w 164"/>
                  <a:gd name="T7" fmla="*/ 187 h 229"/>
                  <a:gd name="T8" fmla="*/ 0 w 164"/>
                  <a:gd name="T9" fmla="*/ 222 h 229"/>
                  <a:gd name="T10" fmla="*/ 0 w 164"/>
                  <a:gd name="T11" fmla="*/ 229 h 229"/>
                  <a:gd name="T12" fmla="*/ 120 w 164"/>
                  <a:gd name="T13" fmla="*/ 229 h 229"/>
                  <a:gd name="T14" fmla="*/ 120 w 164"/>
                  <a:gd name="T15" fmla="*/ 222 h 229"/>
                  <a:gd name="T16" fmla="*/ 77 w 164"/>
                  <a:gd name="T17" fmla="*/ 184 h 229"/>
                  <a:gd name="T18" fmla="*/ 77 w 164"/>
                  <a:gd name="T19" fmla="*/ 72 h 229"/>
                  <a:gd name="T20" fmla="*/ 112 w 164"/>
                  <a:gd name="T21" fmla="*/ 31 h 229"/>
                  <a:gd name="T22" fmla="*/ 125 w 164"/>
                  <a:gd name="T23" fmla="*/ 39 h 229"/>
                  <a:gd name="T24" fmla="*/ 145 w 164"/>
                  <a:gd name="T25" fmla="*/ 49 h 229"/>
                  <a:gd name="T26" fmla="*/ 164 w 164"/>
                  <a:gd name="T27" fmla="*/ 26 h 229"/>
                  <a:gd name="T28" fmla="*/ 137 w 164"/>
                  <a:gd name="T29" fmla="*/ 0 h 229"/>
                  <a:gd name="T30" fmla="*/ 77 w 164"/>
                  <a:gd name="T31" fmla="*/ 47 h 229"/>
                  <a:gd name="T32" fmla="*/ 77 w 164"/>
                  <a:gd name="T33" fmla="*/ 1 h 229"/>
                  <a:gd name="T34" fmla="*/ 75 w 164"/>
                  <a:gd name="T35" fmla="*/ 0 h 229"/>
                  <a:gd name="T36" fmla="*/ 1 w 164"/>
                  <a:gd name="T37" fmla="*/ 27 h 229"/>
                  <a:gd name="T38" fmla="*/ 1 w 164"/>
                  <a:gd name="T39" fmla="*/ 3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29">
                    <a:moveTo>
                      <a:pt x="1" y="35"/>
                    </a:moveTo>
                    <a:cubicBezTo>
                      <a:pt x="8" y="33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7"/>
                    </a:lnTo>
                    <a:cubicBezTo>
                      <a:pt x="35" y="212"/>
                      <a:pt x="32" y="216"/>
                      <a:pt x="0" y="222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2"/>
                    </a:lnTo>
                    <a:cubicBezTo>
                      <a:pt x="86" y="220"/>
                      <a:pt x="77" y="213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4" y="40"/>
                      <a:pt x="164" y="26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7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568">
                <a:extLst>
                  <a:ext uri="{FF2B5EF4-FFF2-40B4-BE49-F238E27FC236}">
                    <a16:creationId xmlns:a16="http://schemas.microsoft.com/office/drawing/2014/main" id="{5E37C07A-CBE8-4B76-9D92-7D71A9C9C47F}"/>
                  </a:ext>
                </a:extLst>
              </p:cNvPr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8074025" y="3073401"/>
                <a:ext cx="128588" cy="139700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7 h 234"/>
                  <a:gd name="T4" fmla="*/ 109 w 220"/>
                  <a:gd name="T5" fmla="*/ 234 h 234"/>
                  <a:gd name="T6" fmla="*/ 220 w 220"/>
                  <a:gd name="T7" fmla="*/ 113 h 234"/>
                  <a:gd name="T8" fmla="*/ 110 w 220"/>
                  <a:gd name="T9" fmla="*/ 0 h 234"/>
                  <a:gd name="T10" fmla="*/ 104 w 220"/>
                  <a:gd name="T11" fmla="*/ 14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3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569">
                <a:extLst>
                  <a:ext uri="{FF2B5EF4-FFF2-40B4-BE49-F238E27FC236}">
                    <a16:creationId xmlns:a16="http://schemas.microsoft.com/office/drawing/2014/main" id="{A041498D-7C13-4157-BAB2-1D75E2DBECF5}"/>
                  </a:ext>
                </a:extLst>
              </p:cNvPr>
              <p:cNvSpPr>
                <a:spLocks noEditPoint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8212138" y="3005138"/>
                <a:ext cx="136525" cy="207963"/>
              </a:xfrm>
              <a:custGeom>
                <a:avLst/>
                <a:gdLst>
                  <a:gd name="T0" fmla="*/ 75 w 232"/>
                  <a:gd name="T1" fmla="*/ 1 h 345"/>
                  <a:gd name="T2" fmla="*/ 72 w 232"/>
                  <a:gd name="T3" fmla="*/ 0 h 345"/>
                  <a:gd name="T4" fmla="*/ 14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8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5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570">
                <a:extLst>
                  <a:ext uri="{FF2B5EF4-FFF2-40B4-BE49-F238E27FC236}">
                    <a16:creationId xmlns:a16="http://schemas.microsoft.com/office/drawing/2014/main" id="{70409CD0-8233-4419-A0C4-F8595F782AA5}"/>
                  </a:ext>
                </a:extLst>
              </p:cNvPr>
              <p:cNvSpPr>
                <a:spLocks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8367713" y="3073401"/>
                <a:ext cx="119063" cy="139700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6 h 234"/>
                  <a:gd name="T4" fmla="*/ 165 w 202"/>
                  <a:gd name="T5" fmla="*/ 177 h 234"/>
                  <a:gd name="T6" fmla="*/ 165 w 202"/>
                  <a:gd name="T7" fmla="*/ 80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6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7 w 202"/>
                  <a:gd name="T23" fmla="*/ 12 h 234"/>
                  <a:gd name="T24" fmla="*/ 125 w 202"/>
                  <a:gd name="T25" fmla="*/ 53 h 234"/>
                  <a:gd name="T26" fmla="*/ 125 w 202"/>
                  <a:gd name="T27" fmla="*/ 84 h 234"/>
                  <a:gd name="T28" fmla="*/ 18 w 202"/>
                  <a:gd name="T29" fmla="*/ 138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6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6" y="0"/>
                      <a:pt x="9" y="24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6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6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5" y="224"/>
                      <a:pt x="125" y="198"/>
                    </a:cubicBezTo>
                    <a:cubicBezTo>
                      <a:pt x="128" y="224"/>
                      <a:pt x="137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571">
                <a:extLst>
                  <a:ext uri="{FF2B5EF4-FFF2-40B4-BE49-F238E27FC236}">
                    <a16:creationId xmlns:a16="http://schemas.microsoft.com/office/drawing/2014/main" id="{9F05C089-1AB0-4137-AE41-491A4FECD11B}"/>
                  </a:ext>
                </a:extLst>
              </p:cNvPr>
              <p:cNvSpPr>
                <a:spLocks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8488363" y="3005138"/>
                <a:ext cx="134938" cy="207963"/>
              </a:xfrm>
              <a:custGeom>
                <a:avLst/>
                <a:gdLst>
                  <a:gd name="T0" fmla="*/ 75 w 232"/>
                  <a:gd name="T1" fmla="*/ 1 h 345"/>
                  <a:gd name="T2" fmla="*/ 73 w 232"/>
                  <a:gd name="T3" fmla="*/ 0 h 345"/>
                  <a:gd name="T4" fmla="*/ 15 w 232"/>
                  <a:gd name="T5" fmla="*/ 18 h 345"/>
                  <a:gd name="T6" fmla="*/ 0 w 232"/>
                  <a:gd name="T7" fmla="*/ 22 h 345"/>
                  <a:gd name="T8" fmla="*/ 0 w 232"/>
                  <a:gd name="T9" fmla="*/ 30 h 345"/>
                  <a:gd name="T10" fmla="*/ 9 w 232"/>
                  <a:gd name="T11" fmla="*/ 29 h 345"/>
                  <a:gd name="T12" fmla="*/ 33 w 232"/>
                  <a:gd name="T13" fmla="*/ 55 h 345"/>
                  <a:gd name="T14" fmla="*/ 33 w 232"/>
                  <a:gd name="T15" fmla="*/ 313 h 345"/>
                  <a:gd name="T16" fmla="*/ 115 w 232"/>
                  <a:gd name="T17" fmla="*/ 345 h 345"/>
                  <a:gd name="T18" fmla="*/ 232 w 232"/>
                  <a:gd name="T19" fmla="*/ 219 h 345"/>
                  <a:gd name="T20" fmla="*/ 144 w 232"/>
                  <a:gd name="T21" fmla="*/ 111 h 345"/>
                  <a:gd name="T22" fmla="*/ 75 w 232"/>
                  <a:gd name="T23" fmla="*/ 153 h 345"/>
                  <a:gd name="T24" fmla="*/ 75 w 232"/>
                  <a:gd name="T25" fmla="*/ 1 h 345"/>
                  <a:gd name="T26" fmla="*/ 75 w 232"/>
                  <a:gd name="T27" fmla="*/ 180 h 345"/>
                  <a:gd name="T28" fmla="*/ 124 w 232"/>
                  <a:gd name="T29" fmla="*/ 142 h 345"/>
                  <a:gd name="T30" fmla="*/ 188 w 232"/>
                  <a:gd name="T31" fmla="*/ 242 h 345"/>
                  <a:gd name="T32" fmla="*/ 123 w 232"/>
                  <a:gd name="T33" fmla="*/ 329 h 345"/>
                  <a:gd name="T34" fmla="*/ 75 w 232"/>
                  <a:gd name="T35" fmla="*/ 305 h 345"/>
                  <a:gd name="T36" fmla="*/ 75 w 232"/>
                  <a:gd name="T37" fmla="*/ 1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5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3"/>
                    </a:lnTo>
                    <a:cubicBezTo>
                      <a:pt x="33" y="329"/>
                      <a:pt x="76" y="345"/>
                      <a:pt x="115" y="345"/>
                    </a:cubicBezTo>
                    <a:cubicBezTo>
                      <a:pt x="181" y="345"/>
                      <a:pt x="232" y="290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2"/>
                      <a:pt x="124" y="142"/>
                    </a:cubicBezTo>
                    <a:cubicBezTo>
                      <a:pt x="163" y="142"/>
                      <a:pt x="188" y="181"/>
                      <a:pt x="188" y="242"/>
                    </a:cubicBezTo>
                    <a:cubicBezTo>
                      <a:pt x="188" y="297"/>
                      <a:pt x="164" y="329"/>
                      <a:pt x="123" y="329"/>
                    </a:cubicBezTo>
                    <a:cubicBezTo>
                      <a:pt x="97" y="329"/>
                      <a:pt x="75" y="318"/>
                      <a:pt x="75" y="305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572">
                <a:extLst>
                  <a:ext uri="{FF2B5EF4-FFF2-40B4-BE49-F238E27FC236}">
                    <a16:creationId xmlns:a16="http://schemas.microsoft.com/office/drawing/2014/main" id="{BB594C3D-B374-4AE6-81AD-95E493FD10F9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8637588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573">
                <a:extLst>
                  <a:ext uri="{FF2B5EF4-FFF2-40B4-BE49-F238E27FC236}">
                    <a16:creationId xmlns:a16="http://schemas.microsoft.com/office/drawing/2014/main" id="{55F7034F-3B11-4882-993F-E3D836152BF4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8720138" y="3005138"/>
                <a:ext cx="68263" cy="206375"/>
              </a:xfrm>
              <a:custGeom>
                <a:avLst/>
                <a:gdLst>
                  <a:gd name="T0" fmla="*/ 0 w 118"/>
                  <a:gd name="T1" fmla="*/ 30 h 340"/>
                  <a:gd name="T2" fmla="*/ 3 w 118"/>
                  <a:gd name="T3" fmla="*/ 30 h 340"/>
                  <a:gd name="T4" fmla="*/ 18 w 118"/>
                  <a:gd name="T5" fmla="*/ 29 h 340"/>
                  <a:gd name="T6" fmla="*/ 39 w 118"/>
                  <a:gd name="T7" fmla="*/ 59 h 340"/>
                  <a:gd name="T8" fmla="*/ 39 w 118"/>
                  <a:gd name="T9" fmla="*/ 297 h 340"/>
                  <a:gd name="T10" fmla="*/ 1 w 118"/>
                  <a:gd name="T11" fmla="*/ 333 h 340"/>
                  <a:gd name="T12" fmla="*/ 1 w 118"/>
                  <a:gd name="T13" fmla="*/ 340 h 340"/>
                  <a:gd name="T14" fmla="*/ 118 w 118"/>
                  <a:gd name="T15" fmla="*/ 340 h 340"/>
                  <a:gd name="T16" fmla="*/ 118 w 118"/>
                  <a:gd name="T17" fmla="*/ 333 h 340"/>
                  <a:gd name="T18" fmla="*/ 81 w 118"/>
                  <a:gd name="T19" fmla="*/ 298 h 340"/>
                  <a:gd name="T20" fmla="*/ 81 w 118"/>
                  <a:gd name="T21" fmla="*/ 1 h 340"/>
                  <a:gd name="T22" fmla="*/ 79 w 118"/>
                  <a:gd name="T23" fmla="*/ 0 h 340"/>
                  <a:gd name="T24" fmla="*/ 0 w 118"/>
                  <a:gd name="T25" fmla="*/ 22 h 340"/>
                  <a:gd name="T26" fmla="*/ 0 w 118"/>
                  <a:gd name="T27" fmla="*/ 3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0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0"/>
                      <a:pt x="1" y="333"/>
                    </a:cubicBezTo>
                    <a:lnTo>
                      <a:pt x="1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8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574">
                <a:extLst>
                  <a:ext uri="{FF2B5EF4-FFF2-40B4-BE49-F238E27FC236}">
                    <a16:creationId xmlns:a16="http://schemas.microsoft.com/office/drawing/2014/main" id="{D5F14A3E-BBE1-4FBB-AAA7-27F7059757BC}"/>
                  </a:ext>
                </a:extLst>
              </p:cNvPr>
              <p:cNvSpPr>
                <a:spLocks noEditPoint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8799513" y="3005138"/>
                <a:ext cx="69850" cy="206375"/>
              </a:xfrm>
              <a:custGeom>
                <a:avLst/>
                <a:gdLst>
                  <a:gd name="T0" fmla="*/ 79 w 118"/>
                  <a:gd name="T1" fmla="*/ 111 h 340"/>
                  <a:gd name="T2" fmla="*/ 2 w 118"/>
                  <a:gd name="T3" fmla="*/ 138 h 340"/>
                  <a:gd name="T4" fmla="*/ 2 w 118"/>
                  <a:gd name="T5" fmla="*/ 146 h 340"/>
                  <a:gd name="T6" fmla="*/ 6 w 118"/>
                  <a:gd name="T7" fmla="*/ 145 h 340"/>
                  <a:gd name="T8" fmla="*/ 23 w 118"/>
                  <a:gd name="T9" fmla="*/ 144 h 340"/>
                  <a:gd name="T10" fmla="*/ 39 w 118"/>
                  <a:gd name="T11" fmla="*/ 174 h 340"/>
                  <a:gd name="T12" fmla="*/ 39 w 118"/>
                  <a:gd name="T13" fmla="*/ 289 h 340"/>
                  <a:gd name="T14" fmla="*/ 0 w 118"/>
                  <a:gd name="T15" fmla="*/ 333 h 340"/>
                  <a:gd name="T16" fmla="*/ 0 w 118"/>
                  <a:gd name="T17" fmla="*/ 340 h 340"/>
                  <a:gd name="T18" fmla="*/ 118 w 118"/>
                  <a:gd name="T19" fmla="*/ 340 h 340"/>
                  <a:gd name="T20" fmla="*/ 118 w 118"/>
                  <a:gd name="T21" fmla="*/ 333 h 340"/>
                  <a:gd name="T22" fmla="*/ 81 w 118"/>
                  <a:gd name="T23" fmla="*/ 289 h 340"/>
                  <a:gd name="T24" fmla="*/ 81 w 118"/>
                  <a:gd name="T25" fmla="*/ 112 h 340"/>
                  <a:gd name="T26" fmla="*/ 79 w 118"/>
                  <a:gd name="T27" fmla="*/ 111 h 340"/>
                  <a:gd name="T28" fmla="*/ 56 w 118"/>
                  <a:gd name="T29" fmla="*/ 0 h 340"/>
                  <a:gd name="T30" fmla="*/ 31 w 118"/>
                  <a:gd name="T31" fmla="*/ 25 h 340"/>
                  <a:gd name="T32" fmla="*/ 56 w 118"/>
                  <a:gd name="T33" fmla="*/ 51 h 340"/>
                  <a:gd name="T34" fmla="*/ 82 w 118"/>
                  <a:gd name="T35" fmla="*/ 25 h 340"/>
                  <a:gd name="T36" fmla="*/ 56 w 118"/>
                  <a:gd name="T37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0">
                    <a:moveTo>
                      <a:pt x="79" y="111"/>
                    </a:moveTo>
                    <a:lnTo>
                      <a:pt x="2" y="138"/>
                    </a:lnTo>
                    <a:lnTo>
                      <a:pt x="2" y="146"/>
                    </a:lnTo>
                    <a:lnTo>
                      <a:pt x="6" y="145"/>
                    </a:lnTo>
                    <a:cubicBezTo>
                      <a:pt x="12" y="144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89"/>
                    </a:lnTo>
                    <a:cubicBezTo>
                      <a:pt x="39" y="325"/>
                      <a:pt x="34" y="331"/>
                      <a:pt x="0" y="333"/>
                    </a:cubicBezTo>
                    <a:lnTo>
                      <a:pt x="0" y="340"/>
                    </a:lnTo>
                    <a:lnTo>
                      <a:pt x="118" y="340"/>
                    </a:lnTo>
                    <a:lnTo>
                      <a:pt x="118" y="333"/>
                    </a:lnTo>
                    <a:cubicBezTo>
                      <a:pt x="85" y="330"/>
                      <a:pt x="81" y="325"/>
                      <a:pt x="81" y="289"/>
                    </a:cubicBezTo>
                    <a:lnTo>
                      <a:pt x="81" y="112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575">
                <a:extLst>
                  <a:ext uri="{FF2B5EF4-FFF2-40B4-BE49-F238E27FC236}">
                    <a16:creationId xmlns:a16="http://schemas.microsoft.com/office/drawing/2014/main" id="{83709810-6F73-4D08-BD1E-C59E0F59FED8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8880475" y="3036888"/>
                <a:ext cx="77788" cy="176213"/>
              </a:xfrm>
              <a:custGeom>
                <a:avLst/>
                <a:gdLst>
                  <a:gd name="T0" fmla="*/ 120 w 132"/>
                  <a:gd name="T1" fmla="*/ 64 h 293"/>
                  <a:gd name="T2" fmla="*/ 70 w 132"/>
                  <a:gd name="T3" fmla="*/ 64 h 293"/>
                  <a:gd name="T4" fmla="*/ 70 w 132"/>
                  <a:gd name="T5" fmla="*/ 6 h 293"/>
                  <a:gd name="T6" fmla="*/ 66 w 132"/>
                  <a:gd name="T7" fmla="*/ 0 h 293"/>
                  <a:gd name="T8" fmla="*/ 57 w 132"/>
                  <a:gd name="T9" fmla="*/ 14 h 293"/>
                  <a:gd name="T10" fmla="*/ 8 w 132"/>
                  <a:gd name="T11" fmla="*/ 67 h 293"/>
                  <a:gd name="T12" fmla="*/ 0 w 132"/>
                  <a:gd name="T13" fmla="*/ 76 h 293"/>
                  <a:gd name="T14" fmla="*/ 2 w 132"/>
                  <a:gd name="T15" fmla="*/ 80 h 293"/>
                  <a:gd name="T16" fmla="*/ 28 w 132"/>
                  <a:gd name="T17" fmla="*/ 80 h 293"/>
                  <a:gd name="T18" fmla="*/ 28 w 132"/>
                  <a:gd name="T19" fmla="*/ 230 h 293"/>
                  <a:gd name="T20" fmla="*/ 72 w 132"/>
                  <a:gd name="T21" fmla="*/ 293 h 293"/>
                  <a:gd name="T22" fmla="*/ 132 w 132"/>
                  <a:gd name="T23" fmla="*/ 255 h 293"/>
                  <a:gd name="T24" fmla="*/ 126 w 132"/>
                  <a:gd name="T25" fmla="*/ 250 h 293"/>
                  <a:gd name="T26" fmla="*/ 96 w 132"/>
                  <a:gd name="T27" fmla="*/ 267 h 293"/>
                  <a:gd name="T28" fmla="*/ 70 w 132"/>
                  <a:gd name="T29" fmla="*/ 222 h 293"/>
                  <a:gd name="T30" fmla="*/ 70 w 132"/>
                  <a:gd name="T31" fmla="*/ 80 h 293"/>
                  <a:gd name="T32" fmla="*/ 120 w 132"/>
                  <a:gd name="T33" fmla="*/ 80 h 293"/>
                  <a:gd name="T34" fmla="*/ 120 w 132"/>
                  <a:gd name="T35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3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0"/>
                      <a:pt x="0" y="74"/>
                      <a:pt x="0" y="76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3"/>
                      <a:pt x="72" y="293"/>
                    </a:cubicBezTo>
                    <a:cubicBezTo>
                      <a:pt x="97" y="293"/>
                      <a:pt x="116" y="281"/>
                      <a:pt x="132" y="255"/>
                    </a:cubicBezTo>
                    <a:lnTo>
                      <a:pt x="126" y="250"/>
                    </a:lnTo>
                    <a:cubicBezTo>
                      <a:pt x="115" y="262"/>
                      <a:pt x="107" y="267"/>
                      <a:pt x="96" y="267"/>
                    </a:cubicBezTo>
                    <a:cubicBezTo>
                      <a:pt x="77" y="267"/>
                      <a:pt x="70" y="254"/>
                      <a:pt x="70" y="222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576">
                <a:extLst>
                  <a:ext uri="{FF2B5EF4-FFF2-40B4-BE49-F238E27FC236}">
                    <a16:creationId xmlns:a16="http://schemas.microsoft.com/office/drawing/2014/main" id="{0BFE9C15-2048-4787-8CE4-819855176752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8961438" y="3074988"/>
                <a:ext cx="134938" cy="201613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7 h 333"/>
                  <a:gd name="T6" fmla="*/ 186 w 230"/>
                  <a:gd name="T7" fmla="*/ 20 h 333"/>
                  <a:gd name="T8" fmla="*/ 184 w 230"/>
                  <a:gd name="T9" fmla="*/ 28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7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4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1 h 333"/>
                  <a:gd name="T38" fmla="*/ 56 w 230"/>
                  <a:gd name="T39" fmla="*/ 288 h 333"/>
                  <a:gd name="T40" fmla="*/ 29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29 w 230"/>
                  <a:gd name="T47" fmla="*/ 233 h 333"/>
                  <a:gd name="T48" fmla="*/ 206 w 230"/>
                  <a:gd name="T49" fmla="*/ 30 h 333"/>
                  <a:gd name="T50" fmla="*/ 230 w 230"/>
                  <a:gd name="T51" fmla="*/ 7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7"/>
                    </a:lnTo>
                    <a:cubicBezTo>
                      <a:pt x="178" y="7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8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6"/>
                      <a:pt x="73" y="21"/>
                    </a:cubicBezTo>
                    <a:cubicBezTo>
                      <a:pt x="73" y="12"/>
                      <a:pt x="81" y="8"/>
                      <a:pt x="102" y="7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4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4"/>
                    </a:lnTo>
                    <a:cubicBezTo>
                      <a:pt x="105" y="189"/>
                      <a:pt x="113" y="207"/>
                      <a:pt x="113" y="215"/>
                    </a:cubicBezTo>
                    <a:cubicBezTo>
                      <a:pt x="113" y="222"/>
                      <a:pt x="101" y="254"/>
                      <a:pt x="93" y="269"/>
                    </a:cubicBezTo>
                    <a:cubicBezTo>
                      <a:pt x="86" y="282"/>
                      <a:pt x="75" y="291"/>
                      <a:pt x="68" y="291"/>
                    </a:cubicBezTo>
                    <a:cubicBezTo>
                      <a:pt x="65" y="291"/>
                      <a:pt x="60" y="290"/>
                      <a:pt x="56" y="288"/>
                    </a:cubicBezTo>
                    <a:cubicBezTo>
                      <a:pt x="46" y="284"/>
                      <a:pt x="38" y="282"/>
                      <a:pt x="29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5"/>
                      <a:pt x="129" y="233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7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577">
                <a:extLst>
                  <a:ext uri="{FF2B5EF4-FFF2-40B4-BE49-F238E27FC236}">
                    <a16:creationId xmlns:a16="http://schemas.microsoft.com/office/drawing/2014/main" id="{9DE7AB11-F66D-4F18-B4F8-9DEAE5A72352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9104313" y="3181351"/>
                <a:ext cx="33338" cy="3333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9 h 56"/>
                  <a:gd name="T4" fmla="*/ 27 w 56"/>
                  <a:gd name="T5" fmla="*/ 56 h 56"/>
                  <a:gd name="T6" fmla="*/ 56 w 56"/>
                  <a:gd name="T7" fmla="*/ 29 h 56"/>
                  <a:gd name="T8" fmla="*/ 28 w 5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3"/>
                      <a:pt x="13" y="56"/>
                      <a:pt x="27" y="56"/>
                    </a:cubicBezTo>
                    <a:cubicBezTo>
                      <a:pt x="43" y="56"/>
                      <a:pt x="56" y="43"/>
                      <a:pt x="56" y="29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578">
                <a:extLst>
                  <a:ext uri="{FF2B5EF4-FFF2-40B4-BE49-F238E27FC236}">
                    <a16:creationId xmlns:a16="http://schemas.microsoft.com/office/drawing/2014/main" id="{540AC20F-1BCB-4EDB-95BA-2C48804303F8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2540000" y="3597276"/>
                <a:ext cx="271463" cy="20320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9 h 336"/>
                  <a:gd name="T6" fmla="*/ 397 w 462"/>
                  <a:gd name="T7" fmla="*/ 31 h 336"/>
                  <a:gd name="T8" fmla="*/ 389 w 462"/>
                  <a:gd name="T9" fmla="*/ 68 h 336"/>
                  <a:gd name="T10" fmla="*/ 327 w 462"/>
                  <a:gd name="T11" fmla="*/ 237 h 336"/>
                  <a:gd name="T12" fmla="*/ 261 w 462"/>
                  <a:gd name="T13" fmla="*/ 67 h 336"/>
                  <a:gd name="T14" fmla="*/ 255 w 462"/>
                  <a:gd name="T15" fmla="*/ 52 h 336"/>
                  <a:gd name="T16" fmla="*/ 248 w 462"/>
                  <a:gd name="T17" fmla="*/ 27 h 336"/>
                  <a:gd name="T18" fmla="*/ 286 w 462"/>
                  <a:gd name="T19" fmla="*/ 9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9 h 336"/>
                  <a:gd name="T26" fmla="*/ 203 w 462"/>
                  <a:gd name="T27" fmla="*/ 54 h 336"/>
                  <a:gd name="T28" fmla="*/ 220 w 462"/>
                  <a:gd name="T29" fmla="*/ 95 h 336"/>
                  <a:gd name="T30" fmla="*/ 167 w 462"/>
                  <a:gd name="T31" fmla="*/ 236 h 336"/>
                  <a:gd name="T32" fmla="*/ 95 w 462"/>
                  <a:gd name="T33" fmla="*/ 48 h 336"/>
                  <a:gd name="T34" fmla="*/ 89 w 462"/>
                  <a:gd name="T35" fmla="*/ 25 h 336"/>
                  <a:gd name="T36" fmla="*/ 122 w 462"/>
                  <a:gd name="T37" fmla="*/ 9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9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9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5"/>
                      <a:pt x="256" y="54"/>
                      <a:pt x="255" y="52"/>
                    </a:cubicBezTo>
                    <a:cubicBezTo>
                      <a:pt x="251" y="42"/>
                      <a:pt x="248" y="32"/>
                      <a:pt x="248" y="27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6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5"/>
                      <a:pt x="366" y="191"/>
                      <a:pt x="420" y="45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579">
                <a:extLst>
                  <a:ext uri="{FF2B5EF4-FFF2-40B4-BE49-F238E27FC236}">
                    <a16:creationId xmlns:a16="http://schemas.microsoft.com/office/drawing/2014/main" id="{2CA4731F-3239-4B9C-AEAC-7279E328C4EB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2816225" y="3590926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9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4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4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4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4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4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9"/>
                      <a:pt x="129" y="139"/>
                    </a:cubicBezTo>
                    <a:cubicBezTo>
                      <a:pt x="154" y="139"/>
                      <a:pt x="166" y="157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1"/>
                      <a:pt x="132" y="334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4"/>
                    </a:lnTo>
                    <a:cubicBezTo>
                      <a:pt x="211" y="329"/>
                      <a:pt x="208" y="325"/>
                      <a:pt x="208" y="290"/>
                    </a:cubicBezTo>
                    <a:lnTo>
                      <a:pt x="208" y="191"/>
                    </a:lnTo>
                    <a:cubicBezTo>
                      <a:pt x="208" y="139"/>
                      <a:pt x="187" y="112"/>
                      <a:pt x="147" y="112"/>
                    </a:cubicBezTo>
                    <a:cubicBezTo>
                      <a:pt x="117" y="112"/>
                      <a:pt x="96" y="124"/>
                      <a:pt x="73" y="154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30"/>
                      <a:pt x="0" y="334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4"/>
                    </a:lnTo>
                    <a:cubicBezTo>
                      <a:pt x="78" y="331"/>
                      <a:pt x="73" y="325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580">
                <a:extLst>
                  <a:ext uri="{FF2B5EF4-FFF2-40B4-BE49-F238E27FC236}">
                    <a16:creationId xmlns:a16="http://schemas.microsoft.com/office/drawing/2014/main" id="{B3781496-F691-4E42-AF61-115A67A2EB52}"/>
                  </a:ext>
                </a:extLst>
              </p:cNvPr>
              <p:cNvSpPr>
                <a:spLocks noEditPoint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2967038" y="3659188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5" y="200"/>
                      <a:pt x="113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581">
                <a:extLst>
                  <a:ext uri="{FF2B5EF4-FFF2-40B4-BE49-F238E27FC236}">
                    <a16:creationId xmlns:a16="http://schemas.microsoft.com/office/drawing/2014/main" id="{24D3E825-D105-4BD4-9541-5E149F472BC6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3094038" y="3659188"/>
                <a:ext cx="136525" cy="138113"/>
              </a:xfrm>
              <a:custGeom>
                <a:avLst/>
                <a:gdLst>
                  <a:gd name="T0" fmla="*/ 0 w 233"/>
                  <a:gd name="T1" fmla="*/ 31 h 229"/>
                  <a:gd name="T2" fmla="*/ 13 w 233"/>
                  <a:gd name="T3" fmla="*/ 29 h 229"/>
                  <a:gd name="T4" fmla="*/ 31 w 233"/>
                  <a:gd name="T5" fmla="*/ 60 h 229"/>
                  <a:gd name="T6" fmla="*/ 31 w 233"/>
                  <a:gd name="T7" fmla="*/ 184 h 229"/>
                  <a:gd name="T8" fmla="*/ 1 w 233"/>
                  <a:gd name="T9" fmla="*/ 222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2 h 229"/>
                  <a:gd name="T16" fmla="*/ 73 w 233"/>
                  <a:gd name="T17" fmla="*/ 196 h 229"/>
                  <a:gd name="T18" fmla="*/ 73 w 233"/>
                  <a:gd name="T19" fmla="*/ 55 h 229"/>
                  <a:gd name="T20" fmla="*/ 125 w 233"/>
                  <a:gd name="T21" fmla="*/ 27 h 229"/>
                  <a:gd name="T22" fmla="*/ 161 w 233"/>
                  <a:gd name="T23" fmla="*/ 75 h 229"/>
                  <a:gd name="T24" fmla="*/ 161 w 233"/>
                  <a:gd name="T25" fmla="*/ 180 h 229"/>
                  <a:gd name="T26" fmla="*/ 130 w 233"/>
                  <a:gd name="T27" fmla="*/ 222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2 h 229"/>
                  <a:gd name="T34" fmla="*/ 203 w 233"/>
                  <a:gd name="T35" fmla="*/ 189 h 229"/>
                  <a:gd name="T36" fmla="*/ 203 w 233"/>
                  <a:gd name="T37" fmla="*/ 74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1" y="36"/>
                      <a:pt x="31" y="60"/>
                    </a:cubicBezTo>
                    <a:lnTo>
                      <a:pt x="31" y="184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5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5"/>
                    </a:cubicBezTo>
                    <a:lnTo>
                      <a:pt x="161" y="180"/>
                    </a:lnTo>
                    <a:cubicBezTo>
                      <a:pt x="161" y="211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4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582">
                <a:extLst>
                  <a:ext uri="{FF2B5EF4-FFF2-40B4-BE49-F238E27FC236}">
                    <a16:creationId xmlns:a16="http://schemas.microsoft.com/office/drawing/2014/main" id="{7DE984EE-1B96-49BA-A670-196C7DD4E765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3316288" y="3663951"/>
                <a:ext cx="239713" cy="136525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2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6 h 226"/>
                  <a:gd name="T14" fmla="*/ 93 w 408"/>
                  <a:gd name="T15" fmla="*/ 71 h 226"/>
                  <a:gd name="T16" fmla="*/ 174 w 408"/>
                  <a:gd name="T17" fmla="*/ 11 h 226"/>
                  <a:gd name="T18" fmla="*/ 201 w 408"/>
                  <a:gd name="T19" fmla="*/ 45 h 226"/>
                  <a:gd name="T20" fmla="*/ 194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2 h 226"/>
                  <a:gd name="T28" fmla="*/ 178 w 408"/>
                  <a:gd name="T29" fmla="*/ 226 h 226"/>
                  <a:gd name="T30" fmla="*/ 200 w 408"/>
                  <a:gd name="T31" fmla="*/ 197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5 h 226"/>
                  <a:gd name="T38" fmla="*/ 308 w 408"/>
                  <a:gd name="T39" fmla="*/ 157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8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6 h 226"/>
                  <a:gd name="T74" fmla="*/ 6 w 408"/>
                  <a:gd name="T75" fmla="*/ 81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5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6"/>
                    </a:cubicBezTo>
                    <a:cubicBezTo>
                      <a:pt x="88" y="88"/>
                      <a:pt x="92" y="73"/>
                      <a:pt x="93" y="71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58"/>
                      <a:pt x="198" y="72"/>
                      <a:pt x="194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2"/>
                    </a:cubicBezTo>
                    <a:cubicBezTo>
                      <a:pt x="163" y="221"/>
                      <a:pt x="170" y="226"/>
                      <a:pt x="178" y="226"/>
                    </a:cubicBezTo>
                    <a:cubicBezTo>
                      <a:pt x="193" y="226"/>
                      <a:pt x="196" y="213"/>
                      <a:pt x="200" y="197"/>
                    </a:cubicBezTo>
                    <a:cubicBezTo>
                      <a:pt x="207" y="169"/>
                      <a:pt x="226" y="96"/>
                      <a:pt x="230" y="77"/>
                    </a:cubicBezTo>
                    <a:cubicBezTo>
                      <a:pt x="231" y="70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5"/>
                    </a:cubicBezTo>
                    <a:cubicBezTo>
                      <a:pt x="339" y="74"/>
                      <a:pt x="318" y="131"/>
                      <a:pt x="308" y="157"/>
                    </a:cubicBezTo>
                    <a:cubicBezTo>
                      <a:pt x="304" y="169"/>
                      <a:pt x="302" y="175"/>
                      <a:pt x="302" y="185"/>
                    </a:cubicBezTo>
                    <a:cubicBezTo>
                      <a:pt x="302" y="208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5"/>
                      <a:pt x="395" y="153"/>
                    </a:cubicBezTo>
                    <a:cubicBezTo>
                      <a:pt x="387" y="179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8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1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6" y="45"/>
                      <a:pt x="0" y="75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583">
                <a:extLst>
                  <a:ext uri="{FF2B5EF4-FFF2-40B4-BE49-F238E27FC236}">
                    <a16:creationId xmlns:a16="http://schemas.microsoft.com/office/drawing/2014/main" id="{AF93D915-3278-4E61-9141-5E3F6F70D86A}"/>
                  </a:ext>
                </a:extLst>
              </p:cNvPr>
              <p:cNvSpPr>
                <a:spLocks noEditPoint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3662363" y="3686176"/>
                <a:ext cx="193675" cy="71438"/>
              </a:xfrm>
              <a:custGeom>
                <a:avLst/>
                <a:gdLst>
                  <a:gd name="T0" fmla="*/ 315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5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5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5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584">
                <a:extLst>
                  <a:ext uri="{FF2B5EF4-FFF2-40B4-BE49-F238E27FC236}">
                    <a16:creationId xmlns:a16="http://schemas.microsoft.com/office/drawing/2014/main" id="{BB120047-D6A3-45A5-AA93-F513926F9BFE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3965575" y="3584576"/>
                <a:ext cx="185738" cy="212725"/>
              </a:xfrm>
              <a:custGeom>
                <a:avLst/>
                <a:gdLst>
                  <a:gd name="T0" fmla="*/ 315 w 315"/>
                  <a:gd name="T1" fmla="*/ 271 h 352"/>
                  <a:gd name="T2" fmla="*/ 303 w 315"/>
                  <a:gd name="T3" fmla="*/ 271 h 352"/>
                  <a:gd name="T4" fmla="*/ 294 w 315"/>
                  <a:gd name="T5" fmla="*/ 308 h 352"/>
                  <a:gd name="T6" fmla="*/ 261 w 315"/>
                  <a:gd name="T7" fmla="*/ 320 h 352"/>
                  <a:gd name="T8" fmla="*/ 221 w 315"/>
                  <a:gd name="T9" fmla="*/ 320 h 352"/>
                  <a:gd name="T10" fmla="*/ 266 w 315"/>
                  <a:gd name="T11" fmla="*/ 235 h 352"/>
                  <a:gd name="T12" fmla="*/ 309 w 315"/>
                  <a:gd name="T13" fmla="*/ 126 h 352"/>
                  <a:gd name="T14" fmla="*/ 158 w 315"/>
                  <a:gd name="T15" fmla="*/ 0 h 352"/>
                  <a:gd name="T16" fmla="*/ 6 w 315"/>
                  <a:gd name="T17" fmla="*/ 126 h 352"/>
                  <a:gd name="T18" fmla="*/ 50 w 315"/>
                  <a:gd name="T19" fmla="*/ 235 h 352"/>
                  <a:gd name="T20" fmla="*/ 94 w 315"/>
                  <a:gd name="T21" fmla="*/ 320 h 352"/>
                  <a:gd name="T22" fmla="*/ 54 w 315"/>
                  <a:gd name="T23" fmla="*/ 320 h 352"/>
                  <a:gd name="T24" fmla="*/ 21 w 315"/>
                  <a:gd name="T25" fmla="*/ 308 h 352"/>
                  <a:gd name="T26" fmla="*/ 12 w 315"/>
                  <a:gd name="T27" fmla="*/ 271 h 352"/>
                  <a:gd name="T28" fmla="*/ 0 w 315"/>
                  <a:gd name="T29" fmla="*/ 271 h 352"/>
                  <a:gd name="T30" fmla="*/ 16 w 315"/>
                  <a:gd name="T31" fmla="*/ 352 h 352"/>
                  <a:gd name="T32" fmla="*/ 96 w 315"/>
                  <a:gd name="T33" fmla="*/ 352 h 352"/>
                  <a:gd name="T34" fmla="*/ 109 w 315"/>
                  <a:gd name="T35" fmla="*/ 342 h 352"/>
                  <a:gd name="T36" fmla="*/ 82 w 315"/>
                  <a:gd name="T37" fmla="*/ 231 h 352"/>
                  <a:gd name="T38" fmla="*/ 57 w 315"/>
                  <a:gd name="T39" fmla="*/ 125 h 352"/>
                  <a:gd name="T40" fmla="*/ 157 w 315"/>
                  <a:gd name="T41" fmla="*/ 11 h 352"/>
                  <a:gd name="T42" fmla="*/ 258 w 315"/>
                  <a:gd name="T43" fmla="*/ 125 h 352"/>
                  <a:gd name="T44" fmla="*/ 230 w 315"/>
                  <a:gd name="T45" fmla="*/ 241 h 352"/>
                  <a:gd name="T46" fmla="*/ 207 w 315"/>
                  <a:gd name="T47" fmla="*/ 342 h 352"/>
                  <a:gd name="T48" fmla="*/ 220 w 315"/>
                  <a:gd name="T49" fmla="*/ 352 h 352"/>
                  <a:gd name="T50" fmla="*/ 299 w 315"/>
                  <a:gd name="T51" fmla="*/ 352 h 352"/>
                  <a:gd name="T52" fmla="*/ 315 w 315"/>
                  <a:gd name="T53" fmla="*/ 27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5" h="352">
                    <a:moveTo>
                      <a:pt x="315" y="271"/>
                    </a:moveTo>
                    <a:lnTo>
                      <a:pt x="303" y="271"/>
                    </a:lnTo>
                    <a:cubicBezTo>
                      <a:pt x="300" y="284"/>
                      <a:pt x="299" y="296"/>
                      <a:pt x="294" y="308"/>
                    </a:cubicBezTo>
                    <a:cubicBezTo>
                      <a:pt x="292" y="316"/>
                      <a:pt x="290" y="320"/>
                      <a:pt x="261" y="320"/>
                    </a:cubicBezTo>
                    <a:lnTo>
                      <a:pt x="221" y="320"/>
                    </a:lnTo>
                    <a:cubicBezTo>
                      <a:pt x="228" y="292"/>
                      <a:pt x="243" y="268"/>
                      <a:pt x="266" y="235"/>
                    </a:cubicBezTo>
                    <a:cubicBezTo>
                      <a:pt x="289" y="199"/>
                      <a:pt x="309" y="165"/>
                      <a:pt x="309" y="126"/>
                    </a:cubicBezTo>
                    <a:cubicBezTo>
                      <a:pt x="309" y="56"/>
                      <a:pt x="242" y="0"/>
                      <a:pt x="158" y="0"/>
                    </a:cubicBezTo>
                    <a:cubicBezTo>
                      <a:pt x="72" y="0"/>
                      <a:pt x="6" y="57"/>
                      <a:pt x="6" y="126"/>
                    </a:cubicBezTo>
                    <a:cubicBezTo>
                      <a:pt x="6" y="165"/>
                      <a:pt x="26" y="199"/>
                      <a:pt x="50" y="235"/>
                    </a:cubicBezTo>
                    <a:cubicBezTo>
                      <a:pt x="72" y="268"/>
                      <a:pt x="88" y="292"/>
                      <a:pt x="94" y="320"/>
                    </a:cubicBezTo>
                    <a:lnTo>
                      <a:pt x="54" y="320"/>
                    </a:lnTo>
                    <a:cubicBezTo>
                      <a:pt x="25" y="320"/>
                      <a:pt x="24" y="316"/>
                      <a:pt x="21" y="308"/>
                    </a:cubicBezTo>
                    <a:cubicBezTo>
                      <a:pt x="17" y="297"/>
                      <a:pt x="15" y="284"/>
                      <a:pt x="12" y="271"/>
                    </a:cubicBezTo>
                    <a:lnTo>
                      <a:pt x="0" y="271"/>
                    </a:lnTo>
                    <a:lnTo>
                      <a:pt x="16" y="352"/>
                    </a:lnTo>
                    <a:lnTo>
                      <a:pt x="96" y="352"/>
                    </a:lnTo>
                    <a:cubicBezTo>
                      <a:pt x="107" y="352"/>
                      <a:pt x="109" y="352"/>
                      <a:pt x="109" y="342"/>
                    </a:cubicBezTo>
                    <a:cubicBezTo>
                      <a:pt x="109" y="307"/>
                      <a:pt x="93" y="263"/>
                      <a:pt x="82" y="231"/>
                    </a:cubicBezTo>
                    <a:cubicBezTo>
                      <a:pt x="71" y="202"/>
                      <a:pt x="57" y="163"/>
                      <a:pt x="57" y="125"/>
                    </a:cubicBezTo>
                    <a:cubicBezTo>
                      <a:pt x="57" y="45"/>
                      <a:pt x="112" y="11"/>
                      <a:pt x="157" y="11"/>
                    </a:cubicBezTo>
                    <a:cubicBezTo>
                      <a:pt x="205" y="11"/>
                      <a:pt x="258" y="47"/>
                      <a:pt x="258" y="125"/>
                    </a:cubicBezTo>
                    <a:cubicBezTo>
                      <a:pt x="258" y="163"/>
                      <a:pt x="245" y="200"/>
                      <a:pt x="230" y="241"/>
                    </a:cubicBezTo>
                    <a:cubicBezTo>
                      <a:pt x="223" y="262"/>
                      <a:pt x="207" y="307"/>
                      <a:pt x="207" y="342"/>
                    </a:cubicBezTo>
                    <a:cubicBezTo>
                      <a:pt x="207" y="352"/>
                      <a:pt x="208" y="352"/>
                      <a:pt x="220" y="352"/>
                    </a:cubicBezTo>
                    <a:lnTo>
                      <a:pt x="299" y="352"/>
                    </a:lnTo>
                    <a:lnTo>
                      <a:pt x="315" y="27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585">
                <a:extLst>
                  <a:ext uri="{FF2B5EF4-FFF2-40B4-BE49-F238E27FC236}">
                    <a16:creationId xmlns:a16="http://schemas.microsoft.com/office/drawing/2014/main" id="{F44C170B-65BF-456E-ADCF-98817E63A08F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2588" y="3571876"/>
                <a:ext cx="68263" cy="300038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49 h 499"/>
                  <a:gd name="T6" fmla="*/ 109 w 116"/>
                  <a:gd name="T7" fmla="*/ 13 h 499"/>
                  <a:gd name="T8" fmla="*/ 116 w 116"/>
                  <a:gd name="T9" fmla="*/ 5 h 499"/>
                  <a:gd name="T10" fmla="*/ 111 w 116"/>
                  <a:gd name="T11" fmla="*/ 0 h 499"/>
                  <a:gd name="T12" fmla="*/ 32 w 116"/>
                  <a:gd name="T13" fmla="*/ 97 h 499"/>
                  <a:gd name="T14" fmla="*/ 0 w 116"/>
                  <a:gd name="T15" fmla="*/ 249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2"/>
                      <a:pt x="116" y="491"/>
                      <a:pt x="107" y="483"/>
                    </a:cubicBezTo>
                    <a:cubicBezTo>
                      <a:pt x="45" y="420"/>
                      <a:pt x="29" y="326"/>
                      <a:pt x="29" y="249"/>
                    </a:cubicBezTo>
                    <a:cubicBezTo>
                      <a:pt x="29" y="163"/>
                      <a:pt x="48" y="76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2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6" y="349"/>
                      <a:pt x="33" y="405"/>
                    </a:cubicBezTo>
                    <a:cubicBezTo>
                      <a:pt x="63" y="466"/>
                      <a:pt x="106" y="499"/>
                      <a:pt x="111" y="499"/>
                    </a:cubicBezTo>
                    <a:cubicBezTo>
                      <a:pt x="114" y="499"/>
                      <a:pt x="116" y="497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586">
                <a:extLst>
                  <a:ext uri="{FF2B5EF4-FFF2-40B4-BE49-F238E27FC236}">
                    <a16:creationId xmlns:a16="http://schemas.microsoft.com/office/drawing/2014/main" id="{01F37157-F4F3-429E-9B44-9C5110929C3A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286250" y="3663951"/>
                <a:ext cx="157163" cy="136525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6 h 226"/>
                  <a:gd name="T14" fmla="*/ 93 w 270"/>
                  <a:gd name="T15" fmla="*/ 71 h 226"/>
                  <a:gd name="T16" fmla="*/ 174 w 270"/>
                  <a:gd name="T17" fmla="*/ 11 h 226"/>
                  <a:gd name="T18" fmla="*/ 201 w 270"/>
                  <a:gd name="T19" fmla="*/ 45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8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6 h 226"/>
                  <a:gd name="T50" fmla="*/ 6 w 270"/>
                  <a:gd name="T51" fmla="*/ 81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5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7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6"/>
                    </a:cubicBezTo>
                    <a:cubicBezTo>
                      <a:pt x="89" y="88"/>
                      <a:pt x="93" y="73"/>
                      <a:pt x="93" y="71"/>
                    </a:cubicBezTo>
                    <a:cubicBezTo>
                      <a:pt x="101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5"/>
                    </a:cubicBezTo>
                    <a:cubicBezTo>
                      <a:pt x="201" y="76"/>
                      <a:pt x="177" y="140"/>
                      <a:pt x="169" y="162"/>
                    </a:cubicBezTo>
                    <a:cubicBezTo>
                      <a:pt x="164" y="173"/>
                      <a:pt x="164" y="179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5"/>
                      <a:pt x="257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8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6"/>
                      <a:pt x="233" y="81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49"/>
                      <a:pt x="58" y="75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587">
                <a:extLst>
                  <a:ext uri="{FF2B5EF4-FFF2-40B4-BE49-F238E27FC236}">
                    <a16:creationId xmlns:a16="http://schemas.microsoft.com/office/drawing/2014/main" id="{4784AD2A-96DF-46BC-918C-10059BF23674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510088" y="3587751"/>
                <a:ext cx="65088" cy="209550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9 h 346"/>
                  <a:gd name="T8" fmla="*/ 39 w 111"/>
                  <a:gd name="T9" fmla="*/ 308 h 346"/>
                  <a:gd name="T10" fmla="*/ 0 w 111"/>
                  <a:gd name="T11" fmla="*/ 331 h 346"/>
                  <a:gd name="T12" fmla="*/ 0 w 111"/>
                  <a:gd name="T13" fmla="*/ 346 h 346"/>
                  <a:gd name="T14" fmla="*/ 55 w 111"/>
                  <a:gd name="T15" fmla="*/ 345 h 346"/>
                  <a:gd name="T16" fmla="*/ 111 w 111"/>
                  <a:gd name="T17" fmla="*/ 346 h 346"/>
                  <a:gd name="T18" fmla="*/ 111 w 111"/>
                  <a:gd name="T19" fmla="*/ 331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9"/>
                    </a:cubicBezTo>
                    <a:lnTo>
                      <a:pt x="39" y="308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1" y="346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588">
                <a:extLst>
                  <a:ext uri="{FF2B5EF4-FFF2-40B4-BE49-F238E27FC236}">
                    <a16:creationId xmlns:a16="http://schemas.microsoft.com/office/drawing/2014/main" id="{E3E29B99-DCB5-483D-A3EC-8F00BD5C499D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591050" y="3662363"/>
                <a:ext cx="128588" cy="138113"/>
              </a:xfrm>
              <a:custGeom>
                <a:avLst/>
                <a:gdLst>
                  <a:gd name="T0" fmla="*/ 221 w 221"/>
                  <a:gd name="T1" fmla="*/ 116 h 229"/>
                  <a:gd name="T2" fmla="*/ 110 w 221"/>
                  <a:gd name="T3" fmla="*/ 0 h 229"/>
                  <a:gd name="T4" fmla="*/ 0 w 221"/>
                  <a:gd name="T5" fmla="*/ 116 h 229"/>
                  <a:gd name="T6" fmla="*/ 110 w 221"/>
                  <a:gd name="T7" fmla="*/ 229 h 229"/>
                  <a:gd name="T8" fmla="*/ 221 w 221"/>
                  <a:gd name="T9" fmla="*/ 116 h 229"/>
                  <a:gd name="T10" fmla="*/ 110 w 221"/>
                  <a:gd name="T11" fmla="*/ 216 h 229"/>
                  <a:gd name="T12" fmla="*/ 54 w 221"/>
                  <a:gd name="T13" fmla="*/ 183 h 229"/>
                  <a:gd name="T14" fmla="*/ 41 w 221"/>
                  <a:gd name="T15" fmla="*/ 112 h 229"/>
                  <a:gd name="T16" fmla="*/ 53 w 221"/>
                  <a:gd name="T17" fmla="*/ 44 h 229"/>
                  <a:gd name="T18" fmla="*/ 110 w 221"/>
                  <a:gd name="T19" fmla="*/ 11 h 229"/>
                  <a:gd name="T20" fmla="*/ 166 w 221"/>
                  <a:gd name="T21" fmla="*/ 43 h 229"/>
                  <a:gd name="T22" fmla="*/ 179 w 221"/>
                  <a:gd name="T23" fmla="*/ 112 h 229"/>
                  <a:gd name="T24" fmla="*/ 168 w 221"/>
                  <a:gd name="T25" fmla="*/ 179 h 229"/>
                  <a:gd name="T26" fmla="*/ 110 w 221"/>
                  <a:gd name="T27" fmla="*/ 2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6"/>
                    </a:moveTo>
                    <a:cubicBezTo>
                      <a:pt x="221" y="52"/>
                      <a:pt x="171" y="0"/>
                      <a:pt x="110" y="0"/>
                    </a:cubicBezTo>
                    <a:cubicBezTo>
                      <a:pt x="48" y="0"/>
                      <a:pt x="0" y="54"/>
                      <a:pt x="0" y="116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0" y="229"/>
                      <a:pt x="221" y="180"/>
                      <a:pt x="221" y="116"/>
                    </a:cubicBezTo>
                    <a:close/>
                    <a:moveTo>
                      <a:pt x="110" y="216"/>
                    </a:moveTo>
                    <a:cubicBezTo>
                      <a:pt x="89" y="216"/>
                      <a:pt x="67" y="206"/>
                      <a:pt x="54" y="183"/>
                    </a:cubicBezTo>
                    <a:cubicBezTo>
                      <a:pt x="41" y="161"/>
                      <a:pt x="41" y="130"/>
                      <a:pt x="41" y="112"/>
                    </a:cubicBezTo>
                    <a:cubicBezTo>
                      <a:pt x="41" y="93"/>
                      <a:pt x="41" y="66"/>
                      <a:pt x="53" y="44"/>
                    </a:cubicBezTo>
                    <a:cubicBezTo>
                      <a:pt x="67" y="21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3"/>
                    </a:cubicBezTo>
                    <a:cubicBezTo>
                      <a:pt x="179" y="64"/>
                      <a:pt x="179" y="93"/>
                      <a:pt x="179" y="112"/>
                    </a:cubicBezTo>
                    <a:cubicBezTo>
                      <a:pt x="179" y="130"/>
                      <a:pt x="179" y="157"/>
                      <a:pt x="168" y="179"/>
                    </a:cubicBezTo>
                    <a:cubicBezTo>
                      <a:pt x="157" y="202"/>
                      <a:pt x="135" y="216"/>
                      <a:pt x="110" y="2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589">
                <a:extLst>
                  <a:ext uri="{FF2B5EF4-FFF2-40B4-BE49-F238E27FC236}">
                    <a16:creationId xmlns:a16="http://schemas.microsoft.com/office/drawing/2014/main" id="{74006597-0E1A-43E8-9610-D4191A873201}"/>
                  </a:ext>
                </a:extLst>
              </p:cNvPr>
              <p:cNvSpPr>
                <a:spLocks noEditPoint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735513" y="3660776"/>
                <a:ext cx="133350" cy="198438"/>
              </a:xfrm>
              <a:custGeom>
                <a:avLst/>
                <a:gdLst>
                  <a:gd name="T0" fmla="*/ 97 w 228"/>
                  <a:gd name="T1" fmla="*/ 140 h 329"/>
                  <a:gd name="T2" fmla="*/ 53 w 228"/>
                  <a:gd name="T3" fmla="*/ 79 h 329"/>
                  <a:gd name="T4" fmla="*/ 61 w 228"/>
                  <a:gd name="T5" fmla="*/ 37 h 329"/>
                  <a:gd name="T6" fmla="*/ 97 w 228"/>
                  <a:gd name="T7" fmla="*/ 17 h 329"/>
                  <a:gd name="T8" fmla="*/ 140 w 228"/>
                  <a:gd name="T9" fmla="*/ 78 h 329"/>
                  <a:gd name="T10" fmla="*/ 132 w 228"/>
                  <a:gd name="T11" fmla="*/ 120 h 329"/>
                  <a:gd name="T12" fmla="*/ 97 w 228"/>
                  <a:gd name="T13" fmla="*/ 140 h 329"/>
                  <a:gd name="T14" fmla="*/ 39 w 228"/>
                  <a:gd name="T15" fmla="*/ 160 h 329"/>
                  <a:gd name="T16" fmla="*/ 47 w 228"/>
                  <a:gd name="T17" fmla="*/ 136 h 329"/>
                  <a:gd name="T18" fmla="*/ 97 w 228"/>
                  <a:gd name="T19" fmla="*/ 152 h 329"/>
                  <a:gd name="T20" fmla="*/ 177 w 228"/>
                  <a:gd name="T21" fmla="*/ 79 h 329"/>
                  <a:gd name="T22" fmla="*/ 157 w 228"/>
                  <a:gd name="T23" fmla="*/ 31 h 329"/>
                  <a:gd name="T24" fmla="*/ 202 w 228"/>
                  <a:gd name="T25" fmla="*/ 11 h 329"/>
                  <a:gd name="T26" fmla="*/ 207 w 228"/>
                  <a:gd name="T27" fmla="*/ 12 h 329"/>
                  <a:gd name="T28" fmla="*/ 199 w 228"/>
                  <a:gd name="T29" fmla="*/ 25 h 329"/>
                  <a:gd name="T30" fmla="*/ 213 w 228"/>
                  <a:gd name="T31" fmla="*/ 40 h 329"/>
                  <a:gd name="T32" fmla="*/ 228 w 228"/>
                  <a:gd name="T33" fmla="*/ 25 h 329"/>
                  <a:gd name="T34" fmla="*/ 202 w 228"/>
                  <a:gd name="T35" fmla="*/ 0 h 329"/>
                  <a:gd name="T36" fmla="*/ 149 w 228"/>
                  <a:gd name="T37" fmla="*/ 24 h 329"/>
                  <a:gd name="T38" fmla="*/ 97 w 228"/>
                  <a:gd name="T39" fmla="*/ 6 h 329"/>
                  <a:gd name="T40" fmla="*/ 16 w 228"/>
                  <a:gd name="T41" fmla="*/ 78 h 329"/>
                  <a:gd name="T42" fmla="*/ 39 w 228"/>
                  <a:gd name="T43" fmla="*/ 130 h 329"/>
                  <a:gd name="T44" fmla="*/ 24 w 228"/>
                  <a:gd name="T45" fmla="*/ 171 h 329"/>
                  <a:gd name="T46" fmla="*/ 46 w 228"/>
                  <a:gd name="T47" fmla="*/ 216 h 329"/>
                  <a:gd name="T48" fmla="*/ 0 w 228"/>
                  <a:gd name="T49" fmla="*/ 265 h 329"/>
                  <a:gd name="T50" fmla="*/ 110 w 228"/>
                  <a:gd name="T51" fmla="*/ 329 h 329"/>
                  <a:gd name="T52" fmla="*/ 221 w 228"/>
                  <a:gd name="T53" fmla="*/ 264 h 329"/>
                  <a:gd name="T54" fmla="*/ 188 w 228"/>
                  <a:gd name="T55" fmla="*/ 208 h 329"/>
                  <a:gd name="T56" fmla="*/ 103 w 228"/>
                  <a:gd name="T57" fmla="*/ 194 h 329"/>
                  <a:gd name="T58" fmla="*/ 65 w 228"/>
                  <a:gd name="T59" fmla="*/ 193 h 329"/>
                  <a:gd name="T60" fmla="*/ 39 w 228"/>
                  <a:gd name="T61" fmla="*/ 160 h 329"/>
                  <a:gd name="T62" fmla="*/ 111 w 228"/>
                  <a:gd name="T63" fmla="*/ 317 h 329"/>
                  <a:gd name="T64" fmla="*/ 26 w 228"/>
                  <a:gd name="T65" fmla="*/ 265 h 329"/>
                  <a:gd name="T66" fmla="*/ 67 w 228"/>
                  <a:gd name="T67" fmla="*/ 223 h 329"/>
                  <a:gd name="T68" fmla="*/ 96 w 228"/>
                  <a:gd name="T69" fmla="*/ 223 h 329"/>
                  <a:gd name="T70" fmla="*/ 195 w 228"/>
                  <a:gd name="T71" fmla="*/ 265 h 329"/>
                  <a:gd name="T72" fmla="*/ 111 w 228"/>
                  <a:gd name="T73" fmla="*/ 31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7" y="140"/>
                    </a:moveTo>
                    <a:cubicBezTo>
                      <a:pt x="53" y="140"/>
                      <a:pt x="53" y="90"/>
                      <a:pt x="53" y="79"/>
                    </a:cubicBezTo>
                    <a:cubicBezTo>
                      <a:pt x="53" y="65"/>
                      <a:pt x="54" y="50"/>
                      <a:pt x="61" y="37"/>
                    </a:cubicBezTo>
                    <a:cubicBezTo>
                      <a:pt x="65" y="31"/>
                      <a:pt x="77" y="17"/>
                      <a:pt x="97" y="17"/>
                    </a:cubicBezTo>
                    <a:cubicBezTo>
                      <a:pt x="140" y="17"/>
                      <a:pt x="140" y="67"/>
                      <a:pt x="140" y="78"/>
                    </a:cubicBezTo>
                    <a:cubicBezTo>
                      <a:pt x="140" y="92"/>
                      <a:pt x="139" y="108"/>
                      <a:pt x="132" y="120"/>
                    </a:cubicBezTo>
                    <a:cubicBezTo>
                      <a:pt x="128" y="126"/>
                      <a:pt x="116" y="140"/>
                      <a:pt x="97" y="140"/>
                    </a:cubicBezTo>
                    <a:close/>
                    <a:moveTo>
                      <a:pt x="39" y="160"/>
                    </a:moveTo>
                    <a:cubicBezTo>
                      <a:pt x="39" y="158"/>
                      <a:pt x="39" y="146"/>
                      <a:pt x="47" y="136"/>
                    </a:cubicBezTo>
                    <a:cubicBezTo>
                      <a:pt x="67" y="150"/>
                      <a:pt x="87" y="152"/>
                      <a:pt x="97" y="152"/>
                    </a:cubicBezTo>
                    <a:cubicBezTo>
                      <a:pt x="143" y="152"/>
                      <a:pt x="177" y="117"/>
                      <a:pt x="177" y="79"/>
                    </a:cubicBezTo>
                    <a:cubicBezTo>
                      <a:pt x="177" y="60"/>
                      <a:pt x="169" y="42"/>
                      <a:pt x="157" y="31"/>
                    </a:cubicBezTo>
                    <a:cubicBezTo>
                      <a:pt x="175" y="14"/>
                      <a:pt x="193" y="11"/>
                      <a:pt x="202" y="11"/>
                    </a:cubicBezTo>
                    <a:cubicBezTo>
                      <a:pt x="203" y="11"/>
                      <a:pt x="205" y="11"/>
                      <a:pt x="207" y="12"/>
                    </a:cubicBezTo>
                    <a:cubicBezTo>
                      <a:pt x="201" y="14"/>
                      <a:pt x="199" y="19"/>
                      <a:pt x="199" y="25"/>
                    </a:cubicBezTo>
                    <a:cubicBezTo>
                      <a:pt x="199" y="34"/>
                      <a:pt x="205" y="40"/>
                      <a:pt x="213" y="40"/>
                    </a:cubicBezTo>
                    <a:cubicBezTo>
                      <a:pt x="218" y="40"/>
                      <a:pt x="228" y="36"/>
                      <a:pt x="228" y="25"/>
                    </a:cubicBezTo>
                    <a:cubicBezTo>
                      <a:pt x="228" y="16"/>
                      <a:pt x="222" y="0"/>
                      <a:pt x="202" y="0"/>
                    </a:cubicBezTo>
                    <a:cubicBezTo>
                      <a:pt x="192" y="0"/>
                      <a:pt x="170" y="3"/>
                      <a:pt x="149" y="24"/>
                    </a:cubicBezTo>
                    <a:cubicBezTo>
                      <a:pt x="128" y="7"/>
                      <a:pt x="108" y="6"/>
                      <a:pt x="97" y="6"/>
                    </a:cubicBezTo>
                    <a:cubicBezTo>
                      <a:pt x="50" y="6"/>
                      <a:pt x="16" y="40"/>
                      <a:pt x="16" y="78"/>
                    </a:cubicBezTo>
                    <a:cubicBezTo>
                      <a:pt x="16" y="100"/>
                      <a:pt x="27" y="119"/>
                      <a:pt x="39" y="130"/>
                    </a:cubicBezTo>
                    <a:cubicBezTo>
                      <a:pt x="33" y="137"/>
                      <a:pt x="24" y="154"/>
                      <a:pt x="24" y="171"/>
                    </a:cubicBezTo>
                    <a:cubicBezTo>
                      <a:pt x="24" y="187"/>
                      <a:pt x="30" y="206"/>
                      <a:pt x="46" y="216"/>
                    </a:cubicBezTo>
                    <a:cubicBezTo>
                      <a:pt x="16" y="224"/>
                      <a:pt x="0" y="246"/>
                      <a:pt x="0" y="265"/>
                    </a:cubicBezTo>
                    <a:cubicBezTo>
                      <a:pt x="0" y="301"/>
                      <a:pt x="49" y="329"/>
                      <a:pt x="110" y="329"/>
                    </a:cubicBezTo>
                    <a:cubicBezTo>
                      <a:pt x="169" y="329"/>
                      <a:pt x="221" y="303"/>
                      <a:pt x="221" y="264"/>
                    </a:cubicBezTo>
                    <a:cubicBezTo>
                      <a:pt x="221" y="247"/>
                      <a:pt x="214" y="222"/>
                      <a:pt x="188" y="208"/>
                    </a:cubicBezTo>
                    <a:cubicBezTo>
                      <a:pt x="162" y="194"/>
                      <a:pt x="133" y="194"/>
                      <a:pt x="103" y="194"/>
                    </a:cubicBezTo>
                    <a:cubicBezTo>
                      <a:pt x="90" y="194"/>
                      <a:pt x="69" y="194"/>
                      <a:pt x="65" y="193"/>
                    </a:cubicBezTo>
                    <a:cubicBezTo>
                      <a:pt x="49" y="191"/>
                      <a:pt x="39" y="176"/>
                      <a:pt x="39" y="160"/>
                    </a:cubicBezTo>
                    <a:close/>
                    <a:moveTo>
                      <a:pt x="111" y="317"/>
                    </a:moveTo>
                    <a:cubicBezTo>
                      <a:pt x="60" y="317"/>
                      <a:pt x="26" y="292"/>
                      <a:pt x="26" y="265"/>
                    </a:cubicBezTo>
                    <a:cubicBezTo>
                      <a:pt x="26" y="243"/>
                      <a:pt x="45" y="224"/>
                      <a:pt x="67" y="223"/>
                    </a:cubicBezTo>
                    <a:lnTo>
                      <a:pt x="96" y="223"/>
                    </a:lnTo>
                    <a:cubicBezTo>
                      <a:pt x="139" y="223"/>
                      <a:pt x="195" y="223"/>
                      <a:pt x="195" y="265"/>
                    </a:cubicBezTo>
                    <a:cubicBezTo>
                      <a:pt x="195" y="292"/>
                      <a:pt x="159" y="317"/>
                      <a:pt x="111" y="31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590">
                <a:extLst>
                  <a:ext uri="{FF2B5EF4-FFF2-40B4-BE49-F238E27FC236}">
                    <a16:creationId xmlns:a16="http://schemas.microsoft.com/office/drawing/2014/main" id="{20384C82-55D2-46C3-AAAB-BA5323FE5B31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4933950" y="3663951"/>
                <a:ext cx="158750" cy="136525"/>
              </a:xfrm>
              <a:custGeom>
                <a:avLst/>
                <a:gdLst>
                  <a:gd name="T0" fmla="*/ 30 w 271"/>
                  <a:gd name="T1" fmla="*/ 191 h 226"/>
                  <a:gd name="T2" fmla="*/ 25 w 271"/>
                  <a:gd name="T3" fmla="*/ 212 h 226"/>
                  <a:gd name="T4" fmla="*/ 40 w 271"/>
                  <a:gd name="T5" fmla="*/ 226 h 226"/>
                  <a:gd name="T6" fmla="*/ 58 w 271"/>
                  <a:gd name="T7" fmla="*/ 212 h 226"/>
                  <a:gd name="T8" fmla="*/ 68 w 271"/>
                  <a:gd name="T9" fmla="*/ 175 h 226"/>
                  <a:gd name="T10" fmla="*/ 79 w 271"/>
                  <a:gd name="T11" fmla="*/ 130 h 226"/>
                  <a:gd name="T12" fmla="*/ 87 w 271"/>
                  <a:gd name="T13" fmla="*/ 96 h 226"/>
                  <a:gd name="T14" fmla="*/ 94 w 271"/>
                  <a:gd name="T15" fmla="*/ 71 h 226"/>
                  <a:gd name="T16" fmla="*/ 175 w 271"/>
                  <a:gd name="T17" fmla="*/ 11 h 226"/>
                  <a:gd name="T18" fmla="*/ 202 w 271"/>
                  <a:gd name="T19" fmla="*/ 45 h 226"/>
                  <a:gd name="T20" fmla="*/ 169 w 271"/>
                  <a:gd name="T21" fmla="*/ 162 h 226"/>
                  <a:gd name="T22" fmla="*/ 164 w 271"/>
                  <a:gd name="T23" fmla="*/ 185 h 226"/>
                  <a:gd name="T24" fmla="*/ 205 w 271"/>
                  <a:gd name="T25" fmla="*/ 226 h 226"/>
                  <a:gd name="T26" fmla="*/ 271 w 271"/>
                  <a:gd name="T27" fmla="*/ 149 h 226"/>
                  <a:gd name="T28" fmla="*/ 265 w 271"/>
                  <a:gd name="T29" fmla="*/ 144 h 226"/>
                  <a:gd name="T30" fmla="*/ 257 w 271"/>
                  <a:gd name="T31" fmla="*/ 153 h 226"/>
                  <a:gd name="T32" fmla="*/ 206 w 271"/>
                  <a:gd name="T33" fmla="*/ 215 h 226"/>
                  <a:gd name="T34" fmla="*/ 194 w 271"/>
                  <a:gd name="T35" fmla="*/ 198 h 226"/>
                  <a:gd name="T36" fmla="*/ 203 w 271"/>
                  <a:gd name="T37" fmla="*/ 163 h 226"/>
                  <a:gd name="T38" fmla="*/ 234 w 271"/>
                  <a:gd name="T39" fmla="*/ 53 h 226"/>
                  <a:gd name="T40" fmla="*/ 176 w 271"/>
                  <a:gd name="T41" fmla="*/ 0 h 226"/>
                  <a:gd name="T42" fmla="*/ 99 w 271"/>
                  <a:gd name="T43" fmla="*/ 43 h 226"/>
                  <a:gd name="T44" fmla="*/ 53 w 271"/>
                  <a:gd name="T45" fmla="*/ 0 h 226"/>
                  <a:gd name="T46" fmla="*/ 15 w 271"/>
                  <a:gd name="T47" fmla="*/ 28 h 226"/>
                  <a:gd name="T48" fmla="*/ 0 w 271"/>
                  <a:gd name="T49" fmla="*/ 76 h 226"/>
                  <a:gd name="T50" fmla="*/ 6 w 271"/>
                  <a:gd name="T51" fmla="*/ 81 h 226"/>
                  <a:gd name="T52" fmla="*/ 15 w 271"/>
                  <a:gd name="T53" fmla="*/ 70 h 226"/>
                  <a:gd name="T54" fmla="*/ 51 w 271"/>
                  <a:gd name="T55" fmla="*/ 11 h 226"/>
                  <a:gd name="T56" fmla="*/ 67 w 271"/>
                  <a:gd name="T57" fmla="*/ 34 h 226"/>
                  <a:gd name="T58" fmla="*/ 59 w 271"/>
                  <a:gd name="T59" fmla="*/ 75 h 226"/>
                  <a:gd name="T60" fmla="*/ 30 w 271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1" h="226">
                    <a:moveTo>
                      <a:pt x="30" y="191"/>
                    </a:moveTo>
                    <a:cubicBezTo>
                      <a:pt x="28" y="198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7"/>
                      <a:pt x="68" y="175"/>
                    </a:cubicBezTo>
                    <a:lnTo>
                      <a:pt x="79" y="130"/>
                    </a:lnTo>
                    <a:cubicBezTo>
                      <a:pt x="82" y="119"/>
                      <a:pt x="85" y="108"/>
                      <a:pt x="87" y="96"/>
                    </a:cubicBezTo>
                    <a:cubicBezTo>
                      <a:pt x="89" y="88"/>
                      <a:pt x="93" y="73"/>
                      <a:pt x="94" y="71"/>
                    </a:cubicBezTo>
                    <a:cubicBezTo>
                      <a:pt x="101" y="56"/>
                      <a:pt x="128" y="11"/>
                      <a:pt x="175" y="11"/>
                    </a:cubicBezTo>
                    <a:cubicBezTo>
                      <a:pt x="197" y="11"/>
                      <a:pt x="202" y="29"/>
                      <a:pt x="202" y="45"/>
                    </a:cubicBezTo>
                    <a:cubicBezTo>
                      <a:pt x="202" y="76"/>
                      <a:pt x="177" y="140"/>
                      <a:pt x="169" y="162"/>
                    </a:cubicBezTo>
                    <a:cubicBezTo>
                      <a:pt x="165" y="173"/>
                      <a:pt x="164" y="179"/>
                      <a:pt x="164" y="185"/>
                    </a:cubicBezTo>
                    <a:cubicBezTo>
                      <a:pt x="164" y="208"/>
                      <a:pt x="182" y="226"/>
                      <a:pt x="205" y="226"/>
                    </a:cubicBezTo>
                    <a:cubicBezTo>
                      <a:pt x="252" y="226"/>
                      <a:pt x="271" y="153"/>
                      <a:pt x="271" y="149"/>
                    </a:cubicBezTo>
                    <a:cubicBezTo>
                      <a:pt x="271" y="144"/>
                      <a:pt x="266" y="144"/>
                      <a:pt x="265" y="144"/>
                    </a:cubicBezTo>
                    <a:cubicBezTo>
                      <a:pt x="260" y="144"/>
                      <a:pt x="260" y="145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8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6"/>
                      <a:pt x="234" y="81"/>
                      <a:pt x="234" y="53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2" y="0"/>
                      <a:pt x="107" y="32"/>
                      <a:pt x="99" y="43"/>
                    </a:cubicBezTo>
                    <a:cubicBezTo>
                      <a:pt x="96" y="15"/>
                      <a:pt x="76" y="0"/>
                      <a:pt x="53" y="0"/>
                    </a:cubicBezTo>
                    <a:cubicBezTo>
                      <a:pt x="30" y="0"/>
                      <a:pt x="20" y="19"/>
                      <a:pt x="15" y="28"/>
                    </a:cubicBezTo>
                    <a:cubicBezTo>
                      <a:pt x="7" y="45"/>
                      <a:pt x="0" y="74"/>
                      <a:pt x="0" y="76"/>
                    </a:cubicBezTo>
                    <a:cubicBezTo>
                      <a:pt x="0" y="81"/>
                      <a:pt x="5" y="81"/>
                      <a:pt x="6" y="81"/>
                    </a:cubicBezTo>
                    <a:cubicBezTo>
                      <a:pt x="11" y="81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7"/>
                      <a:pt x="67" y="34"/>
                    </a:cubicBezTo>
                    <a:cubicBezTo>
                      <a:pt x="67" y="44"/>
                      <a:pt x="65" y="49"/>
                      <a:pt x="59" y="75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591">
                <a:extLst>
                  <a:ext uri="{FF2B5EF4-FFF2-40B4-BE49-F238E27FC236}">
                    <a16:creationId xmlns:a16="http://schemas.microsoft.com/office/drawing/2014/main" id="{F7C1A087-39D2-4990-81AF-4C142906D474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118100" y="3571876"/>
                <a:ext cx="68263" cy="300038"/>
              </a:xfrm>
              <a:custGeom>
                <a:avLst/>
                <a:gdLst>
                  <a:gd name="T0" fmla="*/ 116 w 116"/>
                  <a:gd name="T1" fmla="*/ 249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6 h 499"/>
                  <a:gd name="T10" fmla="*/ 87 w 116"/>
                  <a:gd name="T11" fmla="*/ 249 h 499"/>
                  <a:gd name="T12" fmla="*/ 7 w 116"/>
                  <a:gd name="T13" fmla="*/ 485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4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49"/>
                    </a:moveTo>
                    <a:cubicBezTo>
                      <a:pt x="116" y="210"/>
                      <a:pt x="111" y="150"/>
                      <a:pt x="83" y="94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5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592">
                <a:extLst>
                  <a:ext uri="{FF2B5EF4-FFF2-40B4-BE49-F238E27FC236}">
                    <a16:creationId xmlns:a16="http://schemas.microsoft.com/office/drawing/2014/main" id="{AC2733C6-CEBB-44A4-AC93-4C6A088C99C2}"/>
                  </a:ext>
                </a:extLst>
              </p:cNvPr>
              <p:cNvSpPr>
                <a:spLocks noEditPoint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5238750" y="3659188"/>
                <a:ext cx="31750" cy="141288"/>
              </a:xfrm>
              <a:custGeom>
                <a:avLst/>
                <a:gdLst>
                  <a:gd name="T0" fmla="*/ 27 w 55"/>
                  <a:gd name="T1" fmla="*/ 0 h 235"/>
                  <a:gd name="T2" fmla="*/ 0 w 55"/>
                  <a:gd name="T3" fmla="*/ 29 h 235"/>
                  <a:gd name="T4" fmla="*/ 27 w 55"/>
                  <a:gd name="T5" fmla="*/ 55 h 235"/>
                  <a:gd name="T6" fmla="*/ 55 w 55"/>
                  <a:gd name="T7" fmla="*/ 29 h 235"/>
                  <a:gd name="T8" fmla="*/ 27 w 55"/>
                  <a:gd name="T9" fmla="*/ 0 h 235"/>
                  <a:gd name="T10" fmla="*/ 27 w 55"/>
                  <a:gd name="T11" fmla="*/ 179 h 235"/>
                  <a:gd name="T12" fmla="*/ 0 w 55"/>
                  <a:gd name="T13" fmla="*/ 208 h 235"/>
                  <a:gd name="T14" fmla="*/ 27 w 55"/>
                  <a:gd name="T15" fmla="*/ 235 h 235"/>
                  <a:gd name="T16" fmla="*/ 55 w 55"/>
                  <a:gd name="T17" fmla="*/ 208 h 235"/>
                  <a:gd name="T18" fmla="*/ 27 w 55"/>
                  <a:gd name="T19" fmla="*/ 17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5">
                    <a:moveTo>
                      <a:pt x="27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2" y="55"/>
                      <a:pt x="55" y="43"/>
                      <a:pt x="55" y="29"/>
                    </a:cubicBezTo>
                    <a:cubicBezTo>
                      <a:pt x="55" y="13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8"/>
                    </a:cubicBezTo>
                    <a:cubicBezTo>
                      <a:pt x="0" y="222"/>
                      <a:pt x="12" y="235"/>
                      <a:pt x="27" y="235"/>
                    </a:cubicBezTo>
                    <a:cubicBezTo>
                      <a:pt x="42" y="235"/>
                      <a:pt x="55" y="222"/>
                      <a:pt x="55" y="208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593">
                <a:extLst>
                  <a:ext uri="{FF2B5EF4-FFF2-40B4-BE49-F238E27FC236}">
                    <a16:creationId xmlns:a16="http://schemas.microsoft.com/office/drawing/2014/main" id="{0ECDE8C0-2C7C-4B22-8551-0D38B7FED0A3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198813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1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2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1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1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5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594">
                <a:extLst>
                  <a:ext uri="{FF2B5EF4-FFF2-40B4-BE49-F238E27FC236}">
                    <a16:creationId xmlns:a16="http://schemas.microsoft.com/office/drawing/2014/main" id="{647E9B6A-83CE-4CD8-9D16-127B013B27A7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2781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595">
                <a:extLst>
                  <a:ext uri="{FF2B5EF4-FFF2-40B4-BE49-F238E27FC236}">
                    <a16:creationId xmlns:a16="http://schemas.microsoft.com/office/drawing/2014/main" id="{FDDF534C-BA20-489D-A1F4-E84FE5AD63E6}"/>
                  </a:ext>
                </a:extLst>
              </p:cNvPr>
              <p:cNvSpPr>
                <a:spLocks noEditPoint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3429000" y="4019551"/>
                <a:ext cx="117475" cy="141288"/>
              </a:xfrm>
              <a:custGeom>
                <a:avLst/>
                <a:gdLst>
                  <a:gd name="T0" fmla="*/ 191 w 199"/>
                  <a:gd name="T1" fmla="*/ 147 h 234"/>
                  <a:gd name="T2" fmla="*/ 114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5 h 234"/>
                  <a:gd name="T16" fmla="*/ 0 w 199"/>
                  <a:gd name="T17" fmla="*/ 122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7 h 234"/>
                  <a:gd name="T24" fmla="*/ 37 w 199"/>
                  <a:gd name="T25" fmla="*/ 75 h 234"/>
                  <a:gd name="T26" fmla="*/ 90 w 199"/>
                  <a:gd name="T27" fmla="*/ 17 h 234"/>
                  <a:gd name="T28" fmla="*/ 139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7"/>
                    </a:moveTo>
                    <a:cubicBezTo>
                      <a:pt x="167" y="185"/>
                      <a:pt x="146" y="200"/>
                      <a:pt x="114" y="200"/>
                    </a:cubicBezTo>
                    <a:cubicBezTo>
                      <a:pt x="85" y="200"/>
                      <a:pt x="64" y="185"/>
                      <a:pt x="49" y="157"/>
                    </a:cubicBezTo>
                    <a:cubicBezTo>
                      <a:pt x="40" y="138"/>
                      <a:pt x="37" y="121"/>
                      <a:pt x="36" y="91"/>
                    </a:cubicBezTo>
                    <a:lnTo>
                      <a:pt x="189" y="91"/>
                    </a:lnTo>
                    <a:cubicBezTo>
                      <a:pt x="185" y="58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8"/>
                      <a:pt x="37" y="25"/>
                    </a:cubicBezTo>
                    <a:cubicBezTo>
                      <a:pt x="13" y="46"/>
                      <a:pt x="0" y="81"/>
                      <a:pt x="0" y="122"/>
                    </a:cubicBezTo>
                    <a:cubicBezTo>
                      <a:pt x="0" y="191"/>
                      <a:pt x="36" y="234"/>
                      <a:pt x="93" y="234"/>
                    </a:cubicBezTo>
                    <a:cubicBezTo>
                      <a:pt x="141" y="234"/>
                      <a:pt x="178" y="204"/>
                      <a:pt x="199" y="151"/>
                    </a:cubicBezTo>
                    <a:lnTo>
                      <a:pt x="191" y="147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7"/>
                      <a:pt x="90" y="17"/>
                    </a:cubicBezTo>
                    <a:cubicBezTo>
                      <a:pt x="120" y="17"/>
                      <a:pt x="132" y="31"/>
                      <a:pt x="139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596">
                <a:extLst>
                  <a:ext uri="{FF2B5EF4-FFF2-40B4-BE49-F238E27FC236}">
                    <a16:creationId xmlns:a16="http://schemas.microsoft.com/office/drawing/2014/main" id="{91842244-7F09-40CD-BF11-8DA8CE77C8A6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629025" y="4019551"/>
                <a:ext cx="222250" cy="138113"/>
              </a:xfrm>
              <a:custGeom>
                <a:avLst/>
                <a:gdLst>
                  <a:gd name="T0" fmla="*/ 2 w 379"/>
                  <a:gd name="T1" fmla="*/ 30 h 229"/>
                  <a:gd name="T2" fmla="*/ 18 w 379"/>
                  <a:gd name="T3" fmla="*/ 28 h 229"/>
                  <a:gd name="T4" fmla="*/ 35 w 379"/>
                  <a:gd name="T5" fmla="*/ 60 h 229"/>
                  <a:gd name="T6" fmla="*/ 35 w 379"/>
                  <a:gd name="T7" fmla="*/ 187 h 229"/>
                  <a:gd name="T8" fmla="*/ 0 w 379"/>
                  <a:gd name="T9" fmla="*/ 221 h 229"/>
                  <a:gd name="T10" fmla="*/ 0 w 379"/>
                  <a:gd name="T11" fmla="*/ 229 h 229"/>
                  <a:gd name="T12" fmla="*/ 111 w 379"/>
                  <a:gd name="T13" fmla="*/ 229 h 229"/>
                  <a:gd name="T14" fmla="*/ 111 w 379"/>
                  <a:gd name="T15" fmla="*/ 221 h 229"/>
                  <a:gd name="T16" fmla="*/ 77 w 379"/>
                  <a:gd name="T17" fmla="*/ 196 h 229"/>
                  <a:gd name="T18" fmla="*/ 77 w 379"/>
                  <a:gd name="T19" fmla="*/ 55 h 229"/>
                  <a:gd name="T20" fmla="*/ 84 w 379"/>
                  <a:gd name="T21" fmla="*/ 45 h 229"/>
                  <a:gd name="T22" fmla="*/ 136 w 379"/>
                  <a:gd name="T23" fmla="*/ 25 h 229"/>
                  <a:gd name="T24" fmla="*/ 169 w 379"/>
                  <a:gd name="T25" fmla="*/ 78 h 229"/>
                  <a:gd name="T26" fmla="*/ 169 w 379"/>
                  <a:gd name="T27" fmla="*/ 186 h 229"/>
                  <a:gd name="T28" fmla="*/ 135 w 379"/>
                  <a:gd name="T29" fmla="*/ 221 h 229"/>
                  <a:gd name="T30" fmla="*/ 135 w 379"/>
                  <a:gd name="T31" fmla="*/ 229 h 229"/>
                  <a:gd name="T32" fmla="*/ 246 w 379"/>
                  <a:gd name="T33" fmla="*/ 229 h 229"/>
                  <a:gd name="T34" fmla="*/ 246 w 379"/>
                  <a:gd name="T35" fmla="*/ 221 h 229"/>
                  <a:gd name="T36" fmla="*/ 211 w 379"/>
                  <a:gd name="T37" fmla="*/ 182 h 229"/>
                  <a:gd name="T38" fmla="*/ 211 w 379"/>
                  <a:gd name="T39" fmla="*/ 56 h 229"/>
                  <a:gd name="T40" fmla="*/ 265 w 379"/>
                  <a:gd name="T41" fmla="*/ 25 h 229"/>
                  <a:gd name="T42" fmla="*/ 302 w 379"/>
                  <a:gd name="T43" fmla="*/ 80 h 229"/>
                  <a:gd name="T44" fmla="*/ 302 w 379"/>
                  <a:gd name="T45" fmla="*/ 186 h 229"/>
                  <a:gd name="T46" fmla="*/ 269 w 379"/>
                  <a:gd name="T47" fmla="*/ 221 h 229"/>
                  <a:gd name="T48" fmla="*/ 269 w 379"/>
                  <a:gd name="T49" fmla="*/ 229 h 229"/>
                  <a:gd name="T50" fmla="*/ 379 w 379"/>
                  <a:gd name="T51" fmla="*/ 229 h 229"/>
                  <a:gd name="T52" fmla="*/ 379 w 379"/>
                  <a:gd name="T53" fmla="*/ 221 h 229"/>
                  <a:gd name="T54" fmla="*/ 366 w 379"/>
                  <a:gd name="T55" fmla="*/ 220 h 229"/>
                  <a:gd name="T56" fmla="*/ 344 w 379"/>
                  <a:gd name="T57" fmla="*/ 191 h 229"/>
                  <a:gd name="T58" fmla="*/ 344 w 379"/>
                  <a:gd name="T59" fmla="*/ 88 h 229"/>
                  <a:gd name="T60" fmla="*/ 286 w 379"/>
                  <a:gd name="T61" fmla="*/ 0 h 229"/>
                  <a:gd name="T62" fmla="*/ 205 w 379"/>
                  <a:gd name="T63" fmla="*/ 41 h 229"/>
                  <a:gd name="T64" fmla="*/ 152 w 379"/>
                  <a:gd name="T65" fmla="*/ 0 h 229"/>
                  <a:gd name="T66" fmla="*/ 75 w 379"/>
                  <a:gd name="T67" fmla="*/ 38 h 229"/>
                  <a:gd name="T68" fmla="*/ 75 w 379"/>
                  <a:gd name="T69" fmla="*/ 0 h 229"/>
                  <a:gd name="T70" fmla="*/ 71 w 379"/>
                  <a:gd name="T71" fmla="*/ 0 h 229"/>
                  <a:gd name="T72" fmla="*/ 2 w 379"/>
                  <a:gd name="T73" fmla="*/ 22 h 229"/>
                  <a:gd name="T74" fmla="*/ 2 w 379"/>
                  <a:gd name="T75" fmla="*/ 3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29">
                    <a:moveTo>
                      <a:pt x="2" y="30"/>
                    </a:moveTo>
                    <a:cubicBezTo>
                      <a:pt x="8" y="29"/>
                      <a:pt x="12" y="28"/>
                      <a:pt x="18" y="28"/>
                    </a:cubicBezTo>
                    <a:cubicBezTo>
                      <a:pt x="31" y="28"/>
                      <a:pt x="35" y="36"/>
                      <a:pt x="35" y="60"/>
                    </a:cubicBezTo>
                    <a:lnTo>
                      <a:pt x="35" y="187"/>
                    </a:lnTo>
                    <a:cubicBezTo>
                      <a:pt x="35" y="213"/>
                      <a:pt x="28" y="221"/>
                      <a:pt x="0" y="221"/>
                    </a:cubicBezTo>
                    <a:lnTo>
                      <a:pt x="0" y="229"/>
                    </a:lnTo>
                    <a:lnTo>
                      <a:pt x="111" y="229"/>
                    </a:lnTo>
                    <a:lnTo>
                      <a:pt x="111" y="221"/>
                    </a:lnTo>
                    <a:cubicBezTo>
                      <a:pt x="84" y="220"/>
                      <a:pt x="77" y="215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5"/>
                    </a:cubicBezTo>
                    <a:cubicBezTo>
                      <a:pt x="97" y="34"/>
                      <a:pt x="118" y="25"/>
                      <a:pt x="136" y="25"/>
                    </a:cubicBezTo>
                    <a:cubicBezTo>
                      <a:pt x="158" y="25"/>
                      <a:pt x="169" y="43"/>
                      <a:pt x="169" y="78"/>
                    </a:cubicBezTo>
                    <a:lnTo>
                      <a:pt x="169" y="186"/>
                    </a:lnTo>
                    <a:cubicBezTo>
                      <a:pt x="169" y="214"/>
                      <a:pt x="163" y="219"/>
                      <a:pt x="135" y="221"/>
                    </a:cubicBezTo>
                    <a:lnTo>
                      <a:pt x="135" y="229"/>
                    </a:lnTo>
                    <a:lnTo>
                      <a:pt x="246" y="229"/>
                    </a:lnTo>
                    <a:lnTo>
                      <a:pt x="246" y="221"/>
                    </a:lnTo>
                    <a:cubicBezTo>
                      <a:pt x="218" y="221"/>
                      <a:pt x="211" y="212"/>
                      <a:pt x="211" y="182"/>
                    </a:cubicBezTo>
                    <a:lnTo>
                      <a:pt x="211" y="56"/>
                    </a:lnTo>
                    <a:cubicBezTo>
                      <a:pt x="226" y="34"/>
                      <a:pt x="242" y="25"/>
                      <a:pt x="265" y="25"/>
                    </a:cubicBezTo>
                    <a:cubicBezTo>
                      <a:pt x="293" y="25"/>
                      <a:pt x="302" y="39"/>
                      <a:pt x="302" y="80"/>
                    </a:cubicBezTo>
                    <a:lnTo>
                      <a:pt x="302" y="186"/>
                    </a:lnTo>
                    <a:cubicBezTo>
                      <a:pt x="302" y="214"/>
                      <a:pt x="298" y="218"/>
                      <a:pt x="269" y="221"/>
                    </a:cubicBezTo>
                    <a:lnTo>
                      <a:pt x="269" y="229"/>
                    </a:lnTo>
                    <a:lnTo>
                      <a:pt x="379" y="229"/>
                    </a:lnTo>
                    <a:lnTo>
                      <a:pt x="379" y="221"/>
                    </a:lnTo>
                    <a:lnTo>
                      <a:pt x="366" y="220"/>
                    </a:lnTo>
                    <a:cubicBezTo>
                      <a:pt x="351" y="219"/>
                      <a:pt x="344" y="210"/>
                      <a:pt x="344" y="191"/>
                    </a:cubicBezTo>
                    <a:lnTo>
                      <a:pt x="344" y="88"/>
                    </a:lnTo>
                    <a:cubicBezTo>
                      <a:pt x="344" y="29"/>
                      <a:pt x="325" y="0"/>
                      <a:pt x="286" y="0"/>
                    </a:cubicBezTo>
                    <a:cubicBezTo>
                      <a:pt x="257" y="0"/>
                      <a:pt x="232" y="12"/>
                      <a:pt x="205" y="41"/>
                    </a:cubicBezTo>
                    <a:cubicBezTo>
                      <a:pt x="196" y="13"/>
                      <a:pt x="179" y="0"/>
                      <a:pt x="152" y="0"/>
                    </a:cubicBezTo>
                    <a:cubicBezTo>
                      <a:pt x="130" y="0"/>
                      <a:pt x="116" y="6"/>
                      <a:pt x="75" y="38"/>
                    </a:cubicBezTo>
                    <a:lnTo>
                      <a:pt x="75" y="0"/>
                    </a:lnTo>
                    <a:lnTo>
                      <a:pt x="71" y="0"/>
                    </a:lnTo>
                    <a:cubicBezTo>
                      <a:pt x="46" y="9"/>
                      <a:pt x="29" y="14"/>
                      <a:pt x="2" y="22"/>
                    </a:cubicBezTo>
                    <a:lnTo>
                      <a:pt x="2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597">
                <a:extLst>
                  <a:ext uri="{FF2B5EF4-FFF2-40B4-BE49-F238E27FC236}">
                    <a16:creationId xmlns:a16="http://schemas.microsoft.com/office/drawing/2014/main" id="{DD90D59C-28C5-43BE-A472-263920D80C9A}"/>
                  </a:ext>
                </a:extLst>
              </p:cNvPr>
              <p:cNvSpPr>
                <a:spLocks noEditPoint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3862388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6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5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6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5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598">
                <a:extLst>
                  <a:ext uri="{FF2B5EF4-FFF2-40B4-BE49-F238E27FC236}">
                    <a16:creationId xmlns:a16="http://schemas.microsoft.com/office/drawing/2014/main" id="{EB5E76A5-0F4E-48F3-922A-F53897CD396F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3986213" y="4021138"/>
                <a:ext cx="134938" cy="136525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8 h 225"/>
                  <a:gd name="T8" fmla="*/ 126 w 231"/>
                  <a:gd name="T9" fmla="*/ 90 h 225"/>
                  <a:gd name="T10" fmla="*/ 168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10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7 h 225"/>
                  <a:gd name="T60" fmla="*/ 148 w 231"/>
                  <a:gd name="T61" fmla="*/ 197 h 225"/>
                  <a:gd name="T62" fmla="*/ 151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8"/>
                    </a:cubicBezTo>
                    <a:lnTo>
                      <a:pt x="126" y="90"/>
                    </a:lnTo>
                    <a:lnTo>
                      <a:pt x="168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10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7"/>
                    </a:lnTo>
                    <a:lnTo>
                      <a:pt x="148" y="197"/>
                    </a:lnTo>
                    <a:cubicBezTo>
                      <a:pt x="150" y="200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599">
                <a:extLst>
                  <a:ext uri="{FF2B5EF4-FFF2-40B4-BE49-F238E27FC236}">
                    <a16:creationId xmlns:a16="http://schemas.microsoft.com/office/drawing/2014/main" id="{765E7F9B-7DDA-4E1E-9C74-BE6ACA889A74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4205288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30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600">
                <a:extLst>
                  <a:ext uri="{FF2B5EF4-FFF2-40B4-BE49-F238E27FC236}">
                    <a16:creationId xmlns:a16="http://schemas.microsoft.com/office/drawing/2014/main" id="{14B6C37C-D6C7-4F66-BA51-91240B88D9B5}"/>
                  </a:ext>
                </a:extLst>
              </p:cNvPr>
              <p:cNvSpPr>
                <a:spLocks noEditPoint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4289425" y="4019551"/>
                <a:ext cx="128588" cy="141288"/>
              </a:xfrm>
              <a:custGeom>
                <a:avLst/>
                <a:gdLst>
                  <a:gd name="T0" fmla="*/ 110 w 219"/>
                  <a:gd name="T1" fmla="*/ 0 h 234"/>
                  <a:gd name="T2" fmla="*/ 0 w 219"/>
                  <a:gd name="T3" fmla="*/ 116 h 234"/>
                  <a:gd name="T4" fmla="*/ 109 w 219"/>
                  <a:gd name="T5" fmla="*/ 234 h 234"/>
                  <a:gd name="T6" fmla="*/ 219 w 219"/>
                  <a:gd name="T7" fmla="*/ 112 h 234"/>
                  <a:gd name="T8" fmla="*/ 110 w 219"/>
                  <a:gd name="T9" fmla="*/ 0 h 234"/>
                  <a:gd name="T10" fmla="*/ 103 w 219"/>
                  <a:gd name="T11" fmla="*/ 13 h 234"/>
                  <a:gd name="T12" fmla="*/ 175 w 219"/>
                  <a:gd name="T13" fmla="*/ 130 h 234"/>
                  <a:gd name="T14" fmla="*/ 115 w 219"/>
                  <a:gd name="T15" fmla="*/ 220 h 234"/>
                  <a:gd name="T16" fmla="*/ 66 w 219"/>
                  <a:gd name="T17" fmla="*/ 188 h 234"/>
                  <a:gd name="T18" fmla="*/ 44 w 219"/>
                  <a:gd name="T19" fmla="*/ 92 h 234"/>
                  <a:gd name="T20" fmla="*/ 103 w 219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19" y="181"/>
                      <a:pt x="219" y="112"/>
                    </a:cubicBezTo>
                    <a:cubicBezTo>
                      <a:pt x="219" y="47"/>
                      <a:pt x="174" y="0"/>
                      <a:pt x="110" y="0"/>
                    </a:cubicBezTo>
                    <a:close/>
                    <a:moveTo>
                      <a:pt x="103" y="13"/>
                    </a:moveTo>
                    <a:cubicBezTo>
                      <a:pt x="145" y="13"/>
                      <a:pt x="175" y="61"/>
                      <a:pt x="175" y="130"/>
                    </a:cubicBezTo>
                    <a:cubicBezTo>
                      <a:pt x="175" y="186"/>
                      <a:pt x="152" y="220"/>
                      <a:pt x="115" y="220"/>
                    </a:cubicBezTo>
                    <a:cubicBezTo>
                      <a:pt x="95" y="220"/>
                      <a:pt x="77" y="208"/>
                      <a:pt x="66" y="188"/>
                    </a:cubicBezTo>
                    <a:cubicBezTo>
                      <a:pt x="52" y="162"/>
                      <a:pt x="44" y="127"/>
                      <a:pt x="44" y="92"/>
                    </a:cubicBezTo>
                    <a:cubicBezTo>
                      <a:pt x="44" y="44"/>
                      <a:pt x="68" y="13"/>
                      <a:pt x="103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601">
                <a:extLst>
                  <a:ext uri="{FF2B5EF4-FFF2-40B4-BE49-F238E27FC236}">
                    <a16:creationId xmlns:a16="http://schemas.microsoft.com/office/drawing/2014/main" id="{3813E684-1A7F-4E08-B6EB-9C4C74C52C8B}"/>
                  </a:ext>
                </a:extLst>
              </p:cNvPr>
              <p:cNvSpPr>
                <a:spLocks noEditPoint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4437063" y="4019551"/>
                <a:ext cx="119063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9 w 202"/>
                  <a:gd name="T13" fmla="*/ 55 h 234"/>
                  <a:gd name="T14" fmla="*/ 31 w 202"/>
                  <a:gd name="T15" fmla="*/ 77 h 234"/>
                  <a:gd name="T16" fmla="*/ 53 w 202"/>
                  <a:gd name="T17" fmla="*/ 56 h 234"/>
                  <a:gd name="T18" fmla="*/ 52 w 202"/>
                  <a:gd name="T19" fmla="*/ 48 h 234"/>
                  <a:gd name="T20" fmla="*/ 51 w 202"/>
                  <a:gd name="T21" fmla="*/ 36 h 234"/>
                  <a:gd name="T22" fmla="*/ 86 w 202"/>
                  <a:gd name="T23" fmla="*/ 11 h 234"/>
                  <a:gd name="T24" fmla="*/ 124 w 202"/>
                  <a:gd name="T25" fmla="*/ 53 h 234"/>
                  <a:gd name="T26" fmla="*/ 124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2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4 w 202"/>
                  <a:gd name="T43" fmla="*/ 168 h 234"/>
                  <a:gd name="T44" fmla="*/ 111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4 w 202"/>
                  <a:gd name="T53" fmla="*/ 95 h 234"/>
                  <a:gd name="T54" fmla="*/ 124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3" y="203"/>
                      <a:pt x="187" y="205"/>
                      <a:pt x="180" y="205"/>
                    </a:cubicBezTo>
                    <a:cubicBezTo>
                      <a:pt x="168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2" y="39"/>
                      <a:pt x="155" y="27"/>
                    </a:cubicBezTo>
                    <a:cubicBezTo>
                      <a:pt x="144" y="9"/>
                      <a:pt x="122" y="0"/>
                      <a:pt x="93" y="0"/>
                    </a:cubicBezTo>
                    <a:cubicBezTo>
                      <a:pt x="46" y="0"/>
                      <a:pt x="9" y="24"/>
                      <a:pt x="9" y="55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1"/>
                      <a:pt x="52" y="48"/>
                    </a:cubicBezTo>
                    <a:cubicBezTo>
                      <a:pt x="51" y="43"/>
                      <a:pt x="51" y="39"/>
                      <a:pt x="51" y="36"/>
                    </a:cubicBezTo>
                    <a:cubicBezTo>
                      <a:pt x="51" y="22"/>
                      <a:pt x="66" y="11"/>
                      <a:pt x="86" y="11"/>
                    </a:cubicBezTo>
                    <a:cubicBezTo>
                      <a:pt x="111" y="11"/>
                      <a:pt x="124" y="26"/>
                      <a:pt x="124" y="53"/>
                    </a:cubicBezTo>
                    <a:lnTo>
                      <a:pt x="124" y="83"/>
                    </a:lnTo>
                    <a:cubicBezTo>
                      <a:pt x="48" y="114"/>
                      <a:pt x="39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2" y="234"/>
                    </a:cubicBezTo>
                    <a:cubicBezTo>
                      <a:pt x="74" y="234"/>
                      <a:pt x="94" y="223"/>
                      <a:pt x="125" y="198"/>
                    </a:cubicBezTo>
                    <a:cubicBezTo>
                      <a:pt x="127" y="223"/>
                      <a:pt x="136" y="234"/>
                      <a:pt x="157" y="234"/>
                    </a:cubicBezTo>
                    <a:cubicBezTo>
                      <a:pt x="174" y="234"/>
                      <a:pt x="184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4" y="168"/>
                    </a:moveTo>
                    <a:cubicBezTo>
                      <a:pt x="124" y="183"/>
                      <a:pt x="122" y="188"/>
                      <a:pt x="111" y="194"/>
                    </a:cubicBezTo>
                    <a:cubicBezTo>
                      <a:pt x="99" y="201"/>
                      <a:pt x="85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4" y="95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602">
                <a:extLst>
                  <a:ext uri="{FF2B5EF4-FFF2-40B4-BE49-F238E27FC236}">
                    <a16:creationId xmlns:a16="http://schemas.microsoft.com/office/drawing/2014/main" id="{1F88ED99-D1FE-40D3-9C73-7F0AE3F2FD88}"/>
                  </a:ext>
                </a:extLst>
              </p:cNvPr>
              <p:cNvSpPr>
                <a:spLocks noEditPoint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4564063" y="3951288"/>
                <a:ext cx="134938" cy="209550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3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2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3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3"/>
                      <a:pt x="221" y="313"/>
                      <a:pt x="220" y="313"/>
                    </a:cubicBezTo>
                    <a:cubicBezTo>
                      <a:pt x="202" y="313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2"/>
                      <a:pt x="103" y="112"/>
                    </a:cubicBezTo>
                    <a:cubicBezTo>
                      <a:pt x="46" y="112"/>
                      <a:pt x="0" y="168"/>
                      <a:pt x="0" y="239"/>
                    </a:cubicBezTo>
                    <a:cubicBezTo>
                      <a:pt x="0" y="303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3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4"/>
                      <a:pt x="152" y="300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603">
                <a:extLst>
                  <a:ext uri="{FF2B5EF4-FFF2-40B4-BE49-F238E27FC236}">
                    <a16:creationId xmlns:a16="http://schemas.microsoft.com/office/drawing/2014/main" id="{EBCB0AA3-A8F4-4D84-86E0-653ACD18B9EF}"/>
                  </a:ext>
                </a:extLst>
              </p:cNvPr>
              <p:cNvSpPr>
                <a:spLocks noEditPoint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4779963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604">
                <a:extLst>
                  <a:ext uri="{FF2B5EF4-FFF2-40B4-BE49-F238E27FC236}">
                    <a16:creationId xmlns:a16="http://schemas.microsoft.com/office/drawing/2014/main" id="{38AC6239-FBDB-49D8-91F4-9F2E4B03B309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4870450" y="4019551"/>
                <a:ext cx="87313" cy="141288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50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50"/>
                    </a:lnTo>
                    <a:cubicBezTo>
                      <a:pt x="105" y="160"/>
                      <a:pt x="113" y="172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2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605">
                <a:extLst>
                  <a:ext uri="{FF2B5EF4-FFF2-40B4-BE49-F238E27FC236}">
                    <a16:creationId xmlns:a16="http://schemas.microsoft.com/office/drawing/2014/main" id="{82E70EFE-0914-4515-90C6-BB0457ED9EFD}"/>
                  </a:ext>
                </a:extLst>
              </p:cNvPr>
              <p:cNvSpPr>
                <a:spLocks noEditPoint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5056188" y="3944938"/>
                <a:ext cx="201613" cy="219075"/>
              </a:xfrm>
              <a:custGeom>
                <a:avLst/>
                <a:gdLst>
                  <a:gd name="T0" fmla="*/ 345 w 345"/>
                  <a:gd name="T1" fmla="*/ 134 h 363"/>
                  <a:gd name="T2" fmla="*/ 218 w 345"/>
                  <a:gd name="T3" fmla="*/ 0 h 363"/>
                  <a:gd name="T4" fmla="*/ 0 w 345"/>
                  <a:gd name="T5" fmla="*/ 230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7 w 345"/>
                  <a:gd name="T13" fmla="*/ 244 h 363"/>
                  <a:gd name="T14" fmla="*/ 92 w 345"/>
                  <a:gd name="T15" fmla="*/ 91 h 363"/>
                  <a:gd name="T16" fmla="*/ 215 w 345"/>
                  <a:gd name="T17" fmla="*/ 13 h 363"/>
                  <a:gd name="T18" fmla="*/ 300 w 345"/>
                  <a:gd name="T19" fmla="*/ 115 h 363"/>
                  <a:gd name="T20" fmla="*/ 238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4"/>
                      <a:pt x="0" y="230"/>
                    </a:cubicBezTo>
                    <a:cubicBezTo>
                      <a:pt x="0" y="313"/>
                      <a:pt x="56" y="363"/>
                      <a:pt x="128" y="363"/>
                    </a:cubicBezTo>
                    <a:cubicBezTo>
                      <a:pt x="234" y="363"/>
                      <a:pt x="345" y="254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7" y="310"/>
                      <a:pt x="47" y="244"/>
                    </a:cubicBezTo>
                    <a:cubicBezTo>
                      <a:pt x="47" y="222"/>
                      <a:pt x="54" y="149"/>
                      <a:pt x="92" y="91"/>
                    </a:cubicBezTo>
                    <a:cubicBezTo>
                      <a:pt x="126" y="39"/>
                      <a:pt x="175" y="13"/>
                      <a:pt x="215" y="13"/>
                    </a:cubicBezTo>
                    <a:cubicBezTo>
                      <a:pt x="255" y="13"/>
                      <a:pt x="300" y="41"/>
                      <a:pt x="300" y="115"/>
                    </a:cubicBezTo>
                    <a:cubicBezTo>
                      <a:pt x="300" y="151"/>
                      <a:pt x="287" y="229"/>
                      <a:pt x="238" y="290"/>
                    </a:cubicBezTo>
                    <a:cubicBezTo>
                      <a:pt x="214" y="321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606">
                <a:extLst>
                  <a:ext uri="{FF2B5EF4-FFF2-40B4-BE49-F238E27FC236}">
                    <a16:creationId xmlns:a16="http://schemas.microsoft.com/office/drawing/2014/main" id="{40BBD2DF-9106-436D-955D-1CB19789CC91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5365750" y="3902076"/>
                <a:ext cx="76200" cy="360363"/>
              </a:xfrm>
              <a:custGeom>
                <a:avLst/>
                <a:gdLst>
                  <a:gd name="T0" fmla="*/ 131 w 131"/>
                  <a:gd name="T1" fmla="*/ 593 h 598"/>
                  <a:gd name="T2" fmla="*/ 129 w 131"/>
                  <a:gd name="T3" fmla="*/ 589 h 598"/>
                  <a:gd name="T4" fmla="*/ 51 w 131"/>
                  <a:gd name="T5" fmla="*/ 443 h 598"/>
                  <a:gd name="T6" fmla="*/ 35 w 131"/>
                  <a:gd name="T7" fmla="*/ 300 h 598"/>
                  <a:gd name="T8" fmla="*/ 126 w 131"/>
                  <a:gd name="T9" fmla="*/ 12 h 598"/>
                  <a:gd name="T10" fmla="*/ 131 w 131"/>
                  <a:gd name="T11" fmla="*/ 5 h 598"/>
                  <a:gd name="T12" fmla="*/ 125 w 131"/>
                  <a:gd name="T13" fmla="*/ 0 h 598"/>
                  <a:gd name="T14" fmla="*/ 84 w 131"/>
                  <a:gd name="T15" fmla="*/ 38 h 598"/>
                  <a:gd name="T16" fmla="*/ 0 w 131"/>
                  <a:gd name="T17" fmla="*/ 299 h 598"/>
                  <a:gd name="T18" fmla="*/ 78 w 131"/>
                  <a:gd name="T19" fmla="*/ 555 h 598"/>
                  <a:gd name="T20" fmla="*/ 125 w 131"/>
                  <a:gd name="T21" fmla="*/ 598 h 598"/>
                  <a:gd name="T22" fmla="*/ 131 w 131"/>
                  <a:gd name="T23" fmla="*/ 593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1" h="598">
                    <a:moveTo>
                      <a:pt x="131" y="593"/>
                    </a:moveTo>
                    <a:cubicBezTo>
                      <a:pt x="131" y="591"/>
                      <a:pt x="130" y="590"/>
                      <a:pt x="129" y="589"/>
                    </a:cubicBezTo>
                    <a:cubicBezTo>
                      <a:pt x="106" y="565"/>
                      <a:pt x="72" y="524"/>
                      <a:pt x="51" y="443"/>
                    </a:cubicBezTo>
                    <a:cubicBezTo>
                      <a:pt x="39" y="397"/>
                      <a:pt x="35" y="346"/>
                      <a:pt x="35" y="300"/>
                    </a:cubicBezTo>
                    <a:cubicBezTo>
                      <a:pt x="35" y="169"/>
                      <a:pt x="66" y="77"/>
                      <a:pt x="126" y="12"/>
                    </a:cubicBezTo>
                    <a:cubicBezTo>
                      <a:pt x="131" y="7"/>
                      <a:pt x="131" y="6"/>
                      <a:pt x="131" y="5"/>
                    </a:cubicBezTo>
                    <a:cubicBezTo>
                      <a:pt x="131" y="0"/>
                      <a:pt x="127" y="0"/>
                      <a:pt x="125" y="0"/>
                    </a:cubicBezTo>
                    <a:cubicBezTo>
                      <a:pt x="117" y="0"/>
                      <a:pt x="90" y="30"/>
                      <a:pt x="84" y="38"/>
                    </a:cubicBezTo>
                    <a:cubicBezTo>
                      <a:pt x="33" y="98"/>
                      <a:pt x="0" y="188"/>
                      <a:pt x="0" y="299"/>
                    </a:cubicBezTo>
                    <a:cubicBezTo>
                      <a:pt x="0" y="370"/>
                      <a:pt x="13" y="470"/>
                      <a:pt x="78" y="555"/>
                    </a:cubicBezTo>
                    <a:cubicBezTo>
                      <a:pt x="83" y="561"/>
                      <a:pt x="116" y="598"/>
                      <a:pt x="125" y="598"/>
                    </a:cubicBezTo>
                    <a:cubicBezTo>
                      <a:pt x="127" y="598"/>
                      <a:pt x="131" y="598"/>
                      <a:pt x="131" y="5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607">
                <a:extLst>
                  <a:ext uri="{FF2B5EF4-FFF2-40B4-BE49-F238E27FC236}">
                    <a16:creationId xmlns:a16="http://schemas.microsoft.com/office/drawing/2014/main" id="{6565DCF0-EBC8-4798-A679-E9EBFFE8658C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5499100" y="3946526"/>
                <a:ext cx="187325" cy="95250"/>
              </a:xfrm>
              <a:custGeom>
                <a:avLst/>
                <a:gdLst>
                  <a:gd name="T0" fmla="*/ 135 w 320"/>
                  <a:gd name="T1" fmla="*/ 126 h 157"/>
                  <a:gd name="T2" fmla="*/ 130 w 320"/>
                  <a:gd name="T3" fmla="*/ 146 h 157"/>
                  <a:gd name="T4" fmla="*/ 142 w 320"/>
                  <a:gd name="T5" fmla="*/ 157 h 157"/>
                  <a:gd name="T6" fmla="*/ 156 w 320"/>
                  <a:gd name="T7" fmla="*/ 150 h 157"/>
                  <a:gd name="T8" fmla="*/ 162 w 320"/>
                  <a:gd name="T9" fmla="*/ 128 h 157"/>
                  <a:gd name="T10" fmla="*/ 170 w 320"/>
                  <a:gd name="T11" fmla="*/ 97 h 157"/>
                  <a:gd name="T12" fmla="*/ 176 w 320"/>
                  <a:gd name="T13" fmla="*/ 73 h 157"/>
                  <a:gd name="T14" fmla="*/ 186 w 320"/>
                  <a:gd name="T15" fmla="*/ 47 h 157"/>
                  <a:gd name="T16" fmla="*/ 242 w 320"/>
                  <a:gd name="T17" fmla="*/ 10 h 157"/>
                  <a:gd name="T18" fmla="*/ 263 w 320"/>
                  <a:gd name="T19" fmla="*/ 34 h 157"/>
                  <a:gd name="T20" fmla="*/ 242 w 320"/>
                  <a:gd name="T21" fmla="*/ 108 h 157"/>
                  <a:gd name="T22" fmla="*/ 237 w 320"/>
                  <a:gd name="T23" fmla="*/ 127 h 157"/>
                  <a:gd name="T24" fmla="*/ 270 w 320"/>
                  <a:gd name="T25" fmla="*/ 157 h 157"/>
                  <a:gd name="T26" fmla="*/ 320 w 320"/>
                  <a:gd name="T27" fmla="*/ 104 h 157"/>
                  <a:gd name="T28" fmla="*/ 315 w 320"/>
                  <a:gd name="T29" fmla="*/ 99 h 157"/>
                  <a:gd name="T30" fmla="*/ 308 w 320"/>
                  <a:gd name="T31" fmla="*/ 105 h 157"/>
                  <a:gd name="T32" fmla="*/ 271 w 320"/>
                  <a:gd name="T33" fmla="*/ 148 h 157"/>
                  <a:gd name="T34" fmla="*/ 262 w 320"/>
                  <a:gd name="T35" fmla="*/ 135 h 157"/>
                  <a:gd name="T36" fmla="*/ 270 w 320"/>
                  <a:gd name="T37" fmla="*/ 107 h 157"/>
                  <a:gd name="T38" fmla="*/ 289 w 320"/>
                  <a:gd name="T39" fmla="*/ 40 h 157"/>
                  <a:gd name="T40" fmla="*/ 276 w 320"/>
                  <a:gd name="T41" fmla="*/ 9 h 157"/>
                  <a:gd name="T42" fmla="*/ 244 w 320"/>
                  <a:gd name="T43" fmla="*/ 0 h 157"/>
                  <a:gd name="T44" fmla="*/ 182 w 320"/>
                  <a:gd name="T45" fmla="*/ 35 h 157"/>
                  <a:gd name="T46" fmla="*/ 136 w 320"/>
                  <a:gd name="T47" fmla="*/ 0 h 157"/>
                  <a:gd name="T48" fmla="*/ 78 w 320"/>
                  <a:gd name="T49" fmla="*/ 32 h 157"/>
                  <a:gd name="T50" fmla="*/ 40 w 320"/>
                  <a:gd name="T51" fmla="*/ 0 h 157"/>
                  <a:gd name="T52" fmla="*/ 13 w 320"/>
                  <a:gd name="T53" fmla="*/ 19 h 157"/>
                  <a:gd name="T54" fmla="*/ 0 w 320"/>
                  <a:gd name="T55" fmla="*/ 53 h 157"/>
                  <a:gd name="T56" fmla="*/ 6 w 320"/>
                  <a:gd name="T57" fmla="*/ 58 h 157"/>
                  <a:gd name="T58" fmla="*/ 14 w 320"/>
                  <a:gd name="T59" fmla="*/ 47 h 157"/>
                  <a:gd name="T60" fmla="*/ 39 w 320"/>
                  <a:gd name="T61" fmla="*/ 10 h 157"/>
                  <a:gd name="T62" fmla="*/ 51 w 320"/>
                  <a:gd name="T63" fmla="*/ 27 h 157"/>
                  <a:gd name="T64" fmla="*/ 45 w 320"/>
                  <a:gd name="T65" fmla="*/ 56 h 157"/>
                  <a:gd name="T66" fmla="*/ 37 w 320"/>
                  <a:gd name="T67" fmla="*/ 87 h 157"/>
                  <a:gd name="T68" fmla="*/ 26 w 320"/>
                  <a:gd name="T69" fmla="*/ 132 h 157"/>
                  <a:gd name="T70" fmla="*/ 23 w 320"/>
                  <a:gd name="T71" fmla="*/ 146 h 157"/>
                  <a:gd name="T72" fmla="*/ 35 w 320"/>
                  <a:gd name="T73" fmla="*/ 157 h 157"/>
                  <a:gd name="T74" fmla="*/ 48 w 320"/>
                  <a:gd name="T75" fmla="*/ 150 h 157"/>
                  <a:gd name="T76" fmla="*/ 55 w 320"/>
                  <a:gd name="T77" fmla="*/ 128 h 157"/>
                  <a:gd name="T78" fmla="*/ 62 w 320"/>
                  <a:gd name="T79" fmla="*/ 97 h 157"/>
                  <a:gd name="T80" fmla="*/ 68 w 320"/>
                  <a:gd name="T81" fmla="*/ 73 h 157"/>
                  <a:gd name="T82" fmla="*/ 83 w 320"/>
                  <a:gd name="T83" fmla="*/ 42 h 157"/>
                  <a:gd name="T84" fmla="*/ 135 w 320"/>
                  <a:gd name="T85" fmla="*/ 10 h 157"/>
                  <a:gd name="T86" fmla="*/ 156 w 320"/>
                  <a:gd name="T87" fmla="*/ 34 h 157"/>
                  <a:gd name="T88" fmla="*/ 150 w 320"/>
                  <a:gd name="T89" fmla="*/ 67 h 157"/>
                  <a:gd name="T90" fmla="*/ 135 w 320"/>
                  <a:gd name="T91" fmla="*/ 12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7">
                    <a:moveTo>
                      <a:pt x="135" y="126"/>
                    </a:moveTo>
                    <a:cubicBezTo>
                      <a:pt x="133" y="133"/>
                      <a:pt x="130" y="144"/>
                      <a:pt x="130" y="146"/>
                    </a:cubicBezTo>
                    <a:cubicBezTo>
                      <a:pt x="130" y="154"/>
                      <a:pt x="136" y="157"/>
                      <a:pt x="142" y="157"/>
                    </a:cubicBezTo>
                    <a:cubicBezTo>
                      <a:pt x="148" y="157"/>
                      <a:pt x="154" y="153"/>
                      <a:pt x="156" y="150"/>
                    </a:cubicBezTo>
                    <a:cubicBezTo>
                      <a:pt x="157" y="147"/>
                      <a:pt x="160" y="135"/>
                      <a:pt x="162" y="128"/>
                    </a:cubicBezTo>
                    <a:cubicBezTo>
                      <a:pt x="164" y="121"/>
                      <a:pt x="168" y="105"/>
                      <a:pt x="170" y="97"/>
                    </a:cubicBezTo>
                    <a:cubicBezTo>
                      <a:pt x="172" y="89"/>
                      <a:pt x="174" y="81"/>
                      <a:pt x="176" y="73"/>
                    </a:cubicBezTo>
                    <a:cubicBezTo>
                      <a:pt x="179" y="58"/>
                      <a:pt x="179" y="58"/>
                      <a:pt x="186" y="47"/>
                    </a:cubicBezTo>
                    <a:cubicBezTo>
                      <a:pt x="198" y="30"/>
                      <a:pt x="215" y="10"/>
                      <a:pt x="242" y="10"/>
                    </a:cubicBezTo>
                    <a:cubicBezTo>
                      <a:pt x="262" y="10"/>
                      <a:pt x="263" y="26"/>
                      <a:pt x="263" y="34"/>
                    </a:cubicBezTo>
                    <a:cubicBezTo>
                      <a:pt x="263" y="55"/>
                      <a:pt x="248" y="94"/>
                      <a:pt x="242" y="108"/>
                    </a:cubicBezTo>
                    <a:cubicBezTo>
                      <a:pt x="238" y="118"/>
                      <a:pt x="237" y="121"/>
                      <a:pt x="237" y="127"/>
                    </a:cubicBezTo>
                    <a:cubicBezTo>
                      <a:pt x="237" y="146"/>
                      <a:pt x="252" y="157"/>
                      <a:pt x="270" y="157"/>
                    </a:cubicBezTo>
                    <a:cubicBezTo>
                      <a:pt x="305" y="157"/>
                      <a:pt x="320" y="109"/>
                      <a:pt x="320" y="104"/>
                    </a:cubicBezTo>
                    <a:cubicBezTo>
                      <a:pt x="320" y="99"/>
                      <a:pt x="316" y="99"/>
                      <a:pt x="315" y="99"/>
                    </a:cubicBezTo>
                    <a:cubicBezTo>
                      <a:pt x="310" y="99"/>
                      <a:pt x="309" y="102"/>
                      <a:pt x="308" y="105"/>
                    </a:cubicBezTo>
                    <a:cubicBezTo>
                      <a:pt x="300" y="133"/>
                      <a:pt x="285" y="148"/>
                      <a:pt x="271" y="148"/>
                    </a:cubicBezTo>
                    <a:cubicBezTo>
                      <a:pt x="264" y="148"/>
                      <a:pt x="262" y="143"/>
                      <a:pt x="262" y="135"/>
                    </a:cubicBezTo>
                    <a:cubicBezTo>
                      <a:pt x="262" y="127"/>
                      <a:pt x="264" y="123"/>
                      <a:pt x="270" y="107"/>
                    </a:cubicBezTo>
                    <a:cubicBezTo>
                      <a:pt x="275" y="96"/>
                      <a:pt x="289" y="59"/>
                      <a:pt x="289" y="40"/>
                    </a:cubicBezTo>
                    <a:cubicBezTo>
                      <a:pt x="289" y="34"/>
                      <a:pt x="289" y="20"/>
                      <a:pt x="276" y="9"/>
                    </a:cubicBezTo>
                    <a:cubicBezTo>
                      <a:pt x="270" y="5"/>
                      <a:pt x="260" y="0"/>
                      <a:pt x="244" y="0"/>
                    </a:cubicBezTo>
                    <a:cubicBezTo>
                      <a:pt x="212" y="0"/>
                      <a:pt x="193" y="21"/>
                      <a:pt x="182" y="35"/>
                    </a:cubicBezTo>
                    <a:cubicBezTo>
                      <a:pt x="179" y="6"/>
                      <a:pt x="154" y="0"/>
                      <a:pt x="136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4"/>
                      <a:pt x="48" y="46"/>
                      <a:pt x="45" y="56"/>
                    </a:cubicBezTo>
                    <a:cubicBezTo>
                      <a:pt x="43" y="65"/>
                      <a:pt x="39" y="80"/>
                      <a:pt x="37" y="87"/>
                    </a:cubicBezTo>
                    <a:lnTo>
                      <a:pt x="26" y="132"/>
                    </a:ln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50"/>
                    </a:cubicBezTo>
                    <a:cubicBezTo>
                      <a:pt x="50" y="147"/>
                      <a:pt x="53" y="135"/>
                      <a:pt x="55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8"/>
                      <a:pt x="156" y="34"/>
                    </a:cubicBezTo>
                    <a:cubicBezTo>
                      <a:pt x="156" y="43"/>
                      <a:pt x="155" y="47"/>
                      <a:pt x="150" y="67"/>
                    </a:cubicBezTo>
                    <a:lnTo>
                      <a:pt x="135" y="1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609">
                <a:extLst>
                  <a:ext uri="{FF2B5EF4-FFF2-40B4-BE49-F238E27FC236}">
                    <a16:creationId xmlns:a16="http://schemas.microsoft.com/office/drawing/2014/main" id="{029D5B4D-5666-426E-B5C7-C5DB86C9CC23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5530850" y="4168776"/>
                <a:ext cx="125413" cy="93663"/>
              </a:xfrm>
              <a:custGeom>
                <a:avLst/>
                <a:gdLst>
                  <a:gd name="T0" fmla="*/ 26 w 213"/>
                  <a:gd name="T1" fmla="*/ 132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50 h 157"/>
                  <a:gd name="T8" fmla="*/ 54 w 213"/>
                  <a:gd name="T9" fmla="*/ 128 h 157"/>
                  <a:gd name="T10" fmla="*/ 62 w 213"/>
                  <a:gd name="T11" fmla="*/ 97 h 157"/>
                  <a:gd name="T12" fmla="*/ 68 w 213"/>
                  <a:gd name="T13" fmla="*/ 73 h 157"/>
                  <a:gd name="T14" fmla="*/ 82 w 213"/>
                  <a:gd name="T15" fmla="*/ 42 h 157"/>
                  <a:gd name="T16" fmla="*/ 135 w 213"/>
                  <a:gd name="T17" fmla="*/ 10 h 157"/>
                  <a:gd name="T18" fmla="*/ 155 w 213"/>
                  <a:gd name="T19" fmla="*/ 34 h 157"/>
                  <a:gd name="T20" fmla="*/ 135 w 213"/>
                  <a:gd name="T21" fmla="*/ 108 h 157"/>
                  <a:gd name="T22" fmla="*/ 129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2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3 w 213"/>
                  <a:gd name="T53" fmla="*/ 47 h 157"/>
                  <a:gd name="T54" fmla="*/ 39 w 213"/>
                  <a:gd name="T55" fmla="*/ 10 h 157"/>
                  <a:gd name="T56" fmla="*/ 50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2" y="145"/>
                      <a:pt x="22" y="146"/>
                    </a:cubicBezTo>
                    <a:cubicBezTo>
                      <a:pt x="22" y="154"/>
                      <a:pt x="29" y="157"/>
                      <a:pt x="34" y="157"/>
                    </a:cubicBezTo>
                    <a:cubicBezTo>
                      <a:pt x="41" y="157"/>
                      <a:pt x="46" y="153"/>
                      <a:pt x="48" y="150"/>
                    </a:cubicBezTo>
                    <a:cubicBezTo>
                      <a:pt x="50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7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2" y="56"/>
                      <a:pt x="82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4"/>
                    </a:cubicBezTo>
                    <a:cubicBezTo>
                      <a:pt x="155" y="55"/>
                      <a:pt x="140" y="94"/>
                      <a:pt x="135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6"/>
                      <a:pt x="145" y="157"/>
                      <a:pt x="163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6" y="147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1" y="59"/>
                      <a:pt x="181" y="40"/>
                    </a:cubicBezTo>
                    <a:cubicBezTo>
                      <a:pt x="181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2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3" y="47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0" y="17"/>
                      <a:pt x="50" y="27"/>
                    </a:cubicBezTo>
                    <a:cubicBezTo>
                      <a:pt x="50" y="33"/>
                      <a:pt x="47" y="46"/>
                      <a:pt x="45" y="56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610">
                <a:extLst>
                  <a:ext uri="{FF2B5EF4-FFF2-40B4-BE49-F238E27FC236}">
                    <a16:creationId xmlns:a16="http://schemas.microsoft.com/office/drawing/2014/main" id="{2A0AFBDC-634D-4192-A46F-E584E77B64DA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5745163" y="3902076"/>
                <a:ext cx="76200" cy="360363"/>
              </a:xfrm>
              <a:custGeom>
                <a:avLst/>
                <a:gdLst>
                  <a:gd name="T0" fmla="*/ 130 w 130"/>
                  <a:gd name="T1" fmla="*/ 300 h 598"/>
                  <a:gd name="T2" fmla="*/ 52 w 130"/>
                  <a:gd name="T3" fmla="*/ 44 h 598"/>
                  <a:gd name="T4" fmla="*/ 6 w 130"/>
                  <a:gd name="T5" fmla="*/ 0 h 598"/>
                  <a:gd name="T6" fmla="*/ 0 w 130"/>
                  <a:gd name="T7" fmla="*/ 5 h 598"/>
                  <a:gd name="T8" fmla="*/ 3 w 130"/>
                  <a:gd name="T9" fmla="*/ 10 h 598"/>
                  <a:gd name="T10" fmla="*/ 80 w 130"/>
                  <a:gd name="T11" fmla="*/ 156 h 598"/>
                  <a:gd name="T12" fmla="*/ 96 w 130"/>
                  <a:gd name="T13" fmla="*/ 299 h 598"/>
                  <a:gd name="T14" fmla="*/ 78 w 130"/>
                  <a:gd name="T15" fmla="*/ 449 h 598"/>
                  <a:gd name="T16" fmla="*/ 5 w 130"/>
                  <a:gd name="T17" fmla="*/ 587 h 598"/>
                  <a:gd name="T18" fmla="*/ 0 w 130"/>
                  <a:gd name="T19" fmla="*/ 593 h 598"/>
                  <a:gd name="T20" fmla="*/ 6 w 130"/>
                  <a:gd name="T21" fmla="*/ 598 h 598"/>
                  <a:gd name="T22" fmla="*/ 47 w 130"/>
                  <a:gd name="T23" fmla="*/ 561 h 598"/>
                  <a:gd name="T24" fmla="*/ 130 w 130"/>
                  <a:gd name="T25" fmla="*/ 30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598">
                    <a:moveTo>
                      <a:pt x="130" y="300"/>
                    </a:moveTo>
                    <a:cubicBezTo>
                      <a:pt x="130" y="229"/>
                      <a:pt x="118" y="129"/>
                      <a:pt x="52" y="44"/>
                    </a:cubicBezTo>
                    <a:cubicBezTo>
                      <a:pt x="47" y="38"/>
                      <a:pt x="15" y="0"/>
                      <a:pt x="6" y="0"/>
                    </a:cubicBezTo>
                    <a:cubicBezTo>
                      <a:pt x="4" y="0"/>
                      <a:pt x="0" y="1"/>
                      <a:pt x="0" y="5"/>
                    </a:cubicBezTo>
                    <a:cubicBezTo>
                      <a:pt x="0" y="7"/>
                      <a:pt x="1" y="9"/>
                      <a:pt x="3" y="10"/>
                    </a:cubicBezTo>
                    <a:cubicBezTo>
                      <a:pt x="27" y="36"/>
                      <a:pt x="59" y="77"/>
                      <a:pt x="80" y="156"/>
                    </a:cubicBezTo>
                    <a:cubicBezTo>
                      <a:pt x="91" y="201"/>
                      <a:pt x="96" y="253"/>
                      <a:pt x="96" y="299"/>
                    </a:cubicBezTo>
                    <a:cubicBezTo>
                      <a:pt x="96" y="350"/>
                      <a:pt x="91" y="400"/>
                      <a:pt x="78" y="449"/>
                    </a:cubicBezTo>
                    <a:cubicBezTo>
                      <a:pt x="59" y="519"/>
                      <a:pt x="30" y="559"/>
                      <a:pt x="5" y="587"/>
                    </a:cubicBezTo>
                    <a:cubicBezTo>
                      <a:pt x="0" y="591"/>
                      <a:pt x="0" y="592"/>
                      <a:pt x="0" y="593"/>
                    </a:cubicBezTo>
                    <a:cubicBezTo>
                      <a:pt x="0" y="597"/>
                      <a:pt x="4" y="598"/>
                      <a:pt x="6" y="598"/>
                    </a:cubicBezTo>
                    <a:cubicBezTo>
                      <a:pt x="13" y="598"/>
                      <a:pt x="41" y="568"/>
                      <a:pt x="47" y="561"/>
                    </a:cubicBezTo>
                    <a:cubicBezTo>
                      <a:pt x="98" y="501"/>
                      <a:pt x="130" y="411"/>
                      <a:pt x="130" y="30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611">
                <a:extLst>
                  <a:ext uri="{FF2B5EF4-FFF2-40B4-BE49-F238E27FC236}">
                    <a16:creationId xmlns:a16="http://schemas.microsoft.com/office/drawing/2014/main" id="{BC26E15A-4D45-4CBF-ABF5-54E16E738294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5945188" y="4021138"/>
                <a:ext cx="196850" cy="141288"/>
              </a:xfrm>
              <a:custGeom>
                <a:avLst/>
                <a:gdLst>
                  <a:gd name="T0" fmla="*/ 275 w 336"/>
                  <a:gd name="T1" fmla="*/ 0 h 232"/>
                  <a:gd name="T2" fmla="*/ 275 w 336"/>
                  <a:gd name="T3" fmla="*/ 8 h 232"/>
                  <a:gd name="T4" fmla="*/ 297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1 w 336"/>
                  <a:gd name="T19" fmla="*/ 0 h 232"/>
                  <a:gd name="T20" fmla="*/ 121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20 w 336"/>
                  <a:gd name="T27" fmla="*/ 170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20 w 336"/>
                  <a:gd name="T47" fmla="*/ 212 h 232"/>
                  <a:gd name="T48" fmla="*/ 176 w 336"/>
                  <a:gd name="T49" fmla="*/ 93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6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5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5" y="0"/>
                    </a:moveTo>
                    <a:lnTo>
                      <a:pt x="275" y="8"/>
                    </a:lnTo>
                    <a:cubicBezTo>
                      <a:pt x="292" y="11"/>
                      <a:pt x="297" y="15"/>
                      <a:pt x="297" y="23"/>
                    </a:cubicBezTo>
                    <a:cubicBezTo>
                      <a:pt x="297" y="31"/>
                      <a:pt x="294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1" y="0"/>
                    </a:lnTo>
                    <a:lnTo>
                      <a:pt x="121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9" y="52"/>
                      <a:pt x="162" y="61"/>
                      <a:pt x="165" y="70"/>
                    </a:cubicBezTo>
                    <a:lnTo>
                      <a:pt x="120" y="170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10" y="232"/>
                      <a:pt x="114" y="225"/>
                      <a:pt x="120" y="212"/>
                    </a:cubicBezTo>
                    <a:lnTo>
                      <a:pt x="176" y="93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6" y="35"/>
                    </a:lnTo>
                    <a:cubicBezTo>
                      <a:pt x="325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612">
                <a:extLst>
                  <a:ext uri="{FF2B5EF4-FFF2-40B4-BE49-F238E27FC236}">
                    <a16:creationId xmlns:a16="http://schemas.microsoft.com/office/drawing/2014/main" id="{B7B69B30-5F05-4E7F-8525-492D57D8F486}"/>
                  </a:ext>
                </a:extLst>
              </p:cNvPr>
              <p:cNvSpPr>
                <a:spLocks noEditPoint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6154738" y="3951288"/>
                <a:ext cx="68263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5 w 118"/>
                  <a:gd name="T29" fmla="*/ 0 h 341"/>
                  <a:gd name="T30" fmla="*/ 30 w 118"/>
                  <a:gd name="T31" fmla="*/ 26 h 341"/>
                  <a:gd name="T32" fmla="*/ 55 w 118"/>
                  <a:gd name="T33" fmla="*/ 51 h 341"/>
                  <a:gd name="T34" fmla="*/ 81 w 118"/>
                  <a:gd name="T35" fmla="*/ 26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1" y="145"/>
                      <a:pt x="18" y="144"/>
                      <a:pt x="23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2"/>
                      <a:pt x="30" y="26"/>
                    </a:cubicBezTo>
                    <a:cubicBezTo>
                      <a:pt x="30" y="40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6"/>
                    </a:cubicBezTo>
                    <a:cubicBezTo>
                      <a:pt x="81" y="12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613">
                <a:extLst>
                  <a:ext uri="{FF2B5EF4-FFF2-40B4-BE49-F238E27FC236}">
                    <a16:creationId xmlns:a16="http://schemas.microsoft.com/office/drawing/2014/main" id="{BB3EBFB7-4A0C-4C6E-A380-1D0908F71AE9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6234113" y="3983038"/>
                <a:ext cx="77788" cy="17780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1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1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6" y="14"/>
                    </a:cubicBezTo>
                    <a:cubicBezTo>
                      <a:pt x="37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1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614">
                <a:extLst>
                  <a:ext uri="{FF2B5EF4-FFF2-40B4-BE49-F238E27FC236}">
                    <a16:creationId xmlns:a16="http://schemas.microsoft.com/office/drawing/2014/main" id="{8AFE61C0-72B3-4624-AB68-6048CE9D6BB5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6313488" y="3951288"/>
                <a:ext cx="139700" cy="206375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8" y="112"/>
                      <a:pt x="147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615">
                <a:extLst>
                  <a:ext uri="{FF2B5EF4-FFF2-40B4-BE49-F238E27FC236}">
                    <a16:creationId xmlns:a16="http://schemas.microsoft.com/office/drawing/2014/main" id="{AD19B09D-F9FF-4C2F-92FA-4976C071FE4A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6532563" y="3951288"/>
                <a:ext cx="139700" cy="206375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2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2"/>
                      <a:pt x="147" y="112"/>
                    </a:cubicBezTo>
                    <a:cubicBezTo>
                      <a:pt x="117" y="112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616">
                <a:extLst>
                  <a:ext uri="{FF2B5EF4-FFF2-40B4-BE49-F238E27FC236}">
                    <a16:creationId xmlns:a16="http://schemas.microsoft.com/office/drawing/2014/main" id="{F35B33C2-49EB-4213-A44C-D7E3674FF2E7}"/>
                  </a:ext>
                </a:extLst>
              </p:cNvPr>
              <p:cNvSpPr>
                <a:spLocks noEditPoint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6680200" y="3951288"/>
                <a:ext cx="69850" cy="206375"/>
              </a:xfrm>
              <a:custGeom>
                <a:avLst/>
                <a:gdLst>
                  <a:gd name="T0" fmla="*/ 80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2 w 118"/>
                  <a:gd name="T23" fmla="*/ 290 h 341"/>
                  <a:gd name="T24" fmla="*/ 82 w 118"/>
                  <a:gd name="T25" fmla="*/ 113 h 341"/>
                  <a:gd name="T26" fmla="*/ 80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80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2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6"/>
                    </a:cubicBezTo>
                    <a:cubicBezTo>
                      <a:pt x="82" y="12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617">
                <a:extLst>
                  <a:ext uri="{FF2B5EF4-FFF2-40B4-BE49-F238E27FC236}">
                    <a16:creationId xmlns:a16="http://schemas.microsoft.com/office/drawing/2014/main" id="{302B1C5D-EE26-41FE-905C-6ABC7206F821}"/>
                  </a:ext>
                </a:extLst>
              </p:cNvPr>
              <p:cNvSpPr>
                <a:spLocks noEditPoint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6765925" y="4019551"/>
                <a:ext cx="128588" cy="203200"/>
              </a:xfrm>
              <a:custGeom>
                <a:avLst/>
                <a:gdLst>
                  <a:gd name="T0" fmla="*/ 220 w 220"/>
                  <a:gd name="T1" fmla="*/ 35 h 338"/>
                  <a:gd name="T2" fmla="*/ 220 w 220"/>
                  <a:gd name="T3" fmla="*/ 16 h 338"/>
                  <a:gd name="T4" fmla="*/ 182 w 220"/>
                  <a:gd name="T5" fmla="*/ 16 h 338"/>
                  <a:gd name="T6" fmla="*/ 154 w 220"/>
                  <a:gd name="T7" fmla="*/ 11 h 338"/>
                  <a:gd name="T8" fmla="*/ 143 w 220"/>
                  <a:gd name="T9" fmla="*/ 7 h 338"/>
                  <a:gd name="T10" fmla="*/ 104 w 220"/>
                  <a:gd name="T11" fmla="*/ 0 h 338"/>
                  <a:gd name="T12" fmla="*/ 20 w 220"/>
                  <a:gd name="T13" fmla="*/ 81 h 338"/>
                  <a:gd name="T14" fmla="*/ 67 w 220"/>
                  <a:gd name="T15" fmla="*/ 148 h 338"/>
                  <a:gd name="T16" fmla="*/ 45 w 220"/>
                  <a:gd name="T17" fmla="*/ 168 h 338"/>
                  <a:gd name="T18" fmla="*/ 22 w 220"/>
                  <a:gd name="T19" fmla="*/ 202 h 338"/>
                  <a:gd name="T20" fmla="*/ 49 w 220"/>
                  <a:gd name="T21" fmla="*/ 228 h 338"/>
                  <a:gd name="T22" fmla="*/ 0 w 220"/>
                  <a:gd name="T23" fmla="*/ 289 h 338"/>
                  <a:gd name="T24" fmla="*/ 86 w 220"/>
                  <a:gd name="T25" fmla="*/ 338 h 338"/>
                  <a:gd name="T26" fmla="*/ 188 w 220"/>
                  <a:gd name="T27" fmla="*/ 304 h 338"/>
                  <a:gd name="T28" fmla="*/ 216 w 220"/>
                  <a:gd name="T29" fmla="*/ 253 h 338"/>
                  <a:gd name="T30" fmla="*/ 155 w 220"/>
                  <a:gd name="T31" fmla="*/ 200 h 338"/>
                  <a:gd name="T32" fmla="*/ 91 w 220"/>
                  <a:gd name="T33" fmla="*/ 197 h 338"/>
                  <a:gd name="T34" fmla="*/ 52 w 220"/>
                  <a:gd name="T35" fmla="*/ 184 h 338"/>
                  <a:gd name="T36" fmla="*/ 82 w 220"/>
                  <a:gd name="T37" fmla="*/ 152 h 338"/>
                  <a:gd name="T38" fmla="*/ 91 w 220"/>
                  <a:gd name="T39" fmla="*/ 153 h 338"/>
                  <a:gd name="T40" fmla="*/ 110 w 220"/>
                  <a:gd name="T41" fmla="*/ 155 h 338"/>
                  <a:gd name="T42" fmla="*/ 164 w 220"/>
                  <a:gd name="T43" fmla="*/ 134 h 338"/>
                  <a:gd name="T44" fmla="*/ 188 w 220"/>
                  <a:gd name="T45" fmla="*/ 77 h 338"/>
                  <a:gd name="T46" fmla="*/ 179 w 220"/>
                  <a:gd name="T47" fmla="*/ 35 h 338"/>
                  <a:gd name="T48" fmla="*/ 220 w 220"/>
                  <a:gd name="T49" fmla="*/ 35 h 338"/>
                  <a:gd name="T50" fmla="*/ 59 w 220"/>
                  <a:gd name="T51" fmla="*/ 230 h 338"/>
                  <a:gd name="T52" fmla="*/ 140 w 220"/>
                  <a:gd name="T53" fmla="*/ 236 h 338"/>
                  <a:gd name="T54" fmla="*/ 202 w 220"/>
                  <a:gd name="T55" fmla="*/ 261 h 338"/>
                  <a:gd name="T56" fmla="*/ 107 w 220"/>
                  <a:gd name="T57" fmla="*/ 309 h 338"/>
                  <a:gd name="T58" fmla="*/ 35 w 220"/>
                  <a:gd name="T59" fmla="*/ 273 h 338"/>
                  <a:gd name="T60" fmla="*/ 59 w 220"/>
                  <a:gd name="T61" fmla="*/ 230 h 338"/>
                  <a:gd name="T62" fmla="*/ 62 w 220"/>
                  <a:gd name="T63" fmla="*/ 60 h 338"/>
                  <a:gd name="T64" fmla="*/ 98 w 220"/>
                  <a:gd name="T65" fmla="*/ 13 h 338"/>
                  <a:gd name="T66" fmla="*/ 135 w 220"/>
                  <a:gd name="T67" fmla="*/ 37 h 338"/>
                  <a:gd name="T68" fmla="*/ 150 w 220"/>
                  <a:gd name="T69" fmla="*/ 97 h 338"/>
                  <a:gd name="T70" fmla="*/ 112 w 220"/>
                  <a:gd name="T71" fmla="*/ 142 h 338"/>
                  <a:gd name="T72" fmla="*/ 62 w 220"/>
                  <a:gd name="T73" fmla="*/ 62 h 338"/>
                  <a:gd name="T74" fmla="*/ 62 w 220"/>
                  <a:gd name="T75" fmla="*/ 6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338">
                    <a:moveTo>
                      <a:pt x="220" y="35"/>
                    </a:moveTo>
                    <a:lnTo>
                      <a:pt x="220" y="16"/>
                    </a:lnTo>
                    <a:lnTo>
                      <a:pt x="182" y="16"/>
                    </a:lnTo>
                    <a:cubicBezTo>
                      <a:pt x="172" y="16"/>
                      <a:pt x="164" y="14"/>
                      <a:pt x="154" y="11"/>
                    </a:cubicBezTo>
                    <a:lnTo>
                      <a:pt x="143" y="7"/>
                    </a:lnTo>
                    <a:cubicBezTo>
                      <a:pt x="130" y="2"/>
                      <a:pt x="116" y="0"/>
                      <a:pt x="104" y="0"/>
                    </a:cubicBezTo>
                    <a:cubicBezTo>
                      <a:pt x="57" y="0"/>
                      <a:pt x="20" y="35"/>
                      <a:pt x="20" y="81"/>
                    </a:cubicBezTo>
                    <a:cubicBezTo>
                      <a:pt x="20" y="112"/>
                      <a:pt x="34" y="131"/>
                      <a:pt x="67" y="148"/>
                    </a:cubicBezTo>
                    <a:cubicBezTo>
                      <a:pt x="57" y="157"/>
                      <a:pt x="48" y="165"/>
                      <a:pt x="45" y="168"/>
                    </a:cubicBezTo>
                    <a:cubicBezTo>
                      <a:pt x="29" y="182"/>
                      <a:pt x="22" y="192"/>
                      <a:pt x="22" y="202"/>
                    </a:cubicBezTo>
                    <a:cubicBezTo>
                      <a:pt x="22" y="212"/>
                      <a:pt x="28" y="218"/>
                      <a:pt x="49" y="228"/>
                    </a:cubicBezTo>
                    <a:cubicBezTo>
                      <a:pt x="13" y="254"/>
                      <a:pt x="0" y="271"/>
                      <a:pt x="0" y="289"/>
                    </a:cubicBezTo>
                    <a:cubicBezTo>
                      <a:pt x="0" y="316"/>
                      <a:pt x="39" y="338"/>
                      <a:pt x="86" y="338"/>
                    </a:cubicBezTo>
                    <a:cubicBezTo>
                      <a:pt x="123" y="338"/>
                      <a:pt x="162" y="325"/>
                      <a:pt x="188" y="304"/>
                    </a:cubicBezTo>
                    <a:cubicBezTo>
                      <a:pt x="207" y="288"/>
                      <a:pt x="216" y="272"/>
                      <a:pt x="216" y="253"/>
                    </a:cubicBezTo>
                    <a:cubicBezTo>
                      <a:pt x="216" y="222"/>
                      <a:pt x="192" y="202"/>
                      <a:pt x="155" y="200"/>
                    </a:cubicBezTo>
                    <a:lnTo>
                      <a:pt x="91" y="197"/>
                    </a:lnTo>
                    <a:cubicBezTo>
                      <a:pt x="65" y="196"/>
                      <a:pt x="52" y="192"/>
                      <a:pt x="52" y="184"/>
                    </a:cubicBezTo>
                    <a:cubicBezTo>
                      <a:pt x="52" y="174"/>
                      <a:pt x="69" y="156"/>
                      <a:pt x="82" y="152"/>
                    </a:cubicBezTo>
                    <a:cubicBezTo>
                      <a:pt x="86" y="153"/>
                      <a:pt x="90" y="153"/>
                      <a:pt x="91" y="153"/>
                    </a:cubicBezTo>
                    <a:cubicBezTo>
                      <a:pt x="101" y="154"/>
                      <a:pt x="107" y="155"/>
                      <a:pt x="110" y="155"/>
                    </a:cubicBezTo>
                    <a:cubicBezTo>
                      <a:pt x="129" y="155"/>
                      <a:pt x="149" y="147"/>
                      <a:pt x="164" y="134"/>
                    </a:cubicBezTo>
                    <a:cubicBezTo>
                      <a:pt x="181" y="120"/>
                      <a:pt x="188" y="102"/>
                      <a:pt x="188" y="77"/>
                    </a:cubicBezTo>
                    <a:cubicBezTo>
                      <a:pt x="188" y="63"/>
                      <a:pt x="186" y="51"/>
                      <a:pt x="179" y="35"/>
                    </a:cubicBezTo>
                    <a:lnTo>
                      <a:pt x="220" y="35"/>
                    </a:lnTo>
                    <a:close/>
                    <a:moveTo>
                      <a:pt x="59" y="230"/>
                    </a:moveTo>
                    <a:cubicBezTo>
                      <a:pt x="76" y="233"/>
                      <a:pt x="115" y="236"/>
                      <a:pt x="140" y="236"/>
                    </a:cubicBezTo>
                    <a:cubicBezTo>
                      <a:pt x="185" y="236"/>
                      <a:pt x="202" y="243"/>
                      <a:pt x="202" y="261"/>
                    </a:cubicBezTo>
                    <a:cubicBezTo>
                      <a:pt x="202" y="290"/>
                      <a:pt x="164" y="309"/>
                      <a:pt x="107" y="309"/>
                    </a:cubicBezTo>
                    <a:cubicBezTo>
                      <a:pt x="64" y="309"/>
                      <a:pt x="35" y="295"/>
                      <a:pt x="35" y="273"/>
                    </a:cubicBezTo>
                    <a:cubicBezTo>
                      <a:pt x="35" y="261"/>
                      <a:pt x="38" y="255"/>
                      <a:pt x="59" y="230"/>
                    </a:cubicBezTo>
                    <a:close/>
                    <a:moveTo>
                      <a:pt x="62" y="60"/>
                    </a:moveTo>
                    <a:cubicBezTo>
                      <a:pt x="62" y="31"/>
                      <a:pt x="76" y="13"/>
                      <a:pt x="98" y="13"/>
                    </a:cubicBezTo>
                    <a:cubicBezTo>
                      <a:pt x="114" y="13"/>
                      <a:pt x="127" y="22"/>
                      <a:pt x="135" y="37"/>
                    </a:cubicBezTo>
                    <a:cubicBezTo>
                      <a:pt x="144" y="54"/>
                      <a:pt x="150" y="77"/>
                      <a:pt x="150" y="97"/>
                    </a:cubicBezTo>
                    <a:cubicBezTo>
                      <a:pt x="150" y="125"/>
                      <a:pt x="135" y="142"/>
                      <a:pt x="112" y="142"/>
                    </a:cubicBezTo>
                    <a:cubicBezTo>
                      <a:pt x="83" y="142"/>
                      <a:pt x="62" y="110"/>
                      <a:pt x="62" y="62"/>
                    </a:cubicBezTo>
                    <a:lnTo>
                      <a:pt x="62" y="6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618">
                <a:extLst>
                  <a:ext uri="{FF2B5EF4-FFF2-40B4-BE49-F238E27FC236}">
                    <a16:creationId xmlns:a16="http://schemas.microsoft.com/office/drawing/2014/main" id="{CD125A72-6E38-43D7-AC6D-20627253A36B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6905625" y="3951288"/>
                <a:ext cx="139700" cy="206375"/>
              </a:xfrm>
              <a:custGeom>
                <a:avLst/>
                <a:gdLst>
                  <a:gd name="T0" fmla="*/ 74 w 239"/>
                  <a:gd name="T1" fmla="*/ 170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8 w 239"/>
                  <a:gd name="T21" fmla="*/ 112 h 341"/>
                  <a:gd name="T22" fmla="*/ 74 w 239"/>
                  <a:gd name="T23" fmla="*/ 153 h 341"/>
                  <a:gd name="T24" fmla="*/ 74 w 239"/>
                  <a:gd name="T25" fmla="*/ 2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30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2"/>
                      <a:pt x="148" y="112"/>
                    </a:cubicBezTo>
                    <a:cubicBezTo>
                      <a:pt x="118" y="112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619">
                <a:extLst>
                  <a:ext uri="{FF2B5EF4-FFF2-40B4-BE49-F238E27FC236}">
                    <a16:creationId xmlns:a16="http://schemas.microsoft.com/office/drawing/2014/main" id="{EBF8E578-9336-4EB5-829A-2C994BDF9CC7}"/>
                  </a:ext>
                </a:extLst>
              </p:cNvPr>
              <p:cNvSpPr>
                <a:spLocks noEditPoint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7123113" y="4019551"/>
                <a:ext cx="136525" cy="203200"/>
              </a:xfrm>
              <a:custGeom>
                <a:avLst/>
                <a:gdLst>
                  <a:gd name="T0" fmla="*/ 2 w 232"/>
                  <a:gd name="T1" fmla="*/ 33 h 337"/>
                  <a:gd name="T2" fmla="*/ 14 w 232"/>
                  <a:gd name="T3" fmla="*/ 32 h 337"/>
                  <a:gd name="T4" fmla="*/ 35 w 232"/>
                  <a:gd name="T5" fmla="*/ 61 h 337"/>
                  <a:gd name="T6" fmla="*/ 35 w 232"/>
                  <a:gd name="T7" fmla="*/ 294 h 337"/>
                  <a:gd name="T8" fmla="*/ 0 w 232"/>
                  <a:gd name="T9" fmla="*/ 329 h 337"/>
                  <a:gd name="T10" fmla="*/ 0 w 232"/>
                  <a:gd name="T11" fmla="*/ 337 h 337"/>
                  <a:gd name="T12" fmla="*/ 121 w 232"/>
                  <a:gd name="T13" fmla="*/ 337 h 337"/>
                  <a:gd name="T14" fmla="*/ 121 w 232"/>
                  <a:gd name="T15" fmla="*/ 328 h 337"/>
                  <a:gd name="T16" fmla="*/ 77 w 232"/>
                  <a:gd name="T17" fmla="*/ 291 h 337"/>
                  <a:gd name="T18" fmla="*/ 77 w 232"/>
                  <a:gd name="T19" fmla="*/ 212 h 337"/>
                  <a:gd name="T20" fmla="*/ 127 w 232"/>
                  <a:gd name="T21" fmla="*/ 234 h 337"/>
                  <a:gd name="T22" fmla="*/ 232 w 232"/>
                  <a:gd name="T23" fmla="*/ 106 h 337"/>
                  <a:gd name="T24" fmla="*/ 149 w 232"/>
                  <a:gd name="T25" fmla="*/ 0 h 337"/>
                  <a:gd name="T26" fmla="*/ 77 w 232"/>
                  <a:gd name="T27" fmla="*/ 39 h 337"/>
                  <a:gd name="T28" fmla="*/ 77 w 232"/>
                  <a:gd name="T29" fmla="*/ 0 h 337"/>
                  <a:gd name="T30" fmla="*/ 74 w 232"/>
                  <a:gd name="T31" fmla="*/ 0 h 337"/>
                  <a:gd name="T32" fmla="*/ 2 w 232"/>
                  <a:gd name="T33" fmla="*/ 25 h 337"/>
                  <a:gd name="T34" fmla="*/ 2 w 232"/>
                  <a:gd name="T35" fmla="*/ 33 h 337"/>
                  <a:gd name="T36" fmla="*/ 77 w 232"/>
                  <a:gd name="T37" fmla="*/ 62 h 337"/>
                  <a:gd name="T38" fmla="*/ 128 w 232"/>
                  <a:gd name="T39" fmla="*/ 29 h 337"/>
                  <a:gd name="T40" fmla="*/ 189 w 232"/>
                  <a:gd name="T41" fmla="*/ 125 h 337"/>
                  <a:gd name="T42" fmla="*/ 129 w 232"/>
                  <a:gd name="T43" fmla="*/ 218 h 337"/>
                  <a:gd name="T44" fmla="*/ 77 w 232"/>
                  <a:gd name="T45" fmla="*/ 185 h 337"/>
                  <a:gd name="T46" fmla="*/ 77 w 232"/>
                  <a:gd name="T47" fmla="*/ 6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7">
                    <a:moveTo>
                      <a:pt x="2" y="33"/>
                    </a:moveTo>
                    <a:cubicBezTo>
                      <a:pt x="6" y="32"/>
                      <a:pt x="10" y="32"/>
                      <a:pt x="14" y="32"/>
                    </a:cubicBezTo>
                    <a:cubicBezTo>
                      <a:pt x="31" y="32"/>
                      <a:pt x="35" y="37"/>
                      <a:pt x="35" y="61"/>
                    </a:cubicBezTo>
                    <a:lnTo>
                      <a:pt x="35" y="294"/>
                    </a:lnTo>
                    <a:cubicBezTo>
                      <a:pt x="35" y="320"/>
                      <a:pt x="29" y="326"/>
                      <a:pt x="0" y="329"/>
                    </a:cubicBezTo>
                    <a:lnTo>
                      <a:pt x="0" y="337"/>
                    </a:lnTo>
                    <a:lnTo>
                      <a:pt x="121" y="337"/>
                    </a:lnTo>
                    <a:lnTo>
                      <a:pt x="121" y="328"/>
                    </a:lnTo>
                    <a:cubicBezTo>
                      <a:pt x="83" y="328"/>
                      <a:pt x="77" y="322"/>
                      <a:pt x="77" y="291"/>
                    </a:cubicBezTo>
                    <a:lnTo>
                      <a:pt x="77" y="212"/>
                    </a:lnTo>
                    <a:cubicBezTo>
                      <a:pt x="94" y="229"/>
                      <a:pt x="106" y="234"/>
                      <a:pt x="127" y="234"/>
                    </a:cubicBezTo>
                    <a:cubicBezTo>
                      <a:pt x="186" y="234"/>
                      <a:pt x="232" y="178"/>
                      <a:pt x="232" y="106"/>
                    </a:cubicBezTo>
                    <a:cubicBezTo>
                      <a:pt x="232" y="44"/>
                      <a:pt x="197" y="0"/>
                      <a:pt x="149" y="0"/>
                    </a:cubicBezTo>
                    <a:cubicBezTo>
                      <a:pt x="121" y="0"/>
                      <a:pt x="99" y="12"/>
                      <a:pt x="77" y="39"/>
                    </a:cubicBezTo>
                    <a:lnTo>
                      <a:pt x="77" y="0"/>
                    </a:lnTo>
                    <a:lnTo>
                      <a:pt x="74" y="0"/>
                    </a:lnTo>
                    <a:cubicBezTo>
                      <a:pt x="47" y="10"/>
                      <a:pt x="29" y="16"/>
                      <a:pt x="2" y="25"/>
                    </a:cubicBezTo>
                    <a:lnTo>
                      <a:pt x="2" y="33"/>
                    </a:lnTo>
                    <a:close/>
                    <a:moveTo>
                      <a:pt x="77" y="62"/>
                    </a:moveTo>
                    <a:cubicBezTo>
                      <a:pt x="77" y="47"/>
                      <a:pt x="105" y="29"/>
                      <a:pt x="128" y="29"/>
                    </a:cubicBezTo>
                    <a:cubicBezTo>
                      <a:pt x="165" y="29"/>
                      <a:pt x="189" y="67"/>
                      <a:pt x="189" y="125"/>
                    </a:cubicBezTo>
                    <a:cubicBezTo>
                      <a:pt x="189" y="181"/>
                      <a:pt x="165" y="218"/>
                      <a:pt x="129" y="218"/>
                    </a:cubicBezTo>
                    <a:cubicBezTo>
                      <a:pt x="105" y="218"/>
                      <a:pt x="77" y="200"/>
                      <a:pt x="77" y="185"/>
                    </a:cubicBezTo>
                    <a:lnTo>
                      <a:pt x="77" y="6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620">
                <a:extLst>
                  <a:ext uri="{FF2B5EF4-FFF2-40B4-BE49-F238E27FC236}">
                    <a16:creationId xmlns:a16="http://schemas.microsoft.com/office/drawing/2014/main" id="{7B19ADCC-83E6-46E2-9FB0-1D9AC8270BDA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7269163" y="4019551"/>
                <a:ext cx="96838" cy="138113"/>
              </a:xfrm>
              <a:custGeom>
                <a:avLst/>
                <a:gdLst>
                  <a:gd name="T0" fmla="*/ 1 w 165"/>
                  <a:gd name="T1" fmla="*/ 34 h 229"/>
                  <a:gd name="T2" fmla="*/ 19 w 165"/>
                  <a:gd name="T3" fmla="*/ 32 h 229"/>
                  <a:gd name="T4" fmla="*/ 36 w 165"/>
                  <a:gd name="T5" fmla="*/ 62 h 229"/>
                  <a:gd name="T6" fmla="*/ 36 w 165"/>
                  <a:gd name="T7" fmla="*/ 187 h 229"/>
                  <a:gd name="T8" fmla="*/ 0 w 165"/>
                  <a:gd name="T9" fmla="*/ 221 h 229"/>
                  <a:gd name="T10" fmla="*/ 0 w 165"/>
                  <a:gd name="T11" fmla="*/ 229 h 229"/>
                  <a:gd name="T12" fmla="*/ 120 w 165"/>
                  <a:gd name="T13" fmla="*/ 229 h 229"/>
                  <a:gd name="T14" fmla="*/ 120 w 165"/>
                  <a:gd name="T15" fmla="*/ 221 h 229"/>
                  <a:gd name="T16" fmla="*/ 77 w 165"/>
                  <a:gd name="T17" fmla="*/ 184 h 229"/>
                  <a:gd name="T18" fmla="*/ 77 w 165"/>
                  <a:gd name="T19" fmla="*/ 72 h 229"/>
                  <a:gd name="T20" fmla="*/ 112 w 165"/>
                  <a:gd name="T21" fmla="*/ 31 h 229"/>
                  <a:gd name="T22" fmla="*/ 125 w 165"/>
                  <a:gd name="T23" fmla="*/ 38 h 229"/>
                  <a:gd name="T24" fmla="*/ 145 w 165"/>
                  <a:gd name="T25" fmla="*/ 48 h 229"/>
                  <a:gd name="T26" fmla="*/ 165 w 165"/>
                  <a:gd name="T27" fmla="*/ 26 h 229"/>
                  <a:gd name="T28" fmla="*/ 137 w 165"/>
                  <a:gd name="T29" fmla="*/ 0 h 229"/>
                  <a:gd name="T30" fmla="*/ 77 w 165"/>
                  <a:gd name="T31" fmla="*/ 46 h 229"/>
                  <a:gd name="T32" fmla="*/ 77 w 165"/>
                  <a:gd name="T33" fmla="*/ 0 h 229"/>
                  <a:gd name="T34" fmla="*/ 75 w 165"/>
                  <a:gd name="T35" fmla="*/ 0 h 229"/>
                  <a:gd name="T36" fmla="*/ 1 w 165"/>
                  <a:gd name="T37" fmla="*/ 26 h 229"/>
                  <a:gd name="T38" fmla="*/ 1 w 165"/>
                  <a:gd name="T39" fmla="*/ 3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229">
                    <a:moveTo>
                      <a:pt x="1" y="34"/>
                    </a:moveTo>
                    <a:cubicBezTo>
                      <a:pt x="8" y="33"/>
                      <a:pt x="13" y="32"/>
                      <a:pt x="19" y="32"/>
                    </a:cubicBezTo>
                    <a:cubicBezTo>
                      <a:pt x="31" y="32"/>
                      <a:pt x="36" y="40"/>
                      <a:pt x="36" y="62"/>
                    </a:cubicBezTo>
                    <a:lnTo>
                      <a:pt x="36" y="187"/>
                    </a:lnTo>
                    <a:cubicBezTo>
                      <a:pt x="36" y="212"/>
                      <a:pt x="32" y="215"/>
                      <a:pt x="0" y="221"/>
                    </a:cubicBezTo>
                    <a:lnTo>
                      <a:pt x="0" y="229"/>
                    </a:lnTo>
                    <a:lnTo>
                      <a:pt x="120" y="229"/>
                    </a:lnTo>
                    <a:lnTo>
                      <a:pt x="120" y="221"/>
                    </a:lnTo>
                    <a:cubicBezTo>
                      <a:pt x="86" y="220"/>
                      <a:pt x="77" y="212"/>
                      <a:pt x="77" y="184"/>
                    </a:cubicBezTo>
                    <a:lnTo>
                      <a:pt x="77" y="72"/>
                    </a:lnTo>
                    <a:cubicBezTo>
                      <a:pt x="77" y="56"/>
                      <a:pt x="99" y="31"/>
                      <a:pt x="112" y="31"/>
                    </a:cubicBezTo>
                    <a:cubicBezTo>
                      <a:pt x="115" y="31"/>
                      <a:pt x="120" y="33"/>
                      <a:pt x="125" y="38"/>
                    </a:cubicBezTo>
                    <a:cubicBezTo>
                      <a:pt x="133" y="45"/>
                      <a:pt x="139" y="48"/>
                      <a:pt x="145" y="48"/>
                    </a:cubicBezTo>
                    <a:cubicBezTo>
                      <a:pt x="157" y="48"/>
                      <a:pt x="165" y="40"/>
                      <a:pt x="165" y="26"/>
                    </a:cubicBezTo>
                    <a:cubicBezTo>
                      <a:pt x="165" y="9"/>
                      <a:pt x="154" y="0"/>
                      <a:pt x="137" y="0"/>
                    </a:cubicBezTo>
                    <a:cubicBezTo>
                      <a:pt x="116" y="0"/>
                      <a:pt x="102" y="11"/>
                      <a:pt x="77" y="46"/>
                    </a:cubicBezTo>
                    <a:lnTo>
                      <a:pt x="77" y="0"/>
                    </a:lnTo>
                    <a:lnTo>
                      <a:pt x="75" y="0"/>
                    </a:lnTo>
                    <a:cubicBezTo>
                      <a:pt x="49" y="10"/>
                      <a:pt x="31" y="17"/>
                      <a:pt x="1" y="26"/>
                    </a:cubicBezTo>
                    <a:lnTo>
                      <a:pt x="1" y="3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621">
                <a:extLst>
                  <a:ext uri="{FF2B5EF4-FFF2-40B4-BE49-F238E27FC236}">
                    <a16:creationId xmlns:a16="http://schemas.microsoft.com/office/drawing/2014/main" id="{7B006D5A-AF9A-4DB7-A857-696A86DBD75B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7373938" y="4019551"/>
                <a:ext cx="128588" cy="141288"/>
              </a:xfrm>
              <a:custGeom>
                <a:avLst/>
                <a:gdLst>
                  <a:gd name="T0" fmla="*/ 110 w 220"/>
                  <a:gd name="T1" fmla="*/ 0 h 234"/>
                  <a:gd name="T2" fmla="*/ 0 w 220"/>
                  <a:gd name="T3" fmla="*/ 116 h 234"/>
                  <a:gd name="T4" fmla="*/ 109 w 220"/>
                  <a:gd name="T5" fmla="*/ 234 h 234"/>
                  <a:gd name="T6" fmla="*/ 220 w 220"/>
                  <a:gd name="T7" fmla="*/ 112 h 234"/>
                  <a:gd name="T8" fmla="*/ 110 w 220"/>
                  <a:gd name="T9" fmla="*/ 0 h 234"/>
                  <a:gd name="T10" fmla="*/ 104 w 220"/>
                  <a:gd name="T11" fmla="*/ 13 h 234"/>
                  <a:gd name="T12" fmla="*/ 175 w 220"/>
                  <a:gd name="T13" fmla="*/ 130 h 234"/>
                  <a:gd name="T14" fmla="*/ 115 w 220"/>
                  <a:gd name="T15" fmla="*/ 220 h 234"/>
                  <a:gd name="T16" fmla="*/ 67 w 220"/>
                  <a:gd name="T17" fmla="*/ 188 h 234"/>
                  <a:gd name="T18" fmla="*/ 45 w 220"/>
                  <a:gd name="T19" fmla="*/ 92 h 234"/>
                  <a:gd name="T20" fmla="*/ 104 w 220"/>
                  <a:gd name="T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4">
                    <a:moveTo>
                      <a:pt x="110" y="0"/>
                    </a:moveTo>
                    <a:cubicBezTo>
                      <a:pt x="45" y="0"/>
                      <a:pt x="0" y="47"/>
                      <a:pt x="0" y="116"/>
                    </a:cubicBezTo>
                    <a:cubicBezTo>
                      <a:pt x="0" y="184"/>
                      <a:pt x="46" y="234"/>
                      <a:pt x="109" y="234"/>
                    </a:cubicBezTo>
                    <a:cubicBezTo>
                      <a:pt x="172" y="234"/>
                      <a:pt x="220" y="181"/>
                      <a:pt x="220" y="112"/>
                    </a:cubicBezTo>
                    <a:cubicBezTo>
                      <a:pt x="220" y="47"/>
                      <a:pt x="174" y="0"/>
                      <a:pt x="110" y="0"/>
                    </a:cubicBezTo>
                    <a:close/>
                    <a:moveTo>
                      <a:pt x="104" y="13"/>
                    </a:moveTo>
                    <a:cubicBezTo>
                      <a:pt x="146" y="13"/>
                      <a:pt x="175" y="61"/>
                      <a:pt x="175" y="130"/>
                    </a:cubicBezTo>
                    <a:cubicBezTo>
                      <a:pt x="175" y="186"/>
                      <a:pt x="153" y="220"/>
                      <a:pt x="115" y="220"/>
                    </a:cubicBezTo>
                    <a:cubicBezTo>
                      <a:pt x="96" y="220"/>
                      <a:pt x="77" y="208"/>
                      <a:pt x="67" y="188"/>
                    </a:cubicBezTo>
                    <a:cubicBezTo>
                      <a:pt x="53" y="162"/>
                      <a:pt x="45" y="127"/>
                      <a:pt x="45" y="92"/>
                    </a:cubicBezTo>
                    <a:cubicBezTo>
                      <a:pt x="45" y="44"/>
                      <a:pt x="68" y="13"/>
                      <a:pt x="104" y="1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622">
                <a:extLst>
                  <a:ext uri="{FF2B5EF4-FFF2-40B4-BE49-F238E27FC236}">
                    <a16:creationId xmlns:a16="http://schemas.microsoft.com/office/drawing/2014/main" id="{090E536A-4A23-454C-B94D-891D335E5F03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7512050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4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623">
                <a:extLst>
                  <a:ext uri="{FF2B5EF4-FFF2-40B4-BE49-F238E27FC236}">
                    <a16:creationId xmlns:a16="http://schemas.microsoft.com/office/drawing/2014/main" id="{8D13A1E0-8AE8-4359-95CC-CAE6E14BDE98}"/>
                  </a:ext>
                </a:extLst>
              </p:cNvPr>
              <p:cNvSpPr>
                <a:spLocks noEditPoint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7667625" y="4019551"/>
                <a:ext cx="117475" cy="141288"/>
              </a:xfrm>
              <a:custGeom>
                <a:avLst/>
                <a:gdLst>
                  <a:gd name="T0" fmla="*/ 202 w 202"/>
                  <a:gd name="T1" fmla="*/ 196 h 234"/>
                  <a:gd name="T2" fmla="*/ 180 w 202"/>
                  <a:gd name="T3" fmla="*/ 205 h 234"/>
                  <a:gd name="T4" fmla="*/ 165 w 202"/>
                  <a:gd name="T5" fmla="*/ 177 h 234"/>
                  <a:gd name="T6" fmla="*/ 165 w 202"/>
                  <a:gd name="T7" fmla="*/ 79 h 234"/>
                  <a:gd name="T8" fmla="*/ 155 w 202"/>
                  <a:gd name="T9" fmla="*/ 27 h 234"/>
                  <a:gd name="T10" fmla="*/ 93 w 202"/>
                  <a:gd name="T11" fmla="*/ 0 h 234"/>
                  <a:gd name="T12" fmla="*/ 10 w 202"/>
                  <a:gd name="T13" fmla="*/ 55 h 234"/>
                  <a:gd name="T14" fmla="*/ 31 w 202"/>
                  <a:gd name="T15" fmla="*/ 77 h 234"/>
                  <a:gd name="T16" fmla="*/ 54 w 202"/>
                  <a:gd name="T17" fmla="*/ 56 h 234"/>
                  <a:gd name="T18" fmla="*/ 53 w 202"/>
                  <a:gd name="T19" fmla="*/ 48 h 234"/>
                  <a:gd name="T20" fmla="*/ 51 w 202"/>
                  <a:gd name="T21" fmla="*/ 36 h 234"/>
                  <a:gd name="T22" fmla="*/ 87 w 202"/>
                  <a:gd name="T23" fmla="*/ 11 h 234"/>
                  <a:gd name="T24" fmla="*/ 125 w 202"/>
                  <a:gd name="T25" fmla="*/ 53 h 234"/>
                  <a:gd name="T26" fmla="*/ 125 w 202"/>
                  <a:gd name="T27" fmla="*/ 83 h 234"/>
                  <a:gd name="T28" fmla="*/ 18 w 202"/>
                  <a:gd name="T29" fmla="*/ 137 h 234"/>
                  <a:gd name="T30" fmla="*/ 0 w 202"/>
                  <a:gd name="T31" fmla="*/ 181 h 234"/>
                  <a:gd name="T32" fmla="*/ 53 w 202"/>
                  <a:gd name="T33" fmla="*/ 234 h 234"/>
                  <a:gd name="T34" fmla="*/ 125 w 202"/>
                  <a:gd name="T35" fmla="*/ 198 h 234"/>
                  <a:gd name="T36" fmla="*/ 157 w 202"/>
                  <a:gd name="T37" fmla="*/ 234 h 234"/>
                  <a:gd name="T38" fmla="*/ 202 w 202"/>
                  <a:gd name="T39" fmla="*/ 209 h 234"/>
                  <a:gd name="T40" fmla="*/ 202 w 202"/>
                  <a:gd name="T41" fmla="*/ 196 h 234"/>
                  <a:gd name="T42" fmla="*/ 125 w 202"/>
                  <a:gd name="T43" fmla="*/ 168 h 234"/>
                  <a:gd name="T44" fmla="*/ 112 w 202"/>
                  <a:gd name="T45" fmla="*/ 194 h 234"/>
                  <a:gd name="T46" fmla="*/ 75 w 202"/>
                  <a:gd name="T47" fmla="*/ 205 h 234"/>
                  <a:gd name="T48" fmla="*/ 44 w 202"/>
                  <a:gd name="T49" fmla="*/ 167 h 234"/>
                  <a:gd name="T50" fmla="*/ 44 w 202"/>
                  <a:gd name="T51" fmla="*/ 165 h 234"/>
                  <a:gd name="T52" fmla="*/ 125 w 202"/>
                  <a:gd name="T53" fmla="*/ 95 h 234"/>
                  <a:gd name="T54" fmla="*/ 125 w 202"/>
                  <a:gd name="T55" fmla="*/ 16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4">
                    <a:moveTo>
                      <a:pt x="202" y="196"/>
                    </a:moveTo>
                    <a:cubicBezTo>
                      <a:pt x="194" y="203"/>
                      <a:pt x="188" y="205"/>
                      <a:pt x="180" y="205"/>
                    </a:cubicBezTo>
                    <a:cubicBezTo>
                      <a:pt x="169" y="205"/>
                      <a:pt x="165" y="199"/>
                      <a:pt x="165" y="177"/>
                    </a:cubicBezTo>
                    <a:lnTo>
                      <a:pt x="165" y="79"/>
                    </a:lnTo>
                    <a:cubicBezTo>
                      <a:pt x="165" y="53"/>
                      <a:pt x="163" y="39"/>
                      <a:pt x="155" y="27"/>
                    </a:cubicBezTo>
                    <a:cubicBezTo>
                      <a:pt x="144" y="9"/>
                      <a:pt x="123" y="0"/>
                      <a:pt x="93" y="0"/>
                    </a:cubicBezTo>
                    <a:cubicBezTo>
                      <a:pt x="47" y="0"/>
                      <a:pt x="10" y="24"/>
                      <a:pt x="10" y="55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4" y="67"/>
                      <a:pt x="54" y="56"/>
                    </a:cubicBezTo>
                    <a:cubicBezTo>
                      <a:pt x="54" y="54"/>
                      <a:pt x="53" y="51"/>
                      <a:pt x="53" y="48"/>
                    </a:cubicBezTo>
                    <a:cubicBezTo>
                      <a:pt x="52" y="43"/>
                      <a:pt x="51" y="39"/>
                      <a:pt x="51" y="36"/>
                    </a:cubicBezTo>
                    <a:cubicBezTo>
                      <a:pt x="51" y="22"/>
                      <a:pt x="67" y="11"/>
                      <a:pt x="87" y="11"/>
                    </a:cubicBezTo>
                    <a:cubicBezTo>
                      <a:pt x="111" y="11"/>
                      <a:pt x="125" y="26"/>
                      <a:pt x="125" y="53"/>
                    </a:cubicBezTo>
                    <a:lnTo>
                      <a:pt x="125" y="83"/>
                    </a:lnTo>
                    <a:cubicBezTo>
                      <a:pt x="48" y="114"/>
                      <a:pt x="40" y="118"/>
                      <a:pt x="18" y="137"/>
                    </a:cubicBezTo>
                    <a:cubicBezTo>
                      <a:pt x="7" y="147"/>
                      <a:pt x="0" y="164"/>
                      <a:pt x="0" y="181"/>
                    </a:cubicBezTo>
                    <a:cubicBezTo>
                      <a:pt x="0" y="212"/>
                      <a:pt x="22" y="234"/>
                      <a:pt x="53" y="234"/>
                    </a:cubicBezTo>
                    <a:cubicBezTo>
                      <a:pt x="74" y="234"/>
                      <a:pt x="95" y="223"/>
                      <a:pt x="125" y="198"/>
                    </a:cubicBezTo>
                    <a:cubicBezTo>
                      <a:pt x="128" y="223"/>
                      <a:pt x="137" y="234"/>
                      <a:pt x="157" y="234"/>
                    </a:cubicBezTo>
                    <a:cubicBezTo>
                      <a:pt x="174" y="234"/>
                      <a:pt x="185" y="228"/>
                      <a:pt x="202" y="209"/>
                    </a:cubicBezTo>
                    <a:lnTo>
                      <a:pt x="202" y="196"/>
                    </a:lnTo>
                    <a:close/>
                    <a:moveTo>
                      <a:pt x="125" y="168"/>
                    </a:moveTo>
                    <a:cubicBezTo>
                      <a:pt x="125" y="183"/>
                      <a:pt x="122" y="188"/>
                      <a:pt x="112" y="194"/>
                    </a:cubicBezTo>
                    <a:cubicBezTo>
                      <a:pt x="100" y="201"/>
                      <a:pt x="86" y="205"/>
                      <a:pt x="75" y="205"/>
                    </a:cubicBezTo>
                    <a:cubicBezTo>
                      <a:pt x="58" y="205"/>
                      <a:pt x="44" y="188"/>
                      <a:pt x="44" y="167"/>
                    </a:cubicBezTo>
                    <a:lnTo>
                      <a:pt x="44" y="165"/>
                    </a:lnTo>
                    <a:cubicBezTo>
                      <a:pt x="44" y="135"/>
                      <a:pt x="64" y="117"/>
                      <a:pt x="125" y="95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624">
                <a:extLst>
                  <a:ext uri="{FF2B5EF4-FFF2-40B4-BE49-F238E27FC236}">
                    <a16:creationId xmlns:a16="http://schemas.microsoft.com/office/drawing/2014/main" id="{376B92D4-993F-4E4B-823F-5B4FA08963CA}"/>
                  </a:ext>
                </a:extLst>
              </p:cNvPr>
              <p:cNvSpPr>
                <a:spLocks noEditPoint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7786688" y="3951288"/>
                <a:ext cx="134938" cy="209550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6 w 232"/>
                  <a:gd name="T17" fmla="*/ 346 h 346"/>
                  <a:gd name="T18" fmla="*/ 232 w 232"/>
                  <a:gd name="T19" fmla="*/ 220 h 346"/>
                  <a:gd name="T20" fmla="*/ 145 w 232"/>
                  <a:gd name="T21" fmla="*/ 112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5 w 232"/>
                  <a:gd name="T29" fmla="*/ 143 h 346"/>
                  <a:gd name="T30" fmla="*/ 188 w 232"/>
                  <a:gd name="T31" fmla="*/ 243 h 346"/>
                  <a:gd name="T32" fmla="*/ 124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6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2"/>
                      <a:pt x="145" y="112"/>
                    </a:cubicBezTo>
                    <a:cubicBezTo>
                      <a:pt x="114" y="112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9" y="143"/>
                      <a:pt x="125" y="143"/>
                    </a:cubicBezTo>
                    <a:cubicBezTo>
                      <a:pt x="164" y="143"/>
                      <a:pt x="188" y="182"/>
                      <a:pt x="188" y="243"/>
                    </a:cubicBezTo>
                    <a:cubicBezTo>
                      <a:pt x="188" y="298"/>
                      <a:pt x="165" y="330"/>
                      <a:pt x="124" y="330"/>
                    </a:cubicBezTo>
                    <a:cubicBezTo>
                      <a:pt x="98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625">
                <a:extLst>
                  <a:ext uri="{FF2B5EF4-FFF2-40B4-BE49-F238E27FC236}">
                    <a16:creationId xmlns:a16="http://schemas.microsoft.com/office/drawing/2014/main" id="{20A42954-2D92-4FF1-B5D9-4ABA9CBDC1BA}"/>
                  </a:ext>
                </a:extLst>
              </p:cNvPr>
              <p:cNvSpPr>
                <a:spLocks noEditPoint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7935913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626">
                <a:extLst>
                  <a:ext uri="{FF2B5EF4-FFF2-40B4-BE49-F238E27FC236}">
                    <a16:creationId xmlns:a16="http://schemas.microsoft.com/office/drawing/2014/main" id="{57DEDC3A-0C83-4F31-827F-2BAE6621DEBB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8018463" y="3951288"/>
                <a:ext cx="69850" cy="206375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60 h 341"/>
                  <a:gd name="T8" fmla="*/ 39 w 119"/>
                  <a:gd name="T9" fmla="*/ 298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30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8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627">
                <a:extLst>
                  <a:ext uri="{FF2B5EF4-FFF2-40B4-BE49-F238E27FC236}">
                    <a16:creationId xmlns:a16="http://schemas.microsoft.com/office/drawing/2014/main" id="{766CA14A-AF07-4185-BFAC-90D6D2501F06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8097838" y="3951288"/>
                <a:ext cx="69850" cy="206375"/>
              </a:xfrm>
              <a:custGeom>
                <a:avLst/>
                <a:gdLst>
                  <a:gd name="T0" fmla="*/ 79 w 118"/>
                  <a:gd name="T1" fmla="*/ 112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2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2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2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628">
                <a:extLst>
                  <a:ext uri="{FF2B5EF4-FFF2-40B4-BE49-F238E27FC236}">
                    <a16:creationId xmlns:a16="http://schemas.microsoft.com/office/drawing/2014/main" id="{D3523C81-C752-44C4-9748-5B7D7BB80F18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8178800" y="3983038"/>
                <a:ext cx="77788" cy="177800"/>
              </a:xfrm>
              <a:custGeom>
                <a:avLst/>
                <a:gdLst>
                  <a:gd name="T0" fmla="*/ 121 w 133"/>
                  <a:gd name="T1" fmla="*/ 64 h 294"/>
                  <a:gd name="T2" fmla="*/ 70 w 133"/>
                  <a:gd name="T3" fmla="*/ 64 h 294"/>
                  <a:gd name="T4" fmla="*/ 70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8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8 w 133"/>
                  <a:gd name="T17" fmla="*/ 80 h 294"/>
                  <a:gd name="T18" fmla="*/ 28 w 133"/>
                  <a:gd name="T19" fmla="*/ 231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1 h 294"/>
                  <a:gd name="T26" fmla="*/ 96 w 133"/>
                  <a:gd name="T27" fmla="*/ 268 h 294"/>
                  <a:gd name="T28" fmla="*/ 70 w 133"/>
                  <a:gd name="T29" fmla="*/ 223 h 294"/>
                  <a:gd name="T30" fmla="*/ 70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70" y="0"/>
                      <a:pt x="67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2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1"/>
                    </a:lnTo>
                    <a:cubicBezTo>
                      <a:pt x="28" y="272"/>
                      <a:pt x="43" y="294"/>
                      <a:pt x="73" y="294"/>
                    </a:cubicBezTo>
                    <a:cubicBezTo>
                      <a:pt x="97" y="294"/>
                      <a:pt x="116" y="282"/>
                      <a:pt x="133" y="256"/>
                    </a:cubicBezTo>
                    <a:lnTo>
                      <a:pt x="126" y="251"/>
                    </a:lnTo>
                    <a:cubicBezTo>
                      <a:pt x="116" y="263"/>
                      <a:pt x="107" y="268"/>
                      <a:pt x="96" y="268"/>
                    </a:cubicBezTo>
                    <a:cubicBezTo>
                      <a:pt x="78" y="268"/>
                      <a:pt x="70" y="255"/>
                      <a:pt x="70" y="223"/>
                    </a:cubicBezTo>
                    <a:lnTo>
                      <a:pt x="70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629">
                <a:extLst>
                  <a:ext uri="{FF2B5EF4-FFF2-40B4-BE49-F238E27FC236}">
                    <a16:creationId xmlns:a16="http://schemas.microsoft.com/office/drawing/2014/main" id="{C5D80C5B-8E45-4BC4-ABBC-7965D2E60121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8259763" y="4021138"/>
                <a:ext cx="134938" cy="201613"/>
              </a:xfrm>
              <a:custGeom>
                <a:avLst/>
                <a:gdLst>
                  <a:gd name="T0" fmla="*/ 230 w 230"/>
                  <a:gd name="T1" fmla="*/ 0 h 334"/>
                  <a:gd name="T2" fmla="*/ 162 w 230"/>
                  <a:gd name="T3" fmla="*/ 0 h 334"/>
                  <a:gd name="T4" fmla="*/ 162 w 230"/>
                  <a:gd name="T5" fmla="*/ 8 h 334"/>
                  <a:gd name="T6" fmla="*/ 186 w 230"/>
                  <a:gd name="T7" fmla="*/ 20 h 334"/>
                  <a:gd name="T8" fmla="*/ 184 w 230"/>
                  <a:gd name="T9" fmla="*/ 29 h 334"/>
                  <a:gd name="T10" fmla="*/ 136 w 230"/>
                  <a:gd name="T11" fmla="*/ 167 h 334"/>
                  <a:gd name="T12" fmla="*/ 79 w 230"/>
                  <a:gd name="T13" fmla="*/ 40 h 334"/>
                  <a:gd name="T14" fmla="*/ 74 w 230"/>
                  <a:gd name="T15" fmla="*/ 21 h 334"/>
                  <a:gd name="T16" fmla="*/ 103 w 230"/>
                  <a:gd name="T17" fmla="*/ 8 h 334"/>
                  <a:gd name="T18" fmla="*/ 103 w 230"/>
                  <a:gd name="T19" fmla="*/ 0 h 334"/>
                  <a:gd name="T20" fmla="*/ 0 w 230"/>
                  <a:gd name="T21" fmla="*/ 0 h 334"/>
                  <a:gd name="T22" fmla="*/ 0 w 230"/>
                  <a:gd name="T23" fmla="*/ 7 h 334"/>
                  <a:gd name="T24" fmla="*/ 25 w 230"/>
                  <a:gd name="T25" fmla="*/ 23 h 334"/>
                  <a:gd name="T26" fmla="*/ 82 w 230"/>
                  <a:gd name="T27" fmla="*/ 146 h 334"/>
                  <a:gd name="T28" fmla="*/ 84 w 230"/>
                  <a:gd name="T29" fmla="*/ 150 h 334"/>
                  <a:gd name="T30" fmla="*/ 91 w 230"/>
                  <a:gd name="T31" fmla="*/ 165 h 334"/>
                  <a:gd name="T32" fmla="*/ 113 w 230"/>
                  <a:gd name="T33" fmla="*/ 215 h 334"/>
                  <a:gd name="T34" fmla="*/ 93 w 230"/>
                  <a:gd name="T35" fmla="*/ 269 h 334"/>
                  <a:gd name="T36" fmla="*/ 68 w 230"/>
                  <a:gd name="T37" fmla="*/ 292 h 334"/>
                  <a:gd name="T38" fmla="*/ 56 w 230"/>
                  <a:gd name="T39" fmla="*/ 288 h 334"/>
                  <a:gd name="T40" fmla="*/ 29 w 230"/>
                  <a:gd name="T41" fmla="*/ 283 h 334"/>
                  <a:gd name="T42" fmla="*/ 8 w 230"/>
                  <a:gd name="T43" fmla="*/ 305 h 334"/>
                  <a:gd name="T44" fmla="*/ 45 w 230"/>
                  <a:gd name="T45" fmla="*/ 334 h 334"/>
                  <a:gd name="T46" fmla="*/ 129 w 230"/>
                  <a:gd name="T47" fmla="*/ 234 h 334"/>
                  <a:gd name="T48" fmla="*/ 206 w 230"/>
                  <a:gd name="T49" fmla="*/ 30 h 334"/>
                  <a:gd name="T50" fmla="*/ 230 w 230"/>
                  <a:gd name="T51" fmla="*/ 8 h 334"/>
                  <a:gd name="T52" fmla="*/ 230 w 230"/>
                  <a:gd name="T5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4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7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1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4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2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1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4"/>
                      <a:pt x="45" y="334"/>
                    </a:cubicBezTo>
                    <a:cubicBezTo>
                      <a:pt x="78" y="334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630">
                <a:extLst>
                  <a:ext uri="{FF2B5EF4-FFF2-40B4-BE49-F238E27FC236}">
                    <a16:creationId xmlns:a16="http://schemas.microsoft.com/office/drawing/2014/main" id="{16D1D30F-9C6F-4B90-A6A7-021B7F0E89D4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8404225" y="4127501"/>
                <a:ext cx="31750" cy="33338"/>
              </a:xfrm>
              <a:custGeom>
                <a:avLst/>
                <a:gdLst>
                  <a:gd name="T0" fmla="*/ 27 w 55"/>
                  <a:gd name="T1" fmla="*/ 0 h 55"/>
                  <a:gd name="T2" fmla="*/ 0 w 55"/>
                  <a:gd name="T3" fmla="*/ 28 h 55"/>
                  <a:gd name="T4" fmla="*/ 26 w 55"/>
                  <a:gd name="T5" fmla="*/ 55 h 55"/>
                  <a:gd name="T6" fmla="*/ 55 w 55"/>
                  <a:gd name="T7" fmla="*/ 28 h 55"/>
                  <a:gd name="T8" fmla="*/ 27 w 5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5"/>
                      <a:pt x="26" y="55"/>
                    </a:cubicBezTo>
                    <a:cubicBezTo>
                      <a:pt x="42" y="55"/>
                      <a:pt x="55" y="43"/>
                      <a:pt x="55" y="28"/>
                    </a:cubicBezTo>
                    <a:cubicBezTo>
                      <a:pt x="55" y="13"/>
                      <a:pt x="42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任意多边形: 形状 1148">
                <a:extLst>
                  <a:ext uri="{FF2B5EF4-FFF2-40B4-BE49-F238E27FC236}">
                    <a16:creationId xmlns:a16="http://schemas.microsoft.com/office/drawing/2014/main" id="{13CA52CC-3CD0-4D2D-BA17-7B5AAA697A5A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5530850" y="3129757"/>
                <a:ext cx="827089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827089" h="11114">
                    <a:moveTo>
                      <a:pt x="0" y="11113"/>
                    </a:moveTo>
                    <a:lnTo>
                      <a:pt x="827088" y="11113"/>
                    </a:lnTo>
                    <a:lnTo>
                      <a:pt x="827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0" name="任意多边形: 形状 1149">
                <a:extLst>
                  <a:ext uri="{FF2B5EF4-FFF2-40B4-BE49-F238E27FC236}">
                    <a16:creationId xmlns:a16="http://schemas.microsoft.com/office/drawing/2014/main" id="{28324DDA-11AF-41E7-B1C4-71E264CA8A3E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5489575" y="4075906"/>
                <a:ext cx="207964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207964" h="11115">
                    <a:moveTo>
                      <a:pt x="0" y="11114"/>
                    </a:moveTo>
                    <a:lnTo>
                      <a:pt x="207963" y="11114"/>
                    </a:lnTo>
                    <a:lnTo>
                      <a:pt x="2079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268" name="文本框 1267">
            <a:extLst>
              <a:ext uri="{FF2B5EF4-FFF2-40B4-BE49-F238E27FC236}">
                <a16:creationId xmlns:a16="http://schemas.microsoft.com/office/drawing/2014/main" id="{8ED46E43-9414-4ECC-8B76-F24D082164A3}"/>
              </a:ext>
            </a:extLst>
          </p:cNvPr>
          <p:cNvSpPr txBox="1"/>
          <p:nvPr/>
        </p:nvSpPr>
        <p:spPr>
          <a:xfrm>
            <a:off x="1143122" y="5216280"/>
            <a:ext cx="51047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i="1" dirty="0">
                <a:solidFill>
                  <a:schemeClr val="accent6"/>
                </a:solidFill>
              </a:rPr>
              <a:t>with high probability</a:t>
            </a:r>
            <a:r>
              <a:rPr lang="en-US" altLang="zh-CN" i="1" dirty="0"/>
              <a:t> </a:t>
            </a:r>
            <a:r>
              <a:rPr lang="en-US" altLang="zh-CN" dirty="0"/>
              <a:t>(</a:t>
            </a:r>
            <a:r>
              <a:rPr lang="en-US" altLang="zh-CN" i="1" dirty="0" err="1">
                <a:solidFill>
                  <a:schemeClr val="accent6"/>
                </a:solidFill>
              </a:rPr>
              <a:t>w.h.p</a:t>
            </a:r>
            <a:r>
              <a:rPr lang="en-US" altLang="zh-CN" i="1" dirty="0">
                <a:solidFill>
                  <a:schemeClr val="accent6"/>
                </a:solidFill>
              </a:rPr>
              <a:t>.</a:t>
            </a:r>
            <a:r>
              <a:rPr lang="en-US" altLang="zh-CN" dirty="0"/>
              <a:t>):</a:t>
            </a:r>
          </a:p>
          <a:p>
            <a:r>
              <a:rPr lang="en-US" altLang="zh-CN" dirty="0"/>
              <a:t>We say an event happens with high probability (in </a:t>
            </a:r>
            <a:r>
              <a:rPr lang="en-US" altLang="zh-CN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/>
              <a:t>)</a:t>
            </a:r>
          </a:p>
          <a:p>
            <a:r>
              <a:rPr lang="en-US" altLang="zh-CN" dirty="0"/>
              <a:t>if it happens with probability at least 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1-1/</a:t>
            </a:r>
            <a:r>
              <a:rPr lang="en-US" altLang="zh-CN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/>
              <a:t>.</a:t>
            </a:r>
            <a:endParaRPr lang="zh-CN" altLang="en-US" dirty="0"/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3FAFE2A8-A199-4236-B31B-E2ACAEC43407}"/>
              </a:ext>
            </a:extLst>
          </p:cNvPr>
          <p:cNvSpPr txBox="1"/>
          <p:nvPr/>
        </p:nvSpPr>
        <p:spPr>
          <a:xfrm>
            <a:off x="1681993" y="1459856"/>
            <a:ext cx="58673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</a:rPr>
              <a:t>Question: maximum number of balls in a bin?</a:t>
            </a:r>
            <a:endParaRPr lang="zh-CN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303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grpSp>
        <p:nvGrpSpPr>
          <p:cNvPr id="1033" name="组合 1032">
            <a:extLst>
              <a:ext uri="{FF2B5EF4-FFF2-40B4-BE49-F238E27FC236}">
                <a16:creationId xmlns:a16="http://schemas.microsoft.com/office/drawing/2014/main" id="{5183844A-D300-4B22-88F1-CCE44BEA9E51}"/>
              </a:ext>
            </a:extLst>
          </p:cNvPr>
          <p:cNvGrpSpPr/>
          <p:nvPr/>
        </p:nvGrpSpPr>
        <p:grpSpPr>
          <a:xfrm>
            <a:off x="1093849" y="1489844"/>
            <a:ext cx="6857878" cy="1159009"/>
            <a:chOff x="1143122" y="2656853"/>
            <a:chExt cx="6857878" cy="1159009"/>
          </a:xfrm>
        </p:grpSpPr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709A0792-D950-4EAC-9190-72E8EEB0B3FD}"/>
                </a:ext>
              </a:extLst>
            </p:cNvPr>
            <p:cNvSpPr/>
            <p:nvPr/>
          </p:nvSpPr>
          <p:spPr>
            <a:xfrm>
              <a:off x="1143122" y="2656853"/>
              <a:ext cx="6857878" cy="115900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032" name="组合 1031">
              <a:extLst>
                <a:ext uri="{FF2B5EF4-FFF2-40B4-BE49-F238E27FC236}">
                  <a16:creationId xmlns:a16="http://schemas.microsoft.com/office/drawing/2014/main" id="{BD9CFB61-BC30-4CD5-83A5-7EE7650C201C}"/>
                </a:ext>
              </a:extLst>
            </p:cNvPr>
            <p:cNvGrpSpPr>
              <a:grpSpLocks noChangeAspect="1"/>
            </p:cNvGrpSpPr>
            <p:nvPr>
              <p:custDataLst>
                <p:tags r:id="rId193"/>
              </p:custDataLst>
            </p:nvPr>
          </p:nvGrpSpPr>
          <p:grpSpPr>
            <a:xfrm>
              <a:off x="1290638" y="2794000"/>
              <a:ext cx="6597651" cy="889000"/>
              <a:chOff x="1290638" y="2794000"/>
              <a:chExt cx="6597651" cy="889000"/>
            </a:xfrm>
          </p:grpSpPr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id="{C547C220-AF62-4C39-B855-0F9A17CF9288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1290638" y="2820988"/>
                <a:ext cx="271463" cy="206375"/>
              </a:xfrm>
              <a:custGeom>
                <a:avLst/>
                <a:gdLst>
                  <a:gd name="T0" fmla="*/ 462 w 462"/>
                  <a:gd name="T1" fmla="*/ 0 h 335"/>
                  <a:gd name="T2" fmla="*/ 363 w 462"/>
                  <a:gd name="T3" fmla="*/ 0 h 335"/>
                  <a:gd name="T4" fmla="*/ 363 w 462"/>
                  <a:gd name="T5" fmla="*/ 9 h 335"/>
                  <a:gd name="T6" fmla="*/ 397 w 462"/>
                  <a:gd name="T7" fmla="*/ 31 h 335"/>
                  <a:gd name="T8" fmla="*/ 389 w 462"/>
                  <a:gd name="T9" fmla="*/ 68 h 335"/>
                  <a:gd name="T10" fmla="*/ 327 w 462"/>
                  <a:gd name="T11" fmla="*/ 237 h 335"/>
                  <a:gd name="T12" fmla="*/ 261 w 462"/>
                  <a:gd name="T13" fmla="*/ 67 h 335"/>
                  <a:gd name="T14" fmla="*/ 255 w 462"/>
                  <a:gd name="T15" fmla="*/ 52 h 335"/>
                  <a:gd name="T16" fmla="*/ 248 w 462"/>
                  <a:gd name="T17" fmla="*/ 26 h 335"/>
                  <a:gd name="T18" fmla="*/ 286 w 462"/>
                  <a:gd name="T19" fmla="*/ 9 h 335"/>
                  <a:gd name="T20" fmla="*/ 286 w 462"/>
                  <a:gd name="T21" fmla="*/ 0 h 335"/>
                  <a:gd name="T22" fmla="*/ 153 w 462"/>
                  <a:gd name="T23" fmla="*/ 0 h 335"/>
                  <a:gd name="T24" fmla="*/ 153 w 462"/>
                  <a:gd name="T25" fmla="*/ 9 h 335"/>
                  <a:gd name="T26" fmla="*/ 203 w 462"/>
                  <a:gd name="T27" fmla="*/ 54 h 335"/>
                  <a:gd name="T28" fmla="*/ 220 w 462"/>
                  <a:gd name="T29" fmla="*/ 95 h 335"/>
                  <a:gd name="T30" fmla="*/ 167 w 462"/>
                  <a:gd name="T31" fmla="*/ 235 h 335"/>
                  <a:gd name="T32" fmla="*/ 95 w 462"/>
                  <a:gd name="T33" fmla="*/ 48 h 335"/>
                  <a:gd name="T34" fmla="*/ 89 w 462"/>
                  <a:gd name="T35" fmla="*/ 25 h 335"/>
                  <a:gd name="T36" fmla="*/ 122 w 462"/>
                  <a:gd name="T37" fmla="*/ 9 h 335"/>
                  <a:gd name="T38" fmla="*/ 122 w 462"/>
                  <a:gd name="T39" fmla="*/ 0 h 335"/>
                  <a:gd name="T40" fmla="*/ 0 w 462"/>
                  <a:gd name="T41" fmla="*/ 0 h 335"/>
                  <a:gd name="T42" fmla="*/ 0 w 462"/>
                  <a:gd name="T43" fmla="*/ 9 h 335"/>
                  <a:gd name="T44" fmla="*/ 51 w 462"/>
                  <a:gd name="T45" fmla="*/ 67 h 335"/>
                  <a:gd name="T46" fmla="*/ 147 w 462"/>
                  <a:gd name="T47" fmla="*/ 335 h 335"/>
                  <a:gd name="T48" fmla="*/ 155 w 462"/>
                  <a:gd name="T49" fmla="*/ 335 h 335"/>
                  <a:gd name="T50" fmla="*/ 231 w 462"/>
                  <a:gd name="T51" fmla="*/ 124 h 335"/>
                  <a:gd name="T52" fmla="*/ 311 w 462"/>
                  <a:gd name="T53" fmla="*/ 335 h 335"/>
                  <a:gd name="T54" fmla="*/ 319 w 462"/>
                  <a:gd name="T55" fmla="*/ 335 h 335"/>
                  <a:gd name="T56" fmla="*/ 420 w 462"/>
                  <a:gd name="T57" fmla="*/ 44 h 335"/>
                  <a:gd name="T58" fmla="*/ 462 w 462"/>
                  <a:gd name="T59" fmla="*/ 9 h 335"/>
                  <a:gd name="T60" fmla="*/ 462 w 462"/>
                  <a:gd name="T61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5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9"/>
                    </a:lnTo>
                    <a:cubicBezTo>
                      <a:pt x="388" y="12"/>
                      <a:pt x="397" y="17"/>
                      <a:pt x="397" y="31"/>
                    </a:cubicBezTo>
                    <a:cubicBezTo>
                      <a:pt x="397" y="41"/>
                      <a:pt x="394" y="54"/>
                      <a:pt x="389" y="68"/>
                    </a:cubicBezTo>
                    <a:lnTo>
                      <a:pt x="327" y="237"/>
                    </a:lnTo>
                    <a:lnTo>
                      <a:pt x="261" y="67"/>
                    </a:lnTo>
                    <a:cubicBezTo>
                      <a:pt x="260" y="64"/>
                      <a:pt x="256" y="53"/>
                      <a:pt x="255" y="52"/>
                    </a:cubicBezTo>
                    <a:cubicBezTo>
                      <a:pt x="251" y="41"/>
                      <a:pt x="248" y="32"/>
                      <a:pt x="248" y="26"/>
                    </a:cubicBezTo>
                    <a:cubicBezTo>
                      <a:pt x="248" y="15"/>
                      <a:pt x="259" y="10"/>
                      <a:pt x="286" y="9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9"/>
                    </a:lnTo>
                    <a:cubicBezTo>
                      <a:pt x="182" y="10"/>
                      <a:pt x="186" y="14"/>
                      <a:pt x="203" y="54"/>
                    </a:cubicBezTo>
                    <a:lnTo>
                      <a:pt x="220" y="95"/>
                    </a:lnTo>
                    <a:lnTo>
                      <a:pt x="167" y="235"/>
                    </a:lnTo>
                    <a:lnTo>
                      <a:pt x="95" y="48"/>
                    </a:lnTo>
                    <a:cubicBezTo>
                      <a:pt x="91" y="39"/>
                      <a:pt x="89" y="31"/>
                      <a:pt x="89" y="25"/>
                    </a:cubicBezTo>
                    <a:cubicBezTo>
                      <a:pt x="89" y="14"/>
                      <a:pt x="96" y="11"/>
                      <a:pt x="122" y="9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9"/>
                    </a:lnTo>
                    <a:cubicBezTo>
                      <a:pt x="25" y="12"/>
                      <a:pt x="32" y="21"/>
                      <a:pt x="51" y="67"/>
                    </a:cubicBezTo>
                    <a:lnTo>
                      <a:pt x="147" y="335"/>
                    </a:lnTo>
                    <a:lnTo>
                      <a:pt x="155" y="335"/>
                    </a:lnTo>
                    <a:lnTo>
                      <a:pt x="231" y="124"/>
                    </a:lnTo>
                    <a:lnTo>
                      <a:pt x="311" y="335"/>
                    </a:lnTo>
                    <a:lnTo>
                      <a:pt x="319" y="335"/>
                    </a:lnTo>
                    <a:cubicBezTo>
                      <a:pt x="361" y="205"/>
                      <a:pt x="366" y="191"/>
                      <a:pt x="420" y="44"/>
                    </a:cubicBezTo>
                    <a:cubicBezTo>
                      <a:pt x="430" y="19"/>
                      <a:pt x="435" y="14"/>
                      <a:pt x="462" y="9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5D11BE1B-CEC0-4DD5-B10B-6C04312FC5C9}"/>
                  </a:ext>
                </a:extLst>
              </p:cNvPr>
              <p:cNvSpPr>
                <a:spLocks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1566863" y="2813050"/>
                <a:ext cx="139700" cy="211138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69920E68-FC7B-44BF-AF2E-13DC5B43220E}"/>
                  </a:ext>
                </a:extLst>
              </p:cNvPr>
              <p:cNvSpPr>
                <a:spLocks noEditPoint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1717676" y="2881313"/>
                <a:ext cx="117475" cy="146050"/>
              </a:xfrm>
              <a:custGeom>
                <a:avLst/>
                <a:gdLst>
                  <a:gd name="T0" fmla="*/ 191 w 199"/>
                  <a:gd name="T1" fmla="*/ 148 h 235"/>
                  <a:gd name="T2" fmla="*/ 113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8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31BCCFBE-6DAB-4530-AD82-B81868AFDD1E}"/>
                  </a:ext>
                </a:extLst>
              </p:cNvPr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1844676" y="2881313"/>
                <a:ext cx="136525" cy="142875"/>
              </a:xfrm>
              <a:custGeom>
                <a:avLst/>
                <a:gdLst>
                  <a:gd name="T0" fmla="*/ 0 w 233"/>
                  <a:gd name="T1" fmla="*/ 31 h 230"/>
                  <a:gd name="T2" fmla="*/ 13 w 233"/>
                  <a:gd name="T3" fmla="*/ 29 h 230"/>
                  <a:gd name="T4" fmla="*/ 31 w 233"/>
                  <a:gd name="T5" fmla="*/ 61 h 230"/>
                  <a:gd name="T6" fmla="*/ 31 w 233"/>
                  <a:gd name="T7" fmla="*/ 185 h 230"/>
                  <a:gd name="T8" fmla="*/ 1 w 233"/>
                  <a:gd name="T9" fmla="*/ 222 h 230"/>
                  <a:gd name="T10" fmla="*/ 1 w 233"/>
                  <a:gd name="T11" fmla="*/ 230 h 230"/>
                  <a:gd name="T12" fmla="*/ 106 w 233"/>
                  <a:gd name="T13" fmla="*/ 230 h 230"/>
                  <a:gd name="T14" fmla="*/ 106 w 233"/>
                  <a:gd name="T15" fmla="*/ 222 h 230"/>
                  <a:gd name="T16" fmla="*/ 73 w 233"/>
                  <a:gd name="T17" fmla="*/ 196 h 230"/>
                  <a:gd name="T18" fmla="*/ 73 w 233"/>
                  <a:gd name="T19" fmla="*/ 56 h 230"/>
                  <a:gd name="T20" fmla="*/ 125 w 233"/>
                  <a:gd name="T21" fmla="*/ 28 h 230"/>
                  <a:gd name="T22" fmla="*/ 161 w 233"/>
                  <a:gd name="T23" fmla="*/ 76 h 230"/>
                  <a:gd name="T24" fmla="*/ 161 w 233"/>
                  <a:gd name="T25" fmla="*/ 180 h 230"/>
                  <a:gd name="T26" fmla="*/ 130 w 233"/>
                  <a:gd name="T27" fmla="*/ 222 h 230"/>
                  <a:gd name="T28" fmla="*/ 130 w 233"/>
                  <a:gd name="T29" fmla="*/ 230 h 230"/>
                  <a:gd name="T30" fmla="*/ 233 w 233"/>
                  <a:gd name="T31" fmla="*/ 230 h 230"/>
                  <a:gd name="T32" fmla="*/ 233 w 233"/>
                  <a:gd name="T33" fmla="*/ 222 h 230"/>
                  <a:gd name="T34" fmla="*/ 203 w 233"/>
                  <a:gd name="T35" fmla="*/ 189 h 230"/>
                  <a:gd name="T36" fmla="*/ 203 w 233"/>
                  <a:gd name="T37" fmla="*/ 75 h 230"/>
                  <a:gd name="T38" fmla="*/ 144 w 233"/>
                  <a:gd name="T39" fmla="*/ 0 h 230"/>
                  <a:gd name="T40" fmla="*/ 72 w 233"/>
                  <a:gd name="T41" fmla="*/ 41 h 230"/>
                  <a:gd name="T42" fmla="*/ 72 w 233"/>
                  <a:gd name="T43" fmla="*/ 1 h 230"/>
                  <a:gd name="T44" fmla="*/ 68 w 233"/>
                  <a:gd name="T45" fmla="*/ 0 h 230"/>
                  <a:gd name="T46" fmla="*/ 0 w 233"/>
                  <a:gd name="T47" fmla="*/ 23 h 230"/>
                  <a:gd name="T48" fmla="*/ 0 w 233"/>
                  <a:gd name="T49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30">
                    <a:moveTo>
                      <a:pt x="0" y="31"/>
                    </a:moveTo>
                    <a:cubicBezTo>
                      <a:pt x="3" y="30"/>
                      <a:pt x="8" y="29"/>
                      <a:pt x="13" y="29"/>
                    </a:cubicBezTo>
                    <a:cubicBezTo>
                      <a:pt x="27" y="29"/>
                      <a:pt x="31" y="37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30"/>
                    </a:lnTo>
                    <a:lnTo>
                      <a:pt x="106" y="230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4"/>
                      <a:pt x="108" y="28"/>
                      <a:pt x="125" y="28"/>
                    </a:cubicBezTo>
                    <a:cubicBezTo>
                      <a:pt x="149" y="28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30"/>
                    </a:lnTo>
                    <a:lnTo>
                      <a:pt x="233" y="230"/>
                    </a:lnTo>
                    <a:lnTo>
                      <a:pt x="233" y="222"/>
                    </a:lnTo>
                    <a:cubicBezTo>
                      <a:pt x="209" y="220"/>
                      <a:pt x="203" y="214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9"/>
                      <a:pt x="72" y="41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5"/>
                      <a:pt x="0" y="23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id="{8EB90C05-544D-4E83-8C67-5A5CEDF832FA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2066926" y="2887663"/>
                <a:ext cx="239713" cy="139700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3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8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3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8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5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4 h 226"/>
                  <a:gd name="T58" fmla="*/ 314 w 408"/>
                  <a:gd name="T59" fmla="*/ 0 h 226"/>
                  <a:gd name="T60" fmla="*/ 232 w 408"/>
                  <a:gd name="T61" fmla="*/ 49 h 226"/>
                  <a:gd name="T62" fmla="*/ 217 w 408"/>
                  <a:gd name="T63" fmla="*/ 13 h 226"/>
                  <a:gd name="T64" fmla="*/ 176 w 408"/>
                  <a:gd name="T65" fmla="*/ 0 h 226"/>
                  <a:gd name="T66" fmla="*/ 98 w 408"/>
                  <a:gd name="T67" fmla="*/ 44 h 226"/>
                  <a:gd name="T68" fmla="*/ 52 w 408"/>
                  <a:gd name="T69" fmla="*/ 0 h 226"/>
                  <a:gd name="T70" fmla="*/ 15 w 408"/>
                  <a:gd name="T71" fmla="*/ 29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1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3"/>
                    </a:cubicBezTo>
                    <a:cubicBezTo>
                      <a:pt x="25" y="222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7" y="11"/>
                      <a:pt x="201" y="30"/>
                      <a:pt x="201" y="46"/>
                    </a:cubicBezTo>
                    <a:cubicBezTo>
                      <a:pt x="201" y="59"/>
                      <a:pt x="198" y="73"/>
                      <a:pt x="194" y="88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3"/>
                    </a:cubicBezTo>
                    <a:cubicBezTo>
                      <a:pt x="163" y="222"/>
                      <a:pt x="170" y="226"/>
                      <a:pt x="178" y="226"/>
                    </a:cubicBezTo>
                    <a:cubicBezTo>
                      <a:pt x="193" y="226"/>
                      <a:pt x="196" y="214"/>
                      <a:pt x="200" y="198"/>
                    </a:cubicBezTo>
                    <a:cubicBezTo>
                      <a:pt x="207" y="170"/>
                      <a:pt x="226" y="97"/>
                      <a:pt x="230" y="78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5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9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4" y="144"/>
                      <a:pt x="402" y="144"/>
                    </a:cubicBezTo>
                    <a:cubicBezTo>
                      <a:pt x="397" y="144"/>
                      <a:pt x="397" y="146"/>
                      <a:pt x="395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4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9"/>
                    </a:cubicBezTo>
                    <a:cubicBezTo>
                      <a:pt x="232" y="42"/>
                      <a:pt x="231" y="25"/>
                      <a:pt x="217" y="13"/>
                    </a:cubicBezTo>
                    <a:cubicBezTo>
                      <a:pt x="204" y="3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20"/>
                      <a:pt x="15" y="29"/>
                    </a:cubicBezTo>
                    <a:cubicBezTo>
                      <a:pt x="6" y="46"/>
                      <a:pt x="0" y="76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2"/>
                      <a:pt x="14" y="71"/>
                    </a:cubicBezTo>
                    <a:cubicBezTo>
                      <a:pt x="23" y="35"/>
                      <a:pt x="33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>
                <a:extLst>
                  <a:ext uri="{FF2B5EF4-FFF2-40B4-BE49-F238E27FC236}">
                    <a16:creationId xmlns:a16="http://schemas.microsoft.com/office/drawing/2014/main" id="{398B7AB5-A6DC-4F45-BA92-3D7520596553}"/>
                  </a:ext>
                </a:extLst>
              </p:cNvPr>
              <p:cNvSpPr>
                <a:spLocks noEditPoint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2413001" y="2911475"/>
                <a:ext cx="193675" cy="71438"/>
              </a:xfrm>
              <a:custGeom>
                <a:avLst/>
                <a:gdLst>
                  <a:gd name="T0" fmla="*/ 315 w 331"/>
                  <a:gd name="T1" fmla="*/ 20 h 116"/>
                  <a:gd name="T2" fmla="*/ 331 w 331"/>
                  <a:gd name="T3" fmla="*/ 10 h 116"/>
                  <a:gd name="T4" fmla="*/ 315 w 331"/>
                  <a:gd name="T5" fmla="*/ 0 h 116"/>
                  <a:gd name="T6" fmla="*/ 16 w 331"/>
                  <a:gd name="T7" fmla="*/ 0 h 116"/>
                  <a:gd name="T8" fmla="*/ 0 w 331"/>
                  <a:gd name="T9" fmla="*/ 10 h 116"/>
                  <a:gd name="T10" fmla="*/ 17 w 331"/>
                  <a:gd name="T11" fmla="*/ 20 h 116"/>
                  <a:gd name="T12" fmla="*/ 315 w 331"/>
                  <a:gd name="T13" fmla="*/ 20 h 116"/>
                  <a:gd name="T14" fmla="*/ 315 w 331"/>
                  <a:gd name="T15" fmla="*/ 116 h 116"/>
                  <a:gd name="T16" fmla="*/ 331 w 331"/>
                  <a:gd name="T17" fmla="*/ 106 h 116"/>
                  <a:gd name="T18" fmla="*/ 315 w 331"/>
                  <a:gd name="T19" fmla="*/ 96 h 116"/>
                  <a:gd name="T20" fmla="*/ 17 w 331"/>
                  <a:gd name="T21" fmla="*/ 96 h 116"/>
                  <a:gd name="T22" fmla="*/ 0 w 331"/>
                  <a:gd name="T23" fmla="*/ 106 h 116"/>
                  <a:gd name="T24" fmla="*/ 16 w 331"/>
                  <a:gd name="T25" fmla="*/ 116 h 116"/>
                  <a:gd name="T26" fmla="*/ 315 w 331"/>
                  <a:gd name="T2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6">
                    <a:moveTo>
                      <a:pt x="315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5" y="20"/>
                    </a:lnTo>
                    <a:close/>
                    <a:moveTo>
                      <a:pt x="315" y="116"/>
                    </a:moveTo>
                    <a:cubicBezTo>
                      <a:pt x="322" y="116"/>
                      <a:pt x="331" y="116"/>
                      <a:pt x="331" y="106"/>
                    </a:cubicBezTo>
                    <a:cubicBezTo>
                      <a:pt x="331" y="96"/>
                      <a:pt x="322" y="96"/>
                      <a:pt x="315" y="96"/>
                    </a:cubicBezTo>
                    <a:lnTo>
                      <a:pt x="17" y="96"/>
                    </a:lnTo>
                    <a:cubicBezTo>
                      <a:pt x="9" y="96"/>
                      <a:pt x="0" y="96"/>
                      <a:pt x="0" y="106"/>
                    </a:cubicBezTo>
                    <a:cubicBezTo>
                      <a:pt x="0" y="116"/>
                      <a:pt x="9" y="116"/>
                      <a:pt x="16" y="116"/>
                    </a:cubicBezTo>
                    <a:lnTo>
                      <a:pt x="315" y="11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20D6E937-C67D-4DAF-870D-C3A8A11A7DF6}"/>
                  </a:ext>
                </a:extLst>
              </p:cNvPr>
              <p:cNvSpPr>
                <a:spLocks noEditPoint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2720976" y="2806700"/>
                <a:ext cx="193675" cy="223838"/>
              </a:xfrm>
              <a:custGeom>
                <a:avLst/>
                <a:gdLst>
                  <a:gd name="T0" fmla="*/ 331 w 331"/>
                  <a:gd name="T1" fmla="*/ 183 h 363"/>
                  <a:gd name="T2" fmla="*/ 165 w 331"/>
                  <a:gd name="T3" fmla="*/ 0 h 363"/>
                  <a:gd name="T4" fmla="*/ 0 w 331"/>
                  <a:gd name="T5" fmla="*/ 183 h 363"/>
                  <a:gd name="T6" fmla="*/ 165 w 331"/>
                  <a:gd name="T7" fmla="*/ 363 h 363"/>
                  <a:gd name="T8" fmla="*/ 331 w 331"/>
                  <a:gd name="T9" fmla="*/ 183 h 363"/>
                  <a:gd name="T10" fmla="*/ 166 w 331"/>
                  <a:gd name="T11" fmla="*/ 351 h 363"/>
                  <a:gd name="T12" fmla="*/ 48 w 331"/>
                  <a:gd name="T13" fmla="*/ 183 h 363"/>
                  <a:gd name="T14" fmla="*/ 165 w 331"/>
                  <a:gd name="T15" fmla="*/ 11 h 363"/>
                  <a:gd name="T16" fmla="*/ 283 w 331"/>
                  <a:gd name="T17" fmla="*/ 183 h 363"/>
                  <a:gd name="T18" fmla="*/ 166 w 331"/>
                  <a:gd name="T19" fmla="*/ 351 h 363"/>
                  <a:gd name="T20" fmla="*/ 255 w 331"/>
                  <a:gd name="T21" fmla="*/ 145 h 363"/>
                  <a:gd name="T22" fmla="*/ 242 w 331"/>
                  <a:gd name="T23" fmla="*/ 145 h 363"/>
                  <a:gd name="T24" fmla="*/ 242 w 331"/>
                  <a:gd name="T25" fmla="*/ 162 h 363"/>
                  <a:gd name="T26" fmla="*/ 89 w 331"/>
                  <a:gd name="T27" fmla="*/ 162 h 363"/>
                  <a:gd name="T28" fmla="*/ 89 w 331"/>
                  <a:gd name="T29" fmla="*/ 145 h 363"/>
                  <a:gd name="T30" fmla="*/ 77 w 331"/>
                  <a:gd name="T31" fmla="*/ 145 h 363"/>
                  <a:gd name="T32" fmla="*/ 77 w 331"/>
                  <a:gd name="T33" fmla="*/ 217 h 363"/>
                  <a:gd name="T34" fmla="*/ 89 w 331"/>
                  <a:gd name="T35" fmla="*/ 217 h 363"/>
                  <a:gd name="T36" fmla="*/ 89 w 331"/>
                  <a:gd name="T37" fmla="*/ 200 h 363"/>
                  <a:gd name="T38" fmla="*/ 242 w 331"/>
                  <a:gd name="T39" fmla="*/ 200 h 363"/>
                  <a:gd name="T40" fmla="*/ 242 w 331"/>
                  <a:gd name="T41" fmla="*/ 217 h 363"/>
                  <a:gd name="T42" fmla="*/ 255 w 331"/>
                  <a:gd name="T43" fmla="*/ 217 h 363"/>
                  <a:gd name="T44" fmla="*/ 255 w 331"/>
                  <a:gd name="T45" fmla="*/ 14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1" h="363">
                    <a:moveTo>
                      <a:pt x="331" y="183"/>
                    </a:moveTo>
                    <a:cubicBezTo>
                      <a:pt x="331" y="81"/>
                      <a:pt x="256" y="0"/>
                      <a:pt x="165" y="0"/>
                    </a:cubicBezTo>
                    <a:cubicBezTo>
                      <a:pt x="76" y="0"/>
                      <a:pt x="0" y="80"/>
                      <a:pt x="0" y="183"/>
                    </a:cubicBezTo>
                    <a:cubicBezTo>
                      <a:pt x="0" y="285"/>
                      <a:pt x="77" y="363"/>
                      <a:pt x="165" y="363"/>
                    </a:cubicBezTo>
                    <a:cubicBezTo>
                      <a:pt x="256" y="363"/>
                      <a:pt x="331" y="283"/>
                      <a:pt x="331" y="183"/>
                    </a:cubicBezTo>
                    <a:close/>
                    <a:moveTo>
                      <a:pt x="166" y="351"/>
                    </a:moveTo>
                    <a:cubicBezTo>
                      <a:pt x="116" y="351"/>
                      <a:pt x="48" y="308"/>
                      <a:pt x="48" y="183"/>
                    </a:cubicBezTo>
                    <a:cubicBezTo>
                      <a:pt x="48" y="54"/>
                      <a:pt x="117" y="11"/>
                      <a:pt x="165" y="11"/>
                    </a:cubicBezTo>
                    <a:cubicBezTo>
                      <a:pt x="216" y="11"/>
                      <a:pt x="283" y="56"/>
                      <a:pt x="283" y="183"/>
                    </a:cubicBezTo>
                    <a:cubicBezTo>
                      <a:pt x="283" y="310"/>
                      <a:pt x="213" y="351"/>
                      <a:pt x="166" y="351"/>
                    </a:cubicBezTo>
                    <a:close/>
                    <a:moveTo>
                      <a:pt x="255" y="145"/>
                    </a:moveTo>
                    <a:lnTo>
                      <a:pt x="242" y="145"/>
                    </a:lnTo>
                    <a:lnTo>
                      <a:pt x="242" y="162"/>
                    </a:lnTo>
                    <a:lnTo>
                      <a:pt x="89" y="162"/>
                    </a:lnTo>
                    <a:lnTo>
                      <a:pt x="89" y="145"/>
                    </a:lnTo>
                    <a:lnTo>
                      <a:pt x="77" y="145"/>
                    </a:lnTo>
                    <a:lnTo>
                      <a:pt x="77" y="217"/>
                    </a:lnTo>
                    <a:lnTo>
                      <a:pt x="89" y="217"/>
                    </a:lnTo>
                    <a:lnTo>
                      <a:pt x="89" y="200"/>
                    </a:lnTo>
                    <a:lnTo>
                      <a:pt x="242" y="200"/>
                    </a:lnTo>
                    <a:lnTo>
                      <a:pt x="242" y="217"/>
                    </a:lnTo>
                    <a:lnTo>
                      <a:pt x="255" y="217"/>
                    </a:lnTo>
                    <a:lnTo>
                      <a:pt x="255" y="14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id="{59EE9351-593D-495E-BB31-22C5C4D9528E}"/>
                  </a:ext>
                </a:extLst>
              </p:cNvPr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2959101" y="2794000"/>
                <a:ext cx="68263" cy="306388"/>
              </a:xfrm>
              <a:custGeom>
                <a:avLst/>
                <a:gdLst>
                  <a:gd name="T0" fmla="*/ 116 w 116"/>
                  <a:gd name="T1" fmla="*/ 493 h 498"/>
                  <a:gd name="T2" fmla="*/ 107 w 116"/>
                  <a:gd name="T3" fmla="*/ 482 h 498"/>
                  <a:gd name="T4" fmla="*/ 29 w 116"/>
                  <a:gd name="T5" fmla="*/ 249 h 498"/>
                  <a:gd name="T6" fmla="*/ 109 w 116"/>
                  <a:gd name="T7" fmla="*/ 13 h 498"/>
                  <a:gd name="T8" fmla="*/ 116 w 116"/>
                  <a:gd name="T9" fmla="*/ 5 h 498"/>
                  <a:gd name="T10" fmla="*/ 111 w 116"/>
                  <a:gd name="T11" fmla="*/ 0 h 498"/>
                  <a:gd name="T12" fmla="*/ 31 w 116"/>
                  <a:gd name="T13" fmla="*/ 97 h 498"/>
                  <a:gd name="T14" fmla="*/ 0 w 116"/>
                  <a:gd name="T15" fmla="*/ 249 h 498"/>
                  <a:gd name="T16" fmla="*/ 33 w 116"/>
                  <a:gd name="T17" fmla="*/ 405 h 498"/>
                  <a:gd name="T18" fmla="*/ 111 w 116"/>
                  <a:gd name="T19" fmla="*/ 498 h 498"/>
                  <a:gd name="T20" fmla="*/ 116 w 116"/>
                  <a:gd name="T21" fmla="*/ 49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493"/>
                    </a:moveTo>
                    <a:cubicBezTo>
                      <a:pt x="116" y="492"/>
                      <a:pt x="116" y="491"/>
                      <a:pt x="107" y="482"/>
                    </a:cubicBezTo>
                    <a:cubicBezTo>
                      <a:pt x="45" y="420"/>
                      <a:pt x="29" y="325"/>
                      <a:pt x="29" y="249"/>
                    </a:cubicBezTo>
                    <a:cubicBezTo>
                      <a:pt x="29" y="162"/>
                      <a:pt x="48" y="75"/>
                      <a:pt x="109" y="13"/>
                    </a:cubicBezTo>
                    <a:cubicBezTo>
                      <a:pt x="116" y="7"/>
                      <a:pt x="116" y="6"/>
                      <a:pt x="116" y="5"/>
                    </a:cubicBezTo>
                    <a:cubicBezTo>
                      <a:pt x="116" y="1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7"/>
                    </a:cubicBezTo>
                    <a:cubicBezTo>
                      <a:pt x="6" y="152"/>
                      <a:pt x="0" y="207"/>
                      <a:pt x="0" y="249"/>
                    </a:cubicBezTo>
                    <a:cubicBezTo>
                      <a:pt x="0" y="288"/>
                      <a:pt x="5" y="348"/>
                      <a:pt x="33" y="405"/>
                    </a:cubicBezTo>
                    <a:cubicBezTo>
                      <a:pt x="63" y="466"/>
                      <a:pt x="106" y="498"/>
                      <a:pt x="111" y="498"/>
                    </a:cubicBezTo>
                    <a:cubicBezTo>
                      <a:pt x="114" y="498"/>
                      <a:pt x="116" y="497"/>
                      <a:pt x="116" y="4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36121427-E55D-4880-9643-91783E68682D}"/>
                  </a:ext>
                </a:extLst>
              </p:cNvPr>
              <p:cNvSpPr>
                <a:spLocks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3052763" y="2887663"/>
                <a:ext cx="158750" cy="139700"/>
              </a:xfrm>
              <a:custGeom>
                <a:avLst/>
                <a:gdLst>
                  <a:gd name="T0" fmla="*/ 29 w 270"/>
                  <a:gd name="T1" fmla="*/ 191 h 226"/>
                  <a:gd name="T2" fmla="*/ 24 w 270"/>
                  <a:gd name="T3" fmla="*/ 213 h 226"/>
                  <a:gd name="T4" fmla="*/ 39 w 270"/>
                  <a:gd name="T5" fmla="*/ 226 h 226"/>
                  <a:gd name="T6" fmla="*/ 57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4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6 w 270"/>
                  <a:gd name="T31" fmla="*/ 153 h 226"/>
                  <a:gd name="T32" fmla="*/ 205 w 270"/>
                  <a:gd name="T33" fmla="*/ 215 h 226"/>
                  <a:gd name="T34" fmla="*/ 193 w 270"/>
                  <a:gd name="T35" fmla="*/ 199 h 226"/>
                  <a:gd name="T36" fmla="*/ 202 w 270"/>
                  <a:gd name="T37" fmla="*/ 163 h 226"/>
                  <a:gd name="T38" fmla="*/ 233 w 270"/>
                  <a:gd name="T39" fmla="*/ 54 h 226"/>
                  <a:gd name="T40" fmla="*/ 176 w 270"/>
                  <a:gd name="T41" fmla="*/ 0 h 226"/>
                  <a:gd name="T42" fmla="*/ 98 w 270"/>
                  <a:gd name="T43" fmla="*/ 44 h 226"/>
                  <a:gd name="T44" fmla="*/ 52 w 270"/>
                  <a:gd name="T45" fmla="*/ 0 h 226"/>
                  <a:gd name="T46" fmla="*/ 14 w 270"/>
                  <a:gd name="T47" fmla="*/ 29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1 h 226"/>
                  <a:gd name="T54" fmla="*/ 50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7" y="199"/>
                      <a:pt x="24" y="210"/>
                      <a:pt x="24" y="213"/>
                    </a:cubicBezTo>
                    <a:cubicBezTo>
                      <a:pt x="24" y="222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9"/>
                      <a:pt x="92" y="74"/>
                      <a:pt x="93" y="72"/>
                    </a:cubicBezTo>
                    <a:cubicBezTo>
                      <a:pt x="100" y="57"/>
                      <a:pt x="127" y="11"/>
                      <a:pt x="174" y="11"/>
                    </a:cubicBezTo>
                    <a:cubicBezTo>
                      <a:pt x="196" y="11"/>
                      <a:pt x="201" y="30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4" y="174"/>
                      <a:pt x="164" y="180"/>
                      <a:pt x="164" y="185"/>
                    </a:cubicBezTo>
                    <a:cubicBezTo>
                      <a:pt x="164" y="209"/>
                      <a:pt x="181" y="226"/>
                      <a:pt x="204" y="226"/>
                    </a:cubicBezTo>
                    <a:cubicBezTo>
                      <a:pt x="251" y="226"/>
                      <a:pt x="270" y="153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9" y="146"/>
                      <a:pt x="256" y="153"/>
                    </a:cubicBezTo>
                    <a:cubicBezTo>
                      <a:pt x="246" y="187"/>
                      <a:pt x="230" y="215"/>
                      <a:pt x="205" y="215"/>
                    </a:cubicBezTo>
                    <a:cubicBezTo>
                      <a:pt x="197" y="215"/>
                      <a:pt x="193" y="210"/>
                      <a:pt x="193" y="199"/>
                    </a:cubicBezTo>
                    <a:cubicBezTo>
                      <a:pt x="193" y="186"/>
                      <a:pt x="198" y="174"/>
                      <a:pt x="202" y="163"/>
                    </a:cubicBezTo>
                    <a:cubicBezTo>
                      <a:pt x="212" y="137"/>
                      <a:pt x="233" y="82"/>
                      <a:pt x="233" y="54"/>
                    </a:cubicBezTo>
                    <a:cubicBezTo>
                      <a:pt x="233" y="20"/>
                      <a:pt x="211" y="0"/>
                      <a:pt x="176" y="0"/>
                    </a:cubicBezTo>
                    <a:cubicBezTo>
                      <a:pt x="131" y="0"/>
                      <a:pt x="106" y="32"/>
                      <a:pt x="98" y="44"/>
                    </a:cubicBezTo>
                    <a:cubicBezTo>
                      <a:pt x="95" y="16"/>
                      <a:pt x="75" y="0"/>
                      <a:pt x="52" y="0"/>
                    </a:cubicBezTo>
                    <a:cubicBezTo>
                      <a:pt x="29" y="0"/>
                      <a:pt x="19" y="20"/>
                      <a:pt x="14" y="29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4" y="82"/>
                      <a:pt x="6" y="82"/>
                    </a:cubicBezTo>
                    <a:cubicBezTo>
                      <a:pt x="10" y="82"/>
                      <a:pt x="11" y="82"/>
                      <a:pt x="14" y="71"/>
                    </a:cubicBezTo>
                    <a:cubicBezTo>
                      <a:pt x="22" y="35"/>
                      <a:pt x="32" y="11"/>
                      <a:pt x="50" y="11"/>
                    </a:cubicBezTo>
                    <a:cubicBezTo>
                      <a:pt x="60" y="11"/>
                      <a:pt x="66" y="18"/>
                      <a:pt x="66" y="34"/>
                    </a:cubicBezTo>
                    <a:cubicBezTo>
                      <a:pt x="66" y="45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id="{04D2141C-053C-4619-9528-B37D5350FB47}"/>
                  </a:ext>
                </a:extLst>
              </p:cNvPr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3235326" y="2794000"/>
                <a:ext cx="68263" cy="306388"/>
              </a:xfrm>
              <a:custGeom>
                <a:avLst/>
                <a:gdLst>
                  <a:gd name="T0" fmla="*/ 116 w 116"/>
                  <a:gd name="T1" fmla="*/ 249 h 498"/>
                  <a:gd name="T2" fmla="*/ 83 w 116"/>
                  <a:gd name="T3" fmla="*/ 93 h 498"/>
                  <a:gd name="T4" fmla="*/ 5 w 116"/>
                  <a:gd name="T5" fmla="*/ 0 h 498"/>
                  <a:gd name="T6" fmla="*/ 0 w 116"/>
                  <a:gd name="T7" fmla="*/ 5 h 498"/>
                  <a:gd name="T8" fmla="*/ 10 w 116"/>
                  <a:gd name="T9" fmla="*/ 16 h 498"/>
                  <a:gd name="T10" fmla="*/ 87 w 116"/>
                  <a:gd name="T11" fmla="*/ 249 h 498"/>
                  <a:gd name="T12" fmla="*/ 7 w 116"/>
                  <a:gd name="T13" fmla="*/ 485 h 498"/>
                  <a:gd name="T14" fmla="*/ 0 w 116"/>
                  <a:gd name="T15" fmla="*/ 493 h 498"/>
                  <a:gd name="T16" fmla="*/ 5 w 116"/>
                  <a:gd name="T17" fmla="*/ 498 h 498"/>
                  <a:gd name="T18" fmla="*/ 85 w 116"/>
                  <a:gd name="T19" fmla="*/ 401 h 498"/>
                  <a:gd name="T20" fmla="*/ 116 w 116"/>
                  <a:gd name="T21" fmla="*/ 249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8">
                    <a:moveTo>
                      <a:pt x="116" y="249"/>
                    </a:moveTo>
                    <a:cubicBezTo>
                      <a:pt x="116" y="210"/>
                      <a:pt x="111" y="150"/>
                      <a:pt x="83" y="93"/>
                    </a:cubicBezTo>
                    <a:cubicBezTo>
                      <a:pt x="53" y="3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10" y="16"/>
                    </a:cubicBezTo>
                    <a:cubicBezTo>
                      <a:pt x="59" y="66"/>
                      <a:pt x="87" y="145"/>
                      <a:pt x="87" y="249"/>
                    </a:cubicBezTo>
                    <a:cubicBezTo>
                      <a:pt x="87" y="334"/>
                      <a:pt x="69" y="422"/>
                      <a:pt x="7" y="485"/>
                    </a:cubicBezTo>
                    <a:cubicBezTo>
                      <a:pt x="0" y="491"/>
                      <a:pt x="0" y="492"/>
                      <a:pt x="0" y="493"/>
                    </a:cubicBezTo>
                    <a:cubicBezTo>
                      <a:pt x="0" y="496"/>
                      <a:pt x="2" y="498"/>
                      <a:pt x="5" y="498"/>
                    </a:cubicBezTo>
                    <a:cubicBezTo>
                      <a:pt x="10" y="498"/>
                      <a:pt x="55" y="464"/>
                      <a:pt x="85" y="401"/>
                    </a:cubicBezTo>
                    <a:cubicBezTo>
                      <a:pt x="110" y="346"/>
                      <a:pt x="116" y="291"/>
                      <a:pt x="116" y="24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7">
                <a:extLst>
                  <a:ext uri="{FF2B5EF4-FFF2-40B4-BE49-F238E27FC236}">
                    <a16:creationId xmlns:a16="http://schemas.microsoft.com/office/drawing/2014/main" id="{55896D22-121D-4D1B-8047-90D14D29C898}"/>
                  </a:ext>
                </a:extLst>
              </p:cNvPr>
              <p:cNvSpPr>
                <a:spLocks noEditPoint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3355976" y="2882900"/>
                <a:ext cx="33338" cy="144463"/>
              </a:xfrm>
              <a:custGeom>
                <a:avLst/>
                <a:gdLst>
                  <a:gd name="T0" fmla="*/ 28 w 56"/>
                  <a:gd name="T1" fmla="*/ 0 h 234"/>
                  <a:gd name="T2" fmla="*/ 0 w 56"/>
                  <a:gd name="T3" fmla="*/ 28 h 234"/>
                  <a:gd name="T4" fmla="*/ 27 w 56"/>
                  <a:gd name="T5" fmla="*/ 55 h 234"/>
                  <a:gd name="T6" fmla="*/ 56 w 56"/>
                  <a:gd name="T7" fmla="*/ 28 h 234"/>
                  <a:gd name="T8" fmla="*/ 28 w 56"/>
                  <a:gd name="T9" fmla="*/ 0 h 234"/>
                  <a:gd name="T10" fmla="*/ 28 w 56"/>
                  <a:gd name="T11" fmla="*/ 179 h 234"/>
                  <a:gd name="T12" fmla="*/ 0 w 56"/>
                  <a:gd name="T13" fmla="*/ 207 h 234"/>
                  <a:gd name="T14" fmla="*/ 27 w 56"/>
                  <a:gd name="T15" fmla="*/ 234 h 234"/>
                  <a:gd name="T16" fmla="*/ 56 w 56"/>
                  <a:gd name="T17" fmla="*/ 207 h 234"/>
                  <a:gd name="T18" fmla="*/ 28 w 56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34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179"/>
                    </a:moveTo>
                    <a:cubicBezTo>
                      <a:pt x="13" y="179"/>
                      <a:pt x="0" y="192"/>
                      <a:pt x="0" y="207"/>
                    </a:cubicBezTo>
                    <a:cubicBezTo>
                      <a:pt x="0" y="222"/>
                      <a:pt x="13" y="234"/>
                      <a:pt x="27" y="234"/>
                    </a:cubicBezTo>
                    <a:cubicBezTo>
                      <a:pt x="43" y="234"/>
                      <a:pt x="56" y="222"/>
                      <a:pt x="56" y="207"/>
                    </a:cubicBezTo>
                    <a:cubicBezTo>
                      <a:pt x="56" y="192"/>
                      <a:pt x="43" y="179"/>
                      <a:pt x="28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8">
                <a:extLst>
                  <a:ext uri="{FF2B5EF4-FFF2-40B4-BE49-F238E27FC236}">
                    <a16:creationId xmlns:a16="http://schemas.microsoft.com/office/drawing/2014/main" id="{21886AF6-9726-4506-8C86-F0C1FAFDE3F0}"/>
                  </a:ext>
                </a:extLst>
              </p:cNvPr>
              <p:cNvSpPr>
                <a:spLocks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1949451" y="3305175"/>
                <a:ext cx="77788" cy="180975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7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0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7"/>
                    </a:lnTo>
                    <a:cubicBezTo>
                      <a:pt x="71" y="2"/>
                      <a:pt x="70" y="0"/>
                      <a:pt x="67" y="0"/>
                    </a:cubicBezTo>
                    <a:cubicBezTo>
                      <a:pt x="64" y="5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0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9">
                <a:extLst>
                  <a:ext uri="{FF2B5EF4-FFF2-40B4-BE49-F238E27FC236}">
                    <a16:creationId xmlns:a16="http://schemas.microsoft.com/office/drawing/2014/main" id="{AA6198DC-2FEF-476F-A926-34A45B1C4A36}"/>
                  </a:ext>
                </a:extLst>
              </p:cNvPr>
              <p:cNvSpPr>
                <a:spLocks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2028826" y="3273425"/>
                <a:ext cx="139700" cy="209550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0">
                <a:extLst>
                  <a:ext uri="{FF2B5EF4-FFF2-40B4-BE49-F238E27FC236}">
                    <a16:creationId xmlns:a16="http://schemas.microsoft.com/office/drawing/2014/main" id="{CD741955-502C-4DC8-A265-E0756298D76A}"/>
                  </a:ext>
                </a:extLst>
              </p:cNvPr>
              <p:cNvSpPr>
                <a:spLocks noEditPoint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2179638" y="3341688"/>
                <a:ext cx="117475" cy="144463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2 h 235"/>
                  <a:gd name="T8" fmla="*/ 189 w 199"/>
                  <a:gd name="T9" fmla="*/ 92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2 h 235"/>
                  <a:gd name="T22" fmla="*/ 191 w 199"/>
                  <a:gd name="T23" fmla="*/ 148 h 235"/>
                  <a:gd name="T24" fmla="*/ 37 w 199"/>
                  <a:gd name="T25" fmla="*/ 76 h 235"/>
                  <a:gd name="T26" fmla="*/ 90 w 199"/>
                  <a:gd name="T27" fmla="*/ 18 h 235"/>
                  <a:gd name="T28" fmla="*/ 139 w 199"/>
                  <a:gd name="T29" fmla="*/ 76 h 235"/>
                  <a:gd name="T30" fmla="*/ 37 w 199"/>
                  <a:gd name="T31" fmla="*/ 7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6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9"/>
                      <a:pt x="37" y="122"/>
                      <a:pt x="36" y="92"/>
                    </a:cubicBezTo>
                    <a:lnTo>
                      <a:pt x="189" y="92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1" y="235"/>
                      <a:pt x="178" y="205"/>
                      <a:pt x="199" y="152"/>
                    </a:cubicBezTo>
                    <a:lnTo>
                      <a:pt x="191" y="148"/>
                    </a:lnTo>
                    <a:close/>
                    <a:moveTo>
                      <a:pt x="37" y="76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9" y="76"/>
                    </a:cubicBezTo>
                    <a:lnTo>
                      <a:pt x="37" y="7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">
                <a:extLst>
                  <a:ext uri="{FF2B5EF4-FFF2-40B4-BE49-F238E27FC236}">
                    <a16:creationId xmlns:a16="http://schemas.microsoft.com/office/drawing/2014/main" id="{B4070CBC-F528-4155-9C65-44A599C2E2EF}"/>
                  </a:ext>
                </a:extLst>
              </p:cNvPr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2379663" y="3341688"/>
                <a:ext cx="222250" cy="141288"/>
              </a:xfrm>
              <a:custGeom>
                <a:avLst/>
                <a:gdLst>
                  <a:gd name="T0" fmla="*/ 2 w 379"/>
                  <a:gd name="T1" fmla="*/ 31 h 230"/>
                  <a:gd name="T2" fmla="*/ 18 w 379"/>
                  <a:gd name="T3" fmla="*/ 29 h 230"/>
                  <a:gd name="T4" fmla="*/ 35 w 379"/>
                  <a:gd name="T5" fmla="*/ 61 h 230"/>
                  <a:gd name="T6" fmla="*/ 35 w 379"/>
                  <a:gd name="T7" fmla="*/ 187 h 230"/>
                  <a:gd name="T8" fmla="*/ 0 w 379"/>
                  <a:gd name="T9" fmla="*/ 222 h 230"/>
                  <a:gd name="T10" fmla="*/ 0 w 379"/>
                  <a:gd name="T11" fmla="*/ 230 h 230"/>
                  <a:gd name="T12" fmla="*/ 111 w 379"/>
                  <a:gd name="T13" fmla="*/ 230 h 230"/>
                  <a:gd name="T14" fmla="*/ 111 w 379"/>
                  <a:gd name="T15" fmla="*/ 222 h 230"/>
                  <a:gd name="T16" fmla="*/ 77 w 379"/>
                  <a:gd name="T17" fmla="*/ 196 h 230"/>
                  <a:gd name="T18" fmla="*/ 77 w 379"/>
                  <a:gd name="T19" fmla="*/ 56 h 230"/>
                  <a:gd name="T20" fmla="*/ 84 w 379"/>
                  <a:gd name="T21" fmla="*/ 46 h 230"/>
                  <a:gd name="T22" fmla="*/ 136 w 379"/>
                  <a:gd name="T23" fmla="*/ 26 h 230"/>
                  <a:gd name="T24" fmla="*/ 169 w 379"/>
                  <a:gd name="T25" fmla="*/ 79 h 230"/>
                  <a:gd name="T26" fmla="*/ 169 w 379"/>
                  <a:gd name="T27" fmla="*/ 187 h 230"/>
                  <a:gd name="T28" fmla="*/ 135 w 379"/>
                  <a:gd name="T29" fmla="*/ 222 h 230"/>
                  <a:gd name="T30" fmla="*/ 135 w 379"/>
                  <a:gd name="T31" fmla="*/ 230 h 230"/>
                  <a:gd name="T32" fmla="*/ 246 w 379"/>
                  <a:gd name="T33" fmla="*/ 230 h 230"/>
                  <a:gd name="T34" fmla="*/ 246 w 379"/>
                  <a:gd name="T35" fmla="*/ 222 h 230"/>
                  <a:gd name="T36" fmla="*/ 211 w 379"/>
                  <a:gd name="T37" fmla="*/ 182 h 230"/>
                  <a:gd name="T38" fmla="*/ 211 w 379"/>
                  <a:gd name="T39" fmla="*/ 57 h 230"/>
                  <a:gd name="T40" fmla="*/ 265 w 379"/>
                  <a:gd name="T41" fmla="*/ 26 h 230"/>
                  <a:gd name="T42" fmla="*/ 302 w 379"/>
                  <a:gd name="T43" fmla="*/ 81 h 230"/>
                  <a:gd name="T44" fmla="*/ 302 w 379"/>
                  <a:gd name="T45" fmla="*/ 186 h 230"/>
                  <a:gd name="T46" fmla="*/ 269 w 379"/>
                  <a:gd name="T47" fmla="*/ 222 h 230"/>
                  <a:gd name="T48" fmla="*/ 269 w 379"/>
                  <a:gd name="T49" fmla="*/ 230 h 230"/>
                  <a:gd name="T50" fmla="*/ 379 w 379"/>
                  <a:gd name="T51" fmla="*/ 230 h 230"/>
                  <a:gd name="T52" fmla="*/ 379 w 379"/>
                  <a:gd name="T53" fmla="*/ 222 h 230"/>
                  <a:gd name="T54" fmla="*/ 366 w 379"/>
                  <a:gd name="T55" fmla="*/ 221 h 230"/>
                  <a:gd name="T56" fmla="*/ 344 w 379"/>
                  <a:gd name="T57" fmla="*/ 192 h 230"/>
                  <a:gd name="T58" fmla="*/ 344 w 379"/>
                  <a:gd name="T59" fmla="*/ 89 h 230"/>
                  <a:gd name="T60" fmla="*/ 286 w 379"/>
                  <a:gd name="T61" fmla="*/ 0 h 230"/>
                  <a:gd name="T62" fmla="*/ 205 w 379"/>
                  <a:gd name="T63" fmla="*/ 42 h 230"/>
                  <a:gd name="T64" fmla="*/ 152 w 379"/>
                  <a:gd name="T65" fmla="*/ 0 h 230"/>
                  <a:gd name="T66" fmla="*/ 75 w 379"/>
                  <a:gd name="T67" fmla="*/ 39 h 230"/>
                  <a:gd name="T68" fmla="*/ 75 w 379"/>
                  <a:gd name="T69" fmla="*/ 1 h 230"/>
                  <a:gd name="T70" fmla="*/ 71 w 379"/>
                  <a:gd name="T71" fmla="*/ 0 h 230"/>
                  <a:gd name="T72" fmla="*/ 2 w 379"/>
                  <a:gd name="T73" fmla="*/ 23 h 230"/>
                  <a:gd name="T74" fmla="*/ 2 w 379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30">
                    <a:moveTo>
                      <a:pt x="2" y="31"/>
                    </a:moveTo>
                    <a:cubicBezTo>
                      <a:pt x="8" y="30"/>
                      <a:pt x="12" y="29"/>
                      <a:pt x="18" y="29"/>
                    </a:cubicBezTo>
                    <a:cubicBezTo>
                      <a:pt x="31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1" y="230"/>
                    </a:lnTo>
                    <a:lnTo>
                      <a:pt x="111" y="222"/>
                    </a:lnTo>
                    <a:cubicBezTo>
                      <a:pt x="84" y="221"/>
                      <a:pt x="77" y="216"/>
                      <a:pt x="77" y="196"/>
                    </a:cubicBezTo>
                    <a:lnTo>
                      <a:pt x="77" y="56"/>
                    </a:lnTo>
                    <a:cubicBezTo>
                      <a:pt x="77" y="55"/>
                      <a:pt x="81" y="50"/>
                      <a:pt x="84" y="46"/>
                    </a:cubicBezTo>
                    <a:cubicBezTo>
                      <a:pt x="97" y="35"/>
                      <a:pt x="118" y="26"/>
                      <a:pt x="136" y="26"/>
                    </a:cubicBezTo>
                    <a:cubicBezTo>
                      <a:pt x="158" y="26"/>
                      <a:pt x="169" y="44"/>
                      <a:pt x="169" y="79"/>
                    </a:cubicBezTo>
                    <a:lnTo>
                      <a:pt x="169" y="187"/>
                    </a:lnTo>
                    <a:cubicBezTo>
                      <a:pt x="169" y="215"/>
                      <a:pt x="163" y="220"/>
                      <a:pt x="135" y="222"/>
                    </a:cubicBezTo>
                    <a:lnTo>
                      <a:pt x="135" y="230"/>
                    </a:lnTo>
                    <a:lnTo>
                      <a:pt x="246" y="230"/>
                    </a:lnTo>
                    <a:lnTo>
                      <a:pt x="246" y="222"/>
                    </a:lnTo>
                    <a:cubicBezTo>
                      <a:pt x="218" y="222"/>
                      <a:pt x="211" y="213"/>
                      <a:pt x="211" y="182"/>
                    </a:cubicBezTo>
                    <a:lnTo>
                      <a:pt x="211" y="57"/>
                    </a:lnTo>
                    <a:cubicBezTo>
                      <a:pt x="226" y="35"/>
                      <a:pt x="242" y="26"/>
                      <a:pt x="265" y="26"/>
                    </a:cubicBezTo>
                    <a:cubicBezTo>
                      <a:pt x="293" y="26"/>
                      <a:pt x="302" y="40"/>
                      <a:pt x="302" y="81"/>
                    </a:cubicBezTo>
                    <a:lnTo>
                      <a:pt x="302" y="186"/>
                    </a:lnTo>
                    <a:cubicBezTo>
                      <a:pt x="302" y="215"/>
                      <a:pt x="298" y="219"/>
                      <a:pt x="269" y="222"/>
                    </a:cubicBezTo>
                    <a:lnTo>
                      <a:pt x="269" y="230"/>
                    </a:lnTo>
                    <a:lnTo>
                      <a:pt x="379" y="230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9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10"/>
                      <a:pt x="29" y="15"/>
                      <a:pt x="2" y="23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">
                <a:extLst>
                  <a:ext uri="{FF2B5EF4-FFF2-40B4-BE49-F238E27FC236}">
                    <a16:creationId xmlns:a16="http://schemas.microsoft.com/office/drawing/2014/main" id="{B5DF53AC-40FC-41E3-AF31-91A8267AA2EE}"/>
                  </a:ext>
                </a:extLst>
              </p:cNvPr>
              <p:cNvSpPr>
                <a:spLocks noEditPoint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2613026" y="3341688"/>
                <a:ext cx="117475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8 h 235"/>
                  <a:gd name="T16" fmla="*/ 54 w 202"/>
                  <a:gd name="T17" fmla="*/ 57 h 235"/>
                  <a:gd name="T18" fmla="*/ 53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3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6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8"/>
                      <a:pt x="20" y="78"/>
                      <a:pt x="31" y="78"/>
                    </a:cubicBezTo>
                    <a:cubicBezTo>
                      <a:pt x="43" y="78"/>
                      <a:pt x="54" y="68"/>
                      <a:pt x="54" y="57"/>
                    </a:cubicBezTo>
                    <a:cubicBezTo>
                      <a:pt x="54" y="55"/>
                      <a:pt x="53" y="52"/>
                      <a:pt x="53" y="49"/>
                    </a:cubicBezTo>
                    <a:cubicBezTo>
                      <a:pt x="52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3" y="235"/>
                    </a:cubicBezTo>
                    <a:cubicBezTo>
                      <a:pt x="75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6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5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3">
                <a:extLst>
                  <a:ext uri="{FF2B5EF4-FFF2-40B4-BE49-F238E27FC236}">
                    <a16:creationId xmlns:a16="http://schemas.microsoft.com/office/drawing/2014/main" id="{FF7286D5-9DE4-4BD7-85DE-F57E8B0251F3}"/>
                  </a:ext>
                </a:extLst>
              </p:cNvPr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2736851" y="3344863"/>
                <a:ext cx="134938" cy="138113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7 h 225"/>
                  <a:gd name="T8" fmla="*/ 126 w 231"/>
                  <a:gd name="T9" fmla="*/ 90 h 225"/>
                  <a:gd name="T10" fmla="*/ 168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8 h 225"/>
                  <a:gd name="T42" fmla="*/ 94 w 231"/>
                  <a:gd name="T43" fmla="*/ 110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7 h 225"/>
                  <a:gd name="T60" fmla="*/ 148 w 231"/>
                  <a:gd name="T61" fmla="*/ 196 h 225"/>
                  <a:gd name="T62" fmla="*/ 151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90"/>
                    </a:lnTo>
                    <a:lnTo>
                      <a:pt x="168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8"/>
                    </a:cubicBezTo>
                    <a:lnTo>
                      <a:pt x="94" y="110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7"/>
                    </a:lnTo>
                    <a:lnTo>
                      <a:pt x="148" y="196"/>
                    </a:lnTo>
                    <a:cubicBezTo>
                      <a:pt x="150" y="199"/>
                      <a:pt x="151" y="202"/>
                      <a:pt x="151" y="205"/>
                    </a:cubicBezTo>
                    <a:cubicBezTo>
                      <a:pt x="151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4">
                <a:extLst>
                  <a:ext uri="{FF2B5EF4-FFF2-40B4-BE49-F238E27FC236}">
                    <a16:creationId xmlns:a16="http://schemas.microsoft.com/office/drawing/2014/main" id="{AD1A4889-6AA0-4335-B52A-63853D779019}"/>
                  </a:ext>
                </a:extLst>
              </p:cNvPr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2955926" y="3273425"/>
                <a:ext cx="69850" cy="209550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9 w 119"/>
                  <a:gd name="T5" fmla="*/ 29 h 341"/>
                  <a:gd name="T6" fmla="*/ 39 w 119"/>
                  <a:gd name="T7" fmla="*/ 60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9" y="30"/>
                      <a:pt x="15" y="29"/>
                      <a:pt x="19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5">
                <a:extLst>
                  <a:ext uri="{FF2B5EF4-FFF2-40B4-BE49-F238E27FC236}">
                    <a16:creationId xmlns:a16="http://schemas.microsoft.com/office/drawing/2014/main" id="{19E79F53-A5A6-4B2F-8894-465DF21CDD1A}"/>
                  </a:ext>
                </a:extLst>
              </p:cNvPr>
              <p:cNvSpPr>
                <a:spLocks noEditPoint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3040063" y="3341688"/>
                <a:ext cx="128588" cy="144463"/>
              </a:xfrm>
              <a:custGeom>
                <a:avLst/>
                <a:gdLst>
                  <a:gd name="T0" fmla="*/ 110 w 219"/>
                  <a:gd name="T1" fmla="*/ 0 h 235"/>
                  <a:gd name="T2" fmla="*/ 0 w 219"/>
                  <a:gd name="T3" fmla="*/ 117 h 235"/>
                  <a:gd name="T4" fmla="*/ 109 w 219"/>
                  <a:gd name="T5" fmla="*/ 235 h 235"/>
                  <a:gd name="T6" fmla="*/ 219 w 219"/>
                  <a:gd name="T7" fmla="*/ 113 h 235"/>
                  <a:gd name="T8" fmla="*/ 110 w 219"/>
                  <a:gd name="T9" fmla="*/ 0 h 235"/>
                  <a:gd name="T10" fmla="*/ 103 w 219"/>
                  <a:gd name="T11" fmla="*/ 14 h 235"/>
                  <a:gd name="T12" fmla="*/ 175 w 219"/>
                  <a:gd name="T13" fmla="*/ 131 h 235"/>
                  <a:gd name="T14" fmla="*/ 115 w 219"/>
                  <a:gd name="T15" fmla="*/ 221 h 235"/>
                  <a:gd name="T16" fmla="*/ 66 w 219"/>
                  <a:gd name="T17" fmla="*/ 189 h 235"/>
                  <a:gd name="T18" fmla="*/ 44 w 219"/>
                  <a:gd name="T19" fmla="*/ 93 h 235"/>
                  <a:gd name="T20" fmla="*/ 103 w 219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19" y="182"/>
                      <a:pt x="219" y="113"/>
                    </a:cubicBezTo>
                    <a:cubicBezTo>
                      <a:pt x="219" y="48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1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5" y="221"/>
                      <a:pt x="77" y="209"/>
                      <a:pt x="66" y="189"/>
                    </a:cubicBezTo>
                    <a:cubicBezTo>
                      <a:pt x="52" y="163"/>
                      <a:pt x="44" y="128"/>
                      <a:pt x="44" y="93"/>
                    </a:cubicBezTo>
                    <a:cubicBezTo>
                      <a:pt x="44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6">
                <a:extLst>
                  <a:ext uri="{FF2B5EF4-FFF2-40B4-BE49-F238E27FC236}">
                    <a16:creationId xmlns:a16="http://schemas.microsoft.com/office/drawing/2014/main" id="{3E079E5A-F01F-4DAF-B3F3-993696C2213C}"/>
                  </a:ext>
                </a:extLst>
              </p:cNvPr>
              <p:cNvSpPr>
                <a:spLocks noEditPoint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3187701" y="3341688"/>
                <a:ext cx="119063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6 w 202"/>
                  <a:gd name="T23" fmla="*/ 12 h 235"/>
                  <a:gd name="T24" fmla="*/ 124 w 202"/>
                  <a:gd name="T25" fmla="*/ 54 h 235"/>
                  <a:gd name="T26" fmla="*/ 124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4 w 202"/>
                  <a:gd name="T43" fmla="*/ 168 h 235"/>
                  <a:gd name="T44" fmla="*/ 111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4 w 202"/>
                  <a:gd name="T53" fmla="*/ 96 h 235"/>
                  <a:gd name="T54" fmla="*/ 124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6" y="12"/>
                      <a:pt x="86" y="12"/>
                    </a:cubicBezTo>
                    <a:cubicBezTo>
                      <a:pt x="111" y="12"/>
                      <a:pt x="124" y="27"/>
                      <a:pt x="124" y="54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4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99" y="201"/>
                      <a:pt x="85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7">
                <a:extLst>
                  <a:ext uri="{FF2B5EF4-FFF2-40B4-BE49-F238E27FC236}">
                    <a16:creationId xmlns:a16="http://schemas.microsoft.com/office/drawing/2014/main" id="{1FAAFF9E-62F3-4478-97E3-B525BFB852AC}"/>
                  </a:ext>
                </a:extLst>
              </p:cNvPr>
              <p:cNvSpPr>
                <a:spLocks noEditPoint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3314701" y="3273425"/>
                <a:ext cx="134938" cy="212725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30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9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9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9"/>
                      <a:pt x="154" y="14"/>
                      <a:pt x="122" y="22"/>
                    </a:cubicBezTo>
                    <a:lnTo>
                      <a:pt x="122" y="30"/>
                    </a:lnTo>
                    <a:cubicBezTo>
                      <a:pt x="126" y="30"/>
                      <a:pt x="129" y="30"/>
                      <a:pt x="133" y="30"/>
                    </a:cubicBezTo>
                    <a:cubicBezTo>
                      <a:pt x="151" y="30"/>
                      <a:pt x="156" y="35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8"/>
                      <a:pt x="0" y="239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9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8">
                <a:extLst>
                  <a:ext uri="{FF2B5EF4-FFF2-40B4-BE49-F238E27FC236}">
                    <a16:creationId xmlns:a16="http://schemas.microsoft.com/office/drawing/2014/main" id="{A01F99A3-07AD-4F3B-87A1-02C795C3F19C}"/>
                  </a:ext>
                </a:extLst>
              </p:cNvPr>
              <p:cNvSpPr>
                <a:spLocks noEditPoint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3530601" y="3273425"/>
                <a:ext cx="68263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29">
                <a:extLst>
                  <a:ext uri="{FF2B5EF4-FFF2-40B4-BE49-F238E27FC236}">
                    <a16:creationId xmlns:a16="http://schemas.microsoft.com/office/drawing/2014/main" id="{F1D9AD87-C430-46C1-91FF-CF0BCB040C13}"/>
                  </a:ext>
                </a:extLst>
              </p:cNvPr>
              <p:cNvSpPr>
                <a:spLocks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3621088" y="3341688"/>
                <a:ext cx="87313" cy="144463"/>
              </a:xfrm>
              <a:custGeom>
                <a:avLst/>
                <a:gdLst>
                  <a:gd name="T0" fmla="*/ 132 w 148"/>
                  <a:gd name="T1" fmla="*/ 72 h 234"/>
                  <a:gd name="T2" fmla="*/ 130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49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1 w 148"/>
                  <a:gd name="T29" fmla="*/ 153 h 234"/>
                  <a:gd name="T30" fmla="*/ 1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1 h 234"/>
                  <a:gd name="T44" fmla="*/ 52 w 148"/>
                  <a:gd name="T45" fmla="*/ 79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2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2" y="72"/>
                    </a:moveTo>
                    <a:lnTo>
                      <a:pt x="130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49"/>
                    </a:lnTo>
                    <a:cubicBezTo>
                      <a:pt x="105" y="159"/>
                      <a:pt x="113" y="171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1"/>
                      <a:pt x="8" y="153"/>
                    </a:cubicBezTo>
                    <a:lnTo>
                      <a:pt x="1" y="153"/>
                    </a:lnTo>
                    <a:lnTo>
                      <a:pt x="1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9"/>
                      <a:pt x="106" y="111"/>
                    </a:cubicBezTo>
                    <a:lnTo>
                      <a:pt x="52" y="79"/>
                    </a:lnTo>
                    <a:cubicBezTo>
                      <a:pt x="38" y="71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2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30">
                <a:extLst>
                  <a:ext uri="{FF2B5EF4-FFF2-40B4-BE49-F238E27FC236}">
                    <a16:creationId xmlns:a16="http://schemas.microsoft.com/office/drawing/2014/main" id="{61DDFE7C-8E6F-445C-8539-592763762DF7}"/>
                  </a:ext>
                </a:extLst>
              </p:cNvPr>
              <p:cNvSpPr>
                <a:spLocks noEditPoints="1"/>
              </p:cNvSpPr>
              <p:nvPr>
                <p:custDataLst>
                  <p:tags r:id="rId217"/>
                </p:custDataLst>
              </p:nvPr>
            </p:nvSpPr>
            <p:spPr bwMode="auto">
              <a:xfrm>
                <a:off x="3806826" y="3267075"/>
                <a:ext cx="201613" cy="222250"/>
              </a:xfrm>
              <a:custGeom>
                <a:avLst/>
                <a:gdLst>
                  <a:gd name="T0" fmla="*/ 345 w 345"/>
                  <a:gd name="T1" fmla="*/ 134 h 363"/>
                  <a:gd name="T2" fmla="*/ 218 w 345"/>
                  <a:gd name="T3" fmla="*/ 0 h 363"/>
                  <a:gd name="T4" fmla="*/ 0 w 345"/>
                  <a:gd name="T5" fmla="*/ 230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7 w 345"/>
                  <a:gd name="T13" fmla="*/ 244 h 363"/>
                  <a:gd name="T14" fmla="*/ 92 w 345"/>
                  <a:gd name="T15" fmla="*/ 91 h 363"/>
                  <a:gd name="T16" fmla="*/ 215 w 345"/>
                  <a:gd name="T17" fmla="*/ 13 h 363"/>
                  <a:gd name="T18" fmla="*/ 300 w 345"/>
                  <a:gd name="T19" fmla="*/ 115 h 363"/>
                  <a:gd name="T20" fmla="*/ 238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8" y="0"/>
                    </a:cubicBezTo>
                    <a:cubicBezTo>
                      <a:pt x="110" y="0"/>
                      <a:pt x="0" y="113"/>
                      <a:pt x="0" y="230"/>
                    </a:cubicBezTo>
                    <a:cubicBezTo>
                      <a:pt x="0" y="312"/>
                      <a:pt x="56" y="363"/>
                      <a:pt x="128" y="363"/>
                    </a:cubicBezTo>
                    <a:cubicBezTo>
                      <a:pt x="234" y="363"/>
                      <a:pt x="345" y="254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7" y="309"/>
                      <a:pt x="47" y="244"/>
                    </a:cubicBezTo>
                    <a:cubicBezTo>
                      <a:pt x="47" y="222"/>
                      <a:pt x="54" y="149"/>
                      <a:pt x="92" y="91"/>
                    </a:cubicBezTo>
                    <a:cubicBezTo>
                      <a:pt x="126" y="39"/>
                      <a:pt x="175" y="13"/>
                      <a:pt x="215" y="13"/>
                    </a:cubicBezTo>
                    <a:cubicBezTo>
                      <a:pt x="255" y="13"/>
                      <a:pt x="300" y="41"/>
                      <a:pt x="300" y="115"/>
                    </a:cubicBezTo>
                    <a:cubicBezTo>
                      <a:pt x="300" y="151"/>
                      <a:pt x="287" y="229"/>
                      <a:pt x="238" y="290"/>
                    </a:cubicBezTo>
                    <a:cubicBezTo>
                      <a:pt x="214" y="320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31">
                <a:extLst>
                  <a:ext uri="{FF2B5EF4-FFF2-40B4-BE49-F238E27FC236}">
                    <a16:creationId xmlns:a16="http://schemas.microsoft.com/office/drawing/2014/main" id="{F6A81C5C-D8BF-4656-802B-A24928B59528}"/>
                  </a:ext>
                </a:extLst>
              </p:cNvPr>
              <p:cNvSpPr>
                <a:spLocks/>
              </p:cNvSpPr>
              <p:nvPr>
                <p:custDataLst>
                  <p:tags r:id="rId218"/>
                </p:custDataLst>
              </p:nvPr>
            </p:nvSpPr>
            <p:spPr bwMode="auto">
              <a:xfrm>
                <a:off x="4124326" y="3130550"/>
                <a:ext cx="111125" cy="552450"/>
              </a:xfrm>
              <a:custGeom>
                <a:avLst/>
                <a:gdLst>
                  <a:gd name="T0" fmla="*/ 167 w 190"/>
                  <a:gd name="T1" fmla="*/ 891 h 897"/>
                  <a:gd name="T2" fmla="*/ 173 w 190"/>
                  <a:gd name="T3" fmla="*/ 897 h 897"/>
                  <a:gd name="T4" fmla="*/ 184 w 190"/>
                  <a:gd name="T5" fmla="*/ 897 h 897"/>
                  <a:gd name="T6" fmla="*/ 190 w 190"/>
                  <a:gd name="T7" fmla="*/ 892 h 897"/>
                  <a:gd name="T8" fmla="*/ 188 w 190"/>
                  <a:gd name="T9" fmla="*/ 887 h 897"/>
                  <a:gd name="T10" fmla="*/ 112 w 190"/>
                  <a:gd name="T11" fmla="*/ 787 h 897"/>
                  <a:gd name="T12" fmla="*/ 38 w 190"/>
                  <a:gd name="T13" fmla="*/ 449 h 897"/>
                  <a:gd name="T14" fmla="*/ 188 w 190"/>
                  <a:gd name="T15" fmla="*/ 9 h 897"/>
                  <a:gd name="T16" fmla="*/ 190 w 190"/>
                  <a:gd name="T17" fmla="*/ 5 h 897"/>
                  <a:gd name="T18" fmla="*/ 180 w 190"/>
                  <a:gd name="T19" fmla="*/ 0 h 897"/>
                  <a:gd name="T20" fmla="*/ 168 w 190"/>
                  <a:gd name="T21" fmla="*/ 4 h 897"/>
                  <a:gd name="T22" fmla="*/ 33 w 190"/>
                  <a:gd name="T23" fmla="*/ 219 h 897"/>
                  <a:gd name="T24" fmla="*/ 0 w 190"/>
                  <a:gd name="T25" fmla="*/ 448 h 897"/>
                  <a:gd name="T26" fmla="*/ 100 w 190"/>
                  <a:gd name="T27" fmla="*/ 816 h 897"/>
                  <a:gd name="T28" fmla="*/ 132 w 190"/>
                  <a:gd name="T29" fmla="*/ 856 h 897"/>
                  <a:gd name="T30" fmla="*/ 148 w 190"/>
                  <a:gd name="T31" fmla="*/ 874 h 897"/>
                  <a:gd name="T32" fmla="*/ 167 w 190"/>
                  <a:gd name="T33" fmla="*/ 89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0" h="897">
                    <a:moveTo>
                      <a:pt x="167" y="891"/>
                    </a:moveTo>
                    <a:cubicBezTo>
                      <a:pt x="168" y="892"/>
                      <a:pt x="173" y="897"/>
                      <a:pt x="173" y="897"/>
                    </a:cubicBezTo>
                    <a:lnTo>
                      <a:pt x="184" y="897"/>
                    </a:lnTo>
                    <a:cubicBezTo>
                      <a:pt x="186" y="897"/>
                      <a:pt x="190" y="896"/>
                      <a:pt x="190" y="892"/>
                    </a:cubicBezTo>
                    <a:cubicBezTo>
                      <a:pt x="190" y="890"/>
                      <a:pt x="189" y="889"/>
                      <a:pt x="188" y="887"/>
                    </a:cubicBezTo>
                    <a:cubicBezTo>
                      <a:pt x="170" y="870"/>
                      <a:pt x="143" y="842"/>
                      <a:pt x="112" y="787"/>
                    </a:cubicBezTo>
                    <a:cubicBezTo>
                      <a:pt x="58" y="692"/>
                      <a:pt x="38" y="568"/>
                      <a:pt x="38" y="449"/>
                    </a:cubicBezTo>
                    <a:cubicBezTo>
                      <a:pt x="38" y="227"/>
                      <a:pt x="101" y="97"/>
                      <a:pt x="188" y="9"/>
                    </a:cubicBezTo>
                    <a:cubicBezTo>
                      <a:pt x="190" y="7"/>
                      <a:pt x="190" y="6"/>
                      <a:pt x="190" y="5"/>
                    </a:cubicBezTo>
                    <a:cubicBezTo>
                      <a:pt x="190" y="0"/>
                      <a:pt x="186" y="0"/>
                      <a:pt x="180" y="0"/>
                    </a:cubicBezTo>
                    <a:cubicBezTo>
                      <a:pt x="174" y="0"/>
                      <a:pt x="173" y="0"/>
                      <a:pt x="168" y="4"/>
                    </a:cubicBezTo>
                    <a:cubicBezTo>
                      <a:pt x="121" y="45"/>
                      <a:pt x="68" y="114"/>
                      <a:pt x="33" y="219"/>
                    </a:cubicBezTo>
                    <a:cubicBezTo>
                      <a:pt x="12" y="285"/>
                      <a:pt x="0" y="365"/>
                      <a:pt x="0" y="448"/>
                    </a:cubicBezTo>
                    <a:cubicBezTo>
                      <a:pt x="0" y="566"/>
                      <a:pt x="22" y="700"/>
                      <a:pt x="100" y="816"/>
                    </a:cubicBezTo>
                    <a:cubicBezTo>
                      <a:pt x="114" y="835"/>
                      <a:pt x="132" y="856"/>
                      <a:pt x="132" y="856"/>
                    </a:cubicBezTo>
                    <a:cubicBezTo>
                      <a:pt x="137" y="862"/>
                      <a:pt x="144" y="870"/>
                      <a:pt x="148" y="874"/>
                    </a:cubicBezTo>
                    <a:lnTo>
                      <a:pt x="167" y="8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32">
                <a:extLst>
                  <a:ext uri="{FF2B5EF4-FFF2-40B4-BE49-F238E27FC236}">
                    <a16:creationId xmlns:a16="http://schemas.microsoft.com/office/drawing/2014/main" id="{98B13CF8-22A2-430D-83D3-117DDA57B382}"/>
                  </a:ext>
                </a:extLst>
              </p:cNvPr>
              <p:cNvSpPr>
                <a:spLocks/>
              </p:cNvSpPr>
              <p:nvPr>
                <p:custDataLst>
                  <p:tags r:id="rId219"/>
                </p:custDataLst>
              </p:nvPr>
            </p:nvSpPr>
            <p:spPr bwMode="auto">
              <a:xfrm>
                <a:off x="4464051" y="3197225"/>
                <a:ext cx="46038" cy="149225"/>
              </a:xfrm>
              <a:custGeom>
                <a:avLst/>
                <a:gdLst>
                  <a:gd name="T0" fmla="*/ 53 w 79"/>
                  <a:gd name="T1" fmla="*/ 0 h 242"/>
                  <a:gd name="T2" fmla="*/ 0 w 79"/>
                  <a:gd name="T3" fmla="*/ 4 h 242"/>
                  <a:gd name="T4" fmla="*/ 0 w 79"/>
                  <a:gd name="T5" fmla="*/ 16 h 242"/>
                  <a:gd name="T6" fmla="*/ 26 w 79"/>
                  <a:gd name="T7" fmla="*/ 36 h 242"/>
                  <a:gd name="T8" fmla="*/ 26 w 79"/>
                  <a:gd name="T9" fmla="*/ 214 h 242"/>
                  <a:gd name="T10" fmla="*/ 0 w 79"/>
                  <a:gd name="T11" fmla="*/ 229 h 242"/>
                  <a:gd name="T12" fmla="*/ 0 w 79"/>
                  <a:gd name="T13" fmla="*/ 242 h 242"/>
                  <a:gd name="T14" fmla="*/ 39 w 79"/>
                  <a:gd name="T15" fmla="*/ 240 h 242"/>
                  <a:gd name="T16" fmla="*/ 79 w 79"/>
                  <a:gd name="T17" fmla="*/ 242 h 242"/>
                  <a:gd name="T18" fmla="*/ 79 w 79"/>
                  <a:gd name="T19" fmla="*/ 229 h 242"/>
                  <a:gd name="T20" fmla="*/ 53 w 79"/>
                  <a:gd name="T21" fmla="*/ 214 h 242"/>
                  <a:gd name="T22" fmla="*/ 53 w 79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42">
                    <a:moveTo>
                      <a:pt x="53" y="0"/>
                    </a:moveTo>
                    <a:lnTo>
                      <a:pt x="0" y="4"/>
                    </a:lnTo>
                    <a:lnTo>
                      <a:pt x="0" y="16"/>
                    </a:lnTo>
                    <a:cubicBezTo>
                      <a:pt x="24" y="16"/>
                      <a:pt x="26" y="19"/>
                      <a:pt x="26" y="36"/>
                    </a:cubicBezTo>
                    <a:lnTo>
                      <a:pt x="26" y="214"/>
                    </a:lnTo>
                    <a:cubicBezTo>
                      <a:pt x="26" y="229"/>
                      <a:pt x="23" y="229"/>
                      <a:pt x="0" y="229"/>
                    </a:cubicBezTo>
                    <a:lnTo>
                      <a:pt x="0" y="242"/>
                    </a:lnTo>
                    <a:cubicBezTo>
                      <a:pt x="1" y="242"/>
                      <a:pt x="25" y="240"/>
                      <a:pt x="39" y="240"/>
                    </a:cubicBezTo>
                    <a:cubicBezTo>
                      <a:pt x="53" y="240"/>
                      <a:pt x="65" y="241"/>
                      <a:pt x="79" y="242"/>
                    </a:cubicBezTo>
                    <a:lnTo>
                      <a:pt x="79" y="229"/>
                    </a:lnTo>
                    <a:cubicBezTo>
                      <a:pt x="56" y="229"/>
                      <a:pt x="53" y="229"/>
                      <a:pt x="53" y="214"/>
                    </a:cubicBezTo>
                    <a:lnTo>
                      <a:pt x="53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33">
                <a:extLst>
                  <a:ext uri="{FF2B5EF4-FFF2-40B4-BE49-F238E27FC236}">
                    <a16:creationId xmlns:a16="http://schemas.microsoft.com/office/drawing/2014/main" id="{AE10EA7B-2EAE-4FF8-A21C-6666A4E08F24}"/>
                  </a:ext>
                </a:extLst>
              </p:cNvPr>
              <p:cNvSpPr>
                <a:spLocks noEditPoints="1"/>
              </p:cNvSpPr>
              <p:nvPr>
                <p:custDataLst>
                  <p:tags r:id="rId220"/>
                </p:custDataLst>
              </p:nvPr>
            </p:nvSpPr>
            <p:spPr bwMode="auto">
              <a:xfrm>
                <a:off x="4525963" y="3251200"/>
                <a:ext cx="100013" cy="96838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8 h 159"/>
                  <a:gd name="T16" fmla="*/ 44 w 171"/>
                  <a:gd name="T17" fmla="*/ 28 h 159"/>
                  <a:gd name="T18" fmla="*/ 86 w 171"/>
                  <a:gd name="T19" fmla="*/ 10 h 159"/>
                  <a:gd name="T20" fmla="*/ 128 w 171"/>
                  <a:gd name="T21" fmla="*/ 31 h 159"/>
                  <a:gd name="T22" fmla="*/ 139 w 171"/>
                  <a:gd name="T23" fmla="*/ 78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7" y="0"/>
                      <a:pt x="0" y="38"/>
                      <a:pt x="0" y="81"/>
                    </a:cubicBezTo>
                    <a:cubicBezTo>
                      <a:pt x="0" y="125"/>
                      <a:pt x="38" y="159"/>
                      <a:pt x="86" y="159"/>
                    </a:cubicBezTo>
                    <a:cubicBezTo>
                      <a:pt x="133" y="159"/>
                      <a:pt x="171" y="125"/>
                      <a:pt x="171" y="81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3"/>
                      <a:pt x="44" y="28"/>
                    </a:cubicBezTo>
                    <a:cubicBezTo>
                      <a:pt x="53" y="18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8" y="31"/>
                    </a:cubicBezTo>
                    <a:cubicBezTo>
                      <a:pt x="138" y="44"/>
                      <a:pt x="139" y="62"/>
                      <a:pt x="139" y="78"/>
                    </a:cubicBezTo>
                    <a:cubicBezTo>
                      <a:pt x="139" y="95"/>
                      <a:pt x="138" y="113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34">
                <a:extLst>
                  <a:ext uri="{FF2B5EF4-FFF2-40B4-BE49-F238E27FC236}">
                    <a16:creationId xmlns:a16="http://schemas.microsoft.com/office/drawing/2014/main" id="{09C60960-7AC8-40DA-AC56-B78ECB391CEE}"/>
                  </a:ext>
                </a:extLst>
              </p:cNvPr>
              <p:cNvSpPr>
                <a:spLocks noEditPoints="1"/>
              </p:cNvSpPr>
              <p:nvPr>
                <p:custDataLst>
                  <p:tags r:id="rId221"/>
                </p:custDataLst>
              </p:nvPr>
            </p:nvSpPr>
            <p:spPr bwMode="auto">
              <a:xfrm>
                <a:off x="4641851" y="3249613"/>
                <a:ext cx="103188" cy="141288"/>
              </a:xfrm>
              <a:custGeom>
                <a:avLst/>
                <a:gdLst>
                  <a:gd name="T0" fmla="*/ 36 w 176"/>
                  <a:gd name="T1" fmla="*/ 96 h 229"/>
                  <a:gd name="T2" fmla="*/ 74 w 176"/>
                  <a:gd name="T3" fmla="*/ 106 h 229"/>
                  <a:gd name="T4" fmla="*/ 136 w 176"/>
                  <a:gd name="T5" fmla="*/ 55 h 229"/>
                  <a:gd name="T6" fmla="*/ 122 w 176"/>
                  <a:gd name="T7" fmla="*/ 22 h 229"/>
                  <a:gd name="T8" fmla="*/ 157 w 176"/>
                  <a:gd name="T9" fmla="*/ 10 h 229"/>
                  <a:gd name="T10" fmla="*/ 154 w 176"/>
                  <a:gd name="T11" fmla="*/ 19 h 229"/>
                  <a:gd name="T12" fmla="*/ 165 w 176"/>
                  <a:gd name="T13" fmla="*/ 30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4 h 229"/>
                  <a:gd name="T22" fmla="*/ 13 w 176"/>
                  <a:gd name="T23" fmla="*/ 55 h 229"/>
                  <a:gd name="T24" fmla="*/ 29 w 176"/>
                  <a:gd name="T25" fmla="*/ 90 h 229"/>
                  <a:gd name="T26" fmla="*/ 19 w 176"/>
                  <a:gd name="T27" fmla="*/ 119 h 229"/>
                  <a:gd name="T28" fmla="*/ 34 w 176"/>
                  <a:gd name="T29" fmla="*/ 150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4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3 h 229"/>
                  <a:gd name="T42" fmla="*/ 32 w 176"/>
                  <a:gd name="T43" fmla="*/ 110 h 229"/>
                  <a:gd name="T44" fmla="*/ 36 w 176"/>
                  <a:gd name="T45" fmla="*/ 96 h 229"/>
                  <a:gd name="T46" fmla="*/ 75 w 176"/>
                  <a:gd name="T47" fmla="*/ 96 h 229"/>
                  <a:gd name="T48" fmla="*/ 41 w 176"/>
                  <a:gd name="T49" fmla="*/ 55 h 229"/>
                  <a:gd name="T50" fmla="*/ 47 w 176"/>
                  <a:gd name="T51" fmla="*/ 27 h 229"/>
                  <a:gd name="T52" fmla="*/ 74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4 h 229"/>
                  <a:gd name="T58" fmla="*/ 75 w 176"/>
                  <a:gd name="T59" fmla="*/ 96 h 229"/>
                  <a:gd name="T60" fmla="*/ 75 w 176"/>
                  <a:gd name="T61" fmla="*/ 157 h 229"/>
                  <a:gd name="T62" fmla="*/ 149 w 176"/>
                  <a:gd name="T63" fmla="*/ 184 h 229"/>
                  <a:gd name="T64" fmla="*/ 85 w 176"/>
                  <a:gd name="T65" fmla="*/ 219 h 229"/>
                  <a:gd name="T66" fmla="*/ 21 w 176"/>
                  <a:gd name="T67" fmla="*/ 184 h 229"/>
                  <a:gd name="T68" fmla="*/ 54 w 176"/>
                  <a:gd name="T69" fmla="*/ 157 h 229"/>
                  <a:gd name="T70" fmla="*/ 75 w 176"/>
                  <a:gd name="T71" fmla="*/ 15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6" y="96"/>
                    </a:moveTo>
                    <a:cubicBezTo>
                      <a:pt x="42" y="99"/>
                      <a:pt x="54" y="106"/>
                      <a:pt x="74" y="106"/>
                    </a:cubicBezTo>
                    <a:cubicBezTo>
                      <a:pt x="110" y="106"/>
                      <a:pt x="136" y="82"/>
                      <a:pt x="136" y="55"/>
                    </a:cubicBezTo>
                    <a:cubicBezTo>
                      <a:pt x="136" y="42"/>
                      <a:pt x="130" y="31"/>
                      <a:pt x="122" y="22"/>
                    </a:cubicBezTo>
                    <a:cubicBezTo>
                      <a:pt x="137" y="11"/>
                      <a:pt x="151" y="10"/>
                      <a:pt x="157" y="10"/>
                    </a:cubicBezTo>
                    <a:cubicBezTo>
                      <a:pt x="156" y="12"/>
                      <a:pt x="154" y="13"/>
                      <a:pt x="154" y="19"/>
                    </a:cubicBezTo>
                    <a:cubicBezTo>
                      <a:pt x="154" y="26"/>
                      <a:pt x="159" y="30"/>
                      <a:pt x="165" y="30"/>
                    </a:cubicBezTo>
                    <a:cubicBezTo>
                      <a:pt x="170" y="30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0" y="0"/>
                      <a:pt x="132" y="1"/>
                      <a:pt x="115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29" y="90"/>
                    </a:cubicBezTo>
                    <a:cubicBezTo>
                      <a:pt x="27" y="94"/>
                      <a:pt x="19" y="105"/>
                      <a:pt x="19" y="119"/>
                    </a:cubicBezTo>
                    <a:cubicBezTo>
                      <a:pt x="19" y="123"/>
                      <a:pt x="20" y="140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5" y="229"/>
                    </a:cubicBezTo>
                    <a:cubicBezTo>
                      <a:pt x="129" y="229"/>
                      <a:pt x="171" y="212"/>
                      <a:pt x="171" y="184"/>
                    </a:cubicBezTo>
                    <a:cubicBezTo>
                      <a:pt x="171" y="173"/>
                      <a:pt x="166" y="155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4" y="98"/>
                      <a:pt x="36" y="96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50"/>
                      <a:pt x="41" y="36"/>
                      <a:pt x="47" y="27"/>
                    </a:cubicBezTo>
                    <a:cubicBezTo>
                      <a:pt x="52" y="21"/>
                      <a:pt x="62" y="14"/>
                      <a:pt x="74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7" y="96"/>
                      <a:pt x="75" y="96"/>
                    </a:cubicBezTo>
                    <a:close/>
                    <a:moveTo>
                      <a:pt x="75" y="157"/>
                    </a:moveTo>
                    <a:cubicBezTo>
                      <a:pt x="106" y="157"/>
                      <a:pt x="149" y="157"/>
                      <a:pt x="149" y="184"/>
                    </a:cubicBezTo>
                    <a:cubicBezTo>
                      <a:pt x="149" y="203"/>
                      <a:pt x="122" y="219"/>
                      <a:pt x="85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2" y="157"/>
                      <a:pt x="54" y="157"/>
                    </a:cubicBezTo>
                    <a:lnTo>
                      <a:pt x="75" y="15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35">
                <a:extLst>
                  <a:ext uri="{FF2B5EF4-FFF2-40B4-BE49-F238E27FC236}">
                    <a16:creationId xmlns:a16="http://schemas.microsoft.com/office/drawing/2014/main" id="{11D26B4F-CD3A-4824-925A-A084848A5B00}"/>
                  </a:ext>
                </a:extLst>
              </p:cNvPr>
              <p:cNvSpPr>
                <a:spLocks/>
              </p:cNvSpPr>
              <p:nvPr>
                <p:custDataLst>
                  <p:tags r:id="rId222"/>
                </p:custDataLst>
              </p:nvPr>
            </p:nvSpPr>
            <p:spPr bwMode="auto">
              <a:xfrm>
                <a:off x="4802188" y="3251200"/>
                <a:ext cx="125413" cy="96838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49 h 157"/>
                  <a:gd name="T8" fmla="*/ 55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8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7 w 213"/>
                  <a:gd name="T41" fmla="*/ 0 h 157"/>
                  <a:gd name="T42" fmla="*/ 78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4 w 213"/>
                  <a:gd name="T53" fmla="*/ 47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8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7" y="153"/>
                      <a:pt x="48" y="149"/>
                    </a:cubicBezTo>
                    <a:cubicBezTo>
                      <a:pt x="50" y="146"/>
                      <a:pt x="53" y="135"/>
                      <a:pt x="55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7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3" y="28"/>
                      <a:pt x="109" y="10"/>
                      <a:pt x="135" y="10"/>
                    </a:cubicBezTo>
                    <a:cubicBezTo>
                      <a:pt x="155" y="10"/>
                      <a:pt x="156" y="27"/>
                      <a:pt x="156" y="34"/>
                    </a:cubicBezTo>
                    <a:cubicBezTo>
                      <a:pt x="156" y="55"/>
                      <a:pt x="141" y="94"/>
                      <a:pt x="135" y="108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9" y="99"/>
                      <a:pt x="208" y="99"/>
                    </a:cubicBezTo>
                    <a:cubicBezTo>
                      <a:pt x="203" y="99"/>
                      <a:pt x="203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7" y="147"/>
                      <a:pt x="155" y="143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8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7" y="0"/>
                    </a:cubicBezTo>
                    <a:cubicBezTo>
                      <a:pt x="108" y="0"/>
                      <a:pt x="88" y="18"/>
                      <a:pt x="78" y="32"/>
                    </a:cubicBezTo>
                    <a:cubicBezTo>
                      <a:pt x="75" y="8"/>
                      <a:pt x="55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3"/>
                      <a:pt x="48" y="46"/>
                      <a:pt x="45" y="56"/>
                    </a:cubicBezTo>
                    <a:cubicBezTo>
                      <a:pt x="43" y="65"/>
                      <a:pt x="39" y="79"/>
                      <a:pt x="38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37">
                <a:extLst>
                  <a:ext uri="{FF2B5EF4-FFF2-40B4-BE49-F238E27FC236}">
                    <a16:creationId xmlns:a16="http://schemas.microsoft.com/office/drawing/2014/main" id="{4F82B76E-D70C-45DE-85B7-E6A3F04122D3}"/>
                  </a:ext>
                </a:extLst>
              </p:cNvPr>
              <p:cNvSpPr>
                <a:spLocks/>
              </p:cNvSpPr>
              <p:nvPr>
                <p:custDataLst>
                  <p:tags r:id="rId223"/>
                </p:custDataLst>
              </p:nvPr>
            </p:nvSpPr>
            <p:spPr bwMode="auto">
              <a:xfrm>
                <a:off x="4292601" y="3440113"/>
                <a:ext cx="46038" cy="149225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3 h 242"/>
                  <a:gd name="T4" fmla="*/ 0 w 78"/>
                  <a:gd name="T5" fmla="*/ 16 h 242"/>
                  <a:gd name="T6" fmla="*/ 26 w 78"/>
                  <a:gd name="T7" fmla="*/ 35 h 242"/>
                  <a:gd name="T8" fmla="*/ 26 w 78"/>
                  <a:gd name="T9" fmla="*/ 214 h 242"/>
                  <a:gd name="T10" fmla="*/ 0 w 78"/>
                  <a:gd name="T11" fmla="*/ 229 h 242"/>
                  <a:gd name="T12" fmla="*/ 0 w 78"/>
                  <a:gd name="T13" fmla="*/ 242 h 242"/>
                  <a:gd name="T14" fmla="*/ 39 w 78"/>
                  <a:gd name="T15" fmla="*/ 240 h 242"/>
                  <a:gd name="T16" fmla="*/ 78 w 78"/>
                  <a:gd name="T17" fmla="*/ 242 h 242"/>
                  <a:gd name="T18" fmla="*/ 78 w 78"/>
                  <a:gd name="T19" fmla="*/ 229 h 242"/>
                  <a:gd name="T20" fmla="*/ 52 w 78"/>
                  <a:gd name="T21" fmla="*/ 214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3"/>
                    </a:lnTo>
                    <a:lnTo>
                      <a:pt x="0" y="16"/>
                    </a:lnTo>
                    <a:cubicBezTo>
                      <a:pt x="23" y="16"/>
                      <a:pt x="26" y="18"/>
                      <a:pt x="26" y="35"/>
                    </a:cubicBezTo>
                    <a:lnTo>
                      <a:pt x="26" y="214"/>
                    </a:lnTo>
                    <a:cubicBezTo>
                      <a:pt x="26" y="229"/>
                      <a:pt x="22" y="229"/>
                      <a:pt x="0" y="229"/>
                    </a:cubicBezTo>
                    <a:lnTo>
                      <a:pt x="0" y="242"/>
                    </a:lnTo>
                    <a:cubicBezTo>
                      <a:pt x="0" y="242"/>
                      <a:pt x="25" y="240"/>
                      <a:pt x="39" y="240"/>
                    </a:cubicBezTo>
                    <a:cubicBezTo>
                      <a:pt x="52" y="240"/>
                      <a:pt x="65" y="240"/>
                      <a:pt x="78" y="242"/>
                    </a:cubicBezTo>
                    <a:lnTo>
                      <a:pt x="78" y="229"/>
                    </a:lnTo>
                    <a:cubicBezTo>
                      <a:pt x="55" y="229"/>
                      <a:pt x="52" y="229"/>
                      <a:pt x="52" y="214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38">
                <a:extLst>
                  <a:ext uri="{FF2B5EF4-FFF2-40B4-BE49-F238E27FC236}">
                    <a16:creationId xmlns:a16="http://schemas.microsoft.com/office/drawing/2014/main" id="{6A5DA237-1423-400C-9E4E-F7FFBAC0B223}"/>
                  </a:ext>
                </a:extLst>
              </p:cNvPr>
              <p:cNvSpPr>
                <a:spLocks noEditPoints="1"/>
              </p:cNvSpPr>
              <p:nvPr>
                <p:custDataLst>
                  <p:tags r:id="rId224"/>
                </p:custDataLst>
              </p:nvPr>
            </p:nvSpPr>
            <p:spPr bwMode="auto">
              <a:xfrm>
                <a:off x="4354513" y="3492500"/>
                <a:ext cx="100013" cy="98425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8 h 159"/>
                  <a:gd name="T12" fmla="*/ 43 w 171"/>
                  <a:gd name="T13" fmla="*/ 127 h 159"/>
                  <a:gd name="T14" fmla="*/ 32 w 171"/>
                  <a:gd name="T15" fmla="*/ 78 h 159"/>
                  <a:gd name="T16" fmla="*/ 45 w 171"/>
                  <a:gd name="T17" fmla="*/ 28 h 159"/>
                  <a:gd name="T18" fmla="*/ 86 w 171"/>
                  <a:gd name="T19" fmla="*/ 10 h 159"/>
                  <a:gd name="T20" fmla="*/ 129 w 171"/>
                  <a:gd name="T21" fmla="*/ 30 h 159"/>
                  <a:gd name="T22" fmla="*/ 140 w 171"/>
                  <a:gd name="T23" fmla="*/ 78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8" y="0"/>
                      <a:pt x="0" y="38"/>
                      <a:pt x="0" y="81"/>
                    </a:cubicBezTo>
                    <a:cubicBezTo>
                      <a:pt x="0" y="125"/>
                      <a:pt x="39" y="159"/>
                      <a:pt x="86" y="159"/>
                    </a:cubicBezTo>
                    <a:cubicBezTo>
                      <a:pt x="133" y="159"/>
                      <a:pt x="171" y="125"/>
                      <a:pt x="171" y="81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3" y="127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3"/>
                      <a:pt x="45" y="28"/>
                    </a:cubicBezTo>
                    <a:cubicBezTo>
                      <a:pt x="53" y="17"/>
                      <a:pt x="68" y="10"/>
                      <a:pt x="86" y="10"/>
                    </a:cubicBezTo>
                    <a:cubicBezTo>
                      <a:pt x="106" y="10"/>
                      <a:pt x="121" y="20"/>
                      <a:pt x="129" y="30"/>
                    </a:cubicBezTo>
                    <a:cubicBezTo>
                      <a:pt x="138" y="44"/>
                      <a:pt x="140" y="61"/>
                      <a:pt x="140" y="78"/>
                    </a:cubicBezTo>
                    <a:cubicBezTo>
                      <a:pt x="140" y="95"/>
                      <a:pt x="138" y="113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39">
                <a:extLst>
                  <a:ext uri="{FF2B5EF4-FFF2-40B4-BE49-F238E27FC236}">
                    <a16:creationId xmlns:a16="http://schemas.microsoft.com/office/drawing/2014/main" id="{DDAAE7CE-697C-43A2-B217-6BBFE3756CD6}"/>
                  </a:ext>
                </a:extLst>
              </p:cNvPr>
              <p:cNvSpPr>
                <a:spLocks noEditPoints="1"/>
              </p:cNvSpPr>
              <p:nvPr>
                <p:custDataLst>
                  <p:tags r:id="rId225"/>
                </p:custDataLst>
              </p:nvPr>
            </p:nvSpPr>
            <p:spPr bwMode="auto">
              <a:xfrm>
                <a:off x="4471988" y="3492500"/>
                <a:ext cx="103188" cy="139700"/>
              </a:xfrm>
              <a:custGeom>
                <a:avLst/>
                <a:gdLst>
                  <a:gd name="T0" fmla="*/ 37 w 176"/>
                  <a:gd name="T1" fmla="*/ 95 h 229"/>
                  <a:gd name="T2" fmla="*/ 75 w 176"/>
                  <a:gd name="T3" fmla="*/ 106 h 229"/>
                  <a:gd name="T4" fmla="*/ 137 w 176"/>
                  <a:gd name="T5" fmla="*/ 55 h 229"/>
                  <a:gd name="T6" fmla="*/ 122 w 176"/>
                  <a:gd name="T7" fmla="*/ 22 h 229"/>
                  <a:gd name="T8" fmla="*/ 157 w 176"/>
                  <a:gd name="T9" fmla="*/ 10 h 229"/>
                  <a:gd name="T10" fmla="*/ 154 w 176"/>
                  <a:gd name="T11" fmla="*/ 18 h 229"/>
                  <a:gd name="T12" fmla="*/ 165 w 176"/>
                  <a:gd name="T13" fmla="*/ 30 h 229"/>
                  <a:gd name="T14" fmla="*/ 176 w 176"/>
                  <a:gd name="T15" fmla="*/ 18 h 229"/>
                  <a:gd name="T16" fmla="*/ 156 w 176"/>
                  <a:gd name="T17" fmla="*/ 0 h 229"/>
                  <a:gd name="T18" fmla="*/ 115 w 176"/>
                  <a:gd name="T19" fmla="*/ 16 h 229"/>
                  <a:gd name="T20" fmla="*/ 75 w 176"/>
                  <a:gd name="T21" fmla="*/ 4 h 229"/>
                  <a:gd name="T22" fmla="*/ 13 w 176"/>
                  <a:gd name="T23" fmla="*/ 55 h 229"/>
                  <a:gd name="T24" fmla="*/ 30 w 176"/>
                  <a:gd name="T25" fmla="*/ 90 h 229"/>
                  <a:gd name="T26" fmla="*/ 19 w 176"/>
                  <a:gd name="T27" fmla="*/ 118 h 229"/>
                  <a:gd name="T28" fmla="*/ 34 w 176"/>
                  <a:gd name="T29" fmla="*/ 150 h 229"/>
                  <a:gd name="T30" fmla="*/ 0 w 176"/>
                  <a:gd name="T31" fmla="*/ 184 h 229"/>
                  <a:gd name="T32" fmla="*/ 85 w 176"/>
                  <a:gd name="T33" fmla="*/ 229 h 229"/>
                  <a:gd name="T34" fmla="*/ 171 w 176"/>
                  <a:gd name="T35" fmla="*/ 184 h 229"/>
                  <a:gd name="T36" fmla="*/ 147 w 176"/>
                  <a:gd name="T37" fmla="*/ 144 h 229"/>
                  <a:gd name="T38" fmla="*/ 72 w 176"/>
                  <a:gd name="T39" fmla="*/ 133 h 229"/>
                  <a:gd name="T40" fmla="*/ 49 w 176"/>
                  <a:gd name="T41" fmla="*/ 133 h 229"/>
                  <a:gd name="T42" fmla="*/ 32 w 176"/>
                  <a:gd name="T43" fmla="*/ 110 h 229"/>
                  <a:gd name="T44" fmla="*/ 37 w 176"/>
                  <a:gd name="T45" fmla="*/ 95 h 229"/>
                  <a:gd name="T46" fmla="*/ 75 w 176"/>
                  <a:gd name="T47" fmla="*/ 96 h 229"/>
                  <a:gd name="T48" fmla="*/ 41 w 176"/>
                  <a:gd name="T49" fmla="*/ 55 h 229"/>
                  <a:gd name="T50" fmla="*/ 48 w 176"/>
                  <a:gd name="T51" fmla="*/ 26 h 229"/>
                  <a:gd name="T52" fmla="*/ 75 w 176"/>
                  <a:gd name="T53" fmla="*/ 14 h 229"/>
                  <a:gd name="T54" fmla="*/ 109 w 176"/>
                  <a:gd name="T55" fmla="*/ 55 h 229"/>
                  <a:gd name="T56" fmla="*/ 102 w 176"/>
                  <a:gd name="T57" fmla="*/ 84 h 229"/>
                  <a:gd name="T58" fmla="*/ 75 w 176"/>
                  <a:gd name="T59" fmla="*/ 96 h 229"/>
                  <a:gd name="T60" fmla="*/ 75 w 176"/>
                  <a:gd name="T61" fmla="*/ 156 h 229"/>
                  <a:gd name="T62" fmla="*/ 150 w 176"/>
                  <a:gd name="T63" fmla="*/ 184 h 229"/>
                  <a:gd name="T64" fmla="*/ 85 w 176"/>
                  <a:gd name="T65" fmla="*/ 219 h 229"/>
                  <a:gd name="T66" fmla="*/ 21 w 176"/>
                  <a:gd name="T67" fmla="*/ 184 h 229"/>
                  <a:gd name="T68" fmla="*/ 55 w 176"/>
                  <a:gd name="T69" fmla="*/ 156 h 229"/>
                  <a:gd name="T70" fmla="*/ 75 w 176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229">
                    <a:moveTo>
                      <a:pt x="37" y="95"/>
                    </a:moveTo>
                    <a:cubicBezTo>
                      <a:pt x="42" y="99"/>
                      <a:pt x="54" y="106"/>
                      <a:pt x="75" y="106"/>
                    </a:cubicBezTo>
                    <a:cubicBezTo>
                      <a:pt x="110" y="106"/>
                      <a:pt x="137" y="82"/>
                      <a:pt x="137" y="55"/>
                    </a:cubicBezTo>
                    <a:cubicBezTo>
                      <a:pt x="137" y="41"/>
                      <a:pt x="130" y="31"/>
                      <a:pt x="122" y="22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3"/>
                      <a:pt x="154" y="18"/>
                    </a:cubicBezTo>
                    <a:cubicBezTo>
                      <a:pt x="154" y="25"/>
                      <a:pt x="159" y="30"/>
                      <a:pt x="165" y="30"/>
                    </a:cubicBezTo>
                    <a:cubicBezTo>
                      <a:pt x="170" y="30"/>
                      <a:pt x="176" y="26"/>
                      <a:pt x="176" y="18"/>
                    </a:cubicBezTo>
                    <a:cubicBezTo>
                      <a:pt x="176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5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30" y="90"/>
                    </a:cubicBezTo>
                    <a:cubicBezTo>
                      <a:pt x="27" y="93"/>
                      <a:pt x="19" y="105"/>
                      <a:pt x="19" y="118"/>
                    </a:cubicBezTo>
                    <a:cubicBezTo>
                      <a:pt x="19" y="123"/>
                      <a:pt x="20" y="139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5" y="229"/>
                    </a:cubicBezTo>
                    <a:cubicBezTo>
                      <a:pt x="130" y="229"/>
                      <a:pt x="171" y="212"/>
                      <a:pt x="171" y="184"/>
                    </a:cubicBezTo>
                    <a:cubicBezTo>
                      <a:pt x="171" y="173"/>
                      <a:pt x="167" y="154"/>
                      <a:pt x="147" y="144"/>
                    </a:cubicBezTo>
                    <a:cubicBezTo>
                      <a:pt x="127" y="133"/>
                      <a:pt x="106" y="133"/>
                      <a:pt x="72" y="133"/>
                    </a:cubicBezTo>
                    <a:cubicBezTo>
                      <a:pt x="65" y="133"/>
                      <a:pt x="52" y="133"/>
                      <a:pt x="49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4" y="98"/>
                      <a:pt x="37" y="95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49"/>
                      <a:pt x="41" y="36"/>
                      <a:pt x="48" y="26"/>
                    </a:cubicBezTo>
                    <a:cubicBezTo>
                      <a:pt x="53" y="21"/>
                      <a:pt x="62" y="14"/>
                      <a:pt x="75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7" y="96"/>
                      <a:pt x="75" y="96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3"/>
                      <a:pt x="122" y="219"/>
                      <a:pt x="85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2" y="157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40">
                <a:extLst>
                  <a:ext uri="{FF2B5EF4-FFF2-40B4-BE49-F238E27FC236}">
                    <a16:creationId xmlns:a16="http://schemas.microsoft.com/office/drawing/2014/main" id="{08E7D0E3-FAC8-42BE-B47E-FF84D20CBDAD}"/>
                  </a:ext>
                </a:extLst>
              </p:cNvPr>
              <p:cNvSpPr>
                <a:spLocks/>
              </p:cNvSpPr>
              <p:nvPr>
                <p:custDataLst>
                  <p:tags r:id="rId226"/>
                </p:custDataLst>
              </p:nvPr>
            </p:nvSpPr>
            <p:spPr bwMode="auto">
              <a:xfrm>
                <a:off x="4633913" y="3440113"/>
                <a:ext cx="46038" cy="149225"/>
              </a:xfrm>
              <a:custGeom>
                <a:avLst/>
                <a:gdLst>
                  <a:gd name="T0" fmla="*/ 52 w 78"/>
                  <a:gd name="T1" fmla="*/ 0 h 242"/>
                  <a:gd name="T2" fmla="*/ 0 w 78"/>
                  <a:gd name="T3" fmla="*/ 3 h 242"/>
                  <a:gd name="T4" fmla="*/ 0 w 78"/>
                  <a:gd name="T5" fmla="*/ 16 h 242"/>
                  <a:gd name="T6" fmla="*/ 26 w 78"/>
                  <a:gd name="T7" fmla="*/ 35 h 242"/>
                  <a:gd name="T8" fmla="*/ 26 w 78"/>
                  <a:gd name="T9" fmla="*/ 214 h 242"/>
                  <a:gd name="T10" fmla="*/ 0 w 78"/>
                  <a:gd name="T11" fmla="*/ 229 h 242"/>
                  <a:gd name="T12" fmla="*/ 0 w 78"/>
                  <a:gd name="T13" fmla="*/ 242 h 242"/>
                  <a:gd name="T14" fmla="*/ 39 w 78"/>
                  <a:gd name="T15" fmla="*/ 240 h 242"/>
                  <a:gd name="T16" fmla="*/ 78 w 78"/>
                  <a:gd name="T17" fmla="*/ 242 h 242"/>
                  <a:gd name="T18" fmla="*/ 78 w 78"/>
                  <a:gd name="T19" fmla="*/ 229 h 242"/>
                  <a:gd name="T20" fmla="*/ 52 w 78"/>
                  <a:gd name="T21" fmla="*/ 214 h 242"/>
                  <a:gd name="T22" fmla="*/ 52 w 78"/>
                  <a:gd name="T2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242">
                    <a:moveTo>
                      <a:pt x="52" y="0"/>
                    </a:moveTo>
                    <a:lnTo>
                      <a:pt x="0" y="3"/>
                    </a:lnTo>
                    <a:lnTo>
                      <a:pt x="0" y="16"/>
                    </a:lnTo>
                    <a:cubicBezTo>
                      <a:pt x="23" y="16"/>
                      <a:pt x="26" y="18"/>
                      <a:pt x="26" y="35"/>
                    </a:cubicBezTo>
                    <a:lnTo>
                      <a:pt x="26" y="214"/>
                    </a:lnTo>
                    <a:cubicBezTo>
                      <a:pt x="26" y="229"/>
                      <a:pt x="22" y="229"/>
                      <a:pt x="0" y="229"/>
                    </a:cubicBezTo>
                    <a:lnTo>
                      <a:pt x="0" y="242"/>
                    </a:lnTo>
                    <a:cubicBezTo>
                      <a:pt x="0" y="242"/>
                      <a:pt x="25" y="240"/>
                      <a:pt x="39" y="240"/>
                    </a:cubicBezTo>
                    <a:cubicBezTo>
                      <a:pt x="52" y="240"/>
                      <a:pt x="65" y="240"/>
                      <a:pt x="78" y="242"/>
                    </a:cubicBezTo>
                    <a:lnTo>
                      <a:pt x="78" y="229"/>
                    </a:lnTo>
                    <a:cubicBezTo>
                      <a:pt x="55" y="229"/>
                      <a:pt x="52" y="229"/>
                      <a:pt x="52" y="214"/>
                    </a:cubicBezTo>
                    <a:lnTo>
                      <a:pt x="5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41">
                <a:extLst>
                  <a:ext uri="{FF2B5EF4-FFF2-40B4-BE49-F238E27FC236}">
                    <a16:creationId xmlns:a16="http://schemas.microsoft.com/office/drawing/2014/main" id="{232534F3-1299-4962-BA98-FD6C4D903314}"/>
                  </a:ext>
                </a:extLst>
              </p:cNvPr>
              <p:cNvSpPr>
                <a:spLocks noEditPoints="1"/>
              </p:cNvSpPr>
              <p:nvPr>
                <p:custDataLst>
                  <p:tags r:id="rId227"/>
                </p:custDataLst>
              </p:nvPr>
            </p:nvSpPr>
            <p:spPr bwMode="auto">
              <a:xfrm>
                <a:off x="4697413" y="3492500"/>
                <a:ext cx="98425" cy="98425"/>
              </a:xfrm>
              <a:custGeom>
                <a:avLst/>
                <a:gdLst>
                  <a:gd name="T0" fmla="*/ 170 w 170"/>
                  <a:gd name="T1" fmla="*/ 81 h 159"/>
                  <a:gd name="T2" fmla="*/ 85 w 170"/>
                  <a:gd name="T3" fmla="*/ 0 h 159"/>
                  <a:gd name="T4" fmla="*/ 0 w 170"/>
                  <a:gd name="T5" fmla="*/ 81 h 159"/>
                  <a:gd name="T6" fmla="*/ 85 w 170"/>
                  <a:gd name="T7" fmla="*/ 159 h 159"/>
                  <a:gd name="T8" fmla="*/ 170 w 170"/>
                  <a:gd name="T9" fmla="*/ 81 h 159"/>
                  <a:gd name="T10" fmla="*/ 85 w 170"/>
                  <a:gd name="T11" fmla="*/ 148 h 159"/>
                  <a:gd name="T12" fmla="*/ 42 w 170"/>
                  <a:gd name="T13" fmla="*/ 127 h 159"/>
                  <a:gd name="T14" fmla="*/ 31 w 170"/>
                  <a:gd name="T15" fmla="*/ 78 h 159"/>
                  <a:gd name="T16" fmla="*/ 44 w 170"/>
                  <a:gd name="T17" fmla="*/ 28 h 159"/>
                  <a:gd name="T18" fmla="*/ 85 w 170"/>
                  <a:gd name="T19" fmla="*/ 10 h 159"/>
                  <a:gd name="T20" fmla="*/ 128 w 170"/>
                  <a:gd name="T21" fmla="*/ 30 h 159"/>
                  <a:gd name="T22" fmla="*/ 139 w 170"/>
                  <a:gd name="T23" fmla="*/ 78 h 159"/>
                  <a:gd name="T24" fmla="*/ 127 w 170"/>
                  <a:gd name="T25" fmla="*/ 128 h 159"/>
                  <a:gd name="T26" fmla="*/ 85 w 170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159">
                    <a:moveTo>
                      <a:pt x="170" y="81"/>
                    </a:moveTo>
                    <a:cubicBezTo>
                      <a:pt x="170" y="38"/>
                      <a:pt x="133" y="0"/>
                      <a:pt x="85" y="0"/>
                    </a:cubicBezTo>
                    <a:cubicBezTo>
                      <a:pt x="37" y="0"/>
                      <a:pt x="0" y="38"/>
                      <a:pt x="0" y="81"/>
                    </a:cubicBezTo>
                    <a:cubicBezTo>
                      <a:pt x="0" y="125"/>
                      <a:pt x="38" y="159"/>
                      <a:pt x="85" y="159"/>
                    </a:cubicBezTo>
                    <a:cubicBezTo>
                      <a:pt x="132" y="159"/>
                      <a:pt x="170" y="125"/>
                      <a:pt x="170" y="81"/>
                    </a:cubicBezTo>
                    <a:close/>
                    <a:moveTo>
                      <a:pt x="85" y="148"/>
                    </a:moveTo>
                    <a:cubicBezTo>
                      <a:pt x="72" y="148"/>
                      <a:pt x="53" y="144"/>
                      <a:pt x="42" y="127"/>
                    </a:cubicBezTo>
                    <a:cubicBezTo>
                      <a:pt x="32" y="112"/>
                      <a:pt x="31" y="94"/>
                      <a:pt x="31" y="78"/>
                    </a:cubicBezTo>
                    <a:cubicBezTo>
                      <a:pt x="31" y="63"/>
                      <a:pt x="32" y="43"/>
                      <a:pt x="44" y="28"/>
                    </a:cubicBezTo>
                    <a:cubicBezTo>
                      <a:pt x="53" y="17"/>
                      <a:pt x="67" y="10"/>
                      <a:pt x="85" y="10"/>
                    </a:cubicBezTo>
                    <a:cubicBezTo>
                      <a:pt x="106" y="10"/>
                      <a:pt x="120" y="20"/>
                      <a:pt x="128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5"/>
                      <a:pt x="138" y="113"/>
                      <a:pt x="127" y="128"/>
                    </a:cubicBezTo>
                    <a:cubicBezTo>
                      <a:pt x="118" y="141"/>
                      <a:pt x="102" y="148"/>
                      <a:pt x="85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42">
                <a:extLst>
                  <a:ext uri="{FF2B5EF4-FFF2-40B4-BE49-F238E27FC236}">
                    <a16:creationId xmlns:a16="http://schemas.microsoft.com/office/drawing/2014/main" id="{3BB2E6DB-3599-4B63-A5F9-5EFED9E6A814}"/>
                  </a:ext>
                </a:extLst>
              </p:cNvPr>
              <p:cNvSpPr>
                <a:spLocks noEditPoints="1"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4813301" y="3492500"/>
                <a:ext cx="103188" cy="139700"/>
              </a:xfrm>
              <a:custGeom>
                <a:avLst/>
                <a:gdLst>
                  <a:gd name="T0" fmla="*/ 37 w 177"/>
                  <a:gd name="T1" fmla="*/ 95 h 229"/>
                  <a:gd name="T2" fmla="*/ 75 w 177"/>
                  <a:gd name="T3" fmla="*/ 106 h 229"/>
                  <a:gd name="T4" fmla="*/ 137 w 177"/>
                  <a:gd name="T5" fmla="*/ 55 h 229"/>
                  <a:gd name="T6" fmla="*/ 122 w 177"/>
                  <a:gd name="T7" fmla="*/ 22 h 229"/>
                  <a:gd name="T8" fmla="*/ 157 w 177"/>
                  <a:gd name="T9" fmla="*/ 10 h 229"/>
                  <a:gd name="T10" fmla="*/ 154 w 177"/>
                  <a:gd name="T11" fmla="*/ 18 h 229"/>
                  <a:gd name="T12" fmla="*/ 165 w 177"/>
                  <a:gd name="T13" fmla="*/ 30 h 229"/>
                  <a:gd name="T14" fmla="*/ 177 w 177"/>
                  <a:gd name="T15" fmla="*/ 18 h 229"/>
                  <a:gd name="T16" fmla="*/ 156 w 177"/>
                  <a:gd name="T17" fmla="*/ 0 h 229"/>
                  <a:gd name="T18" fmla="*/ 116 w 177"/>
                  <a:gd name="T19" fmla="*/ 16 h 229"/>
                  <a:gd name="T20" fmla="*/ 75 w 177"/>
                  <a:gd name="T21" fmla="*/ 4 h 229"/>
                  <a:gd name="T22" fmla="*/ 13 w 177"/>
                  <a:gd name="T23" fmla="*/ 55 h 229"/>
                  <a:gd name="T24" fmla="*/ 30 w 177"/>
                  <a:gd name="T25" fmla="*/ 90 h 229"/>
                  <a:gd name="T26" fmla="*/ 19 w 177"/>
                  <a:gd name="T27" fmla="*/ 118 h 229"/>
                  <a:gd name="T28" fmla="*/ 34 w 177"/>
                  <a:gd name="T29" fmla="*/ 150 h 229"/>
                  <a:gd name="T30" fmla="*/ 0 w 177"/>
                  <a:gd name="T31" fmla="*/ 184 h 229"/>
                  <a:gd name="T32" fmla="*/ 86 w 177"/>
                  <a:gd name="T33" fmla="*/ 229 h 229"/>
                  <a:gd name="T34" fmla="*/ 171 w 177"/>
                  <a:gd name="T35" fmla="*/ 184 h 229"/>
                  <a:gd name="T36" fmla="*/ 148 w 177"/>
                  <a:gd name="T37" fmla="*/ 144 h 229"/>
                  <a:gd name="T38" fmla="*/ 73 w 177"/>
                  <a:gd name="T39" fmla="*/ 133 h 229"/>
                  <a:gd name="T40" fmla="*/ 50 w 177"/>
                  <a:gd name="T41" fmla="*/ 133 h 229"/>
                  <a:gd name="T42" fmla="*/ 32 w 177"/>
                  <a:gd name="T43" fmla="*/ 110 h 229"/>
                  <a:gd name="T44" fmla="*/ 37 w 177"/>
                  <a:gd name="T45" fmla="*/ 95 h 229"/>
                  <a:gd name="T46" fmla="*/ 75 w 177"/>
                  <a:gd name="T47" fmla="*/ 96 h 229"/>
                  <a:gd name="T48" fmla="*/ 41 w 177"/>
                  <a:gd name="T49" fmla="*/ 55 h 229"/>
                  <a:gd name="T50" fmla="*/ 48 w 177"/>
                  <a:gd name="T51" fmla="*/ 26 h 229"/>
                  <a:gd name="T52" fmla="*/ 75 w 177"/>
                  <a:gd name="T53" fmla="*/ 14 h 229"/>
                  <a:gd name="T54" fmla="*/ 109 w 177"/>
                  <a:gd name="T55" fmla="*/ 55 h 229"/>
                  <a:gd name="T56" fmla="*/ 102 w 177"/>
                  <a:gd name="T57" fmla="*/ 84 h 229"/>
                  <a:gd name="T58" fmla="*/ 75 w 177"/>
                  <a:gd name="T59" fmla="*/ 96 h 229"/>
                  <a:gd name="T60" fmla="*/ 75 w 177"/>
                  <a:gd name="T61" fmla="*/ 156 h 229"/>
                  <a:gd name="T62" fmla="*/ 150 w 177"/>
                  <a:gd name="T63" fmla="*/ 184 h 229"/>
                  <a:gd name="T64" fmla="*/ 86 w 177"/>
                  <a:gd name="T65" fmla="*/ 219 h 229"/>
                  <a:gd name="T66" fmla="*/ 21 w 177"/>
                  <a:gd name="T67" fmla="*/ 184 h 229"/>
                  <a:gd name="T68" fmla="*/ 55 w 177"/>
                  <a:gd name="T69" fmla="*/ 156 h 229"/>
                  <a:gd name="T70" fmla="*/ 75 w 177"/>
                  <a:gd name="T71" fmla="*/ 1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229">
                    <a:moveTo>
                      <a:pt x="37" y="95"/>
                    </a:moveTo>
                    <a:cubicBezTo>
                      <a:pt x="42" y="99"/>
                      <a:pt x="54" y="106"/>
                      <a:pt x="75" y="106"/>
                    </a:cubicBezTo>
                    <a:cubicBezTo>
                      <a:pt x="111" y="106"/>
                      <a:pt x="137" y="82"/>
                      <a:pt x="137" y="55"/>
                    </a:cubicBezTo>
                    <a:cubicBezTo>
                      <a:pt x="137" y="41"/>
                      <a:pt x="131" y="31"/>
                      <a:pt x="122" y="22"/>
                    </a:cubicBezTo>
                    <a:cubicBezTo>
                      <a:pt x="138" y="10"/>
                      <a:pt x="151" y="10"/>
                      <a:pt x="157" y="10"/>
                    </a:cubicBezTo>
                    <a:cubicBezTo>
                      <a:pt x="156" y="11"/>
                      <a:pt x="154" y="13"/>
                      <a:pt x="154" y="18"/>
                    </a:cubicBezTo>
                    <a:cubicBezTo>
                      <a:pt x="154" y="25"/>
                      <a:pt x="159" y="30"/>
                      <a:pt x="165" y="30"/>
                    </a:cubicBezTo>
                    <a:cubicBezTo>
                      <a:pt x="170" y="30"/>
                      <a:pt x="177" y="26"/>
                      <a:pt x="177" y="18"/>
                    </a:cubicBezTo>
                    <a:cubicBezTo>
                      <a:pt x="177" y="10"/>
                      <a:pt x="170" y="0"/>
                      <a:pt x="156" y="0"/>
                    </a:cubicBezTo>
                    <a:cubicBezTo>
                      <a:pt x="151" y="0"/>
                      <a:pt x="132" y="1"/>
                      <a:pt x="116" y="16"/>
                    </a:cubicBezTo>
                    <a:cubicBezTo>
                      <a:pt x="105" y="9"/>
                      <a:pt x="90" y="4"/>
                      <a:pt x="75" y="4"/>
                    </a:cubicBezTo>
                    <a:cubicBezTo>
                      <a:pt x="39" y="4"/>
                      <a:pt x="13" y="28"/>
                      <a:pt x="13" y="55"/>
                    </a:cubicBezTo>
                    <a:cubicBezTo>
                      <a:pt x="13" y="69"/>
                      <a:pt x="20" y="81"/>
                      <a:pt x="30" y="90"/>
                    </a:cubicBezTo>
                    <a:cubicBezTo>
                      <a:pt x="27" y="93"/>
                      <a:pt x="19" y="105"/>
                      <a:pt x="19" y="118"/>
                    </a:cubicBezTo>
                    <a:cubicBezTo>
                      <a:pt x="19" y="123"/>
                      <a:pt x="20" y="139"/>
                      <a:pt x="34" y="150"/>
                    </a:cubicBezTo>
                    <a:cubicBezTo>
                      <a:pt x="18" y="155"/>
                      <a:pt x="0" y="166"/>
                      <a:pt x="0" y="184"/>
                    </a:cubicBezTo>
                    <a:cubicBezTo>
                      <a:pt x="0" y="210"/>
                      <a:pt x="38" y="229"/>
                      <a:pt x="86" y="229"/>
                    </a:cubicBezTo>
                    <a:cubicBezTo>
                      <a:pt x="130" y="229"/>
                      <a:pt x="171" y="212"/>
                      <a:pt x="171" y="184"/>
                    </a:cubicBezTo>
                    <a:cubicBezTo>
                      <a:pt x="171" y="173"/>
                      <a:pt x="167" y="154"/>
                      <a:pt x="148" y="144"/>
                    </a:cubicBezTo>
                    <a:cubicBezTo>
                      <a:pt x="127" y="133"/>
                      <a:pt x="106" y="133"/>
                      <a:pt x="73" y="133"/>
                    </a:cubicBezTo>
                    <a:cubicBezTo>
                      <a:pt x="65" y="133"/>
                      <a:pt x="52" y="133"/>
                      <a:pt x="50" y="133"/>
                    </a:cubicBezTo>
                    <a:cubicBezTo>
                      <a:pt x="38" y="130"/>
                      <a:pt x="32" y="120"/>
                      <a:pt x="32" y="110"/>
                    </a:cubicBezTo>
                    <a:cubicBezTo>
                      <a:pt x="32" y="101"/>
                      <a:pt x="35" y="98"/>
                      <a:pt x="37" y="95"/>
                    </a:cubicBezTo>
                    <a:close/>
                    <a:moveTo>
                      <a:pt x="75" y="96"/>
                    </a:moveTo>
                    <a:cubicBezTo>
                      <a:pt x="41" y="96"/>
                      <a:pt x="41" y="62"/>
                      <a:pt x="41" y="55"/>
                    </a:cubicBezTo>
                    <a:cubicBezTo>
                      <a:pt x="41" y="49"/>
                      <a:pt x="41" y="36"/>
                      <a:pt x="48" y="26"/>
                    </a:cubicBezTo>
                    <a:cubicBezTo>
                      <a:pt x="53" y="21"/>
                      <a:pt x="62" y="14"/>
                      <a:pt x="75" y="14"/>
                    </a:cubicBezTo>
                    <a:cubicBezTo>
                      <a:pt x="109" y="14"/>
                      <a:pt x="109" y="48"/>
                      <a:pt x="109" y="55"/>
                    </a:cubicBezTo>
                    <a:cubicBezTo>
                      <a:pt x="109" y="61"/>
                      <a:pt x="109" y="75"/>
                      <a:pt x="102" y="84"/>
                    </a:cubicBezTo>
                    <a:cubicBezTo>
                      <a:pt x="97" y="90"/>
                      <a:pt x="88" y="96"/>
                      <a:pt x="75" y="96"/>
                    </a:cubicBezTo>
                    <a:close/>
                    <a:moveTo>
                      <a:pt x="75" y="156"/>
                    </a:moveTo>
                    <a:cubicBezTo>
                      <a:pt x="106" y="156"/>
                      <a:pt x="150" y="156"/>
                      <a:pt x="150" y="184"/>
                    </a:cubicBezTo>
                    <a:cubicBezTo>
                      <a:pt x="150" y="203"/>
                      <a:pt x="122" y="219"/>
                      <a:pt x="86" y="219"/>
                    </a:cubicBezTo>
                    <a:cubicBezTo>
                      <a:pt x="49" y="219"/>
                      <a:pt x="21" y="202"/>
                      <a:pt x="21" y="184"/>
                    </a:cubicBezTo>
                    <a:cubicBezTo>
                      <a:pt x="21" y="172"/>
                      <a:pt x="33" y="157"/>
                      <a:pt x="55" y="156"/>
                    </a:cubicBezTo>
                    <a:lnTo>
                      <a:pt x="75" y="15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43">
                <a:extLst>
                  <a:ext uri="{FF2B5EF4-FFF2-40B4-BE49-F238E27FC236}">
                    <a16:creationId xmlns:a16="http://schemas.microsoft.com/office/drawing/2014/main" id="{D2F4A19A-AEA3-4AAE-8E05-B82A2BAC583F}"/>
                  </a:ext>
                </a:extLst>
              </p:cNvPr>
              <p:cNvSpPr>
                <a:spLocks/>
              </p:cNvSpPr>
              <p:nvPr>
                <p:custDataLst>
                  <p:tags r:id="rId229"/>
                </p:custDataLst>
              </p:nvPr>
            </p:nvSpPr>
            <p:spPr bwMode="auto">
              <a:xfrm>
                <a:off x="4973638" y="3494088"/>
                <a:ext cx="125413" cy="96838"/>
              </a:xfrm>
              <a:custGeom>
                <a:avLst/>
                <a:gdLst>
                  <a:gd name="T0" fmla="*/ 26 w 213"/>
                  <a:gd name="T1" fmla="*/ 132 h 157"/>
                  <a:gd name="T2" fmla="*/ 23 w 213"/>
                  <a:gd name="T3" fmla="*/ 146 h 157"/>
                  <a:gd name="T4" fmla="*/ 35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3 w 213"/>
                  <a:gd name="T15" fmla="*/ 42 h 157"/>
                  <a:gd name="T16" fmla="*/ 135 w 213"/>
                  <a:gd name="T17" fmla="*/ 10 h 157"/>
                  <a:gd name="T18" fmla="*/ 156 w 213"/>
                  <a:gd name="T19" fmla="*/ 34 h 157"/>
                  <a:gd name="T20" fmla="*/ 135 w 213"/>
                  <a:gd name="T21" fmla="*/ 108 h 157"/>
                  <a:gd name="T22" fmla="*/ 130 w 213"/>
                  <a:gd name="T23" fmla="*/ 127 h 157"/>
                  <a:gd name="T24" fmla="*/ 163 w 213"/>
                  <a:gd name="T25" fmla="*/ 157 h 157"/>
                  <a:gd name="T26" fmla="*/ 213 w 213"/>
                  <a:gd name="T27" fmla="*/ 104 h 157"/>
                  <a:gd name="T28" fmla="*/ 208 w 213"/>
                  <a:gd name="T29" fmla="*/ 99 h 157"/>
                  <a:gd name="T30" fmla="*/ 201 w 213"/>
                  <a:gd name="T31" fmla="*/ 105 h 157"/>
                  <a:gd name="T32" fmla="*/ 164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2 w 213"/>
                  <a:gd name="T39" fmla="*/ 40 h 157"/>
                  <a:gd name="T40" fmla="*/ 136 w 213"/>
                  <a:gd name="T41" fmla="*/ 0 h 157"/>
                  <a:gd name="T42" fmla="*/ 77 w 213"/>
                  <a:gd name="T43" fmla="*/ 32 h 157"/>
                  <a:gd name="T44" fmla="*/ 40 w 213"/>
                  <a:gd name="T45" fmla="*/ 0 h 157"/>
                  <a:gd name="T46" fmla="*/ 13 w 213"/>
                  <a:gd name="T47" fmla="*/ 19 h 157"/>
                  <a:gd name="T48" fmla="*/ 0 w 213"/>
                  <a:gd name="T49" fmla="*/ 53 h 157"/>
                  <a:gd name="T50" fmla="*/ 6 w 213"/>
                  <a:gd name="T51" fmla="*/ 58 h 157"/>
                  <a:gd name="T52" fmla="*/ 14 w 213"/>
                  <a:gd name="T53" fmla="*/ 47 h 157"/>
                  <a:gd name="T54" fmla="*/ 39 w 213"/>
                  <a:gd name="T55" fmla="*/ 10 h 157"/>
                  <a:gd name="T56" fmla="*/ 51 w 213"/>
                  <a:gd name="T57" fmla="*/ 27 h 157"/>
                  <a:gd name="T58" fmla="*/ 45 w 213"/>
                  <a:gd name="T59" fmla="*/ 56 h 157"/>
                  <a:gd name="T60" fmla="*/ 37 w 213"/>
                  <a:gd name="T61" fmla="*/ 87 h 157"/>
                  <a:gd name="T62" fmla="*/ 26 w 213"/>
                  <a:gd name="T6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2"/>
                    </a:moveTo>
                    <a:cubicBezTo>
                      <a:pt x="25" y="136"/>
                      <a:pt x="23" y="145"/>
                      <a:pt x="23" y="146"/>
                    </a:cubicBezTo>
                    <a:cubicBezTo>
                      <a:pt x="23" y="154"/>
                      <a:pt x="29" y="157"/>
                      <a:pt x="35" y="157"/>
                    </a:cubicBezTo>
                    <a:cubicBezTo>
                      <a:pt x="41" y="157"/>
                      <a:pt x="46" y="152"/>
                      <a:pt x="48" y="149"/>
                    </a:cubicBezTo>
                    <a:cubicBezTo>
                      <a:pt x="50" y="146"/>
                      <a:pt x="53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2" y="59"/>
                      <a:pt x="73" y="56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6" y="27"/>
                      <a:pt x="156" y="34"/>
                    </a:cubicBezTo>
                    <a:cubicBezTo>
                      <a:pt x="156" y="55"/>
                      <a:pt x="141" y="94"/>
                      <a:pt x="135" y="108"/>
                    </a:cubicBezTo>
                    <a:cubicBezTo>
                      <a:pt x="131" y="118"/>
                      <a:pt x="130" y="121"/>
                      <a:pt x="130" y="127"/>
                    </a:cubicBezTo>
                    <a:cubicBezTo>
                      <a:pt x="130" y="146"/>
                      <a:pt x="145" y="157"/>
                      <a:pt x="163" y="157"/>
                    </a:cubicBezTo>
                    <a:cubicBezTo>
                      <a:pt x="198" y="157"/>
                      <a:pt x="213" y="109"/>
                      <a:pt x="213" y="104"/>
                    </a:cubicBezTo>
                    <a:cubicBezTo>
                      <a:pt x="213" y="99"/>
                      <a:pt x="209" y="99"/>
                      <a:pt x="208" y="99"/>
                    </a:cubicBezTo>
                    <a:cubicBezTo>
                      <a:pt x="203" y="99"/>
                      <a:pt x="202" y="101"/>
                      <a:pt x="201" y="105"/>
                    </a:cubicBezTo>
                    <a:cubicBezTo>
                      <a:pt x="193" y="133"/>
                      <a:pt x="178" y="147"/>
                      <a:pt x="164" y="147"/>
                    </a:cubicBezTo>
                    <a:cubicBezTo>
                      <a:pt x="157" y="147"/>
                      <a:pt x="155" y="142"/>
                      <a:pt x="155" y="135"/>
                    </a:cubicBezTo>
                    <a:cubicBezTo>
                      <a:pt x="155" y="127"/>
                      <a:pt x="157" y="123"/>
                      <a:pt x="163" y="107"/>
                    </a:cubicBezTo>
                    <a:cubicBezTo>
                      <a:pt x="167" y="96"/>
                      <a:pt x="182" y="59"/>
                      <a:pt x="182" y="40"/>
                    </a:cubicBezTo>
                    <a:cubicBezTo>
                      <a:pt x="182" y="6"/>
                      <a:pt x="155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1"/>
                      <a:pt x="0" y="53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7"/>
                    </a:cubicBezTo>
                    <a:cubicBezTo>
                      <a:pt x="19" y="27"/>
                      <a:pt x="26" y="10"/>
                      <a:pt x="39" y="10"/>
                    </a:cubicBezTo>
                    <a:cubicBezTo>
                      <a:pt x="48" y="10"/>
                      <a:pt x="51" y="17"/>
                      <a:pt x="51" y="27"/>
                    </a:cubicBezTo>
                    <a:cubicBezTo>
                      <a:pt x="51" y="33"/>
                      <a:pt x="47" y="46"/>
                      <a:pt x="45" y="56"/>
                    </a:cubicBezTo>
                    <a:cubicBezTo>
                      <a:pt x="43" y="65"/>
                      <a:pt x="39" y="79"/>
                      <a:pt x="37" y="87"/>
                    </a:cubicBezTo>
                    <a:lnTo>
                      <a:pt x="26" y="13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44">
                <a:extLst>
                  <a:ext uri="{FF2B5EF4-FFF2-40B4-BE49-F238E27FC236}">
                    <a16:creationId xmlns:a16="http://schemas.microsoft.com/office/drawing/2014/main" id="{837D3CCD-0A92-4258-8A5F-03175065D093}"/>
                  </a:ext>
                </a:extLst>
              </p:cNvPr>
              <p:cNvSpPr>
                <a:spLocks/>
              </p:cNvSpPr>
              <p:nvPr>
                <p:custDataLst>
                  <p:tags r:id="rId230"/>
                </p:custDataLst>
              </p:nvPr>
            </p:nvSpPr>
            <p:spPr bwMode="auto">
              <a:xfrm>
                <a:off x="5154613" y="3130550"/>
                <a:ext cx="109538" cy="552450"/>
              </a:xfrm>
              <a:custGeom>
                <a:avLst/>
                <a:gdLst>
                  <a:gd name="T0" fmla="*/ 189 w 189"/>
                  <a:gd name="T1" fmla="*/ 448 h 897"/>
                  <a:gd name="T2" fmla="*/ 58 w 189"/>
                  <a:gd name="T3" fmla="*/ 41 h 897"/>
                  <a:gd name="T4" fmla="*/ 20 w 189"/>
                  <a:gd name="T5" fmla="*/ 3 h 897"/>
                  <a:gd name="T6" fmla="*/ 9 w 189"/>
                  <a:gd name="T7" fmla="*/ 0 h 897"/>
                  <a:gd name="T8" fmla="*/ 0 w 189"/>
                  <a:gd name="T9" fmla="*/ 5 h 897"/>
                  <a:gd name="T10" fmla="*/ 3 w 189"/>
                  <a:gd name="T11" fmla="*/ 10 h 897"/>
                  <a:gd name="T12" fmla="*/ 78 w 189"/>
                  <a:gd name="T13" fmla="*/ 110 h 897"/>
                  <a:gd name="T14" fmla="*/ 151 w 189"/>
                  <a:gd name="T15" fmla="*/ 448 h 897"/>
                  <a:gd name="T16" fmla="*/ 2 w 189"/>
                  <a:gd name="T17" fmla="*/ 888 h 897"/>
                  <a:gd name="T18" fmla="*/ 0 w 189"/>
                  <a:gd name="T19" fmla="*/ 892 h 897"/>
                  <a:gd name="T20" fmla="*/ 9 w 189"/>
                  <a:gd name="T21" fmla="*/ 897 h 897"/>
                  <a:gd name="T22" fmla="*/ 21 w 189"/>
                  <a:gd name="T23" fmla="*/ 893 h 897"/>
                  <a:gd name="T24" fmla="*/ 156 w 189"/>
                  <a:gd name="T25" fmla="*/ 678 h 897"/>
                  <a:gd name="T26" fmla="*/ 189 w 189"/>
                  <a:gd name="T27" fmla="*/ 44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97">
                    <a:moveTo>
                      <a:pt x="189" y="448"/>
                    </a:moveTo>
                    <a:cubicBezTo>
                      <a:pt x="189" y="305"/>
                      <a:pt x="156" y="153"/>
                      <a:pt x="58" y="41"/>
                    </a:cubicBezTo>
                    <a:cubicBezTo>
                      <a:pt x="51" y="33"/>
                      <a:pt x="32" y="13"/>
                      <a:pt x="20" y="3"/>
                    </a:cubicBezTo>
                    <a:cubicBezTo>
                      <a:pt x="17" y="0"/>
                      <a:pt x="16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0" y="7"/>
                      <a:pt x="2" y="9"/>
                      <a:pt x="3" y="10"/>
                    </a:cubicBezTo>
                    <a:cubicBezTo>
                      <a:pt x="20" y="27"/>
                      <a:pt x="47" y="55"/>
                      <a:pt x="78" y="110"/>
                    </a:cubicBezTo>
                    <a:cubicBezTo>
                      <a:pt x="131" y="205"/>
                      <a:pt x="151" y="329"/>
                      <a:pt x="151" y="448"/>
                    </a:cubicBezTo>
                    <a:cubicBezTo>
                      <a:pt x="151" y="665"/>
                      <a:pt x="91" y="797"/>
                      <a:pt x="2" y="888"/>
                    </a:cubicBezTo>
                    <a:cubicBezTo>
                      <a:pt x="1" y="889"/>
                      <a:pt x="0" y="890"/>
                      <a:pt x="0" y="892"/>
                    </a:cubicBezTo>
                    <a:cubicBezTo>
                      <a:pt x="0" y="897"/>
                      <a:pt x="4" y="897"/>
                      <a:pt x="9" y="897"/>
                    </a:cubicBezTo>
                    <a:cubicBezTo>
                      <a:pt x="16" y="897"/>
                      <a:pt x="17" y="897"/>
                      <a:pt x="21" y="893"/>
                    </a:cubicBezTo>
                    <a:cubicBezTo>
                      <a:pt x="69" y="852"/>
                      <a:pt x="122" y="783"/>
                      <a:pt x="156" y="678"/>
                    </a:cubicBezTo>
                    <a:cubicBezTo>
                      <a:pt x="178" y="609"/>
                      <a:pt x="189" y="528"/>
                      <a:pt x="189" y="4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45">
                <a:extLst>
                  <a:ext uri="{FF2B5EF4-FFF2-40B4-BE49-F238E27FC236}">
                    <a16:creationId xmlns:a16="http://schemas.microsoft.com/office/drawing/2014/main" id="{815D7E0A-8890-4EDF-A0A8-A60E14161AAC}"/>
                  </a:ext>
                </a:extLst>
              </p:cNvPr>
              <p:cNvSpPr>
                <a:spLocks/>
              </p:cNvSpPr>
              <p:nvPr>
                <p:custDataLst>
                  <p:tags r:id="rId231"/>
                </p:custDataLst>
              </p:nvPr>
            </p:nvSpPr>
            <p:spPr bwMode="auto">
              <a:xfrm>
                <a:off x="5395913" y="3344863"/>
                <a:ext cx="196850" cy="142875"/>
              </a:xfrm>
              <a:custGeom>
                <a:avLst/>
                <a:gdLst>
                  <a:gd name="T0" fmla="*/ 274 w 336"/>
                  <a:gd name="T1" fmla="*/ 0 h 232"/>
                  <a:gd name="T2" fmla="*/ 274 w 336"/>
                  <a:gd name="T3" fmla="*/ 8 h 232"/>
                  <a:gd name="T4" fmla="*/ 296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0 w 336"/>
                  <a:gd name="T19" fmla="*/ 0 h 232"/>
                  <a:gd name="T20" fmla="*/ 120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19 w 336"/>
                  <a:gd name="T27" fmla="*/ 169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19 w 336"/>
                  <a:gd name="T47" fmla="*/ 212 h 232"/>
                  <a:gd name="T48" fmla="*/ 175 w 336"/>
                  <a:gd name="T49" fmla="*/ 93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5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4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4" y="0"/>
                    </a:moveTo>
                    <a:lnTo>
                      <a:pt x="274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8" y="52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3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5" y="35"/>
                    </a:lnTo>
                    <a:cubicBezTo>
                      <a:pt x="324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46">
                <a:extLst>
                  <a:ext uri="{FF2B5EF4-FFF2-40B4-BE49-F238E27FC236}">
                    <a16:creationId xmlns:a16="http://schemas.microsoft.com/office/drawing/2014/main" id="{91EC2CDC-92DB-4CF4-AF3C-E8A582405B92}"/>
                  </a:ext>
                </a:extLst>
              </p:cNvPr>
              <p:cNvSpPr>
                <a:spLocks noEditPoints="1"/>
              </p:cNvSpPr>
              <p:nvPr>
                <p:custDataLst>
                  <p:tags r:id="rId232"/>
                </p:custDataLst>
              </p:nvPr>
            </p:nvSpPr>
            <p:spPr bwMode="auto">
              <a:xfrm>
                <a:off x="5605463" y="3273425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5 w 118"/>
                  <a:gd name="T7" fmla="*/ 146 h 341"/>
                  <a:gd name="T8" fmla="*/ 22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0 w 118"/>
                  <a:gd name="T31" fmla="*/ 26 h 341"/>
                  <a:gd name="T32" fmla="*/ 55 w 118"/>
                  <a:gd name="T33" fmla="*/ 51 h 341"/>
                  <a:gd name="T34" fmla="*/ 81 w 118"/>
                  <a:gd name="T35" fmla="*/ 26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5" y="146"/>
                    </a:lnTo>
                    <a:cubicBezTo>
                      <a:pt x="11" y="145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2"/>
                      <a:pt x="30" y="26"/>
                    </a:cubicBezTo>
                    <a:cubicBezTo>
                      <a:pt x="30" y="40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6"/>
                    </a:cubicBezTo>
                    <a:cubicBezTo>
                      <a:pt x="81" y="12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47">
                <a:extLst>
                  <a:ext uri="{FF2B5EF4-FFF2-40B4-BE49-F238E27FC236}">
                    <a16:creationId xmlns:a16="http://schemas.microsoft.com/office/drawing/2014/main" id="{68F5BC76-B301-4EAE-96AA-850C9DA48E8D}"/>
                  </a:ext>
                </a:extLst>
              </p:cNvPr>
              <p:cNvSpPr>
                <a:spLocks/>
              </p:cNvSpPr>
              <p:nvPr>
                <p:custDataLst>
                  <p:tags r:id="rId233"/>
                </p:custDataLst>
              </p:nvPr>
            </p:nvSpPr>
            <p:spPr bwMode="auto">
              <a:xfrm>
                <a:off x="5686426" y="3305175"/>
                <a:ext cx="77788" cy="180975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2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48">
                <a:extLst>
                  <a:ext uri="{FF2B5EF4-FFF2-40B4-BE49-F238E27FC236}">
                    <a16:creationId xmlns:a16="http://schemas.microsoft.com/office/drawing/2014/main" id="{19FCF722-12B0-4CC7-876F-72224A4F8088}"/>
                  </a:ext>
                </a:extLst>
              </p:cNvPr>
              <p:cNvSpPr>
                <a:spLocks/>
              </p:cNvSpPr>
              <p:nvPr>
                <p:custDataLst>
                  <p:tags r:id="rId234"/>
                </p:custDataLst>
              </p:nvPr>
            </p:nvSpPr>
            <p:spPr bwMode="auto">
              <a:xfrm>
                <a:off x="5765801" y="3273425"/>
                <a:ext cx="139700" cy="209550"/>
              </a:xfrm>
              <a:custGeom>
                <a:avLst/>
                <a:gdLst>
                  <a:gd name="T0" fmla="*/ 74 w 238"/>
                  <a:gd name="T1" fmla="*/ 170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49">
                <a:extLst>
                  <a:ext uri="{FF2B5EF4-FFF2-40B4-BE49-F238E27FC236}">
                    <a16:creationId xmlns:a16="http://schemas.microsoft.com/office/drawing/2014/main" id="{6334EEA7-DC61-43AE-86C3-E4113FA77702}"/>
                  </a:ext>
                </a:extLst>
              </p:cNvPr>
              <p:cNvSpPr>
                <a:spLocks/>
              </p:cNvSpPr>
              <p:nvPr>
                <p:custDataLst>
                  <p:tags r:id="rId235"/>
                </p:custDataLst>
              </p:nvPr>
            </p:nvSpPr>
            <p:spPr bwMode="auto">
              <a:xfrm>
                <a:off x="5984876" y="3273425"/>
                <a:ext cx="139700" cy="209550"/>
              </a:xfrm>
              <a:custGeom>
                <a:avLst/>
                <a:gdLst>
                  <a:gd name="T0" fmla="*/ 73 w 238"/>
                  <a:gd name="T1" fmla="*/ 170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1 h 341"/>
                  <a:gd name="T20" fmla="*/ 147 w 238"/>
                  <a:gd name="T21" fmla="*/ 111 h 341"/>
                  <a:gd name="T22" fmla="*/ 73 w 238"/>
                  <a:gd name="T23" fmla="*/ 153 h 341"/>
                  <a:gd name="T24" fmla="*/ 73 w 238"/>
                  <a:gd name="T25" fmla="*/ 2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30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3 w 238"/>
                  <a:gd name="T49" fmla="*/ 290 h 341"/>
                  <a:gd name="T50" fmla="*/ 73 w 238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3" y="170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1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2"/>
                    </a:lnTo>
                    <a:lnTo>
                      <a:pt x="71" y="0"/>
                    </a:lnTo>
                    <a:cubicBezTo>
                      <a:pt x="54" y="6"/>
                      <a:pt x="41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30"/>
                      <a:pt x="4" y="30"/>
                      <a:pt x="6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0">
                <a:extLst>
                  <a:ext uri="{FF2B5EF4-FFF2-40B4-BE49-F238E27FC236}">
                    <a16:creationId xmlns:a16="http://schemas.microsoft.com/office/drawing/2014/main" id="{47F19D8E-B90F-4276-9B32-1E44CF2ABE91}"/>
                  </a:ext>
                </a:extLst>
              </p:cNvPr>
              <p:cNvSpPr>
                <a:spLocks noEditPoints="1"/>
              </p:cNvSpPr>
              <p:nvPr>
                <p:custDataLst>
                  <p:tags r:id="rId236"/>
                </p:custDataLst>
              </p:nvPr>
            </p:nvSpPr>
            <p:spPr bwMode="auto">
              <a:xfrm>
                <a:off x="6132513" y="3273425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40 w 118"/>
                  <a:gd name="T11" fmla="*/ 174 h 341"/>
                  <a:gd name="T12" fmla="*/ 40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6"/>
                    </a:cubicBezTo>
                    <a:cubicBezTo>
                      <a:pt x="82" y="12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1">
                <a:extLst>
                  <a:ext uri="{FF2B5EF4-FFF2-40B4-BE49-F238E27FC236}">
                    <a16:creationId xmlns:a16="http://schemas.microsoft.com/office/drawing/2014/main" id="{36B6A576-F353-4AD5-B90C-85347EDD97AB}"/>
                  </a:ext>
                </a:extLst>
              </p:cNvPr>
              <p:cNvSpPr>
                <a:spLocks noEditPoints="1"/>
              </p:cNvSpPr>
              <p:nvPr>
                <p:custDataLst>
                  <p:tags r:id="rId237"/>
                </p:custDataLst>
              </p:nvPr>
            </p:nvSpPr>
            <p:spPr bwMode="auto">
              <a:xfrm>
                <a:off x="6216651" y="3341688"/>
                <a:ext cx="130175" cy="207963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7 h 338"/>
                  <a:gd name="T4" fmla="*/ 183 w 221"/>
                  <a:gd name="T5" fmla="*/ 17 h 338"/>
                  <a:gd name="T6" fmla="*/ 155 w 221"/>
                  <a:gd name="T7" fmla="*/ 12 h 338"/>
                  <a:gd name="T8" fmla="*/ 144 w 221"/>
                  <a:gd name="T9" fmla="*/ 8 h 338"/>
                  <a:gd name="T10" fmla="*/ 104 w 221"/>
                  <a:gd name="T11" fmla="*/ 0 h 338"/>
                  <a:gd name="T12" fmla="*/ 21 w 221"/>
                  <a:gd name="T13" fmla="*/ 82 h 338"/>
                  <a:gd name="T14" fmla="*/ 67 w 221"/>
                  <a:gd name="T15" fmla="*/ 149 h 338"/>
                  <a:gd name="T16" fmla="*/ 46 w 221"/>
                  <a:gd name="T17" fmla="*/ 168 h 338"/>
                  <a:gd name="T18" fmla="*/ 23 w 221"/>
                  <a:gd name="T19" fmla="*/ 203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5 h 338"/>
                  <a:gd name="T28" fmla="*/ 216 w 221"/>
                  <a:gd name="T29" fmla="*/ 254 h 338"/>
                  <a:gd name="T30" fmla="*/ 156 w 221"/>
                  <a:gd name="T31" fmla="*/ 201 h 338"/>
                  <a:gd name="T32" fmla="*/ 92 w 221"/>
                  <a:gd name="T33" fmla="*/ 198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4 h 338"/>
                  <a:gd name="T40" fmla="*/ 111 w 221"/>
                  <a:gd name="T41" fmla="*/ 155 h 338"/>
                  <a:gd name="T42" fmla="*/ 165 w 221"/>
                  <a:gd name="T43" fmla="*/ 135 h 338"/>
                  <a:gd name="T44" fmla="*/ 189 w 221"/>
                  <a:gd name="T45" fmla="*/ 78 h 338"/>
                  <a:gd name="T46" fmla="*/ 180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1 h 338"/>
                  <a:gd name="T52" fmla="*/ 141 w 221"/>
                  <a:gd name="T53" fmla="*/ 237 h 338"/>
                  <a:gd name="T54" fmla="*/ 202 w 221"/>
                  <a:gd name="T55" fmla="*/ 262 h 338"/>
                  <a:gd name="T56" fmla="*/ 108 w 221"/>
                  <a:gd name="T57" fmla="*/ 310 h 338"/>
                  <a:gd name="T58" fmla="*/ 35 w 221"/>
                  <a:gd name="T59" fmla="*/ 274 h 338"/>
                  <a:gd name="T60" fmla="*/ 60 w 221"/>
                  <a:gd name="T61" fmla="*/ 231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8 h 338"/>
                  <a:gd name="T68" fmla="*/ 151 w 221"/>
                  <a:gd name="T69" fmla="*/ 98 h 338"/>
                  <a:gd name="T70" fmla="*/ 113 w 221"/>
                  <a:gd name="T71" fmla="*/ 143 h 338"/>
                  <a:gd name="T72" fmla="*/ 62 w 221"/>
                  <a:gd name="T73" fmla="*/ 63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7"/>
                    </a:lnTo>
                    <a:lnTo>
                      <a:pt x="183" y="17"/>
                    </a:lnTo>
                    <a:cubicBezTo>
                      <a:pt x="173" y="17"/>
                      <a:pt x="165" y="15"/>
                      <a:pt x="155" y="12"/>
                    </a:cubicBezTo>
                    <a:lnTo>
                      <a:pt x="144" y="8"/>
                    </a:lnTo>
                    <a:cubicBezTo>
                      <a:pt x="131" y="3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2"/>
                    </a:cubicBezTo>
                    <a:cubicBezTo>
                      <a:pt x="21" y="113"/>
                      <a:pt x="34" y="132"/>
                      <a:pt x="67" y="149"/>
                    </a:cubicBezTo>
                    <a:cubicBezTo>
                      <a:pt x="58" y="157"/>
                      <a:pt x="49" y="166"/>
                      <a:pt x="46" y="168"/>
                    </a:cubicBezTo>
                    <a:cubicBezTo>
                      <a:pt x="29" y="183"/>
                      <a:pt x="23" y="193"/>
                      <a:pt x="23" y="203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2"/>
                      <a:pt x="0" y="290"/>
                    </a:cubicBezTo>
                    <a:cubicBezTo>
                      <a:pt x="0" y="317"/>
                      <a:pt x="39" y="338"/>
                      <a:pt x="87" y="338"/>
                    </a:cubicBezTo>
                    <a:cubicBezTo>
                      <a:pt x="124" y="338"/>
                      <a:pt x="163" y="326"/>
                      <a:pt x="189" y="305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1"/>
                    </a:cubicBezTo>
                    <a:lnTo>
                      <a:pt x="92" y="198"/>
                    </a:lnTo>
                    <a:cubicBezTo>
                      <a:pt x="65" y="197"/>
                      <a:pt x="53" y="192"/>
                      <a:pt x="53" y="184"/>
                    </a:cubicBezTo>
                    <a:cubicBezTo>
                      <a:pt x="53" y="174"/>
                      <a:pt x="69" y="157"/>
                      <a:pt x="83" y="153"/>
                    </a:cubicBezTo>
                    <a:cubicBezTo>
                      <a:pt x="87" y="153"/>
                      <a:pt x="91" y="154"/>
                      <a:pt x="92" y="154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5"/>
                    </a:cubicBezTo>
                    <a:cubicBezTo>
                      <a:pt x="182" y="121"/>
                      <a:pt x="189" y="103"/>
                      <a:pt x="189" y="78"/>
                    </a:cubicBezTo>
                    <a:cubicBezTo>
                      <a:pt x="189" y="64"/>
                      <a:pt x="187" y="52"/>
                      <a:pt x="180" y="36"/>
                    </a:cubicBezTo>
                    <a:lnTo>
                      <a:pt x="221" y="36"/>
                    </a:lnTo>
                    <a:close/>
                    <a:moveTo>
                      <a:pt x="60" y="231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4"/>
                      <a:pt x="202" y="262"/>
                    </a:cubicBezTo>
                    <a:cubicBezTo>
                      <a:pt x="202" y="291"/>
                      <a:pt x="165" y="310"/>
                      <a:pt x="108" y="310"/>
                    </a:cubicBezTo>
                    <a:cubicBezTo>
                      <a:pt x="64" y="310"/>
                      <a:pt x="35" y="296"/>
                      <a:pt x="35" y="274"/>
                    </a:cubicBezTo>
                    <a:cubicBezTo>
                      <a:pt x="35" y="262"/>
                      <a:pt x="39" y="256"/>
                      <a:pt x="60" y="231"/>
                    </a:cubicBezTo>
                    <a:close/>
                    <a:moveTo>
                      <a:pt x="62" y="61"/>
                    </a:moveTo>
                    <a:cubicBezTo>
                      <a:pt x="62" y="32"/>
                      <a:pt x="76" y="14"/>
                      <a:pt x="99" y="14"/>
                    </a:cubicBezTo>
                    <a:cubicBezTo>
                      <a:pt x="115" y="14"/>
                      <a:pt x="128" y="23"/>
                      <a:pt x="136" y="38"/>
                    </a:cubicBezTo>
                    <a:cubicBezTo>
                      <a:pt x="145" y="55"/>
                      <a:pt x="151" y="78"/>
                      <a:pt x="151" y="98"/>
                    </a:cubicBezTo>
                    <a:cubicBezTo>
                      <a:pt x="151" y="126"/>
                      <a:pt x="136" y="143"/>
                      <a:pt x="113" y="143"/>
                    </a:cubicBezTo>
                    <a:cubicBezTo>
                      <a:pt x="83" y="143"/>
                      <a:pt x="62" y="111"/>
                      <a:pt x="62" y="63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2">
                <a:extLst>
                  <a:ext uri="{FF2B5EF4-FFF2-40B4-BE49-F238E27FC236}">
                    <a16:creationId xmlns:a16="http://schemas.microsoft.com/office/drawing/2014/main" id="{FC508B2C-8EF2-40CC-B8B4-6DEF8831CACC}"/>
                  </a:ext>
                </a:extLst>
              </p:cNvPr>
              <p:cNvSpPr>
                <a:spLocks/>
              </p:cNvSpPr>
              <p:nvPr>
                <p:custDataLst>
                  <p:tags r:id="rId238"/>
                </p:custDataLst>
              </p:nvPr>
            </p:nvSpPr>
            <p:spPr bwMode="auto">
              <a:xfrm>
                <a:off x="6357938" y="3273425"/>
                <a:ext cx="139700" cy="209550"/>
              </a:xfrm>
              <a:custGeom>
                <a:avLst/>
                <a:gdLst>
                  <a:gd name="T0" fmla="*/ 74 w 239"/>
                  <a:gd name="T1" fmla="*/ 170 h 341"/>
                  <a:gd name="T2" fmla="*/ 129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1 h 341"/>
                  <a:gd name="T20" fmla="*/ 147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2 h 341"/>
                  <a:gd name="T26" fmla="*/ 71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30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7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70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1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2"/>
                    </a:lnTo>
                    <a:lnTo>
                      <a:pt x="71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30"/>
                      <a:pt x="4" y="30"/>
                      <a:pt x="7" y="30"/>
                    </a:cubicBezTo>
                    <a:cubicBezTo>
                      <a:pt x="28" y="30"/>
                      <a:pt x="32" y="34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7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3">
                <a:extLst>
                  <a:ext uri="{FF2B5EF4-FFF2-40B4-BE49-F238E27FC236}">
                    <a16:creationId xmlns:a16="http://schemas.microsoft.com/office/drawing/2014/main" id="{B2129C45-FC6A-48C6-ABFF-45A9CADE9282}"/>
                  </a:ext>
                </a:extLst>
              </p:cNvPr>
              <p:cNvSpPr>
                <a:spLocks noEditPoints="1"/>
              </p:cNvSpPr>
              <p:nvPr>
                <p:custDataLst>
                  <p:tags r:id="rId239"/>
                </p:custDataLst>
              </p:nvPr>
            </p:nvSpPr>
            <p:spPr bwMode="auto">
              <a:xfrm>
                <a:off x="6575426" y="3341688"/>
                <a:ext cx="134938" cy="207963"/>
              </a:xfrm>
              <a:custGeom>
                <a:avLst/>
                <a:gdLst>
                  <a:gd name="T0" fmla="*/ 2 w 232"/>
                  <a:gd name="T1" fmla="*/ 34 h 338"/>
                  <a:gd name="T2" fmla="*/ 14 w 232"/>
                  <a:gd name="T3" fmla="*/ 33 h 338"/>
                  <a:gd name="T4" fmla="*/ 35 w 232"/>
                  <a:gd name="T5" fmla="*/ 62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7 w 232"/>
                  <a:gd name="T17" fmla="*/ 292 h 338"/>
                  <a:gd name="T18" fmla="*/ 77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7 h 338"/>
                  <a:gd name="T24" fmla="*/ 148 w 232"/>
                  <a:gd name="T25" fmla="*/ 0 h 338"/>
                  <a:gd name="T26" fmla="*/ 77 w 232"/>
                  <a:gd name="T27" fmla="*/ 40 h 338"/>
                  <a:gd name="T28" fmla="*/ 77 w 232"/>
                  <a:gd name="T29" fmla="*/ 1 h 338"/>
                  <a:gd name="T30" fmla="*/ 74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7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9 h 338"/>
                  <a:gd name="T44" fmla="*/ 77 w 232"/>
                  <a:gd name="T45" fmla="*/ 186 h 338"/>
                  <a:gd name="T46" fmla="*/ 77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2"/>
                    </a:cubicBezTo>
                    <a:lnTo>
                      <a:pt x="35" y="295"/>
                    </a:lnTo>
                    <a:cubicBezTo>
                      <a:pt x="35" y="321"/>
                      <a:pt x="29" y="327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9"/>
                      <a:pt x="77" y="323"/>
                      <a:pt x="77" y="292"/>
                    </a:cubicBezTo>
                    <a:lnTo>
                      <a:pt x="77" y="213"/>
                    </a:lnTo>
                    <a:cubicBezTo>
                      <a:pt x="94" y="230"/>
                      <a:pt x="106" y="235"/>
                      <a:pt x="127" y="235"/>
                    </a:cubicBezTo>
                    <a:cubicBezTo>
                      <a:pt x="186" y="235"/>
                      <a:pt x="232" y="179"/>
                      <a:pt x="232" y="107"/>
                    </a:cubicBezTo>
                    <a:cubicBezTo>
                      <a:pt x="232" y="45"/>
                      <a:pt x="197" y="0"/>
                      <a:pt x="148" y="0"/>
                    </a:cubicBezTo>
                    <a:cubicBezTo>
                      <a:pt x="120" y="0"/>
                      <a:pt x="99" y="13"/>
                      <a:pt x="77" y="40"/>
                    </a:cubicBezTo>
                    <a:lnTo>
                      <a:pt x="77" y="1"/>
                    </a:lnTo>
                    <a:lnTo>
                      <a:pt x="74" y="0"/>
                    </a:lnTo>
                    <a:cubicBezTo>
                      <a:pt x="47" y="11"/>
                      <a:pt x="29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7" y="63"/>
                    </a:moveTo>
                    <a:cubicBezTo>
                      <a:pt x="77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9"/>
                      <a:pt x="128" y="219"/>
                    </a:cubicBezTo>
                    <a:cubicBezTo>
                      <a:pt x="105" y="219"/>
                      <a:pt x="77" y="201"/>
                      <a:pt x="77" y="186"/>
                    </a:cubicBezTo>
                    <a:lnTo>
                      <a:pt x="77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4">
                <a:extLst>
                  <a:ext uri="{FF2B5EF4-FFF2-40B4-BE49-F238E27FC236}">
                    <a16:creationId xmlns:a16="http://schemas.microsoft.com/office/drawing/2014/main" id="{68A776A3-0177-41B9-BE19-64ED0CDEC183}"/>
                  </a:ext>
                </a:extLst>
              </p:cNvPr>
              <p:cNvSpPr>
                <a:spLocks/>
              </p:cNvSpPr>
              <p:nvPr>
                <p:custDataLst>
                  <p:tags r:id="rId240"/>
                </p:custDataLst>
              </p:nvPr>
            </p:nvSpPr>
            <p:spPr bwMode="auto">
              <a:xfrm>
                <a:off x="6721476" y="3341688"/>
                <a:ext cx="95250" cy="141288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20 w 164"/>
                  <a:gd name="T13" fmla="*/ 230 h 230"/>
                  <a:gd name="T14" fmla="*/ 120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3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20" y="230"/>
                    </a:lnTo>
                    <a:lnTo>
                      <a:pt x="120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3"/>
                    </a:lnTo>
                    <a:cubicBezTo>
                      <a:pt x="77" y="57"/>
                      <a:pt x="99" y="32"/>
                      <a:pt x="112" y="32"/>
                    </a:cubicBezTo>
                    <a:cubicBezTo>
                      <a:pt x="115" y="32"/>
                      <a:pt x="120" y="34"/>
                      <a:pt x="125" y="39"/>
                    </a:cubicBezTo>
                    <a:cubicBezTo>
                      <a:pt x="133" y="46"/>
                      <a:pt x="139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55">
                <a:extLst>
                  <a:ext uri="{FF2B5EF4-FFF2-40B4-BE49-F238E27FC236}">
                    <a16:creationId xmlns:a16="http://schemas.microsoft.com/office/drawing/2014/main" id="{DEDCF257-14B9-490F-8C29-E9B7668CEBF5}"/>
                  </a:ext>
                </a:extLst>
              </p:cNvPr>
              <p:cNvSpPr>
                <a:spLocks noEditPoints="1"/>
              </p:cNvSpPr>
              <p:nvPr>
                <p:custDataLst>
                  <p:tags r:id="rId241"/>
                </p:custDataLst>
              </p:nvPr>
            </p:nvSpPr>
            <p:spPr bwMode="auto">
              <a:xfrm>
                <a:off x="6824663" y="3341688"/>
                <a:ext cx="128588" cy="144463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1 h 235"/>
                  <a:gd name="T14" fmla="*/ 115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3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1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6" y="221"/>
                      <a:pt x="77" y="209"/>
                      <a:pt x="67" y="189"/>
                    </a:cubicBezTo>
                    <a:cubicBezTo>
                      <a:pt x="53" y="163"/>
                      <a:pt x="45" y="128"/>
                      <a:pt x="45" y="93"/>
                    </a:cubicBezTo>
                    <a:cubicBezTo>
                      <a:pt x="45" y="45"/>
                      <a:pt x="68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6">
                <a:extLst>
                  <a:ext uri="{FF2B5EF4-FFF2-40B4-BE49-F238E27FC236}">
                    <a16:creationId xmlns:a16="http://schemas.microsoft.com/office/drawing/2014/main" id="{661359D1-EAE1-4D8C-9866-2B014BA57F9A}"/>
                  </a:ext>
                </a:extLst>
              </p:cNvPr>
              <p:cNvSpPr>
                <a:spLocks noEditPoints="1"/>
              </p:cNvSpPr>
              <p:nvPr>
                <p:custDataLst>
                  <p:tags r:id="rId242"/>
                </p:custDataLst>
              </p:nvPr>
            </p:nvSpPr>
            <p:spPr bwMode="auto">
              <a:xfrm>
                <a:off x="6962776" y="3273425"/>
                <a:ext cx="136525" cy="212725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8"/>
                      <a:pt x="38" y="12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8" y="30"/>
                    </a:cubicBezTo>
                    <a:cubicBezTo>
                      <a:pt x="28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7">
                <a:extLst>
                  <a:ext uri="{FF2B5EF4-FFF2-40B4-BE49-F238E27FC236}">
                    <a16:creationId xmlns:a16="http://schemas.microsoft.com/office/drawing/2014/main" id="{83AC8A6E-036C-4D4A-BB37-C30179D7DA05}"/>
                  </a:ext>
                </a:extLst>
              </p:cNvPr>
              <p:cNvSpPr>
                <a:spLocks noEditPoints="1"/>
              </p:cNvSpPr>
              <p:nvPr>
                <p:custDataLst>
                  <p:tags r:id="rId243"/>
                </p:custDataLst>
              </p:nvPr>
            </p:nvSpPr>
            <p:spPr bwMode="auto">
              <a:xfrm>
                <a:off x="7118351" y="3341688"/>
                <a:ext cx="119063" cy="144463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8 h 235"/>
                  <a:gd name="T16" fmla="*/ 53 w 202"/>
                  <a:gd name="T17" fmla="*/ 57 h 235"/>
                  <a:gd name="T18" fmla="*/ 52 w 202"/>
                  <a:gd name="T19" fmla="*/ 49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4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8"/>
                      <a:pt x="19" y="78"/>
                      <a:pt x="31" y="78"/>
                    </a:cubicBezTo>
                    <a:cubicBezTo>
                      <a:pt x="43" y="78"/>
                      <a:pt x="53" y="68"/>
                      <a:pt x="53" y="57"/>
                    </a:cubicBezTo>
                    <a:cubicBezTo>
                      <a:pt x="53" y="55"/>
                      <a:pt x="53" y="52"/>
                      <a:pt x="52" y="49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4"/>
                    </a:cubicBezTo>
                    <a:lnTo>
                      <a:pt x="125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8">
                <a:extLst>
                  <a:ext uri="{FF2B5EF4-FFF2-40B4-BE49-F238E27FC236}">
                    <a16:creationId xmlns:a16="http://schemas.microsoft.com/office/drawing/2014/main" id="{1AA565E1-56D4-4EE3-9567-EABE8E9A4E9F}"/>
                  </a:ext>
                </a:extLst>
              </p:cNvPr>
              <p:cNvSpPr>
                <a:spLocks noEditPoints="1"/>
              </p:cNvSpPr>
              <p:nvPr>
                <p:custDataLst>
                  <p:tags r:id="rId244"/>
                </p:custDataLst>
              </p:nvPr>
            </p:nvSpPr>
            <p:spPr bwMode="auto">
              <a:xfrm>
                <a:off x="7239001" y="3273425"/>
                <a:ext cx="134938" cy="212725"/>
              </a:xfrm>
              <a:custGeom>
                <a:avLst/>
                <a:gdLst>
                  <a:gd name="T0" fmla="*/ 75 w 232"/>
                  <a:gd name="T1" fmla="*/ 1 h 346"/>
                  <a:gd name="T2" fmla="*/ 73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30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20 h 346"/>
                  <a:gd name="T20" fmla="*/ 144 w 232"/>
                  <a:gd name="T21" fmla="*/ 111 h 346"/>
                  <a:gd name="T22" fmla="*/ 75 w 232"/>
                  <a:gd name="T23" fmla="*/ 154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3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3" y="0"/>
                    </a:lnTo>
                    <a:cubicBezTo>
                      <a:pt x="52" y="8"/>
                      <a:pt x="38" y="12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30"/>
                      <a:pt x="5" y="30"/>
                      <a:pt x="9" y="30"/>
                    </a:cubicBezTo>
                    <a:cubicBezTo>
                      <a:pt x="29" y="30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6" y="346"/>
                      <a:pt x="115" y="346"/>
                    </a:cubicBezTo>
                    <a:cubicBezTo>
                      <a:pt x="181" y="346"/>
                      <a:pt x="232" y="291"/>
                      <a:pt x="232" y="220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4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1"/>
                      <a:pt x="98" y="143"/>
                      <a:pt x="124" y="143"/>
                    </a:cubicBezTo>
                    <a:cubicBezTo>
                      <a:pt x="163" y="143"/>
                      <a:pt x="188" y="182"/>
                      <a:pt x="188" y="243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59">
                <a:extLst>
                  <a:ext uri="{FF2B5EF4-FFF2-40B4-BE49-F238E27FC236}">
                    <a16:creationId xmlns:a16="http://schemas.microsoft.com/office/drawing/2014/main" id="{BF543B3A-A93C-488F-B0ED-985402A9DDA6}"/>
                  </a:ext>
                </a:extLst>
              </p:cNvPr>
              <p:cNvSpPr>
                <a:spLocks noEditPoints="1"/>
              </p:cNvSpPr>
              <p:nvPr>
                <p:custDataLst>
                  <p:tags r:id="rId245"/>
                </p:custDataLst>
              </p:nvPr>
            </p:nvSpPr>
            <p:spPr bwMode="auto">
              <a:xfrm>
                <a:off x="7388226" y="3273425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60">
                <a:extLst>
                  <a:ext uri="{FF2B5EF4-FFF2-40B4-BE49-F238E27FC236}">
                    <a16:creationId xmlns:a16="http://schemas.microsoft.com/office/drawing/2014/main" id="{2D96BBFE-B586-4DAA-A23C-5DBE24FB8774}"/>
                  </a:ext>
                </a:extLst>
              </p:cNvPr>
              <p:cNvSpPr>
                <a:spLocks/>
              </p:cNvSpPr>
              <p:nvPr>
                <p:custDataLst>
                  <p:tags r:id="rId246"/>
                </p:custDataLst>
              </p:nvPr>
            </p:nvSpPr>
            <p:spPr bwMode="auto">
              <a:xfrm>
                <a:off x="7470776" y="3273425"/>
                <a:ext cx="68263" cy="209550"/>
              </a:xfrm>
              <a:custGeom>
                <a:avLst/>
                <a:gdLst>
                  <a:gd name="T0" fmla="*/ 0 w 118"/>
                  <a:gd name="T1" fmla="*/ 30 h 341"/>
                  <a:gd name="T2" fmla="*/ 3 w 118"/>
                  <a:gd name="T3" fmla="*/ 30 h 341"/>
                  <a:gd name="T4" fmla="*/ 18 w 118"/>
                  <a:gd name="T5" fmla="*/ 29 h 341"/>
                  <a:gd name="T6" fmla="*/ 39 w 118"/>
                  <a:gd name="T7" fmla="*/ 60 h 341"/>
                  <a:gd name="T8" fmla="*/ 39 w 118"/>
                  <a:gd name="T9" fmla="*/ 297 h 341"/>
                  <a:gd name="T10" fmla="*/ 1 w 118"/>
                  <a:gd name="T11" fmla="*/ 333 h 341"/>
                  <a:gd name="T12" fmla="*/ 1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30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60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9"/>
                      <a:pt x="34" y="14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61">
                <a:extLst>
                  <a:ext uri="{FF2B5EF4-FFF2-40B4-BE49-F238E27FC236}">
                    <a16:creationId xmlns:a16="http://schemas.microsoft.com/office/drawing/2014/main" id="{695B298B-56C8-4277-826F-2F3F290B7A26}"/>
                  </a:ext>
                </a:extLst>
              </p:cNvPr>
              <p:cNvSpPr>
                <a:spLocks noEditPoints="1"/>
              </p:cNvSpPr>
              <p:nvPr>
                <p:custDataLst>
                  <p:tags r:id="rId247"/>
                </p:custDataLst>
              </p:nvPr>
            </p:nvSpPr>
            <p:spPr bwMode="auto">
              <a:xfrm>
                <a:off x="7550151" y="3273425"/>
                <a:ext cx="69850" cy="209550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6 h 341"/>
                  <a:gd name="T32" fmla="*/ 56 w 118"/>
                  <a:gd name="T33" fmla="*/ 51 h 341"/>
                  <a:gd name="T34" fmla="*/ 82 w 118"/>
                  <a:gd name="T35" fmla="*/ 26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2"/>
                      <a:pt x="31" y="26"/>
                    </a:cubicBezTo>
                    <a:cubicBezTo>
                      <a:pt x="31" y="40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6"/>
                    </a:cubicBezTo>
                    <a:cubicBezTo>
                      <a:pt x="82" y="12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62">
                <a:extLst>
                  <a:ext uri="{FF2B5EF4-FFF2-40B4-BE49-F238E27FC236}">
                    <a16:creationId xmlns:a16="http://schemas.microsoft.com/office/drawing/2014/main" id="{902A5E62-799F-450F-ACB0-4207BAE9264D}"/>
                  </a:ext>
                </a:extLst>
              </p:cNvPr>
              <p:cNvSpPr>
                <a:spLocks/>
              </p:cNvSpPr>
              <p:nvPr>
                <p:custDataLst>
                  <p:tags r:id="rId248"/>
                </p:custDataLst>
              </p:nvPr>
            </p:nvSpPr>
            <p:spPr bwMode="auto">
              <a:xfrm>
                <a:off x="7631113" y="3305175"/>
                <a:ext cx="77788" cy="180975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7 h 294"/>
                  <a:gd name="T6" fmla="*/ 66 w 132"/>
                  <a:gd name="T7" fmla="*/ 0 h 294"/>
                  <a:gd name="T8" fmla="*/ 57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7"/>
                    </a:lnTo>
                    <a:cubicBezTo>
                      <a:pt x="70" y="2"/>
                      <a:pt x="69" y="0"/>
                      <a:pt x="66" y="0"/>
                    </a:cubicBezTo>
                    <a:cubicBezTo>
                      <a:pt x="63" y="5"/>
                      <a:pt x="60" y="9"/>
                      <a:pt x="57" y="14"/>
                    </a:cubicBezTo>
                    <a:cubicBezTo>
                      <a:pt x="38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63">
                <a:extLst>
                  <a:ext uri="{FF2B5EF4-FFF2-40B4-BE49-F238E27FC236}">
                    <a16:creationId xmlns:a16="http://schemas.microsoft.com/office/drawing/2014/main" id="{23927AFD-FEE3-499D-8C96-38E109063271}"/>
                  </a:ext>
                </a:extLst>
              </p:cNvPr>
              <p:cNvSpPr>
                <a:spLocks/>
              </p:cNvSpPr>
              <p:nvPr>
                <p:custDataLst>
                  <p:tags r:id="rId249"/>
                </p:custDataLst>
              </p:nvPr>
            </p:nvSpPr>
            <p:spPr bwMode="auto">
              <a:xfrm>
                <a:off x="7712076" y="3344863"/>
                <a:ext cx="134938" cy="204788"/>
              </a:xfrm>
              <a:custGeom>
                <a:avLst/>
                <a:gdLst>
                  <a:gd name="T0" fmla="*/ 230 w 230"/>
                  <a:gd name="T1" fmla="*/ 0 h 333"/>
                  <a:gd name="T2" fmla="*/ 162 w 230"/>
                  <a:gd name="T3" fmla="*/ 0 h 333"/>
                  <a:gd name="T4" fmla="*/ 162 w 230"/>
                  <a:gd name="T5" fmla="*/ 8 h 333"/>
                  <a:gd name="T6" fmla="*/ 186 w 230"/>
                  <a:gd name="T7" fmla="*/ 20 h 333"/>
                  <a:gd name="T8" fmla="*/ 184 w 230"/>
                  <a:gd name="T9" fmla="*/ 29 h 333"/>
                  <a:gd name="T10" fmla="*/ 136 w 230"/>
                  <a:gd name="T11" fmla="*/ 166 h 333"/>
                  <a:gd name="T12" fmla="*/ 78 w 230"/>
                  <a:gd name="T13" fmla="*/ 40 h 333"/>
                  <a:gd name="T14" fmla="*/ 73 w 230"/>
                  <a:gd name="T15" fmla="*/ 21 h 333"/>
                  <a:gd name="T16" fmla="*/ 102 w 230"/>
                  <a:gd name="T17" fmla="*/ 8 h 333"/>
                  <a:gd name="T18" fmla="*/ 102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5 w 230"/>
                  <a:gd name="T25" fmla="*/ 23 h 333"/>
                  <a:gd name="T26" fmla="*/ 82 w 230"/>
                  <a:gd name="T27" fmla="*/ 146 h 333"/>
                  <a:gd name="T28" fmla="*/ 83 w 230"/>
                  <a:gd name="T29" fmla="*/ 150 h 333"/>
                  <a:gd name="T30" fmla="*/ 91 w 230"/>
                  <a:gd name="T31" fmla="*/ 165 h 333"/>
                  <a:gd name="T32" fmla="*/ 113 w 230"/>
                  <a:gd name="T33" fmla="*/ 215 h 333"/>
                  <a:gd name="T34" fmla="*/ 93 w 230"/>
                  <a:gd name="T35" fmla="*/ 269 h 333"/>
                  <a:gd name="T36" fmla="*/ 68 w 230"/>
                  <a:gd name="T37" fmla="*/ 292 h 333"/>
                  <a:gd name="T38" fmla="*/ 56 w 230"/>
                  <a:gd name="T39" fmla="*/ 288 h 333"/>
                  <a:gd name="T40" fmla="*/ 29 w 230"/>
                  <a:gd name="T41" fmla="*/ 283 h 333"/>
                  <a:gd name="T42" fmla="*/ 8 w 230"/>
                  <a:gd name="T43" fmla="*/ 305 h 333"/>
                  <a:gd name="T44" fmla="*/ 45 w 230"/>
                  <a:gd name="T45" fmla="*/ 333 h 333"/>
                  <a:gd name="T46" fmla="*/ 129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2" y="0"/>
                    </a:lnTo>
                    <a:lnTo>
                      <a:pt x="162" y="8"/>
                    </a:lnTo>
                    <a:cubicBezTo>
                      <a:pt x="178" y="8"/>
                      <a:pt x="186" y="12"/>
                      <a:pt x="186" y="20"/>
                    </a:cubicBezTo>
                    <a:cubicBezTo>
                      <a:pt x="186" y="22"/>
                      <a:pt x="186" y="25"/>
                      <a:pt x="184" y="29"/>
                    </a:cubicBezTo>
                    <a:lnTo>
                      <a:pt x="136" y="166"/>
                    </a:lnTo>
                    <a:lnTo>
                      <a:pt x="78" y="40"/>
                    </a:lnTo>
                    <a:cubicBezTo>
                      <a:pt x="75" y="33"/>
                      <a:pt x="73" y="27"/>
                      <a:pt x="73" y="21"/>
                    </a:cubicBezTo>
                    <a:cubicBezTo>
                      <a:pt x="73" y="12"/>
                      <a:pt x="81" y="9"/>
                      <a:pt x="102" y="8"/>
                    </a:cubicBezTo>
                    <a:lnTo>
                      <a:pt x="102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1" y="15"/>
                      <a:pt x="25" y="23"/>
                    </a:cubicBezTo>
                    <a:lnTo>
                      <a:pt x="82" y="146"/>
                    </a:lnTo>
                    <a:lnTo>
                      <a:pt x="83" y="150"/>
                    </a:lnTo>
                    <a:lnTo>
                      <a:pt x="91" y="165"/>
                    </a:lnTo>
                    <a:cubicBezTo>
                      <a:pt x="105" y="190"/>
                      <a:pt x="113" y="208"/>
                      <a:pt x="113" y="215"/>
                    </a:cubicBezTo>
                    <a:cubicBezTo>
                      <a:pt x="113" y="223"/>
                      <a:pt x="101" y="254"/>
                      <a:pt x="93" y="269"/>
                    </a:cubicBezTo>
                    <a:cubicBezTo>
                      <a:pt x="86" y="282"/>
                      <a:pt x="75" y="292"/>
                      <a:pt x="68" y="292"/>
                    </a:cubicBezTo>
                    <a:cubicBezTo>
                      <a:pt x="65" y="292"/>
                      <a:pt x="60" y="291"/>
                      <a:pt x="56" y="288"/>
                    </a:cubicBezTo>
                    <a:cubicBezTo>
                      <a:pt x="46" y="285"/>
                      <a:pt x="38" y="283"/>
                      <a:pt x="29" y="283"/>
                    </a:cubicBezTo>
                    <a:cubicBezTo>
                      <a:pt x="18" y="283"/>
                      <a:pt x="8" y="293"/>
                      <a:pt x="8" y="305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8" y="333"/>
                      <a:pt x="102" y="306"/>
                      <a:pt x="129" y="234"/>
                    </a:cubicBezTo>
                    <a:lnTo>
                      <a:pt x="206" y="30"/>
                    </a:lnTo>
                    <a:cubicBezTo>
                      <a:pt x="212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64">
                <a:extLst>
                  <a:ext uri="{FF2B5EF4-FFF2-40B4-BE49-F238E27FC236}">
                    <a16:creationId xmlns:a16="http://schemas.microsoft.com/office/drawing/2014/main" id="{3BAF08B5-2CA4-4837-B21C-96F23CA13509}"/>
                  </a:ext>
                </a:extLst>
              </p:cNvPr>
              <p:cNvSpPr>
                <a:spLocks/>
              </p:cNvSpPr>
              <p:nvPr>
                <p:custDataLst>
                  <p:tags r:id="rId250"/>
                </p:custDataLst>
              </p:nvPr>
            </p:nvSpPr>
            <p:spPr bwMode="auto">
              <a:xfrm>
                <a:off x="7854951" y="3452813"/>
                <a:ext cx="33338" cy="33338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030 1">
                <a:extLst>
                  <a:ext uri="{FF2B5EF4-FFF2-40B4-BE49-F238E27FC236}">
                    <a16:creationId xmlns:a16="http://schemas.microsoft.com/office/drawing/2014/main" id="{61A536E3-0CC7-4D7C-BA9C-4DB94A799145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>
              <a:xfrm>
                <a:off x="4281488" y="3401218"/>
                <a:ext cx="827089" cy="11115"/>
              </a:xfrm>
              <a:custGeom>
                <a:avLst/>
                <a:gdLst/>
                <a:ahLst/>
                <a:cxnLst/>
                <a:rect l="0" t="0" r="0" b="0"/>
                <a:pathLst>
                  <a:path w="827089" h="11115">
                    <a:moveTo>
                      <a:pt x="0" y="11114"/>
                    </a:moveTo>
                    <a:lnTo>
                      <a:pt x="827088" y="11114"/>
                    </a:lnTo>
                    <a:lnTo>
                      <a:pt x="827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484" name="组合 1483">
            <a:extLst>
              <a:ext uri="{FF2B5EF4-FFF2-40B4-BE49-F238E27FC236}">
                <a16:creationId xmlns:a16="http://schemas.microsoft.com/office/drawing/2014/main" id="{DD952432-0B48-4B72-8376-BC926CC49C2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98490" y="2807296"/>
            <a:ext cx="3146425" cy="690563"/>
            <a:chOff x="1143000" y="3168650"/>
            <a:chExt cx="3146425" cy="690563"/>
          </a:xfrm>
        </p:grpSpPr>
        <p:sp>
          <p:nvSpPr>
            <p:cNvPr id="1204" name="Freeform 514">
              <a:extLst>
                <a:ext uri="{FF2B5EF4-FFF2-40B4-BE49-F238E27FC236}">
                  <a16:creationId xmlns:a16="http://schemas.microsoft.com/office/drawing/2014/main" id="{BBD3A94F-4EA4-4104-A60F-3235137C2716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1143000" y="3387725"/>
              <a:ext cx="138113" cy="173038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1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1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515">
              <a:extLst>
                <a:ext uri="{FF2B5EF4-FFF2-40B4-BE49-F238E27FC236}">
                  <a16:creationId xmlns:a16="http://schemas.microsoft.com/office/drawing/2014/main" id="{781DB2D5-FBFB-47F4-B4FD-84730A24EE2B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1346200" y="3371850"/>
              <a:ext cx="53975" cy="2508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516">
              <a:extLst>
                <a:ext uri="{FF2B5EF4-FFF2-40B4-BE49-F238E27FC236}">
                  <a16:creationId xmlns:a16="http://schemas.microsoft.com/office/drawing/2014/main" id="{617E1F44-34B1-418C-8064-FE12C43C52FE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1427163" y="3386138"/>
              <a:ext cx="104775" cy="174625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5 w 222"/>
                <a:gd name="T15" fmla="*/ 163 h 347"/>
                <a:gd name="T16" fmla="*/ 7 w 222"/>
                <a:gd name="T17" fmla="*/ 173 h 347"/>
                <a:gd name="T18" fmla="*/ 25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517">
              <a:extLst>
                <a:ext uri="{FF2B5EF4-FFF2-40B4-BE49-F238E27FC236}">
                  <a16:creationId xmlns:a16="http://schemas.microsoft.com/office/drawing/2014/main" id="{F10ADCE0-26CF-4F5C-9536-E907F8C93CA7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1550988" y="3394075"/>
              <a:ext cx="61913" cy="169863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7" y="33"/>
                    <a:pt x="127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518">
              <a:extLst>
                <a:ext uri="{FF2B5EF4-FFF2-40B4-BE49-F238E27FC236}">
                  <a16:creationId xmlns:a16="http://schemas.microsoft.com/office/drawing/2014/main" id="{AF844032-095C-4700-822C-E6DFDB6CC5B3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1711325" y="3452813"/>
              <a:ext cx="25400" cy="107950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519">
              <a:extLst>
                <a:ext uri="{FF2B5EF4-FFF2-40B4-BE49-F238E27FC236}">
                  <a16:creationId xmlns:a16="http://schemas.microsoft.com/office/drawing/2014/main" id="{3B866F0E-A2BC-4EC7-9563-2D14D5589287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827213" y="3389313"/>
              <a:ext cx="193675" cy="171450"/>
            </a:xfrm>
            <a:custGeom>
              <a:avLst/>
              <a:gdLst>
                <a:gd name="T0" fmla="*/ 228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3" y="14"/>
                    <a:pt x="223" y="6"/>
                  </a:cubicBezTo>
                  <a:cubicBezTo>
                    <a:pt x="223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520">
              <a:extLst>
                <a:ext uri="{FF2B5EF4-FFF2-40B4-BE49-F238E27FC236}">
                  <a16:creationId xmlns:a16="http://schemas.microsoft.com/office/drawing/2014/main" id="{B0636A7F-E55C-4089-8497-1199941671CD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2024063" y="3481388"/>
              <a:ext cx="49213" cy="119063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521">
              <a:extLst>
                <a:ext uri="{FF2B5EF4-FFF2-40B4-BE49-F238E27FC236}">
                  <a16:creationId xmlns:a16="http://schemas.microsoft.com/office/drawing/2014/main" id="{671C85D6-37F2-487E-ACCF-CF0F5E95E647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2179638" y="3400425"/>
              <a:ext cx="142875" cy="1952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2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522">
              <a:extLst>
                <a:ext uri="{FF2B5EF4-FFF2-40B4-BE49-F238E27FC236}">
                  <a16:creationId xmlns:a16="http://schemas.microsoft.com/office/drawing/2014/main" id="{47E2D9B7-E921-47AB-B7DC-238F175ED094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413000" y="3403600"/>
              <a:ext cx="73025" cy="1603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523">
              <a:extLst>
                <a:ext uri="{FF2B5EF4-FFF2-40B4-BE49-F238E27FC236}">
                  <a16:creationId xmlns:a16="http://schemas.microsoft.com/office/drawing/2014/main" id="{0C934F5E-C83C-4E91-8BC0-59E86ED7B4CE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506663" y="3371850"/>
              <a:ext cx="53975" cy="250825"/>
            </a:xfrm>
            <a:custGeom>
              <a:avLst/>
              <a:gdLst>
                <a:gd name="T0" fmla="*/ 115 w 115"/>
                <a:gd name="T1" fmla="*/ 250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7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524">
              <a:extLst>
                <a:ext uri="{FF2B5EF4-FFF2-40B4-BE49-F238E27FC236}">
                  <a16:creationId xmlns:a16="http://schemas.microsoft.com/office/drawing/2014/main" id="{31EA53AD-5E58-4624-AEB6-AA20B78E8C95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2668588" y="3400425"/>
              <a:ext cx="144463" cy="1952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525">
              <a:extLst>
                <a:ext uri="{FF2B5EF4-FFF2-40B4-BE49-F238E27FC236}">
                  <a16:creationId xmlns:a16="http://schemas.microsoft.com/office/drawing/2014/main" id="{6170EF27-FFA1-463D-B13C-3C728F84A842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3016250" y="3168650"/>
              <a:ext cx="101600" cy="79375"/>
            </a:xfrm>
            <a:custGeom>
              <a:avLst/>
              <a:gdLst>
                <a:gd name="T0" fmla="*/ 27 w 214"/>
                <a:gd name="T1" fmla="*/ 131 h 157"/>
                <a:gd name="T2" fmla="*/ 23 w 214"/>
                <a:gd name="T3" fmla="*/ 146 h 157"/>
                <a:gd name="T4" fmla="*/ 35 w 214"/>
                <a:gd name="T5" fmla="*/ 157 h 157"/>
                <a:gd name="T6" fmla="*/ 49 w 214"/>
                <a:gd name="T7" fmla="*/ 149 h 157"/>
                <a:gd name="T8" fmla="*/ 55 w 214"/>
                <a:gd name="T9" fmla="*/ 128 h 157"/>
                <a:gd name="T10" fmla="*/ 63 w 214"/>
                <a:gd name="T11" fmla="*/ 96 h 157"/>
                <a:gd name="T12" fmla="*/ 68 w 214"/>
                <a:gd name="T13" fmla="*/ 73 h 157"/>
                <a:gd name="T14" fmla="*/ 83 w 214"/>
                <a:gd name="T15" fmla="*/ 41 h 157"/>
                <a:gd name="T16" fmla="*/ 135 w 214"/>
                <a:gd name="T17" fmla="*/ 9 h 157"/>
                <a:gd name="T18" fmla="*/ 156 w 214"/>
                <a:gd name="T19" fmla="*/ 34 h 157"/>
                <a:gd name="T20" fmla="*/ 135 w 214"/>
                <a:gd name="T21" fmla="*/ 108 h 157"/>
                <a:gd name="T22" fmla="*/ 130 w 214"/>
                <a:gd name="T23" fmla="*/ 127 h 157"/>
                <a:gd name="T24" fmla="*/ 163 w 214"/>
                <a:gd name="T25" fmla="*/ 157 h 157"/>
                <a:gd name="T26" fmla="*/ 214 w 214"/>
                <a:gd name="T27" fmla="*/ 104 h 157"/>
                <a:gd name="T28" fmla="*/ 208 w 214"/>
                <a:gd name="T29" fmla="*/ 99 h 157"/>
                <a:gd name="T30" fmla="*/ 201 w 214"/>
                <a:gd name="T31" fmla="*/ 105 h 157"/>
                <a:gd name="T32" fmla="*/ 164 w 214"/>
                <a:gd name="T33" fmla="*/ 147 h 157"/>
                <a:gd name="T34" fmla="*/ 156 w 214"/>
                <a:gd name="T35" fmla="*/ 135 h 157"/>
                <a:gd name="T36" fmla="*/ 164 w 214"/>
                <a:gd name="T37" fmla="*/ 107 h 157"/>
                <a:gd name="T38" fmla="*/ 182 w 214"/>
                <a:gd name="T39" fmla="*/ 39 h 157"/>
                <a:gd name="T40" fmla="*/ 137 w 214"/>
                <a:gd name="T41" fmla="*/ 0 h 157"/>
                <a:gd name="T42" fmla="*/ 78 w 214"/>
                <a:gd name="T43" fmla="*/ 31 h 157"/>
                <a:gd name="T44" fmla="*/ 41 w 214"/>
                <a:gd name="T45" fmla="*/ 0 h 157"/>
                <a:gd name="T46" fmla="*/ 13 w 214"/>
                <a:gd name="T47" fmla="*/ 18 h 157"/>
                <a:gd name="T48" fmla="*/ 0 w 214"/>
                <a:gd name="T49" fmla="*/ 53 h 157"/>
                <a:gd name="T50" fmla="*/ 6 w 214"/>
                <a:gd name="T51" fmla="*/ 57 h 157"/>
                <a:gd name="T52" fmla="*/ 14 w 214"/>
                <a:gd name="T53" fmla="*/ 47 h 157"/>
                <a:gd name="T54" fmla="*/ 40 w 214"/>
                <a:gd name="T55" fmla="*/ 9 h 157"/>
                <a:gd name="T56" fmla="*/ 51 w 214"/>
                <a:gd name="T57" fmla="*/ 26 h 157"/>
                <a:gd name="T58" fmla="*/ 45 w 214"/>
                <a:gd name="T59" fmla="*/ 55 h 157"/>
                <a:gd name="T60" fmla="*/ 38 w 214"/>
                <a:gd name="T61" fmla="*/ 87 h 157"/>
                <a:gd name="T62" fmla="*/ 27 w 214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57">
                  <a:moveTo>
                    <a:pt x="27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6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5"/>
                    <a:pt x="146" y="157"/>
                    <a:pt x="163" y="157"/>
                  </a:cubicBezTo>
                  <a:cubicBezTo>
                    <a:pt x="198" y="157"/>
                    <a:pt x="214" y="109"/>
                    <a:pt x="214" y="104"/>
                  </a:cubicBezTo>
                  <a:cubicBezTo>
                    <a:pt x="214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2"/>
                    <a:pt x="164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2" y="56"/>
                    <a:pt x="14" y="47"/>
                  </a:cubicBezTo>
                  <a:cubicBezTo>
                    <a:pt x="19" y="26"/>
                    <a:pt x="26" y="9"/>
                    <a:pt x="40" y="9"/>
                  </a:cubicBezTo>
                  <a:cubicBezTo>
                    <a:pt x="49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526">
              <a:extLst>
                <a:ext uri="{FF2B5EF4-FFF2-40B4-BE49-F238E27FC236}">
                  <a16:creationId xmlns:a16="http://schemas.microsoft.com/office/drawing/2014/main" id="{90DC967A-6D9D-4F5E-93C6-73F13C187832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2909888" y="3321050"/>
              <a:ext cx="314325" cy="354013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2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7 h 699"/>
                <a:gd name="T14" fmla="*/ 324 w 664"/>
                <a:gd name="T15" fmla="*/ 349 h 699"/>
                <a:gd name="T16" fmla="*/ 321 w 664"/>
                <a:gd name="T17" fmla="*/ 342 h 699"/>
                <a:gd name="T18" fmla="*/ 89 w 664"/>
                <a:gd name="T19" fmla="*/ 24 h 699"/>
                <a:gd name="T20" fmla="*/ 362 w 664"/>
                <a:gd name="T21" fmla="*/ 24 h 699"/>
                <a:gd name="T22" fmla="*/ 479 w 664"/>
                <a:gd name="T23" fmla="*/ 32 h 699"/>
                <a:gd name="T24" fmla="*/ 588 w 664"/>
                <a:gd name="T25" fmla="*/ 69 h 699"/>
                <a:gd name="T26" fmla="*/ 652 w 664"/>
                <a:gd name="T27" fmla="*/ 140 h 699"/>
                <a:gd name="T28" fmla="*/ 664 w 664"/>
                <a:gd name="T29" fmla="*/ 140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3 h 699"/>
                <a:gd name="T36" fmla="*/ 0 w 664"/>
                <a:gd name="T37" fmla="*/ 20 h 699"/>
                <a:gd name="T38" fmla="*/ 264 w 664"/>
                <a:gd name="T39" fmla="*/ 381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2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2"/>
                    <a:pt x="463" y="655"/>
                    <a:pt x="367" y="655"/>
                  </a:cubicBezTo>
                  <a:lnTo>
                    <a:pt x="66" y="655"/>
                  </a:lnTo>
                  <a:lnTo>
                    <a:pt x="320" y="357"/>
                  </a:lnTo>
                  <a:cubicBezTo>
                    <a:pt x="323" y="353"/>
                    <a:pt x="324" y="352"/>
                    <a:pt x="324" y="349"/>
                  </a:cubicBezTo>
                  <a:cubicBezTo>
                    <a:pt x="324" y="348"/>
                    <a:pt x="324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9" y="32"/>
                  </a:cubicBezTo>
                  <a:cubicBezTo>
                    <a:pt x="505" y="36"/>
                    <a:pt x="549" y="44"/>
                    <a:pt x="588" y="69"/>
                  </a:cubicBezTo>
                  <a:cubicBezTo>
                    <a:pt x="601" y="77"/>
                    <a:pt x="635" y="100"/>
                    <a:pt x="652" y="140"/>
                  </a:cubicBezTo>
                  <a:lnTo>
                    <a:pt x="664" y="140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5"/>
                    <a:pt x="0" y="14"/>
                    <a:pt x="0" y="20"/>
                  </a:cubicBezTo>
                  <a:lnTo>
                    <a:pt x="264" y="381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527">
              <a:extLst>
                <a:ext uri="{FF2B5EF4-FFF2-40B4-BE49-F238E27FC236}">
                  <a16:creationId xmlns:a16="http://schemas.microsoft.com/office/drawing/2014/main" id="{924E09C5-9D83-411B-9FB9-448EC6A65602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2922588" y="3740150"/>
              <a:ext cx="50800" cy="11906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5 w 106"/>
                <a:gd name="T11" fmla="*/ 191 h 235"/>
                <a:gd name="T12" fmla="*/ 22 w 106"/>
                <a:gd name="T13" fmla="*/ 206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1" y="172"/>
                    <a:pt x="64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528">
              <a:extLst>
                <a:ext uri="{FF2B5EF4-FFF2-40B4-BE49-F238E27FC236}">
                  <a16:creationId xmlns:a16="http://schemas.microsoft.com/office/drawing/2014/main" id="{3E8C81C8-7FE0-4374-AC3E-FF95EDD3F87D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2992438" y="3789363"/>
              <a:ext cx="122238" cy="47625"/>
            </a:xfrm>
            <a:custGeom>
              <a:avLst/>
              <a:gdLst>
                <a:gd name="T0" fmla="*/ 243 w 257"/>
                <a:gd name="T1" fmla="*/ 18 h 94"/>
                <a:gd name="T2" fmla="*/ 257 w 257"/>
                <a:gd name="T3" fmla="*/ 9 h 94"/>
                <a:gd name="T4" fmla="*/ 244 w 257"/>
                <a:gd name="T5" fmla="*/ 0 h 94"/>
                <a:gd name="T6" fmla="*/ 13 w 257"/>
                <a:gd name="T7" fmla="*/ 0 h 94"/>
                <a:gd name="T8" fmla="*/ 0 w 257"/>
                <a:gd name="T9" fmla="*/ 9 h 94"/>
                <a:gd name="T10" fmla="*/ 13 w 257"/>
                <a:gd name="T11" fmla="*/ 18 h 94"/>
                <a:gd name="T12" fmla="*/ 243 w 257"/>
                <a:gd name="T13" fmla="*/ 18 h 94"/>
                <a:gd name="T14" fmla="*/ 244 w 257"/>
                <a:gd name="T15" fmla="*/ 94 h 94"/>
                <a:gd name="T16" fmla="*/ 257 w 257"/>
                <a:gd name="T17" fmla="*/ 86 h 94"/>
                <a:gd name="T18" fmla="*/ 243 w 257"/>
                <a:gd name="T19" fmla="*/ 77 h 94"/>
                <a:gd name="T20" fmla="*/ 13 w 257"/>
                <a:gd name="T21" fmla="*/ 77 h 94"/>
                <a:gd name="T22" fmla="*/ 0 w 257"/>
                <a:gd name="T23" fmla="*/ 86 h 94"/>
                <a:gd name="T24" fmla="*/ 13 w 257"/>
                <a:gd name="T25" fmla="*/ 94 h 94"/>
                <a:gd name="T26" fmla="*/ 244 w 257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94">
                  <a:moveTo>
                    <a:pt x="243" y="18"/>
                  </a:moveTo>
                  <a:cubicBezTo>
                    <a:pt x="248" y="18"/>
                    <a:pt x="257" y="18"/>
                    <a:pt x="257" y="9"/>
                  </a:cubicBezTo>
                  <a:cubicBezTo>
                    <a:pt x="257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7" y="94"/>
                    <a:pt x="257" y="86"/>
                  </a:cubicBezTo>
                  <a:cubicBezTo>
                    <a:pt x="257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529">
              <a:extLst>
                <a:ext uri="{FF2B5EF4-FFF2-40B4-BE49-F238E27FC236}">
                  <a16:creationId xmlns:a16="http://schemas.microsoft.com/office/drawing/2014/main" id="{B42754C5-BF55-4350-A949-971BBEE1EC4B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143250" y="3740150"/>
              <a:ext cx="60325" cy="11747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530">
              <a:extLst>
                <a:ext uri="{FF2B5EF4-FFF2-40B4-BE49-F238E27FC236}">
                  <a16:creationId xmlns:a16="http://schemas.microsoft.com/office/drawing/2014/main" id="{8E3B073F-E1C5-4164-A401-843ACD28DFC9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3279775" y="3387725"/>
              <a:ext cx="138113" cy="173038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0 h 342"/>
                <a:gd name="T54" fmla="*/ 123 w 291"/>
                <a:gd name="T55" fmla="*/ 170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9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531">
              <a:extLst>
                <a:ext uri="{FF2B5EF4-FFF2-40B4-BE49-F238E27FC236}">
                  <a16:creationId xmlns:a16="http://schemas.microsoft.com/office/drawing/2014/main" id="{61D526F7-E903-404E-9E94-7365D16D334E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3482975" y="3371850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532">
              <a:extLst>
                <a:ext uri="{FF2B5EF4-FFF2-40B4-BE49-F238E27FC236}">
                  <a16:creationId xmlns:a16="http://schemas.microsoft.com/office/drawing/2014/main" id="{C5386726-5E30-44B6-95D5-BCD8CAF95F4E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3557588" y="3389313"/>
              <a:ext cx="193675" cy="171450"/>
            </a:xfrm>
            <a:custGeom>
              <a:avLst/>
              <a:gdLst>
                <a:gd name="T0" fmla="*/ 228 w 411"/>
                <a:gd name="T1" fmla="*/ 135 h 341"/>
                <a:gd name="T2" fmla="*/ 186 w 411"/>
                <a:gd name="T3" fmla="*/ 36 h 341"/>
                <a:gd name="T4" fmla="*/ 184 w 411"/>
                <a:gd name="T5" fmla="*/ 30 h 341"/>
                <a:gd name="T6" fmla="*/ 213 w 411"/>
                <a:gd name="T7" fmla="*/ 15 h 341"/>
                <a:gd name="T8" fmla="*/ 223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6 w 411"/>
                <a:gd name="T33" fmla="*/ 341 h 341"/>
                <a:gd name="T34" fmla="*/ 53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6 w 411"/>
                <a:gd name="T47" fmla="*/ 233 h 341"/>
                <a:gd name="T48" fmla="*/ 201 w 411"/>
                <a:gd name="T49" fmla="*/ 184 h 341"/>
                <a:gd name="T50" fmla="*/ 252 w 411"/>
                <a:gd name="T51" fmla="*/ 304 h 341"/>
                <a:gd name="T52" fmla="*/ 254 w 411"/>
                <a:gd name="T53" fmla="*/ 311 h 341"/>
                <a:gd name="T54" fmla="*/ 225 w 411"/>
                <a:gd name="T55" fmla="*/ 325 h 341"/>
                <a:gd name="T56" fmla="*/ 215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0 w 411"/>
                <a:gd name="T65" fmla="*/ 331 h 341"/>
                <a:gd name="T66" fmla="*/ 341 w 411"/>
                <a:gd name="T67" fmla="*/ 325 h 341"/>
                <a:gd name="T68" fmla="*/ 299 w 411"/>
                <a:gd name="T69" fmla="*/ 303 h 341"/>
                <a:gd name="T70" fmla="*/ 234 w 411"/>
                <a:gd name="T71" fmla="*/ 149 h 341"/>
                <a:gd name="T72" fmla="*/ 336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4 w 411"/>
                <a:gd name="T79" fmla="*/ 0 h 341"/>
                <a:gd name="T80" fmla="*/ 357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8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8" y="135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6" y="324"/>
                    <a:pt x="11" y="325"/>
                  </a:cubicBezTo>
                  <a:cubicBezTo>
                    <a:pt x="4" y="326"/>
                    <a:pt x="0" y="326"/>
                    <a:pt x="0" y="335"/>
                  </a:cubicBezTo>
                  <a:cubicBezTo>
                    <a:pt x="0" y="336"/>
                    <a:pt x="0" y="341"/>
                    <a:pt x="6" y="341"/>
                  </a:cubicBezTo>
                  <a:cubicBezTo>
                    <a:pt x="21" y="341"/>
                    <a:pt x="38" y="339"/>
                    <a:pt x="53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2" y="304"/>
                  </a:lnTo>
                  <a:cubicBezTo>
                    <a:pt x="254" y="309"/>
                    <a:pt x="254" y="310"/>
                    <a:pt x="254" y="311"/>
                  </a:cubicBezTo>
                  <a:cubicBezTo>
                    <a:pt x="254" y="315"/>
                    <a:pt x="245" y="323"/>
                    <a:pt x="225" y="325"/>
                  </a:cubicBezTo>
                  <a:cubicBezTo>
                    <a:pt x="220" y="326"/>
                    <a:pt x="215" y="326"/>
                    <a:pt x="215" y="335"/>
                  </a:cubicBezTo>
                  <a:cubicBezTo>
                    <a:pt x="215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8" y="341"/>
                    <a:pt x="341" y="341"/>
                  </a:cubicBezTo>
                  <a:cubicBezTo>
                    <a:pt x="344" y="341"/>
                    <a:pt x="350" y="341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4" y="149"/>
                  </a:cubicBezTo>
                  <a:cubicBezTo>
                    <a:pt x="268" y="114"/>
                    <a:pt x="321" y="55"/>
                    <a:pt x="336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8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533">
              <a:extLst>
                <a:ext uri="{FF2B5EF4-FFF2-40B4-BE49-F238E27FC236}">
                  <a16:creationId xmlns:a16="http://schemas.microsoft.com/office/drawing/2014/main" id="{085D66E0-91B4-47CB-B953-48261EFECFBB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3752850" y="3481388"/>
              <a:ext cx="49213" cy="1190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534">
              <a:extLst>
                <a:ext uri="{FF2B5EF4-FFF2-40B4-BE49-F238E27FC236}">
                  <a16:creationId xmlns:a16="http://schemas.microsoft.com/office/drawing/2014/main" id="{3A0D234D-E619-4BCB-AD9E-F6935D7EA661}"/>
                </a:ext>
              </a:extLst>
            </p:cNvPr>
            <p:cNvSpPr>
              <a:spLocks noEditPoints="1"/>
            </p:cNvSpPr>
            <p:nvPr>
              <p:custDataLst>
                <p:tags r:id="rId190"/>
              </p:custDataLst>
            </p:nvPr>
          </p:nvSpPr>
          <p:spPr bwMode="auto">
            <a:xfrm>
              <a:off x="3908425" y="3400425"/>
              <a:ext cx="142875" cy="195263"/>
            </a:xfrm>
            <a:custGeom>
              <a:avLst/>
              <a:gdLst>
                <a:gd name="T0" fmla="*/ 295 w 304"/>
                <a:gd name="T1" fmla="*/ 156 h 386"/>
                <a:gd name="T2" fmla="*/ 304 w 304"/>
                <a:gd name="T3" fmla="*/ 145 h 386"/>
                <a:gd name="T4" fmla="*/ 295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5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535">
              <a:extLst>
                <a:ext uri="{FF2B5EF4-FFF2-40B4-BE49-F238E27FC236}">
                  <a16:creationId xmlns:a16="http://schemas.microsoft.com/office/drawing/2014/main" id="{9B13BE36-BACE-46CE-90FB-C2A62C94E018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4141788" y="3403600"/>
              <a:ext cx="73025" cy="1603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536">
              <a:extLst>
                <a:ext uri="{FF2B5EF4-FFF2-40B4-BE49-F238E27FC236}">
                  <a16:creationId xmlns:a16="http://schemas.microsoft.com/office/drawing/2014/main" id="{E9DEFDE9-2906-409A-8EA0-79F597CA4ED2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4235450" y="3371850"/>
              <a:ext cx="53975" cy="2508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2" name="组合 601">
            <a:extLst>
              <a:ext uri="{FF2B5EF4-FFF2-40B4-BE49-F238E27FC236}">
                <a16:creationId xmlns:a16="http://schemas.microsoft.com/office/drawing/2014/main" id="{CDE06974-819C-4EBF-A7C5-F9E74A4963C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386934" y="2845640"/>
            <a:ext cx="433389" cy="525462"/>
            <a:chOff x="6276975" y="3395663"/>
            <a:chExt cx="433389" cy="525462"/>
          </a:xfrm>
        </p:grpSpPr>
        <p:sp>
          <p:nvSpPr>
            <p:cNvPr id="596" name="Freeform 291">
              <a:extLst>
                <a:ext uri="{FF2B5EF4-FFF2-40B4-BE49-F238E27FC236}">
                  <a16:creationId xmlns:a16="http://schemas.microsoft.com/office/drawing/2014/main" id="{E44280ED-E0DD-4EB9-85D2-0BC4D5A33B75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6276975" y="3576638"/>
              <a:ext cx="157163" cy="200025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8 h 385"/>
                <a:gd name="T18" fmla="*/ 305 w 305"/>
                <a:gd name="T19" fmla="*/ 278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8"/>
                    <a:pt x="294" y="288"/>
                    <a:pt x="295" y="288"/>
                  </a:cubicBezTo>
                  <a:cubicBezTo>
                    <a:pt x="301" y="288"/>
                    <a:pt x="305" y="284"/>
                    <a:pt x="305" y="278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92">
              <a:extLst>
                <a:ext uri="{FF2B5EF4-FFF2-40B4-BE49-F238E27FC236}">
                  <a16:creationId xmlns:a16="http://schemas.microsoft.com/office/drawing/2014/main" id="{117F4D0B-B30A-4E3B-B188-0036E1061C22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6591300" y="3395663"/>
              <a:ext cx="85725" cy="17145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2 w 165"/>
                <a:gd name="T27" fmla="*/ 293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94">
              <a:extLst>
                <a:ext uri="{FF2B5EF4-FFF2-40B4-BE49-F238E27FC236}">
                  <a16:creationId xmlns:a16="http://schemas.microsoft.com/office/drawing/2014/main" id="{A7811720-7C3E-48D0-9748-A1AD3148CA9D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6564313" y="3803650"/>
              <a:ext cx="138113" cy="11747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0 1">
              <a:extLst>
                <a:ext uri="{FF2B5EF4-FFF2-40B4-BE49-F238E27FC236}">
                  <a16:creationId xmlns:a16="http://schemas.microsoft.com/office/drawing/2014/main" id="{751925CB-F369-431C-857C-40E78C7F4423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6556375" y="3671888"/>
              <a:ext cx="153989" cy="9526"/>
            </a:xfrm>
            <a:custGeom>
              <a:avLst/>
              <a:gdLst/>
              <a:ahLst/>
              <a:cxnLst/>
              <a:rect l="0" t="0" r="0" b="0"/>
              <a:pathLst>
                <a:path w="153989" h="9526">
                  <a:moveTo>
                    <a:pt x="0" y="9525"/>
                  </a:moveTo>
                  <a:lnTo>
                    <a:pt x="153988" y="9525"/>
                  </a:lnTo>
                  <a:lnTo>
                    <a:pt x="1539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533" name="组合 2532">
            <a:extLst>
              <a:ext uri="{FF2B5EF4-FFF2-40B4-BE49-F238E27FC236}">
                <a16:creationId xmlns:a16="http://schemas.microsoft.com/office/drawing/2014/main" id="{095166A9-F56F-4050-94F4-0B524146252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100138" y="3611563"/>
            <a:ext cx="2725739" cy="327025"/>
            <a:chOff x="1100138" y="3611563"/>
            <a:chExt cx="2725739" cy="327025"/>
          </a:xfrm>
        </p:grpSpPr>
        <p:sp>
          <p:nvSpPr>
            <p:cNvPr id="2511" name="Freeform 1110">
              <a:extLst>
                <a:ext uri="{FF2B5EF4-FFF2-40B4-BE49-F238E27FC236}">
                  <a16:creationId xmlns:a16="http://schemas.microsoft.com/office/drawing/2014/main" id="{292D78E6-88C1-42DC-92D1-29CEB0E30A56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1100138" y="3659188"/>
              <a:ext cx="106363" cy="187325"/>
            </a:xfrm>
            <a:custGeom>
              <a:avLst/>
              <a:gdLst>
                <a:gd name="T0" fmla="*/ 202 w 223"/>
                <a:gd name="T1" fmla="*/ 0 h 344"/>
                <a:gd name="T2" fmla="*/ 191 w 223"/>
                <a:gd name="T3" fmla="*/ 0 h 344"/>
                <a:gd name="T4" fmla="*/ 175 w 223"/>
                <a:gd name="T5" fmla="*/ 17 h 344"/>
                <a:gd name="T6" fmla="*/ 153 w 223"/>
                <a:gd name="T7" fmla="*/ 11 h 344"/>
                <a:gd name="T8" fmla="*/ 100 w 223"/>
                <a:gd name="T9" fmla="*/ 0 h 344"/>
                <a:gd name="T10" fmla="*/ 40 w 223"/>
                <a:gd name="T11" fmla="*/ 23 h 344"/>
                <a:gd name="T12" fmla="*/ 14 w 223"/>
                <a:gd name="T13" fmla="*/ 86 h 344"/>
                <a:gd name="T14" fmla="*/ 92 w 223"/>
                <a:gd name="T15" fmla="*/ 183 h 344"/>
                <a:gd name="T16" fmla="*/ 166 w 223"/>
                <a:gd name="T17" fmla="*/ 241 h 344"/>
                <a:gd name="T18" fmla="*/ 173 w 223"/>
                <a:gd name="T19" fmla="*/ 270 h 344"/>
                <a:gd name="T20" fmla="*/ 112 w 223"/>
                <a:gd name="T21" fmla="*/ 326 h 344"/>
                <a:gd name="T22" fmla="*/ 11 w 223"/>
                <a:gd name="T23" fmla="*/ 238 h 344"/>
                <a:gd name="T24" fmla="*/ 0 w 223"/>
                <a:gd name="T25" fmla="*/ 238 h 344"/>
                <a:gd name="T26" fmla="*/ 15 w 223"/>
                <a:gd name="T27" fmla="*/ 344 h 344"/>
                <a:gd name="T28" fmla="*/ 26 w 223"/>
                <a:gd name="T29" fmla="*/ 344 h 344"/>
                <a:gd name="T30" fmla="*/ 39 w 223"/>
                <a:gd name="T31" fmla="*/ 327 h 344"/>
                <a:gd name="T32" fmla="*/ 63 w 223"/>
                <a:gd name="T33" fmla="*/ 333 h 344"/>
                <a:gd name="T34" fmla="*/ 122 w 223"/>
                <a:gd name="T35" fmla="*/ 344 h 344"/>
                <a:gd name="T36" fmla="*/ 223 w 223"/>
                <a:gd name="T37" fmla="*/ 254 h 344"/>
                <a:gd name="T38" fmla="*/ 130 w 223"/>
                <a:gd name="T39" fmla="*/ 145 h 344"/>
                <a:gd name="T40" fmla="*/ 57 w 223"/>
                <a:gd name="T41" fmla="*/ 67 h 344"/>
                <a:gd name="T42" fmla="*/ 109 w 223"/>
                <a:gd name="T43" fmla="*/ 21 h 344"/>
                <a:gd name="T44" fmla="*/ 170 w 223"/>
                <a:gd name="T45" fmla="*/ 48 h 344"/>
                <a:gd name="T46" fmla="*/ 200 w 223"/>
                <a:gd name="T47" fmla="*/ 107 h 344"/>
                <a:gd name="T48" fmla="*/ 213 w 223"/>
                <a:gd name="T49" fmla="*/ 107 h 344"/>
                <a:gd name="T50" fmla="*/ 202 w 223"/>
                <a:gd name="T5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344">
                  <a:moveTo>
                    <a:pt x="202" y="0"/>
                  </a:moveTo>
                  <a:lnTo>
                    <a:pt x="191" y="0"/>
                  </a:lnTo>
                  <a:cubicBezTo>
                    <a:pt x="189" y="12"/>
                    <a:pt x="184" y="17"/>
                    <a:pt x="175" y="17"/>
                  </a:cubicBezTo>
                  <a:cubicBezTo>
                    <a:pt x="170" y="17"/>
                    <a:pt x="162" y="15"/>
                    <a:pt x="153" y="11"/>
                  </a:cubicBezTo>
                  <a:cubicBezTo>
                    <a:pt x="135" y="4"/>
                    <a:pt x="116" y="0"/>
                    <a:pt x="100" y="0"/>
                  </a:cubicBezTo>
                  <a:cubicBezTo>
                    <a:pt x="79" y="0"/>
                    <a:pt x="57" y="9"/>
                    <a:pt x="40" y="23"/>
                  </a:cubicBezTo>
                  <a:cubicBezTo>
                    <a:pt x="23" y="39"/>
                    <a:pt x="14" y="60"/>
                    <a:pt x="14" y="86"/>
                  </a:cubicBezTo>
                  <a:cubicBezTo>
                    <a:pt x="14" y="126"/>
                    <a:pt x="36" y="153"/>
                    <a:pt x="92" y="183"/>
                  </a:cubicBezTo>
                  <a:cubicBezTo>
                    <a:pt x="128" y="202"/>
                    <a:pt x="154" y="222"/>
                    <a:pt x="166" y="241"/>
                  </a:cubicBezTo>
                  <a:cubicBezTo>
                    <a:pt x="171" y="248"/>
                    <a:pt x="173" y="258"/>
                    <a:pt x="173" y="270"/>
                  </a:cubicBezTo>
                  <a:cubicBezTo>
                    <a:pt x="173" y="304"/>
                    <a:pt x="148" y="326"/>
                    <a:pt x="112" y="326"/>
                  </a:cubicBezTo>
                  <a:cubicBezTo>
                    <a:pt x="67" y="326"/>
                    <a:pt x="36" y="299"/>
                    <a:pt x="11" y="238"/>
                  </a:cubicBezTo>
                  <a:lnTo>
                    <a:pt x="0" y="238"/>
                  </a:lnTo>
                  <a:lnTo>
                    <a:pt x="15" y="344"/>
                  </a:lnTo>
                  <a:lnTo>
                    <a:pt x="26" y="344"/>
                  </a:lnTo>
                  <a:cubicBezTo>
                    <a:pt x="26" y="334"/>
                    <a:pt x="32" y="327"/>
                    <a:pt x="39" y="327"/>
                  </a:cubicBezTo>
                  <a:cubicBezTo>
                    <a:pt x="45" y="327"/>
                    <a:pt x="53" y="329"/>
                    <a:pt x="63" y="333"/>
                  </a:cubicBezTo>
                  <a:cubicBezTo>
                    <a:pt x="82" y="340"/>
                    <a:pt x="102" y="344"/>
                    <a:pt x="122" y="344"/>
                  </a:cubicBezTo>
                  <a:cubicBezTo>
                    <a:pt x="179" y="344"/>
                    <a:pt x="223" y="305"/>
                    <a:pt x="223" y="254"/>
                  </a:cubicBezTo>
                  <a:cubicBezTo>
                    <a:pt x="223" y="213"/>
                    <a:pt x="196" y="180"/>
                    <a:pt x="130" y="145"/>
                  </a:cubicBezTo>
                  <a:cubicBezTo>
                    <a:pt x="78" y="116"/>
                    <a:pt x="57" y="94"/>
                    <a:pt x="57" y="67"/>
                  </a:cubicBezTo>
                  <a:cubicBezTo>
                    <a:pt x="57" y="40"/>
                    <a:pt x="78" y="21"/>
                    <a:pt x="109" y="21"/>
                  </a:cubicBezTo>
                  <a:cubicBezTo>
                    <a:pt x="131" y="21"/>
                    <a:pt x="152" y="30"/>
                    <a:pt x="170" y="48"/>
                  </a:cubicBezTo>
                  <a:cubicBezTo>
                    <a:pt x="185" y="64"/>
                    <a:pt x="192" y="77"/>
                    <a:pt x="200" y="107"/>
                  </a:cubicBezTo>
                  <a:lnTo>
                    <a:pt x="213" y="107"/>
                  </a:lnTo>
                  <a:lnTo>
                    <a:pt x="20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111">
              <a:extLst>
                <a:ext uri="{FF2B5EF4-FFF2-40B4-BE49-F238E27FC236}">
                  <a16:creationId xmlns:a16="http://schemas.microsoft.com/office/drawing/2014/main" id="{6744B12F-04EB-452F-A6A4-70806C5628A6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1228726" y="3717926"/>
              <a:ext cx="103188" cy="12700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0"/>
                    <a:pt x="115" y="220"/>
                  </a:cubicBezTo>
                  <a:cubicBezTo>
                    <a:pt x="96" y="220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112">
              <a:extLst>
                <a:ext uri="{FF2B5EF4-FFF2-40B4-BE49-F238E27FC236}">
                  <a16:creationId xmlns:a16="http://schemas.microsoft.com/office/drawing/2014/main" id="{C31A1783-2B52-473A-BB83-1A6DA9CACE04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1403351" y="3721101"/>
              <a:ext cx="158750" cy="125413"/>
            </a:xfrm>
            <a:custGeom>
              <a:avLst/>
              <a:gdLst>
                <a:gd name="T0" fmla="*/ 274 w 335"/>
                <a:gd name="T1" fmla="*/ 0 h 231"/>
                <a:gd name="T2" fmla="*/ 274 w 335"/>
                <a:gd name="T3" fmla="*/ 8 h 231"/>
                <a:gd name="T4" fmla="*/ 296 w 335"/>
                <a:gd name="T5" fmla="*/ 23 h 231"/>
                <a:gd name="T6" fmla="*/ 288 w 335"/>
                <a:gd name="T7" fmla="*/ 56 h 231"/>
                <a:gd name="T8" fmla="*/ 243 w 335"/>
                <a:gd name="T9" fmla="*/ 167 h 231"/>
                <a:gd name="T10" fmla="*/ 201 w 335"/>
                <a:gd name="T11" fmla="*/ 55 h 231"/>
                <a:gd name="T12" fmla="*/ 192 w 335"/>
                <a:gd name="T13" fmla="*/ 26 h 231"/>
                <a:gd name="T14" fmla="*/ 221 w 335"/>
                <a:gd name="T15" fmla="*/ 8 h 231"/>
                <a:gd name="T16" fmla="*/ 221 w 335"/>
                <a:gd name="T17" fmla="*/ 0 h 231"/>
                <a:gd name="T18" fmla="*/ 120 w 335"/>
                <a:gd name="T19" fmla="*/ 0 h 231"/>
                <a:gd name="T20" fmla="*/ 120 w 335"/>
                <a:gd name="T21" fmla="*/ 8 h 231"/>
                <a:gd name="T22" fmla="*/ 154 w 335"/>
                <a:gd name="T23" fmla="*/ 42 h 231"/>
                <a:gd name="T24" fmla="*/ 164 w 335"/>
                <a:gd name="T25" fmla="*/ 70 h 231"/>
                <a:gd name="T26" fmla="*/ 119 w 335"/>
                <a:gd name="T27" fmla="*/ 169 h 231"/>
                <a:gd name="T28" fmla="*/ 70 w 335"/>
                <a:gd name="T29" fmla="*/ 39 h 231"/>
                <a:gd name="T30" fmla="*/ 67 w 335"/>
                <a:gd name="T31" fmla="*/ 24 h 231"/>
                <a:gd name="T32" fmla="*/ 90 w 335"/>
                <a:gd name="T33" fmla="*/ 8 h 231"/>
                <a:gd name="T34" fmla="*/ 90 w 335"/>
                <a:gd name="T35" fmla="*/ 0 h 231"/>
                <a:gd name="T36" fmla="*/ 0 w 335"/>
                <a:gd name="T37" fmla="*/ 0 h 231"/>
                <a:gd name="T38" fmla="*/ 0 w 335"/>
                <a:gd name="T39" fmla="*/ 8 h 231"/>
                <a:gd name="T40" fmla="*/ 26 w 335"/>
                <a:gd name="T41" fmla="*/ 39 h 231"/>
                <a:gd name="T42" fmla="*/ 94 w 335"/>
                <a:gd name="T43" fmla="*/ 209 h 231"/>
                <a:gd name="T44" fmla="*/ 106 w 335"/>
                <a:gd name="T45" fmla="*/ 231 h 231"/>
                <a:gd name="T46" fmla="*/ 119 w 335"/>
                <a:gd name="T47" fmla="*/ 212 h 231"/>
                <a:gd name="T48" fmla="*/ 175 w 335"/>
                <a:gd name="T49" fmla="*/ 92 h 231"/>
                <a:gd name="T50" fmla="*/ 220 w 335"/>
                <a:gd name="T51" fmla="*/ 210 h 231"/>
                <a:gd name="T52" fmla="*/ 232 w 335"/>
                <a:gd name="T53" fmla="*/ 231 h 231"/>
                <a:gd name="T54" fmla="*/ 246 w 335"/>
                <a:gd name="T55" fmla="*/ 207 h 231"/>
                <a:gd name="T56" fmla="*/ 315 w 335"/>
                <a:gd name="T57" fmla="*/ 34 h 231"/>
                <a:gd name="T58" fmla="*/ 335 w 335"/>
                <a:gd name="T59" fmla="*/ 8 h 231"/>
                <a:gd name="T60" fmla="*/ 335 w 335"/>
                <a:gd name="T61" fmla="*/ 0 h 231"/>
                <a:gd name="T62" fmla="*/ 274 w 335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31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2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2" y="32"/>
                    <a:pt x="192" y="32"/>
                    <a:pt x="192" y="26"/>
                  </a:cubicBezTo>
                  <a:cubicBezTo>
                    <a:pt x="192" y="15"/>
                    <a:pt x="198" y="11"/>
                    <a:pt x="221" y="8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8" y="10"/>
                    <a:pt x="144" y="15"/>
                    <a:pt x="154" y="42"/>
                  </a:cubicBezTo>
                  <a:cubicBezTo>
                    <a:pt x="158" y="51"/>
                    <a:pt x="161" y="61"/>
                    <a:pt x="164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1" y="9"/>
                    <a:pt x="15" y="14"/>
                    <a:pt x="26" y="39"/>
                  </a:cubicBezTo>
                  <a:lnTo>
                    <a:pt x="94" y="209"/>
                  </a:lnTo>
                  <a:cubicBezTo>
                    <a:pt x="99" y="224"/>
                    <a:pt x="103" y="231"/>
                    <a:pt x="106" y="231"/>
                  </a:cubicBezTo>
                  <a:cubicBezTo>
                    <a:pt x="109" y="231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0" y="210"/>
                  </a:lnTo>
                  <a:cubicBezTo>
                    <a:pt x="227" y="228"/>
                    <a:pt x="229" y="231"/>
                    <a:pt x="232" y="231"/>
                  </a:cubicBezTo>
                  <a:cubicBezTo>
                    <a:pt x="236" y="231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4"/>
                    <a:pt x="325" y="11"/>
                    <a:pt x="335" y="8"/>
                  </a:cubicBezTo>
                  <a:lnTo>
                    <a:pt x="335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113">
              <a:extLst>
                <a:ext uri="{FF2B5EF4-FFF2-40B4-BE49-F238E27FC236}">
                  <a16:creationId xmlns:a16="http://schemas.microsoft.com/office/drawing/2014/main" id="{FE4CC240-BDCA-4867-907F-35A1A0AF4558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1574801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3 w 199"/>
                <a:gd name="T3" fmla="*/ 200 h 234"/>
                <a:gd name="T4" fmla="*/ 49 w 199"/>
                <a:gd name="T5" fmla="*/ 157 h 234"/>
                <a:gd name="T6" fmla="*/ 35 w 199"/>
                <a:gd name="T7" fmla="*/ 91 h 234"/>
                <a:gd name="T8" fmla="*/ 189 w 199"/>
                <a:gd name="T9" fmla="*/ 91 h 234"/>
                <a:gd name="T10" fmla="*/ 168 w 199"/>
                <a:gd name="T11" fmla="*/ 29 h 234"/>
                <a:gd name="T12" fmla="*/ 104 w 199"/>
                <a:gd name="T13" fmla="*/ 0 h 234"/>
                <a:gd name="T14" fmla="*/ 36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6 w 199"/>
                <a:gd name="T25" fmla="*/ 75 h 234"/>
                <a:gd name="T26" fmla="*/ 89 w 199"/>
                <a:gd name="T27" fmla="*/ 18 h 234"/>
                <a:gd name="T28" fmla="*/ 138 w 199"/>
                <a:gd name="T29" fmla="*/ 75 h 234"/>
                <a:gd name="T30" fmla="*/ 36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114">
              <a:extLst>
                <a:ext uri="{FF2B5EF4-FFF2-40B4-BE49-F238E27FC236}">
                  <a16:creationId xmlns:a16="http://schemas.microsoft.com/office/drawing/2014/main" id="{BD569FF9-A7AD-4BC1-8E15-C2D28BE5487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1736726" y="3717926"/>
              <a:ext cx="109538" cy="123825"/>
            </a:xfrm>
            <a:custGeom>
              <a:avLst/>
              <a:gdLst>
                <a:gd name="T0" fmla="*/ 0 w 234"/>
                <a:gd name="T1" fmla="*/ 31 h 229"/>
                <a:gd name="T2" fmla="*/ 13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6 w 234"/>
                <a:gd name="T13" fmla="*/ 229 h 229"/>
                <a:gd name="T14" fmla="*/ 106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8 h 229"/>
                <a:gd name="T22" fmla="*/ 161 w 234"/>
                <a:gd name="T23" fmla="*/ 76 h 229"/>
                <a:gd name="T24" fmla="*/ 161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3 w 234"/>
                <a:gd name="T35" fmla="*/ 189 h 229"/>
                <a:gd name="T36" fmla="*/ 203 w 234"/>
                <a:gd name="T37" fmla="*/ 75 h 229"/>
                <a:gd name="T38" fmla="*/ 144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3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29"/>
                  </a:lnTo>
                  <a:lnTo>
                    <a:pt x="106" y="229"/>
                  </a:lnTo>
                  <a:lnTo>
                    <a:pt x="106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09" y="219"/>
                    <a:pt x="203" y="213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115">
              <a:extLst>
                <a:ext uri="{FF2B5EF4-FFF2-40B4-BE49-F238E27FC236}">
                  <a16:creationId xmlns:a16="http://schemas.microsoft.com/office/drawing/2014/main" id="{BB6BB7E3-4638-4729-858B-B363B2CBF9C8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1855788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9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116">
              <a:extLst>
                <a:ext uri="{FF2B5EF4-FFF2-40B4-BE49-F238E27FC236}">
                  <a16:creationId xmlns:a16="http://schemas.microsoft.com/office/drawing/2014/main" id="{725AAD2C-DAA3-4A71-9AB6-4B2E666B7FA5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1960563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9 w 199"/>
                <a:gd name="T11" fmla="*/ 29 h 234"/>
                <a:gd name="T12" fmla="*/ 105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4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8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9" y="29"/>
                  </a:cubicBezTo>
                  <a:cubicBezTo>
                    <a:pt x="154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4" y="234"/>
                  </a:cubicBezTo>
                  <a:cubicBezTo>
                    <a:pt x="141" y="234"/>
                    <a:pt x="179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117">
              <a:extLst>
                <a:ext uri="{FF2B5EF4-FFF2-40B4-BE49-F238E27FC236}">
                  <a16:creationId xmlns:a16="http://schemas.microsoft.com/office/drawing/2014/main" id="{AE21DCED-AA47-42C2-8E4C-861735FD64D4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2065338" y="3657601"/>
              <a:ext cx="109538" cy="187325"/>
            </a:xfrm>
            <a:custGeom>
              <a:avLst/>
              <a:gdLst>
                <a:gd name="T0" fmla="*/ 158 w 231"/>
                <a:gd name="T1" fmla="*/ 345 h 345"/>
                <a:gd name="T2" fmla="*/ 231 w 231"/>
                <a:gd name="T3" fmla="*/ 320 h 345"/>
                <a:gd name="T4" fmla="*/ 231 w 231"/>
                <a:gd name="T5" fmla="*/ 312 h 345"/>
                <a:gd name="T6" fmla="*/ 220 w 231"/>
                <a:gd name="T7" fmla="*/ 312 h 345"/>
                <a:gd name="T8" fmla="*/ 198 w 231"/>
                <a:gd name="T9" fmla="*/ 284 h 345"/>
                <a:gd name="T10" fmla="*/ 198 w 231"/>
                <a:gd name="T11" fmla="*/ 1 h 345"/>
                <a:gd name="T12" fmla="*/ 195 w 231"/>
                <a:gd name="T13" fmla="*/ 0 h 345"/>
                <a:gd name="T14" fmla="*/ 122 w 231"/>
                <a:gd name="T15" fmla="*/ 22 h 345"/>
                <a:gd name="T16" fmla="*/ 122 w 231"/>
                <a:gd name="T17" fmla="*/ 30 h 345"/>
                <a:gd name="T18" fmla="*/ 133 w 231"/>
                <a:gd name="T19" fmla="*/ 29 h 345"/>
                <a:gd name="T20" fmla="*/ 156 w 231"/>
                <a:gd name="T21" fmla="*/ 55 h 345"/>
                <a:gd name="T22" fmla="*/ 156 w 231"/>
                <a:gd name="T23" fmla="*/ 133 h 345"/>
                <a:gd name="T24" fmla="*/ 103 w 231"/>
                <a:gd name="T25" fmla="*/ 111 h 345"/>
                <a:gd name="T26" fmla="*/ 0 w 231"/>
                <a:gd name="T27" fmla="*/ 238 h 345"/>
                <a:gd name="T28" fmla="*/ 92 w 231"/>
                <a:gd name="T29" fmla="*/ 345 h 345"/>
                <a:gd name="T30" fmla="*/ 156 w 231"/>
                <a:gd name="T31" fmla="*/ 312 h 345"/>
                <a:gd name="T32" fmla="*/ 156 w 231"/>
                <a:gd name="T33" fmla="*/ 344 h 345"/>
                <a:gd name="T34" fmla="*/ 158 w 231"/>
                <a:gd name="T35" fmla="*/ 345 h 345"/>
                <a:gd name="T36" fmla="*/ 156 w 231"/>
                <a:gd name="T37" fmla="*/ 290 h 345"/>
                <a:gd name="T38" fmla="*/ 147 w 231"/>
                <a:gd name="T39" fmla="*/ 305 h 345"/>
                <a:gd name="T40" fmla="*/ 111 w 231"/>
                <a:gd name="T41" fmla="*/ 320 h 345"/>
                <a:gd name="T42" fmla="*/ 43 w 231"/>
                <a:gd name="T43" fmla="*/ 218 h 345"/>
                <a:gd name="T44" fmla="*/ 105 w 231"/>
                <a:gd name="T45" fmla="*/ 125 h 345"/>
                <a:gd name="T46" fmla="*/ 156 w 231"/>
                <a:gd name="T47" fmla="*/ 175 h 345"/>
                <a:gd name="T48" fmla="*/ 156 w 231"/>
                <a:gd name="T49" fmla="*/ 29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5">
                  <a:moveTo>
                    <a:pt x="158" y="345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2"/>
                  </a:cubicBezTo>
                  <a:lnTo>
                    <a:pt x="122" y="30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5"/>
                    <a:pt x="92" y="345"/>
                  </a:cubicBezTo>
                  <a:cubicBezTo>
                    <a:pt x="120" y="345"/>
                    <a:pt x="139" y="335"/>
                    <a:pt x="156" y="312"/>
                  </a:cubicBezTo>
                  <a:lnTo>
                    <a:pt x="156" y="344"/>
                  </a:lnTo>
                  <a:lnTo>
                    <a:pt x="158" y="345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9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118">
              <a:extLst>
                <a:ext uri="{FF2B5EF4-FFF2-40B4-BE49-F238E27FC236}">
                  <a16:creationId xmlns:a16="http://schemas.microsoft.com/office/drawing/2014/main" id="{03D03933-F866-4719-9C78-704449BBAA61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2239963" y="3657601"/>
              <a:ext cx="136525" cy="184150"/>
            </a:xfrm>
            <a:custGeom>
              <a:avLst/>
              <a:gdLst>
                <a:gd name="T0" fmla="*/ 123 w 291"/>
                <a:gd name="T1" fmla="*/ 188 h 341"/>
                <a:gd name="T2" fmla="*/ 136 w 291"/>
                <a:gd name="T3" fmla="*/ 188 h 341"/>
                <a:gd name="T4" fmla="*/ 153 w 291"/>
                <a:gd name="T5" fmla="*/ 188 h 341"/>
                <a:gd name="T6" fmla="*/ 291 w 291"/>
                <a:gd name="T7" fmla="*/ 94 h 341"/>
                <a:gd name="T8" fmla="*/ 162 w 291"/>
                <a:gd name="T9" fmla="*/ 0 h 341"/>
                <a:gd name="T10" fmla="*/ 17 w 291"/>
                <a:gd name="T11" fmla="*/ 0 h 341"/>
                <a:gd name="T12" fmla="*/ 0 w 291"/>
                <a:gd name="T13" fmla="*/ 9 h 341"/>
                <a:gd name="T14" fmla="*/ 13 w 291"/>
                <a:gd name="T15" fmla="*/ 17 h 341"/>
                <a:gd name="T16" fmla="*/ 41 w 291"/>
                <a:gd name="T17" fmla="*/ 46 h 341"/>
                <a:gd name="T18" fmla="*/ 41 w 291"/>
                <a:gd name="T19" fmla="*/ 296 h 341"/>
                <a:gd name="T20" fmla="*/ 14 w 291"/>
                <a:gd name="T21" fmla="*/ 324 h 341"/>
                <a:gd name="T22" fmla="*/ 0 w 291"/>
                <a:gd name="T23" fmla="*/ 332 h 341"/>
                <a:gd name="T24" fmla="*/ 17 w 291"/>
                <a:gd name="T25" fmla="*/ 341 h 341"/>
                <a:gd name="T26" fmla="*/ 150 w 291"/>
                <a:gd name="T27" fmla="*/ 341 h 341"/>
                <a:gd name="T28" fmla="*/ 167 w 291"/>
                <a:gd name="T29" fmla="*/ 332 h 341"/>
                <a:gd name="T30" fmla="*/ 153 w 291"/>
                <a:gd name="T31" fmla="*/ 324 h 341"/>
                <a:gd name="T32" fmla="*/ 123 w 291"/>
                <a:gd name="T33" fmla="*/ 296 h 341"/>
                <a:gd name="T34" fmla="*/ 123 w 291"/>
                <a:gd name="T35" fmla="*/ 188 h 341"/>
                <a:gd name="T36" fmla="*/ 205 w 291"/>
                <a:gd name="T37" fmla="*/ 165 h 341"/>
                <a:gd name="T38" fmla="*/ 222 w 291"/>
                <a:gd name="T39" fmla="*/ 93 h 341"/>
                <a:gd name="T40" fmla="*/ 207 w 291"/>
                <a:gd name="T41" fmla="*/ 22 h 341"/>
                <a:gd name="T42" fmla="*/ 273 w 291"/>
                <a:gd name="T43" fmla="*/ 94 h 341"/>
                <a:gd name="T44" fmla="*/ 205 w 291"/>
                <a:gd name="T45" fmla="*/ 165 h 341"/>
                <a:gd name="T46" fmla="*/ 123 w 291"/>
                <a:gd name="T47" fmla="*/ 44 h 341"/>
                <a:gd name="T48" fmla="*/ 153 w 291"/>
                <a:gd name="T49" fmla="*/ 17 h 341"/>
                <a:gd name="T50" fmla="*/ 205 w 291"/>
                <a:gd name="T51" fmla="*/ 93 h 341"/>
                <a:gd name="T52" fmla="*/ 148 w 291"/>
                <a:gd name="T53" fmla="*/ 170 h 341"/>
                <a:gd name="T54" fmla="*/ 123 w 291"/>
                <a:gd name="T55" fmla="*/ 170 h 341"/>
                <a:gd name="T56" fmla="*/ 123 w 291"/>
                <a:gd name="T57" fmla="*/ 44 h 341"/>
                <a:gd name="T58" fmla="*/ 55 w 291"/>
                <a:gd name="T59" fmla="*/ 324 h 341"/>
                <a:gd name="T60" fmla="*/ 59 w 291"/>
                <a:gd name="T61" fmla="*/ 297 h 341"/>
                <a:gd name="T62" fmla="*/ 59 w 291"/>
                <a:gd name="T63" fmla="*/ 45 h 341"/>
                <a:gd name="T64" fmla="*/ 55 w 291"/>
                <a:gd name="T65" fmla="*/ 17 h 341"/>
                <a:gd name="T66" fmla="*/ 112 w 291"/>
                <a:gd name="T67" fmla="*/ 17 h 341"/>
                <a:gd name="T68" fmla="*/ 105 w 291"/>
                <a:gd name="T69" fmla="*/ 43 h 341"/>
                <a:gd name="T70" fmla="*/ 105 w 291"/>
                <a:gd name="T71" fmla="*/ 297 h 341"/>
                <a:gd name="T72" fmla="*/ 109 w 291"/>
                <a:gd name="T73" fmla="*/ 324 h 341"/>
                <a:gd name="T74" fmla="*/ 55 w 291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1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119">
              <a:extLst>
                <a:ext uri="{FF2B5EF4-FFF2-40B4-BE49-F238E27FC236}">
                  <a16:creationId xmlns:a16="http://schemas.microsoft.com/office/drawing/2014/main" id="{F42BCE99-D6A7-49C0-A6A5-4C1556EDB60B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443163" y="3640138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4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4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4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4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120">
              <a:extLst>
                <a:ext uri="{FF2B5EF4-FFF2-40B4-BE49-F238E27FC236}">
                  <a16:creationId xmlns:a16="http://schemas.microsoft.com/office/drawing/2014/main" id="{9D44C9F9-1A30-43FB-8153-07EC711C05B6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2517776" y="3657601"/>
              <a:ext cx="193675" cy="184150"/>
            </a:xfrm>
            <a:custGeom>
              <a:avLst/>
              <a:gdLst>
                <a:gd name="T0" fmla="*/ 228 w 411"/>
                <a:gd name="T1" fmla="*/ 136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99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0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5 w 411"/>
                <a:gd name="T45" fmla="*/ 287 h 340"/>
                <a:gd name="T46" fmla="*/ 156 w 411"/>
                <a:gd name="T47" fmla="*/ 233 h 340"/>
                <a:gd name="T48" fmla="*/ 201 w 411"/>
                <a:gd name="T49" fmla="*/ 184 h 340"/>
                <a:gd name="T50" fmla="*/ 251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2 w 411"/>
                <a:gd name="T59" fmla="*/ 340 h 340"/>
                <a:gd name="T60" fmla="*/ 285 w 411"/>
                <a:gd name="T61" fmla="*/ 339 h 340"/>
                <a:gd name="T62" fmla="*/ 341 w 411"/>
                <a:gd name="T63" fmla="*/ 340 h 340"/>
                <a:gd name="T64" fmla="*/ 350 w 411"/>
                <a:gd name="T65" fmla="*/ 331 h 340"/>
                <a:gd name="T66" fmla="*/ 341 w 411"/>
                <a:gd name="T67" fmla="*/ 325 h 340"/>
                <a:gd name="T68" fmla="*/ 298 w 411"/>
                <a:gd name="T69" fmla="*/ 303 h 340"/>
                <a:gd name="T70" fmla="*/ 234 w 411"/>
                <a:gd name="T71" fmla="*/ 149 h 340"/>
                <a:gd name="T72" fmla="*/ 336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7 w 411"/>
                <a:gd name="T81" fmla="*/ 1 h 340"/>
                <a:gd name="T82" fmla="*/ 302 w 411"/>
                <a:gd name="T83" fmla="*/ 0 h 340"/>
                <a:gd name="T84" fmla="*/ 292 w 411"/>
                <a:gd name="T85" fmla="*/ 10 h 340"/>
                <a:gd name="T86" fmla="*/ 298 w 411"/>
                <a:gd name="T87" fmla="*/ 15 h 340"/>
                <a:gd name="T88" fmla="*/ 318 w 411"/>
                <a:gd name="T89" fmla="*/ 31 h 340"/>
                <a:gd name="T90" fmla="*/ 309 w 411"/>
                <a:gd name="T91" fmla="*/ 49 h 340"/>
                <a:gd name="T92" fmla="*/ 228 w 411"/>
                <a:gd name="T93" fmla="*/ 1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6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7" y="339"/>
                    <a:pt x="53" y="339"/>
                  </a:cubicBezTo>
                  <a:cubicBezTo>
                    <a:pt x="71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7" y="324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20" y="325"/>
                    <a:pt x="215" y="326"/>
                    <a:pt x="215" y="334"/>
                  </a:cubicBezTo>
                  <a:cubicBezTo>
                    <a:pt x="215" y="340"/>
                    <a:pt x="220" y="340"/>
                    <a:pt x="222" y="340"/>
                  </a:cubicBezTo>
                  <a:cubicBezTo>
                    <a:pt x="236" y="340"/>
                    <a:pt x="271" y="339"/>
                    <a:pt x="285" y="339"/>
                  </a:cubicBezTo>
                  <a:cubicBezTo>
                    <a:pt x="298" y="339"/>
                    <a:pt x="328" y="340"/>
                    <a:pt x="341" y="340"/>
                  </a:cubicBezTo>
                  <a:cubicBezTo>
                    <a:pt x="344" y="340"/>
                    <a:pt x="350" y="340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4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3"/>
                    <a:pt x="295" y="15"/>
                    <a:pt x="298" y="15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4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121">
              <a:extLst>
                <a:ext uri="{FF2B5EF4-FFF2-40B4-BE49-F238E27FC236}">
                  <a16:creationId xmlns:a16="http://schemas.microsoft.com/office/drawing/2014/main" id="{A00322A9-AD69-4CFF-92E4-717DB60CD07B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2713038" y="3757613"/>
              <a:ext cx="50800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5"/>
                    <a:pt x="56" y="235"/>
                  </a:cubicBezTo>
                  <a:cubicBezTo>
                    <a:pt x="91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3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122">
              <a:extLst>
                <a:ext uri="{FF2B5EF4-FFF2-40B4-BE49-F238E27FC236}">
                  <a16:creationId xmlns:a16="http://schemas.microsoft.com/office/drawing/2014/main" id="{C654950D-3F41-4E0B-879F-941BF2C5EC55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2870201" y="3670301"/>
              <a:ext cx="142875" cy="209550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8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4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8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123">
              <a:extLst>
                <a:ext uri="{FF2B5EF4-FFF2-40B4-BE49-F238E27FC236}">
                  <a16:creationId xmlns:a16="http://schemas.microsoft.com/office/drawing/2014/main" id="{A751F1C5-373A-44ED-AD74-A2C2FB349EC5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103563" y="3673476"/>
              <a:ext cx="73025" cy="1730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124">
              <a:extLst>
                <a:ext uri="{FF2B5EF4-FFF2-40B4-BE49-F238E27FC236}">
                  <a16:creationId xmlns:a16="http://schemas.microsoft.com/office/drawing/2014/main" id="{833C7C54-5FAE-4546-8269-95A5955F891E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197226" y="3640138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4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125">
              <a:extLst>
                <a:ext uri="{FF2B5EF4-FFF2-40B4-BE49-F238E27FC236}">
                  <a16:creationId xmlns:a16="http://schemas.microsoft.com/office/drawing/2014/main" id="{66DA69A9-0184-4404-9B65-AC1DAEBEFE04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360738" y="3670301"/>
              <a:ext cx="142875" cy="209550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9 w 304"/>
                <a:gd name="T9" fmla="*/ 133 h 386"/>
                <a:gd name="T10" fmla="*/ 0 w 304"/>
                <a:gd name="T11" fmla="*/ 145 h 386"/>
                <a:gd name="T12" fmla="*/ 9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7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9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2" y="153"/>
                    <a:pt x="9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7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8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126">
              <a:extLst>
                <a:ext uri="{FF2B5EF4-FFF2-40B4-BE49-F238E27FC236}">
                  <a16:creationId xmlns:a16="http://schemas.microsoft.com/office/drawing/2014/main" id="{2751C50F-A126-4D5A-B37D-3546C0FA95FF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692526" y="3611563"/>
              <a:ext cx="60325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128">
              <a:extLst>
                <a:ext uri="{FF2B5EF4-FFF2-40B4-BE49-F238E27FC236}">
                  <a16:creationId xmlns:a16="http://schemas.microsoft.com/office/drawing/2014/main" id="{D7F90E02-3CEE-4DCC-A727-D8450E69C71E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625851" y="3852863"/>
              <a:ext cx="100013" cy="85725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129">
              <a:extLst>
                <a:ext uri="{FF2B5EF4-FFF2-40B4-BE49-F238E27FC236}">
                  <a16:creationId xmlns:a16="http://schemas.microsoft.com/office/drawing/2014/main" id="{36D403CB-A51E-4A8F-9B8F-02F14D05DEEC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744913" y="3792538"/>
              <a:ext cx="58738" cy="88900"/>
            </a:xfrm>
            <a:custGeom>
              <a:avLst/>
              <a:gdLst>
                <a:gd name="T0" fmla="*/ 123 w 123"/>
                <a:gd name="T1" fmla="*/ 118 h 166"/>
                <a:gd name="T2" fmla="*/ 113 w 123"/>
                <a:gd name="T3" fmla="*/ 118 h 166"/>
                <a:gd name="T4" fmla="*/ 106 w 123"/>
                <a:gd name="T5" fmla="*/ 140 h 166"/>
                <a:gd name="T6" fmla="*/ 79 w 123"/>
                <a:gd name="T7" fmla="*/ 142 h 166"/>
                <a:gd name="T8" fmla="*/ 31 w 123"/>
                <a:gd name="T9" fmla="*/ 142 h 166"/>
                <a:gd name="T10" fmla="*/ 80 w 123"/>
                <a:gd name="T11" fmla="*/ 106 h 166"/>
                <a:gd name="T12" fmla="*/ 123 w 123"/>
                <a:gd name="T13" fmla="*/ 50 h 166"/>
                <a:gd name="T14" fmla="*/ 58 w 123"/>
                <a:gd name="T15" fmla="*/ 0 h 166"/>
                <a:gd name="T16" fmla="*/ 0 w 123"/>
                <a:gd name="T17" fmla="*/ 44 h 166"/>
                <a:gd name="T18" fmla="*/ 14 w 123"/>
                <a:gd name="T19" fmla="*/ 59 h 166"/>
                <a:gd name="T20" fmla="*/ 29 w 123"/>
                <a:gd name="T21" fmla="*/ 44 h 166"/>
                <a:gd name="T22" fmla="*/ 15 w 123"/>
                <a:gd name="T23" fmla="*/ 30 h 166"/>
                <a:gd name="T24" fmla="*/ 53 w 123"/>
                <a:gd name="T25" fmla="*/ 11 h 166"/>
                <a:gd name="T26" fmla="*/ 97 w 123"/>
                <a:gd name="T27" fmla="*/ 50 h 166"/>
                <a:gd name="T28" fmla="*/ 63 w 123"/>
                <a:gd name="T29" fmla="*/ 103 h 166"/>
                <a:gd name="T30" fmla="*/ 3 w 123"/>
                <a:gd name="T31" fmla="*/ 154 h 166"/>
                <a:gd name="T32" fmla="*/ 0 w 123"/>
                <a:gd name="T33" fmla="*/ 158 h 166"/>
                <a:gd name="T34" fmla="*/ 0 w 123"/>
                <a:gd name="T35" fmla="*/ 166 h 166"/>
                <a:gd name="T36" fmla="*/ 115 w 123"/>
                <a:gd name="T37" fmla="*/ 166 h 166"/>
                <a:gd name="T38" fmla="*/ 123 w 123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6">
                  <a:moveTo>
                    <a:pt x="123" y="118"/>
                  </a:moveTo>
                  <a:lnTo>
                    <a:pt x="113" y="118"/>
                  </a:lnTo>
                  <a:cubicBezTo>
                    <a:pt x="112" y="122"/>
                    <a:pt x="110" y="138"/>
                    <a:pt x="106" y="140"/>
                  </a:cubicBezTo>
                  <a:cubicBezTo>
                    <a:pt x="104" y="142"/>
                    <a:pt x="83" y="142"/>
                    <a:pt x="79" y="142"/>
                  </a:cubicBezTo>
                  <a:lnTo>
                    <a:pt x="31" y="142"/>
                  </a:lnTo>
                  <a:cubicBezTo>
                    <a:pt x="47" y="130"/>
                    <a:pt x="65" y="116"/>
                    <a:pt x="80" y="106"/>
                  </a:cubicBezTo>
                  <a:cubicBezTo>
                    <a:pt x="103" y="90"/>
                    <a:pt x="123" y="76"/>
                    <a:pt x="123" y="50"/>
                  </a:cubicBezTo>
                  <a:cubicBezTo>
                    <a:pt x="123" y="18"/>
                    <a:pt x="93" y="0"/>
                    <a:pt x="58" y="0"/>
                  </a:cubicBezTo>
                  <a:cubicBezTo>
                    <a:pt x="24" y="0"/>
                    <a:pt x="0" y="20"/>
                    <a:pt x="0" y="44"/>
                  </a:cubicBezTo>
                  <a:cubicBezTo>
                    <a:pt x="0" y="57"/>
                    <a:pt x="11" y="59"/>
                    <a:pt x="14" y="59"/>
                  </a:cubicBezTo>
                  <a:cubicBezTo>
                    <a:pt x="21" y="59"/>
                    <a:pt x="29" y="55"/>
                    <a:pt x="29" y="44"/>
                  </a:cubicBezTo>
                  <a:cubicBezTo>
                    <a:pt x="29" y="35"/>
                    <a:pt x="22" y="30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2" y="87"/>
                    <a:pt x="63" y="103"/>
                  </a:cubicBezTo>
                  <a:lnTo>
                    <a:pt x="3" y="154"/>
                  </a:lnTo>
                  <a:cubicBezTo>
                    <a:pt x="0" y="156"/>
                    <a:pt x="0" y="156"/>
                    <a:pt x="0" y="158"/>
                  </a:cubicBezTo>
                  <a:lnTo>
                    <a:pt x="0" y="166"/>
                  </a:lnTo>
                  <a:lnTo>
                    <a:pt x="115" y="166"/>
                  </a:lnTo>
                  <a:lnTo>
                    <a:pt x="123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任意多边形: 形状 2531">
              <a:extLst>
                <a:ext uri="{FF2B5EF4-FFF2-40B4-BE49-F238E27FC236}">
                  <a16:creationId xmlns:a16="http://schemas.microsoft.com/office/drawing/2014/main" id="{8FC2BAC6-4D0C-4AB4-BA3D-123A7336E568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3617913" y="3770314"/>
              <a:ext cx="207964" cy="9526"/>
            </a:xfrm>
            <a:custGeom>
              <a:avLst/>
              <a:gdLst/>
              <a:ahLst/>
              <a:cxnLst/>
              <a:rect l="0" t="0" r="0" b="0"/>
              <a:pathLst>
                <a:path w="207964" h="9526">
                  <a:moveTo>
                    <a:pt x="0" y="9525"/>
                  </a:moveTo>
                  <a:lnTo>
                    <a:pt x="207963" y="9525"/>
                  </a:lnTo>
                  <a:lnTo>
                    <a:pt x="2079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751" name="组合 1750">
            <a:extLst>
              <a:ext uri="{FF2B5EF4-FFF2-40B4-BE49-F238E27FC236}">
                <a16:creationId xmlns:a16="http://schemas.microsoft.com/office/drawing/2014/main" id="{3350B063-3BCC-4C47-9D45-04743EE3CD81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100870" y="4178783"/>
            <a:ext cx="4189413" cy="638175"/>
            <a:chOff x="1143000" y="4689476"/>
            <a:chExt cx="4189413" cy="638175"/>
          </a:xfrm>
        </p:grpSpPr>
        <p:sp>
          <p:nvSpPr>
            <p:cNvPr id="1715" name="Freeform 653">
              <a:extLst>
                <a:ext uri="{FF2B5EF4-FFF2-40B4-BE49-F238E27FC236}">
                  <a16:creationId xmlns:a16="http://schemas.microsoft.com/office/drawing/2014/main" id="{A5697002-C0E0-43B9-ABEF-FCA185C9DF77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1143000" y="4924426"/>
              <a:ext cx="136525" cy="16986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5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5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4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4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5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5 h 342"/>
                <a:gd name="T74" fmla="*/ 54 w 290"/>
                <a:gd name="T75" fmla="*/ 32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1"/>
                    <a:pt x="39" y="325"/>
                    <a:pt x="14" y="325"/>
                  </a:cubicBezTo>
                  <a:cubicBezTo>
                    <a:pt x="9" y="325"/>
                    <a:pt x="0" y="325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5"/>
                    <a:pt x="158" y="325"/>
                    <a:pt x="153" y="325"/>
                  </a:cubicBezTo>
                  <a:cubicBezTo>
                    <a:pt x="124" y="325"/>
                    <a:pt x="122" y="321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4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4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5"/>
                  </a:moveTo>
                  <a:cubicBezTo>
                    <a:pt x="58" y="316"/>
                    <a:pt x="58" y="304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6"/>
                    <a:pt x="109" y="325"/>
                  </a:cubicBezTo>
                  <a:lnTo>
                    <a:pt x="54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16" name="Freeform 654">
              <a:extLst>
                <a:ext uri="{FF2B5EF4-FFF2-40B4-BE49-F238E27FC236}">
                  <a16:creationId xmlns:a16="http://schemas.microsoft.com/office/drawing/2014/main" id="{CB51986D-DEF7-4267-959A-FD4B23E530FB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1304925" y="4908551"/>
              <a:ext cx="53975" cy="2460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17" name="Freeform 655">
              <a:extLst>
                <a:ext uri="{FF2B5EF4-FFF2-40B4-BE49-F238E27FC236}">
                  <a16:creationId xmlns:a16="http://schemas.microsoft.com/office/drawing/2014/main" id="{0C4ED21E-7D44-4BA4-B5A5-F67EAD2094C7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1379538" y="4926014"/>
              <a:ext cx="192088" cy="1682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90 h 341"/>
                <a:gd name="T28" fmla="*/ 11 w 411"/>
                <a:gd name="T29" fmla="*/ 326 h 341"/>
                <a:gd name="T30" fmla="*/ 0 w 411"/>
                <a:gd name="T31" fmla="*/ 336 h 341"/>
                <a:gd name="T32" fmla="*/ 7 w 411"/>
                <a:gd name="T33" fmla="*/ 341 h 341"/>
                <a:gd name="T34" fmla="*/ 54 w 411"/>
                <a:gd name="T35" fmla="*/ 340 h 341"/>
                <a:gd name="T36" fmla="*/ 110 w 411"/>
                <a:gd name="T37" fmla="*/ 341 h 341"/>
                <a:gd name="T38" fmla="*/ 118 w 411"/>
                <a:gd name="T39" fmla="*/ 331 h 341"/>
                <a:gd name="T40" fmla="*/ 112 w 411"/>
                <a:gd name="T41" fmla="*/ 326 h 341"/>
                <a:gd name="T42" fmla="*/ 93 w 411"/>
                <a:gd name="T43" fmla="*/ 310 h 341"/>
                <a:gd name="T44" fmla="*/ 106 w 411"/>
                <a:gd name="T45" fmla="*/ 288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6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40 h 341"/>
                <a:gd name="T62" fmla="*/ 341 w 411"/>
                <a:gd name="T63" fmla="*/ 341 h 341"/>
                <a:gd name="T64" fmla="*/ 351 w 411"/>
                <a:gd name="T65" fmla="*/ 332 h 341"/>
                <a:gd name="T66" fmla="*/ 342 w 411"/>
                <a:gd name="T67" fmla="*/ 326 h 341"/>
                <a:gd name="T68" fmla="*/ 299 w 411"/>
                <a:gd name="T69" fmla="*/ 304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90"/>
                  </a:lnTo>
                  <a:cubicBezTo>
                    <a:pt x="60" y="316"/>
                    <a:pt x="37" y="324"/>
                    <a:pt x="11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40"/>
                    <a:pt x="54" y="340"/>
                  </a:cubicBezTo>
                  <a:cubicBezTo>
                    <a:pt x="72" y="340"/>
                    <a:pt x="92" y="341"/>
                    <a:pt x="110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4" y="326"/>
                    <a:pt x="112" y="326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8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10"/>
                    <a:pt x="255" y="310"/>
                    <a:pt x="255" y="311"/>
                  </a:cubicBezTo>
                  <a:cubicBezTo>
                    <a:pt x="255" y="315"/>
                    <a:pt x="245" y="324"/>
                    <a:pt x="226" y="326"/>
                  </a:cubicBezTo>
                  <a:cubicBezTo>
                    <a:pt x="220" y="326"/>
                    <a:pt x="216" y="327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40"/>
                    <a:pt x="286" y="340"/>
                  </a:cubicBezTo>
                  <a:cubicBezTo>
                    <a:pt x="299" y="340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2"/>
                  </a:cubicBezTo>
                  <a:cubicBezTo>
                    <a:pt x="351" y="326"/>
                    <a:pt x="346" y="326"/>
                    <a:pt x="342" y="326"/>
                  </a:cubicBezTo>
                  <a:cubicBezTo>
                    <a:pt x="308" y="325"/>
                    <a:pt x="307" y="324"/>
                    <a:pt x="299" y="304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18" name="Freeform 656">
              <a:extLst>
                <a:ext uri="{FF2B5EF4-FFF2-40B4-BE49-F238E27FC236}">
                  <a16:creationId xmlns:a16="http://schemas.microsoft.com/office/drawing/2014/main" id="{05EB7D2D-8C9F-4AAF-89A2-13B5E8D139C9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1573213" y="5016501"/>
              <a:ext cx="50800" cy="115888"/>
            </a:xfrm>
            <a:custGeom>
              <a:avLst/>
              <a:gdLst>
                <a:gd name="T0" fmla="*/ 96 w 106"/>
                <a:gd name="T1" fmla="*/ 13 h 234"/>
                <a:gd name="T2" fmla="*/ 82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6 w 106"/>
                <a:gd name="T9" fmla="*/ 13 h 234"/>
                <a:gd name="T10" fmla="*/ 25 w 106"/>
                <a:gd name="T11" fmla="*/ 190 h 234"/>
                <a:gd name="T12" fmla="*/ 22 w 106"/>
                <a:gd name="T13" fmla="*/ 205 h 234"/>
                <a:gd name="T14" fmla="*/ 55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3 w 106"/>
                <a:gd name="T21" fmla="*/ 182 h 234"/>
                <a:gd name="T22" fmla="*/ 56 w 106"/>
                <a:gd name="T23" fmla="*/ 225 h 234"/>
                <a:gd name="T24" fmla="*/ 48 w 106"/>
                <a:gd name="T25" fmla="*/ 212 h 234"/>
                <a:gd name="T26" fmla="*/ 53 w 106"/>
                <a:gd name="T27" fmla="*/ 190 h 234"/>
                <a:gd name="T28" fmla="*/ 64 w 106"/>
                <a:gd name="T29" fmla="*/ 162 h 234"/>
                <a:gd name="T30" fmla="*/ 81 w 106"/>
                <a:gd name="T31" fmla="*/ 118 h 234"/>
                <a:gd name="T32" fmla="*/ 84 w 106"/>
                <a:gd name="T33" fmla="*/ 107 h 234"/>
                <a:gd name="T34" fmla="*/ 50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49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5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9"/>
                    <a:pt x="93" y="182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4"/>
                    <a:pt x="84" y="110"/>
                    <a:pt x="84" y="107"/>
                  </a:cubicBezTo>
                  <a:cubicBezTo>
                    <a:pt x="84" y="90"/>
                    <a:pt x="70" y="77"/>
                    <a:pt x="50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19" name="Freeform 657">
              <a:extLst>
                <a:ext uri="{FF2B5EF4-FFF2-40B4-BE49-F238E27FC236}">
                  <a16:creationId xmlns:a16="http://schemas.microsoft.com/office/drawing/2014/main" id="{EC710249-4D6C-4816-BC36-8065CCA14686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1728788" y="4937126"/>
              <a:ext cx="142875" cy="190500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9 h 385"/>
                <a:gd name="T20" fmla="*/ 10 w 305"/>
                <a:gd name="T21" fmla="*/ 289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0" name="Freeform 658">
              <a:extLst>
                <a:ext uri="{FF2B5EF4-FFF2-40B4-BE49-F238E27FC236}">
                  <a16:creationId xmlns:a16="http://schemas.microsoft.com/office/drawing/2014/main" id="{7CD355AB-C596-43EE-90E1-5C20565CE504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1960563" y="4940301"/>
              <a:ext cx="71438" cy="155575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1" name="Freeform 659">
              <a:extLst>
                <a:ext uri="{FF2B5EF4-FFF2-40B4-BE49-F238E27FC236}">
                  <a16:creationId xmlns:a16="http://schemas.microsoft.com/office/drawing/2014/main" id="{BDCFD81F-1A44-4C1B-82D3-28D599DCD1F5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052638" y="4908551"/>
              <a:ext cx="53975" cy="246063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2" name="Freeform 660">
              <a:extLst>
                <a:ext uri="{FF2B5EF4-FFF2-40B4-BE49-F238E27FC236}">
                  <a16:creationId xmlns:a16="http://schemas.microsoft.com/office/drawing/2014/main" id="{A4258D35-B29E-4C3D-99A4-83171C32A5DE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2214563" y="4937126"/>
              <a:ext cx="141288" cy="190500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5 w 304"/>
                <a:gd name="T5" fmla="*/ 0 h 385"/>
                <a:gd name="T6" fmla="*/ 286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6 w 304"/>
                <a:gd name="T15" fmla="*/ 285 h 385"/>
                <a:gd name="T16" fmla="*/ 295 w 304"/>
                <a:gd name="T17" fmla="*/ 289 h 385"/>
                <a:gd name="T18" fmla="*/ 304 w 304"/>
                <a:gd name="T19" fmla="*/ 279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7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1" y="18"/>
                    <a:pt x="304" y="16"/>
                    <a:pt x="304" y="10"/>
                  </a:cubicBezTo>
                  <a:cubicBezTo>
                    <a:pt x="304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3" name="Freeform 661">
              <a:extLst>
                <a:ext uri="{FF2B5EF4-FFF2-40B4-BE49-F238E27FC236}">
                  <a16:creationId xmlns:a16="http://schemas.microsoft.com/office/drawing/2014/main" id="{7FFD8D75-8DDE-4C55-8A77-740EE07A8CE3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489200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2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2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2" y="1141"/>
                  </a:cubicBezTo>
                  <a:cubicBezTo>
                    <a:pt x="182" y="1153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4" name="Freeform 662">
              <a:extLst>
                <a:ext uri="{FF2B5EF4-FFF2-40B4-BE49-F238E27FC236}">
                  <a16:creationId xmlns:a16="http://schemas.microsoft.com/office/drawing/2014/main" id="{DC72FDD6-5706-46EE-B119-9355BE19294F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2619375" y="4818064"/>
              <a:ext cx="192088" cy="1111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1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6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50 h 226"/>
                <a:gd name="T46" fmla="*/ 402 w 408"/>
                <a:gd name="T47" fmla="*/ 145 h 226"/>
                <a:gd name="T48" fmla="*/ 395 w 408"/>
                <a:gd name="T49" fmla="*/ 154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4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6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7" y="199"/>
                    <a:pt x="25" y="210"/>
                    <a:pt x="25" y="213"/>
                  </a:cubicBezTo>
                  <a:cubicBezTo>
                    <a:pt x="25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8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2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4"/>
                    <a:pt x="408" y="150"/>
                  </a:cubicBezTo>
                  <a:cubicBezTo>
                    <a:pt x="408" y="145"/>
                    <a:pt x="403" y="145"/>
                    <a:pt x="402" y="145"/>
                  </a:cubicBezTo>
                  <a:cubicBezTo>
                    <a:pt x="397" y="145"/>
                    <a:pt x="397" y="146"/>
                    <a:pt x="395" y="154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4"/>
                  </a:cubicBezTo>
                  <a:cubicBezTo>
                    <a:pt x="350" y="138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6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2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5" name="Freeform 663">
              <a:extLst>
                <a:ext uri="{FF2B5EF4-FFF2-40B4-BE49-F238E27FC236}">
                  <a16:creationId xmlns:a16="http://schemas.microsoft.com/office/drawing/2014/main" id="{A301557E-7403-4C42-BBEA-CC35E145F97D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678113" y="5108576"/>
              <a:ext cx="71438" cy="157163"/>
            </a:xfrm>
            <a:custGeom>
              <a:avLst/>
              <a:gdLst>
                <a:gd name="T0" fmla="*/ 92 w 153"/>
                <a:gd name="T1" fmla="*/ 112 h 318"/>
                <a:gd name="T2" fmla="*/ 139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6 w 153"/>
                <a:gd name="T9" fmla="*/ 97 h 318"/>
                <a:gd name="T10" fmla="*/ 116 w 153"/>
                <a:gd name="T11" fmla="*/ 13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2"/>
                  </a:moveTo>
                  <a:lnTo>
                    <a:pt x="139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6" name="Freeform 664">
              <a:extLst>
                <a:ext uri="{FF2B5EF4-FFF2-40B4-BE49-F238E27FC236}">
                  <a16:creationId xmlns:a16="http://schemas.microsoft.com/office/drawing/2014/main" id="{56A371EE-8170-46E8-A2BD-4DB2EED47172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2825750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7" name="Freeform 665">
              <a:extLst>
                <a:ext uri="{FF2B5EF4-FFF2-40B4-BE49-F238E27FC236}">
                  <a16:creationId xmlns:a16="http://schemas.microsoft.com/office/drawing/2014/main" id="{64AC7DD3-A46E-4C22-8D76-A0CA956BADC1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3076575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2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20 w 245"/>
                <a:gd name="T17" fmla="*/ 8 h 1197"/>
                <a:gd name="T18" fmla="*/ 0 w 245"/>
                <a:gd name="T19" fmla="*/ 598 h 1197"/>
                <a:gd name="T20" fmla="*/ 172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2" y="1136"/>
                    <a:pt x="158" y="1082"/>
                  </a:cubicBezTo>
                  <a:cubicBezTo>
                    <a:pt x="78" y="953"/>
                    <a:pt x="42" y="791"/>
                    <a:pt x="42" y="599"/>
                  </a:cubicBezTo>
                  <a:cubicBezTo>
                    <a:pt x="42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20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2" y="1141"/>
                  </a:cubicBezTo>
                  <a:cubicBezTo>
                    <a:pt x="182" y="1153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28" name="Freeform 666">
              <a:extLst>
                <a:ext uri="{FF2B5EF4-FFF2-40B4-BE49-F238E27FC236}">
                  <a16:creationId xmlns:a16="http://schemas.microsoft.com/office/drawing/2014/main" id="{ED53B1A5-FFB6-4545-ABE8-6283CA19F75D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260725" y="4764089"/>
              <a:ext cx="77788" cy="163513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0" name="Freeform 668">
              <a:extLst>
                <a:ext uri="{FF2B5EF4-FFF2-40B4-BE49-F238E27FC236}">
                  <a16:creationId xmlns:a16="http://schemas.microsoft.com/office/drawing/2014/main" id="{27950552-6B3E-40AB-A76D-5C5F2C310E3E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235325" y="5153026"/>
              <a:ext cx="125413" cy="112713"/>
            </a:xfrm>
            <a:custGeom>
              <a:avLst/>
              <a:gdLst>
                <a:gd name="T0" fmla="*/ 30 w 270"/>
                <a:gd name="T1" fmla="*/ 192 h 227"/>
                <a:gd name="T2" fmla="*/ 25 w 270"/>
                <a:gd name="T3" fmla="*/ 213 h 227"/>
                <a:gd name="T4" fmla="*/ 40 w 270"/>
                <a:gd name="T5" fmla="*/ 227 h 227"/>
                <a:gd name="T6" fmla="*/ 58 w 270"/>
                <a:gd name="T7" fmla="*/ 213 h 227"/>
                <a:gd name="T8" fmla="*/ 67 w 270"/>
                <a:gd name="T9" fmla="*/ 176 h 227"/>
                <a:gd name="T10" fmla="*/ 78 w 270"/>
                <a:gd name="T11" fmla="*/ 131 h 227"/>
                <a:gd name="T12" fmla="*/ 87 w 270"/>
                <a:gd name="T13" fmla="*/ 97 h 227"/>
                <a:gd name="T14" fmla="*/ 93 w 270"/>
                <a:gd name="T15" fmla="*/ 72 h 227"/>
                <a:gd name="T16" fmla="*/ 175 w 270"/>
                <a:gd name="T17" fmla="*/ 11 h 227"/>
                <a:gd name="T18" fmla="*/ 202 w 270"/>
                <a:gd name="T19" fmla="*/ 46 h 227"/>
                <a:gd name="T20" fmla="*/ 169 w 270"/>
                <a:gd name="T21" fmla="*/ 163 h 227"/>
                <a:gd name="T22" fmla="*/ 164 w 270"/>
                <a:gd name="T23" fmla="*/ 186 h 227"/>
                <a:gd name="T24" fmla="*/ 205 w 270"/>
                <a:gd name="T25" fmla="*/ 227 h 227"/>
                <a:gd name="T26" fmla="*/ 270 w 270"/>
                <a:gd name="T27" fmla="*/ 150 h 227"/>
                <a:gd name="T28" fmla="*/ 264 w 270"/>
                <a:gd name="T29" fmla="*/ 145 h 227"/>
                <a:gd name="T30" fmla="*/ 257 w 270"/>
                <a:gd name="T31" fmla="*/ 154 h 227"/>
                <a:gd name="T32" fmla="*/ 206 w 270"/>
                <a:gd name="T33" fmla="*/ 216 h 227"/>
                <a:gd name="T34" fmla="*/ 194 w 270"/>
                <a:gd name="T35" fmla="*/ 199 h 227"/>
                <a:gd name="T36" fmla="*/ 203 w 270"/>
                <a:gd name="T37" fmla="*/ 164 h 227"/>
                <a:gd name="T38" fmla="*/ 234 w 270"/>
                <a:gd name="T39" fmla="*/ 54 h 227"/>
                <a:gd name="T40" fmla="*/ 176 w 270"/>
                <a:gd name="T41" fmla="*/ 0 h 227"/>
                <a:gd name="T42" fmla="*/ 98 w 270"/>
                <a:gd name="T43" fmla="*/ 44 h 227"/>
                <a:gd name="T44" fmla="*/ 53 w 270"/>
                <a:gd name="T45" fmla="*/ 0 h 227"/>
                <a:gd name="T46" fmla="*/ 15 w 270"/>
                <a:gd name="T47" fmla="*/ 29 h 227"/>
                <a:gd name="T48" fmla="*/ 0 w 270"/>
                <a:gd name="T49" fmla="*/ 77 h 227"/>
                <a:gd name="T50" fmla="*/ 6 w 270"/>
                <a:gd name="T51" fmla="*/ 82 h 227"/>
                <a:gd name="T52" fmla="*/ 15 w 270"/>
                <a:gd name="T53" fmla="*/ 71 h 227"/>
                <a:gd name="T54" fmla="*/ 51 w 270"/>
                <a:gd name="T55" fmla="*/ 11 h 227"/>
                <a:gd name="T56" fmla="*/ 66 w 270"/>
                <a:gd name="T57" fmla="*/ 34 h 227"/>
                <a:gd name="T58" fmla="*/ 58 w 270"/>
                <a:gd name="T59" fmla="*/ 76 h 227"/>
                <a:gd name="T60" fmla="*/ 30 w 270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2" y="227"/>
                    <a:pt x="205" y="227"/>
                  </a:cubicBezTo>
                  <a:cubicBezTo>
                    <a:pt x="252" y="227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1" y="216"/>
                    <a:pt x="206" y="216"/>
                  </a:cubicBezTo>
                  <a:cubicBezTo>
                    <a:pt x="198" y="216"/>
                    <a:pt x="194" y="211"/>
                    <a:pt x="194" y="199"/>
                  </a:cubicBezTo>
                  <a:cubicBezTo>
                    <a:pt x="194" y="187"/>
                    <a:pt x="199" y="175"/>
                    <a:pt x="203" y="164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1" name="Freeform 669">
              <a:extLst>
                <a:ext uri="{FF2B5EF4-FFF2-40B4-BE49-F238E27FC236}">
                  <a16:creationId xmlns:a16="http://schemas.microsoft.com/office/drawing/2014/main" id="{0D930C59-E3C8-49B3-BE1E-563AB65D97FF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405188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2" name="Freeform 670">
              <a:extLst>
                <a:ext uri="{FF2B5EF4-FFF2-40B4-BE49-F238E27FC236}">
                  <a16:creationId xmlns:a16="http://schemas.microsoft.com/office/drawing/2014/main" id="{E3E8D52E-429D-4765-AFF2-68AA03AC5F60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575050" y="4689476"/>
              <a:ext cx="55563" cy="109538"/>
            </a:xfrm>
            <a:custGeom>
              <a:avLst/>
              <a:gdLst>
                <a:gd name="T0" fmla="*/ 71 w 118"/>
                <a:gd name="T1" fmla="*/ 81 h 222"/>
                <a:gd name="T2" fmla="*/ 106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6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7 w 118"/>
                <a:gd name="T31" fmla="*/ 189 h 222"/>
                <a:gd name="T32" fmla="*/ 55 w 118"/>
                <a:gd name="T33" fmla="*/ 222 h 222"/>
                <a:gd name="T34" fmla="*/ 115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7" y="184"/>
                    <a:pt x="17" y="189"/>
                  </a:cubicBezTo>
                  <a:cubicBezTo>
                    <a:pt x="17" y="209"/>
                    <a:pt x="35" y="222"/>
                    <a:pt x="55" y="222"/>
                  </a:cubicBezTo>
                  <a:cubicBezTo>
                    <a:pt x="94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3" name="Freeform 671">
              <a:extLst>
                <a:ext uri="{FF2B5EF4-FFF2-40B4-BE49-F238E27FC236}">
                  <a16:creationId xmlns:a16="http://schemas.microsoft.com/office/drawing/2014/main" id="{FF8C1A10-0763-4D1F-A984-82EF97024D8A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3733800" y="4937126"/>
              <a:ext cx="142875" cy="190500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9 h 385"/>
                <a:gd name="T18" fmla="*/ 305 w 305"/>
                <a:gd name="T19" fmla="*/ 279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9"/>
                    <a:pt x="294" y="289"/>
                    <a:pt x="295" y="289"/>
                  </a:cubicBezTo>
                  <a:cubicBezTo>
                    <a:pt x="301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4" name="Freeform 672">
              <a:extLst>
                <a:ext uri="{FF2B5EF4-FFF2-40B4-BE49-F238E27FC236}">
                  <a16:creationId xmlns:a16="http://schemas.microsoft.com/office/drawing/2014/main" id="{1FCF3C5C-78F8-4005-8DA5-03A59C33D6EB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4003675" y="4811714"/>
              <a:ext cx="88900" cy="441325"/>
            </a:xfrm>
            <a:custGeom>
              <a:avLst/>
              <a:gdLst>
                <a:gd name="T0" fmla="*/ 168 w 190"/>
                <a:gd name="T1" fmla="*/ 892 h 897"/>
                <a:gd name="T2" fmla="*/ 174 w 190"/>
                <a:gd name="T3" fmla="*/ 897 h 897"/>
                <a:gd name="T4" fmla="*/ 184 w 190"/>
                <a:gd name="T5" fmla="*/ 897 h 897"/>
                <a:gd name="T6" fmla="*/ 190 w 190"/>
                <a:gd name="T7" fmla="*/ 892 h 897"/>
                <a:gd name="T8" fmla="*/ 188 w 190"/>
                <a:gd name="T9" fmla="*/ 888 h 897"/>
                <a:gd name="T10" fmla="*/ 112 w 190"/>
                <a:gd name="T11" fmla="*/ 788 h 897"/>
                <a:gd name="T12" fmla="*/ 38 w 190"/>
                <a:gd name="T13" fmla="*/ 449 h 897"/>
                <a:gd name="T14" fmla="*/ 188 w 190"/>
                <a:gd name="T15" fmla="*/ 9 h 897"/>
                <a:gd name="T16" fmla="*/ 190 w 190"/>
                <a:gd name="T17" fmla="*/ 5 h 897"/>
                <a:gd name="T18" fmla="*/ 180 w 190"/>
                <a:gd name="T19" fmla="*/ 0 h 897"/>
                <a:gd name="T20" fmla="*/ 169 w 190"/>
                <a:gd name="T21" fmla="*/ 4 h 897"/>
                <a:gd name="T22" fmla="*/ 33 w 190"/>
                <a:gd name="T23" fmla="*/ 219 h 897"/>
                <a:gd name="T24" fmla="*/ 0 w 190"/>
                <a:gd name="T25" fmla="*/ 448 h 897"/>
                <a:gd name="T26" fmla="*/ 100 w 190"/>
                <a:gd name="T27" fmla="*/ 816 h 897"/>
                <a:gd name="T28" fmla="*/ 132 w 190"/>
                <a:gd name="T29" fmla="*/ 857 h 897"/>
                <a:gd name="T30" fmla="*/ 148 w 190"/>
                <a:gd name="T31" fmla="*/ 874 h 897"/>
                <a:gd name="T32" fmla="*/ 168 w 190"/>
                <a:gd name="T33" fmla="*/ 892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7">
                  <a:moveTo>
                    <a:pt x="168" y="892"/>
                  </a:moveTo>
                  <a:cubicBezTo>
                    <a:pt x="169" y="892"/>
                    <a:pt x="173" y="897"/>
                    <a:pt x="174" y="897"/>
                  </a:cubicBezTo>
                  <a:lnTo>
                    <a:pt x="184" y="897"/>
                  </a:lnTo>
                  <a:cubicBezTo>
                    <a:pt x="186" y="897"/>
                    <a:pt x="190" y="897"/>
                    <a:pt x="190" y="892"/>
                  </a:cubicBezTo>
                  <a:cubicBezTo>
                    <a:pt x="190" y="890"/>
                    <a:pt x="189" y="889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7"/>
                    <a:pt x="101" y="97"/>
                    <a:pt x="188" y="9"/>
                  </a:cubicBezTo>
                  <a:cubicBezTo>
                    <a:pt x="190" y="7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9" y="4"/>
                  </a:cubicBezTo>
                  <a:cubicBezTo>
                    <a:pt x="121" y="45"/>
                    <a:pt x="68" y="114"/>
                    <a:pt x="33" y="219"/>
                  </a:cubicBezTo>
                  <a:cubicBezTo>
                    <a:pt x="12" y="285"/>
                    <a:pt x="0" y="366"/>
                    <a:pt x="0" y="448"/>
                  </a:cubicBezTo>
                  <a:cubicBezTo>
                    <a:pt x="0" y="567"/>
                    <a:pt x="22" y="700"/>
                    <a:pt x="100" y="816"/>
                  </a:cubicBezTo>
                  <a:cubicBezTo>
                    <a:pt x="114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8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5" name="Freeform 673">
              <a:extLst>
                <a:ext uri="{FF2B5EF4-FFF2-40B4-BE49-F238E27FC236}">
                  <a16:creationId xmlns:a16="http://schemas.microsoft.com/office/drawing/2014/main" id="{A9145425-CBA2-4DFB-BC85-6CB9A15F3D24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4138613" y="4818064"/>
              <a:ext cx="90488" cy="111125"/>
            </a:xfrm>
            <a:custGeom>
              <a:avLst/>
              <a:gdLst>
                <a:gd name="T0" fmla="*/ 70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8 w 192"/>
                <a:gd name="T11" fmla="*/ 226 h 226"/>
                <a:gd name="T12" fmla="*/ 192 w 192"/>
                <a:gd name="T13" fmla="*/ 168 h 226"/>
                <a:gd name="T14" fmla="*/ 186 w 192"/>
                <a:gd name="T15" fmla="*/ 161 h 226"/>
                <a:gd name="T16" fmla="*/ 179 w 192"/>
                <a:gd name="T17" fmla="*/ 166 h 226"/>
                <a:gd name="T18" fmla="*/ 79 w 192"/>
                <a:gd name="T19" fmla="*/ 215 h 226"/>
                <a:gd name="T20" fmla="*/ 36 w 192"/>
                <a:gd name="T21" fmla="*/ 158 h 226"/>
                <a:gd name="T22" fmla="*/ 44 w 192"/>
                <a:gd name="T23" fmla="*/ 106 h 226"/>
                <a:gd name="T24" fmla="*/ 70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7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2" y="173"/>
                    <a:pt x="192" y="168"/>
                  </a:cubicBezTo>
                  <a:cubicBezTo>
                    <a:pt x="192" y="165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8"/>
                  </a:cubicBezTo>
                  <a:cubicBezTo>
                    <a:pt x="36" y="152"/>
                    <a:pt x="36" y="136"/>
                    <a:pt x="44" y="106"/>
                  </a:cubicBezTo>
                  <a:lnTo>
                    <a:pt x="70" y="106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6" name="Freeform 674">
              <a:extLst>
                <a:ext uri="{FF2B5EF4-FFF2-40B4-BE49-F238E27FC236}">
                  <a16:creationId xmlns:a16="http://schemas.microsoft.com/office/drawing/2014/main" id="{6035CAD1-317D-4C93-A5CB-123EE69C7FE1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4243388" y="4818064"/>
              <a:ext cx="192088" cy="111125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3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1 h 226"/>
                <a:gd name="T12" fmla="*/ 87 w 409"/>
                <a:gd name="T13" fmla="*/ 97 h 226"/>
                <a:gd name="T14" fmla="*/ 94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8 h 226"/>
                <a:gd name="T22" fmla="*/ 180 w 409"/>
                <a:gd name="T23" fmla="*/ 146 h 226"/>
                <a:gd name="T24" fmla="*/ 170 w 409"/>
                <a:gd name="T25" fmla="*/ 183 h 226"/>
                <a:gd name="T26" fmla="*/ 164 w 409"/>
                <a:gd name="T27" fmla="*/ 213 h 226"/>
                <a:gd name="T28" fmla="*/ 178 w 409"/>
                <a:gd name="T29" fmla="*/ 226 h 226"/>
                <a:gd name="T30" fmla="*/ 201 w 409"/>
                <a:gd name="T31" fmla="*/ 198 h 226"/>
                <a:gd name="T32" fmla="*/ 231 w 409"/>
                <a:gd name="T33" fmla="*/ 78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50 h 226"/>
                <a:gd name="T46" fmla="*/ 403 w 409"/>
                <a:gd name="T47" fmla="*/ 145 h 226"/>
                <a:gd name="T48" fmla="*/ 395 w 409"/>
                <a:gd name="T49" fmla="*/ 154 h 226"/>
                <a:gd name="T50" fmla="*/ 344 w 409"/>
                <a:gd name="T51" fmla="*/ 215 h 226"/>
                <a:gd name="T52" fmla="*/ 332 w 409"/>
                <a:gd name="T53" fmla="*/ 199 h 226"/>
                <a:gd name="T54" fmla="*/ 341 w 409"/>
                <a:gd name="T55" fmla="*/ 164 h 226"/>
                <a:gd name="T56" fmla="*/ 372 w 409"/>
                <a:gd name="T57" fmla="*/ 54 h 226"/>
                <a:gd name="T58" fmla="*/ 315 w 409"/>
                <a:gd name="T59" fmla="*/ 0 h 226"/>
                <a:gd name="T60" fmla="*/ 233 w 409"/>
                <a:gd name="T61" fmla="*/ 49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4 h 226"/>
                <a:gd name="T68" fmla="*/ 53 w 409"/>
                <a:gd name="T69" fmla="*/ 0 h 226"/>
                <a:gd name="T70" fmla="*/ 16 w 409"/>
                <a:gd name="T71" fmla="*/ 29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1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8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2"/>
                    <a:pt x="309" y="158"/>
                  </a:cubicBezTo>
                  <a:cubicBezTo>
                    <a:pt x="305" y="170"/>
                    <a:pt x="303" y="175"/>
                    <a:pt x="303" y="185"/>
                  </a:cubicBezTo>
                  <a:cubicBezTo>
                    <a:pt x="303" y="209"/>
                    <a:pt x="320" y="226"/>
                    <a:pt x="343" y="226"/>
                  </a:cubicBezTo>
                  <a:cubicBezTo>
                    <a:pt x="390" y="226"/>
                    <a:pt x="409" y="154"/>
                    <a:pt x="409" y="150"/>
                  </a:cubicBezTo>
                  <a:cubicBezTo>
                    <a:pt x="409" y="145"/>
                    <a:pt x="404" y="145"/>
                    <a:pt x="403" y="145"/>
                  </a:cubicBezTo>
                  <a:cubicBezTo>
                    <a:pt x="398" y="145"/>
                    <a:pt x="398" y="146"/>
                    <a:pt x="395" y="154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4"/>
                  </a:cubicBezTo>
                  <a:cubicBezTo>
                    <a:pt x="351" y="138"/>
                    <a:pt x="372" y="82"/>
                    <a:pt x="372" y="54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8" name="Freeform 676">
              <a:extLst>
                <a:ext uri="{FF2B5EF4-FFF2-40B4-BE49-F238E27FC236}">
                  <a16:creationId xmlns:a16="http://schemas.microsoft.com/office/drawing/2014/main" id="{538442FA-6297-4BE3-84C0-6DD0EF38A0BC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4248150" y="5108576"/>
              <a:ext cx="71438" cy="15716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39" name="Freeform 677">
              <a:extLst>
                <a:ext uri="{FF2B5EF4-FFF2-40B4-BE49-F238E27FC236}">
                  <a16:creationId xmlns:a16="http://schemas.microsoft.com/office/drawing/2014/main" id="{D85FF34E-F627-4381-9C84-6A98619FBE62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4478338" y="4811714"/>
              <a:ext cx="88900" cy="441325"/>
            </a:xfrm>
            <a:custGeom>
              <a:avLst/>
              <a:gdLst>
                <a:gd name="T0" fmla="*/ 190 w 190"/>
                <a:gd name="T1" fmla="*/ 448 h 897"/>
                <a:gd name="T2" fmla="*/ 58 w 190"/>
                <a:gd name="T3" fmla="*/ 41 h 897"/>
                <a:gd name="T4" fmla="*/ 21 w 190"/>
                <a:gd name="T5" fmla="*/ 3 h 897"/>
                <a:gd name="T6" fmla="*/ 10 w 190"/>
                <a:gd name="T7" fmla="*/ 0 h 897"/>
                <a:gd name="T8" fmla="*/ 0 w 190"/>
                <a:gd name="T9" fmla="*/ 5 h 897"/>
                <a:gd name="T10" fmla="*/ 3 w 190"/>
                <a:gd name="T11" fmla="*/ 10 h 897"/>
                <a:gd name="T12" fmla="*/ 78 w 190"/>
                <a:gd name="T13" fmla="*/ 110 h 897"/>
                <a:gd name="T14" fmla="*/ 152 w 190"/>
                <a:gd name="T15" fmla="*/ 448 h 897"/>
                <a:gd name="T16" fmla="*/ 2 w 190"/>
                <a:gd name="T17" fmla="*/ 888 h 897"/>
                <a:gd name="T18" fmla="*/ 0 w 190"/>
                <a:gd name="T19" fmla="*/ 892 h 897"/>
                <a:gd name="T20" fmla="*/ 10 w 190"/>
                <a:gd name="T21" fmla="*/ 897 h 897"/>
                <a:gd name="T22" fmla="*/ 22 w 190"/>
                <a:gd name="T23" fmla="*/ 893 h 897"/>
                <a:gd name="T24" fmla="*/ 157 w 190"/>
                <a:gd name="T25" fmla="*/ 678 h 897"/>
                <a:gd name="T26" fmla="*/ 190 w 190"/>
                <a:gd name="T27" fmla="*/ 448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7">
                  <a:moveTo>
                    <a:pt x="190" y="448"/>
                  </a:moveTo>
                  <a:cubicBezTo>
                    <a:pt x="190" y="305"/>
                    <a:pt x="156" y="153"/>
                    <a:pt x="58" y="41"/>
                  </a:cubicBezTo>
                  <a:cubicBezTo>
                    <a:pt x="51" y="33"/>
                    <a:pt x="33" y="13"/>
                    <a:pt x="21" y="3"/>
                  </a:cubicBezTo>
                  <a:cubicBezTo>
                    <a:pt x="17" y="0"/>
                    <a:pt x="1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7"/>
                    <a:pt x="47" y="55"/>
                    <a:pt x="78" y="110"/>
                  </a:cubicBezTo>
                  <a:cubicBezTo>
                    <a:pt x="132" y="205"/>
                    <a:pt x="152" y="329"/>
                    <a:pt x="152" y="448"/>
                  </a:cubicBezTo>
                  <a:cubicBezTo>
                    <a:pt x="152" y="665"/>
                    <a:pt x="92" y="797"/>
                    <a:pt x="2" y="888"/>
                  </a:cubicBezTo>
                  <a:cubicBezTo>
                    <a:pt x="1" y="889"/>
                    <a:pt x="0" y="891"/>
                    <a:pt x="0" y="892"/>
                  </a:cubicBezTo>
                  <a:cubicBezTo>
                    <a:pt x="0" y="897"/>
                    <a:pt x="5" y="897"/>
                    <a:pt x="10" y="897"/>
                  </a:cubicBezTo>
                  <a:cubicBezTo>
                    <a:pt x="16" y="897"/>
                    <a:pt x="17" y="897"/>
                    <a:pt x="22" y="893"/>
                  </a:cubicBezTo>
                  <a:cubicBezTo>
                    <a:pt x="69" y="853"/>
                    <a:pt x="122" y="783"/>
                    <a:pt x="157" y="678"/>
                  </a:cubicBezTo>
                  <a:cubicBezTo>
                    <a:pt x="179" y="610"/>
                    <a:pt x="190" y="529"/>
                    <a:pt x="190" y="4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0" name="Freeform 678">
              <a:extLst>
                <a:ext uri="{FF2B5EF4-FFF2-40B4-BE49-F238E27FC236}">
                  <a16:creationId xmlns:a16="http://schemas.microsoft.com/office/drawing/2014/main" id="{D5851008-780D-4318-978D-EDEF4E5195FE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616450" y="4764089"/>
              <a:ext cx="55563" cy="109538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3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1" name="Freeform 679">
              <a:extLst>
                <a:ext uri="{FF2B5EF4-FFF2-40B4-BE49-F238E27FC236}">
                  <a16:creationId xmlns:a16="http://schemas.microsoft.com/office/drawing/2014/main" id="{3DBAFCA8-BC7E-40EA-AD27-89F919969355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778375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1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1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1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1" y="1141"/>
                  </a:cubicBezTo>
                  <a:cubicBezTo>
                    <a:pt x="181" y="1153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2" name="Freeform 680">
              <a:extLst>
                <a:ext uri="{FF2B5EF4-FFF2-40B4-BE49-F238E27FC236}">
                  <a16:creationId xmlns:a16="http://schemas.microsoft.com/office/drawing/2014/main" id="{4EE08A34-205B-4753-B8D3-E0D721C0F9CD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4962525" y="4764089"/>
              <a:ext cx="77788" cy="163513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1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4" name="Freeform 682">
              <a:extLst>
                <a:ext uri="{FF2B5EF4-FFF2-40B4-BE49-F238E27FC236}">
                  <a16:creationId xmlns:a16="http://schemas.microsoft.com/office/drawing/2014/main" id="{2B1BC028-FE79-4184-A838-E9BB1B385710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937125" y="5153026"/>
              <a:ext cx="127000" cy="112713"/>
            </a:xfrm>
            <a:custGeom>
              <a:avLst/>
              <a:gdLst>
                <a:gd name="T0" fmla="*/ 29 w 270"/>
                <a:gd name="T1" fmla="*/ 192 h 227"/>
                <a:gd name="T2" fmla="*/ 25 w 270"/>
                <a:gd name="T3" fmla="*/ 213 h 227"/>
                <a:gd name="T4" fmla="*/ 39 w 270"/>
                <a:gd name="T5" fmla="*/ 227 h 227"/>
                <a:gd name="T6" fmla="*/ 58 w 270"/>
                <a:gd name="T7" fmla="*/ 213 h 227"/>
                <a:gd name="T8" fmla="*/ 67 w 270"/>
                <a:gd name="T9" fmla="*/ 176 h 227"/>
                <a:gd name="T10" fmla="*/ 78 w 270"/>
                <a:gd name="T11" fmla="*/ 131 h 227"/>
                <a:gd name="T12" fmla="*/ 87 w 270"/>
                <a:gd name="T13" fmla="*/ 97 h 227"/>
                <a:gd name="T14" fmla="*/ 93 w 270"/>
                <a:gd name="T15" fmla="*/ 72 h 227"/>
                <a:gd name="T16" fmla="*/ 175 w 270"/>
                <a:gd name="T17" fmla="*/ 11 h 227"/>
                <a:gd name="T18" fmla="*/ 201 w 270"/>
                <a:gd name="T19" fmla="*/ 46 h 227"/>
                <a:gd name="T20" fmla="*/ 169 w 270"/>
                <a:gd name="T21" fmla="*/ 163 h 227"/>
                <a:gd name="T22" fmla="*/ 164 w 270"/>
                <a:gd name="T23" fmla="*/ 186 h 227"/>
                <a:gd name="T24" fmla="*/ 205 w 270"/>
                <a:gd name="T25" fmla="*/ 227 h 227"/>
                <a:gd name="T26" fmla="*/ 270 w 270"/>
                <a:gd name="T27" fmla="*/ 150 h 227"/>
                <a:gd name="T28" fmla="*/ 264 w 270"/>
                <a:gd name="T29" fmla="*/ 145 h 227"/>
                <a:gd name="T30" fmla="*/ 257 w 270"/>
                <a:gd name="T31" fmla="*/ 154 h 227"/>
                <a:gd name="T32" fmla="*/ 206 w 270"/>
                <a:gd name="T33" fmla="*/ 216 h 227"/>
                <a:gd name="T34" fmla="*/ 194 w 270"/>
                <a:gd name="T35" fmla="*/ 199 h 227"/>
                <a:gd name="T36" fmla="*/ 203 w 270"/>
                <a:gd name="T37" fmla="*/ 164 h 227"/>
                <a:gd name="T38" fmla="*/ 233 w 270"/>
                <a:gd name="T39" fmla="*/ 54 h 227"/>
                <a:gd name="T40" fmla="*/ 176 w 270"/>
                <a:gd name="T41" fmla="*/ 0 h 227"/>
                <a:gd name="T42" fmla="*/ 98 w 270"/>
                <a:gd name="T43" fmla="*/ 44 h 227"/>
                <a:gd name="T44" fmla="*/ 52 w 270"/>
                <a:gd name="T45" fmla="*/ 0 h 227"/>
                <a:gd name="T46" fmla="*/ 15 w 270"/>
                <a:gd name="T47" fmla="*/ 29 h 227"/>
                <a:gd name="T48" fmla="*/ 0 w 270"/>
                <a:gd name="T49" fmla="*/ 77 h 227"/>
                <a:gd name="T50" fmla="*/ 6 w 270"/>
                <a:gd name="T51" fmla="*/ 82 h 227"/>
                <a:gd name="T52" fmla="*/ 14 w 270"/>
                <a:gd name="T53" fmla="*/ 71 h 227"/>
                <a:gd name="T54" fmla="*/ 51 w 270"/>
                <a:gd name="T55" fmla="*/ 11 h 227"/>
                <a:gd name="T56" fmla="*/ 66 w 270"/>
                <a:gd name="T57" fmla="*/ 34 h 227"/>
                <a:gd name="T58" fmla="*/ 58 w 270"/>
                <a:gd name="T59" fmla="*/ 76 h 227"/>
                <a:gd name="T60" fmla="*/ 29 w 270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7">
                  <a:moveTo>
                    <a:pt x="29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39" y="227"/>
                  </a:cubicBezTo>
                  <a:cubicBezTo>
                    <a:pt x="45" y="227"/>
                    <a:pt x="54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1" y="227"/>
                    <a:pt x="205" y="227"/>
                  </a:cubicBezTo>
                  <a:cubicBezTo>
                    <a:pt x="252" y="227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0" y="216"/>
                    <a:pt x="206" y="216"/>
                  </a:cubicBezTo>
                  <a:cubicBezTo>
                    <a:pt x="197" y="216"/>
                    <a:pt x="194" y="211"/>
                    <a:pt x="194" y="199"/>
                  </a:cubicBezTo>
                  <a:cubicBezTo>
                    <a:pt x="194" y="187"/>
                    <a:pt x="198" y="175"/>
                    <a:pt x="203" y="164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5" name="Freeform 683">
              <a:extLst>
                <a:ext uri="{FF2B5EF4-FFF2-40B4-BE49-F238E27FC236}">
                  <a16:creationId xmlns:a16="http://schemas.microsoft.com/office/drawing/2014/main" id="{55004505-9A90-4876-9A73-A06977AC1B99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5106988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6" name="Freeform 684">
              <a:extLst>
                <a:ext uri="{FF2B5EF4-FFF2-40B4-BE49-F238E27FC236}">
                  <a16:creationId xmlns:a16="http://schemas.microsoft.com/office/drawing/2014/main" id="{3C1175DD-0401-4E63-B949-A0FDAC77B9F9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5276850" y="4689476"/>
              <a:ext cx="55563" cy="109538"/>
            </a:xfrm>
            <a:custGeom>
              <a:avLst/>
              <a:gdLst>
                <a:gd name="T0" fmla="*/ 71 w 118"/>
                <a:gd name="T1" fmla="*/ 81 h 222"/>
                <a:gd name="T2" fmla="*/ 106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6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5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8" name="任意多边形: 形状 1747">
              <a:extLst>
                <a:ext uri="{FF2B5EF4-FFF2-40B4-BE49-F238E27FC236}">
                  <a16:creationId xmlns:a16="http://schemas.microsoft.com/office/drawing/2014/main" id="{D812C00B-6B44-4294-98F1-A8777C3A2F9C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3228975" y="5027614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49" name="任意多边形: 形状 1748">
              <a:extLst>
                <a:ext uri="{FF2B5EF4-FFF2-40B4-BE49-F238E27FC236}">
                  <a16:creationId xmlns:a16="http://schemas.microsoft.com/office/drawing/2014/main" id="{AB1410E5-F809-4E3A-9D3F-7B054B95DC70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4129088" y="5027614"/>
              <a:ext cx="312739" cy="9526"/>
            </a:xfrm>
            <a:custGeom>
              <a:avLst/>
              <a:gdLst/>
              <a:ahLst/>
              <a:cxnLst/>
              <a:rect l="0" t="0" r="0" b="0"/>
              <a:pathLst>
                <a:path w="312739" h="9526">
                  <a:moveTo>
                    <a:pt x="0" y="9525"/>
                  </a:moveTo>
                  <a:lnTo>
                    <a:pt x="312738" y="9525"/>
                  </a:lnTo>
                  <a:lnTo>
                    <a:pt x="3127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1750" name="任意多边形: 形状 1749">
              <a:extLst>
                <a:ext uri="{FF2B5EF4-FFF2-40B4-BE49-F238E27FC236}">
                  <a16:creationId xmlns:a16="http://schemas.microsoft.com/office/drawing/2014/main" id="{70851C4E-6F0A-4EA4-96FC-7FD43B676061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4930775" y="5027614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1787" name="组合 1786">
            <a:extLst>
              <a:ext uri="{FF2B5EF4-FFF2-40B4-BE49-F238E27FC236}">
                <a16:creationId xmlns:a16="http://schemas.microsoft.com/office/drawing/2014/main" id="{D0D3F06A-7F47-4B7E-B3EC-D2CB49C3FFA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178418" y="4996345"/>
            <a:ext cx="768350" cy="523876"/>
            <a:chOff x="2543175" y="2540000"/>
            <a:chExt cx="768350" cy="523876"/>
          </a:xfrm>
        </p:grpSpPr>
        <p:sp>
          <p:nvSpPr>
            <p:cNvPr id="1778" name="Freeform 691">
              <a:extLst>
                <a:ext uri="{FF2B5EF4-FFF2-40B4-BE49-F238E27FC236}">
                  <a16:creationId xmlns:a16="http://schemas.microsoft.com/office/drawing/2014/main" id="{EEAF602C-28E2-4878-BA24-4F48D352CE7E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2543175" y="2790825"/>
              <a:ext cx="161925" cy="58738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692">
              <a:extLst>
                <a:ext uri="{FF2B5EF4-FFF2-40B4-BE49-F238E27FC236}">
                  <a16:creationId xmlns:a16="http://schemas.microsoft.com/office/drawing/2014/main" id="{8B1A45B2-D10B-4ACD-BF93-EA891CFFD854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2828925" y="2587625"/>
              <a:ext cx="92075" cy="465138"/>
            </a:xfrm>
            <a:custGeom>
              <a:avLst/>
              <a:gdLst>
                <a:gd name="T0" fmla="*/ 167 w 189"/>
                <a:gd name="T1" fmla="*/ 892 h 898"/>
                <a:gd name="T2" fmla="*/ 173 w 189"/>
                <a:gd name="T3" fmla="*/ 898 h 898"/>
                <a:gd name="T4" fmla="*/ 184 w 189"/>
                <a:gd name="T5" fmla="*/ 898 h 898"/>
                <a:gd name="T6" fmla="*/ 189 w 189"/>
                <a:gd name="T7" fmla="*/ 893 h 898"/>
                <a:gd name="T8" fmla="*/ 187 w 189"/>
                <a:gd name="T9" fmla="*/ 888 h 898"/>
                <a:gd name="T10" fmla="*/ 111 w 189"/>
                <a:gd name="T11" fmla="*/ 788 h 898"/>
                <a:gd name="T12" fmla="*/ 38 w 189"/>
                <a:gd name="T13" fmla="*/ 449 h 898"/>
                <a:gd name="T14" fmla="*/ 188 w 189"/>
                <a:gd name="T15" fmla="*/ 9 h 898"/>
                <a:gd name="T16" fmla="*/ 189 w 189"/>
                <a:gd name="T17" fmla="*/ 5 h 898"/>
                <a:gd name="T18" fmla="*/ 180 w 189"/>
                <a:gd name="T19" fmla="*/ 0 h 898"/>
                <a:gd name="T20" fmla="*/ 168 w 189"/>
                <a:gd name="T21" fmla="*/ 4 h 898"/>
                <a:gd name="T22" fmla="*/ 33 w 189"/>
                <a:gd name="T23" fmla="*/ 220 h 898"/>
                <a:gd name="T24" fmla="*/ 0 w 189"/>
                <a:gd name="T25" fmla="*/ 449 h 898"/>
                <a:gd name="T26" fmla="*/ 99 w 189"/>
                <a:gd name="T27" fmla="*/ 817 h 898"/>
                <a:gd name="T28" fmla="*/ 131 w 189"/>
                <a:gd name="T29" fmla="*/ 857 h 898"/>
                <a:gd name="T30" fmla="*/ 147 w 189"/>
                <a:gd name="T31" fmla="*/ 874 h 898"/>
                <a:gd name="T32" fmla="*/ 167 w 189"/>
                <a:gd name="T33" fmla="*/ 89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9" h="898">
                  <a:moveTo>
                    <a:pt x="167" y="892"/>
                  </a:moveTo>
                  <a:cubicBezTo>
                    <a:pt x="168" y="893"/>
                    <a:pt x="172" y="898"/>
                    <a:pt x="173" y="898"/>
                  </a:cubicBezTo>
                  <a:lnTo>
                    <a:pt x="184" y="898"/>
                  </a:lnTo>
                  <a:cubicBezTo>
                    <a:pt x="185" y="898"/>
                    <a:pt x="189" y="897"/>
                    <a:pt x="189" y="893"/>
                  </a:cubicBezTo>
                  <a:cubicBezTo>
                    <a:pt x="189" y="891"/>
                    <a:pt x="188" y="890"/>
                    <a:pt x="187" y="888"/>
                  </a:cubicBezTo>
                  <a:cubicBezTo>
                    <a:pt x="169" y="870"/>
                    <a:pt x="142" y="843"/>
                    <a:pt x="111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8"/>
                    <a:pt x="100" y="98"/>
                    <a:pt x="188" y="9"/>
                  </a:cubicBezTo>
                  <a:cubicBezTo>
                    <a:pt x="189" y="8"/>
                    <a:pt x="189" y="6"/>
                    <a:pt x="189" y="5"/>
                  </a:cubicBezTo>
                  <a:cubicBezTo>
                    <a:pt x="189" y="0"/>
                    <a:pt x="186" y="0"/>
                    <a:pt x="180" y="0"/>
                  </a:cubicBezTo>
                  <a:cubicBezTo>
                    <a:pt x="173" y="0"/>
                    <a:pt x="172" y="0"/>
                    <a:pt x="168" y="4"/>
                  </a:cubicBezTo>
                  <a:cubicBezTo>
                    <a:pt x="120" y="45"/>
                    <a:pt x="67" y="115"/>
                    <a:pt x="33" y="220"/>
                  </a:cubicBezTo>
                  <a:cubicBezTo>
                    <a:pt x="11" y="286"/>
                    <a:pt x="0" y="366"/>
                    <a:pt x="0" y="449"/>
                  </a:cubicBezTo>
                  <a:cubicBezTo>
                    <a:pt x="0" y="567"/>
                    <a:pt x="21" y="701"/>
                    <a:pt x="99" y="817"/>
                  </a:cubicBezTo>
                  <a:cubicBezTo>
                    <a:pt x="113" y="836"/>
                    <a:pt x="131" y="856"/>
                    <a:pt x="131" y="857"/>
                  </a:cubicBezTo>
                  <a:cubicBezTo>
                    <a:pt x="136" y="863"/>
                    <a:pt x="143" y="871"/>
                    <a:pt x="147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693">
              <a:extLst>
                <a:ext uri="{FF2B5EF4-FFF2-40B4-BE49-F238E27FC236}">
                  <a16:creationId xmlns:a16="http://schemas.microsoft.com/office/drawing/2014/main" id="{5EEAE563-5780-490D-9D1D-BCD062310646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2970213" y="2595563"/>
              <a:ext cx="93663" cy="117475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6" y="0"/>
                    <a:pt x="0" y="48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695">
              <a:extLst>
                <a:ext uri="{FF2B5EF4-FFF2-40B4-BE49-F238E27FC236}">
                  <a16:creationId xmlns:a16="http://schemas.microsoft.com/office/drawing/2014/main" id="{CD54D6CD-2826-4D8D-80C0-13CDF246D345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2978150" y="2900363"/>
              <a:ext cx="74613" cy="163513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696">
              <a:extLst>
                <a:ext uri="{FF2B5EF4-FFF2-40B4-BE49-F238E27FC236}">
                  <a16:creationId xmlns:a16="http://schemas.microsoft.com/office/drawing/2014/main" id="{0EB3F2E3-116A-44B1-96A0-F5BC836CDC57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111500" y="2587625"/>
              <a:ext cx="92075" cy="465138"/>
            </a:xfrm>
            <a:custGeom>
              <a:avLst/>
              <a:gdLst>
                <a:gd name="T0" fmla="*/ 189 w 189"/>
                <a:gd name="T1" fmla="*/ 449 h 898"/>
                <a:gd name="T2" fmla="*/ 58 w 189"/>
                <a:gd name="T3" fmla="*/ 41 h 898"/>
                <a:gd name="T4" fmla="*/ 20 w 189"/>
                <a:gd name="T5" fmla="*/ 3 h 898"/>
                <a:gd name="T6" fmla="*/ 9 w 189"/>
                <a:gd name="T7" fmla="*/ 0 h 898"/>
                <a:gd name="T8" fmla="*/ 0 w 189"/>
                <a:gd name="T9" fmla="*/ 5 h 898"/>
                <a:gd name="T10" fmla="*/ 3 w 189"/>
                <a:gd name="T11" fmla="*/ 10 h 898"/>
                <a:gd name="T12" fmla="*/ 78 w 189"/>
                <a:gd name="T13" fmla="*/ 110 h 898"/>
                <a:gd name="T14" fmla="*/ 151 w 189"/>
                <a:gd name="T15" fmla="*/ 449 h 898"/>
                <a:gd name="T16" fmla="*/ 2 w 189"/>
                <a:gd name="T17" fmla="*/ 889 h 898"/>
                <a:gd name="T18" fmla="*/ 0 w 189"/>
                <a:gd name="T19" fmla="*/ 893 h 898"/>
                <a:gd name="T20" fmla="*/ 9 w 189"/>
                <a:gd name="T21" fmla="*/ 898 h 898"/>
                <a:gd name="T22" fmla="*/ 21 w 189"/>
                <a:gd name="T23" fmla="*/ 894 h 898"/>
                <a:gd name="T24" fmla="*/ 156 w 189"/>
                <a:gd name="T25" fmla="*/ 678 h 898"/>
                <a:gd name="T26" fmla="*/ 189 w 189"/>
                <a:gd name="T27" fmla="*/ 44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898">
                  <a:moveTo>
                    <a:pt x="189" y="449"/>
                  </a:moveTo>
                  <a:cubicBezTo>
                    <a:pt x="189" y="306"/>
                    <a:pt x="156" y="154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1" y="206"/>
                    <a:pt x="151" y="329"/>
                    <a:pt x="151" y="449"/>
                  </a:cubicBezTo>
                  <a:cubicBezTo>
                    <a:pt x="151" y="665"/>
                    <a:pt x="92" y="798"/>
                    <a:pt x="2" y="889"/>
                  </a:cubicBezTo>
                  <a:cubicBezTo>
                    <a:pt x="1" y="890"/>
                    <a:pt x="0" y="891"/>
                    <a:pt x="0" y="893"/>
                  </a:cubicBezTo>
                  <a:cubicBezTo>
                    <a:pt x="0" y="898"/>
                    <a:pt x="4" y="898"/>
                    <a:pt x="9" y="898"/>
                  </a:cubicBezTo>
                  <a:cubicBezTo>
                    <a:pt x="16" y="898"/>
                    <a:pt x="17" y="898"/>
                    <a:pt x="21" y="894"/>
                  </a:cubicBezTo>
                  <a:cubicBezTo>
                    <a:pt x="69" y="853"/>
                    <a:pt x="122" y="784"/>
                    <a:pt x="156" y="678"/>
                  </a:cubicBezTo>
                  <a:cubicBezTo>
                    <a:pt x="178" y="610"/>
                    <a:pt x="189" y="529"/>
                    <a:pt x="189" y="4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697">
              <a:extLst>
                <a:ext uri="{FF2B5EF4-FFF2-40B4-BE49-F238E27FC236}">
                  <a16:creationId xmlns:a16="http://schemas.microsoft.com/office/drawing/2014/main" id="{96FD6A97-9201-410B-89B1-E52B2A0F8AFD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3254375" y="2540000"/>
              <a:ext cx="57150" cy="114300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8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7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8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9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6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任意多边形: 形状 1785">
              <a:extLst>
                <a:ext uri="{FF2B5EF4-FFF2-40B4-BE49-F238E27FC236}">
                  <a16:creationId xmlns:a16="http://schemas.microsoft.com/office/drawing/2014/main" id="{EC310C1F-F407-4476-874C-C153960845AD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2959100" y="2814638"/>
              <a:ext cx="114301" cy="9526"/>
            </a:xfrm>
            <a:custGeom>
              <a:avLst/>
              <a:gdLst/>
              <a:ahLst/>
              <a:cxnLst/>
              <a:rect l="0" t="0" r="0" b="0"/>
              <a:pathLst>
                <a:path w="114301" h="9526">
                  <a:moveTo>
                    <a:pt x="0" y="9525"/>
                  </a:moveTo>
                  <a:lnTo>
                    <a:pt x="114300" y="9525"/>
                  </a:lnTo>
                  <a:lnTo>
                    <a:pt x="1143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88" name="文本框 1787">
            <a:extLst>
              <a:ext uri="{FF2B5EF4-FFF2-40B4-BE49-F238E27FC236}">
                <a16:creationId xmlns:a16="http://schemas.microsoft.com/office/drawing/2014/main" id="{7545F8CE-D4D8-4488-87C8-D97555359D4A}"/>
              </a:ext>
            </a:extLst>
          </p:cNvPr>
          <p:cNvSpPr txBox="1"/>
          <p:nvPr/>
        </p:nvSpPr>
        <p:spPr>
          <a:xfrm>
            <a:off x="3247140" y="5089635"/>
            <a:ext cx="919226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accent2"/>
                </a:solidFill>
              </a:rPr>
              <a:t>let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endParaRPr lang="zh-CN" altLang="en-US" i="1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48" name="组合 2247">
            <a:extLst>
              <a:ext uri="{FF2B5EF4-FFF2-40B4-BE49-F238E27FC236}">
                <a16:creationId xmlns:a16="http://schemas.microsoft.com/office/drawing/2014/main" id="{0BC7A5FD-1E76-4617-8894-62390DB4859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106736" y="4943475"/>
            <a:ext cx="1495426" cy="538163"/>
            <a:chOff x="3106736" y="4943475"/>
            <a:chExt cx="1495426" cy="538163"/>
          </a:xfrm>
        </p:grpSpPr>
        <p:sp>
          <p:nvSpPr>
            <p:cNvPr id="2221" name="Freeform 937">
              <a:extLst>
                <a:ext uri="{FF2B5EF4-FFF2-40B4-BE49-F238E27FC236}">
                  <a16:creationId xmlns:a16="http://schemas.microsoft.com/office/drawing/2014/main" id="{D48F1FA6-2F7B-4A7A-92B0-EA7A0019D735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3106736" y="5226050"/>
              <a:ext cx="127000" cy="44450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938">
              <a:extLst>
                <a:ext uri="{FF2B5EF4-FFF2-40B4-BE49-F238E27FC236}">
                  <a16:creationId xmlns:a16="http://schemas.microsoft.com/office/drawing/2014/main" id="{7EF6CA72-E328-4CA4-9E4D-3A916F973D16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3335336" y="5014913"/>
              <a:ext cx="93663" cy="466725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7 h 1197"/>
                <a:gd name="T4" fmla="*/ 158 w 245"/>
                <a:gd name="T5" fmla="*/ 1082 h 1197"/>
                <a:gd name="T6" fmla="*/ 41 w 245"/>
                <a:gd name="T7" fmla="*/ 599 h 1197"/>
                <a:gd name="T8" fmla="*/ 141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7"/>
                  </a:cubicBezTo>
                  <a:cubicBezTo>
                    <a:pt x="225" y="1169"/>
                    <a:pt x="191" y="1135"/>
                    <a:pt x="158" y="1082"/>
                  </a:cubicBezTo>
                  <a:cubicBezTo>
                    <a:pt x="77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1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4"/>
                    <a:pt x="45" y="992"/>
                    <a:pt x="171" y="1141"/>
                  </a:cubicBezTo>
                  <a:cubicBezTo>
                    <a:pt x="181" y="1152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939">
              <a:extLst>
                <a:ext uri="{FF2B5EF4-FFF2-40B4-BE49-F238E27FC236}">
                  <a16:creationId xmlns:a16="http://schemas.microsoft.com/office/drawing/2014/main" id="{BF8230D3-9671-4527-A7C1-94E92339CD80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3467099" y="5080000"/>
              <a:ext cx="73025" cy="87313"/>
            </a:xfrm>
            <a:custGeom>
              <a:avLst/>
              <a:gdLst>
                <a:gd name="T0" fmla="*/ 71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6 h 226"/>
                <a:gd name="T24" fmla="*/ 71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8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6" y="0"/>
                    <a:pt x="0" y="49"/>
                    <a:pt x="0" y="136"/>
                  </a:cubicBezTo>
                  <a:cubicBezTo>
                    <a:pt x="0" y="187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6"/>
                  </a:cubicBezTo>
                  <a:lnTo>
                    <a:pt x="71" y="106"/>
                  </a:lnTo>
                  <a:close/>
                  <a:moveTo>
                    <a:pt x="47" y="95"/>
                  </a:moveTo>
                  <a:cubicBezTo>
                    <a:pt x="67" y="19"/>
                    <a:pt x="118" y="11"/>
                    <a:pt x="131" y="11"/>
                  </a:cubicBezTo>
                  <a:cubicBezTo>
                    <a:pt x="155" y="11"/>
                    <a:pt x="168" y="26"/>
                    <a:pt x="168" y="43"/>
                  </a:cubicBezTo>
                  <a:cubicBezTo>
                    <a:pt x="168" y="95"/>
                    <a:pt x="88" y="95"/>
                    <a:pt x="68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940">
              <a:extLst>
                <a:ext uri="{FF2B5EF4-FFF2-40B4-BE49-F238E27FC236}">
                  <a16:creationId xmlns:a16="http://schemas.microsoft.com/office/drawing/2014/main" id="{A93C408A-93B9-4894-BE74-B5A30BCC6670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584574" y="5030788"/>
              <a:ext cx="41275" cy="1349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8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941">
              <a:extLst>
                <a:ext uri="{FF2B5EF4-FFF2-40B4-BE49-F238E27FC236}">
                  <a16:creationId xmlns:a16="http://schemas.microsoft.com/office/drawing/2014/main" id="{55E08E7D-DCA7-4255-AD15-F134C20ED6EF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636961" y="5080000"/>
              <a:ext cx="95250" cy="8572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942">
              <a:extLst>
                <a:ext uri="{FF2B5EF4-FFF2-40B4-BE49-F238E27FC236}">
                  <a16:creationId xmlns:a16="http://schemas.microsoft.com/office/drawing/2014/main" id="{76655B5B-3B78-4232-8E96-AED91F3C5AF3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773486" y="5030788"/>
              <a:ext cx="41275" cy="1349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8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3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943">
              <a:extLst>
                <a:ext uri="{FF2B5EF4-FFF2-40B4-BE49-F238E27FC236}">
                  <a16:creationId xmlns:a16="http://schemas.microsoft.com/office/drawing/2014/main" id="{BF491402-DBCE-44D3-8DC7-1B47A11337EC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825874" y="5080000"/>
              <a:ext cx="95250" cy="8572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944">
              <a:extLst>
                <a:ext uri="{FF2B5EF4-FFF2-40B4-BE49-F238E27FC236}">
                  <a16:creationId xmlns:a16="http://schemas.microsoft.com/office/drawing/2014/main" id="{C8D457D0-4A7B-4232-AC68-98EEE52D3637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960811" y="5080000"/>
              <a:ext cx="103188" cy="87313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1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946">
              <a:extLst>
                <a:ext uri="{FF2B5EF4-FFF2-40B4-BE49-F238E27FC236}">
                  <a16:creationId xmlns:a16="http://schemas.microsoft.com/office/drawing/2014/main" id="{AEA35A4E-61D4-4DEB-8D5C-6CFB47F65A83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557586" y="5300663"/>
              <a:ext cx="77788" cy="134938"/>
            </a:xfrm>
            <a:custGeom>
              <a:avLst/>
              <a:gdLst>
                <a:gd name="T0" fmla="*/ 124 w 207"/>
                <a:gd name="T1" fmla="*/ 157 h 344"/>
                <a:gd name="T2" fmla="*/ 193 w 207"/>
                <a:gd name="T3" fmla="*/ 69 h 344"/>
                <a:gd name="T4" fmla="*/ 102 w 207"/>
                <a:gd name="T5" fmla="*/ 0 h 344"/>
                <a:gd name="T6" fmla="*/ 13 w 207"/>
                <a:gd name="T7" fmla="*/ 68 h 344"/>
                <a:gd name="T8" fmla="*/ 39 w 207"/>
                <a:gd name="T9" fmla="*/ 94 h 344"/>
                <a:gd name="T10" fmla="*/ 64 w 207"/>
                <a:gd name="T11" fmla="*/ 69 h 344"/>
                <a:gd name="T12" fmla="*/ 33 w 207"/>
                <a:gd name="T13" fmla="*/ 44 h 344"/>
                <a:gd name="T14" fmla="*/ 100 w 207"/>
                <a:gd name="T15" fmla="*/ 13 h 344"/>
                <a:gd name="T16" fmla="*/ 148 w 207"/>
                <a:gd name="T17" fmla="*/ 69 h 344"/>
                <a:gd name="T18" fmla="*/ 134 w 207"/>
                <a:gd name="T19" fmla="*/ 126 h 344"/>
                <a:gd name="T20" fmla="*/ 89 w 207"/>
                <a:gd name="T21" fmla="*/ 152 h 344"/>
                <a:gd name="T22" fmla="*/ 70 w 207"/>
                <a:gd name="T23" fmla="*/ 153 h 344"/>
                <a:gd name="T24" fmla="*/ 62 w 207"/>
                <a:gd name="T25" fmla="*/ 159 h 344"/>
                <a:gd name="T26" fmla="*/ 74 w 207"/>
                <a:gd name="T27" fmla="*/ 165 h 344"/>
                <a:gd name="T28" fmla="*/ 96 w 207"/>
                <a:gd name="T29" fmla="*/ 165 h 344"/>
                <a:gd name="T30" fmla="*/ 156 w 207"/>
                <a:gd name="T31" fmla="*/ 247 h 344"/>
                <a:gd name="T32" fmla="*/ 99 w 207"/>
                <a:gd name="T33" fmla="*/ 330 h 344"/>
                <a:gd name="T34" fmla="*/ 23 w 207"/>
                <a:gd name="T35" fmla="*/ 292 h 344"/>
                <a:gd name="T36" fmla="*/ 56 w 207"/>
                <a:gd name="T37" fmla="*/ 264 h 344"/>
                <a:gd name="T38" fmla="*/ 28 w 207"/>
                <a:gd name="T39" fmla="*/ 236 h 344"/>
                <a:gd name="T40" fmla="*/ 0 w 207"/>
                <a:gd name="T41" fmla="*/ 265 h 344"/>
                <a:gd name="T42" fmla="*/ 101 w 207"/>
                <a:gd name="T43" fmla="*/ 344 h 344"/>
                <a:gd name="T44" fmla="*/ 207 w 207"/>
                <a:gd name="T45" fmla="*/ 247 h 344"/>
                <a:gd name="T46" fmla="*/ 124 w 207"/>
                <a:gd name="T47" fmla="*/ 15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4">
                  <a:moveTo>
                    <a:pt x="124" y="157"/>
                  </a:moveTo>
                  <a:cubicBezTo>
                    <a:pt x="165" y="144"/>
                    <a:pt x="193" y="109"/>
                    <a:pt x="193" y="69"/>
                  </a:cubicBezTo>
                  <a:cubicBezTo>
                    <a:pt x="193" y="28"/>
                    <a:pt x="150" y="0"/>
                    <a:pt x="102" y="0"/>
                  </a:cubicBezTo>
                  <a:cubicBezTo>
                    <a:pt x="51" y="0"/>
                    <a:pt x="13" y="30"/>
                    <a:pt x="13" y="68"/>
                  </a:cubicBezTo>
                  <a:cubicBezTo>
                    <a:pt x="13" y="85"/>
                    <a:pt x="24" y="94"/>
                    <a:pt x="39" y="94"/>
                  </a:cubicBezTo>
                  <a:cubicBezTo>
                    <a:pt x="54" y="94"/>
                    <a:pt x="64" y="83"/>
                    <a:pt x="64" y="69"/>
                  </a:cubicBezTo>
                  <a:cubicBezTo>
                    <a:pt x="64" y="44"/>
                    <a:pt x="41" y="44"/>
                    <a:pt x="33" y="44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0" y="13"/>
                    <a:pt x="148" y="24"/>
                    <a:pt x="148" y="69"/>
                  </a:cubicBezTo>
                  <a:cubicBezTo>
                    <a:pt x="148" y="75"/>
                    <a:pt x="147" y="104"/>
                    <a:pt x="134" y="126"/>
                  </a:cubicBezTo>
                  <a:cubicBezTo>
                    <a:pt x="119" y="150"/>
                    <a:pt x="102" y="151"/>
                    <a:pt x="89" y="152"/>
                  </a:cubicBezTo>
                  <a:cubicBezTo>
                    <a:pt x="85" y="152"/>
                    <a:pt x="73" y="153"/>
                    <a:pt x="70" y="153"/>
                  </a:cubicBezTo>
                  <a:cubicBezTo>
                    <a:pt x="66" y="154"/>
                    <a:pt x="62" y="154"/>
                    <a:pt x="62" y="159"/>
                  </a:cubicBezTo>
                  <a:cubicBezTo>
                    <a:pt x="62" y="165"/>
                    <a:pt x="66" y="165"/>
                    <a:pt x="74" y="165"/>
                  </a:cubicBezTo>
                  <a:lnTo>
                    <a:pt x="96" y="165"/>
                  </a:lnTo>
                  <a:cubicBezTo>
                    <a:pt x="137" y="165"/>
                    <a:pt x="156" y="198"/>
                    <a:pt x="156" y="247"/>
                  </a:cubicBezTo>
                  <a:cubicBezTo>
                    <a:pt x="156" y="315"/>
                    <a:pt x="121" y="330"/>
                    <a:pt x="99" y="330"/>
                  </a:cubicBezTo>
                  <a:cubicBezTo>
                    <a:pt x="78" y="330"/>
                    <a:pt x="40" y="321"/>
                    <a:pt x="23" y="292"/>
                  </a:cubicBezTo>
                  <a:cubicBezTo>
                    <a:pt x="40" y="294"/>
                    <a:pt x="56" y="283"/>
                    <a:pt x="56" y="264"/>
                  </a:cubicBezTo>
                  <a:cubicBezTo>
                    <a:pt x="56" y="246"/>
                    <a:pt x="42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6" y="344"/>
                    <a:pt x="101" y="344"/>
                  </a:cubicBezTo>
                  <a:cubicBezTo>
                    <a:pt x="162" y="344"/>
                    <a:pt x="207" y="298"/>
                    <a:pt x="207" y="247"/>
                  </a:cubicBezTo>
                  <a:cubicBezTo>
                    <a:pt x="207" y="206"/>
                    <a:pt x="175" y="168"/>
                    <a:pt x="124" y="1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947">
              <a:extLst>
                <a:ext uri="{FF2B5EF4-FFF2-40B4-BE49-F238E27FC236}">
                  <a16:creationId xmlns:a16="http://schemas.microsoft.com/office/drawing/2014/main" id="{6922D11D-6549-4349-ABA7-FC0C32F11E84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681411" y="5295900"/>
              <a:ext cx="42863" cy="134938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5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948">
              <a:extLst>
                <a:ext uri="{FF2B5EF4-FFF2-40B4-BE49-F238E27FC236}">
                  <a16:creationId xmlns:a16="http://schemas.microsoft.com/office/drawing/2014/main" id="{7CE1ED99-7579-4F77-997D-0FAA3B3EF845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33799" y="5345113"/>
              <a:ext cx="95250" cy="8572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949">
              <a:extLst>
                <a:ext uri="{FF2B5EF4-FFF2-40B4-BE49-F238E27FC236}">
                  <a16:creationId xmlns:a16="http://schemas.microsoft.com/office/drawing/2014/main" id="{4C8CAC8F-6478-40F1-AD3E-490EF205689A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870324" y="5345113"/>
              <a:ext cx="101600" cy="873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950">
              <a:extLst>
                <a:ext uri="{FF2B5EF4-FFF2-40B4-BE49-F238E27FC236}">
                  <a16:creationId xmlns:a16="http://schemas.microsoft.com/office/drawing/2014/main" id="{DEB43F96-8D8E-4D61-9A63-C4DCFDADC1C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4098924" y="5014913"/>
              <a:ext cx="93663" cy="466725"/>
            </a:xfrm>
            <a:custGeom>
              <a:avLst/>
              <a:gdLst>
                <a:gd name="T0" fmla="*/ 246 w 246"/>
                <a:gd name="T1" fmla="*/ 599 h 1197"/>
                <a:gd name="T2" fmla="*/ 74 w 246"/>
                <a:gd name="T3" fmla="*/ 56 h 1197"/>
                <a:gd name="T4" fmla="*/ 25 w 246"/>
                <a:gd name="T5" fmla="*/ 6 h 1197"/>
                <a:gd name="T6" fmla="*/ 11 w 246"/>
                <a:gd name="T7" fmla="*/ 0 h 1197"/>
                <a:gd name="T8" fmla="*/ 0 w 246"/>
                <a:gd name="T9" fmla="*/ 5 h 1197"/>
                <a:gd name="T10" fmla="*/ 3 w 246"/>
                <a:gd name="T11" fmla="*/ 10 h 1197"/>
                <a:gd name="T12" fmla="*/ 88 w 246"/>
                <a:gd name="T13" fmla="*/ 115 h 1197"/>
                <a:gd name="T14" fmla="*/ 204 w 246"/>
                <a:gd name="T15" fmla="*/ 598 h 1197"/>
                <a:gd name="T16" fmla="*/ 104 w 246"/>
                <a:gd name="T17" fmla="*/ 1054 h 1197"/>
                <a:gd name="T18" fmla="*/ 2 w 246"/>
                <a:gd name="T19" fmla="*/ 1187 h 1197"/>
                <a:gd name="T20" fmla="*/ 0 w 246"/>
                <a:gd name="T21" fmla="*/ 1192 h 1197"/>
                <a:gd name="T22" fmla="*/ 11 w 246"/>
                <a:gd name="T23" fmla="*/ 1197 h 1197"/>
                <a:gd name="T24" fmla="*/ 26 w 246"/>
                <a:gd name="T25" fmla="*/ 1189 h 1197"/>
                <a:gd name="T26" fmla="*/ 246 w 246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599"/>
                  </a:moveTo>
                  <a:cubicBezTo>
                    <a:pt x="246" y="403"/>
                    <a:pt x="201" y="205"/>
                    <a:pt x="74" y="56"/>
                  </a:cubicBezTo>
                  <a:cubicBezTo>
                    <a:pt x="64" y="45"/>
                    <a:pt x="45" y="24"/>
                    <a:pt x="25" y="6"/>
                  </a:cubicBezTo>
                  <a:cubicBezTo>
                    <a:pt x="19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1" y="28"/>
                    <a:pt x="54" y="62"/>
                    <a:pt x="88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2"/>
                    <a:pt x="186" y="906"/>
                    <a:pt x="104" y="1054"/>
                  </a:cubicBezTo>
                  <a:cubicBezTo>
                    <a:pt x="65" y="1125"/>
                    <a:pt x="23" y="1166"/>
                    <a:pt x="2" y="1187"/>
                  </a:cubicBezTo>
                  <a:cubicBezTo>
                    <a:pt x="1" y="1189"/>
                    <a:pt x="0" y="1190"/>
                    <a:pt x="0" y="1192"/>
                  </a:cubicBezTo>
                  <a:cubicBezTo>
                    <a:pt x="0" y="1197"/>
                    <a:pt x="5" y="1197"/>
                    <a:pt x="11" y="1197"/>
                  </a:cubicBezTo>
                  <a:cubicBezTo>
                    <a:pt x="18" y="1197"/>
                    <a:pt x="19" y="1197"/>
                    <a:pt x="26" y="1189"/>
                  </a:cubicBezTo>
                  <a:cubicBezTo>
                    <a:pt x="193" y="1037"/>
                    <a:pt x="246" y="809"/>
                    <a:pt x="246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951">
              <a:extLst>
                <a:ext uri="{FF2B5EF4-FFF2-40B4-BE49-F238E27FC236}">
                  <a16:creationId xmlns:a16="http://schemas.microsoft.com/office/drawing/2014/main" id="{4168515F-32A4-4AB5-AC6C-E33B604EF75A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4283074" y="4946650"/>
              <a:ext cx="49213" cy="66675"/>
            </a:xfrm>
            <a:custGeom>
              <a:avLst/>
              <a:gdLst>
                <a:gd name="T0" fmla="*/ 62 w 129"/>
                <a:gd name="T1" fmla="*/ 83 h 171"/>
                <a:gd name="T2" fmla="*/ 100 w 129"/>
                <a:gd name="T3" fmla="*/ 122 h 171"/>
                <a:gd name="T4" fmla="*/ 62 w 129"/>
                <a:gd name="T5" fmla="*/ 161 h 171"/>
                <a:gd name="T6" fmla="*/ 17 w 129"/>
                <a:gd name="T7" fmla="*/ 148 h 171"/>
                <a:gd name="T8" fmla="*/ 31 w 129"/>
                <a:gd name="T9" fmla="*/ 133 h 171"/>
                <a:gd name="T10" fmla="*/ 15 w 129"/>
                <a:gd name="T11" fmla="*/ 118 h 171"/>
                <a:gd name="T12" fmla="*/ 0 w 129"/>
                <a:gd name="T13" fmla="*/ 133 h 171"/>
                <a:gd name="T14" fmla="*/ 63 w 129"/>
                <a:gd name="T15" fmla="*/ 171 h 171"/>
                <a:gd name="T16" fmla="*/ 129 w 129"/>
                <a:gd name="T17" fmla="*/ 122 h 171"/>
                <a:gd name="T18" fmla="*/ 83 w 129"/>
                <a:gd name="T19" fmla="*/ 78 h 171"/>
                <a:gd name="T20" fmla="*/ 121 w 129"/>
                <a:gd name="T21" fmla="*/ 36 h 171"/>
                <a:gd name="T22" fmla="*/ 64 w 129"/>
                <a:gd name="T23" fmla="*/ 0 h 171"/>
                <a:gd name="T24" fmla="*/ 9 w 129"/>
                <a:gd name="T25" fmla="*/ 35 h 171"/>
                <a:gd name="T26" fmla="*/ 23 w 129"/>
                <a:gd name="T27" fmla="*/ 50 h 171"/>
                <a:gd name="T28" fmla="*/ 37 w 129"/>
                <a:gd name="T29" fmla="*/ 36 h 171"/>
                <a:gd name="T30" fmla="*/ 25 w 129"/>
                <a:gd name="T31" fmla="*/ 22 h 171"/>
                <a:gd name="T32" fmla="*/ 63 w 129"/>
                <a:gd name="T33" fmla="*/ 10 h 171"/>
                <a:gd name="T34" fmla="*/ 94 w 129"/>
                <a:gd name="T35" fmla="*/ 36 h 171"/>
                <a:gd name="T36" fmla="*/ 59 w 129"/>
                <a:gd name="T37" fmla="*/ 74 h 171"/>
                <a:gd name="T38" fmla="*/ 44 w 129"/>
                <a:gd name="T39" fmla="*/ 75 h 171"/>
                <a:gd name="T40" fmla="*/ 39 w 129"/>
                <a:gd name="T41" fmla="*/ 79 h 171"/>
                <a:gd name="T42" fmla="*/ 46 w 129"/>
                <a:gd name="T43" fmla="*/ 83 h 171"/>
                <a:gd name="T44" fmla="*/ 62 w 129"/>
                <a:gd name="T45" fmla="*/ 8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171">
                  <a:moveTo>
                    <a:pt x="62" y="83"/>
                  </a:moveTo>
                  <a:cubicBezTo>
                    <a:pt x="85" y="83"/>
                    <a:pt x="100" y="98"/>
                    <a:pt x="100" y="122"/>
                  </a:cubicBezTo>
                  <a:cubicBezTo>
                    <a:pt x="100" y="147"/>
                    <a:pt x="85" y="161"/>
                    <a:pt x="62" y="161"/>
                  </a:cubicBezTo>
                  <a:cubicBezTo>
                    <a:pt x="60" y="161"/>
                    <a:pt x="30" y="161"/>
                    <a:pt x="17" y="148"/>
                  </a:cubicBezTo>
                  <a:cubicBezTo>
                    <a:pt x="28" y="146"/>
                    <a:pt x="31" y="139"/>
                    <a:pt x="31" y="133"/>
                  </a:cubicBezTo>
                  <a:cubicBezTo>
                    <a:pt x="31" y="124"/>
                    <a:pt x="24" y="118"/>
                    <a:pt x="15" y="118"/>
                  </a:cubicBezTo>
                  <a:cubicBezTo>
                    <a:pt x="8" y="118"/>
                    <a:pt x="0" y="123"/>
                    <a:pt x="0" y="133"/>
                  </a:cubicBezTo>
                  <a:cubicBezTo>
                    <a:pt x="0" y="159"/>
                    <a:pt x="29" y="171"/>
                    <a:pt x="63" y="171"/>
                  </a:cubicBezTo>
                  <a:cubicBezTo>
                    <a:pt x="104" y="171"/>
                    <a:pt x="129" y="146"/>
                    <a:pt x="129" y="122"/>
                  </a:cubicBezTo>
                  <a:cubicBezTo>
                    <a:pt x="129" y="102"/>
                    <a:pt x="111" y="85"/>
                    <a:pt x="83" y="78"/>
                  </a:cubicBezTo>
                  <a:cubicBezTo>
                    <a:pt x="113" y="68"/>
                    <a:pt x="121" y="50"/>
                    <a:pt x="121" y="36"/>
                  </a:cubicBezTo>
                  <a:cubicBezTo>
                    <a:pt x="121" y="15"/>
                    <a:pt x="95" y="0"/>
                    <a:pt x="64" y="0"/>
                  </a:cubicBezTo>
                  <a:cubicBezTo>
                    <a:pt x="33" y="0"/>
                    <a:pt x="9" y="13"/>
                    <a:pt x="9" y="35"/>
                  </a:cubicBezTo>
                  <a:cubicBezTo>
                    <a:pt x="9" y="47"/>
                    <a:pt x="18" y="50"/>
                    <a:pt x="23" y="50"/>
                  </a:cubicBezTo>
                  <a:cubicBezTo>
                    <a:pt x="30" y="50"/>
                    <a:pt x="37" y="45"/>
                    <a:pt x="37" y="36"/>
                  </a:cubicBezTo>
                  <a:cubicBezTo>
                    <a:pt x="37" y="30"/>
                    <a:pt x="34" y="23"/>
                    <a:pt x="25" y="22"/>
                  </a:cubicBezTo>
                  <a:cubicBezTo>
                    <a:pt x="36" y="10"/>
                    <a:pt x="58" y="10"/>
                    <a:pt x="63" y="10"/>
                  </a:cubicBezTo>
                  <a:cubicBezTo>
                    <a:pt x="81" y="10"/>
                    <a:pt x="94" y="19"/>
                    <a:pt x="94" y="36"/>
                  </a:cubicBezTo>
                  <a:cubicBezTo>
                    <a:pt x="94" y="50"/>
                    <a:pt x="85" y="73"/>
                    <a:pt x="59" y="74"/>
                  </a:cubicBezTo>
                  <a:cubicBezTo>
                    <a:pt x="52" y="74"/>
                    <a:pt x="51" y="75"/>
                    <a:pt x="44" y="75"/>
                  </a:cubicBezTo>
                  <a:cubicBezTo>
                    <a:pt x="42" y="75"/>
                    <a:pt x="39" y="75"/>
                    <a:pt x="39" y="79"/>
                  </a:cubicBezTo>
                  <a:cubicBezTo>
                    <a:pt x="39" y="83"/>
                    <a:pt x="41" y="83"/>
                    <a:pt x="46" y="83"/>
                  </a:cubicBezTo>
                  <a:lnTo>
                    <a:pt x="62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952">
              <a:extLst>
                <a:ext uri="{FF2B5EF4-FFF2-40B4-BE49-F238E27FC236}">
                  <a16:creationId xmlns:a16="http://schemas.microsoft.com/office/drawing/2014/main" id="{76CAA8C1-1778-4BEF-95FB-37D1193E6088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4371974" y="4943475"/>
              <a:ext cx="23813" cy="68263"/>
            </a:xfrm>
            <a:custGeom>
              <a:avLst/>
              <a:gdLst>
                <a:gd name="T0" fmla="*/ 42 w 63"/>
                <a:gd name="T1" fmla="*/ 0 h 173"/>
                <a:gd name="T2" fmla="*/ 0 w 63"/>
                <a:gd name="T3" fmla="*/ 3 h 173"/>
                <a:gd name="T4" fmla="*/ 0 w 63"/>
                <a:gd name="T5" fmla="*/ 14 h 173"/>
                <a:gd name="T6" fmla="*/ 21 w 63"/>
                <a:gd name="T7" fmla="*/ 28 h 173"/>
                <a:gd name="T8" fmla="*/ 21 w 63"/>
                <a:gd name="T9" fmla="*/ 152 h 173"/>
                <a:gd name="T10" fmla="*/ 5 w 63"/>
                <a:gd name="T11" fmla="*/ 162 h 173"/>
                <a:gd name="T12" fmla="*/ 0 w 63"/>
                <a:gd name="T13" fmla="*/ 162 h 173"/>
                <a:gd name="T14" fmla="*/ 0 w 63"/>
                <a:gd name="T15" fmla="*/ 173 h 173"/>
                <a:gd name="T16" fmla="*/ 32 w 63"/>
                <a:gd name="T17" fmla="*/ 172 h 173"/>
                <a:gd name="T18" fmla="*/ 63 w 63"/>
                <a:gd name="T19" fmla="*/ 173 h 173"/>
                <a:gd name="T20" fmla="*/ 63 w 63"/>
                <a:gd name="T21" fmla="*/ 162 h 173"/>
                <a:gd name="T22" fmla="*/ 58 w 63"/>
                <a:gd name="T23" fmla="*/ 162 h 173"/>
                <a:gd name="T24" fmla="*/ 42 w 63"/>
                <a:gd name="T25" fmla="*/ 152 h 173"/>
                <a:gd name="T26" fmla="*/ 42 w 63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173">
                  <a:moveTo>
                    <a:pt x="42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9" y="14"/>
                    <a:pt x="21" y="16"/>
                    <a:pt x="21" y="28"/>
                  </a:cubicBezTo>
                  <a:lnTo>
                    <a:pt x="21" y="152"/>
                  </a:lnTo>
                  <a:cubicBezTo>
                    <a:pt x="21" y="159"/>
                    <a:pt x="21" y="162"/>
                    <a:pt x="5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1" y="172"/>
                    <a:pt x="21" y="172"/>
                    <a:pt x="32" y="172"/>
                  </a:cubicBezTo>
                  <a:cubicBezTo>
                    <a:pt x="42" y="172"/>
                    <a:pt x="52" y="172"/>
                    <a:pt x="63" y="173"/>
                  </a:cubicBezTo>
                  <a:lnTo>
                    <a:pt x="63" y="162"/>
                  </a:lnTo>
                  <a:lnTo>
                    <a:pt x="58" y="162"/>
                  </a:lnTo>
                  <a:cubicBezTo>
                    <a:pt x="42" y="162"/>
                    <a:pt x="42" y="159"/>
                    <a:pt x="42" y="152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953">
              <a:extLst>
                <a:ext uri="{FF2B5EF4-FFF2-40B4-BE49-F238E27FC236}">
                  <a16:creationId xmlns:a16="http://schemas.microsoft.com/office/drawing/2014/main" id="{A60917CA-0370-495F-9808-E680F5663D25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4410074" y="4967288"/>
              <a:ext cx="55563" cy="44450"/>
            </a:xfrm>
            <a:custGeom>
              <a:avLst/>
              <a:gdLst>
                <a:gd name="T0" fmla="*/ 128 w 149"/>
                <a:gd name="T1" fmla="*/ 35 h 110"/>
                <a:gd name="T2" fmla="*/ 87 w 149"/>
                <a:gd name="T3" fmla="*/ 0 h 110"/>
                <a:gd name="T4" fmla="*/ 40 w 149"/>
                <a:gd name="T5" fmla="*/ 24 h 110"/>
                <a:gd name="T6" fmla="*/ 40 w 149"/>
                <a:gd name="T7" fmla="*/ 0 h 110"/>
                <a:gd name="T8" fmla="*/ 0 w 149"/>
                <a:gd name="T9" fmla="*/ 2 h 110"/>
                <a:gd name="T10" fmla="*/ 0 w 149"/>
                <a:gd name="T11" fmla="*/ 13 h 110"/>
                <a:gd name="T12" fmla="*/ 20 w 149"/>
                <a:gd name="T13" fmla="*/ 27 h 110"/>
                <a:gd name="T14" fmla="*/ 20 w 149"/>
                <a:gd name="T15" fmla="*/ 89 h 110"/>
                <a:gd name="T16" fmla="*/ 4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1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8 w 149"/>
                <a:gd name="T29" fmla="*/ 99 h 110"/>
                <a:gd name="T30" fmla="*/ 42 w 149"/>
                <a:gd name="T31" fmla="*/ 89 h 110"/>
                <a:gd name="T32" fmla="*/ 42 w 149"/>
                <a:gd name="T33" fmla="*/ 45 h 110"/>
                <a:gd name="T34" fmla="*/ 84 w 149"/>
                <a:gd name="T35" fmla="*/ 8 h 110"/>
                <a:gd name="T36" fmla="*/ 106 w 149"/>
                <a:gd name="T37" fmla="*/ 34 h 110"/>
                <a:gd name="T38" fmla="*/ 106 w 149"/>
                <a:gd name="T39" fmla="*/ 89 h 110"/>
                <a:gd name="T40" fmla="*/ 90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7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4 w 149"/>
                <a:gd name="T53" fmla="*/ 99 h 110"/>
                <a:gd name="T54" fmla="*/ 128 w 149"/>
                <a:gd name="T55" fmla="*/ 89 h 110"/>
                <a:gd name="T56" fmla="*/ 128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8" y="35"/>
                  </a:moveTo>
                  <a:cubicBezTo>
                    <a:pt x="128" y="7"/>
                    <a:pt x="110" y="0"/>
                    <a:pt x="87" y="0"/>
                  </a:cubicBezTo>
                  <a:cubicBezTo>
                    <a:pt x="60" y="0"/>
                    <a:pt x="46" y="14"/>
                    <a:pt x="40" y="24"/>
                  </a:cubicBezTo>
                  <a:lnTo>
                    <a:pt x="40" y="0"/>
                  </a:lnTo>
                  <a:lnTo>
                    <a:pt x="0" y="2"/>
                  </a:lnTo>
                  <a:lnTo>
                    <a:pt x="0" y="13"/>
                  </a:lnTo>
                  <a:cubicBezTo>
                    <a:pt x="18" y="13"/>
                    <a:pt x="20" y="15"/>
                    <a:pt x="20" y="27"/>
                  </a:cubicBezTo>
                  <a:lnTo>
                    <a:pt x="20" y="89"/>
                  </a:lnTo>
                  <a:cubicBezTo>
                    <a:pt x="20" y="96"/>
                    <a:pt x="20" y="99"/>
                    <a:pt x="4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0" y="109"/>
                    <a:pt x="21" y="109"/>
                    <a:pt x="31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8" y="99"/>
                  </a:lnTo>
                  <a:cubicBezTo>
                    <a:pt x="42" y="99"/>
                    <a:pt x="42" y="96"/>
                    <a:pt x="42" y="89"/>
                  </a:cubicBezTo>
                  <a:lnTo>
                    <a:pt x="42" y="45"/>
                  </a:lnTo>
                  <a:cubicBezTo>
                    <a:pt x="42" y="17"/>
                    <a:pt x="68" y="8"/>
                    <a:pt x="84" y="8"/>
                  </a:cubicBezTo>
                  <a:cubicBezTo>
                    <a:pt x="102" y="8"/>
                    <a:pt x="106" y="18"/>
                    <a:pt x="106" y="34"/>
                  </a:cubicBezTo>
                  <a:lnTo>
                    <a:pt x="106" y="89"/>
                  </a:lnTo>
                  <a:cubicBezTo>
                    <a:pt x="106" y="96"/>
                    <a:pt x="106" y="99"/>
                    <a:pt x="90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6" y="109"/>
                    <a:pt x="107" y="109"/>
                    <a:pt x="117" y="109"/>
                  </a:cubicBezTo>
                  <a:cubicBezTo>
                    <a:pt x="128" y="109"/>
                    <a:pt x="138" y="109"/>
                    <a:pt x="149" y="110"/>
                  </a:cubicBezTo>
                  <a:lnTo>
                    <a:pt x="149" y="99"/>
                  </a:lnTo>
                  <a:lnTo>
                    <a:pt x="144" y="99"/>
                  </a:lnTo>
                  <a:cubicBezTo>
                    <a:pt x="128" y="99"/>
                    <a:pt x="128" y="96"/>
                    <a:pt x="128" y="89"/>
                  </a:cubicBezTo>
                  <a:lnTo>
                    <a:pt x="128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954">
              <a:extLst>
                <a:ext uri="{FF2B5EF4-FFF2-40B4-BE49-F238E27FC236}">
                  <a16:creationId xmlns:a16="http://schemas.microsoft.com/office/drawing/2014/main" id="{DAF9AB32-6D0B-4D59-A8C2-29F32B43EE9F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4503736" y="4967288"/>
              <a:ext cx="66675" cy="44450"/>
            </a:xfrm>
            <a:custGeom>
              <a:avLst/>
              <a:gdLst>
                <a:gd name="T0" fmla="*/ 26 w 174"/>
                <a:gd name="T1" fmla="*/ 85 h 112"/>
                <a:gd name="T2" fmla="*/ 22 w 174"/>
                <a:gd name="T3" fmla="*/ 104 h 112"/>
                <a:gd name="T4" fmla="*/ 31 w 174"/>
                <a:gd name="T5" fmla="*/ 112 h 112"/>
                <a:gd name="T6" fmla="*/ 43 w 174"/>
                <a:gd name="T7" fmla="*/ 104 h 112"/>
                <a:gd name="T8" fmla="*/ 47 w 174"/>
                <a:gd name="T9" fmla="*/ 85 h 112"/>
                <a:gd name="T10" fmla="*/ 56 w 174"/>
                <a:gd name="T11" fmla="*/ 50 h 112"/>
                <a:gd name="T12" fmla="*/ 108 w 174"/>
                <a:gd name="T13" fmla="*/ 8 h 112"/>
                <a:gd name="T14" fmla="*/ 125 w 174"/>
                <a:gd name="T15" fmla="*/ 26 h 112"/>
                <a:gd name="T16" fmla="*/ 109 w 174"/>
                <a:gd name="T17" fmla="*/ 80 h 112"/>
                <a:gd name="T18" fmla="*/ 106 w 174"/>
                <a:gd name="T19" fmla="*/ 90 h 112"/>
                <a:gd name="T20" fmla="*/ 134 w 174"/>
                <a:gd name="T21" fmla="*/ 112 h 112"/>
                <a:gd name="T22" fmla="*/ 174 w 174"/>
                <a:gd name="T23" fmla="*/ 74 h 112"/>
                <a:gd name="T24" fmla="*/ 169 w 174"/>
                <a:gd name="T25" fmla="*/ 70 h 112"/>
                <a:gd name="T26" fmla="*/ 163 w 174"/>
                <a:gd name="T27" fmla="*/ 76 h 112"/>
                <a:gd name="T28" fmla="*/ 135 w 174"/>
                <a:gd name="T29" fmla="*/ 104 h 112"/>
                <a:gd name="T30" fmla="*/ 127 w 174"/>
                <a:gd name="T31" fmla="*/ 94 h 112"/>
                <a:gd name="T32" fmla="*/ 130 w 174"/>
                <a:gd name="T33" fmla="*/ 81 h 112"/>
                <a:gd name="T34" fmla="*/ 146 w 174"/>
                <a:gd name="T35" fmla="*/ 29 h 112"/>
                <a:gd name="T36" fmla="*/ 109 w 174"/>
                <a:gd name="T37" fmla="*/ 0 h 112"/>
                <a:gd name="T38" fmla="*/ 62 w 174"/>
                <a:gd name="T39" fmla="*/ 24 h 112"/>
                <a:gd name="T40" fmla="*/ 32 w 174"/>
                <a:gd name="T41" fmla="*/ 0 h 112"/>
                <a:gd name="T42" fmla="*/ 0 w 174"/>
                <a:gd name="T43" fmla="*/ 38 h 112"/>
                <a:gd name="T44" fmla="*/ 5 w 174"/>
                <a:gd name="T45" fmla="*/ 42 h 112"/>
                <a:gd name="T46" fmla="*/ 11 w 174"/>
                <a:gd name="T47" fmla="*/ 37 h 112"/>
                <a:gd name="T48" fmla="*/ 31 w 174"/>
                <a:gd name="T49" fmla="*/ 8 h 112"/>
                <a:gd name="T50" fmla="*/ 41 w 174"/>
                <a:gd name="T51" fmla="*/ 21 h 112"/>
                <a:gd name="T52" fmla="*/ 37 w 174"/>
                <a:gd name="T53" fmla="*/ 41 h 112"/>
                <a:gd name="T54" fmla="*/ 31 w 174"/>
                <a:gd name="T55" fmla="*/ 63 h 112"/>
                <a:gd name="T56" fmla="*/ 26 w 174"/>
                <a:gd name="T5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2">
                  <a:moveTo>
                    <a:pt x="26" y="85"/>
                  </a:moveTo>
                  <a:cubicBezTo>
                    <a:pt x="24" y="91"/>
                    <a:pt x="22" y="102"/>
                    <a:pt x="22" y="104"/>
                  </a:cubicBezTo>
                  <a:cubicBezTo>
                    <a:pt x="22" y="109"/>
                    <a:pt x="26" y="112"/>
                    <a:pt x="31" y="112"/>
                  </a:cubicBezTo>
                  <a:cubicBezTo>
                    <a:pt x="34" y="112"/>
                    <a:pt x="40" y="110"/>
                    <a:pt x="43" y="104"/>
                  </a:cubicBezTo>
                  <a:cubicBezTo>
                    <a:pt x="43" y="103"/>
                    <a:pt x="46" y="91"/>
                    <a:pt x="47" y="85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60" y="43"/>
                    <a:pt x="77" y="8"/>
                    <a:pt x="108" y="8"/>
                  </a:cubicBezTo>
                  <a:cubicBezTo>
                    <a:pt x="120" y="8"/>
                    <a:pt x="125" y="15"/>
                    <a:pt x="125" y="26"/>
                  </a:cubicBezTo>
                  <a:cubicBezTo>
                    <a:pt x="125" y="40"/>
                    <a:pt x="115" y="66"/>
                    <a:pt x="109" y="80"/>
                  </a:cubicBezTo>
                  <a:cubicBezTo>
                    <a:pt x="108" y="83"/>
                    <a:pt x="106" y="86"/>
                    <a:pt x="106" y="90"/>
                  </a:cubicBezTo>
                  <a:cubicBezTo>
                    <a:pt x="106" y="103"/>
                    <a:pt x="119" y="112"/>
                    <a:pt x="134" y="112"/>
                  </a:cubicBezTo>
                  <a:cubicBezTo>
                    <a:pt x="160" y="112"/>
                    <a:pt x="174" y="80"/>
                    <a:pt x="174" y="74"/>
                  </a:cubicBezTo>
                  <a:cubicBezTo>
                    <a:pt x="174" y="70"/>
                    <a:pt x="170" y="70"/>
                    <a:pt x="169" y="70"/>
                  </a:cubicBezTo>
                  <a:cubicBezTo>
                    <a:pt x="164" y="70"/>
                    <a:pt x="164" y="71"/>
                    <a:pt x="163" y="76"/>
                  </a:cubicBezTo>
                  <a:cubicBezTo>
                    <a:pt x="158" y="91"/>
                    <a:pt x="146" y="104"/>
                    <a:pt x="135" y="104"/>
                  </a:cubicBezTo>
                  <a:cubicBezTo>
                    <a:pt x="129" y="104"/>
                    <a:pt x="127" y="100"/>
                    <a:pt x="127" y="94"/>
                  </a:cubicBezTo>
                  <a:cubicBezTo>
                    <a:pt x="127" y="89"/>
                    <a:pt x="128" y="87"/>
                    <a:pt x="130" y="81"/>
                  </a:cubicBezTo>
                  <a:cubicBezTo>
                    <a:pt x="135" y="71"/>
                    <a:pt x="146" y="43"/>
                    <a:pt x="146" y="29"/>
                  </a:cubicBezTo>
                  <a:cubicBezTo>
                    <a:pt x="146" y="11"/>
                    <a:pt x="133" y="0"/>
                    <a:pt x="109" y="0"/>
                  </a:cubicBezTo>
                  <a:cubicBezTo>
                    <a:pt x="87" y="0"/>
                    <a:pt x="71" y="13"/>
                    <a:pt x="62" y="24"/>
                  </a:cubicBezTo>
                  <a:cubicBezTo>
                    <a:pt x="61" y="4"/>
                    <a:pt x="41" y="0"/>
                    <a:pt x="32" y="0"/>
                  </a:cubicBezTo>
                  <a:cubicBezTo>
                    <a:pt x="7" y="0"/>
                    <a:pt x="0" y="38"/>
                    <a:pt x="0" y="38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9" y="42"/>
                    <a:pt x="10" y="40"/>
                    <a:pt x="11" y="37"/>
                  </a:cubicBezTo>
                  <a:cubicBezTo>
                    <a:pt x="15" y="23"/>
                    <a:pt x="20" y="8"/>
                    <a:pt x="31" y="8"/>
                  </a:cubicBezTo>
                  <a:cubicBezTo>
                    <a:pt x="39" y="8"/>
                    <a:pt x="41" y="16"/>
                    <a:pt x="41" y="21"/>
                  </a:cubicBezTo>
                  <a:cubicBezTo>
                    <a:pt x="41" y="25"/>
                    <a:pt x="38" y="34"/>
                    <a:pt x="37" y="41"/>
                  </a:cubicBezTo>
                  <a:cubicBezTo>
                    <a:pt x="35" y="47"/>
                    <a:pt x="33" y="58"/>
                    <a:pt x="31" y="63"/>
                  </a:cubicBezTo>
                  <a:lnTo>
                    <a:pt x="26" y="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956">
              <a:extLst>
                <a:ext uri="{FF2B5EF4-FFF2-40B4-BE49-F238E27FC236}">
                  <a16:creationId xmlns:a16="http://schemas.microsoft.com/office/drawing/2014/main" id="{31E7E9FE-5319-4605-8B51-8333F57B9C26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4262436" y="5041900"/>
              <a:ext cx="22225" cy="68263"/>
            </a:xfrm>
            <a:custGeom>
              <a:avLst/>
              <a:gdLst>
                <a:gd name="T0" fmla="*/ 42 w 62"/>
                <a:gd name="T1" fmla="*/ 0 h 173"/>
                <a:gd name="T2" fmla="*/ 0 w 62"/>
                <a:gd name="T3" fmla="*/ 3 h 173"/>
                <a:gd name="T4" fmla="*/ 0 w 62"/>
                <a:gd name="T5" fmla="*/ 14 h 173"/>
                <a:gd name="T6" fmla="*/ 21 w 62"/>
                <a:gd name="T7" fmla="*/ 28 h 173"/>
                <a:gd name="T8" fmla="*/ 21 w 62"/>
                <a:gd name="T9" fmla="*/ 152 h 173"/>
                <a:gd name="T10" fmla="*/ 4 w 62"/>
                <a:gd name="T11" fmla="*/ 162 h 173"/>
                <a:gd name="T12" fmla="*/ 0 w 62"/>
                <a:gd name="T13" fmla="*/ 162 h 173"/>
                <a:gd name="T14" fmla="*/ 0 w 62"/>
                <a:gd name="T15" fmla="*/ 173 h 173"/>
                <a:gd name="T16" fmla="*/ 31 w 62"/>
                <a:gd name="T17" fmla="*/ 172 h 173"/>
                <a:gd name="T18" fmla="*/ 62 w 62"/>
                <a:gd name="T19" fmla="*/ 173 h 173"/>
                <a:gd name="T20" fmla="*/ 62 w 62"/>
                <a:gd name="T21" fmla="*/ 162 h 173"/>
                <a:gd name="T22" fmla="*/ 58 w 62"/>
                <a:gd name="T23" fmla="*/ 162 h 173"/>
                <a:gd name="T24" fmla="*/ 42 w 62"/>
                <a:gd name="T25" fmla="*/ 152 h 173"/>
                <a:gd name="T26" fmla="*/ 42 w 62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3">
                  <a:moveTo>
                    <a:pt x="42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1" y="16"/>
                    <a:pt x="21" y="28"/>
                  </a:cubicBezTo>
                  <a:lnTo>
                    <a:pt x="21" y="152"/>
                  </a:lnTo>
                  <a:cubicBezTo>
                    <a:pt x="21" y="159"/>
                    <a:pt x="21" y="162"/>
                    <a:pt x="4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0" y="172"/>
                    <a:pt x="21" y="172"/>
                    <a:pt x="31" y="172"/>
                  </a:cubicBezTo>
                  <a:cubicBezTo>
                    <a:pt x="41" y="172"/>
                    <a:pt x="52" y="172"/>
                    <a:pt x="62" y="173"/>
                  </a:cubicBezTo>
                  <a:lnTo>
                    <a:pt x="62" y="162"/>
                  </a:lnTo>
                  <a:lnTo>
                    <a:pt x="58" y="162"/>
                  </a:lnTo>
                  <a:cubicBezTo>
                    <a:pt x="42" y="162"/>
                    <a:pt x="42" y="159"/>
                    <a:pt x="42" y="152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957">
              <a:extLst>
                <a:ext uri="{FF2B5EF4-FFF2-40B4-BE49-F238E27FC236}">
                  <a16:creationId xmlns:a16="http://schemas.microsoft.com/office/drawing/2014/main" id="{E726822C-E137-4483-AFB4-23816D29DCA7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4298949" y="5067300"/>
              <a:ext cx="57150" cy="42863"/>
            </a:xfrm>
            <a:custGeom>
              <a:avLst/>
              <a:gdLst>
                <a:gd name="T0" fmla="*/ 129 w 149"/>
                <a:gd name="T1" fmla="*/ 35 h 110"/>
                <a:gd name="T2" fmla="*/ 87 w 149"/>
                <a:gd name="T3" fmla="*/ 0 h 110"/>
                <a:gd name="T4" fmla="*/ 41 w 149"/>
                <a:gd name="T5" fmla="*/ 24 h 110"/>
                <a:gd name="T6" fmla="*/ 41 w 149"/>
                <a:gd name="T7" fmla="*/ 0 h 110"/>
                <a:gd name="T8" fmla="*/ 0 w 149"/>
                <a:gd name="T9" fmla="*/ 3 h 110"/>
                <a:gd name="T10" fmla="*/ 0 w 149"/>
                <a:gd name="T11" fmla="*/ 13 h 110"/>
                <a:gd name="T12" fmla="*/ 21 w 149"/>
                <a:gd name="T13" fmla="*/ 27 h 110"/>
                <a:gd name="T14" fmla="*/ 21 w 149"/>
                <a:gd name="T15" fmla="*/ 89 h 110"/>
                <a:gd name="T16" fmla="*/ 5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2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9 w 149"/>
                <a:gd name="T29" fmla="*/ 99 h 110"/>
                <a:gd name="T30" fmla="*/ 43 w 149"/>
                <a:gd name="T31" fmla="*/ 89 h 110"/>
                <a:gd name="T32" fmla="*/ 43 w 149"/>
                <a:gd name="T33" fmla="*/ 46 h 110"/>
                <a:gd name="T34" fmla="*/ 84 w 149"/>
                <a:gd name="T35" fmla="*/ 8 h 110"/>
                <a:gd name="T36" fmla="*/ 107 w 149"/>
                <a:gd name="T37" fmla="*/ 34 h 110"/>
                <a:gd name="T38" fmla="*/ 107 w 149"/>
                <a:gd name="T39" fmla="*/ 89 h 110"/>
                <a:gd name="T40" fmla="*/ 91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8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5 w 149"/>
                <a:gd name="T53" fmla="*/ 99 h 110"/>
                <a:gd name="T54" fmla="*/ 129 w 149"/>
                <a:gd name="T55" fmla="*/ 89 h 110"/>
                <a:gd name="T56" fmla="*/ 129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9" y="35"/>
                  </a:moveTo>
                  <a:cubicBezTo>
                    <a:pt x="129" y="7"/>
                    <a:pt x="110" y="0"/>
                    <a:pt x="87" y="0"/>
                  </a:cubicBezTo>
                  <a:cubicBezTo>
                    <a:pt x="61" y="0"/>
                    <a:pt x="47" y="14"/>
                    <a:pt x="41" y="24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3"/>
                  </a:lnTo>
                  <a:cubicBezTo>
                    <a:pt x="19" y="13"/>
                    <a:pt x="21" y="15"/>
                    <a:pt x="21" y="27"/>
                  </a:cubicBezTo>
                  <a:lnTo>
                    <a:pt x="21" y="89"/>
                  </a:lnTo>
                  <a:cubicBezTo>
                    <a:pt x="21" y="96"/>
                    <a:pt x="21" y="99"/>
                    <a:pt x="5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9" y="99"/>
                  </a:lnTo>
                  <a:cubicBezTo>
                    <a:pt x="43" y="99"/>
                    <a:pt x="43" y="96"/>
                    <a:pt x="43" y="89"/>
                  </a:cubicBezTo>
                  <a:lnTo>
                    <a:pt x="43" y="46"/>
                  </a:lnTo>
                  <a:cubicBezTo>
                    <a:pt x="43" y="17"/>
                    <a:pt x="69" y="8"/>
                    <a:pt x="84" y="8"/>
                  </a:cubicBezTo>
                  <a:cubicBezTo>
                    <a:pt x="102" y="8"/>
                    <a:pt x="107" y="18"/>
                    <a:pt x="107" y="34"/>
                  </a:cubicBezTo>
                  <a:lnTo>
                    <a:pt x="107" y="89"/>
                  </a:lnTo>
                  <a:cubicBezTo>
                    <a:pt x="107" y="96"/>
                    <a:pt x="107" y="99"/>
                    <a:pt x="91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8" y="109"/>
                    <a:pt x="139" y="109"/>
                    <a:pt x="149" y="110"/>
                  </a:cubicBezTo>
                  <a:lnTo>
                    <a:pt x="149" y="99"/>
                  </a:lnTo>
                  <a:lnTo>
                    <a:pt x="145" y="99"/>
                  </a:lnTo>
                  <a:cubicBezTo>
                    <a:pt x="129" y="99"/>
                    <a:pt x="129" y="96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958">
              <a:extLst>
                <a:ext uri="{FF2B5EF4-FFF2-40B4-BE49-F238E27FC236}">
                  <a16:creationId xmlns:a16="http://schemas.microsoft.com/office/drawing/2014/main" id="{1A99D46D-DA3F-46DC-9F9B-10A61702680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4394199" y="5041900"/>
              <a:ext cx="23813" cy="68263"/>
            </a:xfrm>
            <a:custGeom>
              <a:avLst/>
              <a:gdLst>
                <a:gd name="T0" fmla="*/ 42 w 63"/>
                <a:gd name="T1" fmla="*/ 0 h 173"/>
                <a:gd name="T2" fmla="*/ 0 w 63"/>
                <a:gd name="T3" fmla="*/ 3 h 173"/>
                <a:gd name="T4" fmla="*/ 0 w 63"/>
                <a:gd name="T5" fmla="*/ 14 h 173"/>
                <a:gd name="T6" fmla="*/ 21 w 63"/>
                <a:gd name="T7" fmla="*/ 28 h 173"/>
                <a:gd name="T8" fmla="*/ 21 w 63"/>
                <a:gd name="T9" fmla="*/ 152 h 173"/>
                <a:gd name="T10" fmla="*/ 5 w 63"/>
                <a:gd name="T11" fmla="*/ 162 h 173"/>
                <a:gd name="T12" fmla="*/ 0 w 63"/>
                <a:gd name="T13" fmla="*/ 162 h 173"/>
                <a:gd name="T14" fmla="*/ 0 w 63"/>
                <a:gd name="T15" fmla="*/ 173 h 173"/>
                <a:gd name="T16" fmla="*/ 31 w 63"/>
                <a:gd name="T17" fmla="*/ 172 h 173"/>
                <a:gd name="T18" fmla="*/ 63 w 63"/>
                <a:gd name="T19" fmla="*/ 173 h 173"/>
                <a:gd name="T20" fmla="*/ 63 w 63"/>
                <a:gd name="T21" fmla="*/ 162 h 173"/>
                <a:gd name="T22" fmla="*/ 58 w 63"/>
                <a:gd name="T23" fmla="*/ 162 h 173"/>
                <a:gd name="T24" fmla="*/ 42 w 63"/>
                <a:gd name="T25" fmla="*/ 152 h 173"/>
                <a:gd name="T26" fmla="*/ 42 w 63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173">
                  <a:moveTo>
                    <a:pt x="42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9" y="14"/>
                    <a:pt x="21" y="16"/>
                    <a:pt x="21" y="28"/>
                  </a:cubicBezTo>
                  <a:lnTo>
                    <a:pt x="21" y="152"/>
                  </a:lnTo>
                  <a:cubicBezTo>
                    <a:pt x="21" y="159"/>
                    <a:pt x="21" y="162"/>
                    <a:pt x="5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1" y="172"/>
                    <a:pt x="21" y="172"/>
                    <a:pt x="31" y="172"/>
                  </a:cubicBezTo>
                  <a:cubicBezTo>
                    <a:pt x="42" y="172"/>
                    <a:pt x="52" y="172"/>
                    <a:pt x="63" y="173"/>
                  </a:cubicBezTo>
                  <a:lnTo>
                    <a:pt x="63" y="162"/>
                  </a:lnTo>
                  <a:lnTo>
                    <a:pt x="58" y="162"/>
                  </a:lnTo>
                  <a:cubicBezTo>
                    <a:pt x="42" y="162"/>
                    <a:pt x="42" y="159"/>
                    <a:pt x="42" y="152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959">
              <a:extLst>
                <a:ext uri="{FF2B5EF4-FFF2-40B4-BE49-F238E27FC236}">
                  <a16:creationId xmlns:a16="http://schemas.microsoft.com/office/drawing/2014/main" id="{D4B14EC5-5EC3-4750-877E-726C6504AD65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432299" y="5067300"/>
              <a:ext cx="55563" cy="42863"/>
            </a:xfrm>
            <a:custGeom>
              <a:avLst/>
              <a:gdLst>
                <a:gd name="T0" fmla="*/ 129 w 150"/>
                <a:gd name="T1" fmla="*/ 35 h 110"/>
                <a:gd name="T2" fmla="*/ 87 w 150"/>
                <a:gd name="T3" fmla="*/ 0 h 110"/>
                <a:gd name="T4" fmla="*/ 41 w 150"/>
                <a:gd name="T5" fmla="*/ 24 h 110"/>
                <a:gd name="T6" fmla="*/ 41 w 150"/>
                <a:gd name="T7" fmla="*/ 0 h 110"/>
                <a:gd name="T8" fmla="*/ 0 w 150"/>
                <a:gd name="T9" fmla="*/ 3 h 110"/>
                <a:gd name="T10" fmla="*/ 0 w 150"/>
                <a:gd name="T11" fmla="*/ 13 h 110"/>
                <a:gd name="T12" fmla="*/ 21 w 150"/>
                <a:gd name="T13" fmla="*/ 27 h 110"/>
                <a:gd name="T14" fmla="*/ 21 w 150"/>
                <a:gd name="T15" fmla="*/ 89 h 110"/>
                <a:gd name="T16" fmla="*/ 5 w 150"/>
                <a:gd name="T17" fmla="*/ 99 h 110"/>
                <a:gd name="T18" fmla="*/ 0 w 150"/>
                <a:gd name="T19" fmla="*/ 99 h 110"/>
                <a:gd name="T20" fmla="*/ 0 w 150"/>
                <a:gd name="T21" fmla="*/ 110 h 110"/>
                <a:gd name="T22" fmla="*/ 32 w 150"/>
                <a:gd name="T23" fmla="*/ 109 h 110"/>
                <a:gd name="T24" fmla="*/ 64 w 150"/>
                <a:gd name="T25" fmla="*/ 110 h 110"/>
                <a:gd name="T26" fmla="*/ 64 w 150"/>
                <a:gd name="T27" fmla="*/ 99 h 110"/>
                <a:gd name="T28" fmla="*/ 59 w 150"/>
                <a:gd name="T29" fmla="*/ 99 h 110"/>
                <a:gd name="T30" fmla="*/ 43 w 150"/>
                <a:gd name="T31" fmla="*/ 89 h 110"/>
                <a:gd name="T32" fmla="*/ 43 w 150"/>
                <a:gd name="T33" fmla="*/ 46 h 110"/>
                <a:gd name="T34" fmla="*/ 84 w 150"/>
                <a:gd name="T35" fmla="*/ 8 h 110"/>
                <a:gd name="T36" fmla="*/ 107 w 150"/>
                <a:gd name="T37" fmla="*/ 34 h 110"/>
                <a:gd name="T38" fmla="*/ 107 w 150"/>
                <a:gd name="T39" fmla="*/ 89 h 110"/>
                <a:gd name="T40" fmla="*/ 91 w 150"/>
                <a:gd name="T41" fmla="*/ 99 h 110"/>
                <a:gd name="T42" fmla="*/ 86 w 150"/>
                <a:gd name="T43" fmla="*/ 99 h 110"/>
                <a:gd name="T44" fmla="*/ 86 w 150"/>
                <a:gd name="T45" fmla="*/ 110 h 110"/>
                <a:gd name="T46" fmla="*/ 118 w 150"/>
                <a:gd name="T47" fmla="*/ 109 h 110"/>
                <a:gd name="T48" fmla="*/ 150 w 150"/>
                <a:gd name="T49" fmla="*/ 110 h 110"/>
                <a:gd name="T50" fmla="*/ 150 w 150"/>
                <a:gd name="T51" fmla="*/ 99 h 110"/>
                <a:gd name="T52" fmla="*/ 145 w 150"/>
                <a:gd name="T53" fmla="*/ 99 h 110"/>
                <a:gd name="T54" fmla="*/ 129 w 150"/>
                <a:gd name="T55" fmla="*/ 89 h 110"/>
                <a:gd name="T56" fmla="*/ 129 w 150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10">
                  <a:moveTo>
                    <a:pt x="129" y="35"/>
                  </a:moveTo>
                  <a:cubicBezTo>
                    <a:pt x="129" y="7"/>
                    <a:pt x="110" y="0"/>
                    <a:pt x="87" y="0"/>
                  </a:cubicBezTo>
                  <a:cubicBezTo>
                    <a:pt x="61" y="0"/>
                    <a:pt x="47" y="14"/>
                    <a:pt x="41" y="24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3"/>
                  </a:lnTo>
                  <a:cubicBezTo>
                    <a:pt x="19" y="13"/>
                    <a:pt x="21" y="15"/>
                    <a:pt x="21" y="27"/>
                  </a:cubicBezTo>
                  <a:lnTo>
                    <a:pt x="21" y="89"/>
                  </a:lnTo>
                  <a:cubicBezTo>
                    <a:pt x="21" y="96"/>
                    <a:pt x="21" y="99"/>
                    <a:pt x="5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2" y="109"/>
                    <a:pt x="32" y="109"/>
                  </a:cubicBezTo>
                  <a:cubicBezTo>
                    <a:pt x="43" y="109"/>
                    <a:pt x="53" y="109"/>
                    <a:pt x="64" y="110"/>
                  </a:cubicBezTo>
                  <a:lnTo>
                    <a:pt x="64" y="99"/>
                  </a:lnTo>
                  <a:lnTo>
                    <a:pt x="59" y="99"/>
                  </a:lnTo>
                  <a:cubicBezTo>
                    <a:pt x="43" y="99"/>
                    <a:pt x="43" y="96"/>
                    <a:pt x="43" y="89"/>
                  </a:cubicBezTo>
                  <a:lnTo>
                    <a:pt x="43" y="46"/>
                  </a:lnTo>
                  <a:cubicBezTo>
                    <a:pt x="43" y="17"/>
                    <a:pt x="69" y="8"/>
                    <a:pt x="84" y="8"/>
                  </a:cubicBezTo>
                  <a:cubicBezTo>
                    <a:pt x="103" y="8"/>
                    <a:pt x="107" y="18"/>
                    <a:pt x="107" y="34"/>
                  </a:cubicBezTo>
                  <a:lnTo>
                    <a:pt x="107" y="89"/>
                  </a:lnTo>
                  <a:cubicBezTo>
                    <a:pt x="107" y="96"/>
                    <a:pt x="107" y="99"/>
                    <a:pt x="91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9" y="109"/>
                    <a:pt x="139" y="109"/>
                    <a:pt x="150" y="110"/>
                  </a:cubicBezTo>
                  <a:lnTo>
                    <a:pt x="150" y="99"/>
                  </a:lnTo>
                  <a:lnTo>
                    <a:pt x="145" y="99"/>
                  </a:lnTo>
                  <a:cubicBezTo>
                    <a:pt x="129" y="99"/>
                    <a:pt x="129" y="96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960">
              <a:extLst>
                <a:ext uri="{FF2B5EF4-FFF2-40B4-BE49-F238E27FC236}">
                  <a16:creationId xmlns:a16="http://schemas.microsoft.com/office/drawing/2014/main" id="{A5124CAF-1380-474A-90A0-9D743B20D521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527549" y="5067300"/>
              <a:ext cx="65088" cy="44450"/>
            </a:xfrm>
            <a:custGeom>
              <a:avLst/>
              <a:gdLst>
                <a:gd name="T0" fmla="*/ 26 w 174"/>
                <a:gd name="T1" fmla="*/ 85 h 112"/>
                <a:gd name="T2" fmla="*/ 21 w 174"/>
                <a:gd name="T3" fmla="*/ 104 h 112"/>
                <a:gd name="T4" fmla="*/ 31 w 174"/>
                <a:gd name="T5" fmla="*/ 112 h 112"/>
                <a:gd name="T6" fmla="*/ 42 w 174"/>
                <a:gd name="T7" fmla="*/ 104 h 112"/>
                <a:gd name="T8" fmla="*/ 47 w 174"/>
                <a:gd name="T9" fmla="*/ 85 h 112"/>
                <a:gd name="T10" fmla="*/ 56 w 174"/>
                <a:gd name="T11" fmla="*/ 50 h 112"/>
                <a:gd name="T12" fmla="*/ 108 w 174"/>
                <a:gd name="T13" fmla="*/ 8 h 112"/>
                <a:gd name="T14" fmla="*/ 125 w 174"/>
                <a:gd name="T15" fmla="*/ 26 h 112"/>
                <a:gd name="T16" fmla="*/ 109 w 174"/>
                <a:gd name="T17" fmla="*/ 80 h 112"/>
                <a:gd name="T18" fmla="*/ 106 w 174"/>
                <a:gd name="T19" fmla="*/ 90 h 112"/>
                <a:gd name="T20" fmla="*/ 133 w 174"/>
                <a:gd name="T21" fmla="*/ 112 h 112"/>
                <a:gd name="T22" fmla="*/ 174 w 174"/>
                <a:gd name="T23" fmla="*/ 74 h 112"/>
                <a:gd name="T24" fmla="*/ 168 w 174"/>
                <a:gd name="T25" fmla="*/ 70 h 112"/>
                <a:gd name="T26" fmla="*/ 162 w 174"/>
                <a:gd name="T27" fmla="*/ 76 h 112"/>
                <a:gd name="T28" fmla="*/ 134 w 174"/>
                <a:gd name="T29" fmla="*/ 104 h 112"/>
                <a:gd name="T30" fmla="*/ 127 w 174"/>
                <a:gd name="T31" fmla="*/ 94 h 112"/>
                <a:gd name="T32" fmla="*/ 130 w 174"/>
                <a:gd name="T33" fmla="*/ 81 h 112"/>
                <a:gd name="T34" fmla="*/ 146 w 174"/>
                <a:gd name="T35" fmla="*/ 29 h 112"/>
                <a:gd name="T36" fmla="*/ 109 w 174"/>
                <a:gd name="T37" fmla="*/ 0 h 112"/>
                <a:gd name="T38" fmla="*/ 62 w 174"/>
                <a:gd name="T39" fmla="*/ 24 h 112"/>
                <a:gd name="T40" fmla="*/ 32 w 174"/>
                <a:gd name="T41" fmla="*/ 0 h 112"/>
                <a:gd name="T42" fmla="*/ 0 w 174"/>
                <a:gd name="T43" fmla="*/ 38 h 112"/>
                <a:gd name="T44" fmla="*/ 5 w 174"/>
                <a:gd name="T45" fmla="*/ 42 h 112"/>
                <a:gd name="T46" fmla="*/ 11 w 174"/>
                <a:gd name="T47" fmla="*/ 37 h 112"/>
                <a:gd name="T48" fmla="*/ 31 w 174"/>
                <a:gd name="T49" fmla="*/ 8 h 112"/>
                <a:gd name="T50" fmla="*/ 41 w 174"/>
                <a:gd name="T51" fmla="*/ 21 h 112"/>
                <a:gd name="T52" fmla="*/ 37 w 174"/>
                <a:gd name="T53" fmla="*/ 41 h 112"/>
                <a:gd name="T54" fmla="*/ 31 w 174"/>
                <a:gd name="T55" fmla="*/ 63 h 112"/>
                <a:gd name="T56" fmla="*/ 26 w 174"/>
                <a:gd name="T5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2">
                  <a:moveTo>
                    <a:pt x="26" y="85"/>
                  </a:moveTo>
                  <a:cubicBezTo>
                    <a:pt x="24" y="91"/>
                    <a:pt x="21" y="102"/>
                    <a:pt x="21" y="104"/>
                  </a:cubicBezTo>
                  <a:cubicBezTo>
                    <a:pt x="21" y="109"/>
                    <a:pt x="26" y="112"/>
                    <a:pt x="31" y="112"/>
                  </a:cubicBezTo>
                  <a:cubicBezTo>
                    <a:pt x="34" y="112"/>
                    <a:pt x="40" y="110"/>
                    <a:pt x="42" y="104"/>
                  </a:cubicBezTo>
                  <a:cubicBezTo>
                    <a:pt x="43" y="103"/>
                    <a:pt x="46" y="91"/>
                    <a:pt x="47" y="85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9" y="43"/>
                    <a:pt x="77" y="8"/>
                    <a:pt x="108" y="8"/>
                  </a:cubicBezTo>
                  <a:cubicBezTo>
                    <a:pt x="120" y="8"/>
                    <a:pt x="125" y="15"/>
                    <a:pt x="125" y="26"/>
                  </a:cubicBezTo>
                  <a:cubicBezTo>
                    <a:pt x="125" y="40"/>
                    <a:pt x="115" y="66"/>
                    <a:pt x="109" y="80"/>
                  </a:cubicBezTo>
                  <a:cubicBezTo>
                    <a:pt x="108" y="83"/>
                    <a:pt x="106" y="86"/>
                    <a:pt x="106" y="90"/>
                  </a:cubicBezTo>
                  <a:cubicBezTo>
                    <a:pt x="106" y="103"/>
                    <a:pt x="119" y="112"/>
                    <a:pt x="133" y="112"/>
                  </a:cubicBezTo>
                  <a:cubicBezTo>
                    <a:pt x="160" y="112"/>
                    <a:pt x="174" y="80"/>
                    <a:pt x="174" y="74"/>
                  </a:cubicBezTo>
                  <a:cubicBezTo>
                    <a:pt x="174" y="70"/>
                    <a:pt x="169" y="70"/>
                    <a:pt x="168" y="70"/>
                  </a:cubicBezTo>
                  <a:cubicBezTo>
                    <a:pt x="164" y="70"/>
                    <a:pt x="164" y="71"/>
                    <a:pt x="162" y="76"/>
                  </a:cubicBezTo>
                  <a:cubicBezTo>
                    <a:pt x="158" y="91"/>
                    <a:pt x="146" y="104"/>
                    <a:pt x="134" y="104"/>
                  </a:cubicBezTo>
                  <a:cubicBezTo>
                    <a:pt x="129" y="104"/>
                    <a:pt x="127" y="100"/>
                    <a:pt x="127" y="94"/>
                  </a:cubicBezTo>
                  <a:cubicBezTo>
                    <a:pt x="127" y="89"/>
                    <a:pt x="128" y="87"/>
                    <a:pt x="130" y="81"/>
                  </a:cubicBezTo>
                  <a:cubicBezTo>
                    <a:pt x="134" y="71"/>
                    <a:pt x="146" y="43"/>
                    <a:pt x="146" y="29"/>
                  </a:cubicBezTo>
                  <a:cubicBezTo>
                    <a:pt x="146" y="11"/>
                    <a:pt x="133" y="0"/>
                    <a:pt x="109" y="0"/>
                  </a:cubicBezTo>
                  <a:cubicBezTo>
                    <a:pt x="86" y="0"/>
                    <a:pt x="71" y="13"/>
                    <a:pt x="62" y="24"/>
                  </a:cubicBezTo>
                  <a:cubicBezTo>
                    <a:pt x="61" y="4"/>
                    <a:pt x="41" y="0"/>
                    <a:pt x="32" y="0"/>
                  </a:cubicBezTo>
                  <a:cubicBezTo>
                    <a:pt x="7" y="0"/>
                    <a:pt x="0" y="38"/>
                    <a:pt x="0" y="38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9" y="42"/>
                    <a:pt x="10" y="40"/>
                    <a:pt x="11" y="37"/>
                  </a:cubicBezTo>
                  <a:cubicBezTo>
                    <a:pt x="14" y="23"/>
                    <a:pt x="20" y="8"/>
                    <a:pt x="31" y="8"/>
                  </a:cubicBezTo>
                  <a:cubicBezTo>
                    <a:pt x="39" y="8"/>
                    <a:pt x="41" y="16"/>
                    <a:pt x="41" y="21"/>
                  </a:cubicBezTo>
                  <a:cubicBezTo>
                    <a:pt x="41" y="25"/>
                    <a:pt x="38" y="34"/>
                    <a:pt x="37" y="41"/>
                  </a:cubicBezTo>
                  <a:cubicBezTo>
                    <a:pt x="35" y="48"/>
                    <a:pt x="33" y="58"/>
                    <a:pt x="31" y="63"/>
                  </a:cubicBezTo>
                  <a:lnTo>
                    <a:pt x="26" y="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任意多边形: 形状 2245">
              <a:extLst>
                <a:ext uri="{FF2B5EF4-FFF2-40B4-BE49-F238E27FC236}">
                  <a16:creationId xmlns:a16="http://schemas.microsoft.com/office/drawing/2014/main" id="{34DFA5CA-67D5-43AB-BFBB-CA58D05E612B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3457574" y="5244306"/>
              <a:ext cx="611189" cy="7939"/>
            </a:xfrm>
            <a:custGeom>
              <a:avLst/>
              <a:gdLst/>
              <a:ahLst/>
              <a:cxnLst/>
              <a:rect l="0" t="0" r="0" b="0"/>
              <a:pathLst>
                <a:path w="611189" h="7939">
                  <a:moveTo>
                    <a:pt x="0" y="7938"/>
                  </a:moveTo>
                  <a:lnTo>
                    <a:pt x="611188" y="7938"/>
                  </a:lnTo>
                  <a:lnTo>
                    <a:pt x="6111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247" name="任意多边形: 形状 2246">
              <a:extLst>
                <a:ext uri="{FF2B5EF4-FFF2-40B4-BE49-F238E27FC236}">
                  <a16:creationId xmlns:a16="http://schemas.microsoft.com/office/drawing/2014/main" id="{F675516C-3C96-40A4-9C93-30ABE3BAD5A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4252911" y="5026025"/>
              <a:ext cx="349251" cy="6351"/>
            </a:xfrm>
            <a:custGeom>
              <a:avLst/>
              <a:gdLst/>
              <a:ahLst/>
              <a:cxnLst/>
              <a:rect l="0" t="0" r="0" b="0"/>
              <a:pathLst>
                <a:path w="349251" h="6351">
                  <a:moveTo>
                    <a:pt x="0" y="6350"/>
                  </a:moveTo>
                  <a:lnTo>
                    <a:pt x="349250" y="6350"/>
                  </a:lnTo>
                  <a:lnTo>
                    <a:pt x="3492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944" name="文本框 1943">
            <a:extLst>
              <a:ext uri="{FF2B5EF4-FFF2-40B4-BE49-F238E27FC236}">
                <a16:creationId xmlns:a16="http://schemas.microsoft.com/office/drawing/2014/main" id="{04E6280A-D936-4ADD-820A-505FB135C170}"/>
              </a:ext>
            </a:extLst>
          </p:cNvPr>
          <p:cNvSpPr txBox="1"/>
          <p:nvPr/>
        </p:nvSpPr>
        <p:spPr>
          <a:xfrm>
            <a:off x="4762508" y="5068760"/>
            <a:ext cx="204774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accent2"/>
                </a:solidFill>
              </a:rPr>
              <a:t>let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3ln(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)/</a:t>
            </a:r>
            <a:r>
              <a:rPr lang="en-US" altLang="zh-CN" dirty="0" err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lnln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zh-CN" altLang="en-US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46" name="组合 2445">
            <a:extLst>
              <a:ext uri="{FF2B5EF4-FFF2-40B4-BE49-F238E27FC236}">
                <a16:creationId xmlns:a16="http://schemas.microsoft.com/office/drawing/2014/main" id="{6336A88F-A100-4758-9958-52D58C2523B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2181225" y="5785462"/>
            <a:ext cx="5927728" cy="538163"/>
            <a:chOff x="2181225" y="5811838"/>
            <a:chExt cx="5927728" cy="538163"/>
          </a:xfrm>
        </p:grpSpPr>
        <p:sp>
          <p:nvSpPr>
            <p:cNvPr id="2366" name="Freeform 1029">
              <a:extLst>
                <a:ext uri="{FF2B5EF4-FFF2-40B4-BE49-F238E27FC236}">
                  <a16:creationId xmlns:a16="http://schemas.microsoft.com/office/drawing/2014/main" id="{F17CBEFE-0196-4CFD-BCF8-C596C47EC0C9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181225" y="6042026"/>
              <a:ext cx="114300" cy="150813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5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030 2">
              <a:extLst>
                <a:ext uri="{FF2B5EF4-FFF2-40B4-BE49-F238E27FC236}">
                  <a16:creationId xmlns:a16="http://schemas.microsoft.com/office/drawing/2014/main" id="{FC674075-9352-4594-A7B9-FCFB0FEF9E8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400300" y="5883276"/>
              <a:ext cx="92075" cy="466725"/>
            </a:xfrm>
            <a:custGeom>
              <a:avLst/>
              <a:gdLst>
                <a:gd name="T0" fmla="*/ 245 w 245"/>
                <a:gd name="T1" fmla="*/ 1191 h 1196"/>
                <a:gd name="T2" fmla="*/ 243 w 245"/>
                <a:gd name="T3" fmla="*/ 1187 h 1196"/>
                <a:gd name="T4" fmla="*/ 158 w 245"/>
                <a:gd name="T5" fmla="*/ 1081 h 1196"/>
                <a:gd name="T6" fmla="*/ 41 w 245"/>
                <a:gd name="T7" fmla="*/ 598 h 1196"/>
                <a:gd name="T8" fmla="*/ 142 w 245"/>
                <a:gd name="T9" fmla="*/ 143 h 1196"/>
                <a:gd name="T10" fmla="*/ 244 w 245"/>
                <a:gd name="T11" fmla="*/ 9 h 1196"/>
                <a:gd name="T12" fmla="*/ 245 w 245"/>
                <a:gd name="T13" fmla="*/ 5 h 1196"/>
                <a:gd name="T14" fmla="*/ 235 w 245"/>
                <a:gd name="T15" fmla="*/ 0 h 1196"/>
                <a:gd name="T16" fmla="*/ 219 w 245"/>
                <a:gd name="T17" fmla="*/ 7 h 1196"/>
                <a:gd name="T18" fmla="*/ 0 w 245"/>
                <a:gd name="T19" fmla="*/ 598 h 1196"/>
                <a:gd name="T20" fmla="*/ 172 w 245"/>
                <a:gd name="T21" fmla="*/ 1141 h 1196"/>
                <a:gd name="T22" fmla="*/ 221 w 245"/>
                <a:gd name="T23" fmla="*/ 1190 h 1196"/>
                <a:gd name="T24" fmla="*/ 235 w 245"/>
                <a:gd name="T25" fmla="*/ 1196 h 1196"/>
                <a:gd name="T26" fmla="*/ 245 w 245"/>
                <a:gd name="T27" fmla="*/ 1191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6">
                  <a:moveTo>
                    <a:pt x="245" y="1191"/>
                  </a:moveTo>
                  <a:cubicBezTo>
                    <a:pt x="245" y="1189"/>
                    <a:pt x="244" y="1188"/>
                    <a:pt x="243" y="1187"/>
                  </a:cubicBezTo>
                  <a:cubicBezTo>
                    <a:pt x="225" y="1169"/>
                    <a:pt x="192" y="1135"/>
                    <a:pt x="158" y="1081"/>
                  </a:cubicBezTo>
                  <a:cubicBezTo>
                    <a:pt x="78" y="953"/>
                    <a:pt x="41" y="790"/>
                    <a:pt x="41" y="598"/>
                  </a:cubicBezTo>
                  <a:cubicBezTo>
                    <a:pt x="41" y="464"/>
                    <a:pt x="59" y="291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7"/>
                    <a:pt x="245" y="6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7"/>
                  </a:cubicBezTo>
                  <a:cubicBezTo>
                    <a:pt x="52" y="159"/>
                    <a:pt x="0" y="388"/>
                    <a:pt x="0" y="598"/>
                  </a:cubicBezTo>
                  <a:cubicBezTo>
                    <a:pt x="0" y="794"/>
                    <a:pt x="45" y="991"/>
                    <a:pt x="172" y="1141"/>
                  </a:cubicBezTo>
                  <a:cubicBezTo>
                    <a:pt x="182" y="1152"/>
                    <a:pt x="200" y="1173"/>
                    <a:pt x="221" y="1190"/>
                  </a:cubicBezTo>
                  <a:cubicBezTo>
                    <a:pt x="227" y="1196"/>
                    <a:pt x="228" y="1196"/>
                    <a:pt x="235" y="1196"/>
                  </a:cubicBezTo>
                  <a:cubicBezTo>
                    <a:pt x="242" y="1196"/>
                    <a:pt x="245" y="1196"/>
                    <a:pt x="245" y="119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031">
              <a:extLst>
                <a:ext uri="{FF2B5EF4-FFF2-40B4-BE49-F238E27FC236}">
                  <a16:creationId xmlns:a16="http://schemas.microsoft.com/office/drawing/2014/main" id="{186DC94F-4062-4147-BD23-81ECA7CB8F97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527300" y="5899151"/>
              <a:ext cx="41275" cy="1349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032">
              <a:extLst>
                <a:ext uri="{FF2B5EF4-FFF2-40B4-BE49-F238E27FC236}">
                  <a16:creationId xmlns:a16="http://schemas.microsoft.com/office/drawing/2014/main" id="{722DA164-696D-461B-8160-0552BEFF177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579688" y="5948363"/>
              <a:ext cx="93663" cy="8572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033">
              <a:extLst>
                <a:ext uri="{FF2B5EF4-FFF2-40B4-BE49-F238E27FC236}">
                  <a16:creationId xmlns:a16="http://schemas.microsoft.com/office/drawing/2014/main" id="{513D53B3-EA24-4CE3-B21E-C2666DF8134C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714625" y="5899151"/>
              <a:ext cx="39688" cy="134938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2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034">
              <a:extLst>
                <a:ext uri="{FF2B5EF4-FFF2-40B4-BE49-F238E27FC236}">
                  <a16:creationId xmlns:a16="http://schemas.microsoft.com/office/drawing/2014/main" id="{7F381DE2-1DC9-48A1-930A-CC9D667C6B3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765425" y="5948363"/>
              <a:ext cx="93663" cy="8572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035">
              <a:extLst>
                <a:ext uri="{FF2B5EF4-FFF2-40B4-BE49-F238E27FC236}">
                  <a16:creationId xmlns:a16="http://schemas.microsoft.com/office/drawing/2014/main" id="{323B155C-4226-4E94-8197-DF013EC82074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898775" y="5948363"/>
              <a:ext cx="101600" cy="87313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70 w 271"/>
                <a:gd name="T21" fmla="*/ 162 h 226"/>
                <a:gd name="T22" fmla="*/ 165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70" y="162"/>
                  </a:cubicBezTo>
                  <a:cubicBezTo>
                    <a:pt x="165" y="173"/>
                    <a:pt x="165" y="179"/>
                    <a:pt x="165" y="185"/>
                  </a:cubicBezTo>
                  <a:cubicBezTo>
                    <a:pt x="165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037">
              <a:extLst>
                <a:ext uri="{FF2B5EF4-FFF2-40B4-BE49-F238E27FC236}">
                  <a16:creationId xmlns:a16="http://schemas.microsoft.com/office/drawing/2014/main" id="{94F89A88-C69F-4EF5-A34A-841A5915C46B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620963" y="6164263"/>
              <a:ext cx="41275" cy="1349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038">
              <a:extLst>
                <a:ext uri="{FF2B5EF4-FFF2-40B4-BE49-F238E27FC236}">
                  <a16:creationId xmlns:a16="http://schemas.microsoft.com/office/drawing/2014/main" id="{0B404993-64FD-40B4-A893-0490D9BBE53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671763" y="6213476"/>
              <a:ext cx="93663" cy="8572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039">
              <a:extLst>
                <a:ext uri="{FF2B5EF4-FFF2-40B4-BE49-F238E27FC236}">
                  <a16:creationId xmlns:a16="http://schemas.microsoft.com/office/drawing/2014/main" id="{272F6C32-D28E-47F1-AB12-50F0C5ED8C12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805113" y="6213476"/>
              <a:ext cx="101600" cy="87313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2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8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040">
              <a:extLst>
                <a:ext uri="{FF2B5EF4-FFF2-40B4-BE49-F238E27FC236}">
                  <a16:creationId xmlns:a16="http://schemas.microsoft.com/office/drawing/2014/main" id="{DA5097CC-BF84-4DE9-B58F-5395328AFC22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33713" y="5883276"/>
              <a:ext cx="92075" cy="466725"/>
            </a:xfrm>
            <a:custGeom>
              <a:avLst/>
              <a:gdLst>
                <a:gd name="T0" fmla="*/ 246 w 246"/>
                <a:gd name="T1" fmla="*/ 598 h 1196"/>
                <a:gd name="T2" fmla="*/ 74 w 246"/>
                <a:gd name="T3" fmla="*/ 56 h 1196"/>
                <a:gd name="T4" fmla="*/ 25 w 246"/>
                <a:gd name="T5" fmla="*/ 6 h 1196"/>
                <a:gd name="T6" fmla="*/ 11 w 246"/>
                <a:gd name="T7" fmla="*/ 0 h 1196"/>
                <a:gd name="T8" fmla="*/ 0 w 246"/>
                <a:gd name="T9" fmla="*/ 5 h 1196"/>
                <a:gd name="T10" fmla="*/ 3 w 246"/>
                <a:gd name="T11" fmla="*/ 10 h 1196"/>
                <a:gd name="T12" fmla="*/ 88 w 246"/>
                <a:gd name="T13" fmla="*/ 115 h 1196"/>
                <a:gd name="T14" fmla="*/ 204 w 246"/>
                <a:gd name="T15" fmla="*/ 598 h 1196"/>
                <a:gd name="T16" fmla="*/ 104 w 246"/>
                <a:gd name="T17" fmla="*/ 1054 h 1196"/>
                <a:gd name="T18" fmla="*/ 2 w 246"/>
                <a:gd name="T19" fmla="*/ 1187 h 1196"/>
                <a:gd name="T20" fmla="*/ 0 w 246"/>
                <a:gd name="T21" fmla="*/ 1191 h 1196"/>
                <a:gd name="T22" fmla="*/ 11 w 246"/>
                <a:gd name="T23" fmla="*/ 1196 h 1196"/>
                <a:gd name="T24" fmla="*/ 26 w 246"/>
                <a:gd name="T25" fmla="*/ 1189 h 1196"/>
                <a:gd name="T26" fmla="*/ 246 w 246"/>
                <a:gd name="T27" fmla="*/ 598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6">
                  <a:moveTo>
                    <a:pt x="246" y="598"/>
                  </a:moveTo>
                  <a:cubicBezTo>
                    <a:pt x="246" y="402"/>
                    <a:pt x="201" y="205"/>
                    <a:pt x="74" y="56"/>
                  </a:cubicBezTo>
                  <a:cubicBezTo>
                    <a:pt x="64" y="44"/>
                    <a:pt x="45" y="24"/>
                    <a:pt x="25" y="6"/>
                  </a:cubicBezTo>
                  <a:cubicBezTo>
                    <a:pt x="19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1" y="28"/>
                    <a:pt x="54" y="61"/>
                    <a:pt x="88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2"/>
                    <a:pt x="186" y="905"/>
                    <a:pt x="104" y="1054"/>
                  </a:cubicBezTo>
                  <a:cubicBezTo>
                    <a:pt x="65" y="1125"/>
                    <a:pt x="23" y="1166"/>
                    <a:pt x="2" y="1187"/>
                  </a:cubicBezTo>
                  <a:cubicBezTo>
                    <a:pt x="1" y="1188"/>
                    <a:pt x="0" y="1190"/>
                    <a:pt x="0" y="1191"/>
                  </a:cubicBezTo>
                  <a:cubicBezTo>
                    <a:pt x="0" y="1196"/>
                    <a:pt x="5" y="1196"/>
                    <a:pt x="11" y="1196"/>
                  </a:cubicBezTo>
                  <a:cubicBezTo>
                    <a:pt x="18" y="1196"/>
                    <a:pt x="19" y="1196"/>
                    <a:pt x="26" y="1189"/>
                  </a:cubicBezTo>
                  <a:cubicBezTo>
                    <a:pt x="193" y="1037"/>
                    <a:pt x="246" y="808"/>
                    <a:pt x="246" y="59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041">
              <a:extLst>
                <a:ext uri="{FF2B5EF4-FFF2-40B4-BE49-F238E27FC236}">
                  <a16:creationId xmlns:a16="http://schemas.microsoft.com/office/drawing/2014/main" id="{547561AF-F32A-4953-B2E8-46AFAD4EED0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216275" y="5815013"/>
              <a:ext cx="47625" cy="66675"/>
            </a:xfrm>
            <a:custGeom>
              <a:avLst/>
              <a:gdLst>
                <a:gd name="T0" fmla="*/ 62 w 129"/>
                <a:gd name="T1" fmla="*/ 83 h 171"/>
                <a:gd name="T2" fmla="*/ 100 w 129"/>
                <a:gd name="T3" fmla="*/ 122 h 171"/>
                <a:gd name="T4" fmla="*/ 62 w 129"/>
                <a:gd name="T5" fmla="*/ 160 h 171"/>
                <a:gd name="T6" fmla="*/ 17 w 129"/>
                <a:gd name="T7" fmla="*/ 147 h 171"/>
                <a:gd name="T8" fmla="*/ 30 w 129"/>
                <a:gd name="T9" fmla="*/ 132 h 171"/>
                <a:gd name="T10" fmla="*/ 15 w 129"/>
                <a:gd name="T11" fmla="*/ 117 h 171"/>
                <a:gd name="T12" fmla="*/ 0 w 129"/>
                <a:gd name="T13" fmla="*/ 133 h 171"/>
                <a:gd name="T14" fmla="*/ 63 w 129"/>
                <a:gd name="T15" fmla="*/ 171 h 171"/>
                <a:gd name="T16" fmla="*/ 129 w 129"/>
                <a:gd name="T17" fmla="*/ 122 h 171"/>
                <a:gd name="T18" fmla="*/ 83 w 129"/>
                <a:gd name="T19" fmla="*/ 78 h 171"/>
                <a:gd name="T20" fmla="*/ 120 w 129"/>
                <a:gd name="T21" fmla="*/ 35 h 171"/>
                <a:gd name="T22" fmla="*/ 64 w 129"/>
                <a:gd name="T23" fmla="*/ 0 h 171"/>
                <a:gd name="T24" fmla="*/ 9 w 129"/>
                <a:gd name="T25" fmla="*/ 35 h 171"/>
                <a:gd name="T26" fmla="*/ 23 w 129"/>
                <a:gd name="T27" fmla="*/ 50 h 171"/>
                <a:gd name="T28" fmla="*/ 37 w 129"/>
                <a:gd name="T29" fmla="*/ 35 h 171"/>
                <a:gd name="T30" fmla="*/ 25 w 129"/>
                <a:gd name="T31" fmla="*/ 21 h 171"/>
                <a:gd name="T32" fmla="*/ 63 w 129"/>
                <a:gd name="T33" fmla="*/ 9 h 171"/>
                <a:gd name="T34" fmla="*/ 94 w 129"/>
                <a:gd name="T35" fmla="*/ 35 h 171"/>
                <a:gd name="T36" fmla="*/ 59 w 129"/>
                <a:gd name="T37" fmla="*/ 74 h 171"/>
                <a:gd name="T38" fmla="*/ 44 w 129"/>
                <a:gd name="T39" fmla="*/ 74 h 171"/>
                <a:gd name="T40" fmla="*/ 39 w 129"/>
                <a:gd name="T41" fmla="*/ 79 h 171"/>
                <a:gd name="T42" fmla="*/ 46 w 129"/>
                <a:gd name="T43" fmla="*/ 83 h 171"/>
                <a:gd name="T44" fmla="*/ 62 w 129"/>
                <a:gd name="T45" fmla="*/ 8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171">
                  <a:moveTo>
                    <a:pt x="62" y="83"/>
                  </a:moveTo>
                  <a:cubicBezTo>
                    <a:pt x="85" y="83"/>
                    <a:pt x="100" y="97"/>
                    <a:pt x="100" y="122"/>
                  </a:cubicBezTo>
                  <a:cubicBezTo>
                    <a:pt x="100" y="147"/>
                    <a:pt x="84" y="160"/>
                    <a:pt x="62" y="160"/>
                  </a:cubicBezTo>
                  <a:cubicBezTo>
                    <a:pt x="60" y="160"/>
                    <a:pt x="30" y="160"/>
                    <a:pt x="17" y="147"/>
                  </a:cubicBezTo>
                  <a:cubicBezTo>
                    <a:pt x="27" y="146"/>
                    <a:pt x="30" y="138"/>
                    <a:pt x="30" y="132"/>
                  </a:cubicBezTo>
                  <a:cubicBezTo>
                    <a:pt x="30" y="123"/>
                    <a:pt x="24" y="117"/>
                    <a:pt x="15" y="117"/>
                  </a:cubicBezTo>
                  <a:cubicBezTo>
                    <a:pt x="7" y="117"/>
                    <a:pt x="0" y="122"/>
                    <a:pt x="0" y="133"/>
                  </a:cubicBezTo>
                  <a:cubicBezTo>
                    <a:pt x="0" y="159"/>
                    <a:pt x="29" y="171"/>
                    <a:pt x="63" y="171"/>
                  </a:cubicBezTo>
                  <a:cubicBezTo>
                    <a:pt x="104" y="171"/>
                    <a:pt x="129" y="146"/>
                    <a:pt x="129" y="122"/>
                  </a:cubicBezTo>
                  <a:cubicBezTo>
                    <a:pt x="129" y="101"/>
                    <a:pt x="111" y="84"/>
                    <a:pt x="83" y="78"/>
                  </a:cubicBezTo>
                  <a:cubicBezTo>
                    <a:pt x="112" y="68"/>
                    <a:pt x="120" y="49"/>
                    <a:pt x="120" y="35"/>
                  </a:cubicBezTo>
                  <a:cubicBezTo>
                    <a:pt x="120" y="15"/>
                    <a:pt x="95" y="0"/>
                    <a:pt x="64" y="0"/>
                  </a:cubicBezTo>
                  <a:cubicBezTo>
                    <a:pt x="33" y="0"/>
                    <a:pt x="9" y="13"/>
                    <a:pt x="9" y="35"/>
                  </a:cubicBezTo>
                  <a:cubicBezTo>
                    <a:pt x="9" y="47"/>
                    <a:pt x="18" y="50"/>
                    <a:pt x="23" y="50"/>
                  </a:cubicBezTo>
                  <a:cubicBezTo>
                    <a:pt x="30" y="50"/>
                    <a:pt x="37" y="44"/>
                    <a:pt x="37" y="35"/>
                  </a:cubicBezTo>
                  <a:cubicBezTo>
                    <a:pt x="37" y="30"/>
                    <a:pt x="34" y="23"/>
                    <a:pt x="25" y="21"/>
                  </a:cubicBezTo>
                  <a:cubicBezTo>
                    <a:pt x="36" y="10"/>
                    <a:pt x="58" y="9"/>
                    <a:pt x="63" y="9"/>
                  </a:cubicBezTo>
                  <a:cubicBezTo>
                    <a:pt x="81" y="9"/>
                    <a:pt x="94" y="18"/>
                    <a:pt x="94" y="35"/>
                  </a:cubicBezTo>
                  <a:cubicBezTo>
                    <a:pt x="94" y="50"/>
                    <a:pt x="85" y="72"/>
                    <a:pt x="59" y="74"/>
                  </a:cubicBezTo>
                  <a:cubicBezTo>
                    <a:pt x="52" y="74"/>
                    <a:pt x="51" y="74"/>
                    <a:pt x="44" y="74"/>
                  </a:cubicBezTo>
                  <a:cubicBezTo>
                    <a:pt x="41" y="75"/>
                    <a:pt x="39" y="75"/>
                    <a:pt x="39" y="79"/>
                  </a:cubicBezTo>
                  <a:cubicBezTo>
                    <a:pt x="39" y="83"/>
                    <a:pt x="41" y="83"/>
                    <a:pt x="46" y="83"/>
                  </a:cubicBezTo>
                  <a:lnTo>
                    <a:pt x="62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1042">
              <a:extLst>
                <a:ext uri="{FF2B5EF4-FFF2-40B4-BE49-F238E27FC236}">
                  <a16:creationId xmlns:a16="http://schemas.microsoft.com/office/drawing/2014/main" id="{342B068A-EE50-4323-9D2F-F66479183505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302000" y="5811838"/>
              <a:ext cx="23813" cy="66675"/>
            </a:xfrm>
            <a:custGeom>
              <a:avLst/>
              <a:gdLst>
                <a:gd name="T0" fmla="*/ 42 w 63"/>
                <a:gd name="T1" fmla="*/ 0 h 172"/>
                <a:gd name="T2" fmla="*/ 0 w 63"/>
                <a:gd name="T3" fmla="*/ 2 h 172"/>
                <a:gd name="T4" fmla="*/ 0 w 63"/>
                <a:gd name="T5" fmla="*/ 13 h 172"/>
                <a:gd name="T6" fmla="*/ 21 w 63"/>
                <a:gd name="T7" fmla="*/ 27 h 172"/>
                <a:gd name="T8" fmla="*/ 21 w 63"/>
                <a:gd name="T9" fmla="*/ 151 h 172"/>
                <a:gd name="T10" fmla="*/ 5 w 63"/>
                <a:gd name="T11" fmla="*/ 161 h 172"/>
                <a:gd name="T12" fmla="*/ 0 w 63"/>
                <a:gd name="T13" fmla="*/ 161 h 172"/>
                <a:gd name="T14" fmla="*/ 0 w 63"/>
                <a:gd name="T15" fmla="*/ 172 h 172"/>
                <a:gd name="T16" fmla="*/ 31 w 63"/>
                <a:gd name="T17" fmla="*/ 171 h 172"/>
                <a:gd name="T18" fmla="*/ 63 w 63"/>
                <a:gd name="T19" fmla="*/ 172 h 172"/>
                <a:gd name="T20" fmla="*/ 63 w 63"/>
                <a:gd name="T21" fmla="*/ 161 h 172"/>
                <a:gd name="T22" fmla="*/ 58 w 63"/>
                <a:gd name="T23" fmla="*/ 161 h 172"/>
                <a:gd name="T24" fmla="*/ 42 w 63"/>
                <a:gd name="T25" fmla="*/ 151 h 172"/>
                <a:gd name="T26" fmla="*/ 42 w 63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172">
                  <a:moveTo>
                    <a:pt x="42" y="0"/>
                  </a:moveTo>
                  <a:lnTo>
                    <a:pt x="0" y="2"/>
                  </a:lnTo>
                  <a:lnTo>
                    <a:pt x="0" y="13"/>
                  </a:lnTo>
                  <a:cubicBezTo>
                    <a:pt x="19" y="13"/>
                    <a:pt x="21" y="15"/>
                    <a:pt x="21" y="27"/>
                  </a:cubicBezTo>
                  <a:lnTo>
                    <a:pt x="21" y="151"/>
                  </a:lnTo>
                  <a:cubicBezTo>
                    <a:pt x="21" y="159"/>
                    <a:pt x="21" y="161"/>
                    <a:pt x="5" y="161"/>
                  </a:cubicBezTo>
                  <a:lnTo>
                    <a:pt x="0" y="161"/>
                  </a:lnTo>
                  <a:lnTo>
                    <a:pt x="0" y="172"/>
                  </a:lnTo>
                  <a:cubicBezTo>
                    <a:pt x="11" y="171"/>
                    <a:pt x="21" y="171"/>
                    <a:pt x="31" y="171"/>
                  </a:cubicBezTo>
                  <a:cubicBezTo>
                    <a:pt x="42" y="171"/>
                    <a:pt x="52" y="171"/>
                    <a:pt x="63" y="172"/>
                  </a:cubicBezTo>
                  <a:lnTo>
                    <a:pt x="63" y="161"/>
                  </a:lnTo>
                  <a:lnTo>
                    <a:pt x="58" y="161"/>
                  </a:lnTo>
                  <a:cubicBezTo>
                    <a:pt x="42" y="161"/>
                    <a:pt x="42" y="159"/>
                    <a:pt x="42" y="151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043">
              <a:extLst>
                <a:ext uri="{FF2B5EF4-FFF2-40B4-BE49-F238E27FC236}">
                  <a16:creationId xmlns:a16="http://schemas.microsoft.com/office/drawing/2014/main" id="{E9E23510-1E5E-4EB8-8C8A-BB8B56756430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340100" y="5835651"/>
              <a:ext cx="55563" cy="42863"/>
            </a:xfrm>
            <a:custGeom>
              <a:avLst/>
              <a:gdLst>
                <a:gd name="T0" fmla="*/ 129 w 150"/>
                <a:gd name="T1" fmla="*/ 35 h 110"/>
                <a:gd name="T2" fmla="*/ 87 w 150"/>
                <a:gd name="T3" fmla="*/ 0 h 110"/>
                <a:gd name="T4" fmla="*/ 41 w 150"/>
                <a:gd name="T5" fmla="*/ 25 h 110"/>
                <a:gd name="T6" fmla="*/ 41 w 150"/>
                <a:gd name="T7" fmla="*/ 0 h 110"/>
                <a:gd name="T8" fmla="*/ 0 w 150"/>
                <a:gd name="T9" fmla="*/ 3 h 110"/>
                <a:gd name="T10" fmla="*/ 0 w 150"/>
                <a:gd name="T11" fmla="*/ 14 h 110"/>
                <a:gd name="T12" fmla="*/ 21 w 150"/>
                <a:gd name="T13" fmla="*/ 28 h 110"/>
                <a:gd name="T14" fmla="*/ 21 w 150"/>
                <a:gd name="T15" fmla="*/ 89 h 110"/>
                <a:gd name="T16" fmla="*/ 5 w 150"/>
                <a:gd name="T17" fmla="*/ 99 h 110"/>
                <a:gd name="T18" fmla="*/ 0 w 150"/>
                <a:gd name="T19" fmla="*/ 99 h 110"/>
                <a:gd name="T20" fmla="*/ 0 w 150"/>
                <a:gd name="T21" fmla="*/ 110 h 110"/>
                <a:gd name="T22" fmla="*/ 32 w 150"/>
                <a:gd name="T23" fmla="*/ 109 h 110"/>
                <a:gd name="T24" fmla="*/ 64 w 150"/>
                <a:gd name="T25" fmla="*/ 110 h 110"/>
                <a:gd name="T26" fmla="*/ 64 w 150"/>
                <a:gd name="T27" fmla="*/ 99 h 110"/>
                <a:gd name="T28" fmla="*/ 59 w 150"/>
                <a:gd name="T29" fmla="*/ 99 h 110"/>
                <a:gd name="T30" fmla="*/ 43 w 150"/>
                <a:gd name="T31" fmla="*/ 89 h 110"/>
                <a:gd name="T32" fmla="*/ 43 w 150"/>
                <a:gd name="T33" fmla="*/ 46 h 110"/>
                <a:gd name="T34" fmla="*/ 84 w 150"/>
                <a:gd name="T35" fmla="*/ 8 h 110"/>
                <a:gd name="T36" fmla="*/ 107 w 150"/>
                <a:gd name="T37" fmla="*/ 35 h 110"/>
                <a:gd name="T38" fmla="*/ 107 w 150"/>
                <a:gd name="T39" fmla="*/ 89 h 110"/>
                <a:gd name="T40" fmla="*/ 91 w 150"/>
                <a:gd name="T41" fmla="*/ 99 h 110"/>
                <a:gd name="T42" fmla="*/ 86 w 150"/>
                <a:gd name="T43" fmla="*/ 99 h 110"/>
                <a:gd name="T44" fmla="*/ 86 w 150"/>
                <a:gd name="T45" fmla="*/ 110 h 110"/>
                <a:gd name="T46" fmla="*/ 118 w 150"/>
                <a:gd name="T47" fmla="*/ 109 h 110"/>
                <a:gd name="T48" fmla="*/ 150 w 150"/>
                <a:gd name="T49" fmla="*/ 110 h 110"/>
                <a:gd name="T50" fmla="*/ 150 w 150"/>
                <a:gd name="T51" fmla="*/ 99 h 110"/>
                <a:gd name="T52" fmla="*/ 145 w 150"/>
                <a:gd name="T53" fmla="*/ 99 h 110"/>
                <a:gd name="T54" fmla="*/ 129 w 150"/>
                <a:gd name="T55" fmla="*/ 89 h 110"/>
                <a:gd name="T56" fmla="*/ 129 w 150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10">
                  <a:moveTo>
                    <a:pt x="129" y="35"/>
                  </a:moveTo>
                  <a:cubicBezTo>
                    <a:pt x="129" y="8"/>
                    <a:pt x="110" y="0"/>
                    <a:pt x="87" y="0"/>
                  </a:cubicBezTo>
                  <a:cubicBezTo>
                    <a:pt x="61" y="0"/>
                    <a:pt x="47" y="15"/>
                    <a:pt x="41" y="25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9" y="14"/>
                    <a:pt x="21" y="16"/>
                    <a:pt x="21" y="28"/>
                  </a:cubicBezTo>
                  <a:lnTo>
                    <a:pt x="21" y="89"/>
                  </a:lnTo>
                  <a:cubicBezTo>
                    <a:pt x="21" y="97"/>
                    <a:pt x="21" y="99"/>
                    <a:pt x="5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3" y="109"/>
                    <a:pt x="53" y="109"/>
                    <a:pt x="64" y="110"/>
                  </a:cubicBezTo>
                  <a:lnTo>
                    <a:pt x="64" y="99"/>
                  </a:lnTo>
                  <a:lnTo>
                    <a:pt x="59" y="99"/>
                  </a:lnTo>
                  <a:cubicBezTo>
                    <a:pt x="43" y="99"/>
                    <a:pt x="43" y="97"/>
                    <a:pt x="43" y="89"/>
                  </a:cubicBezTo>
                  <a:lnTo>
                    <a:pt x="43" y="46"/>
                  </a:lnTo>
                  <a:cubicBezTo>
                    <a:pt x="43" y="18"/>
                    <a:pt x="69" y="8"/>
                    <a:pt x="84" y="8"/>
                  </a:cubicBezTo>
                  <a:cubicBezTo>
                    <a:pt x="103" y="8"/>
                    <a:pt x="107" y="19"/>
                    <a:pt x="107" y="35"/>
                  </a:cubicBezTo>
                  <a:lnTo>
                    <a:pt x="107" y="89"/>
                  </a:lnTo>
                  <a:cubicBezTo>
                    <a:pt x="107" y="97"/>
                    <a:pt x="107" y="99"/>
                    <a:pt x="91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9" y="109"/>
                    <a:pt x="139" y="109"/>
                    <a:pt x="150" y="110"/>
                  </a:cubicBezTo>
                  <a:lnTo>
                    <a:pt x="150" y="99"/>
                  </a:lnTo>
                  <a:lnTo>
                    <a:pt x="145" y="99"/>
                  </a:lnTo>
                  <a:cubicBezTo>
                    <a:pt x="129" y="99"/>
                    <a:pt x="129" y="97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044">
              <a:extLst>
                <a:ext uri="{FF2B5EF4-FFF2-40B4-BE49-F238E27FC236}">
                  <a16:creationId xmlns:a16="http://schemas.microsoft.com/office/drawing/2014/main" id="{0486A703-B78A-45A9-8524-C994D7FE3914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33763" y="5835651"/>
              <a:ext cx="65088" cy="44450"/>
            </a:xfrm>
            <a:custGeom>
              <a:avLst/>
              <a:gdLst>
                <a:gd name="T0" fmla="*/ 25 w 173"/>
                <a:gd name="T1" fmla="*/ 86 h 113"/>
                <a:gd name="T2" fmla="*/ 21 w 173"/>
                <a:gd name="T3" fmla="*/ 104 h 113"/>
                <a:gd name="T4" fmla="*/ 30 w 173"/>
                <a:gd name="T5" fmla="*/ 113 h 113"/>
                <a:gd name="T6" fmla="*/ 42 w 173"/>
                <a:gd name="T7" fmla="*/ 105 h 113"/>
                <a:gd name="T8" fmla="*/ 47 w 173"/>
                <a:gd name="T9" fmla="*/ 85 h 113"/>
                <a:gd name="T10" fmla="*/ 56 w 173"/>
                <a:gd name="T11" fmla="*/ 50 h 113"/>
                <a:gd name="T12" fmla="*/ 107 w 173"/>
                <a:gd name="T13" fmla="*/ 9 h 113"/>
                <a:gd name="T14" fmla="*/ 125 w 173"/>
                <a:gd name="T15" fmla="*/ 27 h 113"/>
                <a:gd name="T16" fmla="*/ 109 w 173"/>
                <a:gd name="T17" fmla="*/ 80 h 113"/>
                <a:gd name="T18" fmla="*/ 106 w 173"/>
                <a:gd name="T19" fmla="*/ 91 h 113"/>
                <a:gd name="T20" fmla="*/ 133 w 173"/>
                <a:gd name="T21" fmla="*/ 113 h 113"/>
                <a:gd name="T22" fmla="*/ 173 w 173"/>
                <a:gd name="T23" fmla="*/ 74 h 113"/>
                <a:gd name="T24" fmla="*/ 168 w 173"/>
                <a:gd name="T25" fmla="*/ 71 h 113"/>
                <a:gd name="T26" fmla="*/ 162 w 173"/>
                <a:gd name="T27" fmla="*/ 77 h 113"/>
                <a:gd name="T28" fmla="*/ 134 w 173"/>
                <a:gd name="T29" fmla="*/ 104 h 113"/>
                <a:gd name="T30" fmla="*/ 127 w 173"/>
                <a:gd name="T31" fmla="*/ 95 h 113"/>
                <a:gd name="T32" fmla="*/ 130 w 173"/>
                <a:gd name="T33" fmla="*/ 82 h 113"/>
                <a:gd name="T34" fmla="*/ 146 w 173"/>
                <a:gd name="T35" fmla="*/ 30 h 113"/>
                <a:gd name="T36" fmla="*/ 109 w 173"/>
                <a:gd name="T37" fmla="*/ 0 h 113"/>
                <a:gd name="T38" fmla="*/ 62 w 173"/>
                <a:gd name="T39" fmla="*/ 25 h 113"/>
                <a:gd name="T40" fmla="*/ 32 w 173"/>
                <a:gd name="T41" fmla="*/ 0 h 113"/>
                <a:gd name="T42" fmla="*/ 0 w 173"/>
                <a:gd name="T43" fmla="*/ 39 h 113"/>
                <a:gd name="T44" fmla="*/ 5 w 173"/>
                <a:gd name="T45" fmla="*/ 42 h 113"/>
                <a:gd name="T46" fmla="*/ 11 w 173"/>
                <a:gd name="T47" fmla="*/ 37 h 113"/>
                <a:gd name="T48" fmla="*/ 30 w 173"/>
                <a:gd name="T49" fmla="*/ 9 h 113"/>
                <a:gd name="T50" fmla="*/ 41 w 173"/>
                <a:gd name="T51" fmla="*/ 22 h 113"/>
                <a:gd name="T52" fmla="*/ 37 w 173"/>
                <a:gd name="T53" fmla="*/ 41 h 113"/>
                <a:gd name="T54" fmla="*/ 31 w 173"/>
                <a:gd name="T55" fmla="*/ 64 h 113"/>
                <a:gd name="T56" fmla="*/ 25 w 173"/>
                <a:gd name="T57" fmla="*/ 8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3" h="113">
                  <a:moveTo>
                    <a:pt x="25" y="86"/>
                  </a:moveTo>
                  <a:cubicBezTo>
                    <a:pt x="24" y="92"/>
                    <a:pt x="21" y="103"/>
                    <a:pt x="21" y="104"/>
                  </a:cubicBezTo>
                  <a:cubicBezTo>
                    <a:pt x="21" y="110"/>
                    <a:pt x="26" y="113"/>
                    <a:pt x="30" y="113"/>
                  </a:cubicBezTo>
                  <a:cubicBezTo>
                    <a:pt x="34" y="113"/>
                    <a:pt x="40" y="111"/>
                    <a:pt x="42" y="105"/>
                  </a:cubicBezTo>
                  <a:cubicBezTo>
                    <a:pt x="43" y="103"/>
                    <a:pt x="46" y="92"/>
                    <a:pt x="47" y="85"/>
                  </a:cubicBezTo>
                  <a:cubicBezTo>
                    <a:pt x="55" y="52"/>
                    <a:pt x="55" y="51"/>
                    <a:pt x="56" y="50"/>
                  </a:cubicBezTo>
                  <a:cubicBezTo>
                    <a:pt x="59" y="43"/>
                    <a:pt x="77" y="9"/>
                    <a:pt x="107" y="9"/>
                  </a:cubicBezTo>
                  <a:cubicBezTo>
                    <a:pt x="120" y="9"/>
                    <a:pt x="125" y="15"/>
                    <a:pt x="125" y="27"/>
                  </a:cubicBezTo>
                  <a:cubicBezTo>
                    <a:pt x="125" y="41"/>
                    <a:pt x="114" y="66"/>
                    <a:pt x="109" y="80"/>
                  </a:cubicBezTo>
                  <a:cubicBezTo>
                    <a:pt x="107" y="83"/>
                    <a:pt x="106" y="87"/>
                    <a:pt x="106" y="91"/>
                  </a:cubicBezTo>
                  <a:cubicBezTo>
                    <a:pt x="106" y="104"/>
                    <a:pt x="119" y="113"/>
                    <a:pt x="133" y="113"/>
                  </a:cubicBezTo>
                  <a:cubicBezTo>
                    <a:pt x="160" y="113"/>
                    <a:pt x="173" y="80"/>
                    <a:pt x="173" y="74"/>
                  </a:cubicBezTo>
                  <a:cubicBezTo>
                    <a:pt x="173" y="71"/>
                    <a:pt x="169" y="71"/>
                    <a:pt x="168" y="71"/>
                  </a:cubicBezTo>
                  <a:cubicBezTo>
                    <a:pt x="164" y="71"/>
                    <a:pt x="164" y="72"/>
                    <a:pt x="162" y="77"/>
                  </a:cubicBezTo>
                  <a:cubicBezTo>
                    <a:pt x="158" y="91"/>
                    <a:pt x="146" y="104"/>
                    <a:pt x="134" y="104"/>
                  </a:cubicBezTo>
                  <a:cubicBezTo>
                    <a:pt x="129" y="104"/>
                    <a:pt x="127" y="100"/>
                    <a:pt x="127" y="95"/>
                  </a:cubicBezTo>
                  <a:cubicBezTo>
                    <a:pt x="127" y="90"/>
                    <a:pt x="128" y="87"/>
                    <a:pt x="130" y="82"/>
                  </a:cubicBezTo>
                  <a:cubicBezTo>
                    <a:pt x="134" y="72"/>
                    <a:pt x="146" y="43"/>
                    <a:pt x="146" y="30"/>
                  </a:cubicBezTo>
                  <a:cubicBezTo>
                    <a:pt x="146" y="11"/>
                    <a:pt x="133" y="0"/>
                    <a:pt x="109" y="0"/>
                  </a:cubicBezTo>
                  <a:cubicBezTo>
                    <a:pt x="86" y="0"/>
                    <a:pt x="71" y="14"/>
                    <a:pt x="62" y="25"/>
                  </a:cubicBezTo>
                  <a:cubicBezTo>
                    <a:pt x="61" y="4"/>
                    <a:pt x="41" y="0"/>
                    <a:pt x="32" y="0"/>
                  </a:cubicBezTo>
                  <a:cubicBezTo>
                    <a:pt x="7" y="0"/>
                    <a:pt x="0" y="38"/>
                    <a:pt x="0" y="39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9" y="42"/>
                    <a:pt x="10" y="41"/>
                    <a:pt x="11" y="37"/>
                  </a:cubicBezTo>
                  <a:cubicBezTo>
                    <a:pt x="14" y="23"/>
                    <a:pt x="20" y="9"/>
                    <a:pt x="30" y="9"/>
                  </a:cubicBezTo>
                  <a:cubicBezTo>
                    <a:pt x="39" y="9"/>
                    <a:pt x="41" y="17"/>
                    <a:pt x="41" y="22"/>
                  </a:cubicBezTo>
                  <a:cubicBezTo>
                    <a:pt x="41" y="25"/>
                    <a:pt x="38" y="35"/>
                    <a:pt x="37" y="41"/>
                  </a:cubicBezTo>
                  <a:cubicBezTo>
                    <a:pt x="35" y="48"/>
                    <a:pt x="32" y="58"/>
                    <a:pt x="31" y="64"/>
                  </a:cubicBezTo>
                  <a:lnTo>
                    <a:pt x="25" y="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046">
              <a:extLst>
                <a:ext uri="{FF2B5EF4-FFF2-40B4-BE49-F238E27FC236}">
                  <a16:creationId xmlns:a16="http://schemas.microsoft.com/office/drawing/2014/main" id="{56F3D7C3-E766-4856-8544-8D53AEAD6CE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194050" y="5910263"/>
              <a:ext cx="23813" cy="68263"/>
            </a:xfrm>
            <a:custGeom>
              <a:avLst/>
              <a:gdLst>
                <a:gd name="T0" fmla="*/ 42 w 62"/>
                <a:gd name="T1" fmla="*/ 0 h 172"/>
                <a:gd name="T2" fmla="*/ 0 w 62"/>
                <a:gd name="T3" fmla="*/ 2 h 172"/>
                <a:gd name="T4" fmla="*/ 0 w 62"/>
                <a:gd name="T5" fmla="*/ 13 h 172"/>
                <a:gd name="T6" fmla="*/ 20 w 62"/>
                <a:gd name="T7" fmla="*/ 27 h 172"/>
                <a:gd name="T8" fmla="*/ 20 w 62"/>
                <a:gd name="T9" fmla="*/ 151 h 172"/>
                <a:gd name="T10" fmla="*/ 4 w 62"/>
                <a:gd name="T11" fmla="*/ 161 h 172"/>
                <a:gd name="T12" fmla="*/ 0 w 62"/>
                <a:gd name="T13" fmla="*/ 161 h 172"/>
                <a:gd name="T14" fmla="*/ 0 w 62"/>
                <a:gd name="T15" fmla="*/ 172 h 172"/>
                <a:gd name="T16" fmla="*/ 31 w 62"/>
                <a:gd name="T17" fmla="*/ 171 h 172"/>
                <a:gd name="T18" fmla="*/ 62 w 62"/>
                <a:gd name="T19" fmla="*/ 172 h 172"/>
                <a:gd name="T20" fmla="*/ 62 w 62"/>
                <a:gd name="T21" fmla="*/ 161 h 172"/>
                <a:gd name="T22" fmla="*/ 58 w 62"/>
                <a:gd name="T23" fmla="*/ 161 h 172"/>
                <a:gd name="T24" fmla="*/ 42 w 62"/>
                <a:gd name="T25" fmla="*/ 151 h 172"/>
                <a:gd name="T26" fmla="*/ 42 w 62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2">
                  <a:moveTo>
                    <a:pt x="42" y="0"/>
                  </a:moveTo>
                  <a:lnTo>
                    <a:pt x="0" y="2"/>
                  </a:lnTo>
                  <a:lnTo>
                    <a:pt x="0" y="13"/>
                  </a:lnTo>
                  <a:cubicBezTo>
                    <a:pt x="18" y="13"/>
                    <a:pt x="20" y="15"/>
                    <a:pt x="20" y="27"/>
                  </a:cubicBezTo>
                  <a:lnTo>
                    <a:pt x="20" y="151"/>
                  </a:lnTo>
                  <a:cubicBezTo>
                    <a:pt x="20" y="159"/>
                    <a:pt x="20" y="161"/>
                    <a:pt x="4" y="161"/>
                  </a:cubicBezTo>
                  <a:lnTo>
                    <a:pt x="0" y="161"/>
                  </a:lnTo>
                  <a:lnTo>
                    <a:pt x="0" y="172"/>
                  </a:lnTo>
                  <a:cubicBezTo>
                    <a:pt x="10" y="171"/>
                    <a:pt x="20" y="171"/>
                    <a:pt x="31" y="171"/>
                  </a:cubicBezTo>
                  <a:cubicBezTo>
                    <a:pt x="41" y="171"/>
                    <a:pt x="52" y="171"/>
                    <a:pt x="62" y="172"/>
                  </a:cubicBezTo>
                  <a:lnTo>
                    <a:pt x="62" y="161"/>
                  </a:lnTo>
                  <a:lnTo>
                    <a:pt x="58" y="161"/>
                  </a:lnTo>
                  <a:cubicBezTo>
                    <a:pt x="42" y="161"/>
                    <a:pt x="42" y="159"/>
                    <a:pt x="42" y="151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047">
              <a:extLst>
                <a:ext uri="{FF2B5EF4-FFF2-40B4-BE49-F238E27FC236}">
                  <a16:creationId xmlns:a16="http://schemas.microsoft.com/office/drawing/2014/main" id="{D8B8731E-D4C4-48A9-8F20-30DD6F9DF026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232150" y="5935663"/>
              <a:ext cx="55563" cy="42863"/>
            </a:xfrm>
            <a:custGeom>
              <a:avLst/>
              <a:gdLst>
                <a:gd name="T0" fmla="*/ 129 w 149"/>
                <a:gd name="T1" fmla="*/ 35 h 110"/>
                <a:gd name="T2" fmla="*/ 87 w 149"/>
                <a:gd name="T3" fmla="*/ 0 h 110"/>
                <a:gd name="T4" fmla="*/ 41 w 149"/>
                <a:gd name="T5" fmla="*/ 25 h 110"/>
                <a:gd name="T6" fmla="*/ 41 w 149"/>
                <a:gd name="T7" fmla="*/ 0 h 110"/>
                <a:gd name="T8" fmla="*/ 0 w 149"/>
                <a:gd name="T9" fmla="*/ 3 h 110"/>
                <a:gd name="T10" fmla="*/ 0 w 149"/>
                <a:gd name="T11" fmla="*/ 14 h 110"/>
                <a:gd name="T12" fmla="*/ 21 w 149"/>
                <a:gd name="T13" fmla="*/ 28 h 110"/>
                <a:gd name="T14" fmla="*/ 21 w 149"/>
                <a:gd name="T15" fmla="*/ 89 h 110"/>
                <a:gd name="T16" fmla="*/ 4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2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9 w 149"/>
                <a:gd name="T29" fmla="*/ 99 h 110"/>
                <a:gd name="T30" fmla="*/ 43 w 149"/>
                <a:gd name="T31" fmla="*/ 89 h 110"/>
                <a:gd name="T32" fmla="*/ 43 w 149"/>
                <a:gd name="T33" fmla="*/ 46 h 110"/>
                <a:gd name="T34" fmla="*/ 84 w 149"/>
                <a:gd name="T35" fmla="*/ 8 h 110"/>
                <a:gd name="T36" fmla="*/ 107 w 149"/>
                <a:gd name="T37" fmla="*/ 35 h 110"/>
                <a:gd name="T38" fmla="*/ 107 w 149"/>
                <a:gd name="T39" fmla="*/ 89 h 110"/>
                <a:gd name="T40" fmla="*/ 90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8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5 w 149"/>
                <a:gd name="T53" fmla="*/ 99 h 110"/>
                <a:gd name="T54" fmla="*/ 129 w 149"/>
                <a:gd name="T55" fmla="*/ 89 h 110"/>
                <a:gd name="T56" fmla="*/ 129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9" y="35"/>
                  </a:moveTo>
                  <a:cubicBezTo>
                    <a:pt x="129" y="8"/>
                    <a:pt x="110" y="0"/>
                    <a:pt x="87" y="0"/>
                  </a:cubicBezTo>
                  <a:cubicBezTo>
                    <a:pt x="60" y="0"/>
                    <a:pt x="46" y="15"/>
                    <a:pt x="41" y="25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1" y="16"/>
                    <a:pt x="21" y="28"/>
                  </a:cubicBezTo>
                  <a:lnTo>
                    <a:pt x="21" y="89"/>
                  </a:lnTo>
                  <a:cubicBezTo>
                    <a:pt x="21" y="97"/>
                    <a:pt x="21" y="99"/>
                    <a:pt x="4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9" y="99"/>
                  </a:lnTo>
                  <a:cubicBezTo>
                    <a:pt x="43" y="99"/>
                    <a:pt x="43" y="97"/>
                    <a:pt x="43" y="89"/>
                  </a:cubicBezTo>
                  <a:lnTo>
                    <a:pt x="43" y="46"/>
                  </a:lnTo>
                  <a:cubicBezTo>
                    <a:pt x="43" y="18"/>
                    <a:pt x="69" y="8"/>
                    <a:pt x="84" y="8"/>
                  </a:cubicBezTo>
                  <a:cubicBezTo>
                    <a:pt x="102" y="8"/>
                    <a:pt x="107" y="19"/>
                    <a:pt x="107" y="35"/>
                  </a:cubicBezTo>
                  <a:lnTo>
                    <a:pt x="107" y="89"/>
                  </a:lnTo>
                  <a:cubicBezTo>
                    <a:pt x="107" y="97"/>
                    <a:pt x="107" y="99"/>
                    <a:pt x="90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8" y="109"/>
                    <a:pt x="139" y="109"/>
                    <a:pt x="149" y="110"/>
                  </a:cubicBezTo>
                  <a:lnTo>
                    <a:pt x="149" y="99"/>
                  </a:lnTo>
                  <a:lnTo>
                    <a:pt x="145" y="99"/>
                  </a:lnTo>
                  <a:cubicBezTo>
                    <a:pt x="129" y="99"/>
                    <a:pt x="129" y="97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048">
              <a:extLst>
                <a:ext uri="{FF2B5EF4-FFF2-40B4-BE49-F238E27FC236}">
                  <a16:creationId xmlns:a16="http://schemas.microsoft.com/office/drawing/2014/main" id="{20B15D17-5DC2-46A1-89B2-08A13F35432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324225" y="5910263"/>
              <a:ext cx="23813" cy="68263"/>
            </a:xfrm>
            <a:custGeom>
              <a:avLst/>
              <a:gdLst>
                <a:gd name="T0" fmla="*/ 42 w 62"/>
                <a:gd name="T1" fmla="*/ 0 h 172"/>
                <a:gd name="T2" fmla="*/ 0 w 62"/>
                <a:gd name="T3" fmla="*/ 2 h 172"/>
                <a:gd name="T4" fmla="*/ 0 w 62"/>
                <a:gd name="T5" fmla="*/ 13 h 172"/>
                <a:gd name="T6" fmla="*/ 21 w 62"/>
                <a:gd name="T7" fmla="*/ 27 h 172"/>
                <a:gd name="T8" fmla="*/ 21 w 62"/>
                <a:gd name="T9" fmla="*/ 151 h 172"/>
                <a:gd name="T10" fmla="*/ 5 w 62"/>
                <a:gd name="T11" fmla="*/ 161 h 172"/>
                <a:gd name="T12" fmla="*/ 0 w 62"/>
                <a:gd name="T13" fmla="*/ 161 h 172"/>
                <a:gd name="T14" fmla="*/ 0 w 62"/>
                <a:gd name="T15" fmla="*/ 172 h 172"/>
                <a:gd name="T16" fmla="*/ 31 w 62"/>
                <a:gd name="T17" fmla="*/ 171 h 172"/>
                <a:gd name="T18" fmla="*/ 62 w 62"/>
                <a:gd name="T19" fmla="*/ 172 h 172"/>
                <a:gd name="T20" fmla="*/ 62 w 62"/>
                <a:gd name="T21" fmla="*/ 161 h 172"/>
                <a:gd name="T22" fmla="*/ 58 w 62"/>
                <a:gd name="T23" fmla="*/ 161 h 172"/>
                <a:gd name="T24" fmla="*/ 42 w 62"/>
                <a:gd name="T25" fmla="*/ 151 h 172"/>
                <a:gd name="T26" fmla="*/ 42 w 62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2">
                  <a:moveTo>
                    <a:pt x="42" y="0"/>
                  </a:moveTo>
                  <a:lnTo>
                    <a:pt x="0" y="2"/>
                  </a:lnTo>
                  <a:lnTo>
                    <a:pt x="0" y="13"/>
                  </a:lnTo>
                  <a:cubicBezTo>
                    <a:pt x="18" y="13"/>
                    <a:pt x="21" y="15"/>
                    <a:pt x="21" y="27"/>
                  </a:cubicBezTo>
                  <a:lnTo>
                    <a:pt x="21" y="151"/>
                  </a:lnTo>
                  <a:cubicBezTo>
                    <a:pt x="21" y="159"/>
                    <a:pt x="21" y="161"/>
                    <a:pt x="5" y="161"/>
                  </a:cubicBezTo>
                  <a:lnTo>
                    <a:pt x="0" y="161"/>
                  </a:lnTo>
                  <a:lnTo>
                    <a:pt x="0" y="172"/>
                  </a:lnTo>
                  <a:cubicBezTo>
                    <a:pt x="11" y="171"/>
                    <a:pt x="21" y="171"/>
                    <a:pt x="31" y="171"/>
                  </a:cubicBezTo>
                  <a:cubicBezTo>
                    <a:pt x="42" y="171"/>
                    <a:pt x="52" y="171"/>
                    <a:pt x="62" y="172"/>
                  </a:cubicBezTo>
                  <a:lnTo>
                    <a:pt x="62" y="161"/>
                  </a:lnTo>
                  <a:lnTo>
                    <a:pt x="58" y="161"/>
                  </a:lnTo>
                  <a:cubicBezTo>
                    <a:pt x="42" y="161"/>
                    <a:pt x="42" y="159"/>
                    <a:pt x="42" y="151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049">
              <a:extLst>
                <a:ext uri="{FF2B5EF4-FFF2-40B4-BE49-F238E27FC236}">
                  <a16:creationId xmlns:a16="http://schemas.microsoft.com/office/drawing/2014/main" id="{21BF4A52-32BB-4E85-8B76-BBB1E53AEBA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362325" y="5935663"/>
              <a:ext cx="55563" cy="42863"/>
            </a:xfrm>
            <a:custGeom>
              <a:avLst/>
              <a:gdLst>
                <a:gd name="T0" fmla="*/ 129 w 149"/>
                <a:gd name="T1" fmla="*/ 35 h 110"/>
                <a:gd name="T2" fmla="*/ 87 w 149"/>
                <a:gd name="T3" fmla="*/ 0 h 110"/>
                <a:gd name="T4" fmla="*/ 41 w 149"/>
                <a:gd name="T5" fmla="*/ 25 h 110"/>
                <a:gd name="T6" fmla="*/ 41 w 149"/>
                <a:gd name="T7" fmla="*/ 0 h 110"/>
                <a:gd name="T8" fmla="*/ 0 w 149"/>
                <a:gd name="T9" fmla="*/ 3 h 110"/>
                <a:gd name="T10" fmla="*/ 0 w 149"/>
                <a:gd name="T11" fmla="*/ 14 h 110"/>
                <a:gd name="T12" fmla="*/ 21 w 149"/>
                <a:gd name="T13" fmla="*/ 28 h 110"/>
                <a:gd name="T14" fmla="*/ 21 w 149"/>
                <a:gd name="T15" fmla="*/ 89 h 110"/>
                <a:gd name="T16" fmla="*/ 5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2 w 149"/>
                <a:gd name="T23" fmla="*/ 109 h 110"/>
                <a:gd name="T24" fmla="*/ 64 w 149"/>
                <a:gd name="T25" fmla="*/ 110 h 110"/>
                <a:gd name="T26" fmla="*/ 64 w 149"/>
                <a:gd name="T27" fmla="*/ 99 h 110"/>
                <a:gd name="T28" fmla="*/ 59 w 149"/>
                <a:gd name="T29" fmla="*/ 99 h 110"/>
                <a:gd name="T30" fmla="*/ 43 w 149"/>
                <a:gd name="T31" fmla="*/ 89 h 110"/>
                <a:gd name="T32" fmla="*/ 43 w 149"/>
                <a:gd name="T33" fmla="*/ 46 h 110"/>
                <a:gd name="T34" fmla="*/ 84 w 149"/>
                <a:gd name="T35" fmla="*/ 8 h 110"/>
                <a:gd name="T36" fmla="*/ 107 w 149"/>
                <a:gd name="T37" fmla="*/ 35 h 110"/>
                <a:gd name="T38" fmla="*/ 107 w 149"/>
                <a:gd name="T39" fmla="*/ 89 h 110"/>
                <a:gd name="T40" fmla="*/ 91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8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5 w 149"/>
                <a:gd name="T53" fmla="*/ 99 h 110"/>
                <a:gd name="T54" fmla="*/ 129 w 149"/>
                <a:gd name="T55" fmla="*/ 89 h 110"/>
                <a:gd name="T56" fmla="*/ 129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9" y="35"/>
                  </a:moveTo>
                  <a:cubicBezTo>
                    <a:pt x="129" y="8"/>
                    <a:pt x="110" y="0"/>
                    <a:pt x="87" y="0"/>
                  </a:cubicBezTo>
                  <a:cubicBezTo>
                    <a:pt x="61" y="0"/>
                    <a:pt x="47" y="15"/>
                    <a:pt x="41" y="25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9" y="14"/>
                    <a:pt x="21" y="16"/>
                    <a:pt x="21" y="28"/>
                  </a:cubicBezTo>
                  <a:lnTo>
                    <a:pt x="21" y="89"/>
                  </a:lnTo>
                  <a:cubicBezTo>
                    <a:pt x="21" y="97"/>
                    <a:pt x="21" y="99"/>
                    <a:pt x="5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2" y="109"/>
                    <a:pt x="53" y="109"/>
                    <a:pt x="64" y="110"/>
                  </a:cubicBezTo>
                  <a:lnTo>
                    <a:pt x="64" y="99"/>
                  </a:lnTo>
                  <a:lnTo>
                    <a:pt x="59" y="99"/>
                  </a:lnTo>
                  <a:cubicBezTo>
                    <a:pt x="43" y="99"/>
                    <a:pt x="43" y="97"/>
                    <a:pt x="43" y="89"/>
                  </a:cubicBezTo>
                  <a:lnTo>
                    <a:pt x="43" y="46"/>
                  </a:lnTo>
                  <a:cubicBezTo>
                    <a:pt x="43" y="18"/>
                    <a:pt x="69" y="8"/>
                    <a:pt x="84" y="8"/>
                  </a:cubicBezTo>
                  <a:cubicBezTo>
                    <a:pt x="102" y="8"/>
                    <a:pt x="107" y="19"/>
                    <a:pt x="107" y="35"/>
                  </a:cubicBezTo>
                  <a:lnTo>
                    <a:pt x="107" y="89"/>
                  </a:lnTo>
                  <a:cubicBezTo>
                    <a:pt x="107" y="97"/>
                    <a:pt x="107" y="99"/>
                    <a:pt x="91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8" y="109"/>
                    <a:pt x="139" y="109"/>
                    <a:pt x="149" y="110"/>
                  </a:cubicBezTo>
                  <a:lnTo>
                    <a:pt x="149" y="99"/>
                  </a:lnTo>
                  <a:lnTo>
                    <a:pt x="145" y="99"/>
                  </a:lnTo>
                  <a:cubicBezTo>
                    <a:pt x="129" y="99"/>
                    <a:pt x="129" y="97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050">
              <a:extLst>
                <a:ext uri="{FF2B5EF4-FFF2-40B4-BE49-F238E27FC236}">
                  <a16:creationId xmlns:a16="http://schemas.microsoft.com/office/drawing/2014/main" id="{61ED2A5B-9DAE-4F8E-AEDD-AF04420AA9B8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55988" y="5935663"/>
              <a:ext cx="65088" cy="44450"/>
            </a:xfrm>
            <a:custGeom>
              <a:avLst/>
              <a:gdLst>
                <a:gd name="T0" fmla="*/ 26 w 174"/>
                <a:gd name="T1" fmla="*/ 86 h 113"/>
                <a:gd name="T2" fmla="*/ 22 w 174"/>
                <a:gd name="T3" fmla="*/ 104 h 113"/>
                <a:gd name="T4" fmla="*/ 31 w 174"/>
                <a:gd name="T5" fmla="*/ 113 h 113"/>
                <a:gd name="T6" fmla="*/ 43 w 174"/>
                <a:gd name="T7" fmla="*/ 105 h 113"/>
                <a:gd name="T8" fmla="*/ 48 w 174"/>
                <a:gd name="T9" fmla="*/ 85 h 113"/>
                <a:gd name="T10" fmla="*/ 57 w 174"/>
                <a:gd name="T11" fmla="*/ 50 h 113"/>
                <a:gd name="T12" fmla="*/ 108 w 174"/>
                <a:gd name="T13" fmla="*/ 9 h 113"/>
                <a:gd name="T14" fmla="*/ 125 w 174"/>
                <a:gd name="T15" fmla="*/ 27 h 113"/>
                <a:gd name="T16" fmla="*/ 109 w 174"/>
                <a:gd name="T17" fmla="*/ 81 h 113"/>
                <a:gd name="T18" fmla="*/ 107 w 174"/>
                <a:gd name="T19" fmla="*/ 91 h 113"/>
                <a:gd name="T20" fmla="*/ 134 w 174"/>
                <a:gd name="T21" fmla="*/ 113 h 113"/>
                <a:gd name="T22" fmla="*/ 174 w 174"/>
                <a:gd name="T23" fmla="*/ 74 h 113"/>
                <a:gd name="T24" fmla="*/ 169 w 174"/>
                <a:gd name="T25" fmla="*/ 71 h 113"/>
                <a:gd name="T26" fmla="*/ 163 w 174"/>
                <a:gd name="T27" fmla="*/ 77 h 113"/>
                <a:gd name="T28" fmla="*/ 135 w 174"/>
                <a:gd name="T29" fmla="*/ 104 h 113"/>
                <a:gd name="T30" fmla="*/ 127 w 174"/>
                <a:gd name="T31" fmla="*/ 95 h 113"/>
                <a:gd name="T32" fmla="*/ 131 w 174"/>
                <a:gd name="T33" fmla="*/ 82 h 113"/>
                <a:gd name="T34" fmla="*/ 146 w 174"/>
                <a:gd name="T35" fmla="*/ 30 h 113"/>
                <a:gd name="T36" fmla="*/ 110 w 174"/>
                <a:gd name="T37" fmla="*/ 0 h 113"/>
                <a:gd name="T38" fmla="*/ 63 w 174"/>
                <a:gd name="T39" fmla="*/ 25 h 113"/>
                <a:gd name="T40" fmla="*/ 32 w 174"/>
                <a:gd name="T41" fmla="*/ 0 h 113"/>
                <a:gd name="T42" fmla="*/ 0 w 174"/>
                <a:gd name="T43" fmla="*/ 39 h 113"/>
                <a:gd name="T44" fmla="*/ 5 w 174"/>
                <a:gd name="T45" fmla="*/ 42 h 113"/>
                <a:gd name="T46" fmla="*/ 11 w 174"/>
                <a:gd name="T47" fmla="*/ 38 h 113"/>
                <a:gd name="T48" fmla="*/ 31 w 174"/>
                <a:gd name="T49" fmla="*/ 9 h 113"/>
                <a:gd name="T50" fmla="*/ 41 w 174"/>
                <a:gd name="T51" fmla="*/ 22 h 113"/>
                <a:gd name="T52" fmla="*/ 37 w 174"/>
                <a:gd name="T53" fmla="*/ 41 h 113"/>
                <a:gd name="T54" fmla="*/ 32 w 174"/>
                <a:gd name="T55" fmla="*/ 64 h 113"/>
                <a:gd name="T56" fmla="*/ 26 w 174"/>
                <a:gd name="T57" fmla="*/ 8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3">
                  <a:moveTo>
                    <a:pt x="26" y="86"/>
                  </a:moveTo>
                  <a:cubicBezTo>
                    <a:pt x="25" y="92"/>
                    <a:pt x="22" y="103"/>
                    <a:pt x="22" y="104"/>
                  </a:cubicBezTo>
                  <a:cubicBezTo>
                    <a:pt x="22" y="110"/>
                    <a:pt x="26" y="113"/>
                    <a:pt x="31" y="113"/>
                  </a:cubicBezTo>
                  <a:cubicBezTo>
                    <a:pt x="35" y="113"/>
                    <a:pt x="40" y="111"/>
                    <a:pt x="43" y="105"/>
                  </a:cubicBezTo>
                  <a:cubicBezTo>
                    <a:pt x="43" y="103"/>
                    <a:pt x="46" y="92"/>
                    <a:pt x="48" y="85"/>
                  </a:cubicBezTo>
                  <a:cubicBezTo>
                    <a:pt x="56" y="52"/>
                    <a:pt x="56" y="51"/>
                    <a:pt x="57" y="50"/>
                  </a:cubicBezTo>
                  <a:cubicBezTo>
                    <a:pt x="60" y="44"/>
                    <a:pt x="78" y="9"/>
                    <a:pt x="108" y="9"/>
                  </a:cubicBezTo>
                  <a:cubicBezTo>
                    <a:pt x="120" y="9"/>
                    <a:pt x="125" y="15"/>
                    <a:pt x="125" y="27"/>
                  </a:cubicBezTo>
                  <a:cubicBezTo>
                    <a:pt x="125" y="41"/>
                    <a:pt x="115" y="66"/>
                    <a:pt x="109" y="81"/>
                  </a:cubicBezTo>
                  <a:cubicBezTo>
                    <a:pt x="108" y="84"/>
                    <a:pt x="107" y="87"/>
                    <a:pt x="107" y="91"/>
                  </a:cubicBezTo>
                  <a:cubicBezTo>
                    <a:pt x="107" y="104"/>
                    <a:pt x="119" y="113"/>
                    <a:pt x="134" y="113"/>
                  </a:cubicBezTo>
                  <a:cubicBezTo>
                    <a:pt x="160" y="113"/>
                    <a:pt x="174" y="81"/>
                    <a:pt x="174" y="74"/>
                  </a:cubicBezTo>
                  <a:cubicBezTo>
                    <a:pt x="174" y="71"/>
                    <a:pt x="170" y="71"/>
                    <a:pt x="169" y="71"/>
                  </a:cubicBezTo>
                  <a:cubicBezTo>
                    <a:pt x="165" y="71"/>
                    <a:pt x="164" y="72"/>
                    <a:pt x="163" y="77"/>
                  </a:cubicBezTo>
                  <a:cubicBezTo>
                    <a:pt x="158" y="91"/>
                    <a:pt x="147" y="104"/>
                    <a:pt x="135" y="104"/>
                  </a:cubicBezTo>
                  <a:cubicBezTo>
                    <a:pt x="129" y="104"/>
                    <a:pt x="127" y="100"/>
                    <a:pt x="127" y="95"/>
                  </a:cubicBezTo>
                  <a:cubicBezTo>
                    <a:pt x="127" y="90"/>
                    <a:pt x="128" y="87"/>
                    <a:pt x="131" y="82"/>
                  </a:cubicBezTo>
                  <a:cubicBezTo>
                    <a:pt x="135" y="72"/>
                    <a:pt x="146" y="44"/>
                    <a:pt x="146" y="30"/>
                  </a:cubicBezTo>
                  <a:cubicBezTo>
                    <a:pt x="146" y="11"/>
                    <a:pt x="133" y="0"/>
                    <a:pt x="110" y="0"/>
                  </a:cubicBezTo>
                  <a:cubicBezTo>
                    <a:pt x="87" y="0"/>
                    <a:pt x="71" y="14"/>
                    <a:pt x="63" y="25"/>
                  </a:cubicBezTo>
                  <a:cubicBezTo>
                    <a:pt x="61" y="5"/>
                    <a:pt x="42" y="0"/>
                    <a:pt x="32" y="0"/>
                  </a:cubicBezTo>
                  <a:cubicBezTo>
                    <a:pt x="7" y="0"/>
                    <a:pt x="0" y="38"/>
                    <a:pt x="0" y="39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10" y="42"/>
                    <a:pt x="10" y="41"/>
                    <a:pt x="11" y="38"/>
                  </a:cubicBezTo>
                  <a:cubicBezTo>
                    <a:pt x="15" y="23"/>
                    <a:pt x="21" y="9"/>
                    <a:pt x="31" y="9"/>
                  </a:cubicBezTo>
                  <a:cubicBezTo>
                    <a:pt x="40" y="9"/>
                    <a:pt x="41" y="17"/>
                    <a:pt x="41" y="22"/>
                  </a:cubicBezTo>
                  <a:cubicBezTo>
                    <a:pt x="41" y="25"/>
                    <a:pt x="39" y="35"/>
                    <a:pt x="37" y="41"/>
                  </a:cubicBezTo>
                  <a:cubicBezTo>
                    <a:pt x="36" y="48"/>
                    <a:pt x="33" y="58"/>
                    <a:pt x="32" y="64"/>
                  </a:cubicBezTo>
                  <a:lnTo>
                    <a:pt x="26" y="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051">
              <a:extLst>
                <a:ext uri="{FF2B5EF4-FFF2-40B4-BE49-F238E27FC236}">
                  <a16:creationId xmlns:a16="http://schemas.microsoft.com/office/drawing/2014/main" id="{16E96953-1DD1-475A-931E-F5CF278C72B0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3622675" y="6094413"/>
              <a:ext cx="123825" cy="444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052">
              <a:extLst>
                <a:ext uri="{FF2B5EF4-FFF2-40B4-BE49-F238E27FC236}">
                  <a16:creationId xmlns:a16="http://schemas.microsoft.com/office/drawing/2014/main" id="{522FBCEC-3F63-4C17-92D3-02F3F7EB2E8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827463" y="6019801"/>
              <a:ext cx="42863" cy="19367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053">
              <a:extLst>
                <a:ext uri="{FF2B5EF4-FFF2-40B4-BE49-F238E27FC236}">
                  <a16:creationId xmlns:a16="http://schemas.microsoft.com/office/drawing/2014/main" id="{B553EBE0-C490-4ABF-812F-812D689E83BA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3889375" y="6078538"/>
              <a:ext cx="71438" cy="8890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2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6 w 191"/>
                <a:gd name="T21" fmla="*/ 157 h 226"/>
                <a:gd name="T22" fmla="*/ 44 w 191"/>
                <a:gd name="T23" fmla="*/ 105 h 226"/>
                <a:gd name="T24" fmla="*/ 70 w 191"/>
                <a:gd name="T25" fmla="*/ 105 h 226"/>
                <a:gd name="T26" fmla="*/ 47 w 191"/>
                <a:gd name="T27" fmla="*/ 94 h 226"/>
                <a:gd name="T28" fmla="*/ 130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7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7"/>
                  </a:cubicBezTo>
                  <a:cubicBezTo>
                    <a:pt x="36" y="151"/>
                    <a:pt x="36" y="136"/>
                    <a:pt x="44" y="105"/>
                  </a:cubicBezTo>
                  <a:lnTo>
                    <a:pt x="70" y="105"/>
                  </a:lnTo>
                  <a:close/>
                  <a:moveTo>
                    <a:pt x="47" y="94"/>
                  </a:moveTo>
                  <a:cubicBezTo>
                    <a:pt x="66" y="18"/>
                    <a:pt x="117" y="11"/>
                    <a:pt x="130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054">
              <a:extLst>
                <a:ext uri="{FF2B5EF4-FFF2-40B4-BE49-F238E27FC236}">
                  <a16:creationId xmlns:a16="http://schemas.microsoft.com/office/drawing/2014/main" id="{1A1B8259-3232-43C7-97F8-58F3E56A2F8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975100" y="5991226"/>
              <a:ext cx="30163" cy="93663"/>
            </a:xfrm>
            <a:custGeom>
              <a:avLst/>
              <a:gdLst>
                <a:gd name="T0" fmla="*/ 53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6 w 79"/>
                <a:gd name="T7" fmla="*/ 35 h 242"/>
                <a:gd name="T8" fmla="*/ 26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39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3 w 79"/>
                <a:gd name="T21" fmla="*/ 214 h 242"/>
                <a:gd name="T22" fmla="*/ 53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3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4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3" y="240"/>
                    <a:pt x="65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3" y="229"/>
                    <a:pt x="53" y="214"/>
                  </a:cubicBez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055">
              <a:extLst>
                <a:ext uri="{FF2B5EF4-FFF2-40B4-BE49-F238E27FC236}">
                  <a16:creationId xmlns:a16="http://schemas.microsoft.com/office/drawing/2014/main" id="{C1C9C5B1-6B77-4BE2-929E-94E3745C98A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016375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9 w 187"/>
                <a:gd name="T3" fmla="*/ 0 h 154"/>
                <a:gd name="T4" fmla="*/ 52 w 187"/>
                <a:gd name="T5" fmla="*/ 34 h 154"/>
                <a:gd name="T6" fmla="*/ 52 w 187"/>
                <a:gd name="T7" fmla="*/ 34 h 154"/>
                <a:gd name="T8" fmla="*/ 52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4 w 187"/>
                <a:gd name="T35" fmla="*/ 47 h 154"/>
                <a:gd name="T36" fmla="*/ 134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9" y="0"/>
                  </a:cubicBezTo>
                  <a:cubicBezTo>
                    <a:pt x="80" y="0"/>
                    <a:pt x="62" y="15"/>
                    <a:pt x="52" y="34"/>
                  </a:cubicBezTo>
                  <a:lnTo>
                    <a:pt x="52" y="34"/>
                  </a:lnTo>
                  <a:lnTo>
                    <a:pt x="52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4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8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4" y="29"/>
                    <a:pt x="134" y="47"/>
                  </a:cubicBezTo>
                  <a:lnTo>
                    <a:pt x="134" y="126"/>
                  </a:lnTo>
                  <a:cubicBezTo>
                    <a:pt x="134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5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056">
              <a:extLst>
                <a:ext uri="{FF2B5EF4-FFF2-40B4-BE49-F238E27FC236}">
                  <a16:creationId xmlns:a16="http://schemas.microsoft.com/office/drawing/2014/main" id="{C6923333-9F8B-4241-9878-6EDD98A9754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124325" y="5991226"/>
              <a:ext cx="30163" cy="93663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3 h 242"/>
                <a:gd name="T4" fmla="*/ 0 w 78"/>
                <a:gd name="T5" fmla="*/ 16 h 242"/>
                <a:gd name="T6" fmla="*/ 26 w 78"/>
                <a:gd name="T7" fmla="*/ 35 h 242"/>
                <a:gd name="T8" fmla="*/ 26 w 78"/>
                <a:gd name="T9" fmla="*/ 214 h 242"/>
                <a:gd name="T10" fmla="*/ 0 w 78"/>
                <a:gd name="T11" fmla="*/ 229 h 242"/>
                <a:gd name="T12" fmla="*/ 0 w 78"/>
                <a:gd name="T13" fmla="*/ 242 h 242"/>
                <a:gd name="T14" fmla="*/ 39 w 78"/>
                <a:gd name="T15" fmla="*/ 240 h 242"/>
                <a:gd name="T16" fmla="*/ 78 w 78"/>
                <a:gd name="T17" fmla="*/ 242 h 242"/>
                <a:gd name="T18" fmla="*/ 78 w 78"/>
                <a:gd name="T19" fmla="*/ 229 h 242"/>
                <a:gd name="T20" fmla="*/ 52 w 78"/>
                <a:gd name="T21" fmla="*/ 214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8" y="242"/>
                  </a:cubicBezTo>
                  <a:lnTo>
                    <a:pt x="78" y="229"/>
                  </a:lnTo>
                  <a:cubicBezTo>
                    <a:pt x="56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057">
              <a:extLst>
                <a:ext uri="{FF2B5EF4-FFF2-40B4-BE49-F238E27FC236}">
                  <a16:creationId xmlns:a16="http://schemas.microsoft.com/office/drawing/2014/main" id="{64A3C1CA-E3BA-495D-B8D2-DE8117E76AA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167188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9 w 187"/>
                <a:gd name="T3" fmla="*/ 0 h 154"/>
                <a:gd name="T4" fmla="*/ 52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9" y="0"/>
                  </a:cubicBezTo>
                  <a:cubicBezTo>
                    <a:pt x="80" y="0"/>
                    <a:pt x="61" y="15"/>
                    <a:pt x="52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3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058">
              <a:extLst>
                <a:ext uri="{FF2B5EF4-FFF2-40B4-BE49-F238E27FC236}">
                  <a16:creationId xmlns:a16="http://schemas.microsoft.com/office/drawing/2014/main" id="{A77A0081-BC66-4B46-9FE6-49CD61C94755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275138" y="5991226"/>
              <a:ext cx="28575" cy="93663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3 h 242"/>
                <a:gd name="T4" fmla="*/ 0 w 78"/>
                <a:gd name="T5" fmla="*/ 16 h 242"/>
                <a:gd name="T6" fmla="*/ 26 w 78"/>
                <a:gd name="T7" fmla="*/ 35 h 242"/>
                <a:gd name="T8" fmla="*/ 26 w 78"/>
                <a:gd name="T9" fmla="*/ 214 h 242"/>
                <a:gd name="T10" fmla="*/ 0 w 78"/>
                <a:gd name="T11" fmla="*/ 229 h 242"/>
                <a:gd name="T12" fmla="*/ 0 w 78"/>
                <a:gd name="T13" fmla="*/ 242 h 242"/>
                <a:gd name="T14" fmla="*/ 39 w 78"/>
                <a:gd name="T15" fmla="*/ 240 h 242"/>
                <a:gd name="T16" fmla="*/ 78 w 78"/>
                <a:gd name="T17" fmla="*/ 242 h 242"/>
                <a:gd name="T18" fmla="*/ 78 w 78"/>
                <a:gd name="T19" fmla="*/ 229 h 242"/>
                <a:gd name="T20" fmla="*/ 52 w 78"/>
                <a:gd name="T21" fmla="*/ 214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2" y="229"/>
                    <a:pt x="0" y="229"/>
                  </a:cubicBezTo>
                  <a:lnTo>
                    <a:pt x="0" y="242"/>
                  </a:lnTo>
                  <a:cubicBezTo>
                    <a:pt x="0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8" y="242"/>
                  </a:cubicBezTo>
                  <a:lnTo>
                    <a:pt x="78" y="229"/>
                  </a:lnTo>
                  <a:cubicBezTo>
                    <a:pt x="55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059">
              <a:extLst>
                <a:ext uri="{FF2B5EF4-FFF2-40B4-BE49-F238E27FC236}">
                  <a16:creationId xmlns:a16="http://schemas.microsoft.com/office/drawing/2014/main" id="{0C966235-3D21-4DC7-A226-022A8662568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16413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8 w 187"/>
                <a:gd name="T3" fmla="*/ 0 h 154"/>
                <a:gd name="T4" fmla="*/ 51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3 w 187"/>
                <a:gd name="T29" fmla="*/ 126 h 154"/>
                <a:gd name="T30" fmla="*/ 53 w 187"/>
                <a:gd name="T31" fmla="*/ 63 h 154"/>
                <a:gd name="T32" fmla="*/ 105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8" y="0"/>
                  </a:cubicBezTo>
                  <a:cubicBezTo>
                    <a:pt x="80" y="0"/>
                    <a:pt x="61" y="15"/>
                    <a:pt x="51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3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2" y="141"/>
                    <a:pt x="0" y="141"/>
                  </a:cubicBezTo>
                  <a:lnTo>
                    <a:pt x="0" y="154"/>
                  </a:lnTo>
                  <a:cubicBezTo>
                    <a:pt x="0" y="154"/>
                    <a:pt x="25" y="152"/>
                    <a:pt x="40" y="152"/>
                  </a:cubicBezTo>
                  <a:cubicBezTo>
                    <a:pt x="52" y="152"/>
                    <a:pt x="76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3" y="141"/>
                    <a:pt x="53" y="126"/>
                  </a:cubicBezTo>
                  <a:lnTo>
                    <a:pt x="53" y="63"/>
                  </a:lnTo>
                  <a:cubicBezTo>
                    <a:pt x="53" y="27"/>
                    <a:pt x="82" y="10"/>
                    <a:pt x="105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29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59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060">
              <a:extLst>
                <a:ext uri="{FF2B5EF4-FFF2-40B4-BE49-F238E27FC236}">
                  <a16:creationId xmlns:a16="http://schemas.microsoft.com/office/drawing/2014/main" id="{F892CF56-5AE5-461B-8B63-B4D4BC0336A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422775" y="6024563"/>
              <a:ext cx="79375" cy="61913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3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6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061">
              <a:extLst>
                <a:ext uri="{FF2B5EF4-FFF2-40B4-BE49-F238E27FC236}">
                  <a16:creationId xmlns:a16="http://schemas.microsoft.com/office/drawing/2014/main" id="{4F0D6663-A490-42A1-B856-9889180D002C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522788" y="6048376"/>
              <a:ext cx="88900" cy="6350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062">
              <a:extLst>
                <a:ext uri="{FF2B5EF4-FFF2-40B4-BE49-F238E27FC236}">
                  <a16:creationId xmlns:a16="http://schemas.microsoft.com/office/drawing/2014/main" id="{680C9110-0572-4C83-8D88-D0F25ECD8A1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632325" y="5991226"/>
              <a:ext cx="30163" cy="93663"/>
            </a:xfrm>
            <a:custGeom>
              <a:avLst/>
              <a:gdLst>
                <a:gd name="T0" fmla="*/ 52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6 w 79"/>
                <a:gd name="T7" fmla="*/ 35 h 242"/>
                <a:gd name="T8" fmla="*/ 26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39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2 w 79"/>
                <a:gd name="T21" fmla="*/ 214 h 242"/>
                <a:gd name="T22" fmla="*/ 52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4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063">
              <a:extLst>
                <a:ext uri="{FF2B5EF4-FFF2-40B4-BE49-F238E27FC236}">
                  <a16:creationId xmlns:a16="http://schemas.microsoft.com/office/drawing/2014/main" id="{92A7AF37-E3EC-4423-AEF6-4BC6A7A4666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675188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9 w 187"/>
                <a:gd name="T3" fmla="*/ 0 h 154"/>
                <a:gd name="T4" fmla="*/ 52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9" y="0"/>
                  </a:cubicBezTo>
                  <a:cubicBezTo>
                    <a:pt x="80" y="0"/>
                    <a:pt x="62" y="15"/>
                    <a:pt x="52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4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064">
              <a:extLst>
                <a:ext uri="{FF2B5EF4-FFF2-40B4-BE49-F238E27FC236}">
                  <a16:creationId xmlns:a16="http://schemas.microsoft.com/office/drawing/2014/main" id="{05C500B4-7B02-43E6-B760-4750D3066221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783138" y="5991226"/>
              <a:ext cx="28575" cy="93663"/>
            </a:xfrm>
            <a:custGeom>
              <a:avLst/>
              <a:gdLst>
                <a:gd name="T0" fmla="*/ 52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6 w 79"/>
                <a:gd name="T7" fmla="*/ 35 h 242"/>
                <a:gd name="T8" fmla="*/ 26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39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2 w 79"/>
                <a:gd name="T21" fmla="*/ 214 h 242"/>
                <a:gd name="T22" fmla="*/ 52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065">
              <a:extLst>
                <a:ext uri="{FF2B5EF4-FFF2-40B4-BE49-F238E27FC236}">
                  <a16:creationId xmlns:a16="http://schemas.microsoft.com/office/drawing/2014/main" id="{9E8A159E-02D7-4E57-90AC-57BC4A110FA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824413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8 w 187"/>
                <a:gd name="T3" fmla="*/ 0 h 154"/>
                <a:gd name="T4" fmla="*/ 52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8" y="0"/>
                  </a:cubicBezTo>
                  <a:cubicBezTo>
                    <a:pt x="80" y="0"/>
                    <a:pt x="61" y="15"/>
                    <a:pt x="52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3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066">
              <a:extLst>
                <a:ext uri="{FF2B5EF4-FFF2-40B4-BE49-F238E27FC236}">
                  <a16:creationId xmlns:a16="http://schemas.microsoft.com/office/drawing/2014/main" id="{AC4899ED-9286-4108-861A-EF6FA1F2912E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930775" y="6024563"/>
              <a:ext cx="79375" cy="61913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067">
              <a:extLst>
                <a:ext uri="{FF2B5EF4-FFF2-40B4-BE49-F238E27FC236}">
                  <a16:creationId xmlns:a16="http://schemas.microsoft.com/office/drawing/2014/main" id="{F53DAE72-7450-4208-94DC-CA19C5EB6EDC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37138" y="6019801"/>
              <a:ext cx="42863" cy="19367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068">
              <a:extLst>
                <a:ext uri="{FF2B5EF4-FFF2-40B4-BE49-F238E27FC236}">
                  <a16:creationId xmlns:a16="http://schemas.microsoft.com/office/drawing/2014/main" id="{7A3ED406-8AF8-40EA-862F-15B3721C4FED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149850" y="5967413"/>
              <a:ext cx="49213" cy="66675"/>
            </a:xfrm>
            <a:custGeom>
              <a:avLst/>
              <a:gdLst>
                <a:gd name="T0" fmla="*/ 62 w 129"/>
                <a:gd name="T1" fmla="*/ 83 h 171"/>
                <a:gd name="T2" fmla="*/ 100 w 129"/>
                <a:gd name="T3" fmla="*/ 122 h 171"/>
                <a:gd name="T4" fmla="*/ 62 w 129"/>
                <a:gd name="T5" fmla="*/ 161 h 171"/>
                <a:gd name="T6" fmla="*/ 17 w 129"/>
                <a:gd name="T7" fmla="*/ 148 h 171"/>
                <a:gd name="T8" fmla="*/ 30 w 129"/>
                <a:gd name="T9" fmla="*/ 133 h 171"/>
                <a:gd name="T10" fmla="*/ 15 w 129"/>
                <a:gd name="T11" fmla="*/ 118 h 171"/>
                <a:gd name="T12" fmla="*/ 0 w 129"/>
                <a:gd name="T13" fmla="*/ 133 h 171"/>
                <a:gd name="T14" fmla="*/ 63 w 129"/>
                <a:gd name="T15" fmla="*/ 171 h 171"/>
                <a:gd name="T16" fmla="*/ 129 w 129"/>
                <a:gd name="T17" fmla="*/ 122 h 171"/>
                <a:gd name="T18" fmla="*/ 82 w 129"/>
                <a:gd name="T19" fmla="*/ 78 h 171"/>
                <a:gd name="T20" fmla="*/ 120 w 129"/>
                <a:gd name="T21" fmla="*/ 36 h 171"/>
                <a:gd name="T22" fmla="*/ 63 w 129"/>
                <a:gd name="T23" fmla="*/ 0 h 171"/>
                <a:gd name="T24" fmla="*/ 8 w 129"/>
                <a:gd name="T25" fmla="*/ 36 h 171"/>
                <a:gd name="T26" fmla="*/ 22 w 129"/>
                <a:gd name="T27" fmla="*/ 50 h 171"/>
                <a:gd name="T28" fmla="*/ 37 w 129"/>
                <a:gd name="T29" fmla="*/ 36 h 171"/>
                <a:gd name="T30" fmla="*/ 25 w 129"/>
                <a:gd name="T31" fmla="*/ 22 h 171"/>
                <a:gd name="T32" fmla="*/ 63 w 129"/>
                <a:gd name="T33" fmla="*/ 10 h 171"/>
                <a:gd name="T34" fmla="*/ 94 w 129"/>
                <a:gd name="T35" fmla="*/ 36 h 171"/>
                <a:gd name="T36" fmla="*/ 58 w 129"/>
                <a:gd name="T37" fmla="*/ 74 h 171"/>
                <a:gd name="T38" fmla="*/ 44 w 129"/>
                <a:gd name="T39" fmla="*/ 75 h 171"/>
                <a:gd name="T40" fmla="*/ 38 w 129"/>
                <a:gd name="T41" fmla="*/ 79 h 171"/>
                <a:gd name="T42" fmla="*/ 45 w 129"/>
                <a:gd name="T43" fmla="*/ 83 h 171"/>
                <a:gd name="T44" fmla="*/ 62 w 129"/>
                <a:gd name="T45" fmla="*/ 8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171">
                  <a:moveTo>
                    <a:pt x="62" y="83"/>
                  </a:moveTo>
                  <a:cubicBezTo>
                    <a:pt x="85" y="83"/>
                    <a:pt x="100" y="98"/>
                    <a:pt x="100" y="122"/>
                  </a:cubicBezTo>
                  <a:cubicBezTo>
                    <a:pt x="100" y="148"/>
                    <a:pt x="84" y="161"/>
                    <a:pt x="62" y="161"/>
                  </a:cubicBezTo>
                  <a:cubicBezTo>
                    <a:pt x="59" y="161"/>
                    <a:pt x="30" y="161"/>
                    <a:pt x="17" y="148"/>
                  </a:cubicBezTo>
                  <a:cubicBezTo>
                    <a:pt x="27" y="147"/>
                    <a:pt x="30" y="139"/>
                    <a:pt x="30" y="133"/>
                  </a:cubicBezTo>
                  <a:cubicBezTo>
                    <a:pt x="30" y="124"/>
                    <a:pt x="23" y="118"/>
                    <a:pt x="15" y="118"/>
                  </a:cubicBezTo>
                  <a:cubicBezTo>
                    <a:pt x="7" y="118"/>
                    <a:pt x="0" y="123"/>
                    <a:pt x="0" y="133"/>
                  </a:cubicBezTo>
                  <a:cubicBezTo>
                    <a:pt x="0" y="159"/>
                    <a:pt x="29" y="171"/>
                    <a:pt x="63" y="171"/>
                  </a:cubicBezTo>
                  <a:cubicBezTo>
                    <a:pt x="103" y="171"/>
                    <a:pt x="129" y="147"/>
                    <a:pt x="129" y="122"/>
                  </a:cubicBezTo>
                  <a:cubicBezTo>
                    <a:pt x="129" y="102"/>
                    <a:pt x="111" y="85"/>
                    <a:pt x="82" y="78"/>
                  </a:cubicBezTo>
                  <a:cubicBezTo>
                    <a:pt x="112" y="69"/>
                    <a:pt x="120" y="50"/>
                    <a:pt x="120" y="36"/>
                  </a:cubicBezTo>
                  <a:cubicBezTo>
                    <a:pt x="120" y="15"/>
                    <a:pt x="95" y="0"/>
                    <a:pt x="63" y="0"/>
                  </a:cubicBezTo>
                  <a:cubicBezTo>
                    <a:pt x="33" y="0"/>
                    <a:pt x="8" y="13"/>
                    <a:pt x="8" y="36"/>
                  </a:cubicBezTo>
                  <a:cubicBezTo>
                    <a:pt x="8" y="47"/>
                    <a:pt x="18" y="50"/>
                    <a:pt x="22" y="50"/>
                  </a:cubicBezTo>
                  <a:cubicBezTo>
                    <a:pt x="30" y="50"/>
                    <a:pt x="37" y="45"/>
                    <a:pt x="37" y="36"/>
                  </a:cubicBezTo>
                  <a:cubicBezTo>
                    <a:pt x="37" y="30"/>
                    <a:pt x="34" y="23"/>
                    <a:pt x="25" y="22"/>
                  </a:cubicBezTo>
                  <a:cubicBezTo>
                    <a:pt x="35" y="10"/>
                    <a:pt x="57" y="10"/>
                    <a:pt x="63" y="10"/>
                  </a:cubicBezTo>
                  <a:cubicBezTo>
                    <a:pt x="81" y="10"/>
                    <a:pt x="94" y="19"/>
                    <a:pt x="94" y="36"/>
                  </a:cubicBezTo>
                  <a:cubicBezTo>
                    <a:pt x="94" y="50"/>
                    <a:pt x="84" y="73"/>
                    <a:pt x="58" y="74"/>
                  </a:cubicBezTo>
                  <a:cubicBezTo>
                    <a:pt x="51" y="75"/>
                    <a:pt x="50" y="75"/>
                    <a:pt x="44" y="75"/>
                  </a:cubicBezTo>
                  <a:cubicBezTo>
                    <a:pt x="41" y="75"/>
                    <a:pt x="38" y="76"/>
                    <a:pt x="38" y="79"/>
                  </a:cubicBezTo>
                  <a:cubicBezTo>
                    <a:pt x="38" y="83"/>
                    <a:pt x="41" y="83"/>
                    <a:pt x="45" y="83"/>
                  </a:cubicBezTo>
                  <a:lnTo>
                    <a:pt x="62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069">
              <a:extLst>
                <a:ext uri="{FF2B5EF4-FFF2-40B4-BE49-F238E27FC236}">
                  <a16:creationId xmlns:a16="http://schemas.microsoft.com/office/drawing/2014/main" id="{E8DF82A4-C657-4BAC-A52E-B1A88479ED5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237163" y="5965826"/>
              <a:ext cx="22225" cy="66675"/>
            </a:xfrm>
            <a:custGeom>
              <a:avLst/>
              <a:gdLst>
                <a:gd name="T0" fmla="*/ 42 w 62"/>
                <a:gd name="T1" fmla="*/ 0 h 173"/>
                <a:gd name="T2" fmla="*/ 0 w 62"/>
                <a:gd name="T3" fmla="*/ 3 h 173"/>
                <a:gd name="T4" fmla="*/ 0 w 62"/>
                <a:gd name="T5" fmla="*/ 14 h 173"/>
                <a:gd name="T6" fmla="*/ 21 w 62"/>
                <a:gd name="T7" fmla="*/ 28 h 173"/>
                <a:gd name="T8" fmla="*/ 21 w 62"/>
                <a:gd name="T9" fmla="*/ 152 h 173"/>
                <a:gd name="T10" fmla="*/ 4 w 62"/>
                <a:gd name="T11" fmla="*/ 162 h 173"/>
                <a:gd name="T12" fmla="*/ 0 w 62"/>
                <a:gd name="T13" fmla="*/ 162 h 173"/>
                <a:gd name="T14" fmla="*/ 0 w 62"/>
                <a:gd name="T15" fmla="*/ 173 h 173"/>
                <a:gd name="T16" fmla="*/ 31 w 62"/>
                <a:gd name="T17" fmla="*/ 172 h 173"/>
                <a:gd name="T18" fmla="*/ 62 w 62"/>
                <a:gd name="T19" fmla="*/ 173 h 173"/>
                <a:gd name="T20" fmla="*/ 62 w 62"/>
                <a:gd name="T21" fmla="*/ 162 h 173"/>
                <a:gd name="T22" fmla="*/ 58 w 62"/>
                <a:gd name="T23" fmla="*/ 162 h 173"/>
                <a:gd name="T24" fmla="*/ 42 w 62"/>
                <a:gd name="T25" fmla="*/ 152 h 173"/>
                <a:gd name="T26" fmla="*/ 42 w 62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3">
                  <a:moveTo>
                    <a:pt x="42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1" y="16"/>
                    <a:pt x="21" y="28"/>
                  </a:cubicBezTo>
                  <a:lnTo>
                    <a:pt x="21" y="152"/>
                  </a:lnTo>
                  <a:cubicBezTo>
                    <a:pt x="21" y="160"/>
                    <a:pt x="21" y="162"/>
                    <a:pt x="4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0" y="172"/>
                    <a:pt x="21" y="172"/>
                    <a:pt x="31" y="172"/>
                  </a:cubicBezTo>
                  <a:cubicBezTo>
                    <a:pt x="41" y="172"/>
                    <a:pt x="52" y="172"/>
                    <a:pt x="62" y="173"/>
                  </a:cubicBezTo>
                  <a:lnTo>
                    <a:pt x="62" y="162"/>
                  </a:lnTo>
                  <a:lnTo>
                    <a:pt x="58" y="162"/>
                  </a:lnTo>
                  <a:cubicBezTo>
                    <a:pt x="42" y="162"/>
                    <a:pt x="42" y="160"/>
                    <a:pt x="42" y="152"/>
                  </a:cubicBezTo>
                  <a:lnTo>
                    <a:pt x="4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070">
              <a:extLst>
                <a:ext uri="{FF2B5EF4-FFF2-40B4-BE49-F238E27FC236}">
                  <a16:creationId xmlns:a16="http://schemas.microsoft.com/office/drawing/2014/main" id="{2D63992F-D77A-489B-B5AA-5951619930E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273675" y="5989638"/>
              <a:ext cx="55563" cy="42863"/>
            </a:xfrm>
            <a:custGeom>
              <a:avLst/>
              <a:gdLst>
                <a:gd name="T0" fmla="*/ 129 w 149"/>
                <a:gd name="T1" fmla="*/ 35 h 110"/>
                <a:gd name="T2" fmla="*/ 87 w 149"/>
                <a:gd name="T3" fmla="*/ 0 h 110"/>
                <a:gd name="T4" fmla="*/ 41 w 149"/>
                <a:gd name="T5" fmla="*/ 24 h 110"/>
                <a:gd name="T6" fmla="*/ 41 w 149"/>
                <a:gd name="T7" fmla="*/ 0 h 110"/>
                <a:gd name="T8" fmla="*/ 0 w 149"/>
                <a:gd name="T9" fmla="*/ 3 h 110"/>
                <a:gd name="T10" fmla="*/ 0 w 149"/>
                <a:gd name="T11" fmla="*/ 14 h 110"/>
                <a:gd name="T12" fmla="*/ 21 w 149"/>
                <a:gd name="T13" fmla="*/ 27 h 110"/>
                <a:gd name="T14" fmla="*/ 21 w 149"/>
                <a:gd name="T15" fmla="*/ 89 h 110"/>
                <a:gd name="T16" fmla="*/ 5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2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9 w 149"/>
                <a:gd name="T29" fmla="*/ 99 h 110"/>
                <a:gd name="T30" fmla="*/ 43 w 149"/>
                <a:gd name="T31" fmla="*/ 89 h 110"/>
                <a:gd name="T32" fmla="*/ 43 w 149"/>
                <a:gd name="T33" fmla="*/ 46 h 110"/>
                <a:gd name="T34" fmla="*/ 84 w 149"/>
                <a:gd name="T35" fmla="*/ 8 h 110"/>
                <a:gd name="T36" fmla="*/ 107 w 149"/>
                <a:gd name="T37" fmla="*/ 34 h 110"/>
                <a:gd name="T38" fmla="*/ 107 w 149"/>
                <a:gd name="T39" fmla="*/ 89 h 110"/>
                <a:gd name="T40" fmla="*/ 90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8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5 w 149"/>
                <a:gd name="T53" fmla="*/ 99 h 110"/>
                <a:gd name="T54" fmla="*/ 129 w 149"/>
                <a:gd name="T55" fmla="*/ 89 h 110"/>
                <a:gd name="T56" fmla="*/ 129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9" y="35"/>
                  </a:moveTo>
                  <a:cubicBezTo>
                    <a:pt x="129" y="7"/>
                    <a:pt x="110" y="0"/>
                    <a:pt x="87" y="0"/>
                  </a:cubicBezTo>
                  <a:cubicBezTo>
                    <a:pt x="60" y="0"/>
                    <a:pt x="46" y="15"/>
                    <a:pt x="41" y="24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1" y="15"/>
                    <a:pt x="21" y="27"/>
                  </a:cubicBezTo>
                  <a:lnTo>
                    <a:pt x="21" y="89"/>
                  </a:lnTo>
                  <a:cubicBezTo>
                    <a:pt x="21" y="97"/>
                    <a:pt x="21" y="99"/>
                    <a:pt x="5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9" y="99"/>
                  </a:lnTo>
                  <a:cubicBezTo>
                    <a:pt x="43" y="99"/>
                    <a:pt x="43" y="97"/>
                    <a:pt x="43" y="89"/>
                  </a:cubicBezTo>
                  <a:lnTo>
                    <a:pt x="43" y="46"/>
                  </a:lnTo>
                  <a:cubicBezTo>
                    <a:pt x="43" y="18"/>
                    <a:pt x="69" y="8"/>
                    <a:pt x="84" y="8"/>
                  </a:cubicBezTo>
                  <a:cubicBezTo>
                    <a:pt x="102" y="8"/>
                    <a:pt x="107" y="19"/>
                    <a:pt x="107" y="34"/>
                  </a:cubicBezTo>
                  <a:lnTo>
                    <a:pt x="107" y="89"/>
                  </a:lnTo>
                  <a:cubicBezTo>
                    <a:pt x="107" y="97"/>
                    <a:pt x="107" y="99"/>
                    <a:pt x="90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7" y="109"/>
                    <a:pt x="107" y="109"/>
                    <a:pt x="118" y="109"/>
                  </a:cubicBezTo>
                  <a:cubicBezTo>
                    <a:pt x="128" y="109"/>
                    <a:pt x="139" y="109"/>
                    <a:pt x="149" y="110"/>
                  </a:cubicBezTo>
                  <a:lnTo>
                    <a:pt x="149" y="99"/>
                  </a:lnTo>
                  <a:lnTo>
                    <a:pt x="145" y="99"/>
                  </a:lnTo>
                  <a:cubicBezTo>
                    <a:pt x="129" y="99"/>
                    <a:pt x="129" y="97"/>
                    <a:pt x="129" y="89"/>
                  </a:cubicBezTo>
                  <a:lnTo>
                    <a:pt x="129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071">
              <a:extLst>
                <a:ext uri="{FF2B5EF4-FFF2-40B4-BE49-F238E27FC236}">
                  <a16:creationId xmlns:a16="http://schemas.microsoft.com/office/drawing/2014/main" id="{60D57BBB-4BCA-4BF4-8DAF-56AB472BB95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367338" y="5989638"/>
              <a:ext cx="65088" cy="44450"/>
            </a:xfrm>
            <a:custGeom>
              <a:avLst/>
              <a:gdLst>
                <a:gd name="T0" fmla="*/ 26 w 174"/>
                <a:gd name="T1" fmla="*/ 85 h 112"/>
                <a:gd name="T2" fmla="*/ 22 w 174"/>
                <a:gd name="T3" fmla="*/ 104 h 112"/>
                <a:gd name="T4" fmla="*/ 31 w 174"/>
                <a:gd name="T5" fmla="*/ 112 h 112"/>
                <a:gd name="T6" fmla="*/ 43 w 174"/>
                <a:gd name="T7" fmla="*/ 104 h 112"/>
                <a:gd name="T8" fmla="*/ 48 w 174"/>
                <a:gd name="T9" fmla="*/ 85 h 112"/>
                <a:gd name="T10" fmla="*/ 57 w 174"/>
                <a:gd name="T11" fmla="*/ 50 h 112"/>
                <a:gd name="T12" fmla="*/ 108 w 174"/>
                <a:gd name="T13" fmla="*/ 8 h 112"/>
                <a:gd name="T14" fmla="*/ 125 w 174"/>
                <a:gd name="T15" fmla="*/ 26 h 112"/>
                <a:gd name="T16" fmla="*/ 109 w 174"/>
                <a:gd name="T17" fmla="*/ 80 h 112"/>
                <a:gd name="T18" fmla="*/ 107 w 174"/>
                <a:gd name="T19" fmla="*/ 91 h 112"/>
                <a:gd name="T20" fmla="*/ 134 w 174"/>
                <a:gd name="T21" fmla="*/ 112 h 112"/>
                <a:gd name="T22" fmla="*/ 174 w 174"/>
                <a:gd name="T23" fmla="*/ 74 h 112"/>
                <a:gd name="T24" fmla="*/ 169 w 174"/>
                <a:gd name="T25" fmla="*/ 70 h 112"/>
                <a:gd name="T26" fmla="*/ 163 w 174"/>
                <a:gd name="T27" fmla="*/ 76 h 112"/>
                <a:gd name="T28" fmla="*/ 135 w 174"/>
                <a:gd name="T29" fmla="*/ 104 h 112"/>
                <a:gd name="T30" fmla="*/ 127 w 174"/>
                <a:gd name="T31" fmla="*/ 95 h 112"/>
                <a:gd name="T32" fmla="*/ 131 w 174"/>
                <a:gd name="T33" fmla="*/ 81 h 112"/>
                <a:gd name="T34" fmla="*/ 146 w 174"/>
                <a:gd name="T35" fmla="*/ 29 h 112"/>
                <a:gd name="T36" fmla="*/ 110 w 174"/>
                <a:gd name="T37" fmla="*/ 0 h 112"/>
                <a:gd name="T38" fmla="*/ 63 w 174"/>
                <a:gd name="T39" fmla="*/ 24 h 112"/>
                <a:gd name="T40" fmla="*/ 32 w 174"/>
                <a:gd name="T41" fmla="*/ 0 h 112"/>
                <a:gd name="T42" fmla="*/ 0 w 174"/>
                <a:gd name="T43" fmla="*/ 38 h 112"/>
                <a:gd name="T44" fmla="*/ 5 w 174"/>
                <a:gd name="T45" fmla="*/ 42 h 112"/>
                <a:gd name="T46" fmla="*/ 11 w 174"/>
                <a:gd name="T47" fmla="*/ 37 h 112"/>
                <a:gd name="T48" fmla="*/ 31 w 174"/>
                <a:gd name="T49" fmla="*/ 8 h 112"/>
                <a:gd name="T50" fmla="*/ 41 w 174"/>
                <a:gd name="T51" fmla="*/ 22 h 112"/>
                <a:gd name="T52" fmla="*/ 37 w 174"/>
                <a:gd name="T53" fmla="*/ 41 h 112"/>
                <a:gd name="T54" fmla="*/ 32 w 174"/>
                <a:gd name="T55" fmla="*/ 63 h 112"/>
                <a:gd name="T56" fmla="*/ 26 w 174"/>
                <a:gd name="T5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2">
                  <a:moveTo>
                    <a:pt x="26" y="85"/>
                  </a:moveTo>
                  <a:cubicBezTo>
                    <a:pt x="25" y="92"/>
                    <a:pt x="22" y="103"/>
                    <a:pt x="22" y="104"/>
                  </a:cubicBezTo>
                  <a:cubicBezTo>
                    <a:pt x="22" y="109"/>
                    <a:pt x="26" y="112"/>
                    <a:pt x="31" y="112"/>
                  </a:cubicBezTo>
                  <a:cubicBezTo>
                    <a:pt x="35" y="112"/>
                    <a:pt x="40" y="110"/>
                    <a:pt x="43" y="104"/>
                  </a:cubicBezTo>
                  <a:cubicBezTo>
                    <a:pt x="43" y="103"/>
                    <a:pt x="46" y="91"/>
                    <a:pt x="48" y="85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60" y="43"/>
                    <a:pt x="78" y="8"/>
                    <a:pt x="108" y="8"/>
                  </a:cubicBezTo>
                  <a:cubicBezTo>
                    <a:pt x="120" y="8"/>
                    <a:pt x="125" y="15"/>
                    <a:pt x="125" y="26"/>
                  </a:cubicBezTo>
                  <a:cubicBezTo>
                    <a:pt x="125" y="40"/>
                    <a:pt x="115" y="66"/>
                    <a:pt x="109" y="80"/>
                  </a:cubicBezTo>
                  <a:cubicBezTo>
                    <a:pt x="108" y="83"/>
                    <a:pt x="107" y="86"/>
                    <a:pt x="107" y="91"/>
                  </a:cubicBezTo>
                  <a:cubicBezTo>
                    <a:pt x="107" y="104"/>
                    <a:pt x="119" y="112"/>
                    <a:pt x="134" y="112"/>
                  </a:cubicBezTo>
                  <a:cubicBezTo>
                    <a:pt x="160" y="112"/>
                    <a:pt x="174" y="80"/>
                    <a:pt x="174" y="74"/>
                  </a:cubicBezTo>
                  <a:cubicBezTo>
                    <a:pt x="174" y="70"/>
                    <a:pt x="170" y="70"/>
                    <a:pt x="169" y="70"/>
                  </a:cubicBezTo>
                  <a:cubicBezTo>
                    <a:pt x="165" y="70"/>
                    <a:pt x="164" y="71"/>
                    <a:pt x="163" y="76"/>
                  </a:cubicBezTo>
                  <a:cubicBezTo>
                    <a:pt x="158" y="91"/>
                    <a:pt x="147" y="104"/>
                    <a:pt x="135" y="104"/>
                  </a:cubicBezTo>
                  <a:cubicBezTo>
                    <a:pt x="129" y="104"/>
                    <a:pt x="127" y="100"/>
                    <a:pt x="127" y="95"/>
                  </a:cubicBezTo>
                  <a:cubicBezTo>
                    <a:pt x="127" y="89"/>
                    <a:pt x="128" y="87"/>
                    <a:pt x="131" y="81"/>
                  </a:cubicBezTo>
                  <a:cubicBezTo>
                    <a:pt x="135" y="71"/>
                    <a:pt x="146" y="43"/>
                    <a:pt x="146" y="29"/>
                  </a:cubicBezTo>
                  <a:cubicBezTo>
                    <a:pt x="146" y="11"/>
                    <a:pt x="133" y="0"/>
                    <a:pt x="110" y="0"/>
                  </a:cubicBezTo>
                  <a:cubicBezTo>
                    <a:pt x="87" y="0"/>
                    <a:pt x="71" y="14"/>
                    <a:pt x="63" y="24"/>
                  </a:cubicBezTo>
                  <a:cubicBezTo>
                    <a:pt x="61" y="4"/>
                    <a:pt x="42" y="0"/>
                    <a:pt x="32" y="0"/>
                  </a:cubicBezTo>
                  <a:cubicBezTo>
                    <a:pt x="7" y="0"/>
                    <a:pt x="0" y="38"/>
                    <a:pt x="0" y="38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10" y="42"/>
                    <a:pt x="10" y="40"/>
                    <a:pt x="11" y="37"/>
                  </a:cubicBezTo>
                  <a:cubicBezTo>
                    <a:pt x="15" y="23"/>
                    <a:pt x="21" y="8"/>
                    <a:pt x="31" y="8"/>
                  </a:cubicBezTo>
                  <a:cubicBezTo>
                    <a:pt x="40" y="8"/>
                    <a:pt x="41" y="16"/>
                    <a:pt x="41" y="22"/>
                  </a:cubicBezTo>
                  <a:cubicBezTo>
                    <a:pt x="41" y="25"/>
                    <a:pt x="39" y="34"/>
                    <a:pt x="37" y="41"/>
                  </a:cubicBezTo>
                  <a:cubicBezTo>
                    <a:pt x="36" y="48"/>
                    <a:pt x="33" y="58"/>
                    <a:pt x="32" y="63"/>
                  </a:cubicBezTo>
                  <a:lnTo>
                    <a:pt x="26" y="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073">
              <a:extLst>
                <a:ext uri="{FF2B5EF4-FFF2-40B4-BE49-F238E27FC236}">
                  <a16:creationId xmlns:a16="http://schemas.microsoft.com/office/drawing/2014/main" id="{892BC67E-E11D-4EC1-941D-3D9B66AA809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29213" y="6064251"/>
              <a:ext cx="22225" cy="68263"/>
            </a:xfrm>
            <a:custGeom>
              <a:avLst/>
              <a:gdLst>
                <a:gd name="T0" fmla="*/ 41 w 62"/>
                <a:gd name="T1" fmla="*/ 0 h 173"/>
                <a:gd name="T2" fmla="*/ 0 w 62"/>
                <a:gd name="T3" fmla="*/ 3 h 173"/>
                <a:gd name="T4" fmla="*/ 0 w 62"/>
                <a:gd name="T5" fmla="*/ 14 h 173"/>
                <a:gd name="T6" fmla="*/ 20 w 62"/>
                <a:gd name="T7" fmla="*/ 28 h 173"/>
                <a:gd name="T8" fmla="*/ 20 w 62"/>
                <a:gd name="T9" fmla="*/ 152 h 173"/>
                <a:gd name="T10" fmla="*/ 4 w 62"/>
                <a:gd name="T11" fmla="*/ 162 h 173"/>
                <a:gd name="T12" fmla="*/ 0 w 62"/>
                <a:gd name="T13" fmla="*/ 162 h 173"/>
                <a:gd name="T14" fmla="*/ 0 w 62"/>
                <a:gd name="T15" fmla="*/ 173 h 173"/>
                <a:gd name="T16" fmla="*/ 31 w 62"/>
                <a:gd name="T17" fmla="*/ 172 h 173"/>
                <a:gd name="T18" fmla="*/ 62 w 62"/>
                <a:gd name="T19" fmla="*/ 173 h 173"/>
                <a:gd name="T20" fmla="*/ 62 w 62"/>
                <a:gd name="T21" fmla="*/ 162 h 173"/>
                <a:gd name="T22" fmla="*/ 57 w 62"/>
                <a:gd name="T23" fmla="*/ 162 h 173"/>
                <a:gd name="T24" fmla="*/ 41 w 62"/>
                <a:gd name="T25" fmla="*/ 152 h 173"/>
                <a:gd name="T26" fmla="*/ 41 w 62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3">
                  <a:moveTo>
                    <a:pt x="41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0" y="16"/>
                    <a:pt x="20" y="28"/>
                  </a:cubicBezTo>
                  <a:lnTo>
                    <a:pt x="20" y="152"/>
                  </a:lnTo>
                  <a:cubicBezTo>
                    <a:pt x="20" y="160"/>
                    <a:pt x="20" y="162"/>
                    <a:pt x="4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0" y="172"/>
                    <a:pt x="20" y="172"/>
                    <a:pt x="31" y="172"/>
                  </a:cubicBezTo>
                  <a:cubicBezTo>
                    <a:pt x="41" y="172"/>
                    <a:pt x="51" y="172"/>
                    <a:pt x="62" y="173"/>
                  </a:cubicBezTo>
                  <a:lnTo>
                    <a:pt x="62" y="162"/>
                  </a:lnTo>
                  <a:lnTo>
                    <a:pt x="57" y="162"/>
                  </a:lnTo>
                  <a:cubicBezTo>
                    <a:pt x="41" y="162"/>
                    <a:pt x="41" y="160"/>
                    <a:pt x="41" y="152"/>
                  </a:cubicBezTo>
                  <a:lnTo>
                    <a:pt x="4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074">
              <a:extLst>
                <a:ext uri="{FF2B5EF4-FFF2-40B4-BE49-F238E27FC236}">
                  <a16:creationId xmlns:a16="http://schemas.microsoft.com/office/drawing/2014/main" id="{347AE89B-0C77-478E-8DDC-913AFB97EFFC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5165725" y="6089651"/>
              <a:ext cx="55563" cy="42863"/>
            </a:xfrm>
            <a:custGeom>
              <a:avLst/>
              <a:gdLst>
                <a:gd name="T0" fmla="*/ 128 w 149"/>
                <a:gd name="T1" fmla="*/ 35 h 110"/>
                <a:gd name="T2" fmla="*/ 87 w 149"/>
                <a:gd name="T3" fmla="*/ 0 h 110"/>
                <a:gd name="T4" fmla="*/ 40 w 149"/>
                <a:gd name="T5" fmla="*/ 24 h 110"/>
                <a:gd name="T6" fmla="*/ 40 w 149"/>
                <a:gd name="T7" fmla="*/ 0 h 110"/>
                <a:gd name="T8" fmla="*/ 0 w 149"/>
                <a:gd name="T9" fmla="*/ 3 h 110"/>
                <a:gd name="T10" fmla="*/ 0 w 149"/>
                <a:gd name="T11" fmla="*/ 14 h 110"/>
                <a:gd name="T12" fmla="*/ 20 w 149"/>
                <a:gd name="T13" fmla="*/ 28 h 110"/>
                <a:gd name="T14" fmla="*/ 20 w 149"/>
                <a:gd name="T15" fmla="*/ 89 h 110"/>
                <a:gd name="T16" fmla="*/ 4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1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9 w 149"/>
                <a:gd name="T29" fmla="*/ 99 h 110"/>
                <a:gd name="T30" fmla="*/ 42 w 149"/>
                <a:gd name="T31" fmla="*/ 89 h 110"/>
                <a:gd name="T32" fmla="*/ 42 w 149"/>
                <a:gd name="T33" fmla="*/ 46 h 110"/>
                <a:gd name="T34" fmla="*/ 84 w 149"/>
                <a:gd name="T35" fmla="*/ 8 h 110"/>
                <a:gd name="T36" fmla="*/ 106 w 149"/>
                <a:gd name="T37" fmla="*/ 34 h 110"/>
                <a:gd name="T38" fmla="*/ 106 w 149"/>
                <a:gd name="T39" fmla="*/ 89 h 110"/>
                <a:gd name="T40" fmla="*/ 90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7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4 w 149"/>
                <a:gd name="T53" fmla="*/ 99 h 110"/>
                <a:gd name="T54" fmla="*/ 128 w 149"/>
                <a:gd name="T55" fmla="*/ 89 h 110"/>
                <a:gd name="T56" fmla="*/ 128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8" y="35"/>
                  </a:moveTo>
                  <a:cubicBezTo>
                    <a:pt x="128" y="7"/>
                    <a:pt x="110" y="0"/>
                    <a:pt x="87" y="0"/>
                  </a:cubicBezTo>
                  <a:cubicBezTo>
                    <a:pt x="60" y="0"/>
                    <a:pt x="46" y="15"/>
                    <a:pt x="40" y="24"/>
                  </a:cubicBezTo>
                  <a:lnTo>
                    <a:pt x="40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0" y="15"/>
                    <a:pt x="20" y="28"/>
                  </a:cubicBezTo>
                  <a:lnTo>
                    <a:pt x="20" y="89"/>
                  </a:lnTo>
                  <a:cubicBezTo>
                    <a:pt x="20" y="97"/>
                    <a:pt x="20" y="99"/>
                    <a:pt x="4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0" y="109"/>
                    <a:pt x="21" y="109"/>
                    <a:pt x="31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9" y="99"/>
                  </a:lnTo>
                  <a:cubicBezTo>
                    <a:pt x="42" y="99"/>
                    <a:pt x="42" y="97"/>
                    <a:pt x="42" y="89"/>
                  </a:cubicBezTo>
                  <a:lnTo>
                    <a:pt x="42" y="46"/>
                  </a:lnTo>
                  <a:cubicBezTo>
                    <a:pt x="42" y="18"/>
                    <a:pt x="68" y="8"/>
                    <a:pt x="84" y="8"/>
                  </a:cubicBezTo>
                  <a:cubicBezTo>
                    <a:pt x="102" y="8"/>
                    <a:pt x="106" y="19"/>
                    <a:pt x="106" y="34"/>
                  </a:cubicBezTo>
                  <a:lnTo>
                    <a:pt x="106" y="89"/>
                  </a:lnTo>
                  <a:cubicBezTo>
                    <a:pt x="106" y="97"/>
                    <a:pt x="106" y="99"/>
                    <a:pt x="90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6" y="109"/>
                    <a:pt x="107" y="109"/>
                    <a:pt x="117" y="109"/>
                  </a:cubicBezTo>
                  <a:cubicBezTo>
                    <a:pt x="128" y="109"/>
                    <a:pt x="138" y="109"/>
                    <a:pt x="149" y="110"/>
                  </a:cubicBezTo>
                  <a:lnTo>
                    <a:pt x="149" y="99"/>
                  </a:lnTo>
                  <a:lnTo>
                    <a:pt x="144" y="99"/>
                  </a:lnTo>
                  <a:cubicBezTo>
                    <a:pt x="128" y="99"/>
                    <a:pt x="128" y="97"/>
                    <a:pt x="128" y="89"/>
                  </a:cubicBezTo>
                  <a:lnTo>
                    <a:pt x="128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075">
              <a:extLst>
                <a:ext uri="{FF2B5EF4-FFF2-40B4-BE49-F238E27FC236}">
                  <a16:creationId xmlns:a16="http://schemas.microsoft.com/office/drawing/2014/main" id="{8859D04E-C347-4F67-8BE4-8833F5C6FEAB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5259388" y="6064251"/>
              <a:ext cx="22225" cy="68263"/>
            </a:xfrm>
            <a:custGeom>
              <a:avLst/>
              <a:gdLst>
                <a:gd name="T0" fmla="*/ 41 w 62"/>
                <a:gd name="T1" fmla="*/ 0 h 173"/>
                <a:gd name="T2" fmla="*/ 0 w 62"/>
                <a:gd name="T3" fmla="*/ 3 h 173"/>
                <a:gd name="T4" fmla="*/ 0 w 62"/>
                <a:gd name="T5" fmla="*/ 14 h 173"/>
                <a:gd name="T6" fmla="*/ 20 w 62"/>
                <a:gd name="T7" fmla="*/ 28 h 173"/>
                <a:gd name="T8" fmla="*/ 20 w 62"/>
                <a:gd name="T9" fmla="*/ 152 h 173"/>
                <a:gd name="T10" fmla="*/ 4 w 62"/>
                <a:gd name="T11" fmla="*/ 162 h 173"/>
                <a:gd name="T12" fmla="*/ 0 w 62"/>
                <a:gd name="T13" fmla="*/ 162 h 173"/>
                <a:gd name="T14" fmla="*/ 0 w 62"/>
                <a:gd name="T15" fmla="*/ 173 h 173"/>
                <a:gd name="T16" fmla="*/ 31 w 62"/>
                <a:gd name="T17" fmla="*/ 172 h 173"/>
                <a:gd name="T18" fmla="*/ 62 w 62"/>
                <a:gd name="T19" fmla="*/ 173 h 173"/>
                <a:gd name="T20" fmla="*/ 62 w 62"/>
                <a:gd name="T21" fmla="*/ 162 h 173"/>
                <a:gd name="T22" fmla="*/ 58 w 62"/>
                <a:gd name="T23" fmla="*/ 162 h 173"/>
                <a:gd name="T24" fmla="*/ 41 w 62"/>
                <a:gd name="T25" fmla="*/ 152 h 173"/>
                <a:gd name="T26" fmla="*/ 41 w 62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73">
                  <a:moveTo>
                    <a:pt x="41" y="0"/>
                  </a:move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0" y="16"/>
                    <a:pt x="20" y="28"/>
                  </a:cubicBezTo>
                  <a:lnTo>
                    <a:pt x="20" y="152"/>
                  </a:lnTo>
                  <a:cubicBezTo>
                    <a:pt x="20" y="160"/>
                    <a:pt x="20" y="162"/>
                    <a:pt x="4" y="162"/>
                  </a:cubicBezTo>
                  <a:lnTo>
                    <a:pt x="0" y="162"/>
                  </a:lnTo>
                  <a:lnTo>
                    <a:pt x="0" y="173"/>
                  </a:lnTo>
                  <a:cubicBezTo>
                    <a:pt x="10" y="172"/>
                    <a:pt x="20" y="172"/>
                    <a:pt x="31" y="172"/>
                  </a:cubicBezTo>
                  <a:cubicBezTo>
                    <a:pt x="41" y="172"/>
                    <a:pt x="52" y="172"/>
                    <a:pt x="62" y="173"/>
                  </a:cubicBezTo>
                  <a:lnTo>
                    <a:pt x="62" y="162"/>
                  </a:lnTo>
                  <a:lnTo>
                    <a:pt x="58" y="162"/>
                  </a:lnTo>
                  <a:cubicBezTo>
                    <a:pt x="41" y="162"/>
                    <a:pt x="41" y="160"/>
                    <a:pt x="41" y="152"/>
                  </a:cubicBezTo>
                  <a:lnTo>
                    <a:pt x="4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076">
              <a:extLst>
                <a:ext uri="{FF2B5EF4-FFF2-40B4-BE49-F238E27FC236}">
                  <a16:creationId xmlns:a16="http://schemas.microsoft.com/office/drawing/2014/main" id="{86133489-3327-4478-9822-1212414C04F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295900" y="6089651"/>
              <a:ext cx="55563" cy="42863"/>
            </a:xfrm>
            <a:custGeom>
              <a:avLst/>
              <a:gdLst>
                <a:gd name="T0" fmla="*/ 128 w 149"/>
                <a:gd name="T1" fmla="*/ 35 h 110"/>
                <a:gd name="T2" fmla="*/ 87 w 149"/>
                <a:gd name="T3" fmla="*/ 0 h 110"/>
                <a:gd name="T4" fmla="*/ 41 w 149"/>
                <a:gd name="T5" fmla="*/ 24 h 110"/>
                <a:gd name="T6" fmla="*/ 41 w 149"/>
                <a:gd name="T7" fmla="*/ 0 h 110"/>
                <a:gd name="T8" fmla="*/ 0 w 149"/>
                <a:gd name="T9" fmla="*/ 3 h 110"/>
                <a:gd name="T10" fmla="*/ 0 w 149"/>
                <a:gd name="T11" fmla="*/ 14 h 110"/>
                <a:gd name="T12" fmla="*/ 20 w 149"/>
                <a:gd name="T13" fmla="*/ 28 h 110"/>
                <a:gd name="T14" fmla="*/ 20 w 149"/>
                <a:gd name="T15" fmla="*/ 89 h 110"/>
                <a:gd name="T16" fmla="*/ 4 w 149"/>
                <a:gd name="T17" fmla="*/ 99 h 110"/>
                <a:gd name="T18" fmla="*/ 0 w 149"/>
                <a:gd name="T19" fmla="*/ 99 h 110"/>
                <a:gd name="T20" fmla="*/ 0 w 149"/>
                <a:gd name="T21" fmla="*/ 110 h 110"/>
                <a:gd name="T22" fmla="*/ 32 w 149"/>
                <a:gd name="T23" fmla="*/ 109 h 110"/>
                <a:gd name="T24" fmla="*/ 63 w 149"/>
                <a:gd name="T25" fmla="*/ 110 h 110"/>
                <a:gd name="T26" fmla="*/ 63 w 149"/>
                <a:gd name="T27" fmla="*/ 99 h 110"/>
                <a:gd name="T28" fmla="*/ 59 w 149"/>
                <a:gd name="T29" fmla="*/ 99 h 110"/>
                <a:gd name="T30" fmla="*/ 43 w 149"/>
                <a:gd name="T31" fmla="*/ 89 h 110"/>
                <a:gd name="T32" fmla="*/ 43 w 149"/>
                <a:gd name="T33" fmla="*/ 46 h 110"/>
                <a:gd name="T34" fmla="*/ 84 w 149"/>
                <a:gd name="T35" fmla="*/ 8 h 110"/>
                <a:gd name="T36" fmla="*/ 106 w 149"/>
                <a:gd name="T37" fmla="*/ 34 h 110"/>
                <a:gd name="T38" fmla="*/ 106 w 149"/>
                <a:gd name="T39" fmla="*/ 89 h 110"/>
                <a:gd name="T40" fmla="*/ 90 w 149"/>
                <a:gd name="T41" fmla="*/ 99 h 110"/>
                <a:gd name="T42" fmla="*/ 86 w 149"/>
                <a:gd name="T43" fmla="*/ 99 h 110"/>
                <a:gd name="T44" fmla="*/ 86 w 149"/>
                <a:gd name="T45" fmla="*/ 110 h 110"/>
                <a:gd name="T46" fmla="*/ 118 w 149"/>
                <a:gd name="T47" fmla="*/ 109 h 110"/>
                <a:gd name="T48" fmla="*/ 149 w 149"/>
                <a:gd name="T49" fmla="*/ 110 h 110"/>
                <a:gd name="T50" fmla="*/ 149 w 149"/>
                <a:gd name="T51" fmla="*/ 99 h 110"/>
                <a:gd name="T52" fmla="*/ 145 w 149"/>
                <a:gd name="T53" fmla="*/ 99 h 110"/>
                <a:gd name="T54" fmla="*/ 128 w 149"/>
                <a:gd name="T55" fmla="*/ 89 h 110"/>
                <a:gd name="T56" fmla="*/ 128 w 149"/>
                <a:gd name="T57" fmla="*/ 3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10">
                  <a:moveTo>
                    <a:pt x="128" y="35"/>
                  </a:moveTo>
                  <a:cubicBezTo>
                    <a:pt x="128" y="7"/>
                    <a:pt x="110" y="0"/>
                    <a:pt x="87" y="0"/>
                  </a:cubicBezTo>
                  <a:cubicBezTo>
                    <a:pt x="60" y="0"/>
                    <a:pt x="46" y="15"/>
                    <a:pt x="41" y="24"/>
                  </a:cubicBezTo>
                  <a:lnTo>
                    <a:pt x="41" y="0"/>
                  </a:lnTo>
                  <a:lnTo>
                    <a:pt x="0" y="3"/>
                  </a:lnTo>
                  <a:lnTo>
                    <a:pt x="0" y="14"/>
                  </a:lnTo>
                  <a:cubicBezTo>
                    <a:pt x="18" y="14"/>
                    <a:pt x="20" y="15"/>
                    <a:pt x="20" y="28"/>
                  </a:cubicBezTo>
                  <a:lnTo>
                    <a:pt x="20" y="89"/>
                  </a:lnTo>
                  <a:cubicBezTo>
                    <a:pt x="20" y="97"/>
                    <a:pt x="20" y="99"/>
                    <a:pt x="4" y="99"/>
                  </a:cubicBezTo>
                  <a:lnTo>
                    <a:pt x="0" y="99"/>
                  </a:lnTo>
                  <a:lnTo>
                    <a:pt x="0" y="110"/>
                  </a:lnTo>
                  <a:cubicBezTo>
                    <a:pt x="11" y="109"/>
                    <a:pt x="21" y="109"/>
                    <a:pt x="32" y="109"/>
                  </a:cubicBezTo>
                  <a:cubicBezTo>
                    <a:pt x="42" y="109"/>
                    <a:pt x="53" y="109"/>
                    <a:pt x="63" y="110"/>
                  </a:cubicBezTo>
                  <a:lnTo>
                    <a:pt x="63" y="99"/>
                  </a:lnTo>
                  <a:lnTo>
                    <a:pt x="59" y="99"/>
                  </a:lnTo>
                  <a:cubicBezTo>
                    <a:pt x="43" y="99"/>
                    <a:pt x="43" y="97"/>
                    <a:pt x="43" y="89"/>
                  </a:cubicBezTo>
                  <a:lnTo>
                    <a:pt x="43" y="46"/>
                  </a:lnTo>
                  <a:cubicBezTo>
                    <a:pt x="43" y="18"/>
                    <a:pt x="68" y="8"/>
                    <a:pt x="84" y="8"/>
                  </a:cubicBezTo>
                  <a:cubicBezTo>
                    <a:pt x="102" y="8"/>
                    <a:pt x="106" y="19"/>
                    <a:pt x="106" y="34"/>
                  </a:cubicBezTo>
                  <a:lnTo>
                    <a:pt x="106" y="89"/>
                  </a:lnTo>
                  <a:cubicBezTo>
                    <a:pt x="106" y="97"/>
                    <a:pt x="106" y="99"/>
                    <a:pt x="90" y="99"/>
                  </a:cubicBezTo>
                  <a:lnTo>
                    <a:pt x="86" y="99"/>
                  </a:lnTo>
                  <a:lnTo>
                    <a:pt x="86" y="110"/>
                  </a:lnTo>
                  <a:cubicBezTo>
                    <a:pt x="96" y="109"/>
                    <a:pt x="107" y="109"/>
                    <a:pt x="118" y="109"/>
                  </a:cubicBezTo>
                  <a:cubicBezTo>
                    <a:pt x="128" y="109"/>
                    <a:pt x="139" y="109"/>
                    <a:pt x="149" y="110"/>
                  </a:cubicBezTo>
                  <a:lnTo>
                    <a:pt x="149" y="99"/>
                  </a:lnTo>
                  <a:lnTo>
                    <a:pt x="145" y="99"/>
                  </a:lnTo>
                  <a:cubicBezTo>
                    <a:pt x="128" y="99"/>
                    <a:pt x="128" y="97"/>
                    <a:pt x="128" y="89"/>
                  </a:cubicBezTo>
                  <a:lnTo>
                    <a:pt x="128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077">
              <a:extLst>
                <a:ext uri="{FF2B5EF4-FFF2-40B4-BE49-F238E27FC236}">
                  <a16:creationId xmlns:a16="http://schemas.microsoft.com/office/drawing/2014/main" id="{3F15B6C5-6371-4CAF-9B57-A0CE13E54FAD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389563" y="6089651"/>
              <a:ext cx="65088" cy="42863"/>
            </a:xfrm>
            <a:custGeom>
              <a:avLst/>
              <a:gdLst>
                <a:gd name="T0" fmla="*/ 26 w 174"/>
                <a:gd name="T1" fmla="*/ 85 h 112"/>
                <a:gd name="T2" fmla="*/ 22 w 174"/>
                <a:gd name="T3" fmla="*/ 104 h 112"/>
                <a:gd name="T4" fmla="*/ 31 w 174"/>
                <a:gd name="T5" fmla="*/ 112 h 112"/>
                <a:gd name="T6" fmla="*/ 43 w 174"/>
                <a:gd name="T7" fmla="*/ 104 h 112"/>
                <a:gd name="T8" fmla="*/ 48 w 174"/>
                <a:gd name="T9" fmla="*/ 85 h 112"/>
                <a:gd name="T10" fmla="*/ 56 w 174"/>
                <a:gd name="T11" fmla="*/ 50 h 112"/>
                <a:gd name="T12" fmla="*/ 108 w 174"/>
                <a:gd name="T13" fmla="*/ 8 h 112"/>
                <a:gd name="T14" fmla="*/ 125 w 174"/>
                <a:gd name="T15" fmla="*/ 26 h 112"/>
                <a:gd name="T16" fmla="*/ 109 w 174"/>
                <a:gd name="T17" fmla="*/ 80 h 112"/>
                <a:gd name="T18" fmla="*/ 107 w 174"/>
                <a:gd name="T19" fmla="*/ 91 h 112"/>
                <a:gd name="T20" fmla="*/ 134 w 174"/>
                <a:gd name="T21" fmla="*/ 112 h 112"/>
                <a:gd name="T22" fmla="*/ 174 w 174"/>
                <a:gd name="T23" fmla="*/ 74 h 112"/>
                <a:gd name="T24" fmla="*/ 169 w 174"/>
                <a:gd name="T25" fmla="*/ 71 h 112"/>
                <a:gd name="T26" fmla="*/ 163 w 174"/>
                <a:gd name="T27" fmla="*/ 76 h 112"/>
                <a:gd name="T28" fmla="*/ 135 w 174"/>
                <a:gd name="T29" fmla="*/ 104 h 112"/>
                <a:gd name="T30" fmla="*/ 127 w 174"/>
                <a:gd name="T31" fmla="*/ 95 h 112"/>
                <a:gd name="T32" fmla="*/ 130 w 174"/>
                <a:gd name="T33" fmla="*/ 81 h 112"/>
                <a:gd name="T34" fmla="*/ 146 w 174"/>
                <a:gd name="T35" fmla="*/ 30 h 112"/>
                <a:gd name="T36" fmla="*/ 109 w 174"/>
                <a:gd name="T37" fmla="*/ 0 h 112"/>
                <a:gd name="T38" fmla="*/ 62 w 174"/>
                <a:gd name="T39" fmla="*/ 25 h 112"/>
                <a:gd name="T40" fmla="*/ 32 w 174"/>
                <a:gd name="T41" fmla="*/ 0 h 112"/>
                <a:gd name="T42" fmla="*/ 0 w 174"/>
                <a:gd name="T43" fmla="*/ 38 h 112"/>
                <a:gd name="T44" fmla="*/ 5 w 174"/>
                <a:gd name="T45" fmla="*/ 42 h 112"/>
                <a:gd name="T46" fmla="*/ 11 w 174"/>
                <a:gd name="T47" fmla="*/ 37 h 112"/>
                <a:gd name="T48" fmla="*/ 31 w 174"/>
                <a:gd name="T49" fmla="*/ 8 h 112"/>
                <a:gd name="T50" fmla="*/ 41 w 174"/>
                <a:gd name="T51" fmla="*/ 22 h 112"/>
                <a:gd name="T52" fmla="*/ 37 w 174"/>
                <a:gd name="T53" fmla="*/ 41 h 112"/>
                <a:gd name="T54" fmla="*/ 32 w 174"/>
                <a:gd name="T55" fmla="*/ 63 h 112"/>
                <a:gd name="T56" fmla="*/ 26 w 174"/>
                <a:gd name="T5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2">
                  <a:moveTo>
                    <a:pt x="26" y="85"/>
                  </a:moveTo>
                  <a:cubicBezTo>
                    <a:pt x="24" y="92"/>
                    <a:pt x="22" y="103"/>
                    <a:pt x="22" y="104"/>
                  </a:cubicBezTo>
                  <a:cubicBezTo>
                    <a:pt x="22" y="109"/>
                    <a:pt x="26" y="112"/>
                    <a:pt x="31" y="112"/>
                  </a:cubicBezTo>
                  <a:cubicBezTo>
                    <a:pt x="35" y="112"/>
                    <a:pt x="40" y="111"/>
                    <a:pt x="43" y="104"/>
                  </a:cubicBezTo>
                  <a:cubicBezTo>
                    <a:pt x="43" y="103"/>
                    <a:pt x="46" y="91"/>
                    <a:pt x="48" y="85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60" y="43"/>
                    <a:pt x="78" y="8"/>
                    <a:pt x="108" y="8"/>
                  </a:cubicBezTo>
                  <a:cubicBezTo>
                    <a:pt x="120" y="8"/>
                    <a:pt x="125" y="15"/>
                    <a:pt x="125" y="26"/>
                  </a:cubicBezTo>
                  <a:cubicBezTo>
                    <a:pt x="125" y="40"/>
                    <a:pt x="115" y="66"/>
                    <a:pt x="109" y="80"/>
                  </a:cubicBezTo>
                  <a:cubicBezTo>
                    <a:pt x="108" y="83"/>
                    <a:pt x="107" y="86"/>
                    <a:pt x="107" y="91"/>
                  </a:cubicBezTo>
                  <a:cubicBezTo>
                    <a:pt x="107" y="104"/>
                    <a:pt x="119" y="112"/>
                    <a:pt x="134" y="112"/>
                  </a:cubicBezTo>
                  <a:cubicBezTo>
                    <a:pt x="160" y="112"/>
                    <a:pt x="174" y="80"/>
                    <a:pt x="174" y="74"/>
                  </a:cubicBezTo>
                  <a:cubicBezTo>
                    <a:pt x="174" y="71"/>
                    <a:pt x="170" y="71"/>
                    <a:pt x="169" y="71"/>
                  </a:cubicBezTo>
                  <a:cubicBezTo>
                    <a:pt x="165" y="71"/>
                    <a:pt x="164" y="72"/>
                    <a:pt x="163" y="76"/>
                  </a:cubicBezTo>
                  <a:cubicBezTo>
                    <a:pt x="158" y="91"/>
                    <a:pt x="147" y="104"/>
                    <a:pt x="135" y="104"/>
                  </a:cubicBezTo>
                  <a:cubicBezTo>
                    <a:pt x="129" y="104"/>
                    <a:pt x="127" y="100"/>
                    <a:pt x="127" y="95"/>
                  </a:cubicBezTo>
                  <a:cubicBezTo>
                    <a:pt x="127" y="89"/>
                    <a:pt x="128" y="87"/>
                    <a:pt x="130" y="81"/>
                  </a:cubicBezTo>
                  <a:cubicBezTo>
                    <a:pt x="135" y="72"/>
                    <a:pt x="146" y="43"/>
                    <a:pt x="146" y="30"/>
                  </a:cubicBezTo>
                  <a:cubicBezTo>
                    <a:pt x="146" y="11"/>
                    <a:pt x="133" y="0"/>
                    <a:pt x="109" y="0"/>
                  </a:cubicBezTo>
                  <a:cubicBezTo>
                    <a:pt x="87" y="0"/>
                    <a:pt x="71" y="14"/>
                    <a:pt x="62" y="25"/>
                  </a:cubicBezTo>
                  <a:cubicBezTo>
                    <a:pt x="61" y="4"/>
                    <a:pt x="41" y="0"/>
                    <a:pt x="32" y="0"/>
                  </a:cubicBezTo>
                  <a:cubicBezTo>
                    <a:pt x="7" y="0"/>
                    <a:pt x="0" y="38"/>
                    <a:pt x="0" y="38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10" y="42"/>
                    <a:pt x="10" y="40"/>
                    <a:pt x="11" y="37"/>
                  </a:cubicBezTo>
                  <a:cubicBezTo>
                    <a:pt x="15" y="23"/>
                    <a:pt x="20" y="8"/>
                    <a:pt x="31" y="8"/>
                  </a:cubicBezTo>
                  <a:cubicBezTo>
                    <a:pt x="39" y="8"/>
                    <a:pt x="41" y="16"/>
                    <a:pt x="41" y="22"/>
                  </a:cubicBezTo>
                  <a:cubicBezTo>
                    <a:pt x="41" y="25"/>
                    <a:pt x="39" y="34"/>
                    <a:pt x="37" y="41"/>
                  </a:cubicBezTo>
                  <a:cubicBezTo>
                    <a:pt x="35" y="48"/>
                    <a:pt x="33" y="58"/>
                    <a:pt x="32" y="63"/>
                  </a:cubicBezTo>
                  <a:lnTo>
                    <a:pt x="26" y="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078">
              <a:extLst>
                <a:ext uri="{FF2B5EF4-FFF2-40B4-BE49-F238E27FC236}">
                  <a16:creationId xmlns:a16="http://schemas.microsoft.com/office/drawing/2014/main" id="{E21F9B84-5216-4FBC-8042-19297BB1A905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5556250" y="6094413"/>
              <a:ext cx="123825" cy="444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079">
              <a:extLst>
                <a:ext uri="{FF2B5EF4-FFF2-40B4-BE49-F238E27FC236}">
                  <a16:creationId xmlns:a16="http://schemas.microsoft.com/office/drawing/2014/main" id="{CB4D7CE9-EF21-45AF-B156-711C37A416A1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5751513" y="6078538"/>
              <a:ext cx="71438" cy="88900"/>
            </a:xfrm>
            <a:custGeom>
              <a:avLst/>
              <a:gdLst>
                <a:gd name="T0" fmla="*/ 70 w 191"/>
                <a:gd name="T1" fmla="*/ 105 h 226"/>
                <a:gd name="T2" fmla="*/ 146 w 191"/>
                <a:gd name="T3" fmla="*/ 94 h 226"/>
                <a:gd name="T4" fmla="*/ 184 w 191"/>
                <a:gd name="T5" fmla="*/ 42 h 226"/>
                <a:gd name="T6" fmla="*/ 130 w 191"/>
                <a:gd name="T7" fmla="*/ 0 h 226"/>
                <a:gd name="T8" fmla="*/ 0 w 191"/>
                <a:gd name="T9" fmla="*/ 136 h 226"/>
                <a:gd name="T10" fmla="*/ 78 w 191"/>
                <a:gd name="T11" fmla="*/ 226 h 226"/>
                <a:gd name="T12" fmla="*/ 191 w 191"/>
                <a:gd name="T13" fmla="*/ 167 h 226"/>
                <a:gd name="T14" fmla="*/ 185 w 191"/>
                <a:gd name="T15" fmla="*/ 161 h 226"/>
                <a:gd name="T16" fmla="*/ 179 w 191"/>
                <a:gd name="T17" fmla="*/ 166 h 226"/>
                <a:gd name="T18" fmla="*/ 79 w 191"/>
                <a:gd name="T19" fmla="*/ 215 h 226"/>
                <a:gd name="T20" fmla="*/ 35 w 191"/>
                <a:gd name="T21" fmla="*/ 157 h 226"/>
                <a:gd name="T22" fmla="*/ 43 w 191"/>
                <a:gd name="T23" fmla="*/ 105 h 226"/>
                <a:gd name="T24" fmla="*/ 70 w 191"/>
                <a:gd name="T25" fmla="*/ 105 h 226"/>
                <a:gd name="T26" fmla="*/ 46 w 191"/>
                <a:gd name="T27" fmla="*/ 94 h 226"/>
                <a:gd name="T28" fmla="*/ 130 w 191"/>
                <a:gd name="T29" fmla="*/ 11 h 226"/>
                <a:gd name="T30" fmla="*/ 167 w 191"/>
                <a:gd name="T31" fmla="*/ 42 h 226"/>
                <a:gd name="T32" fmla="*/ 67 w 191"/>
                <a:gd name="T33" fmla="*/ 94 h 226"/>
                <a:gd name="T34" fmla="*/ 46 w 191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26">
                  <a:moveTo>
                    <a:pt x="70" y="105"/>
                  </a:moveTo>
                  <a:cubicBezTo>
                    <a:pt x="84" y="105"/>
                    <a:pt x="121" y="104"/>
                    <a:pt x="146" y="94"/>
                  </a:cubicBezTo>
                  <a:cubicBezTo>
                    <a:pt x="181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0" y="0"/>
                  </a:cubicBezTo>
                  <a:cubicBezTo>
                    <a:pt x="75" y="0"/>
                    <a:pt x="0" y="48"/>
                    <a:pt x="0" y="136"/>
                  </a:cubicBezTo>
                  <a:cubicBezTo>
                    <a:pt x="0" y="186"/>
                    <a:pt x="29" y="226"/>
                    <a:pt x="78" y="226"/>
                  </a:cubicBezTo>
                  <a:cubicBezTo>
                    <a:pt x="149" y="226"/>
                    <a:pt x="191" y="173"/>
                    <a:pt x="191" y="167"/>
                  </a:cubicBezTo>
                  <a:cubicBezTo>
                    <a:pt x="191" y="164"/>
                    <a:pt x="188" y="161"/>
                    <a:pt x="185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39" y="215"/>
                    <a:pt x="85" y="215"/>
                    <a:pt x="79" y="215"/>
                  </a:cubicBezTo>
                  <a:cubicBezTo>
                    <a:pt x="40" y="215"/>
                    <a:pt x="35" y="173"/>
                    <a:pt x="35" y="157"/>
                  </a:cubicBezTo>
                  <a:cubicBezTo>
                    <a:pt x="35" y="151"/>
                    <a:pt x="36" y="136"/>
                    <a:pt x="43" y="105"/>
                  </a:cubicBezTo>
                  <a:lnTo>
                    <a:pt x="70" y="105"/>
                  </a:lnTo>
                  <a:close/>
                  <a:moveTo>
                    <a:pt x="46" y="94"/>
                  </a:moveTo>
                  <a:cubicBezTo>
                    <a:pt x="66" y="18"/>
                    <a:pt x="117" y="11"/>
                    <a:pt x="130" y="11"/>
                  </a:cubicBezTo>
                  <a:cubicBezTo>
                    <a:pt x="154" y="11"/>
                    <a:pt x="167" y="25"/>
                    <a:pt x="167" y="42"/>
                  </a:cubicBezTo>
                  <a:cubicBezTo>
                    <a:pt x="167" y="94"/>
                    <a:pt x="87" y="94"/>
                    <a:pt x="67" y="94"/>
                  </a:cubicBezTo>
                  <a:lnTo>
                    <a:pt x="46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080">
              <a:extLst>
                <a:ext uri="{FF2B5EF4-FFF2-40B4-BE49-F238E27FC236}">
                  <a16:creationId xmlns:a16="http://schemas.microsoft.com/office/drawing/2014/main" id="{38C7A25D-70CF-45F9-897E-EE85E365A21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5843588" y="6048376"/>
              <a:ext cx="87313" cy="6350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081">
              <a:extLst>
                <a:ext uri="{FF2B5EF4-FFF2-40B4-BE49-F238E27FC236}">
                  <a16:creationId xmlns:a16="http://schemas.microsoft.com/office/drawing/2014/main" id="{238A99EE-F37F-4E93-8AAF-43C18C94A09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5953125" y="5994401"/>
              <a:ext cx="58738" cy="93663"/>
            </a:xfrm>
            <a:custGeom>
              <a:avLst/>
              <a:gdLst>
                <a:gd name="T0" fmla="*/ 76 w 160"/>
                <a:gd name="T1" fmla="*/ 115 h 239"/>
                <a:gd name="T2" fmla="*/ 123 w 160"/>
                <a:gd name="T3" fmla="*/ 171 h 239"/>
                <a:gd name="T4" fmla="*/ 78 w 160"/>
                <a:gd name="T5" fmla="*/ 227 h 239"/>
                <a:gd name="T6" fmla="*/ 18 w 160"/>
                <a:gd name="T7" fmla="*/ 203 h 239"/>
                <a:gd name="T8" fmla="*/ 39 w 160"/>
                <a:gd name="T9" fmla="*/ 183 h 239"/>
                <a:gd name="T10" fmla="*/ 19 w 160"/>
                <a:gd name="T11" fmla="*/ 164 h 239"/>
                <a:gd name="T12" fmla="*/ 0 w 160"/>
                <a:gd name="T13" fmla="*/ 184 h 239"/>
                <a:gd name="T14" fmla="*/ 78 w 160"/>
                <a:gd name="T15" fmla="*/ 239 h 239"/>
                <a:gd name="T16" fmla="*/ 160 w 160"/>
                <a:gd name="T17" fmla="*/ 171 h 239"/>
                <a:gd name="T18" fmla="*/ 100 w 160"/>
                <a:gd name="T19" fmla="*/ 109 h 239"/>
                <a:gd name="T20" fmla="*/ 149 w 160"/>
                <a:gd name="T21" fmla="*/ 48 h 239"/>
                <a:gd name="T22" fmla="*/ 79 w 160"/>
                <a:gd name="T23" fmla="*/ 0 h 239"/>
                <a:gd name="T24" fmla="*/ 11 w 160"/>
                <a:gd name="T25" fmla="*/ 47 h 239"/>
                <a:gd name="T26" fmla="*/ 29 w 160"/>
                <a:gd name="T27" fmla="*/ 65 h 239"/>
                <a:gd name="T28" fmla="*/ 47 w 160"/>
                <a:gd name="T29" fmla="*/ 47 h 239"/>
                <a:gd name="T30" fmla="*/ 29 w 160"/>
                <a:gd name="T31" fmla="*/ 29 h 239"/>
                <a:gd name="T32" fmla="*/ 78 w 160"/>
                <a:gd name="T33" fmla="*/ 10 h 239"/>
                <a:gd name="T34" fmla="*/ 116 w 160"/>
                <a:gd name="T35" fmla="*/ 48 h 239"/>
                <a:gd name="T36" fmla="*/ 102 w 160"/>
                <a:gd name="T37" fmla="*/ 90 h 239"/>
                <a:gd name="T38" fmla="*/ 63 w 160"/>
                <a:gd name="T39" fmla="*/ 105 h 239"/>
                <a:gd name="T40" fmla="*/ 52 w 160"/>
                <a:gd name="T41" fmla="*/ 106 h 239"/>
                <a:gd name="T42" fmla="*/ 48 w 160"/>
                <a:gd name="T43" fmla="*/ 110 h 239"/>
                <a:gd name="T44" fmla="*/ 57 w 160"/>
                <a:gd name="T45" fmla="*/ 115 h 239"/>
                <a:gd name="T46" fmla="*/ 76 w 160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9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4"/>
                    <a:pt x="98" y="227"/>
                    <a:pt x="78" y="227"/>
                  </a:cubicBezTo>
                  <a:cubicBezTo>
                    <a:pt x="64" y="227"/>
                    <a:pt x="33" y="224"/>
                    <a:pt x="18" y="203"/>
                  </a:cubicBezTo>
                  <a:cubicBezTo>
                    <a:pt x="35" y="202"/>
                    <a:pt x="39" y="191"/>
                    <a:pt x="39" y="183"/>
                  </a:cubicBezTo>
                  <a:cubicBezTo>
                    <a:pt x="39" y="172"/>
                    <a:pt x="30" y="164"/>
                    <a:pt x="19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7"/>
                    <a:pt x="36" y="239"/>
                    <a:pt x="78" y="239"/>
                  </a:cubicBezTo>
                  <a:cubicBezTo>
                    <a:pt x="127" y="239"/>
                    <a:pt x="160" y="206"/>
                    <a:pt x="160" y="171"/>
                  </a:cubicBezTo>
                  <a:cubicBezTo>
                    <a:pt x="160" y="144"/>
                    <a:pt x="138" y="117"/>
                    <a:pt x="100" y="109"/>
                  </a:cubicBezTo>
                  <a:cubicBezTo>
                    <a:pt x="136" y="96"/>
                    <a:pt x="149" y="69"/>
                    <a:pt x="149" y="48"/>
                  </a:cubicBezTo>
                  <a:cubicBezTo>
                    <a:pt x="149" y="21"/>
                    <a:pt x="118" y="0"/>
                    <a:pt x="79" y="0"/>
                  </a:cubicBezTo>
                  <a:cubicBezTo>
                    <a:pt x="40" y="0"/>
                    <a:pt x="11" y="19"/>
                    <a:pt x="11" y="47"/>
                  </a:cubicBezTo>
                  <a:cubicBezTo>
                    <a:pt x="11" y="59"/>
                    <a:pt x="18" y="65"/>
                    <a:pt x="29" y="65"/>
                  </a:cubicBezTo>
                  <a:cubicBezTo>
                    <a:pt x="40" y="65"/>
                    <a:pt x="47" y="57"/>
                    <a:pt x="47" y="47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90"/>
                  </a:cubicBezTo>
                  <a:cubicBezTo>
                    <a:pt x="90" y="103"/>
                    <a:pt x="80" y="104"/>
                    <a:pt x="63" y="105"/>
                  </a:cubicBezTo>
                  <a:cubicBezTo>
                    <a:pt x="54" y="105"/>
                    <a:pt x="54" y="105"/>
                    <a:pt x="52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082">
              <a:extLst>
                <a:ext uri="{FF2B5EF4-FFF2-40B4-BE49-F238E27FC236}">
                  <a16:creationId xmlns:a16="http://schemas.microsoft.com/office/drawing/2014/main" id="{34ED3D14-820D-4222-B92D-6D517C8FBF48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6053138" y="5991226"/>
              <a:ext cx="28575" cy="93663"/>
            </a:xfrm>
            <a:custGeom>
              <a:avLst/>
              <a:gdLst>
                <a:gd name="T0" fmla="*/ 52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6 w 79"/>
                <a:gd name="T7" fmla="*/ 35 h 242"/>
                <a:gd name="T8" fmla="*/ 26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39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2 w 79"/>
                <a:gd name="T21" fmla="*/ 214 h 242"/>
                <a:gd name="T22" fmla="*/ 52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083">
              <a:extLst>
                <a:ext uri="{FF2B5EF4-FFF2-40B4-BE49-F238E27FC236}">
                  <a16:creationId xmlns:a16="http://schemas.microsoft.com/office/drawing/2014/main" id="{6A38EA7C-A79F-42DC-84EE-0DF022118A8E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6094413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9 w 187"/>
                <a:gd name="T3" fmla="*/ 0 h 154"/>
                <a:gd name="T4" fmla="*/ 52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9" y="0"/>
                  </a:cubicBezTo>
                  <a:cubicBezTo>
                    <a:pt x="80" y="0"/>
                    <a:pt x="61" y="15"/>
                    <a:pt x="52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3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084">
              <a:extLst>
                <a:ext uri="{FF2B5EF4-FFF2-40B4-BE49-F238E27FC236}">
                  <a16:creationId xmlns:a16="http://schemas.microsoft.com/office/drawing/2014/main" id="{87B58568-FCA5-4AAC-9F68-1520C83CEB2A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6200775" y="6024563"/>
              <a:ext cx="79375" cy="61913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0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085">
              <a:extLst>
                <a:ext uri="{FF2B5EF4-FFF2-40B4-BE49-F238E27FC236}">
                  <a16:creationId xmlns:a16="http://schemas.microsoft.com/office/drawing/2014/main" id="{4DBDE0A4-49C2-4F64-AD51-4ABF8CB086D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6296025" y="6000751"/>
              <a:ext cx="95250" cy="100013"/>
            </a:xfrm>
            <a:custGeom>
              <a:avLst/>
              <a:gdLst>
                <a:gd name="T0" fmla="*/ 137 w 256"/>
                <a:gd name="T1" fmla="*/ 137 h 257"/>
                <a:gd name="T2" fmla="*/ 244 w 256"/>
                <a:gd name="T3" fmla="*/ 137 h 257"/>
                <a:gd name="T4" fmla="*/ 256 w 256"/>
                <a:gd name="T5" fmla="*/ 128 h 257"/>
                <a:gd name="T6" fmla="*/ 244 w 256"/>
                <a:gd name="T7" fmla="*/ 120 h 257"/>
                <a:gd name="T8" fmla="*/ 137 w 256"/>
                <a:gd name="T9" fmla="*/ 120 h 257"/>
                <a:gd name="T10" fmla="*/ 137 w 256"/>
                <a:gd name="T11" fmla="*/ 13 h 257"/>
                <a:gd name="T12" fmla="*/ 129 w 256"/>
                <a:gd name="T13" fmla="*/ 0 h 257"/>
                <a:gd name="T14" fmla="*/ 120 w 256"/>
                <a:gd name="T15" fmla="*/ 13 h 257"/>
                <a:gd name="T16" fmla="*/ 120 w 256"/>
                <a:gd name="T17" fmla="*/ 120 h 257"/>
                <a:gd name="T18" fmla="*/ 13 w 256"/>
                <a:gd name="T19" fmla="*/ 120 h 257"/>
                <a:gd name="T20" fmla="*/ 0 w 256"/>
                <a:gd name="T21" fmla="*/ 128 h 257"/>
                <a:gd name="T22" fmla="*/ 13 w 256"/>
                <a:gd name="T23" fmla="*/ 137 h 257"/>
                <a:gd name="T24" fmla="*/ 120 w 256"/>
                <a:gd name="T25" fmla="*/ 137 h 257"/>
                <a:gd name="T26" fmla="*/ 120 w 256"/>
                <a:gd name="T27" fmla="*/ 244 h 257"/>
                <a:gd name="T28" fmla="*/ 128 w 256"/>
                <a:gd name="T29" fmla="*/ 257 h 257"/>
                <a:gd name="T30" fmla="*/ 137 w 256"/>
                <a:gd name="T31" fmla="*/ 244 h 257"/>
                <a:gd name="T32" fmla="*/ 137 w 256"/>
                <a:gd name="T33" fmla="*/ 1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257">
                  <a:moveTo>
                    <a:pt x="137" y="137"/>
                  </a:moveTo>
                  <a:lnTo>
                    <a:pt x="244" y="137"/>
                  </a:lnTo>
                  <a:cubicBezTo>
                    <a:pt x="248" y="137"/>
                    <a:pt x="256" y="137"/>
                    <a:pt x="256" y="128"/>
                  </a:cubicBezTo>
                  <a:cubicBezTo>
                    <a:pt x="256" y="120"/>
                    <a:pt x="248" y="120"/>
                    <a:pt x="244" y="120"/>
                  </a:cubicBezTo>
                  <a:lnTo>
                    <a:pt x="137" y="120"/>
                  </a:lnTo>
                  <a:lnTo>
                    <a:pt x="137" y="13"/>
                  </a:lnTo>
                  <a:cubicBezTo>
                    <a:pt x="137" y="8"/>
                    <a:pt x="137" y="0"/>
                    <a:pt x="129" y="0"/>
                  </a:cubicBezTo>
                  <a:cubicBezTo>
                    <a:pt x="120" y="0"/>
                    <a:pt x="120" y="8"/>
                    <a:pt x="120" y="13"/>
                  </a:cubicBezTo>
                  <a:lnTo>
                    <a:pt x="120" y="120"/>
                  </a:lnTo>
                  <a:lnTo>
                    <a:pt x="13" y="120"/>
                  </a:lnTo>
                  <a:cubicBezTo>
                    <a:pt x="8" y="120"/>
                    <a:pt x="0" y="120"/>
                    <a:pt x="0" y="128"/>
                  </a:cubicBezTo>
                  <a:cubicBezTo>
                    <a:pt x="0" y="137"/>
                    <a:pt x="8" y="137"/>
                    <a:pt x="13" y="137"/>
                  </a:cubicBezTo>
                  <a:lnTo>
                    <a:pt x="120" y="137"/>
                  </a:lnTo>
                  <a:lnTo>
                    <a:pt x="120" y="244"/>
                  </a:lnTo>
                  <a:cubicBezTo>
                    <a:pt x="120" y="248"/>
                    <a:pt x="120" y="257"/>
                    <a:pt x="128" y="257"/>
                  </a:cubicBezTo>
                  <a:cubicBezTo>
                    <a:pt x="137" y="257"/>
                    <a:pt x="137" y="249"/>
                    <a:pt x="137" y="244"/>
                  </a:cubicBezTo>
                  <a:lnTo>
                    <a:pt x="137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086">
              <a:extLst>
                <a:ext uri="{FF2B5EF4-FFF2-40B4-BE49-F238E27FC236}">
                  <a16:creationId xmlns:a16="http://schemas.microsoft.com/office/drawing/2014/main" id="{BD1D000E-A637-4B3D-8DF4-917F67338D19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6408738" y="6024563"/>
              <a:ext cx="61913" cy="61913"/>
            </a:xfrm>
            <a:custGeom>
              <a:avLst/>
              <a:gdLst>
                <a:gd name="T0" fmla="*/ 164 w 164"/>
                <a:gd name="T1" fmla="*/ 61 h 157"/>
                <a:gd name="T2" fmla="*/ 100 w 164"/>
                <a:gd name="T3" fmla="*/ 0 h 157"/>
                <a:gd name="T4" fmla="*/ 0 w 164"/>
                <a:gd name="T5" fmla="*/ 96 h 157"/>
                <a:gd name="T6" fmla="*/ 63 w 164"/>
                <a:gd name="T7" fmla="*/ 157 h 157"/>
                <a:gd name="T8" fmla="*/ 164 w 164"/>
                <a:gd name="T9" fmla="*/ 61 h 157"/>
                <a:gd name="T10" fmla="*/ 64 w 164"/>
                <a:gd name="T11" fmla="*/ 147 h 157"/>
                <a:gd name="T12" fmla="*/ 29 w 164"/>
                <a:gd name="T13" fmla="*/ 109 h 157"/>
                <a:gd name="T14" fmla="*/ 49 w 164"/>
                <a:gd name="T15" fmla="*/ 40 h 157"/>
                <a:gd name="T16" fmla="*/ 100 w 164"/>
                <a:gd name="T17" fmla="*/ 10 h 157"/>
                <a:gd name="T18" fmla="*/ 135 w 164"/>
                <a:gd name="T19" fmla="*/ 48 h 157"/>
                <a:gd name="T20" fmla="*/ 115 w 164"/>
                <a:gd name="T21" fmla="*/ 116 h 157"/>
                <a:gd name="T22" fmla="*/ 64 w 164"/>
                <a:gd name="T23" fmla="*/ 14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57">
                  <a:moveTo>
                    <a:pt x="164" y="61"/>
                  </a:moveTo>
                  <a:cubicBezTo>
                    <a:pt x="164" y="22"/>
                    <a:pt x="135" y="0"/>
                    <a:pt x="100" y="0"/>
                  </a:cubicBezTo>
                  <a:cubicBezTo>
                    <a:pt x="49" y="0"/>
                    <a:pt x="0" y="48"/>
                    <a:pt x="0" y="96"/>
                  </a:cubicBezTo>
                  <a:cubicBezTo>
                    <a:pt x="0" y="131"/>
                    <a:pt x="25" y="157"/>
                    <a:pt x="63" y="157"/>
                  </a:cubicBezTo>
                  <a:cubicBezTo>
                    <a:pt x="113" y="157"/>
                    <a:pt x="164" y="111"/>
                    <a:pt x="164" y="61"/>
                  </a:cubicBezTo>
                  <a:close/>
                  <a:moveTo>
                    <a:pt x="64" y="147"/>
                  </a:moveTo>
                  <a:cubicBezTo>
                    <a:pt x="46" y="147"/>
                    <a:pt x="29" y="136"/>
                    <a:pt x="29" y="109"/>
                  </a:cubicBezTo>
                  <a:cubicBezTo>
                    <a:pt x="29" y="94"/>
                    <a:pt x="36" y="60"/>
                    <a:pt x="49" y="40"/>
                  </a:cubicBezTo>
                  <a:cubicBezTo>
                    <a:pt x="64" y="19"/>
                    <a:pt x="84" y="10"/>
                    <a:pt x="100" y="10"/>
                  </a:cubicBezTo>
                  <a:cubicBezTo>
                    <a:pt x="119" y="10"/>
                    <a:pt x="135" y="22"/>
                    <a:pt x="135" y="48"/>
                  </a:cubicBezTo>
                  <a:cubicBezTo>
                    <a:pt x="135" y="57"/>
                    <a:pt x="131" y="91"/>
                    <a:pt x="115" y="116"/>
                  </a:cubicBezTo>
                  <a:cubicBezTo>
                    <a:pt x="102" y="136"/>
                    <a:pt x="81" y="147"/>
                    <a:pt x="64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087">
              <a:extLst>
                <a:ext uri="{FF2B5EF4-FFF2-40B4-BE49-F238E27FC236}">
                  <a16:creationId xmlns:a16="http://schemas.microsoft.com/office/drawing/2014/main" id="{8D649AD5-94AB-4190-BD8A-AF8BA083A72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6489700" y="5983288"/>
              <a:ext cx="33338" cy="134938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8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8" y="47"/>
                    <a:pt x="0" y="121"/>
                    <a:pt x="0" y="174"/>
                  </a:cubicBezTo>
                  <a:cubicBezTo>
                    <a:pt x="0" y="223"/>
                    <a:pt x="15" y="300"/>
                    <a:pt x="84" y="348"/>
                  </a:cubicBezTo>
                  <a:cubicBezTo>
                    <a:pt x="87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088">
              <a:extLst>
                <a:ext uri="{FF2B5EF4-FFF2-40B4-BE49-F238E27FC236}">
                  <a16:creationId xmlns:a16="http://schemas.microsoft.com/office/drawing/2014/main" id="{CC8A5591-0505-42B1-AABB-911DC10F078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6540500" y="5991226"/>
              <a:ext cx="28575" cy="93663"/>
            </a:xfrm>
            <a:custGeom>
              <a:avLst/>
              <a:gdLst>
                <a:gd name="T0" fmla="*/ 53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6 w 79"/>
                <a:gd name="T7" fmla="*/ 35 h 242"/>
                <a:gd name="T8" fmla="*/ 26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39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3 w 79"/>
                <a:gd name="T21" fmla="*/ 214 h 242"/>
                <a:gd name="T22" fmla="*/ 53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3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4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3" y="240"/>
                    <a:pt x="65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3" y="229"/>
                    <a:pt x="53" y="214"/>
                  </a:cubicBez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089">
              <a:extLst>
                <a:ext uri="{FF2B5EF4-FFF2-40B4-BE49-F238E27FC236}">
                  <a16:creationId xmlns:a16="http://schemas.microsoft.com/office/drawing/2014/main" id="{81F23DD1-1F47-4F87-9235-B57374CB70D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6581775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9 w 187"/>
                <a:gd name="T3" fmla="*/ 0 h 154"/>
                <a:gd name="T4" fmla="*/ 52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4 w 187"/>
                <a:gd name="T29" fmla="*/ 126 h 154"/>
                <a:gd name="T30" fmla="*/ 54 w 187"/>
                <a:gd name="T31" fmla="*/ 63 h 154"/>
                <a:gd name="T32" fmla="*/ 106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9" y="0"/>
                  </a:cubicBezTo>
                  <a:cubicBezTo>
                    <a:pt x="80" y="0"/>
                    <a:pt x="62" y="15"/>
                    <a:pt x="52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4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3" y="141"/>
                    <a:pt x="0" y="141"/>
                  </a:cubicBezTo>
                  <a:lnTo>
                    <a:pt x="0" y="154"/>
                  </a:lnTo>
                  <a:cubicBezTo>
                    <a:pt x="1" y="154"/>
                    <a:pt x="25" y="152"/>
                    <a:pt x="40" y="152"/>
                  </a:cubicBezTo>
                  <a:cubicBezTo>
                    <a:pt x="53" y="152"/>
                    <a:pt x="77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4" y="141"/>
                    <a:pt x="54" y="126"/>
                  </a:cubicBezTo>
                  <a:lnTo>
                    <a:pt x="54" y="63"/>
                  </a:lnTo>
                  <a:cubicBezTo>
                    <a:pt x="54" y="27"/>
                    <a:pt x="83" y="10"/>
                    <a:pt x="106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30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60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090">
              <a:extLst>
                <a:ext uri="{FF2B5EF4-FFF2-40B4-BE49-F238E27FC236}">
                  <a16:creationId xmlns:a16="http://schemas.microsoft.com/office/drawing/2014/main" id="{35DEE43E-BE3D-416F-A1FB-B420726CEB60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6688138" y="6024563"/>
              <a:ext cx="79375" cy="61913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3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091">
              <a:extLst>
                <a:ext uri="{FF2B5EF4-FFF2-40B4-BE49-F238E27FC236}">
                  <a16:creationId xmlns:a16="http://schemas.microsoft.com/office/drawing/2014/main" id="{6F12C848-64E1-4FAA-AC56-4A1EAAA86DD6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6783388" y="5983288"/>
              <a:ext cx="34925" cy="134938"/>
            </a:xfrm>
            <a:custGeom>
              <a:avLst/>
              <a:gdLst>
                <a:gd name="T0" fmla="*/ 7 w 91"/>
                <a:gd name="T1" fmla="*/ 0 h 348"/>
                <a:gd name="T2" fmla="*/ 0 w 91"/>
                <a:gd name="T3" fmla="*/ 4 h 348"/>
                <a:gd name="T4" fmla="*/ 4 w 91"/>
                <a:gd name="T5" fmla="*/ 9 h 348"/>
                <a:gd name="T6" fmla="*/ 67 w 91"/>
                <a:gd name="T7" fmla="*/ 174 h 348"/>
                <a:gd name="T8" fmla="*/ 7 w 91"/>
                <a:gd name="T9" fmla="*/ 336 h 348"/>
                <a:gd name="T10" fmla="*/ 0 w 91"/>
                <a:gd name="T11" fmla="*/ 344 h 348"/>
                <a:gd name="T12" fmla="*/ 5 w 91"/>
                <a:gd name="T13" fmla="*/ 348 h 348"/>
                <a:gd name="T14" fmla="*/ 65 w 91"/>
                <a:gd name="T15" fmla="*/ 282 h 348"/>
                <a:gd name="T16" fmla="*/ 91 w 91"/>
                <a:gd name="T17" fmla="*/ 174 h 348"/>
                <a:gd name="T18" fmla="*/ 7 w 91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8">
                  <a:moveTo>
                    <a:pt x="7" y="0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0" y="6"/>
                    <a:pt x="1" y="7"/>
                    <a:pt x="4" y="9"/>
                  </a:cubicBezTo>
                  <a:cubicBezTo>
                    <a:pt x="34" y="37"/>
                    <a:pt x="67" y="84"/>
                    <a:pt x="67" y="174"/>
                  </a:cubicBezTo>
                  <a:cubicBezTo>
                    <a:pt x="67" y="247"/>
                    <a:pt x="44" y="302"/>
                    <a:pt x="7" y="336"/>
                  </a:cubicBezTo>
                  <a:cubicBezTo>
                    <a:pt x="1" y="342"/>
                    <a:pt x="0" y="342"/>
                    <a:pt x="0" y="344"/>
                  </a:cubicBezTo>
                  <a:cubicBezTo>
                    <a:pt x="0" y="346"/>
                    <a:pt x="1" y="348"/>
                    <a:pt x="5" y="348"/>
                  </a:cubicBezTo>
                  <a:cubicBezTo>
                    <a:pt x="9" y="348"/>
                    <a:pt x="42" y="325"/>
                    <a:pt x="65" y="282"/>
                  </a:cubicBezTo>
                  <a:cubicBezTo>
                    <a:pt x="81" y="253"/>
                    <a:pt x="91" y="215"/>
                    <a:pt x="91" y="174"/>
                  </a:cubicBezTo>
                  <a:cubicBezTo>
                    <a:pt x="91" y="125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092">
              <a:extLst>
                <a:ext uri="{FF2B5EF4-FFF2-40B4-BE49-F238E27FC236}">
                  <a16:creationId xmlns:a16="http://schemas.microsoft.com/office/drawing/2014/main" id="{D8C89D5E-E04B-4A0E-893B-2BD1CB03C7D0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6908800" y="6042026"/>
              <a:ext cx="114300" cy="15081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093">
              <a:extLst>
                <a:ext uri="{FF2B5EF4-FFF2-40B4-BE49-F238E27FC236}">
                  <a16:creationId xmlns:a16="http://schemas.microsoft.com/office/drawing/2014/main" id="{88F40F47-B504-45D9-80F0-484CE51CBC19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7097713" y="6078538"/>
              <a:ext cx="73025" cy="88900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4 h 226"/>
                <a:gd name="T4" fmla="*/ 184 w 192"/>
                <a:gd name="T5" fmla="*/ 42 h 226"/>
                <a:gd name="T6" fmla="*/ 131 w 192"/>
                <a:gd name="T7" fmla="*/ 0 h 226"/>
                <a:gd name="T8" fmla="*/ 0 w 192"/>
                <a:gd name="T9" fmla="*/ 136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1 h 226"/>
                <a:gd name="T16" fmla="*/ 179 w 192"/>
                <a:gd name="T17" fmla="*/ 166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4"/>
                  </a:cubicBezTo>
                  <a:cubicBezTo>
                    <a:pt x="182" y="79"/>
                    <a:pt x="184" y="49"/>
                    <a:pt x="184" y="42"/>
                  </a:cubicBezTo>
                  <a:cubicBezTo>
                    <a:pt x="184" y="20"/>
                    <a:pt x="165" y="0"/>
                    <a:pt x="131" y="0"/>
                  </a:cubicBezTo>
                  <a:cubicBezTo>
                    <a:pt x="76" y="0"/>
                    <a:pt x="0" y="48"/>
                    <a:pt x="0" y="136"/>
                  </a:cubicBezTo>
                  <a:cubicBezTo>
                    <a:pt x="0" y="186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6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4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094">
              <a:extLst>
                <a:ext uri="{FF2B5EF4-FFF2-40B4-BE49-F238E27FC236}">
                  <a16:creationId xmlns:a16="http://schemas.microsoft.com/office/drawing/2014/main" id="{FA3D8EAF-2E4D-416B-8198-55773B07839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7191375" y="6048376"/>
              <a:ext cx="87313" cy="6350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8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8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8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9" y="0"/>
                    <a:pt x="0" y="0"/>
                    <a:pt x="0" y="8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095">
              <a:extLst>
                <a:ext uri="{FF2B5EF4-FFF2-40B4-BE49-F238E27FC236}">
                  <a16:creationId xmlns:a16="http://schemas.microsoft.com/office/drawing/2014/main" id="{2756E0A2-3E25-46A9-B2E3-9A1681F0868E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7300913" y="5994401"/>
              <a:ext cx="58738" cy="9048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8 w 154"/>
                <a:gd name="T7" fmla="*/ 202 h 232"/>
                <a:gd name="T8" fmla="*/ 34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2 h 232"/>
                <a:gd name="T18" fmla="*/ 18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7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6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096">
              <a:extLst>
                <a:ext uri="{FF2B5EF4-FFF2-40B4-BE49-F238E27FC236}">
                  <a16:creationId xmlns:a16="http://schemas.microsoft.com/office/drawing/2014/main" id="{42810458-EC28-47DE-B164-24CE1FC644AD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7399338" y="5991226"/>
              <a:ext cx="30163" cy="93663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3 h 242"/>
                <a:gd name="T4" fmla="*/ 0 w 78"/>
                <a:gd name="T5" fmla="*/ 16 h 242"/>
                <a:gd name="T6" fmla="*/ 26 w 78"/>
                <a:gd name="T7" fmla="*/ 35 h 242"/>
                <a:gd name="T8" fmla="*/ 26 w 78"/>
                <a:gd name="T9" fmla="*/ 214 h 242"/>
                <a:gd name="T10" fmla="*/ 0 w 78"/>
                <a:gd name="T11" fmla="*/ 229 h 242"/>
                <a:gd name="T12" fmla="*/ 0 w 78"/>
                <a:gd name="T13" fmla="*/ 242 h 242"/>
                <a:gd name="T14" fmla="*/ 39 w 78"/>
                <a:gd name="T15" fmla="*/ 240 h 242"/>
                <a:gd name="T16" fmla="*/ 78 w 78"/>
                <a:gd name="T17" fmla="*/ 242 h 242"/>
                <a:gd name="T18" fmla="*/ 78 w 78"/>
                <a:gd name="T19" fmla="*/ 229 h 242"/>
                <a:gd name="T20" fmla="*/ 52 w 78"/>
                <a:gd name="T21" fmla="*/ 214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3" y="16"/>
                    <a:pt x="26" y="18"/>
                    <a:pt x="26" y="35"/>
                  </a:cubicBezTo>
                  <a:lnTo>
                    <a:pt x="26" y="214"/>
                  </a:lnTo>
                  <a:cubicBezTo>
                    <a:pt x="26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5" y="240"/>
                    <a:pt x="39" y="240"/>
                  </a:cubicBezTo>
                  <a:cubicBezTo>
                    <a:pt x="52" y="240"/>
                    <a:pt x="65" y="241"/>
                    <a:pt x="78" y="242"/>
                  </a:cubicBezTo>
                  <a:lnTo>
                    <a:pt x="78" y="229"/>
                  </a:lnTo>
                  <a:cubicBezTo>
                    <a:pt x="56" y="229"/>
                    <a:pt x="52" y="229"/>
                    <a:pt x="52" y="214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097">
              <a:extLst>
                <a:ext uri="{FF2B5EF4-FFF2-40B4-BE49-F238E27FC236}">
                  <a16:creationId xmlns:a16="http://schemas.microsoft.com/office/drawing/2014/main" id="{A5CC26B7-383F-416B-9B87-9E15C136764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7442200" y="6024563"/>
              <a:ext cx="69850" cy="60325"/>
            </a:xfrm>
            <a:custGeom>
              <a:avLst/>
              <a:gdLst>
                <a:gd name="T0" fmla="*/ 161 w 187"/>
                <a:gd name="T1" fmla="*/ 48 h 154"/>
                <a:gd name="T2" fmla="*/ 108 w 187"/>
                <a:gd name="T3" fmla="*/ 0 h 154"/>
                <a:gd name="T4" fmla="*/ 51 w 187"/>
                <a:gd name="T5" fmla="*/ 34 h 154"/>
                <a:gd name="T6" fmla="*/ 51 w 187"/>
                <a:gd name="T7" fmla="*/ 34 h 154"/>
                <a:gd name="T8" fmla="*/ 51 w 187"/>
                <a:gd name="T9" fmla="*/ 0 h 154"/>
                <a:gd name="T10" fmla="*/ 0 w 187"/>
                <a:gd name="T11" fmla="*/ 4 h 154"/>
                <a:gd name="T12" fmla="*/ 0 w 187"/>
                <a:gd name="T13" fmla="*/ 16 h 154"/>
                <a:gd name="T14" fmla="*/ 26 w 187"/>
                <a:gd name="T15" fmla="*/ 36 h 154"/>
                <a:gd name="T16" fmla="*/ 26 w 187"/>
                <a:gd name="T17" fmla="*/ 126 h 154"/>
                <a:gd name="T18" fmla="*/ 0 w 187"/>
                <a:gd name="T19" fmla="*/ 141 h 154"/>
                <a:gd name="T20" fmla="*/ 0 w 187"/>
                <a:gd name="T21" fmla="*/ 154 h 154"/>
                <a:gd name="T22" fmla="*/ 40 w 187"/>
                <a:gd name="T23" fmla="*/ 152 h 154"/>
                <a:gd name="T24" fmla="*/ 80 w 187"/>
                <a:gd name="T25" fmla="*/ 154 h 154"/>
                <a:gd name="T26" fmla="*/ 80 w 187"/>
                <a:gd name="T27" fmla="*/ 141 h 154"/>
                <a:gd name="T28" fmla="*/ 53 w 187"/>
                <a:gd name="T29" fmla="*/ 126 h 154"/>
                <a:gd name="T30" fmla="*/ 53 w 187"/>
                <a:gd name="T31" fmla="*/ 63 h 154"/>
                <a:gd name="T32" fmla="*/ 105 w 187"/>
                <a:gd name="T33" fmla="*/ 10 h 154"/>
                <a:gd name="T34" fmla="*/ 133 w 187"/>
                <a:gd name="T35" fmla="*/ 47 h 154"/>
                <a:gd name="T36" fmla="*/ 133 w 187"/>
                <a:gd name="T37" fmla="*/ 126 h 154"/>
                <a:gd name="T38" fmla="*/ 107 w 187"/>
                <a:gd name="T39" fmla="*/ 141 h 154"/>
                <a:gd name="T40" fmla="*/ 107 w 187"/>
                <a:gd name="T41" fmla="*/ 154 h 154"/>
                <a:gd name="T42" fmla="*/ 147 w 187"/>
                <a:gd name="T43" fmla="*/ 152 h 154"/>
                <a:gd name="T44" fmla="*/ 187 w 187"/>
                <a:gd name="T45" fmla="*/ 154 h 154"/>
                <a:gd name="T46" fmla="*/ 187 w 187"/>
                <a:gd name="T47" fmla="*/ 141 h 154"/>
                <a:gd name="T48" fmla="*/ 161 w 187"/>
                <a:gd name="T49" fmla="*/ 126 h 154"/>
                <a:gd name="T50" fmla="*/ 161 w 187"/>
                <a:gd name="T51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4">
                  <a:moveTo>
                    <a:pt x="161" y="48"/>
                  </a:moveTo>
                  <a:cubicBezTo>
                    <a:pt x="161" y="18"/>
                    <a:pt x="146" y="0"/>
                    <a:pt x="108" y="0"/>
                  </a:cubicBezTo>
                  <a:cubicBezTo>
                    <a:pt x="80" y="0"/>
                    <a:pt x="61" y="15"/>
                    <a:pt x="51" y="34"/>
                  </a:cubicBezTo>
                  <a:lnTo>
                    <a:pt x="51" y="34"/>
                  </a:lnTo>
                  <a:lnTo>
                    <a:pt x="51" y="0"/>
                  </a:lnTo>
                  <a:lnTo>
                    <a:pt x="0" y="4"/>
                  </a:lnTo>
                  <a:lnTo>
                    <a:pt x="0" y="16"/>
                  </a:lnTo>
                  <a:cubicBezTo>
                    <a:pt x="23" y="16"/>
                    <a:pt x="26" y="19"/>
                    <a:pt x="26" y="36"/>
                  </a:cubicBezTo>
                  <a:lnTo>
                    <a:pt x="26" y="126"/>
                  </a:lnTo>
                  <a:cubicBezTo>
                    <a:pt x="26" y="141"/>
                    <a:pt x="22" y="141"/>
                    <a:pt x="0" y="141"/>
                  </a:cubicBezTo>
                  <a:lnTo>
                    <a:pt x="0" y="154"/>
                  </a:lnTo>
                  <a:cubicBezTo>
                    <a:pt x="0" y="154"/>
                    <a:pt x="25" y="152"/>
                    <a:pt x="40" y="152"/>
                  </a:cubicBezTo>
                  <a:cubicBezTo>
                    <a:pt x="52" y="152"/>
                    <a:pt x="76" y="153"/>
                    <a:pt x="80" y="154"/>
                  </a:cubicBezTo>
                  <a:lnTo>
                    <a:pt x="80" y="141"/>
                  </a:lnTo>
                  <a:cubicBezTo>
                    <a:pt x="57" y="141"/>
                    <a:pt x="53" y="141"/>
                    <a:pt x="53" y="126"/>
                  </a:cubicBezTo>
                  <a:lnTo>
                    <a:pt x="53" y="63"/>
                  </a:lnTo>
                  <a:cubicBezTo>
                    <a:pt x="53" y="27"/>
                    <a:pt x="82" y="10"/>
                    <a:pt x="105" y="10"/>
                  </a:cubicBezTo>
                  <a:cubicBezTo>
                    <a:pt x="130" y="10"/>
                    <a:pt x="133" y="29"/>
                    <a:pt x="133" y="47"/>
                  </a:cubicBezTo>
                  <a:lnTo>
                    <a:pt x="133" y="126"/>
                  </a:lnTo>
                  <a:cubicBezTo>
                    <a:pt x="133" y="141"/>
                    <a:pt x="129" y="141"/>
                    <a:pt x="107" y="141"/>
                  </a:cubicBezTo>
                  <a:lnTo>
                    <a:pt x="107" y="154"/>
                  </a:lnTo>
                  <a:cubicBezTo>
                    <a:pt x="108" y="154"/>
                    <a:pt x="132" y="152"/>
                    <a:pt x="147" y="152"/>
                  </a:cubicBezTo>
                  <a:cubicBezTo>
                    <a:pt x="159" y="152"/>
                    <a:pt x="184" y="153"/>
                    <a:pt x="187" y="154"/>
                  </a:cubicBezTo>
                  <a:lnTo>
                    <a:pt x="187" y="141"/>
                  </a:lnTo>
                  <a:cubicBezTo>
                    <a:pt x="164" y="141"/>
                    <a:pt x="161" y="141"/>
                    <a:pt x="161" y="126"/>
                  </a:cubicBezTo>
                  <a:lnTo>
                    <a:pt x="161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098">
              <a:extLst>
                <a:ext uri="{FF2B5EF4-FFF2-40B4-BE49-F238E27FC236}">
                  <a16:creationId xmlns:a16="http://schemas.microsoft.com/office/drawing/2014/main" id="{B3CA11D8-E68C-41A3-96EA-DC8A015D6B2D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7548563" y="6024563"/>
              <a:ext cx="79375" cy="61913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3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6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099">
              <a:extLst>
                <a:ext uri="{FF2B5EF4-FFF2-40B4-BE49-F238E27FC236}">
                  <a16:creationId xmlns:a16="http://schemas.microsoft.com/office/drawing/2014/main" id="{2B8E069F-EBB1-4DED-B67D-27B0D8B93D5F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7705725" y="6094413"/>
              <a:ext cx="123825" cy="444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100">
              <a:extLst>
                <a:ext uri="{FF2B5EF4-FFF2-40B4-BE49-F238E27FC236}">
                  <a16:creationId xmlns:a16="http://schemas.microsoft.com/office/drawing/2014/main" id="{047BDF72-EA1A-4324-8954-853B51678CF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7981950" y="5903913"/>
              <a:ext cx="61913" cy="130175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3 w 165"/>
                <a:gd name="T27" fmla="*/ 293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1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102">
              <a:extLst>
                <a:ext uri="{FF2B5EF4-FFF2-40B4-BE49-F238E27FC236}">
                  <a16:creationId xmlns:a16="http://schemas.microsoft.com/office/drawing/2014/main" id="{3BBF37D6-B756-44A8-8CB0-27B80DF177E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920038" y="6213476"/>
              <a:ext cx="100013" cy="873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2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0"/>
                    <a:pt x="169" y="162"/>
                  </a:cubicBezTo>
                  <a:cubicBezTo>
                    <a:pt x="164" y="173"/>
                    <a:pt x="164" y="179"/>
                    <a:pt x="164" y="185"/>
                  </a:cubicBezTo>
                  <a:cubicBezTo>
                    <a:pt x="164" y="208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5"/>
                    <a:pt x="256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8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6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103">
              <a:extLst>
                <a:ext uri="{FF2B5EF4-FFF2-40B4-BE49-F238E27FC236}">
                  <a16:creationId xmlns:a16="http://schemas.microsoft.com/office/drawing/2014/main" id="{879B64AA-9725-471E-B89B-FBFA3CDE5B3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8034338" y="6151563"/>
              <a:ext cx="57150" cy="90488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9 w 154"/>
                <a:gd name="T7" fmla="*/ 202 h 231"/>
                <a:gd name="T8" fmla="*/ 35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3 w 154"/>
                <a:gd name="T15" fmla="*/ 0 h 231"/>
                <a:gd name="T16" fmla="*/ 0 w 154"/>
                <a:gd name="T17" fmla="*/ 62 h 231"/>
                <a:gd name="T18" fmla="*/ 19 w 154"/>
                <a:gd name="T19" fmla="*/ 82 h 231"/>
                <a:gd name="T20" fmla="*/ 37 w 154"/>
                <a:gd name="T21" fmla="*/ 63 h 231"/>
                <a:gd name="T22" fmla="*/ 17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8 w 154"/>
                <a:gd name="T29" fmla="*/ 135 h 231"/>
                <a:gd name="T30" fmla="*/ 4 w 154"/>
                <a:gd name="T31" fmla="*/ 218 h 231"/>
                <a:gd name="T32" fmla="*/ 0 w 154"/>
                <a:gd name="T33" fmla="*/ 231 h 231"/>
                <a:gd name="T34" fmla="*/ 144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39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4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任意多边形: 形状 2441">
              <a:extLst>
                <a:ext uri="{FF2B5EF4-FFF2-40B4-BE49-F238E27FC236}">
                  <a16:creationId xmlns:a16="http://schemas.microsoft.com/office/drawing/2014/main" id="{40C666CD-EFD0-4491-8016-0D11C509268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2520950" y="6112669"/>
              <a:ext cx="484189" cy="7939"/>
            </a:xfrm>
            <a:custGeom>
              <a:avLst/>
              <a:gdLst/>
              <a:ahLst/>
              <a:cxnLst/>
              <a:rect l="0" t="0" r="0" b="0"/>
              <a:pathLst>
                <a:path w="484189" h="7939">
                  <a:moveTo>
                    <a:pt x="0" y="7938"/>
                  </a:moveTo>
                  <a:lnTo>
                    <a:pt x="484188" y="7938"/>
                  </a:lnTo>
                  <a:lnTo>
                    <a:pt x="4841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43" name="任意多边形: 形状 2442">
              <a:extLst>
                <a:ext uri="{FF2B5EF4-FFF2-40B4-BE49-F238E27FC236}">
                  <a16:creationId xmlns:a16="http://schemas.microsoft.com/office/drawing/2014/main" id="{F9E41D4B-9E12-4922-9DB1-F69FB28C13B7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3186113" y="5894388"/>
              <a:ext cx="342901" cy="6351"/>
            </a:xfrm>
            <a:custGeom>
              <a:avLst/>
              <a:gdLst/>
              <a:ahLst/>
              <a:cxnLst/>
              <a:rect l="0" t="0" r="0" b="0"/>
              <a:pathLst>
                <a:path w="342901" h="6351">
                  <a:moveTo>
                    <a:pt x="0" y="6350"/>
                  </a:moveTo>
                  <a:lnTo>
                    <a:pt x="342900" y="6350"/>
                  </a:lnTo>
                  <a:lnTo>
                    <a:pt x="3429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44" name="任意多边形: 形状 2443">
              <a:extLst>
                <a:ext uri="{FF2B5EF4-FFF2-40B4-BE49-F238E27FC236}">
                  <a16:creationId xmlns:a16="http://schemas.microsoft.com/office/drawing/2014/main" id="{3497CE01-115F-4CF3-B293-EFC8F65CA3FF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5121275" y="6048376"/>
              <a:ext cx="341314" cy="6351"/>
            </a:xfrm>
            <a:custGeom>
              <a:avLst/>
              <a:gdLst/>
              <a:ahLst/>
              <a:cxnLst/>
              <a:rect l="0" t="0" r="0" b="0"/>
              <a:pathLst>
                <a:path w="341314" h="6351">
                  <a:moveTo>
                    <a:pt x="0" y="6350"/>
                  </a:moveTo>
                  <a:lnTo>
                    <a:pt x="341313" y="6350"/>
                  </a:lnTo>
                  <a:lnTo>
                    <a:pt x="3413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45" name="任意多边形: 形状 2444">
              <a:extLst>
                <a:ext uri="{FF2B5EF4-FFF2-40B4-BE49-F238E27FC236}">
                  <a16:creationId xmlns:a16="http://schemas.microsoft.com/office/drawing/2014/main" id="{096AC43E-73C6-49C2-AEDB-D3C1DEC5393C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7913688" y="6112669"/>
              <a:ext cx="195265" cy="7939"/>
            </a:xfrm>
            <a:custGeom>
              <a:avLst/>
              <a:gdLst/>
              <a:ahLst/>
              <a:cxnLst/>
              <a:rect l="0" t="0" r="0" b="0"/>
              <a:pathLst>
                <a:path w="195265" h="7939">
                  <a:moveTo>
                    <a:pt x="0" y="7938"/>
                  </a:moveTo>
                  <a:lnTo>
                    <a:pt x="195264" y="7938"/>
                  </a:lnTo>
                  <a:lnTo>
                    <a:pt x="195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116" name="文本框 2115">
            <a:extLst>
              <a:ext uri="{FF2B5EF4-FFF2-40B4-BE49-F238E27FC236}">
                <a16:creationId xmlns:a16="http://schemas.microsoft.com/office/drawing/2014/main" id="{479DDE01-CD91-452B-B7FA-33D20D66E0A8}"/>
              </a:ext>
            </a:extLst>
          </p:cNvPr>
          <p:cNvSpPr txBox="1"/>
          <p:nvPr/>
        </p:nvSpPr>
        <p:spPr>
          <a:xfrm>
            <a:off x="5834873" y="5380655"/>
            <a:ext cx="221900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accent2"/>
                </a:solidFill>
              </a:rPr>
              <a:t>for sufficiently large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endParaRPr lang="zh-CN" altLang="en-US" i="1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390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8" grpId="0"/>
      <p:bldP spid="1788" grpId="1"/>
      <p:bldP spid="1944" grpId="0"/>
      <p:bldP spid="1944" grpId="1"/>
      <p:bldP spid="21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22CE6-22C7-4C38-B6B5-D3BACBCE7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CN" dirty="0"/>
              <a:t>Load Balancing</a:t>
            </a:r>
            <a:endParaRPr lang="zh-CN" altLang="en-US" dirty="0"/>
          </a:p>
        </p:txBody>
      </p:sp>
      <p:grpSp>
        <p:nvGrpSpPr>
          <p:cNvPr id="373" name="组合 372">
            <a:extLst>
              <a:ext uri="{FF2B5EF4-FFF2-40B4-BE49-F238E27FC236}">
                <a16:creationId xmlns:a16="http://schemas.microsoft.com/office/drawing/2014/main" id="{FCF886FE-8E3F-4EB5-B5B8-2E280CD53E0A}"/>
              </a:ext>
            </a:extLst>
          </p:cNvPr>
          <p:cNvGrpSpPr/>
          <p:nvPr/>
        </p:nvGrpSpPr>
        <p:grpSpPr>
          <a:xfrm>
            <a:off x="1494692" y="1541219"/>
            <a:ext cx="6154615" cy="1086302"/>
            <a:chOff x="1506598" y="1510322"/>
            <a:chExt cx="6154615" cy="1086302"/>
          </a:xfrm>
        </p:grpSpPr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709A0792-D950-4EAC-9190-72E8EEB0B3FD}"/>
                </a:ext>
              </a:extLst>
            </p:cNvPr>
            <p:cNvSpPr/>
            <p:nvPr/>
          </p:nvSpPr>
          <p:spPr>
            <a:xfrm>
              <a:off x="1506598" y="1510322"/>
              <a:ext cx="6154615" cy="10863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72" name="组合 371">
              <a:extLst>
                <a:ext uri="{FF2B5EF4-FFF2-40B4-BE49-F238E27FC236}">
                  <a16:creationId xmlns:a16="http://schemas.microsoft.com/office/drawing/2014/main" id="{9F806C04-98C9-4087-8DFD-95FE6CA06683}"/>
                </a:ext>
              </a:extLst>
            </p:cNvPr>
            <p:cNvGrpSpPr>
              <a:grpSpLocks noChangeAspect="1"/>
            </p:cNvGrpSpPr>
            <p:nvPr>
              <p:custDataLst>
                <p:tags r:id="rId121"/>
              </p:custDataLst>
            </p:nvPr>
          </p:nvGrpSpPr>
          <p:grpSpPr>
            <a:xfrm>
              <a:off x="1620043" y="1708985"/>
              <a:ext cx="5903913" cy="720726"/>
              <a:chOff x="1397000" y="3997326"/>
              <a:chExt cx="5903913" cy="720726"/>
            </a:xfrm>
          </p:grpSpPr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AB1A6E9E-B140-464C-B24B-FE80288A66EB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1397000" y="4025901"/>
                <a:ext cx="271463" cy="209550"/>
              </a:xfrm>
              <a:custGeom>
                <a:avLst/>
                <a:gdLst>
                  <a:gd name="T0" fmla="*/ 462 w 462"/>
                  <a:gd name="T1" fmla="*/ 0 h 336"/>
                  <a:gd name="T2" fmla="*/ 363 w 462"/>
                  <a:gd name="T3" fmla="*/ 0 h 336"/>
                  <a:gd name="T4" fmla="*/ 363 w 462"/>
                  <a:gd name="T5" fmla="*/ 10 h 336"/>
                  <a:gd name="T6" fmla="*/ 397 w 462"/>
                  <a:gd name="T7" fmla="*/ 31 h 336"/>
                  <a:gd name="T8" fmla="*/ 389 w 462"/>
                  <a:gd name="T9" fmla="*/ 69 h 336"/>
                  <a:gd name="T10" fmla="*/ 327 w 462"/>
                  <a:gd name="T11" fmla="*/ 238 h 336"/>
                  <a:gd name="T12" fmla="*/ 261 w 462"/>
                  <a:gd name="T13" fmla="*/ 68 h 336"/>
                  <a:gd name="T14" fmla="*/ 255 w 462"/>
                  <a:gd name="T15" fmla="*/ 53 h 336"/>
                  <a:gd name="T16" fmla="*/ 248 w 462"/>
                  <a:gd name="T17" fmla="*/ 27 h 336"/>
                  <a:gd name="T18" fmla="*/ 286 w 462"/>
                  <a:gd name="T19" fmla="*/ 10 h 336"/>
                  <a:gd name="T20" fmla="*/ 286 w 462"/>
                  <a:gd name="T21" fmla="*/ 0 h 336"/>
                  <a:gd name="T22" fmla="*/ 153 w 462"/>
                  <a:gd name="T23" fmla="*/ 0 h 336"/>
                  <a:gd name="T24" fmla="*/ 153 w 462"/>
                  <a:gd name="T25" fmla="*/ 10 h 336"/>
                  <a:gd name="T26" fmla="*/ 203 w 462"/>
                  <a:gd name="T27" fmla="*/ 55 h 336"/>
                  <a:gd name="T28" fmla="*/ 220 w 462"/>
                  <a:gd name="T29" fmla="*/ 96 h 336"/>
                  <a:gd name="T30" fmla="*/ 167 w 462"/>
                  <a:gd name="T31" fmla="*/ 236 h 336"/>
                  <a:gd name="T32" fmla="*/ 95 w 462"/>
                  <a:gd name="T33" fmla="*/ 49 h 336"/>
                  <a:gd name="T34" fmla="*/ 89 w 462"/>
                  <a:gd name="T35" fmla="*/ 26 h 336"/>
                  <a:gd name="T36" fmla="*/ 122 w 462"/>
                  <a:gd name="T37" fmla="*/ 10 h 336"/>
                  <a:gd name="T38" fmla="*/ 122 w 462"/>
                  <a:gd name="T39" fmla="*/ 0 h 336"/>
                  <a:gd name="T40" fmla="*/ 0 w 462"/>
                  <a:gd name="T41" fmla="*/ 0 h 336"/>
                  <a:gd name="T42" fmla="*/ 0 w 462"/>
                  <a:gd name="T43" fmla="*/ 10 h 336"/>
                  <a:gd name="T44" fmla="*/ 51 w 462"/>
                  <a:gd name="T45" fmla="*/ 68 h 336"/>
                  <a:gd name="T46" fmla="*/ 147 w 462"/>
                  <a:gd name="T47" fmla="*/ 336 h 336"/>
                  <a:gd name="T48" fmla="*/ 155 w 462"/>
                  <a:gd name="T49" fmla="*/ 336 h 336"/>
                  <a:gd name="T50" fmla="*/ 231 w 462"/>
                  <a:gd name="T51" fmla="*/ 125 h 336"/>
                  <a:gd name="T52" fmla="*/ 311 w 462"/>
                  <a:gd name="T53" fmla="*/ 336 h 336"/>
                  <a:gd name="T54" fmla="*/ 319 w 462"/>
                  <a:gd name="T55" fmla="*/ 336 h 336"/>
                  <a:gd name="T56" fmla="*/ 420 w 462"/>
                  <a:gd name="T57" fmla="*/ 45 h 336"/>
                  <a:gd name="T58" fmla="*/ 462 w 462"/>
                  <a:gd name="T59" fmla="*/ 10 h 336"/>
                  <a:gd name="T60" fmla="*/ 462 w 462"/>
                  <a:gd name="T61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336">
                    <a:moveTo>
                      <a:pt x="462" y="0"/>
                    </a:moveTo>
                    <a:lnTo>
                      <a:pt x="363" y="0"/>
                    </a:lnTo>
                    <a:lnTo>
                      <a:pt x="363" y="10"/>
                    </a:lnTo>
                    <a:cubicBezTo>
                      <a:pt x="388" y="12"/>
                      <a:pt x="397" y="18"/>
                      <a:pt x="397" y="31"/>
                    </a:cubicBezTo>
                    <a:cubicBezTo>
                      <a:pt x="397" y="42"/>
                      <a:pt x="394" y="55"/>
                      <a:pt x="389" y="69"/>
                    </a:cubicBezTo>
                    <a:lnTo>
                      <a:pt x="327" y="238"/>
                    </a:lnTo>
                    <a:lnTo>
                      <a:pt x="261" y="68"/>
                    </a:lnTo>
                    <a:cubicBezTo>
                      <a:pt x="260" y="65"/>
                      <a:pt x="256" y="54"/>
                      <a:pt x="255" y="53"/>
                    </a:cubicBezTo>
                    <a:cubicBezTo>
                      <a:pt x="251" y="42"/>
                      <a:pt x="248" y="33"/>
                      <a:pt x="248" y="27"/>
                    </a:cubicBezTo>
                    <a:cubicBezTo>
                      <a:pt x="248" y="15"/>
                      <a:pt x="259" y="10"/>
                      <a:pt x="286" y="10"/>
                    </a:cubicBezTo>
                    <a:lnTo>
                      <a:pt x="286" y="0"/>
                    </a:lnTo>
                    <a:lnTo>
                      <a:pt x="153" y="0"/>
                    </a:lnTo>
                    <a:lnTo>
                      <a:pt x="153" y="10"/>
                    </a:lnTo>
                    <a:cubicBezTo>
                      <a:pt x="182" y="10"/>
                      <a:pt x="186" y="15"/>
                      <a:pt x="203" y="55"/>
                    </a:cubicBezTo>
                    <a:lnTo>
                      <a:pt x="220" y="96"/>
                    </a:lnTo>
                    <a:lnTo>
                      <a:pt x="167" y="236"/>
                    </a:lnTo>
                    <a:lnTo>
                      <a:pt x="95" y="49"/>
                    </a:lnTo>
                    <a:cubicBezTo>
                      <a:pt x="91" y="40"/>
                      <a:pt x="89" y="31"/>
                      <a:pt x="89" y="26"/>
                    </a:cubicBezTo>
                    <a:cubicBezTo>
                      <a:pt x="89" y="15"/>
                      <a:pt x="96" y="11"/>
                      <a:pt x="122" y="10"/>
                    </a:cubicBezTo>
                    <a:lnTo>
                      <a:pt x="122" y="0"/>
                    </a:lnTo>
                    <a:lnTo>
                      <a:pt x="0" y="0"/>
                    </a:lnTo>
                    <a:lnTo>
                      <a:pt x="0" y="10"/>
                    </a:lnTo>
                    <a:cubicBezTo>
                      <a:pt x="25" y="12"/>
                      <a:pt x="32" y="21"/>
                      <a:pt x="51" y="68"/>
                    </a:cubicBezTo>
                    <a:lnTo>
                      <a:pt x="147" y="336"/>
                    </a:lnTo>
                    <a:lnTo>
                      <a:pt x="155" y="336"/>
                    </a:lnTo>
                    <a:lnTo>
                      <a:pt x="231" y="125"/>
                    </a:lnTo>
                    <a:lnTo>
                      <a:pt x="311" y="336"/>
                    </a:lnTo>
                    <a:lnTo>
                      <a:pt x="319" y="336"/>
                    </a:lnTo>
                    <a:cubicBezTo>
                      <a:pt x="361" y="206"/>
                      <a:pt x="366" y="192"/>
                      <a:pt x="420" y="45"/>
                    </a:cubicBezTo>
                    <a:cubicBezTo>
                      <a:pt x="430" y="19"/>
                      <a:pt x="435" y="15"/>
                      <a:pt x="462" y="10"/>
                    </a:cubicBezTo>
                    <a:lnTo>
                      <a:pt x="46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8">
                <a:extLst>
                  <a:ext uri="{FF2B5EF4-FFF2-40B4-BE49-F238E27FC236}">
                    <a16:creationId xmlns:a16="http://schemas.microsoft.com/office/drawing/2014/main" id="{D7EA59E5-3D53-4840-BA4D-CAAEC9BE5638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1674813" y="4019551"/>
                <a:ext cx="139700" cy="212725"/>
              </a:xfrm>
              <a:custGeom>
                <a:avLst/>
                <a:gdLst>
                  <a:gd name="T0" fmla="*/ 73 w 238"/>
                  <a:gd name="T1" fmla="*/ 169 h 340"/>
                  <a:gd name="T2" fmla="*/ 129 w 238"/>
                  <a:gd name="T3" fmla="*/ 138 h 340"/>
                  <a:gd name="T4" fmla="*/ 166 w 238"/>
                  <a:gd name="T5" fmla="*/ 191 h 340"/>
                  <a:gd name="T6" fmla="*/ 166 w 238"/>
                  <a:gd name="T7" fmla="*/ 290 h 340"/>
                  <a:gd name="T8" fmla="*/ 132 w 238"/>
                  <a:gd name="T9" fmla="*/ 333 h 340"/>
                  <a:gd name="T10" fmla="*/ 132 w 238"/>
                  <a:gd name="T11" fmla="*/ 340 h 340"/>
                  <a:gd name="T12" fmla="*/ 238 w 238"/>
                  <a:gd name="T13" fmla="*/ 340 h 340"/>
                  <a:gd name="T14" fmla="*/ 238 w 238"/>
                  <a:gd name="T15" fmla="*/ 333 h 340"/>
                  <a:gd name="T16" fmla="*/ 208 w 238"/>
                  <a:gd name="T17" fmla="*/ 290 h 340"/>
                  <a:gd name="T18" fmla="*/ 208 w 238"/>
                  <a:gd name="T19" fmla="*/ 190 h 340"/>
                  <a:gd name="T20" fmla="*/ 147 w 238"/>
                  <a:gd name="T21" fmla="*/ 111 h 340"/>
                  <a:gd name="T22" fmla="*/ 73 w 238"/>
                  <a:gd name="T23" fmla="*/ 153 h 340"/>
                  <a:gd name="T24" fmla="*/ 73 w 238"/>
                  <a:gd name="T25" fmla="*/ 1 h 340"/>
                  <a:gd name="T26" fmla="*/ 71 w 238"/>
                  <a:gd name="T27" fmla="*/ 0 h 340"/>
                  <a:gd name="T28" fmla="*/ 14 w 238"/>
                  <a:gd name="T29" fmla="*/ 18 h 340"/>
                  <a:gd name="T30" fmla="*/ 0 w 238"/>
                  <a:gd name="T31" fmla="*/ 22 h 340"/>
                  <a:gd name="T32" fmla="*/ 0 w 238"/>
                  <a:gd name="T33" fmla="*/ 30 h 340"/>
                  <a:gd name="T34" fmla="*/ 6 w 238"/>
                  <a:gd name="T35" fmla="*/ 29 h 340"/>
                  <a:gd name="T36" fmla="*/ 32 w 238"/>
                  <a:gd name="T37" fmla="*/ 55 h 340"/>
                  <a:gd name="T38" fmla="*/ 32 w 238"/>
                  <a:gd name="T39" fmla="*/ 290 h 340"/>
                  <a:gd name="T40" fmla="*/ 0 w 238"/>
                  <a:gd name="T41" fmla="*/ 333 h 340"/>
                  <a:gd name="T42" fmla="*/ 0 w 238"/>
                  <a:gd name="T43" fmla="*/ 340 h 340"/>
                  <a:gd name="T44" fmla="*/ 107 w 238"/>
                  <a:gd name="T45" fmla="*/ 340 h 340"/>
                  <a:gd name="T46" fmla="*/ 107 w 238"/>
                  <a:gd name="T47" fmla="*/ 333 h 340"/>
                  <a:gd name="T48" fmla="*/ 73 w 238"/>
                  <a:gd name="T49" fmla="*/ 290 h 340"/>
                  <a:gd name="T50" fmla="*/ 73 w 238"/>
                  <a:gd name="T51" fmla="*/ 16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0">
                    <a:moveTo>
                      <a:pt x="73" y="169"/>
                    </a:moveTo>
                    <a:cubicBezTo>
                      <a:pt x="94" y="146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0"/>
                    </a:lnTo>
                    <a:lnTo>
                      <a:pt x="238" y="340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3" y="153"/>
                    </a:cubicBezTo>
                    <a:lnTo>
                      <a:pt x="73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4"/>
                      <a:pt x="29" y="329"/>
                      <a:pt x="0" y="333"/>
                    </a:cubicBezTo>
                    <a:lnTo>
                      <a:pt x="0" y="340"/>
                    </a:lnTo>
                    <a:lnTo>
                      <a:pt x="107" y="340"/>
                    </a:lnTo>
                    <a:lnTo>
                      <a:pt x="107" y="333"/>
                    </a:lnTo>
                    <a:cubicBezTo>
                      <a:pt x="78" y="330"/>
                      <a:pt x="73" y="324"/>
                      <a:pt x="73" y="290"/>
                    </a:cubicBezTo>
                    <a:lnTo>
                      <a:pt x="73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">
                <a:extLst>
                  <a:ext uri="{FF2B5EF4-FFF2-40B4-BE49-F238E27FC236}">
                    <a16:creationId xmlns:a16="http://schemas.microsoft.com/office/drawing/2014/main" id="{9ED329CD-B5C0-4943-AA8B-8DAD77E0D183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1825625" y="4089401"/>
                <a:ext cx="115888" cy="146050"/>
              </a:xfrm>
              <a:custGeom>
                <a:avLst/>
                <a:gdLst>
                  <a:gd name="T0" fmla="*/ 191 w 199"/>
                  <a:gd name="T1" fmla="*/ 148 h 234"/>
                  <a:gd name="T2" fmla="*/ 113 w 199"/>
                  <a:gd name="T3" fmla="*/ 200 h 234"/>
                  <a:gd name="T4" fmla="*/ 49 w 199"/>
                  <a:gd name="T5" fmla="*/ 157 h 234"/>
                  <a:gd name="T6" fmla="*/ 36 w 199"/>
                  <a:gd name="T7" fmla="*/ 91 h 234"/>
                  <a:gd name="T8" fmla="*/ 189 w 199"/>
                  <a:gd name="T9" fmla="*/ 91 h 234"/>
                  <a:gd name="T10" fmla="*/ 168 w 199"/>
                  <a:gd name="T11" fmla="*/ 28 h 234"/>
                  <a:gd name="T12" fmla="*/ 104 w 199"/>
                  <a:gd name="T13" fmla="*/ 0 h 234"/>
                  <a:gd name="T14" fmla="*/ 37 w 199"/>
                  <a:gd name="T15" fmla="*/ 26 h 234"/>
                  <a:gd name="T16" fmla="*/ 0 w 199"/>
                  <a:gd name="T17" fmla="*/ 123 h 234"/>
                  <a:gd name="T18" fmla="*/ 93 w 199"/>
                  <a:gd name="T19" fmla="*/ 234 h 234"/>
                  <a:gd name="T20" fmla="*/ 199 w 199"/>
                  <a:gd name="T21" fmla="*/ 151 h 234"/>
                  <a:gd name="T22" fmla="*/ 191 w 199"/>
                  <a:gd name="T23" fmla="*/ 148 h 234"/>
                  <a:gd name="T24" fmla="*/ 37 w 199"/>
                  <a:gd name="T25" fmla="*/ 75 h 234"/>
                  <a:gd name="T26" fmla="*/ 90 w 199"/>
                  <a:gd name="T27" fmla="*/ 18 h 234"/>
                  <a:gd name="T28" fmla="*/ 138 w 199"/>
                  <a:gd name="T29" fmla="*/ 75 h 234"/>
                  <a:gd name="T30" fmla="*/ 37 w 199"/>
                  <a:gd name="T31" fmla="*/ 7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4">
                    <a:moveTo>
                      <a:pt x="191" y="148"/>
                    </a:moveTo>
                    <a:cubicBezTo>
                      <a:pt x="167" y="186"/>
                      <a:pt x="145" y="200"/>
                      <a:pt x="113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4"/>
                      <a:pt x="168" y="28"/>
                    </a:cubicBezTo>
                    <a:cubicBezTo>
                      <a:pt x="153" y="10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6"/>
                      <a:pt x="0" y="82"/>
                      <a:pt x="0" y="123"/>
                    </a:cubicBezTo>
                    <a:cubicBezTo>
                      <a:pt x="0" y="192"/>
                      <a:pt x="36" y="234"/>
                      <a:pt x="93" y="234"/>
                    </a:cubicBezTo>
                    <a:cubicBezTo>
                      <a:pt x="140" y="234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6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10">
                <a:extLst>
                  <a:ext uri="{FF2B5EF4-FFF2-40B4-BE49-F238E27FC236}">
                    <a16:creationId xmlns:a16="http://schemas.microsoft.com/office/drawing/2014/main" id="{AE6D48CF-ADDC-403C-9349-76057640D650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1952625" y="4089401"/>
                <a:ext cx="136525" cy="142875"/>
              </a:xfrm>
              <a:custGeom>
                <a:avLst/>
                <a:gdLst>
                  <a:gd name="T0" fmla="*/ 0 w 233"/>
                  <a:gd name="T1" fmla="*/ 31 h 229"/>
                  <a:gd name="T2" fmla="*/ 13 w 233"/>
                  <a:gd name="T3" fmla="*/ 29 h 229"/>
                  <a:gd name="T4" fmla="*/ 31 w 233"/>
                  <a:gd name="T5" fmla="*/ 61 h 229"/>
                  <a:gd name="T6" fmla="*/ 31 w 233"/>
                  <a:gd name="T7" fmla="*/ 185 h 229"/>
                  <a:gd name="T8" fmla="*/ 1 w 233"/>
                  <a:gd name="T9" fmla="*/ 222 h 229"/>
                  <a:gd name="T10" fmla="*/ 1 w 233"/>
                  <a:gd name="T11" fmla="*/ 229 h 229"/>
                  <a:gd name="T12" fmla="*/ 106 w 233"/>
                  <a:gd name="T13" fmla="*/ 229 h 229"/>
                  <a:gd name="T14" fmla="*/ 106 w 233"/>
                  <a:gd name="T15" fmla="*/ 222 h 229"/>
                  <a:gd name="T16" fmla="*/ 73 w 233"/>
                  <a:gd name="T17" fmla="*/ 196 h 229"/>
                  <a:gd name="T18" fmla="*/ 73 w 233"/>
                  <a:gd name="T19" fmla="*/ 56 h 229"/>
                  <a:gd name="T20" fmla="*/ 125 w 233"/>
                  <a:gd name="T21" fmla="*/ 27 h 229"/>
                  <a:gd name="T22" fmla="*/ 161 w 233"/>
                  <a:gd name="T23" fmla="*/ 76 h 229"/>
                  <a:gd name="T24" fmla="*/ 161 w 233"/>
                  <a:gd name="T25" fmla="*/ 180 h 229"/>
                  <a:gd name="T26" fmla="*/ 130 w 233"/>
                  <a:gd name="T27" fmla="*/ 222 h 229"/>
                  <a:gd name="T28" fmla="*/ 130 w 233"/>
                  <a:gd name="T29" fmla="*/ 229 h 229"/>
                  <a:gd name="T30" fmla="*/ 233 w 233"/>
                  <a:gd name="T31" fmla="*/ 229 h 229"/>
                  <a:gd name="T32" fmla="*/ 233 w 233"/>
                  <a:gd name="T33" fmla="*/ 222 h 229"/>
                  <a:gd name="T34" fmla="*/ 203 w 233"/>
                  <a:gd name="T35" fmla="*/ 189 h 229"/>
                  <a:gd name="T36" fmla="*/ 203 w 233"/>
                  <a:gd name="T37" fmla="*/ 75 h 229"/>
                  <a:gd name="T38" fmla="*/ 144 w 233"/>
                  <a:gd name="T39" fmla="*/ 0 h 229"/>
                  <a:gd name="T40" fmla="*/ 72 w 233"/>
                  <a:gd name="T41" fmla="*/ 40 h 229"/>
                  <a:gd name="T42" fmla="*/ 72 w 233"/>
                  <a:gd name="T43" fmla="*/ 1 h 229"/>
                  <a:gd name="T44" fmla="*/ 68 w 233"/>
                  <a:gd name="T45" fmla="*/ 0 h 229"/>
                  <a:gd name="T46" fmla="*/ 0 w 233"/>
                  <a:gd name="T47" fmla="*/ 22 h 229"/>
                  <a:gd name="T48" fmla="*/ 0 w 233"/>
                  <a:gd name="T4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3" h="229">
                    <a:moveTo>
                      <a:pt x="0" y="31"/>
                    </a:moveTo>
                    <a:cubicBezTo>
                      <a:pt x="3" y="29"/>
                      <a:pt x="8" y="29"/>
                      <a:pt x="13" y="29"/>
                    </a:cubicBezTo>
                    <a:cubicBezTo>
                      <a:pt x="27" y="29"/>
                      <a:pt x="31" y="36"/>
                      <a:pt x="31" y="61"/>
                    </a:cubicBezTo>
                    <a:lnTo>
                      <a:pt x="31" y="185"/>
                    </a:lnTo>
                    <a:cubicBezTo>
                      <a:pt x="31" y="213"/>
                      <a:pt x="26" y="220"/>
                      <a:pt x="1" y="222"/>
                    </a:cubicBezTo>
                    <a:lnTo>
                      <a:pt x="1" y="229"/>
                    </a:lnTo>
                    <a:lnTo>
                      <a:pt x="106" y="229"/>
                    </a:lnTo>
                    <a:lnTo>
                      <a:pt x="106" y="222"/>
                    </a:lnTo>
                    <a:cubicBezTo>
                      <a:pt x="81" y="220"/>
                      <a:pt x="73" y="214"/>
                      <a:pt x="73" y="196"/>
                    </a:cubicBezTo>
                    <a:lnTo>
                      <a:pt x="73" y="56"/>
                    </a:lnTo>
                    <a:cubicBezTo>
                      <a:pt x="97" y="33"/>
                      <a:pt x="108" y="27"/>
                      <a:pt x="125" y="27"/>
                    </a:cubicBezTo>
                    <a:cubicBezTo>
                      <a:pt x="149" y="27"/>
                      <a:pt x="161" y="43"/>
                      <a:pt x="161" y="76"/>
                    </a:cubicBezTo>
                    <a:lnTo>
                      <a:pt x="161" y="180"/>
                    </a:lnTo>
                    <a:cubicBezTo>
                      <a:pt x="161" y="212"/>
                      <a:pt x="155" y="220"/>
                      <a:pt x="130" y="222"/>
                    </a:cubicBezTo>
                    <a:lnTo>
                      <a:pt x="130" y="229"/>
                    </a:lnTo>
                    <a:lnTo>
                      <a:pt x="233" y="229"/>
                    </a:lnTo>
                    <a:lnTo>
                      <a:pt x="233" y="222"/>
                    </a:lnTo>
                    <a:cubicBezTo>
                      <a:pt x="209" y="219"/>
                      <a:pt x="203" y="213"/>
                      <a:pt x="203" y="189"/>
                    </a:cubicBezTo>
                    <a:lnTo>
                      <a:pt x="203" y="75"/>
                    </a:lnTo>
                    <a:cubicBezTo>
                      <a:pt x="203" y="28"/>
                      <a:pt x="181" y="0"/>
                      <a:pt x="144" y="0"/>
                    </a:cubicBezTo>
                    <a:cubicBezTo>
                      <a:pt x="121" y="0"/>
                      <a:pt x="106" y="8"/>
                      <a:pt x="72" y="40"/>
                    </a:cubicBezTo>
                    <a:lnTo>
                      <a:pt x="72" y="1"/>
                    </a:lnTo>
                    <a:lnTo>
                      <a:pt x="68" y="0"/>
                    </a:lnTo>
                    <a:cubicBezTo>
                      <a:pt x="44" y="9"/>
                      <a:pt x="27" y="14"/>
                      <a:pt x="0" y="22"/>
                    </a:cubicBezTo>
                    <a:lnTo>
                      <a:pt x="0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11">
                <a:extLst>
                  <a:ext uri="{FF2B5EF4-FFF2-40B4-BE49-F238E27FC236}">
                    <a16:creationId xmlns:a16="http://schemas.microsoft.com/office/drawing/2014/main" id="{C3C529CC-CE6D-479E-ABC6-499234F9FE43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2174875" y="4094164"/>
                <a:ext cx="239713" cy="141288"/>
              </a:xfrm>
              <a:custGeom>
                <a:avLst/>
                <a:gdLst>
                  <a:gd name="T0" fmla="*/ 29 w 408"/>
                  <a:gd name="T1" fmla="*/ 191 h 226"/>
                  <a:gd name="T2" fmla="*/ 25 w 408"/>
                  <a:gd name="T3" fmla="*/ 212 h 226"/>
                  <a:gd name="T4" fmla="*/ 39 w 408"/>
                  <a:gd name="T5" fmla="*/ 226 h 226"/>
                  <a:gd name="T6" fmla="*/ 57 w 408"/>
                  <a:gd name="T7" fmla="*/ 212 h 226"/>
                  <a:gd name="T8" fmla="*/ 67 w 408"/>
                  <a:gd name="T9" fmla="*/ 175 h 226"/>
                  <a:gd name="T10" fmla="*/ 78 w 408"/>
                  <a:gd name="T11" fmla="*/ 130 h 226"/>
                  <a:gd name="T12" fmla="*/ 86 w 408"/>
                  <a:gd name="T13" fmla="*/ 97 h 226"/>
                  <a:gd name="T14" fmla="*/ 93 w 408"/>
                  <a:gd name="T15" fmla="*/ 72 h 226"/>
                  <a:gd name="T16" fmla="*/ 174 w 408"/>
                  <a:gd name="T17" fmla="*/ 11 h 226"/>
                  <a:gd name="T18" fmla="*/ 201 w 408"/>
                  <a:gd name="T19" fmla="*/ 46 h 226"/>
                  <a:gd name="T20" fmla="*/ 194 w 408"/>
                  <a:gd name="T21" fmla="*/ 87 h 226"/>
                  <a:gd name="T22" fmla="*/ 180 w 408"/>
                  <a:gd name="T23" fmla="*/ 145 h 226"/>
                  <a:gd name="T24" fmla="*/ 170 w 408"/>
                  <a:gd name="T25" fmla="*/ 183 h 226"/>
                  <a:gd name="T26" fmla="*/ 163 w 408"/>
                  <a:gd name="T27" fmla="*/ 212 h 226"/>
                  <a:gd name="T28" fmla="*/ 178 w 408"/>
                  <a:gd name="T29" fmla="*/ 226 h 226"/>
                  <a:gd name="T30" fmla="*/ 200 w 408"/>
                  <a:gd name="T31" fmla="*/ 198 h 226"/>
                  <a:gd name="T32" fmla="*/ 230 w 408"/>
                  <a:gd name="T33" fmla="*/ 77 h 226"/>
                  <a:gd name="T34" fmla="*/ 312 w 408"/>
                  <a:gd name="T35" fmla="*/ 11 h 226"/>
                  <a:gd name="T36" fmla="*/ 339 w 408"/>
                  <a:gd name="T37" fmla="*/ 46 h 226"/>
                  <a:gd name="T38" fmla="*/ 308 w 408"/>
                  <a:gd name="T39" fmla="*/ 158 h 226"/>
                  <a:gd name="T40" fmla="*/ 302 w 408"/>
                  <a:gd name="T41" fmla="*/ 185 h 226"/>
                  <a:gd name="T42" fmla="*/ 343 w 408"/>
                  <a:gd name="T43" fmla="*/ 226 h 226"/>
                  <a:gd name="T44" fmla="*/ 408 w 408"/>
                  <a:gd name="T45" fmla="*/ 149 h 226"/>
                  <a:gd name="T46" fmla="*/ 402 w 408"/>
                  <a:gd name="T47" fmla="*/ 144 h 226"/>
                  <a:gd name="T48" fmla="*/ 394 w 408"/>
                  <a:gd name="T49" fmla="*/ 153 h 226"/>
                  <a:gd name="T50" fmla="*/ 344 w 408"/>
                  <a:gd name="T51" fmla="*/ 215 h 226"/>
                  <a:gd name="T52" fmla="*/ 332 w 408"/>
                  <a:gd name="T53" fmla="*/ 199 h 226"/>
                  <a:gd name="T54" fmla="*/ 341 w 408"/>
                  <a:gd name="T55" fmla="*/ 163 h 226"/>
                  <a:gd name="T56" fmla="*/ 371 w 408"/>
                  <a:gd name="T57" fmla="*/ 53 h 226"/>
                  <a:gd name="T58" fmla="*/ 314 w 408"/>
                  <a:gd name="T59" fmla="*/ 0 h 226"/>
                  <a:gd name="T60" fmla="*/ 232 w 408"/>
                  <a:gd name="T61" fmla="*/ 48 h 226"/>
                  <a:gd name="T62" fmla="*/ 216 w 408"/>
                  <a:gd name="T63" fmla="*/ 13 h 226"/>
                  <a:gd name="T64" fmla="*/ 176 w 408"/>
                  <a:gd name="T65" fmla="*/ 0 h 226"/>
                  <a:gd name="T66" fmla="*/ 98 w 408"/>
                  <a:gd name="T67" fmla="*/ 43 h 226"/>
                  <a:gd name="T68" fmla="*/ 52 w 408"/>
                  <a:gd name="T69" fmla="*/ 0 h 226"/>
                  <a:gd name="T70" fmla="*/ 15 w 408"/>
                  <a:gd name="T71" fmla="*/ 28 h 226"/>
                  <a:gd name="T72" fmla="*/ 0 w 408"/>
                  <a:gd name="T73" fmla="*/ 77 h 226"/>
                  <a:gd name="T74" fmla="*/ 6 w 408"/>
                  <a:gd name="T75" fmla="*/ 82 h 226"/>
                  <a:gd name="T76" fmla="*/ 14 w 408"/>
                  <a:gd name="T77" fmla="*/ 70 h 226"/>
                  <a:gd name="T78" fmla="*/ 50 w 408"/>
                  <a:gd name="T79" fmla="*/ 11 h 226"/>
                  <a:gd name="T80" fmla="*/ 66 w 408"/>
                  <a:gd name="T81" fmla="*/ 34 h 226"/>
                  <a:gd name="T82" fmla="*/ 58 w 408"/>
                  <a:gd name="T83" fmla="*/ 76 h 226"/>
                  <a:gd name="T84" fmla="*/ 29 w 408"/>
                  <a:gd name="T85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8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2"/>
                    </a:cubicBezTo>
                    <a:cubicBezTo>
                      <a:pt x="25" y="221"/>
                      <a:pt x="31" y="226"/>
                      <a:pt x="39" y="226"/>
                    </a:cubicBezTo>
                    <a:cubicBezTo>
                      <a:pt x="45" y="226"/>
                      <a:pt x="54" y="222"/>
                      <a:pt x="57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6"/>
                    </a:cubicBezTo>
                    <a:cubicBezTo>
                      <a:pt x="201" y="58"/>
                      <a:pt x="198" y="72"/>
                      <a:pt x="194" y="87"/>
                    </a:cubicBezTo>
                    <a:lnTo>
                      <a:pt x="180" y="145"/>
                    </a:lnTo>
                    <a:lnTo>
                      <a:pt x="170" y="183"/>
                    </a:lnTo>
                    <a:cubicBezTo>
                      <a:pt x="168" y="193"/>
                      <a:pt x="163" y="210"/>
                      <a:pt x="163" y="212"/>
                    </a:cubicBezTo>
                    <a:cubicBezTo>
                      <a:pt x="163" y="221"/>
                      <a:pt x="170" y="226"/>
                      <a:pt x="178" y="226"/>
                    </a:cubicBezTo>
                    <a:cubicBezTo>
                      <a:pt x="193" y="226"/>
                      <a:pt x="196" y="213"/>
                      <a:pt x="200" y="198"/>
                    </a:cubicBezTo>
                    <a:cubicBezTo>
                      <a:pt x="207" y="170"/>
                      <a:pt x="225" y="97"/>
                      <a:pt x="230" y="77"/>
                    </a:cubicBezTo>
                    <a:cubicBezTo>
                      <a:pt x="231" y="71"/>
                      <a:pt x="258" y="11"/>
                      <a:pt x="312" y="11"/>
                    </a:cubicBezTo>
                    <a:cubicBezTo>
                      <a:pt x="334" y="11"/>
                      <a:pt x="339" y="28"/>
                      <a:pt x="339" y="46"/>
                    </a:cubicBezTo>
                    <a:cubicBezTo>
                      <a:pt x="339" y="74"/>
                      <a:pt x="318" y="131"/>
                      <a:pt x="308" y="158"/>
                    </a:cubicBezTo>
                    <a:cubicBezTo>
                      <a:pt x="304" y="170"/>
                      <a:pt x="302" y="175"/>
                      <a:pt x="302" y="185"/>
                    </a:cubicBezTo>
                    <a:cubicBezTo>
                      <a:pt x="302" y="208"/>
                      <a:pt x="319" y="226"/>
                      <a:pt x="343" y="226"/>
                    </a:cubicBezTo>
                    <a:cubicBezTo>
                      <a:pt x="390" y="226"/>
                      <a:pt x="408" y="153"/>
                      <a:pt x="408" y="149"/>
                    </a:cubicBezTo>
                    <a:cubicBezTo>
                      <a:pt x="408" y="144"/>
                      <a:pt x="403" y="144"/>
                      <a:pt x="402" y="144"/>
                    </a:cubicBezTo>
                    <a:cubicBezTo>
                      <a:pt x="397" y="144"/>
                      <a:pt x="397" y="146"/>
                      <a:pt x="394" y="153"/>
                    </a:cubicBezTo>
                    <a:cubicBezTo>
                      <a:pt x="387" y="180"/>
                      <a:pt x="371" y="215"/>
                      <a:pt x="344" y="215"/>
                    </a:cubicBezTo>
                    <a:cubicBezTo>
                      <a:pt x="335" y="215"/>
                      <a:pt x="332" y="210"/>
                      <a:pt x="332" y="199"/>
                    </a:cubicBezTo>
                    <a:cubicBezTo>
                      <a:pt x="332" y="186"/>
                      <a:pt x="336" y="174"/>
                      <a:pt x="341" y="163"/>
                    </a:cubicBezTo>
                    <a:cubicBezTo>
                      <a:pt x="350" y="137"/>
                      <a:pt x="371" y="82"/>
                      <a:pt x="371" y="53"/>
                    </a:cubicBezTo>
                    <a:cubicBezTo>
                      <a:pt x="371" y="21"/>
                      <a:pt x="351" y="0"/>
                      <a:pt x="314" y="0"/>
                    </a:cubicBezTo>
                    <a:cubicBezTo>
                      <a:pt x="276" y="0"/>
                      <a:pt x="251" y="22"/>
                      <a:pt x="232" y="48"/>
                    </a:cubicBezTo>
                    <a:cubicBezTo>
                      <a:pt x="232" y="42"/>
                      <a:pt x="230" y="25"/>
                      <a:pt x="216" y="13"/>
                    </a:cubicBezTo>
                    <a:cubicBezTo>
                      <a:pt x="204" y="2"/>
                      <a:pt x="188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4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6" y="46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3" y="35"/>
                      <a:pt x="32" y="11"/>
                      <a:pt x="50" y="11"/>
                    </a:cubicBezTo>
                    <a:cubicBezTo>
                      <a:pt x="58" y="11"/>
                      <a:pt x="66" y="15"/>
                      <a:pt x="66" y="34"/>
                    </a:cubicBezTo>
                    <a:cubicBezTo>
                      <a:pt x="66" y="44"/>
                      <a:pt x="64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12">
                <a:extLst>
                  <a:ext uri="{FF2B5EF4-FFF2-40B4-BE49-F238E27FC236}">
                    <a16:creationId xmlns:a16="http://schemas.microsoft.com/office/drawing/2014/main" id="{C83D4ECB-277B-4451-839E-DDE416089E46}"/>
                  </a:ext>
                </a:extLst>
              </p:cNvPr>
              <p:cNvSpPr>
                <a:spLocks noEditPoints="1"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2520950" y="4117976"/>
                <a:ext cx="193675" cy="73025"/>
              </a:xfrm>
              <a:custGeom>
                <a:avLst/>
                <a:gdLst>
                  <a:gd name="T0" fmla="*/ 314 w 331"/>
                  <a:gd name="T1" fmla="*/ 20 h 117"/>
                  <a:gd name="T2" fmla="*/ 331 w 331"/>
                  <a:gd name="T3" fmla="*/ 10 h 117"/>
                  <a:gd name="T4" fmla="*/ 315 w 331"/>
                  <a:gd name="T5" fmla="*/ 0 h 117"/>
                  <a:gd name="T6" fmla="*/ 16 w 331"/>
                  <a:gd name="T7" fmla="*/ 0 h 117"/>
                  <a:gd name="T8" fmla="*/ 0 w 331"/>
                  <a:gd name="T9" fmla="*/ 10 h 117"/>
                  <a:gd name="T10" fmla="*/ 17 w 331"/>
                  <a:gd name="T11" fmla="*/ 20 h 117"/>
                  <a:gd name="T12" fmla="*/ 314 w 331"/>
                  <a:gd name="T13" fmla="*/ 20 h 117"/>
                  <a:gd name="T14" fmla="*/ 315 w 331"/>
                  <a:gd name="T15" fmla="*/ 117 h 117"/>
                  <a:gd name="T16" fmla="*/ 331 w 331"/>
                  <a:gd name="T17" fmla="*/ 107 h 117"/>
                  <a:gd name="T18" fmla="*/ 314 w 331"/>
                  <a:gd name="T19" fmla="*/ 97 h 117"/>
                  <a:gd name="T20" fmla="*/ 17 w 331"/>
                  <a:gd name="T21" fmla="*/ 97 h 117"/>
                  <a:gd name="T22" fmla="*/ 0 w 331"/>
                  <a:gd name="T23" fmla="*/ 107 h 117"/>
                  <a:gd name="T24" fmla="*/ 16 w 331"/>
                  <a:gd name="T25" fmla="*/ 117 h 117"/>
                  <a:gd name="T26" fmla="*/ 315 w 331"/>
                  <a:gd name="T2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117">
                    <a:moveTo>
                      <a:pt x="314" y="20"/>
                    </a:moveTo>
                    <a:cubicBezTo>
                      <a:pt x="322" y="20"/>
                      <a:pt x="331" y="20"/>
                      <a:pt x="331" y="10"/>
                    </a:cubicBezTo>
                    <a:cubicBezTo>
                      <a:pt x="331" y="0"/>
                      <a:pt x="322" y="0"/>
                      <a:pt x="315" y="0"/>
                    </a:cubicBezTo>
                    <a:lnTo>
                      <a:pt x="16" y="0"/>
                    </a:lnTo>
                    <a:cubicBezTo>
                      <a:pt x="9" y="0"/>
                      <a:pt x="0" y="0"/>
                      <a:pt x="0" y="10"/>
                    </a:cubicBezTo>
                    <a:cubicBezTo>
                      <a:pt x="0" y="20"/>
                      <a:pt x="9" y="20"/>
                      <a:pt x="17" y="20"/>
                    </a:cubicBezTo>
                    <a:lnTo>
                      <a:pt x="314" y="20"/>
                    </a:lnTo>
                    <a:close/>
                    <a:moveTo>
                      <a:pt x="315" y="117"/>
                    </a:moveTo>
                    <a:cubicBezTo>
                      <a:pt x="322" y="117"/>
                      <a:pt x="331" y="117"/>
                      <a:pt x="331" y="107"/>
                    </a:cubicBezTo>
                    <a:cubicBezTo>
                      <a:pt x="331" y="97"/>
                      <a:pt x="322" y="97"/>
                      <a:pt x="314" y="97"/>
                    </a:cubicBezTo>
                    <a:lnTo>
                      <a:pt x="17" y="97"/>
                    </a:lnTo>
                    <a:cubicBezTo>
                      <a:pt x="9" y="97"/>
                      <a:pt x="0" y="97"/>
                      <a:pt x="0" y="107"/>
                    </a:cubicBezTo>
                    <a:cubicBezTo>
                      <a:pt x="0" y="117"/>
                      <a:pt x="9" y="117"/>
                      <a:pt x="16" y="117"/>
                    </a:cubicBezTo>
                    <a:lnTo>
                      <a:pt x="315" y="117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13">
                <a:extLst>
                  <a:ext uri="{FF2B5EF4-FFF2-40B4-BE49-F238E27FC236}">
                    <a16:creationId xmlns:a16="http://schemas.microsoft.com/office/drawing/2014/main" id="{AB43D7E6-4741-421F-95DD-BFCDF11F1556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2825750" y="4011614"/>
                <a:ext cx="184150" cy="220663"/>
              </a:xfrm>
              <a:custGeom>
                <a:avLst/>
                <a:gdLst>
                  <a:gd name="T0" fmla="*/ 315 w 315"/>
                  <a:gd name="T1" fmla="*/ 271 h 351"/>
                  <a:gd name="T2" fmla="*/ 303 w 315"/>
                  <a:gd name="T3" fmla="*/ 271 h 351"/>
                  <a:gd name="T4" fmla="*/ 294 w 315"/>
                  <a:gd name="T5" fmla="*/ 307 h 351"/>
                  <a:gd name="T6" fmla="*/ 261 w 315"/>
                  <a:gd name="T7" fmla="*/ 319 h 351"/>
                  <a:gd name="T8" fmla="*/ 221 w 315"/>
                  <a:gd name="T9" fmla="*/ 319 h 351"/>
                  <a:gd name="T10" fmla="*/ 265 w 315"/>
                  <a:gd name="T11" fmla="*/ 234 h 351"/>
                  <a:gd name="T12" fmla="*/ 309 w 315"/>
                  <a:gd name="T13" fmla="*/ 125 h 351"/>
                  <a:gd name="T14" fmla="*/ 158 w 315"/>
                  <a:gd name="T15" fmla="*/ 0 h 351"/>
                  <a:gd name="T16" fmla="*/ 6 w 315"/>
                  <a:gd name="T17" fmla="*/ 125 h 351"/>
                  <a:gd name="T18" fmla="*/ 50 w 315"/>
                  <a:gd name="T19" fmla="*/ 234 h 351"/>
                  <a:gd name="T20" fmla="*/ 94 w 315"/>
                  <a:gd name="T21" fmla="*/ 319 h 351"/>
                  <a:gd name="T22" fmla="*/ 54 w 315"/>
                  <a:gd name="T23" fmla="*/ 319 h 351"/>
                  <a:gd name="T24" fmla="*/ 21 w 315"/>
                  <a:gd name="T25" fmla="*/ 308 h 351"/>
                  <a:gd name="T26" fmla="*/ 12 w 315"/>
                  <a:gd name="T27" fmla="*/ 271 h 351"/>
                  <a:gd name="T28" fmla="*/ 0 w 315"/>
                  <a:gd name="T29" fmla="*/ 271 h 351"/>
                  <a:gd name="T30" fmla="*/ 16 w 315"/>
                  <a:gd name="T31" fmla="*/ 351 h 351"/>
                  <a:gd name="T32" fmla="*/ 96 w 315"/>
                  <a:gd name="T33" fmla="*/ 351 h 351"/>
                  <a:gd name="T34" fmla="*/ 108 w 315"/>
                  <a:gd name="T35" fmla="*/ 341 h 351"/>
                  <a:gd name="T36" fmla="*/ 81 w 315"/>
                  <a:gd name="T37" fmla="*/ 230 h 351"/>
                  <a:gd name="T38" fmla="*/ 57 w 315"/>
                  <a:gd name="T39" fmla="*/ 125 h 351"/>
                  <a:gd name="T40" fmla="*/ 157 w 315"/>
                  <a:gd name="T41" fmla="*/ 11 h 351"/>
                  <a:gd name="T42" fmla="*/ 258 w 315"/>
                  <a:gd name="T43" fmla="*/ 125 h 351"/>
                  <a:gd name="T44" fmla="*/ 230 w 315"/>
                  <a:gd name="T45" fmla="*/ 241 h 351"/>
                  <a:gd name="T46" fmla="*/ 207 w 315"/>
                  <a:gd name="T47" fmla="*/ 341 h 351"/>
                  <a:gd name="T48" fmla="*/ 220 w 315"/>
                  <a:gd name="T49" fmla="*/ 351 h 351"/>
                  <a:gd name="T50" fmla="*/ 299 w 315"/>
                  <a:gd name="T51" fmla="*/ 351 h 351"/>
                  <a:gd name="T52" fmla="*/ 315 w 315"/>
                  <a:gd name="T53" fmla="*/ 27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5" h="351">
                    <a:moveTo>
                      <a:pt x="315" y="271"/>
                    </a:moveTo>
                    <a:lnTo>
                      <a:pt x="303" y="271"/>
                    </a:lnTo>
                    <a:cubicBezTo>
                      <a:pt x="300" y="284"/>
                      <a:pt x="298" y="295"/>
                      <a:pt x="294" y="307"/>
                    </a:cubicBezTo>
                    <a:cubicBezTo>
                      <a:pt x="291" y="315"/>
                      <a:pt x="290" y="319"/>
                      <a:pt x="261" y="319"/>
                    </a:cubicBezTo>
                    <a:lnTo>
                      <a:pt x="221" y="319"/>
                    </a:lnTo>
                    <a:cubicBezTo>
                      <a:pt x="228" y="291"/>
                      <a:pt x="243" y="267"/>
                      <a:pt x="265" y="234"/>
                    </a:cubicBezTo>
                    <a:cubicBezTo>
                      <a:pt x="289" y="199"/>
                      <a:pt x="309" y="164"/>
                      <a:pt x="309" y="125"/>
                    </a:cubicBezTo>
                    <a:cubicBezTo>
                      <a:pt x="309" y="56"/>
                      <a:pt x="242" y="0"/>
                      <a:pt x="158" y="0"/>
                    </a:cubicBezTo>
                    <a:cubicBezTo>
                      <a:pt x="72" y="0"/>
                      <a:pt x="6" y="57"/>
                      <a:pt x="6" y="125"/>
                    </a:cubicBezTo>
                    <a:cubicBezTo>
                      <a:pt x="6" y="164"/>
                      <a:pt x="26" y="199"/>
                      <a:pt x="50" y="234"/>
                    </a:cubicBezTo>
                    <a:cubicBezTo>
                      <a:pt x="72" y="267"/>
                      <a:pt x="87" y="291"/>
                      <a:pt x="94" y="319"/>
                    </a:cubicBezTo>
                    <a:lnTo>
                      <a:pt x="54" y="319"/>
                    </a:lnTo>
                    <a:cubicBezTo>
                      <a:pt x="25" y="319"/>
                      <a:pt x="24" y="315"/>
                      <a:pt x="21" y="308"/>
                    </a:cubicBezTo>
                    <a:cubicBezTo>
                      <a:pt x="17" y="296"/>
                      <a:pt x="15" y="283"/>
                      <a:pt x="12" y="271"/>
                    </a:cubicBezTo>
                    <a:lnTo>
                      <a:pt x="0" y="271"/>
                    </a:lnTo>
                    <a:lnTo>
                      <a:pt x="16" y="351"/>
                    </a:lnTo>
                    <a:lnTo>
                      <a:pt x="96" y="351"/>
                    </a:lnTo>
                    <a:cubicBezTo>
                      <a:pt x="107" y="351"/>
                      <a:pt x="108" y="351"/>
                      <a:pt x="108" y="341"/>
                    </a:cubicBezTo>
                    <a:cubicBezTo>
                      <a:pt x="108" y="306"/>
                      <a:pt x="93" y="262"/>
                      <a:pt x="81" y="230"/>
                    </a:cubicBezTo>
                    <a:cubicBezTo>
                      <a:pt x="71" y="201"/>
                      <a:pt x="57" y="162"/>
                      <a:pt x="57" y="125"/>
                    </a:cubicBezTo>
                    <a:cubicBezTo>
                      <a:pt x="57" y="45"/>
                      <a:pt x="112" y="11"/>
                      <a:pt x="157" y="11"/>
                    </a:cubicBezTo>
                    <a:cubicBezTo>
                      <a:pt x="205" y="11"/>
                      <a:pt x="258" y="47"/>
                      <a:pt x="258" y="125"/>
                    </a:cubicBezTo>
                    <a:cubicBezTo>
                      <a:pt x="258" y="162"/>
                      <a:pt x="245" y="200"/>
                      <a:pt x="230" y="241"/>
                    </a:cubicBezTo>
                    <a:cubicBezTo>
                      <a:pt x="223" y="262"/>
                      <a:pt x="207" y="307"/>
                      <a:pt x="207" y="341"/>
                    </a:cubicBezTo>
                    <a:cubicBezTo>
                      <a:pt x="207" y="351"/>
                      <a:pt x="208" y="351"/>
                      <a:pt x="220" y="351"/>
                    </a:cubicBezTo>
                    <a:lnTo>
                      <a:pt x="299" y="351"/>
                    </a:lnTo>
                    <a:lnTo>
                      <a:pt x="315" y="27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14">
                <a:extLst>
                  <a:ext uri="{FF2B5EF4-FFF2-40B4-BE49-F238E27FC236}">
                    <a16:creationId xmlns:a16="http://schemas.microsoft.com/office/drawing/2014/main" id="{66D64BAA-5B42-4246-ABD8-76276A1C25CE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3051175" y="3997326"/>
                <a:ext cx="68263" cy="314325"/>
              </a:xfrm>
              <a:custGeom>
                <a:avLst/>
                <a:gdLst>
                  <a:gd name="T0" fmla="*/ 116 w 116"/>
                  <a:gd name="T1" fmla="*/ 494 h 499"/>
                  <a:gd name="T2" fmla="*/ 107 w 116"/>
                  <a:gd name="T3" fmla="*/ 483 h 499"/>
                  <a:gd name="T4" fmla="*/ 29 w 116"/>
                  <a:gd name="T5" fmla="*/ 250 h 499"/>
                  <a:gd name="T6" fmla="*/ 109 w 116"/>
                  <a:gd name="T7" fmla="*/ 14 h 499"/>
                  <a:gd name="T8" fmla="*/ 116 w 116"/>
                  <a:gd name="T9" fmla="*/ 5 h 499"/>
                  <a:gd name="T10" fmla="*/ 111 w 116"/>
                  <a:gd name="T11" fmla="*/ 0 h 499"/>
                  <a:gd name="T12" fmla="*/ 31 w 116"/>
                  <a:gd name="T13" fmla="*/ 98 h 499"/>
                  <a:gd name="T14" fmla="*/ 0 w 116"/>
                  <a:gd name="T15" fmla="*/ 250 h 499"/>
                  <a:gd name="T16" fmla="*/ 33 w 116"/>
                  <a:gd name="T17" fmla="*/ 405 h 499"/>
                  <a:gd name="T18" fmla="*/ 111 w 116"/>
                  <a:gd name="T19" fmla="*/ 499 h 499"/>
                  <a:gd name="T20" fmla="*/ 116 w 116"/>
                  <a:gd name="T21" fmla="*/ 49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494"/>
                    </a:moveTo>
                    <a:cubicBezTo>
                      <a:pt x="116" y="493"/>
                      <a:pt x="116" y="492"/>
                      <a:pt x="107" y="483"/>
                    </a:cubicBezTo>
                    <a:cubicBezTo>
                      <a:pt x="45" y="420"/>
                      <a:pt x="29" y="326"/>
                      <a:pt x="29" y="250"/>
                    </a:cubicBezTo>
                    <a:cubicBezTo>
                      <a:pt x="29" y="163"/>
                      <a:pt x="48" y="76"/>
                      <a:pt x="109" y="14"/>
                    </a:cubicBezTo>
                    <a:cubicBezTo>
                      <a:pt x="116" y="8"/>
                      <a:pt x="116" y="7"/>
                      <a:pt x="116" y="5"/>
                    </a:cubicBezTo>
                    <a:cubicBezTo>
                      <a:pt x="116" y="2"/>
                      <a:pt x="114" y="0"/>
                      <a:pt x="111" y="0"/>
                    </a:cubicBezTo>
                    <a:cubicBezTo>
                      <a:pt x="106" y="0"/>
                      <a:pt x="61" y="34"/>
                      <a:pt x="31" y="98"/>
                    </a:cubicBezTo>
                    <a:cubicBezTo>
                      <a:pt x="6" y="152"/>
                      <a:pt x="0" y="208"/>
                      <a:pt x="0" y="250"/>
                    </a:cubicBezTo>
                    <a:cubicBezTo>
                      <a:pt x="0" y="289"/>
                      <a:pt x="6" y="349"/>
                      <a:pt x="33" y="405"/>
                    </a:cubicBezTo>
                    <a:cubicBezTo>
                      <a:pt x="63" y="467"/>
                      <a:pt x="106" y="499"/>
                      <a:pt x="111" y="499"/>
                    </a:cubicBezTo>
                    <a:cubicBezTo>
                      <a:pt x="114" y="499"/>
                      <a:pt x="116" y="498"/>
                      <a:pt x="116" y="49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15">
                <a:extLst>
                  <a:ext uri="{FF2B5EF4-FFF2-40B4-BE49-F238E27FC236}">
                    <a16:creationId xmlns:a16="http://schemas.microsoft.com/office/drawing/2014/main" id="{6EF26362-9C03-46BB-BC87-AAFAD004B81F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3144838" y="4094164"/>
                <a:ext cx="158750" cy="141288"/>
              </a:xfrm>
              <a:custGeom>
                <a:avLst/>
                <a:gdLst>
                  <a:gd name="T0" fmla="*/ 29 w 270"/>
                  <a:gd name="T1" fmla="*/ 191 h 226"/>
                  <a:gd name="T2" fmla="*/ 25 w 270"/>
                  <a:gd name="T3" fmla="*/ 212 h 226"/>
                  <a:gd name="T4" fmla="*/ 39 w 270"/>
                  <a:gd name="T5" fmla="*/ 226 h 226"/>
                  <a:gd name="T6" fmla="*/ 58 w 270"/>
                  <a:gd name="T7" fmla="*/ 212 h 226"/>
                  <a:gd name="T8" fmla="*/ 67 w 270"/>
                  <a:gd name="T9" fmla="*/ 175 h 226"/>
                  <a:gd name="T10" fmla="*/ 78 w 270"/>
                  <a:gd name="T11" fmla="*/ 130 h 226"/>
                  <a:gd name="T12" fmla="*/ 86 w 270"/>
                  <a:gd name="T13" fmla="*/ 97 h 226"/>
                  <a:gd name="T14" fmla="*/ 93 w 270"/>
                  <a:gd name="T15" fmla="*/ 72 h 226"/>
                  <a:gd name="T16" fmla="*/ 174 w 270"/>
                  <a:gd name="T17" fmla="*/ 11 h 226"/>
                  <a:gd name="T18" fmla="*/ 201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6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3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2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4 w 270"/>
                  <a:gd name="T53" fmla="*/ 70 h 226"/>
                  <a:gd name="T54" fmla="*/ 51 w 270"/>
                  <a:gd name="T55" fmla="*/ 11 h 226"/>
                  <a:gd name="T56" fmla="*/ 66 w 270"/>
                  <a:gd name="T57" fmla="*/ 34 h 226"/>
                  <a:gd name="T58" fmla="*/ 58 w 270"/>
                  <a:gd name="T59" fmla="*/ 76 h 226"/>
                  <a:gd name="T60" fmla="*/ 29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29" y="191"/>
                    </a:moveTo>
                    <a:cubicBezTo>
                      <a:pt x="28" y="199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39" y="226"/>
                    </a:cubicBezTo>
                    <a:cubicBezTo>
                      <a:pt x="45" y="226"/>
                      <a:pt x="54" y="222"/>
                      <a:pt x="58" y="212"/>
                    </a:cubicBezTo>
                    <a:cubicBezTo>
                      <a:pt x="58" y="211"/>
                      <a:pt x="64" y="188"/>
                      <a:pt x="67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6" y="97"/>
                    </a:cubicBezTo>
                    <a:cubicBezTo>
                      <a:pt x="88" y="88"/>
                      <a:pt x="92" y="74"/>
                      <a:pt x="93" y="72"/>
                    </a:cubicBezTo>
                    <a:cubicBezTo>
                      <a:pt x="100" y="56"/>
                      <a:pt x="127" y="11"/>
                      <a:pt x="174" y="11"/>
                    </a:cubicBezTo>
                    <a:cubicBezTo>
                      <a:pt x="197" y="11"/>
                      <a:pt x="201" y="29"/>
                      <a:pt x="201" y="46"/>
                    </a:cubicBezTo>
                    <a:cubicBezTo>
                      <a:pt x="201" y="77"/>
                      <a:pt x="177" y="141"/>
                      <a:pt x="169" y="162"/>
                    </a:cubicBezTo>
                    <a:cubicBezTo>
                      <a:pt x="164" y="174"/>
                      <a:pt x="164" y="180"/>
                      <a:pt x="164" y="185"/>
                    </a:cubicBezTo>
                    <a:cubicBezTo>
                      <a:pt x="164" y="208"/>
                      <a:pt x="181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5" y="144"/>
                      <a:pt x="264" y="144"/>
                    </a:cubicBezTo>
                    <a:cubicBezTo>
                      <a:pt x="259" y="144"/>
                      <a:pt x="259" y="146"/>
                      <a:pt x="256" y="153"/>
                    </a:cubicBezTo>
                    <a:cubicBezTo>
                      <a:pt x="247" y="187"/>
                      <a:pt x="230" y="215"/>
                      <a:pt x="206" y="215"/>
                    </a:cubicBezTo>
                    <a:cubicBezTo>
                      <a:pt x="197" y="215"/>
                      <a:pt x="194" y="210"/>
                      <a:pt x="194" y="199"/>
                    </a:cubicBezTo>
                    <a:cubicBezTo>
                      <a:pt x="194" y="186"/>
                      <a:pt x="198" y="174"/>
                      <a:pt x="203" y="163"/>
                    </a:cubicBezTo>
                    <a:cubicBezTo>
                      <a:pt x="212" y="137"/>
                      <a:pt x="233" y="82"/>
                      <a:pt x="233" y="53"/>
                    </a:cubicBezTo>
                    <a:cubicBezTo>
                      <a:pt x="233" y="20"/>
                      <a:pt x="212" y="0"/>
                      <a:pt x="176" y="0"/>
                    </a:cubicBezTo>
                    <a:cubicBezTo>
                      <a:pt x="131" y="0"/>
                      <a:pt x="106" y="32"/>
                      <a:pt x="98" y="43"/>
                    </a:cubicBezTo>
                    <a:cubicBezTo>
                      <a:pt x="95" y="15"/>
                      <a:pt x="75" y="0"/>
                      <a:pt x="52" y="0"/>
                    </a:cubicBezTo>
                    <a:cubicBezTo>
                      <a:pt x="29" y="0"/>
                      <a:pt x="20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1" y="81"/>
                      <a:pt x="14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6" y="17"/>
                      <a:pt x="66" y="34"/>
                    </a:cubicBezTo>
                    <a:cubicBezTo>
                      <a:pt x="66" y="44"/>
                      <a:pt x="65" y="50"/>
                      <a:pt x="58" y="76"/>
                    </a:cubicBezTo>
                    <a:lnTo>
                      <a:pt x="29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16">
                <a:extLst>
                  <a:ext uri="{FF2B5EF4-FFF2-40B4-BE49-F238E27FC236}">
                    <a16:creationId xmlns:a16="http://schemas.microsoft.com/office/drawing/2014/main" id="{E40EA23B-9105-4970-B554-B798DE0C3CC7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3370263" y="4014789"/>
                <a:ext cx="65088" cy="217488"/>
              </a:xfrm>
              <a:custGeom>
                <a:avLst/>
                <a:gdLst>
                  <a:gd name="T0" fmla="*/ 72 w 110"/>
                  <a:gd name="T1" fmla="*/ 0 h 346"/>
                  <a:gd name="T2" fmla="*/ 0 w 110"/>
                  <a:gd name="T3" fmla="*/ 6 h 346"/>
                  <a:gd name="T4" fmla="*/ 0 w 110"/>
                  <a:gd name="T5" fmla="*/ 21 h 346"/>
                  <a:gd name="T6" fmla="*/ 39 w 110"/>
                  <a:gd name="T7" fmla="*/ 49 h 346"/>
                  <a:gd name="T8" fmla="*/ 39 w 110"/>
                  <a:gd name="T9" fmla="*/ 309 h 346"/>
                  <a:gd name="T10" fmla="*/ 0 w 110"/>
                  <a:gd name="T11" fmla="*/ 331 h 346"/>
                  <a:gd name="T12" fmla="*/ 0 w 110"/>
                  <a:gd name="T13" fmla="*/ 346 h 346"/>
                  <a:gd name="T14" fmla="*/ 55 w 110"/>
                  <a:gd name="T15" fmla="*/ 345 h 346"/>
                  <a:gd name="T16" fmla="*/ 110 w 110"/>
                  <a:gd name="T17" fmla="*/ 346 h 346"/>
                  <a:gd name="T18" fmla="*/ 110 w 110"/>
                  <a:gd name="T19" fmla="*/ 331 h 346"/>
                  <a:gd name="T20" fmla="*/ 72 w 110"/>
                  <a:gd name="T21" fmla="*/ 309 h 346"/>
                  <a:gd name="T22" fmla="*/ 72 w 110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346">
                    <a:moveTo>
                      <a:pt x="72" y="0"/>
                    </a:move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309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6"/>
                      <a:pt x="43" y="345"/>
                      <a:pt x="55" y="345"/>
                    </a:cubicBezTo>
                    <a:cubicBezTo>
                      <a:pt x="68" y="345"/>
                      <a:pt x="92" y="346"/>
                      <a:pt x="110" y="346"/>
                    </a:cubicBezTo>
                    <a:lnTo>
                      <a:pt x="110" y="331"/>
                    </a:lnTo>
                    <a:cubicBezTo>
                      <a:pt x="77" y="331"/>
                      <a:pt x="72" y="331"/>
                      <a:pt x="72" y="309"/>
                    </a:cubicBezTo>
                    <a:lnTo>
                      <a:pt x="72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17">
                <a:extLst>
                  <a:ext uri="{FF2B5EF4-FFF2-40B4-BE49-F238E27FC236}">
                    <a16:creationId xmlns:a16="http://schemas.microsoft.com/office/drawing/2014/main" id="{D6E02518-F7C9-4BB6-B27D-1EAEAFF69C5C}"/>
                  </a:ext>
                </a:extLst>
              </p:cNvPr>
              <p:cNvSpPr>
                <a:spLocks noEditPoint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3449638" y="4092576"/>
                <a:ext cx="128588" cy="142875"/>
              </a:xfrm>
              <a:custGeom>
                <a:avLst/>
                <a:gdLst>
                  <a:gd name="T0" fmla="*/ 220 w 220"/>
                  <a:gd name="T1" fmla="*/ 117 h 229"/>
                  <a:gd name="T2" fmla="*/ 110 w 220"/>
                  <a:gd name="T3" fmla="*/ 0 h 229"/>
                  <a:gd name="T4" fmla="*/ 0 w 220"/>
                  <a:gd name="T5" fmla="*/ 117 h 229"/>
                  <a:gd name="T6" fmla="*/ 110 w 220"/>
                  <a:gd name="T7" fmla="*/ 229 h 229"/>
                  <a:gd name="T8" fmla="*/ 220 w 220"/>
                  <a:gd name="T9" fmla="*/ 117 h 229"/>
                  <a:gd name="T10" fmla="*/ 110 w 220"/>
                  <a:gd name="T11" fmla="*/ 216 h 229"/>
                  <a:gd name="T12" fmla="*/ 53 w 220"/>
                  <a:gd name="T13" fmla="*/ 183 h 229"/>
                  <a:gd name="T14" fmla="*/ 41 w 220"/>
                  <a:gd name="T15" fmla="*/ 113 h 229"/>
                  <a:gd name="T16" fmla="*/ 53 w 220"/>
                  <a:gd name="T17" fmla="*/ 44 h 229"/>
                  <a:gd name="T18" fmla="*/ 110 w 220"/>
                  <a:gd name="T19" fmla="*/ 11 h 229"/>
                  <a:gd name="T20" fmla="*/ 166 w 220"/>
                  <a:gd name="T21" fmla="*/ 43 h 229"/>
                  <a:gd name="T22" fmla="*/ 179 w 220"/>
                  <a:gd name="T23" fmla="*/ 113 h 229"/>
                  <a:gd name="T24" fmla="*/ 168 w 220"/>
                  <a:gd name="T25" fmla="*/ 180 h 229"/>
                  <a:gd name="T26" fmla="*/ 110 w 220"/>
                  <a:gd name="T27" fmla="*/ 2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0" h="229">
                    <a:moveTo>
                      <a:pt x="220" y="117"/>
                    </a:moveTo>
                    <a:cubicBezTo>
                      <a:pt x="220" y="53"/>
                      <a:pt x="171" y="0"/>
                      <a:pt x="110" y="0"/>
                    </a:cubicBezTo>
                    <a:cubicBezTo>
                      <a:pt x="48" y="0"/>
                      <a:pt x="0" y="54"/>
                      <a:pt x="0" y="117"/>
                    </a:cubicBezTo>
                    <a:cubicBezTo>
                      <a:pt x="0" y="181"/>
                      <a:pt x="51" y="229"/>
                      <a:pt x="110" y="229"/>
                    </a:cubicBezTo>
                    <a:cubicBezTo>
                      <a:pt x="170" y="229"/>
                      <a:pt x="220" y="180"/>
                      <a:pt x="220" y="117"/>
                    </a:cubicBezTo>
                    <a:close/>
                    <a:moveTo>
                      <a:pt x="110" y="216"/>
                    </a:moveTo>
                    <a:cubicBezTo>
                      <a:pt x="89" y="216"/>
                      <a:pt x="67" y="206"/>
                      <a:pt x="53" y="183"/>
                    </a:cubicBezTo>
                    <a:cubicBezTo>
                      <a:pt x="41" y="161"/>
                      <a:pt x="41" y="131"/>
                      <a:pt x="41" y="113"/>
                    </a:cubicBezTo>
                    <a:cubicBezTo>
                      <a:pt x="41" y="93"/>
                      <a:pt x="41" y="66"/>
                      <a:pt x="53" y="44"/>
                    </a:cubicBezTo>
                    <a:cubicBezTo>
                      <a:pt x="66" y="21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3"/>
                    </a:cubicBezTo>
                    <a:cubicBezTo>
                      <a:pt x="179" y="65"/>
                      <a:pt x="179" y="94"/>
                      <a:pt x="179" y="113"/>
                    </a:cubicBezTo>
                    <a:cubicBezTo>
                      <a:pt x="179" y="131"/>
                      <a:pt x="179" y="158"/>
                      <a:pt x="168" y="180"/>
                    </a:cubicBezTo>
                    <a:cubicBezTo>
                      <a:pt x="157" y="202"/>
                      <a:pt x="135" y="216"/>
                      <a:pt x="110" y="21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18">
                <a:extLst>
                  <a:ext uri="{FF2B5EF4-FFF2-40B4-BE49-F238E27FC236}">
                    <a16:creationId xmlns:a16="http://schemas.microsoft.com/office/drawing/2014/main" id="{702D88B4-574D-48D8-8C18-67224A44F541}"/>
                  </a:ext>
                </a:extLst>
              </p:cNvPr>
              <p:cNvSpPr>
                <a:spLocks noEditPoint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595688" y="4090989"/>
                <a:ext cx="133350" cy="206375"/>
              </a:xfrm>
              <a:custGeom>
                <a:avLst/>
                <a:gdLst>
                  <a:gd name="T0" fmla="*/ 96 w 228"/>
                  <a:gd name="T1" fmla="*/ 141 h 329"/>
                  <a:gd name="T2" fmla="*/ 53 w 228"/>
                  <a:gd name="T3" fmla="*/ 79 h 329"/>
                  <a:gd name="T4" fmla="*/ 61 w 228"/>
                  <a:gd name="T5" fmla="*/ 37 h 329"/>
                  <a:gd name="T6" fmla="*/ 96 w 228"/>
                  <a:gd name="T7" fmla="*/ 17 h 329"/>
                  <a:gd name="T8" fmla="*/ 140 w 228"/>
                  <a:gd name="T9" fmla="*/ 79 h 329"/>
                  <a:gd name="T10" fmla="*/ 132 w 228"/>
                  <a:gd name="T11" fmla="*/ 121 h 329"/>
                  <a:gd name="T12" fmla="*/ 96 w 228"/>
                  <a:gd name="T13" fmla="*/ 141 h 329"/>
                  <a:gd name="T14" fmla="*/ 39 w 228"/>
                  <a:gd name="T15" fmla="*/ 160 h 329"/>
                  <a:gd name="T16" fmla="*/ 47 w 228"/>
                  <a:gd name="T17" fmla="*/ 137 h 329"/>
                  <a:gd name="T18" fmla="*/ 96 w 228"/>
                  <a:gd name="T19" fmla="*/ 152 h 329"/>
                  <a:gd name="T20" fmla="*/ 177 w 228"/>
                  <a:gd name="T21" fmla="*/ 79 h 329"/>
                  <a:gd name="T22" fmla="*/ 157 w 228"/>
                  <a:gd name="T23" fmla="*/ 31 h 329"/>
                  <a:gd name="T24" fmla="*/ 202 w 228"/>
                  <a:gd name="T25" fmla="*/ 11 h 329"/>
                  <a:gd name="T26" fmla="*/ 207 w 228"/>
                  <a:gd name="T27" fmla="*/ 12 h 329"/>
                  <a:gd name="T28" fmla="*/ 199 w 228"/>
                  <a:gd name="T29" fmla="*/ 25 h 329"/>
                  <a:gd name="T30" fmla="*/ 213 w 228"/>
                  <a:gd name="T31" fmla="*/ 40 h 329"/>
                  <a:gd name="T32" fmla="*/ 228 w 228"/>
                  <a:gd name="T33" fmla="*/ 25 h 329"/>
                  <a:gd name="T34" fmla="*/ 202 w 228"/>
                  <a:gd name="T35" fmla="*/ 0 h 329"/>
                  <a:gd name="T36" fmla="*/ 149 w 228"/>
                  <a:gd name="T37" fmla="*/ 24 h 329"/>
                  <a:gd name="T38" fmla="*/ 96 w 228"/>
                  <a:gd name="T39" fmla="*/ 6 h 329"/>
                  <a:gd name="T40" fmla="*/ 16 w 228"/>
                  <a:gd name="T41" fmla="*/ 79 h 329"/>
                  <a:gd name="T42" fmla="*/ 39 w 228"/>
                  <a:gd name="T43" fmla="*/ 130 h 329"/>
                  <a:gd name="T44" fmla="*/ 24 w 228"/>
                  <a:gd name="T45" fmla="*/ 172 h 329"/>
                  <a:gd name="T46" fmla="*/ 46 w 228"/>
                  <a:gd name="T47" fmla="*/ 216 h 329"/>
                  <a:gd name="T48" fmla="*/ 0 w 228"/>
                  <a:gd name="T49" fmla="*/ 266 h 329"/>
                  <a:gd name="T50" fmla="*/ 110 w 228"/>
                  <a:gd name="T51" fmla="*/ 329 h 329"/>
                  <a:gd name="T52" fmla="*/ 221 w 228"/>
                  <a:gd name="T53" fmla="*/ 265 h 329"/>
                  <a:gd name="T54" fmla="*/ 188 w 228"/>
                  <a:gd name="T55" fmla="*/ 208 h 329"/>
                  <a:gd name="T56" fmla="*/ 102 w 228"/>
                  <a:gd name="T57" fmla="*/ 194 h 329"/>
                  <a:gd name="T58" fmla="*/ 65 w 228"/>
                  <a:gd name="T59" fmla="*/ 194 h 329"/>
                  <a:gd name="T60" fmla="*/ 39 w 228"/>
                  <a:gd name="T61" fmla="*/ 160 h 329"/>
                  <a:gd name="T62" fmla="*/ 110 w 228"/>
                  <a:gd name="T63" fmla="*/ 318 h 329"/>
                  <a:gd name="T64" fmla="*/ 26 w 228"/>
                  <a:gd name="T65" fmla="*/ 266 h 329"/>
                  <a:gd name="T66" fmla="*/ 66 w 228"/>
                  <a:gd name="T67" fmla="*/ 223 h 329"/>
                  <a:gd name="T68" fmla="*/ 96 w 228"/>
                  <a:gd name="T69" fmla="*/ 223 h 329"/>
                  <a:gd name="T70" fmla="*/ 195 w 228"/>
                  <a:gd name="T71" fmla="*/ 266 h 329"/>
                  <a:gd name="T72" fmla="*/ 110 w 228"/>
                  <a:gd name="T73" fmla="*/ 31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29">
                    <a:moveTo>
                      <a:pt x="96" y="141"/>
                    </a:moveTo>
                    <a:cubicBezTo>
                      <a:pt x="53" y="141"/>
                      <a:pt x="53" y="91"/>
                      <a:pt x="53" y="79"/>
                    </a:cubicBezTo>
                    <a:cubicBezTo>
                      <a:pt x="53" y="66"/>
                      <a:pt x="54" y="50"/>
                      <a:pt x="61" y="37"/>
                    </a:cubicBezTo>
                    <a:cubicBezTo>
                      <a:pt x="65" y="31"/>
                      <a:pt x="76" y="17"/>
                      <a:pt x="96" y="17"/>
                    </a:cubicBezTo>
                    <a:cubicBezTo>
                      <a:pt x="140" y="17"/>
                      <a:pt x="140" y="67"/>
                      <a:pt x="140" y="79"/>
                    </a:cubicBezTo>
                    <a:cubicBezTo>
                      <a:pt x="140" y="92"/>
                      <a:pt x="139" y="108"/>
                      <a:pt x="132" y="121"/>
                    </a:cubicBezTo>
                    <a:cubicBezTo>
                      <a:pt x="128" y="127"/>
                      <a:pt x="116" y="141"/>
                      <a:pt x="96" y="141"/>
                    </a:cubicBezTo>
                    <a:close/>
                    <a:moveTo>
                      <a:pt x="39" y="160"/>
                    </a:moveTo>
                    <a:cubicBezTo>
                      <a:pt x="39" y="158"/>
                      <a:pt x="39" y="147"/>
                      <a:pt x="47" y="137"/>
                    </a:cubicBezTo>
                    <a:cubicBezTo>
                      <a:pt x="66" y="151"/>
                      <a:pt x="87" y="152"/>
                      <a:pt x="96" y="152"/>
                    </a:cubicBezTo>
                    <a:cubicBezTo>
                      <a:pt x="143" y="152"/>
                      <a:pt x="177" y="118"/>
                      <a:pt x="177" y="79"/>
                    </a:cubicBezTo>
                    <a:cubicBezTo>
                      <a:pt x="177" y="61"/>
                      <a:pt x="169" y="42"/>
                      <a:pt x="157" y="31"/>
                    </a:cubicBezTo>
                    <a:cubicBezTo>
                      <a:pt x="175" y="14"/>
                      <a:pt x="193" y="11"/>
                      <a:pt x="202" y="11"/>
                    </a:cubicBezTo>
                    <a:cubicBezTo>
                      <a:pt x="203" y="11"/>
                      <a:pt x="205" y="11"/>
                      <a:pt x="207" y="12"/>
                    </a:cubicBezTo>
                    <a:cubicBezTo>
                      <a:pt x="201" y="14"/>
                      <a:pt x="199" y="19"/>
                      <a:pt x="199" y="25"/>
                    </a:cubicBezTo>
                    <a:cubicBezTo>
                      <a:pt x="199" y="34"/>
                      <a:pt x="205" y="40"/>
                      <a:pt x="213" y="40"/>
                    </a:cubicBezTo>
                    <a:cubicBezTo>
                      <a:pt x="218" y="40"/>
                      <a:pt x="228" y="36"/>
                      <a:pt x="228" y="25"/>
                    </a:cubicBezTo>
                    <a:cubicBezTo>
                      <a:pt x="228" y="16"/>
                      <a:pt x="222" y="0"/>
                      <a:pt x="202" y="0"/>
                    </a:cubicBezTo>
                    <a:cubicBezTo>
                      <a:pt x="192" y="0"/>
                      <a:pt x="170" y="3"/>
                      <a:pt x="149" y="24"/>
                    </a:cubicBezTo>
                    <a:cubicBezTo>
                      <a:pt x="128" y="7"/>
                      <a:pt x="107" y="6"/>
                      <a:pt x="96" y="6"/>
                    </a:cubicBezTo>
                    <a:cubicBezTo>
                      <a:pt x="50" y="6"/>
                      <a:pt x="16" y="40"/>
                      <a:pt x="16" y="79"/>
                    </a:cubicBezTo>
                    <a:cubicBezTo>
                      <a:pt x="16" y="101"/>
                      <a:pt x="27" y="120"/>
                      <a:pt x="39" y="130"/>
                    </a:cubicBezTo>
                    <a:cubicBezTo>
                      <a:pt x="33" y="138"/>
                      <a:pt x="24" y="154"/>
                      <a:pt x="24" y="172"/>
                    </a:cubicBezTo>
                    <a:cubicBezTo>
                      <a:pt x="24" y="187"/>
                      <a:pt x="30" y="206"/>
                      <a:pt x="46" y="216"/>
                    </a:cubicBezTo>
                    <a:cubicBezTo>
                      <a:pt x="16" y="224"/>
                      <a:pt x="0" y="246"/>
                      <a:pt x="0" y="266"/>
                    </a:cubicBezTo>
                    <a:cubicBezTo>
                      <a:pt x="0" y="302"/>
                      <a:pt x="49" y="329"/>
                      <a:pt x="110" y="329"/>
                    </a:cubicBezTo>
                    <a:cubicBezTo>
                      <a:pt x="169" y="329"/>
                      <a:pt x="221" y="304"/>
                      <a:pt x="221" y="265"/>
                    </a:cubicBezTo>
                    <a:cubicBezTo>
                      <a:pt x="221" y="247"/>
                      <a:pt x="214" y="222"/>
                      <a:pt x="188" y="208"/>
                    </a:cubicBezTo>
                    <a:cubicBezTo>
                      <a:pt x="162" y="194"/>
                      <a:pt x="133" y="194"/>
                      <a:pt x="102" y="194"/>
                    </a:cubicBezTo>
                    <a:cubicBezTo>
                      <a:pt x="90" y="194"/>
                      <a:pt x="68" y="194"/>
                      <a:pt x="65" y="194"/>
                    </a:cubicBezTo>
                    <a:cubicBezTo>
                      <a:pt x="49" y="192"/>
                      <a:pt x="39" y="176"/>
                      <a:pt x="39" y="160"/>
                    </a:cubicBezTo>
                    <a:close/>
                    <a:moveTo>
                      <a:pt x="110" y="318"/>
                    </a:moveTo>
                    <a:cubicBezTo>
                      <a:pt x="60" y="318"/>
                      <a:pt x="26" y="292"/>
                      <a:pt x="26" y="266"/>
                    </a:cubicBezTo>
                    <a:cubicBezTo>
                      <a:pt x="26" y="243"/>
                      <a:pt x="45" y="224"/>
                      <a:pt x="66" y="223"/>
                    </a:cubicBezTo>
                    <a:lnTo>
                      <a:pt x="96" y="223"/>
                    </a:lnTo>
                    <a:cubicBezTo>
                      <a:pt x="139" y="223"/>
                      <a:pt x="195" y="223"/>
                      <a:pt x="195" y="266"/>
                    </a:cubicBezTo>
                    <a:cubicBezTo>
                      <a:pt x="195" y="293"/>
                      <a:pt x="159" y="318"/>
                      <a:pt x="110" y="31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19">
                <a:extLst>
                  <a:ext uri="{FF2B5EF4-FFF2-40B4-BE49-F238E27FC236}">
                    <a16:creationId xmlns:a16="http://schemas.microsoft.com/office/drawing/2014/main" id="{6A9FF74D-C5D2-4E77-BC49-6C864F190E82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3794125" y="4094164"/>
                <a:ext cx="158750" cy="141288"/>
              </a:xfrm>
              <a:custGeom>
                <a:avLst/>
                <a:gdLst>
                  <a:gd name="T0" fmla="*/ 30 w 270"/>
                  <a:gd name="T1" fmla="*/ 191 h 226"/>
                  <a:gd name="T2" fmla="*/ 25 w 270"/>
                  <a:gd name="T3" fmla="*/ 212 h 226"/>
                  <a:gd name="T4" fmla="*/ 40 w 270"/>
                  <a:gd name="T5" fmla="*/ 226 h 226"/>
                  <a:gd name="T6" fmla="*/ 58 w 270"/>
                  <a:gd name="T7" fmla="*/ 212 h 226"/>
                  <a:gd name="T8" fmla="*/ 68 w 270"/>
                  <a:gd name="T9" fmla="*/ 175 h 226"/>
                  <a:gd name="T10" fmla="*/ 78 w 270"/>
                  <a:gd name="T11" fmla="*/ 130 h 226"/>
                  <a:gd name="T12" fmla="*/ 87 w 270"/>
                  <a:gd name="T13" fmla="*/ 97 h 226"/>
                  <a:gd name="T14" fmla="*/ 93 w 270"/>
                  <a:gd name="T15" fmla="*/ 72 h 226"/>
                  <a:gd name="T16" fmla="*/ 175 w 270"/>
                  <a:gd name="T17" fmla="*/ 11 h 226"/>
                  <a:gd name="T18" fmla="*/ 202 w 270"/>
                  <a:gd name="T19" fmla="*/ 46 h 226"/>
                  <a:gd name="T20" fmla="*/ 169 w 270"/>
                  <a:gd name="T21" fmla="*/ 162 h 226"/>
                  <a:gd name="T22" fmla="*/ 164 w 270"/>
                  <a:gd name="T23" fmla="*/ 185 h 226"/>
                  <a:gd name="T24" fmla="*/ 205 w 270"/>
                  <a:gd name="T25" fmla="*/ 226 h 226"/>
                  <a:gd name="T26" fmla="*/ 270 w 270"/>
                  <a:gd name="T27" fmla="*/ 149 h 226"/>
                  <a:gd name="T28" fmla="*/ 264 w 270"/>
                  <a:gd name="T29" fmla="*/ 144 h 226"/>
                  <a:gd name="T30" fmla="*/ 257 w 270"/>
                  <a:gd name="T31" fmla="*/ 153 h 226"/>
                  <a:gd name="T32" fmla="*/ 206 w 270"/>
                  <a:gd name="T33" fmla="*/ 215 h 226"/>
                  <a:gd name="T34" fmla="*/ 194 w 270"/>
                  <a:gd name="T35" fmla="*/ 199 h 226"/>
                  <a:gd name="T36" fmla="*/ 203 w 270"/>
                  <a:gd name="T37" fmla="*/ 163 h 226"/>
                  <a:gd name="T38" fmla="*/ 234 w 270"/>
                  <a:gd name="T39" fmla="*/ 53 h 226"/>
                  <a:gd name="T40" fmla="*/ 176 w 270"/>
                  <a:gd name="T41" fmla="*/ 0 h 226"/>
                  <a:gd name="T42" fmla="*/ 98 w 270"/>
                  <a:gd name="T43" fmla="*/ 43 h 226"/>
                  <a:gd name="T44" fmla="*/ 53 w 270"/>
                  <a:gd name="T45" fmla="*/ 0 h 226"/>
                  <a:gd name="T46" fmla="*/ 15 w 270"/>
                  <a:gd name="T47" fmla="*/ 28 h 226"/>
                  <a:gd name="T48" fmla="*/ 0 w 270"/>
                  <a:gd name="T49" fmla="*/ 77 h 226"/>
                  <a:gd name="T50" fmla="*/ 6 w 270"/>
                  <a:gd name="T51" fmla="*/ 82 h 226"/>
                  <a:gd name="T52" fmla="*/ 15 w 270"/>
                  <a:gd name="T53" fmla="*/ 70 h 226"/>
                  <a:gd name="T54" fmla="*/ 51 w 270"/>
                  <a:gd name="T55" fmla="*/ 11 h 226"/>
                  <a:gd name="T56" fmla="*/ 67 w 270"/>
                  <a:gd name="T57" fmla="*/ 34 h 226"/>
                  <a:gd name="T58" fmla="*/ 59 w 270"/>
                  <a:gd name="T59" fmla="*/ 76 h 226"/>
                  <a:gd name="T60" fmla="*/ 30 w 270"/>
                  <a:gd name="T61" fmla="*/ 19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226">
                    <a:moveTo>
                      <a:pt x="30" y="191"/>
                    </a:moveTo>
                    <a:cubicBezTo>
                      <a:pt x="28" y="199"/>
                      <a:pt x="25" y="210"/>
                      <a:pt x="25" y="212"/>
                    </a:cubicBezTo>
                    <a:cubicBezTo>
                      <a:pt x="25" y="221"/>
                      <a:pt x="32" y="226"/>
                      <a:pt x="40" y="226"/>
                    </a:cubicBezTo>
                    <a:cubicBezTo>
                      <a:pt x="46" y="226"/>
                      <a:pt x="55" y="222"/>
                      <a:pt x="58" y="212"/>
                    </a:cubicBezTo>
                    <a:cubicBezTo>
                      <a:pt x="59" y="211"/>
                      <a:pt x="65" y="188"/>
                      <a:pt x="68" y="175"/>
                    </a:cubicBezTo>
                    <a:lnTo>
                      <a:pt x="78" y="130"/>
                    </a:lnTo>
                    <a:cubicBezTo>
                      <a:pt x="81" y="119"/>
                      <a:pt x="84" y="108"/>
                      <a:pt x="87" y="97"/>
                    </a:cubicBezTo>
                    <a:cubicBezTo>
                      <a:pt x="89" y="88"/>
                      <a:pt x="93" y="74"/>
                      <a:pt x="93" y="72"/>
                    </a:cubicBezTo>
                    <a:cubicBezTo>
                      <a:pt x="101" y="56"/>
                      <a:pt x="127" y="11"/>
                      <a:pt x="175" y="11"/>
                    </a:cubicBezTo>
                    <a:cubicBezTo>
                      <a:pt x="197" y="11"/>
                      <a:pt x="202" y="29"/>
                      <a:pt x="202" y="46"/>
                    </a:cubicBezTo>
                    <a:cubicBezTo>
                      <a:pt x="202" y="77"/>
                      <a:pt x="177" y="141"/>
                      <a:pt x="169" y="162"/>
                    </a:cubicBezTo>
                    <a:cubicBezTo>
                      <a:pt x="165" y="174"/>
                      <a:pt x="164" y="180"/>
                      <a:pt x="164" y="185"/>
                    </a:cubicBezTo>
                    <a:cubicBezTo>
                      <a:pt x="164" y="208"/>
                      <a:pt x="182" y="226"/>
                      <a:pt x="205" y="226"/>
                    </a:cubicBezTo>
                    <a:cubicBezTo>
                      <a:pt x="252" y="226"/>
                      <a:pt x="270" y="153"/>
                      <a:pt x="270" y="149"/>
                    </a:cubicBezTo>
                    <a:cubicBezTo>
                      <a:pt x="270" y="144"/>
                      <a:pt x="266" y="144"/>
                      <a:pt x="264" y="144"/>
                    </a:cubicBezTo>
                    <a:cubicBezTo>
                      <a:pt x="259" y="144"/>
                      <a:pt x="259" y="146"/>
                      <a:pt x="257" y="153"/>
                    </a:cubicBezTo>
                    <a:cubicBezTo>
                      <a:pt x="247" y="187"/>
                      <a:pt x="231" y="215"/>
                      <a:pt x="206" y="215"/>
                    </a:cubicBezTo>
                    <a:cubicBezTo>
                      <a:pt x="198" y="215"/>
                      <a:pt x="194" y="210"/>
                      <a:pt x="194" y="199"/>
                    </a:cubicBezTo>
                    <a:cubicBezTo>
                      <a:pt x="194" y="186"/>
                      <a:pt x="199" y="174"/>
                      <a:pt x="203" y="163"/>
                    </a:cubicBezTo>
                    <a:cubicBezTo>
                      <a:pt x="213" y="137"/>
                      <a:pt x="234" y="82"/>
                      <a:pt x="234" y="53"/>
                    </a:cubicBezTo>
                    <a:cubicBezTo>
                      <a:pt x="234" y="20"/>
                      <a:pt x="212" y="0"/>
                      <a:pt x="176" y="0"/>
                    </a:cubicBezTo>
                    <a:cubicBezTo>
                      <a:pt x="131" y="0"/>
                      <a:pt x="107" y="32"/>
                      <a:pt x="98" y="43"/>
                    </a:cubicBezTo>
                    <a:cubicBezTo>
                      <a:pt x="96" y="15"/>
                      <a:pt x="76" y="0"/>
                      <a:pt x="53" y="0"/>
                    </a:cubicBezTo>
                    <a:cubicBezTo>
                      <a:pt x="30" y="0"/>
                      <a:pt x="20" y="19"/>
                      <a:pt x="15" y="28"/>
                    </a:cubicBezTo>
                    <a:cubicBezTo>
                      <a:pt x="7" y="45"/>
                      <a:pt x="0" y="75"/>
                      <a:pt x="0" y="77"/>
                    </a:cubicBezTo>
                    <a:cubicBezTo>
                      <a:pt x="0" y="82"/>
                      <a:pt x="5" y="82"/>
                      <a:pt x="6" y="82"/>
                    </a:cubicBezTo>
                    <a:cubicBezTo>
                      <a:pt x="11" y="82"/>
                      <a:pt x="12" y="81"/>
                      <a:pt x="15" y="70"/>
                    </a:cubicBezTo>
                    <a:cubicBezTo>
                      <a:pt x="23" y="35"/>
                      <a:pt x="33" y="11"/>
                      <a:pt x="51" y="11"/>
                    </a:cubicBezTo>
                    <a:cubicBezTo>
                      <a:pt x="61" y="11"/>
                      <a:pt x="67" y="17"/>
                      <a:pt x="67" y="34"/>
                    </a:cubicBezTo>
                    <a:cubicBezTo>
                      <a:pt x="67" y="44"/>
                      <a:pt x="65" y="50"/>
                      <a:pt x="59" y="76"/>
                    </a:cubicBezTo>
                    <a:lnTo>
                      <a:pt x="30" y="19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20">
                <a:extLst>
                  <a:ext uri="{FF2B5EF4-FFF2-40B4-BE49-F238E27FC236}">
                    <a16:creationId xmlns:a16="http://schemas.microsoft.com/office/drawing/2014/main" id="{10BA9452-99BD-4A94-A6E2-F32E444B5061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3978275" y="3997326"/>
                <a:ext cx="68263" cy="314325"/>
              </a:xfrm>
              <a:custGeom>
                <a:avLst/>
                <a:gdLst>
                  <a:gd name="T0" fmla="*/ 116 w 116"/>
                  <a:gd name="T1" fmla="*/ 250 h 499"/>
                  <a:gd name="T2" fmla="*/ 83 w 116"/>
                  <a:gd name="T3" fmla="*/ 94 h 499"/>
                  <a:gd name="T4" fmla="*/ 5 w 116"/>
                  <a:gd name="T5" fmla="*/ 0 h 499"/>
                  <a:gd name="T6" fmla="*/ 0 w 116"/>
                  <a:gd name="T7" fmla="*/ 5 h 499"/>
                  <a:gd name="T8" fmla="*/ 10 w 116"/>
                  <a:gd name="T9" fmla="*/ 17 h 499"/>
                  <a:gd name="T10" fmla="*/ 87 w 116"/>
                  <a:gd name="T11" fmla="*/ 250 h 499"/>
                  <a:gd name="T12" fmla="*/ 7 w 116"/>
                  <a:gd name="T13" fmla="*/ 486 h 499"/>
                  <a:gd name="T14" fmla="*/ 0 w 116"/>
                  <a:gd name="T15" fmla="*/ 494 h 499"/>
                  <a:gd name="T16" fmla="*/ 5 w 116"/>
                  <a:gd name="T17" fmla="*/ 499 h 499"/>
                  <a:gd name="T18" fmla="*/ 85 w 116"/>
                  <a:gd name="T19" fmla="*/ 402 h 499"/>
                  <a:gd name="T20" fmla="*/ 116 w 116"/>
                  <a:gd name="T21" fmla="*/ 25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499">
                    <a:moveTo>
                      <a:pt x="116" y="250"/>
                    </a:moveTo>
                    <a:cubicBezTo>
                      <a:pt x="116" y="211"/>
                      <a:pt x="110" y="150"/>
                      <a:pt x="83" y="94"/>
                    </a:cubicBezTo>
                    <a:cubicBezTo>
                      <a:pt x="53" y="33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0" y="8"/>
                      <a:pt x="10" y="17"/>
                    </a:cubicBezTo>
                    <a:cubicBezTo>
                      <a:pt x="59" y="66"/>
                      <a:pt x="87" y="146"/>
                      <a:pt x="87" y="250"/>
                    </a:cubicBezTo>
                    <a:cubicBezTo>
                      <a:pt x="87" y="335"/>
                      <a:pt x="69" y="423"/>
                      <a:pt x="7" y="486"/>
                    </a:cubicBezTo>
                    <a:cubicBezTo>
                      <a:pt x="0" y="492"/>
                      <a:pt x="0" y="493"/>
                      <a:pt x="0" y="494"/>
                    </a:cubicBezTo>
                    <a:cubicBezTo>
                      <a:pt x="0" y="497"/>
                      <a:pt x="2" y="499"/>
                      <a:pt x="5" y="499"/>
                    </a:cubicBezTo>
                    <a:cubicBezTo>
                      <a:pt x="10" y="499"/>
                      <a:pt x="55" y="465"/>
                      <a:pt x="85" y="402"/>
                    </a:cubicBezTo>
                    <a:cubicBezTo>
                      <a:pt x="110" y="347"/>
                      <a:pt x="116" y="292"/>
                      <a:pt x="116" y="2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21">
                <a:extLst>
                  <a:ext uri="{FF2B5EF4-FFF2-40B4-BE49-F238E27FC236}">
                    <a16:creationId xmlns:a16="http://schemas.microsoft.com/office/drawing/2014/main" id="{D7820649-E727-41A6-B1FA-75FA265AA2C6}"/>
                  </a:ext>
                </a:extLst>
              </p:cNvPr>
              <p:cNvSpPr>
                <a:spLocks noEditPoints="1"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098925" y="4089401"/>
                <a:ext cx="31750" cy="146050"/>
              </a:xfrm>
              <a:custGeom>
                <a:avLst/>
                <a:gdLst>
                  <a:gd name="T0" fmla="*/ 27 w 55"/>
                  <a:gd name="T1" fmla="*/ 0 h 234"/>
                  <a:gd name="T2" fmla="*/ 0 w 55"/>
                  <a:gd name="T3" fmla="*/ 28 h 234"/>
                  <a:gd name="T4" fmla="*/ 27 w 55"/>
                  <a:gd name="T5" fmla="*/ 55 h 234"/>
                  <a:gd name="T6" fmla="*/ 55 w 55"/>
                  <a:gd name="T7" fmla="*/ 28 h 234"/>
                  <a:gd name="T8" fmla="*/ 27 w 55"/>
                  <a:gd name="T9" fmla="*/ 0 h 234"/>
                  <a:gd name="T10" fmla="*/ 27 w 55"/>
                  <a:gd name="T11" fmla="*/ 179 h 234"/>
                  <a:gd name="T12" fmla="*/ 0 w 55"/>
                  <a:gd name="T13" fmla="*/ 207 h 234"/>
                  <a:gd name="T14" fmla="*/ 27 w 55"/>
                  <a:gd name="T15" fmla="*/ 234 h 234"/>
                  <a:gd name="T16" fmla="*/ 55 w 55"/>
                  <a:gd name="T17" fmla="*/ 207 h 234"/>
                  <a:gd name="T18" fmla="*/ 27 w 55"/>
                  <a:gd name="T1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34">
                    <a:moveTo>
                      <a:pt x="27" y="0"/>
                    </a:moveTo>
                    <a:cubicBezTo>
                      <a:pt x="12" y="0"/>
                      <a:pt x="0" y="12"/>
                      <a:pt x="0" y="28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5" y="42"/>
                      <a:pt x="55" y="28"/>
                    </a:cubicBezTo>
                    <a:cubicBezTo>
                      <a:pt x="55" y="12"/>
                      <a:pt x="42" y="0"/>
                      <a:pt x="27" y="0"/>
                    </a:cubicBezTo>
                    <a:close/>
                    <a:moveTo>
                      <a:pt x="27" y="179"/>
                    </a:moveTo>
                    <a:cubicBezTo>
                      <a:pt x="12" y="179"/>
                      <a:pt x="0" y="192"/>
                      <a:pt x="0" y="207"/>
                    </a:cubicBezTo>
                    <a:cubicBezTo>
                      <a:pt x="0" y="221"/>
                      <a:pt x="12" y="234"/>
                      <a:pt x="27" y="234"/>
                    </a:cubicBezTo>
                    <a:cubicBezTo>
                      <a:pt x="42" y="234"/>
                      <a:pt x="55" y="221"/>
                      <a:pt x="55" y="207"/>
                    </a:cubicBezTo>
                    <a:cubicBezTo>
                      <a:pt x="55" y="192"/>
                      <a:pt x="42" y="179"/>
                      <a:pt x="27" y="17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22">
                <a:extLst>
                  <a:ext uri="{FF2B5EF4-FFF2-40B4-BE49-F238E27FC236}">
                    <a16:creationId xmlns:a16="http://schemas.microsoft.com/office/drawing/2014/main" id="{84AEC495-1071-45FD-AE11-7D8677927E04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2055813" y="4427539"/>
                <a:ext cx="79375" cy="184150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7 w 133"/>
                  <a:gd name="T25" fmla="*/ 250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7" y="250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23">
                <a:extLst>
                  <a:ext uri="{FF2B5EF4-FFF2-40B4-BE49-F238E27FC236}">
                    <a16:creationId xmlns:a16="http://schemas.microsoft.com/office/drawing/2014/main" id="{9AC79008-266B-4A6F-867C-E896ACD400FB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2136775" y="4394201"/>
                <a:ext cx="139700" cy="214313"/>
              </a:xfrm>
              <a:custGeom>
                <a:avLst/>
                <a:gdLst>
                  <a:gd name="T0" fmla="*/ 74 w 238"/>
                  <a:gd name="T1" fmla="*/ 169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7 w 238"/>
                  <a:gd name="T45" fmla="*/ 341 h 341"/>
                  <a:gd name="T46" fmla="*/ 107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69"/>
                    </a:moveTo>
                    <a:cubicBezTo>
                      <a:pt x="94" y="147"/>
                      <a:pt x="109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6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7" y="341"/>
                    </a:lnTo>
                    <a:lnTo>
                      <a:pt x="107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24">
                <a:extLst>
                  <a:ext uri="{FF2B5EF4-FFF2-40B4-BE49-F238E27FC236}">
                    <a16:creationId xmlns:a16="http://schemas.microsoft.com/office/drawing/2014/main" id="{E3E0B44F-C276-4627-80C2-AA5B55619058}"/>
                  </a:ext>
                </a:extLst>
              </p:cNvPr>
              <p:cNvSpPr>
                <a:spLocks noEditPoints="1"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2287588" y="4464051"/>
                <a:ext cx="115888" cy="147638"/>
              </a:xfrm>
              <a:custGeom>
                <a:avLst/>
                <a:gdLst>
                  <a:gd name="T0" fmla="*/ 191 w 199"/>
                  <a:gd name="T1" fmla="*/ 148 h 235"/>
                  <a:gd name="T2" fmla="*/ 114 w 199"/>
                  <a:gd name="T3" fmla="*/ 200 h 235"/>
                  <a:gd name="T4" fmla="*/ 49 w 199"/>
                  <a:gd name="T5" fmla="*/ 157 h 235"/>
                  <a:gd name="T6" fmla="*/ 36 w 199"/>
                  <a:gd name="T7" fmla="*/ 91 h 235"/>
                  <a:gd name="T8" fmla="*/ 189 w 199"/>
                  <a:gd name="T9" fmla="*/ 91 h 235"/>
                  <a:gd name="T10" fmla="*/ 168 w 199"/>
                  <a:gd name="T11" fmla="*/ 29 h 235"/>
                  <a:gd name="T12" fmla="*/ 104 w 199"/>
                  <a:gd name="T13" fmla="*/ 0 h 235"/>
                  <a:gd name="T14" fmla="*/ 37 w 199"/>
                  <a:gd name="T15" fmla="*/ 26 h 235"/>
                  <a:gd name="T16" fmla="*/ 0 w 199"/>
                  <a:gd name="T17" fmla="*/ 123 h 235"/>
                  <a:gd name="T18" fmla="*/ 93 w 199"/>
                  <a:gd name="T19" fmla="*/ 235 h 235"/>
                  <a:gd name="T20" fmla="*/ 199 w 199"/>
                  <a:gd name="T21" fmla="*/ 151 h 235"/>
                  <a:gd name="T22" fmla="*/ 191 w 199"/>
                  <a:gd name="T23" fmla="*/ 148 h 235"/>
                  <a:gd name="T24" fmla="*/ 37 w 199"/>
                  <a:gd name="T25" fmla="*/ 75 h 235"/>
                  <a:gd name="T26" fmla="*/ 90 w 199"/>
                  <a:gd name="T27" fmla="*/ 18 h 235"/>
                  <a:gd name="T28" fmla="*/ 138 w 199"/>
                  <a:gd name="T29" fmla="*/ 75 h 235"/>
                  <a:gd name="T30" fmla="*/ 37 w 199"/>
                  <a:gd name="T31" fmla="*/ 7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235">
                    <a:moveTo>
                      <a:pt x="191" y="148"/>
                    </a:moveTo>
                    <a:cubicBezTo>
                      <a:pt x="167" y="186"/>
                      <a:pt x="145" y="200"/>
                      <a:pt x="114" y="200"/>
                    </a:cubicBezTo>
                    <a:cubicBezTo>
                      <a:pt x="85" y="200"/>
                      <a:pt x="64" y="186"/>
                      <a:pt x="49" y="157"/>
                    </a:cubicBezTo>
                    <a:cubicBezTo>
                      <a:pt x="40" y="138"/>
                      <a:pt x="37" y="122"/>
                      <a:pt x="36" y="91"/>
                    </a:cubicBezTo>
                    <a:lnTo>
                      <a:pt x="189" y="91"/>
                    </a:lnTo>
                    <a:cubicBezTo>
                      <a:pt x="185" y="59"/>
                      <a:pt x="180" y="45"/>
                      <a:pt x="168" y="29"/>
                    </a:cubicBezTo>
                    <a:cubicBezTo>
                      <a:pt x="153" y="11"/>
                      <a:pt x="130" y="0"/>
                      <a:pt x="104" y="0"/>
                    </a:cubicBezTo>
                    <a:cubicBezTo>
                      <a:pt x="79" y="0"/>
                      <a:pt x="56" y="9"/>
                      <a:pt x="37" y="26"/>
                    </a:cubicBezTo>
                    <a:cubicBezTo>
                      <a:pt x="13" y="47"/>
                      <a:pt x="0" y="82"/>
                      <a:pt x="0" y="123"/>
                    </a:cubicBezTo>
                    <a:cubicBezTo>
                      <a:pt x="0" y="192"/>
                      <a:pt x="36" y="235"/>
                      <a:pt x="93" y="235"/>
                    </a:cubicBezTo>
                    <a:cubicBezTo>
                      <a:pt x="140" y="235"/>
                      <a:pt x="178" y="205"/>
                      <a:pt x="199" y="151"/>
                    </a:cubicBezTo>
                    <a:lnTo>
                      <a:pt x="191" y="148"/>
                    </a:lnTo>
                    <a:close/>
                    <a:moveTo>
                      <a:pt x="37" y="75"/>
                    </a:moveTo>
                    <a:cubicBezTo>
                      <a:pt x="42" y="37"/>
                      <a:pt x="59" y="18"/>
                      <a:pt x="90" y="18"/>
                    </a:cubicBezTo>
                    <a:cubicBezTo>
                      <a:pt x="120" y="18"/>
                      <a:pt x="132" y="32"/>
                      <a:pt x="138" y="75"/>
                    </a:cubicBezTo>
                    <a:lnTo>
                      <a:pt x="37" y="7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25">
                <a:extLst>
                  <a:ext uri="{FF2B5EF4-FFF2-40B4-BE49-F238E27FC236}">
                    <a16:creationId xmlns:a16="http://schemas.microsoft.com/office/drawing/2014/main" id="{7E804B3C-8F4D-4C6D-B0F7-CB276609A7D9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2487613" y="4464051"/>
                <a:ext cx="222250" cy="144463"/>
              </a:xfrm>
              <a:custGeom>
                <a:avLst/>
                <a:gdLst>
                  <a:gd name="T0" fmla="*/ 2 w 379"/>
                  <a:gd name="T1" fmla="*/ 31 h 230"/>
                  <a:gd name="T2" fmla="*/ 17 w 379"/>
                  <a:gd name="T3" fmla="*/ 29 h 230"/>
                  <a:gd name="T4" fmla="*/ 35 w 379"/>
                  <a:gd name="T5" fmla="*/ 61 h 230"/>
                  <a:gd name="T6" fmla="*/ 35 w 379"/>
                  <a:gd name="T7" fmla="*/ 187 h 230"/>
                  <a:gd name="T8" fmla="*/ 0 w 379"/>
                  <a:gd name="T9" fmla="*/ 222 h 230"/>
                  <a:gd name="T10" fmla="*/ 0 w 379"/>
                  <a:gd name="T11" fmla="*/ 230 h 230"/>
                  <a:gd name="T12" fmla="*/ 111 w 379"/>
                  <a:gd name="T13" fmla="*/ 230 h 230"/>
                  <a:gd name="T14" fmla="*/ 111 w 379"/>
                  <a:gd name="T15" fmla="*/ 222 h 230"/>
                  <a:gd name="T16" fmla="*/ 77 w 379"/>
                  <a:gd name="T17" fmla="*/ 196 h 230"/>
                  <a:gd name="T18" fmla="*/ 77 w 379"/>
                  <a:gd name="T19" fmla="*/ 55 h 230"/>
                  <a:gd name="T20" fmla="*/ 84 w 379"/>
                  <a:gd name="T21" fmla="*/ 46 h 230"/>
                  <a:gd name="T22" fmla="*/ 136 w 379"/>
                  <a:gd name="T23" fmla="*/ 26 h 230"/>
                  <a:gd name="T24" fmla="*/ 169 w 379"/>
                  <a:gd name="T25" fmla="*/ 78 h 230"/>
                  <a:gd name="T26" fmla="*/ 169 w 379"/>
                  <a:gd name="T27" fmla="*/ 187 h 230"/>
                  <a:gd name="T28" fmla="*/ 135 w 379"/>
                  <a:gd name="T29" fmla="*/ 222 h 230"/>
                  <a:gd name="T30" fmla="*/ 135 w 379"/>
                  <a:gd name="T31" fmla="*/ 230 h 230"/>
                  <a:gd name="T32" fmla="*/ 246 w 379"/>
                  <a:gd name="T33" fmla="*/ 230 h 230"/>
                  <a:gd name="T34" fmla="*/ 246 w 379"/>
                  <a:gd name="T35" fmla="*/ 222 h 230"/>
                  <a:gd name="T36" fmla="*/ 210 w 379"/>
                  <a:gd name="T37" fmla="*/ 182 h 230"/>
                  <a:gd name="T38" fmla="*/ 210 w 379"/>
                  <a:gd name="T39" fmla="*/ 56 h 230"/>
                  <a:gd name="T40" fmla="*/ 265 w 379"/>
                  <a:gd name="T41" fmla="*/ 26 h 230"/>
                  <a:gd name="T42" fmla="*/ 302 w 379"/>
                  <a:gd name="T43" fmla="*/ 81 h 230"/>
                  <a:gd name="T44" fmla="*/ 302 w 379"/>
                  <a:gd name="T45" fmla="*/ 186 h 230"/>
                  <a:gd name="T46" fmla="*/ 269 w 379"/>
                  <a:gd name="T47" fmla="*/ 222 h 230"/>
                  <a:gd name="T48" fmla="*/ 269 w 379"/>
                  <a:gd name="T49" fmla="*/ 230 h 230"/>
                  <a:gd name="T50" fmla="*/ 379 w 379"/>
                  <a:gd name="T51" fmla="*/ 230 h 230"/>
                  <a:gd name="T52" fmla="*/ 379 w 379"/>
                  <a:gd name="T53" fmla="*/ 222 h 230"/>
                  <a:gd name="T54" fmla="*/ 366 w 379"/>
                  <a:gd name="T55" fmla="*/ 221 h 230"/>
                  <a:gd name="T56" fmla="*/ 344 w 379"/>
                  <a:gd name="T57" fmla="*/ 192 h 230"/>
                  <a:gd name="T58" fmla="*/ 344 w 379"/>
                  <a:gd name="T59" fmla="*/ 89 h 230"/>
                  <a:gd name="T60" fmla="*/ 286 w 379"/>
                  <a:gd name="T61" fmla="*/ 0 h 230"/>
                  <a:gd name="T62" fmla="*/ 205 w 379"/>
                  <a:gd name="T63" fmla="*/ 42 h 230"/>
                  <a:gd name="T64" fmla="*/ 152 w 379"/>
                  <a:gd name="T65" fmla="*/ 0 h 230"/>
                  <a:gd name="T66" fmla="*/ 75 w 379"/>
                  <a:gd name="T67" fmla="*/ 39 h 230"/>
                  <a:gd name="T68" fmla="*/ 75 w 379"/>
                  <a:gd name="T69" fmla="*/ 1 h 230"/>
                  <a:gd name="T70" fmla="*/ 71 w 379"/>
                  <a:gd name="T71" fmla="*/ 0 h 230"/>
                  <a:gd name="T72" fmla="*/ 2 w 379"/>
                  <a:gd name="T73" fmla="*/ 23 h 230"/>
                  <a:gd name="T74" fmla="*/ 2 w 379"/>
                  <a:gd name="T75" fmla="*/ 3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9" h="230">
                    <a:moveTo>
                      <a:pt x="2" y="31"/>
                    </a:moveTo>
                    <a:cubicBezTo>
                      <a:pt x="8" y="30"/>
                      <a:pt x="12" y="29"/>
                      <a:pt x="17" y="29"/>
                    </a:cubicBezTo>
                    <a:cubicBezTo>
                      <a:pt x="30" y="29"/>
                      <a:pt x="35" y="37"/>
                      <a:pt x="35" y="61"/>
                    </a:cubicBezTo>
                    <a:lnTo>
                      <a:pt x="35" y="187"/>
                    </a:lnTo>
                    <a:cubicBezTo>
                      <a:pt x="35" y="214"/>
                      <a:pt x="28" y="222"/>
                      <a:pt x="0" y="222"/>
                    </a:cubicBezTo>
                    <a:lnTo>
                      <a:pt x="0" y="230"/>
                    </a:lnTo>
                    <a:lnTo>
                      <a:pt x="111" y="230"/>
                    </a:lnTo>
                    <a:lnTo>
                      <a:pt x="111" y="222"/>
                    </a:lnTo>
                    <a:cubicBezTo>
                      <a:pt x="84" y="221"/>
                      <a:pt x="77" y="216"/>
                      <a:pt x="77" y="196"/>
                    </a:cubicBezTo>
                    <a:lnTo>
                      <a:pt x="77" y="55"/>
                    </a:lnTo>
                    <a:cubicBezTo>
                      <a:pt x="77" y="54"/>
                      <a:pt x="81" y="49"/>
                      <a:pt x="84" y="46"/>
                    </a:cubicBezTo>
                    <a:cubicBezTo>
                      <a:pt x="97" y="35"/>
                      <a:pt x="118" y="26"/>
                      <a:pt x="136" y="26"/>
                    </a:cubicBezTo>
                    <a:cubicBezTo>
                      <a:pt x="158" y="26"/>
                      <a:pt x="169" y="43"/>
                      <a:pt x="169" y="78"/>
                    </a:cubicBezTo>
                    <a:lnTo>
                      <a:pt x="169" y="187"/>
                    </a:lnTo>
                    <a:cubicBezTo>
                      <a:pt x="169" y="215"/>
                      <a:pt x="163" y="220"/>
                      <a:pt x="135" y="222"/>
                    </a:cubicBezTo>
                    <a:lnTo>
                      <a:pt x="135" y="230"/>
                    </a:lnTo>
                    <a:lnTo>
                      <a:pt x="246" y="230"/>
                    </a:lnTo>
                    <a:lnTo>
                      <a:pt x="246" y="222"/>
                    </a:lnTo>
                    <a:cubicBezTo>
                      <a:pt x="218" y="222"/>
                      <a:pt x="210" y="213"/>
                      <a:pt x="210" y="182"/>
                    </a:cubicBezTo>
                    <a:lnTo>
                      <a:pt x="210" y="56"/>
                    </a:lnTo>
                    <a:cubicBezTo>
                      <a:pt x="225" y="35"/>
                      <a:pt x="242" y="26"/>
                      <a:pt x="265" y="26"/>
                    </a:cubicBezTo>
                    <a:cubicBezTo>
                      <a:pt x="293" y="26"/>
                      <a:pt x="302" y="40"/>
                      <a:pt x="302" y="81"/>
                    </a:cubicBezTo>
                    <a:lnTo>
                      <a:pt x="302" y="186"/>
                    </a:lnTo>
                    <a:cubicBezTo>
                      <a:pt x="302" y="215"/>
                      <a:pt x="298" y="219"/>
                      <a:pt x="269" y="222"/>
                    </a:cubicBezTo>
                    <a:lnTo>
                      <a:pt x="269" y="230"/>
                    </a:lnTo>
                    <a:lnTo>
                      <a:pt x="379" y="230"/>
                    </a:lnTo>
                    <a:lnTo>
                      <a:pt x="379" y="222"/>
                    </a:lnTo>
                    <a:lnTo>
                      <a:pt x="366" y="221"/>
                    </a:lnTo>
                    <a:cubicBezTo>
                      <a:pt x="351" y="220"/>
                      <a:pt x="344" y="211"/>
                      <a:pt x="344" y="192"/>
                    </a:cubicBezTo>
                    <a:lnTo>
                      <a:pt x="344" y="89"/>
                    </a:lnTo>
                    <a:cubicBezTo>
                      <a:pt x="344" y="30"/>
                      <a:pt x="325" y="0"/>
                      <a:pt x="286" y="0"/>
                    </a:cubicBezTo>
                    <a:cubicBezTo>
                      <a:pt x="257" y="0"/>
                      <a:pt x="232" y="13"/>
                      <a:pt x="205" y="42"/>
                    </a:cubicBezTo>
                    <a:cubicBezTo>
                      <a:pt x="196" y="14"/>
                      <a:pt x="179" y="0"/>
                      <a:pt x="152" y="0"/>
                    </a:cubicBezTo>
                    <a:cubicBezTo>
                      <a:pt x="130" y="0"/>
                      <a:pt x="116" y="7"/>
                      <a:pt x="75" y="39"/>
                    </a:cubicBezTo>
                    <a:lnTo>
                      <a:pt x="75" y="1"/>
                    </a:lnTo>
                    <a:lnTo>
                      <a:pt x="71" y="0"/>
                    </a:lnTo>
                    <a:cubicBezTo>
                      <a:pt x="46" y="10"/>
                      <a:pt x="29" y="15"/>
                      <a:pt x="2" y="23"/>
                    </a:cubicBezTo>
                    <a:lnTo>
                      <a:pt x="2" y="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26">
                <a:extLst>
                  <a:ext uri="{FF2B5EF4-FFF2-40B4-BE49-F238E27FC236}">
                    <a16:creationId xmlns:a16="http://schemas.microsoft.com/office/drawing/2014/main" id="{CF685F76-251C-4A7C-95E3-8276B48B54D4}"/>
                  </a:ext>
                </a:extLst>
              </p:cNvPr>
              <p:cNvSpPr>
                <a:spLocks noEditPoint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2720975" y="4464051"/>
                <a:ext cx="117475" cy="14763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10 w 202"/>
                  <a:gd name="T13" fmla="*/ 56 h 235"/>
                  <a:gd name="T14" fmla="*/ 31 w 202"/>
                  <a:gd name="T15" fmla="*/ 77 h 235"/>
                  <a:gd name="T16" fmla="*/ 53 w 202"/>
                  <a:gd name="T17" fmla="*/ 56 h 235"/>
                  <a:gd name="T18" fmla="*/ 52 w 202"/>
                  <a:gd name="T19" fmla="*/ 48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5 w 202"/>
                  <a:gd name="T25" fmla="*/ 53 h 235"/>
                  <a:gd name="T26" fmla="*/ 125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5 w 202"/>
                  <a:gd name="T43" fmla="*/ 168 h 235"/>
                  <a:gd name="T44" fmla="*/ 112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5 w 202"/>
                  <a:gd name="T53" fmla="*/ 96 h 235"/>
                  <a:gd name="T54" fmla="*/ 125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4" y="204"/>
                      <a:pt x="188" y="206"/>
                      <a:pt x="180" y="206"/>
                    </a:cubicBezTo>
                    <a:cubicBezTo>
                      <a:pt x="169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3" y="40"/>
                      <a:pt x="155" y="28"/>
                    </a:cubicBezTo>
                    <a:cubicBezTo>
                      <a:pt x="144" y="10"/>
                      <a:pt x="123" y="0"/>
                      <a:pt x="93" y="0"/>
                    </a:cubicBezTo>
                    <a:cubicBezTo>
                      <a:pt x="47" y="0"/>
                      <a:pt x="10" y="25"/>
                      <a:pt x="10" y="56"/>
                    </a:cubicBezTo>
                    <a:cubicBezTo>
                      <a:pt x="10" y="67"/>
                      <a:pt x="20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5" y="27"/>
                      <a:pt x="125" y="53"/>
                    </a:cubicBezTo>
                    <a:lnTo>
                      <a:pt x="125" y="84"/>
                    </a:lnTo>
                    <a:cubicBezTo>
                      <a:pt x="48" y="115"/>
                      <a:pt x="40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8" y="224"/>
                      <a:pt x="137" y="235"/>
                      <a:pt x="157" y="235"/>
                    </a:cubicBezTo>
                    <a:cubicBezTo>
                      <a:pt x="174" y="235"/>
                      <a:pt x="185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5" y="168"/>
                    </a:moveTo>
                    <a:cubicBezTo>
                      <a:pt x="125" y="184"/>
                      <a:pt x="122" y="188"/>
                      <a:pt x="112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5" y="96"/>
                    </a:cubicBezTo>
                    <a:lnTo>
                      <a:pt x="125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27">
                <a:extLst>
                  <a:ext uri="{FF2B5EF4-FFF2-40B4-BE49-F238E27FC236}">
                    <a16:creationId xmlns:a16="http://schemas.microsoft.com/office/drawing/2014/main" id="{5B6B636E-0481-43F5-9CD3-F4B48AD3CC20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2844800" y="4467226"/>
                <a:ext cx="134938" cy="141288"/>
              </a:xfrm>
              <a:custGeom>
                <a:avLst/>
                <a:gdLst>
                  <a:gd name="T0" fmla="*/ 131 w 231"/>
                  <a:gd name="T1" fmla="*/ 225 h 225"/>
                  <a:gd name="T2" fmla="*/ 231 w 231"/>
                  <a:gd name="T3" fmla="*/ 225 h 225"/>
                  <a:gd name="T4" fmla="*/ 231 w 231"/>
                  <a:gd name="T5" fmla="*/ 217 h 225"/>
                  <a:gd name="T6" fmla="*/ 190 w 231"/>
                  <a:gd name="T7" fmla="*/ 187 h 225"/>
                  <a:gd name="T8" fmla="*/ 126 w 231"/>
                  <a:gd name="T9" fmla="*/ 89 h 225"/>
                  <a:gd name="T10" fmla="*/ 167 w 231"/>
                  <a:gd name="T11" fmla="*/ 30 h 225"/>
                  <a:gd name="T12" fmla="*/ 208 w 231"/>
                  <a:gd name="T13" fmla="*/ 8 h 225"/>
                  <a:gd name="T14" fmla="*/ 208 w 231"/>
                  <a:gd name="T15" fmla="*/ 0 h 225"/>
                  <a:gd name="T16" fmla="*/ 129 w 231"/>
                  <a:gd name="T17" fmla="*/ 0 h 225"/>
                  <a:gd name="T18" fmla="*/ 129 w 231"/>
                  <a:gd name="T19" fmla="*/ 8 h 225"/>
                  <a:gd name="T20" fmla="*/ 149 w 231"/>
                  <a:gd name="T21" fmla="*/ 19 h 225"/>
                  <a:gd name="T22" fmla="*/ 131 w 231"/>
                  <a:gd name="T23" fmla="*/ 51 h 225"/>
                  <a:gd name="T24" fmla="*/ 116 w 231"/>
                  <a:gd name="T25" fmla="*/ 73 h 225"/>
                  <a:gd name="T26" fmla="*/ 109 w 231"/>
                  <a:gd name="T27" fmla="*/ 63 h 225"/>
                  <a:gd name="T28" fmla="*/ 86 w 231"/>
                  <a:gd name="T29" fmla="*/ 19 h 225"/>
                  <a:gd name="T30" fmla="*/ 107 w 231"/>
                  <a:gd name="T31" fmla="*/ 8 h 225"/>
                  <a:gd name="T32" fmla="*/ 107 w 231"/>
                  <a:gd name="T33" fmla="*/ 0 h 225"/>
                  <a:gd name="T34" fmla="*/ 4 w 231"/>
                  <a:gd name="T35" fmla="*/ 0 h 225"/>
                  <a:gd name="T36" fmla="*/ 4 w 231"/>
                  <a:gd name="T37" fmla="*/ 8 h 225"/>
                  <a:gd name="T38" fmla="*/ 8 w 231"/>
                  <a:gd name="T39" fmla="*/ 8 h 225"/>
                  <a:gd name="T40" fmla="*/ 47 w 231"/>
                  <a:gd name="T41" fmla="*/ 37 h 225"/>
                  <a:gd name="T42" fmla="*/ 94 w 231"/>
                  <a:gd name="T43" fmla="*/ 109 h 225"/>
                  <a:gd name="T44" fmla="*/ 37 w 231"/>
                  <a:gd name="T45" fmla="*/ 192 h 225"/>
                  <a:gd name="T46" fmla="*/ 0 w 231"/>
                  <a:gd name="T47" fmla="*/ 217 h 225"/>
                  <a:gd name="T48" fmla="*/ 0 w 231"/>
                  <a:gd name="T49" fmla="*/ 225 h 225"/>
                  <a:gd name="T50" fmla="*/ 73 w 231"/>
                  <a:gd name="T51" fmla="*/ 225 h 225"/>
                  <a:gd name="T52" fmla="*/ 73 w 231"/>
                  <a:gd name="T53" fmla="*/ 217 h 225"/>
                  <a:gd name="T54" fmla="*/ 53 w 231"/>
                  <a:gd name="T55" fmla="*/ 208 h 225"/>
                  <a:gd name="T56" fmla="*/ 63 w 231"/>
                  <a:gd name="T57" fmla="*/ 188 h 225"/>
                  <a:gd name="T58" fmla="*/ 102 w 231"/>
                  <a:gd name="T59" fmla="*/ 126 h 225"/>
                  <a:gd name="T60" fmla="*/ 147 w 231"/>
                  <a:gd name="T61" fmla="*/ 196 h 225"/>
                  <a:gd name="T62" fmla="*/ 150 w 231"/>
                  <a:gd name="T63" fmla="*/ 205 h 225"/>
                  <a:gd name="T64" fmla="*/ 131 w 231"/>
                  <a:gd name="T65" fmla="*/ 217 h 225"/>
                  <a:gd name="T66" fmla="*/ 131 w 231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225">
                    <a:moveTo>
                      <a:pt x="131" y="225"/>
                    </a:moveTo>
                    <a:lnTo>
                      <a:pt x="231" y="225"/>
                    </a:lnTo>
                    <a:lnTo>
                      <a:pt x="231" y="217"/>
                    </a:lnTo>
                    <a:cubicBezTo>
                      <a:pt x="215" y="217"/>
                      <a:pt x="205" y="209"/>
                      <a:pt x="190" y="187"/>
                    </a:cubicBezTo>
                    <a:lnTo>
                      <a:pt x="126" y="89"/>
                    </a:lnTo>
                    <a:lnTo>
                      <a:pt x="167" y="30"/>
                    </a:lnTo>
                    <a:cubicBezTo>
                      <a:pt x="177" y="16"/>
                      <a:pt x="192" y="8"/>
                      <a:pt x="208" y="8"/>
                    </a:cubicBezTo>
                    <a:lnTo>
                      <a:pt x="208" y="0"/>
                    </a:lnTo>
                    <a:lnTo>
                      <a:pt x="129" y="0"/>
                    </a:lnTo>
                    <a:lnTo>
                      <a:pt x="129" y="8"/>
                    </a:lnTo>
                    <a:cubicBezTo>
                      <a:pt x="144" y="9"/>
                      <a:pt x="149" y="12"/>
                      <a:pt x="149" y="19"/>
                    </a:cubicBezTo>
                    <a:cubicBezTo>
                      <a:pt x="149" y="25"/>
                      <a:pt x="143" y="36"/>
                      <a:pt x="131" y="51"/>
                    </a:cubicBezTo>
                    <a:cubicBezTo>
                      <a:pt x="128" y="54"/>
                      <a:pt x="122" y="63"/>
                      <a:pt x="116" y="73"/>
                    </a:cubicBezTo>
                    <a:lnTo>
                      <a:pt x="109" y="63"/>
                    </a:lnTo>
                    <a:cubicBezTo>
                      <a:pt x="95" y="42"/>
                      <a:pt x="86" y="25"/>
                      <a:pt x="86" y="19"/>
                    </a:cubicBezTo>
                    <a:cubicBezTo>
                      <a:pt x="86" y="12"/>
                      <a:pt x="92" y="8"/>
                      <a:pt x="107" y="8"/>
                    </a:cubicBezTo>
                    <a:lnTo>
                      <a:pt x="107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8" y="8"/>
                    </a:lnTo>
                    <a:cubicBezTo>
                      <a:pt x="23" y="8"/>
                      <a:pt x="31" y="14"/>
                      <a:pt x="47" y="37"/>
                    </a:cubicBezTo>
                    <a:lnTo>
                      <a:pt x="94" y="109"/>
                    </a:lnTo>
                    <a:lnTo>
                      <a:pt x="37" y="192"/>
                    </a:lnTo>
                    <a:cubicBezTo>
                      <a:pt x="22" y="212"/>
                      <a:pt x="17" y="216"/>
                      <a:pt x="0" y="217"/>
                    </a:cubicBezTo>
                    <a:lnTo>
                      <a:pt x="0" y="225"/>
                    </a:lnTo>
                    <a:lnTo>
                      <a:pt x="73" y="225"/>
                    </a:lnTo>
                    <a:lnTo>
                      <a:pt x="73" y="217"/>
                    </a:lnTo>
                    <a:cubicBezTo>
                      <a:pt x="59" y="217"/>
                      <a:pt x="53" y="215"/>
                      <a:pt x="53" y="208"/>
                    </a:cubicBezTo>
                    <a:cubicBezTo>
                      <a:pt x="53" y="205"/>
                      <a:pt x="56" y="198"/>
                      <a:pt x="63" y="188"/>
                    </a:cubicBezTo>
                    <a:lnTo>
                      <a:pt x="102" y="126"/>
                    </a:lnTo>
                    <a:lnTo>
                      <a:pt x="147" y="196"/>
                    </a:lnTo>
                    <a:cubicBezTo>
                      <a:pt x="149" y="199"/>
                      <a:pt x="150" y="202"/>
                      <a:pt x="150" y="205"/>
                    </a:cubicBezTo>
                    <a:cubicBezTo>
                      <a:pt x="150" y="214"/>
                      <a:pt x="147" y="216"/>
                      <a:pt x="131" y="217"/>
                    </a:cubicBezTo>
                    <a:lnTo>
                      <a:pt x="131" y="22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8">
                <a:extLst>
                  <a:ext uri="{FF2B5EF4-FFF2-40B4-BE49-F238E27FC236}">
                    <a16:creationId xmlns:a16="http://schemas.microsoft.com/office/drawing/2014/main" id="{682B35FE-9DA7-4296-8A7B-32946823D9D5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3063875" y="4394201"/>
                <a:ext cx="69850" cy="214313"/>
              </a:xfrm>
              <a:custGeom>
                <a:avLst/>
                <a:gdLst>
                  <a:gd name="T0" fmla="*/ 0 w 119"/>
                  <a:gd name="T1" fmla="*/ 30 h 341"/>
                  <a:gd name="T2" fmla="*/ 3 w 119"/>
                  <a:gd name="T3" fmla="*/ 30 h 341"/>
                  <a:gd name="T4" fmla="*/ 18 w 119"/>
                  <a:gd name="T5" fmla="*/ 29 h 341"/>
                  <a:gd name="T6" fmla="*/ 39 w 119"/>
                  <a:gd name="T7" fmla="*/ 59 h 341"/>
                  <a:gd name="T8" fmla="*/ 39 w 119"/>
                  <a:gd name="T9" fmla="*/ 297 h 341"/>
                  <a:gd name="T10" fmla="*/ 1 w 119"/>
                  <a:gd name="T11" fmla="*/ 333 h 341"/>
                  <a:gd name="T12" fmla="*/ 1 w 119"/>
                  <a:gd name="T13" fmla="*/ 341 h 341"/>
                  <a:gd name="T14" fmla="*/ 119 w 119"/>
                  <a:gd name="T15" fmla="*/ 341 h 341"/>
                  <a:gd name="T16" fmla="*/ 119 w 119"/>
                  <a:gd name="T17" fmla="*/ 333 h 341"/>
                  <a:gd name="T18" fmla="*/ 81 w 119"/>
                  <a:gd name="T19" fmla="*/ 299 h 341"/>
                  <a:gd name="T20" fmla="*/ 81 w 119"/>
                  <a:gd name="T21" fmla="*/ 1 h 341"/>
                  <a:gd name="T22" fmla="*/ 79 w 119"/>
                  <a:gd name="T23" fmla="*/ 0 h 341"/>
                  <a:gd name="T24" fmla="*/ 0 w 119"/>
                  <a:gd name="T25" fmla="*/ 22 h 341"/>
                  <a:gd name="T26" fmla="*/ 0 w 119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9">
                <a:extLst>
                  <a:ext uri="{FF2B5EF4-FFF2-40B4-BE49-F238E27FC236}">
                    <a16:creationId xmlns:a16="http://schemas.microsoft.com/office/drawing/2014/main" id="{0B5B61FB-47CA-476F-A094-2B1AAAF0B92F}"/>
                  </a:ext>
                </a:extLst>
              </p:cNvPr>
              <p:cNvSpPr>
                <a:spLocks noEditPoints="1"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3148013" y="4464051"/>
                <a:ext cx="128588" cy="147638"/>
              </a:xfrm>
              <a:custGeom>
                <a:avLst/>
                <a:gdLst>
                  <a:gd name="T0" fmla="*/ 111 w 220"/>
                  <a:gd name="T1" fmla="*/ 0 h 235"/>
                  <a:gd name="T2" fmla="*/ 0 w 220"/>
                  <a:gd name="T3" fmla="*/ 117 h 235"/>
                  <a:gd name="T4" fmla="*/ 110 w 220"/>
                  <a:gd name="T5" fmla="*/ 235 h 235"/>
                  <a:gd name="T6" fmla="*/ 220 w 220"/>
                  <a:gd name="T7" fmla="*/ 113 h 235"/>
                  <a:gd name="T8" fmla="*/ 111 w 220"/>
                  <a:gd name="T9" fmla="*/ 0 h 235"/>
                  <a:gd name="T10" fmla="*/ 104 w 220"/>
                  <a:gd name="T11" fmla="*/ 14 h 235"/>
                  <a:gd name="T12" fmla="*/ 175 w 220"/>
                  <a:gd name="T13" fmla="*/ 130 h 235"/>
                  <a:gd name="T14" fmla="*/ 116 w 220"/>
                  <a:gd name="T15" fmla="*/ 221 h 235"/>
                  <a:gd name="T16" fmla="*/ 67 w 220"/>
                  <a:gd name="T17" fmla="*/ 189 h 235"/>
                  <a:gd name="T18" fmla="*/ 45 w 220"/>
                  <a:gd name="T19" fmla="*/ 92 h 235"/>
                  <a:gd name="T20" fmla="*/ 104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1" y="0"/>
                    </a:moveTo>
                    <a:cubicBezTo>
                      <a:pt x="46" y="0"/>
                      <a:pt x="0" y="48"/>
                      <a:pt x="0" y="117"/>
                    </a:cubicBezTo>
                    <a:cubicBezTo>
                      <a:pt x="0" y="184"/>
                      <a:pt x="47" y="235"/>
                      <a:pt x="110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1" y="0"/>
                    </a:cubicBezTo>
                    <a:close/>
                    <a:moveTo>
                      <a:pt x="104" y="14"/>
                    </a:moveTo>
                    <a:cubicBezTo>
                      <a:pt x="146" y="14"/>
                      <a:pt x="175" y="62"/>
                      <a:pt x="175" y="130"/>
                    </a:cubicBezTo>
                    <a:cubicBezTo>
                      <a:pt x="175" y="187"/>
                      <a:pt x="153" y="221"/>
                      <a:pt x="116" y="221"/>
                    </a:cubicBezTo>
                    <a:cubicBezTo>
                      <a:pt x="96" y="221"/>
                      <a:pt x="78" y="209"/>
                      <a:pt x="67" y="189"/>
                    </a:cubicBezTo>
                    <a:cubicBezTo>
                      <a:pt x="53" y="163"/>
                      <a:pt x="45" y="128"/>
                      <a:pt x="45" y="92"/>
                    </a:cubicBezTo>
                    <a:cubicBezTo>
                      <a:pt x="45" y="45"/>
                      <a:pt x="69" y="14"/>
                      <a:pt x="104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0">
                <a:extLst>
                  <a:ext uri="{FF2B5EF4-FFF2-40B4-BE49-F238E27FC236}">
                    <a16:creationId xmlns:a16="http://schemas.microsoft.com/office/drawing/2014/main" id="{508B8784-12A2-4A5E-9E0B-4F227CD604C3}"/>
                  </a:ext>
                </a:extLst>
              </p:cNvPr>
              <p:cNvSpPr>
                <a:spLocks noEditPoint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3297238" y="4464051"/>
                <a:ext cx="117475" cy="147638"/>
              </a:xfrm>
              <a:custGeom>
                <a:avLst/>
                <a:gdLst>
                  <a:gd name="T0" fmla="*/ 201 w 201"/>
                  <a:gd name="T1" fmla="*/ 197 h 235"/>
                  <a:gd name="T2" fmla="*/ 180 w 201"/>
                  <a:gd name="T3" fmla="*/ 206 h 235"/>
                  <a:gd name="T4" fmla="*/ 165 w 201"/>
                  <a:gd name="T5" fmla="*/ 177 h 235"/>
                  <a:gd name="T6" fmla="*/ 165 w 201"/>
                  <a:gd name="T7" fmla="*/ 80 h 235"/>
                  <a:gd name="T8" fmla="*/ 155 w 201"/>
                  <a:gd name="T9" fmla="*/ 28 h 235"/>
                  <a:gd name="T10" fmla="*/ 93 w 201"/>
                  <a:gd name="T11" fmla="*/ 0 h 235"/>
                  <a:gd name="T12" fmla="*/ 9 w 201"/>
                  <a:gd name="T13" fmla="*/ 56 h 235"/>
                  <a:gd name="T14" fmla="*/ 30 w 201"/>
                  <a:gd name="T15" fmla="*/ 77 h 235"/>
                  <a:gd name="T16" fmla="*/ 53 w 201"/>
                  <a:gd name="T17" fmla="*/ 56 h 235"/>
                  <a:gd name="T18" fmla="*/ 52 w 201"/>
                  <a:gd name="T19" fmla="*/ 48 h 235"/>
                  <a:gd name="T20" fmla="*/ 50 w 201"/>
                  <a:gd name="T21" fmla="*/ 37 h 235"/>
                  <a:gd name="T22" fmla="*/ 86 w 201"/>
                  <a:gd name="T23" fmla="*/ 12 h 235"/>
                  <a:gd name="T24" fmla="*/ 124 w 201"/>
                  <a:gd name="T25" fmla="*/ 53 h 235"/>
                  <a:gd name="T26" fmla="*/ 124 w 201"/>
                  <a:gd name="T27" fmla="*/ 84 h 235"/>
                  <a:gd name="T28" fmla="*/ 18 w 201"/>
                  <a:gd name="T29" fmla="*/ 138 h 235"/>
                  <a:gd name="T30" fmla="*/ 0 w 201"/>
                  <a:gd name="T31" fmla="*/ 181 h 235"/>
                  <a:gd name="T32" fmla="*/ 52 w 201"/>
                  <a:gd name="T33" fmla="*/ 235 h 235"/>
                  <a:gd name="T34" fmla="*/ 125 w 201"/>
                  <a:gd name="T35" fmla="*/ 198 h 235"/>
                  <a:gd name="T36" fmla="*/ 157 w 201"/>
                  <a:gd name="T37" fmla="*/ 235 h 235"/>
                  <a:gd name="T38" fmla="*/ 201 w 201"/>
                  <a:gd name="T39" fmla="*/ 210 h 235"/>
                  <a:gd name="T40" fmla="*/ 201 w 201"/>
                  <a:gd name="T41" fmla="*/ 197 h 235"/>
                  <a:gd name="T42" fmla="*/ 124 w 201"/>
                  <a:gd name="T43" fmla="*/ 168 h 235"/>
                  <a:gd name="T44" fmla="*/ 111 w 201"/>
                  <a:gd name="T45" fmla="*/ 194 h 235"/>
                  <a:gd name="T46" fmla="*/ 75 w 201"/>
                  <a:gd name="T47" fmla="*/ 206 h 235"/>
                  <a:gd name="T48" fmla="*/ 43 w 201"/>
                  <a:gd name="T49" fmla="*/ 167 h 235"/>
                  <a:gd name="T50" fmla="*/ 43 w 201"/>
                  <a:gd name="T51" fmla="*/ 165 h 235"/>
                  <a:gd name="T52" fmla="*/ 124 w 201"/>
                  <a:gd name="T53" fmla="*/ 96 h 235"/>
                  <a:gd name="T54" fmla="*/ 124 w 201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1" h="235">
                    <a:moveTo>
                      <a:pt x="201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7"/>
                      <a:pt x="19" y="77"/>
                      <a:pt x="30" y="77"/>
                    </a:cubicBezTo>
                    <a:cubicBezTo>
                      <a:pt x="42" y="77"/>
                      <a:pt x="53" y="67"/>
                      <a:pt x="53" y="56"/>
                    </a:cubicBezTo>
                    <a:cubicBezTo>
                      <a:pt x="53" y="54"/>
                      <a:pt x="52" y="52"/>
                      <a:pt x="52" y="48"/>
                    </a:cubicBezTo>
                    <a:cubicBezTo>
                      <a:pt x="51" y="44"/>
                      <a:pt x="50" y="40"/>
                      <a:pt x="50" y="37"/>
                    </a:cubicBezTo>
                    <a:cubicBezTo>
                      <a:pt x="50" y="23"/>
                      <a:pt x="66" y="12"/>
                      <a:pt x="86" y="12"/>
                    </a:cubicBezTo>
                    <a:cubicBezTo>
                      <a:pt x="111" y="12"/>
                      <a:pt x="124" y="27"/>
                      <a:pt x="124" y="53"/>
                    </a:cubicBezTo>
                    <a:lnTo>
                      <a:pt x="124" y="84"/>
                    </a:lnTo>
                    <a:cubicBezTo>
                      <a:pt x="47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1" y="235"/>
                      <a:pt x="52" y="235"/>
                    </a:cubicBezTo>
                    <a:cubicBezTo>
                      <a:pt x="74" y="235"/>
                      <a:pt x="94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1" y="210"/>
                    </a:cubicBezTo>
                    <a:lnTo>
                      <a:pt x="201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99" y="201"/>
                      <a:pt x="85" y="206"/>
                      <a:pt x="75" y="206"/>
                    </a:cubicBezTo>
                    <a:cubicBezTo>
                      <a:pt x="57" y="206"/>
                      <a:pt x="43" y="189"/>
                      <a:pt x="43" y="167"/>
                    </a:cubicBezTo>
                    <a:lnTo>
                      <a:pt x="43" y="165"/>
                    </a:lnTo>
                    <a:cubicBezTo>
                      <a:pt x="43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31">
                <a:extLst>
                  <a:ext uri="{FF2B5EF4-FFF2-40B4-BE49-F238E27FC236}">
                    <a16:creationId xmlns:a16="http://schemas.microsoft.com/office/drawing/2014/main" id="{10400140-73D3-4885-B291-E3CEDAA8BFBC}"/>
                  </a:ext>
                </a:extLst>
              </p:cNvPr>
              <p:cNvSpPr>
                <a:spLocks noEditPoint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3424238" y="4394201"/>
                <a:ext cx="134938" cy="217488"/>
              </a:xfrm>
              <a:custGeom>
                <a:avLst/>
                <a:gdLst>
                  <a:gd name="T0" fmla="*/ 158 w 231"/>
                  <a:gd name="T1" fmla="*/ 346 h 346"/>
                  <a:gd name="T2" fmla="*/ 231 w 231"/>
                  <a:gd name="T3" fmla="*/ 320 h 346"/>
                  <a:gd name="T4" fmla="*/ 231 w 231"/>
                  <a:gd name="T5" fmla="*/ 312 h 346"/>
                  <a:gd name="T6" fmla="*/ 220 w 231"/>
                  <a:gd name="T7" fmla="*/ 312 h 346"/>
                  <a:gd name="T8" fmla="*/ 198 w 231"/>
                  <a:gd name="T9" fmla="*/ 284 h 346"/>
                  <a:gd name="T10" fmla="*/ 198 w 231"/>
                  <a:gd name="T11" fmla="*/ 1 h 346"/>
                  <a:gd name="T12" fmla="*/ 195 w 231"/>
                  <a:gd name="T13" fmla="*/ 0 h 346"/>
                  <a:gd name="T14" fmla="*/ 122 w 231"/>
                  <a:gd name="T15" fmla="*/ 22 h 346"/>
                  <a:gd name="T16" fmla="*/ 122 w 231"/>
                  <a:gd name="T17" fmla="*/ 30 h 346"/>
                  <a:gd name="T18" fmla="*/ 133 w 231"/>
                  <a:gd name="T19" fmla="*/ 29 h 346"/>
                  <a:gd name="T20" fmla="*/ 156 w 231"/>
                  <a:gd name="T21" fmla="*/ 55 h 346"/>
                  <a:gd name="T22" fmla="*/ 156 w 231"/>
                  <a:gd name="T23" fmla="*/ 133 h 346"/>
                  <a:gd name="T24" fmla="*/ 103 w 231"/>
                  <a:gd name="T25" fmla="*/ 111 h 346"/>
                  <a:gd name="T26" fmla="*/ 0 w 231"/>
                  <a:gd name="T27" fmla="*/ 238 h 346"/>
                  <a:gd name="T28" fmla="*/ 92 w 231"/>
                  <a:gd name="T29" fmla="*/ 346 h 346"/>
                  <a:gd name="T30" fmla="*/ 156 w 231"/>
                  <a:gd name="T31" fmla="*/ 312 h 346"/>
                  <a:gd name="T32" fmla="*/ 156 w 231"/>
                  <a:gd name="T33" fmla="*/ 344 h 346"/>
                  <a:gd name="T34" fmla="*/ 158 w 231"/>
                  <a:gd name="T35" fmla="*/ 346 h 346"/>
                  <a:gd name="T36" fmla="*/ 156 w 231"/>
                  <a:gd name="T37" fmla="*/ 290 h 346"/>
                  <a:gd name="T38" fmla="*/ 147 w 231"/>
                  <a:gd name="T39" fmla="*/ 305 h 346"/>
                  <a:gd name="T40" fmla="*/ 111 w 231"/>
                  <a:gd name="T41" fmla="*/ 320 h 346"/>
                  <a:gd name="T42" fmla="*/ 43 w 231"/>
                  <a:gd name="T43" fmla="*/ 218 h 346"/>
                  <a:gd name="T44" fmla="*/ 105 w 231"/>
                  <a:gd name="T45" fmla="*/ 125 h 346"/>
                  <a:gd name="T46" fmla="*/ 156 w 231"/>
                  <a:gd name="T47" fmla="*/ 175 h 346"/>
                  <a:gd name="T48" fmla="*/ 156 w 231"/>
                  <a:gd name="T49" fmla="*/ 29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1" h="346">
                    <a:moveTo>
                      <a:pt x="158" y="346"/>
                    </a:moveTo>
                    <a:lnTo>
                      <a:pt x="231" y="320"/>
                    </a:lnTo>
                    <a:lnTo>
                      <a:pt x="231" y="312"/>
                    </a:lnTo>
                    <a:cubicBezTo>
                      <a:pt x="222" y="312"/>
                      <a:pt x="221" y="312"/>
                      <a:pt x="220" y="312"/>
                    </a:cubicBezTo>
                    <a:cubicBezTo>
                      <a:pt x="202" y="312"/>
                      <a:pt x="198" y="307"/>
                      <a:pt x="198" y="284"/>
                    </a:cubicBezTo>
                    <a:lnTo>
                      <a:pt x="198" y="1"/>
                    </a:lnTo>
                    <a:lnTo>
                      <a:pt x="195" y="0"/>
                    </a:lnTo>
                    <a:cubicBezTo>
                      <a:pt x="171" y="8"/>
                      <a:pt x="154" y="13"/>
                      <a:pt x="122" y="22"/>
                    </a:cubicBezTo>
                    <a:lnTo>
                      <a:pt x="122" y="30"/>
                    </a:lnTo>
                    <a:cubicBezTo>
                      <a:pt x="126" y="29"/>
                      <a:pt x="129" y="29"/>
                      <a:pt x="133" y="29"/>
                    </a:cubicBezTo>
                    <a:cubicBezTo>
                      <a:pt x="151" y="29"/>
                      <a:pt x="156" y="34"/>
                      <a:pt x="156" y="55"/>
                    </a:cubicBezTo>
                    <a:lnTo>
                      <a:pt x="156" y="133"/>
                    </a:lnTo>
                    <a:cubicBezTo>
                      <a:pt x="137" y="117"/>
                      <a:pt x="123" y="111"/>
                      <a:pt x="103" y="111"/>
                    </a:cubicBezTo>
                    <a:cubicBezTo>
                      <a:pt x="46" y="111"/>
                      <a:pt x="0" y="167"/>
                      <a:pt x="0" y="238"/>
                    </a:cubicBezTo>
                    <a:cubicBezTo>
                      <a:pt x="0" y="302"/>
                      <a:pt x="37" y="346"/>
                      <a:pt x="92" y="346"/>
                    </a:cubicBezTo>
                    <a:cubicBezTo>
                      <a:pt x="120" y="346"/>
                      <a:pt x="139" y="336"/>
                      <a:pt x="156" y="312"/>
                    </a:cubicBezTo>
                    <a:lnTo>
                      <a:pt x="156" y="344"/>
                    </a:lnTo>
                    <a:lnTo>
                      <a:pt x="158" y="346"/>
                    </a:lnTo>
                    <a:close/>
                    <a:moveTo>
                      <a:pt x="156" y="290"/>
                    </a:moveTo>
                    <a:cubicBezTo>
                      <a:pt x="156" y="293"/>
                      <a:pt x="152" y="299"/>
                      <a:pt x="147" y="305"/>
                    </a:cubicBezTo>
                    <a:cubicBezTo>
                      <a:pt x="138" y="315"/>
                      <a:pt x="126" y="320"/>
                      <a:pt x="111" y="320"/>
                    </a:cubicBezTo>
                    <a:cubicBezTo>
                      <a:pt x="70" y="320"/>
                      <a:pt x="43" y="280"/>
                      <a:pt x="43" y="218"/>
                    </a:cubicBezTo>
                    <a:cubicBezTo>
                      <a:pt x="43" y="162"/>
                      <a:pt x="67" y="125"/>
                      <a:pt x="105" y="125"/>
                    </a:cubicBezTo>
                    <a:cubicBezTo>
                      <a:pt x="131" y="125"/>
                      <a:pt x="156" y="149"/>
                      <a:pt x="156" y="175"/>
                    </a:cubicBezTo>
                    <a:lnTo>
                      <a:pt x="156" y="29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32">
                <a:extLst>
                  <a:ext uri="{FF2B5EF4-FFF2-40B4-BE49-F238E27FC236}">
                    <a16:creationId xmlns:a16="http://schemas.microsoft.com/office/drawing/2014/main" id="{CC140EB3-493A-49D6-8098-B6874AE55753}"/>
                  </a:ext>
                </a:extLst>
              </p:cNvPr>
              <p:cNvSpPr>
                <a:spLocks noEditPoints="1"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3638550" y="4394201"/>
                <a:ext cx="69850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33">
                <a:extLst>
                  <a:ext uri="{FF2B5EF4-FFF2-40B4-BE49-F238E27FC236}">
                    <a16:creationId xmlns:a16="http://schemas.microsoft.com/office/drawing/2014/main" id="{2676E82C-28F2-4540-962A-9AB878BFE423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3730625" y="4464051"/>
                <a:ext cx="87313" cy="147638"/>
              </a:xfrm>
              <a:custGeom>
                <a:avLst/>
                <a:gdLst>
                  <a:gd name="T0" fmla="*/ 131 w 148"/>
                  <a:gd name="T1" fmla="*/ 72 h 234"/>
                  <a:gd name="T2" fmla="*/ 129 w 148"/>
                  <a:gd name="T3" fmla="*/ 4 h 234"/>
                  <a:gd name="T4" fmla="*/ 124 w 148"/>
                  <a:gd name="T5" fmla="*/ 4 h 234"/>
                  <a:gd name="T6" fmla="*/ 123 w 148"/>
                  <a:gd name="T7" fmla="*/ 5 h 234"/>
                  <a:gd name="T8" fmla="*/ 116 w 148"/>
                  <a:gd name="T9" fmla="*/ 9 h 234"/>
                  <a:gd name="T10" fmla="*/ 103 w 148"/>
                  <a:gd name="T11" fmla="*/ 6 h 234"/>
                  <a:gd name="T12" fmla="*/ 68 w 148"/>
                  <a:gd name="T13" fmla="*/ 0 h 234"/>
                  <a:gd name="T14" fmla="*/ 0 w 148"/>
                  <a:gd name="T15" fmla="*/ 61 h 234"/>
                  <a:gd name="T16" fmla="*/ 58 w 148"/>
                  <a:gd name="T17" fmla="*/ 133 h 234"/>
                  <a:gd name="T18" fmla="*/ 87 w 148"/>
                  <a:gd name="T19" fmla="*/ 149 h 234"/>
                  <a:gd name="T20" fmla="*/ 113 w 148"/>
                  <a:gd name="T21" fmla="*/ 187 h 234"/>
                  <a:gd name="T22" fmla="*/ 72 w 148"/>
                  <a:gd name="T23" fmla="*/ 223 h 234"/>
                  <a:gd name="T24" fmla="*/ 30 w 148"/>
                  <a:gd name="T25" fmla="*/ 205 h 234"/>
                  <a:gd name="T26" fmla="*/ 8 w 148"/>
                  <a:gd name="T27" fmla="*/ 153 h 234"/>
                  <a:gd name="T28" fmla="*/ 0 w 148"/>
                  <a:gd name="T29" fmla="*/ 153 h 234"/>
                  <a:gd name="T30" fmla="*/ 0 w 148"/>
                  <a:gd name="T31" fmla="*/ 231 h 234"/>
                  <a:gd name="T32" fmla="*/ 7 w 148"/>
                  <a:gd name="T33" fmla="*/ 231 h 234"/>
                  <a:gd name="T34" fmla="*/ 18 w 148"/>
                  <a:gd name="T35" fmla="*/ 225 h 234"/>
                  <a:gd name="T36" fmla="*/ 41 w 148"/>
                  <a:gd name="T37" fmla="*/ 229 h 234"/>
                  <a:gd name="T38" fmla="*/ 78 w 148"/>
                  <a:gd name="T39" fmla="*/ 234 h 234"/>
                  <a:gd name="T40" fmla="*/ 148 w 148"/>
                  <a:gd name="T41" fmla="*/ 170 h 234"/>
                  <a:gd name="T42" fmla="*/ 106 w 148"/>
                  <a:gd name="T43" fmla="*/ 110 h 234"/>
                  <a:gd name="T44" fmla="*/ 52 w 148"/>
                  <a:gd name="T45" fmla="*/ 78 h 234"/>
                  <a:gd name="T46" fmla="*/ 31 w 148"/>
                  <a:gd name="T47" fmla="*/ 45 h 234"/>
                  <a:gd name="T48" fmla="*/ 69 w 148"/>
                  <a:gd name="T49" fmla="*/ 11 h 234"/>
                  <a:gd name="T50" fmla="*/ 124 w 148"/>
                  <a:gd name="T51" fmla="*/ 72 h 234"/>
                  <a:gd name="T52" fmla="*/ 131 w 148"/>
                  <a:gd name="T53" fmla="*/ 7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8" h="234">
                    <a:moveTo>
                      <a:pt x="131" y="72"/>
                    </a:moveTo>
                    <a:lnTo>
                      <a:pt x="129" y="4"/>
                    </a:lnTo>
                    <a:lnTo>
                      <a:pt x="124" y="4"/>
                    </a:lnTo>
                    <a:lnTo>
                      <a:pt x="123" y="5"/>
                    </a:lnTo>
                    <a:cubicBezTo>
                      <a:pt x="119" y="9"/>
                      <a:pt x="118" y="9"/>
                      <a:pt x="116" y="9"/>
                    </a:cubicBezTo>
                    <a:cubicBezTo>
                      <a:pt x="113" y="9"/>
                      <a:pt x="108" y="8"/>
                      <a:pt x="103" y="6"/>
                    </a:cubicBezTo>
                    <a:cubicBezTo>
                      <a:pt x="92" y="2"/>
                      <a:pt x="81" y="0"/>
                      <a:pt x="68" y="0"/>
                    </a:cubicBezTo>
                    <a:cubicBezTo>
                      <a:pt x="28" y="0"/>
                      <a:pt x="0" y="25"/>
                      <a:pt x="0" y="61"/>
                    </a:cubicBezTo>
                    <a:cubicBezTo>
                      <a:pt x="0" y="89"/>
                      <a:pt x="16" y="109"/>
                      <a:pt x="58" y="133"/>
                    </a:cubicBezTo>
                    <a:lnTo>
                      <a:pt x="87" y="149"/>
                    </a:lnTo>
                    <a:cubicBezTo>
                      <a:pt x="105" y="159"/>
                      <a:pt x="113" y="171"/>
                      <a:pt x="113" y="187"/>
                    </a:cubicBezTo>
                    <a:cubicBezTo>
                      <a:pt x="113" y="209"/>
                      <a:pt x="97" y="223"/>
                      <a:pt x="72" y="223"/>
                    </a:cubicBezTo>
                    <a:cubicBezTo>
                      <a:pt x="55" y="223"/>
                      <a:pt x="39" y="216"/>
                      <a:pt x="30" y="205"/>
                    </a:cubicBezTo>
                    <a:cubicBezTo>
                      <a:pt x="19" y="193"/>
                      <a:pt x="15" y="181"/>
                      <a:pt x="8" y="153"/>
                    </a:cubicBezTo>
                    <a:lnTo>
                      <a:pt x="0" y="153"/>
                    </a:lnTo>
                    <a:lnTo>
                      <a:pt x="0" y="231"/>
                    </a:lnTo>
                    <a:lnTo>
                      <a:pt x="7" y="231"/>
                    </a:lnTo>
                    <a:cubicBezTo>
                      <a:pt x="10" y="226"/>
                      <a:pt x="12" y="225"/>
                      <a:pt x="18" y="225"/>
                    </a:cubicBezTo>
                    <a:cubicBezTo>
                      <a:pt x="23" y="225"/>
                      <a:pt x="30" y="226"/>
                      <a:pt x="41" y="229"/>
                    </a:cubicBezTo>
                    <a:cubicBezTo>
                      <a:pt x="55" y="232"/>
                      <a:pt x="69" y="234"/>
                      <a:pt x="78" y="234"/>
                    </a:cubicBezTo>
                    <a:cubicBezTo>
                      <a:pt x="116" y="234"/>
                      <a:pt x="148" y="205"/>
                      <a:pt x="148" y="170"/>
                    </a:cubicBezTo>
                    <a:cubicBezTo>
                      <a:pt x="148" y="145"/>
                      <a:pt x="136" y="128"/>
                      <a:pt x="106" y="110"/>
                    </a:cubicBezTo>
                    <a:lnTo>
                      <a:pt x="52" y="78"/>
                    </a:lnTo>
                    <a:cubicBezTo>
                      <a:pt x="38" y="70"/>
                      <a:pt x="31" y="58"/>
                      <a:pt x="31" y="45"/>
                    </a:cubicBezTo>
                    <a:cubicBezTo>
                      <a:pt x="31" y="25"/>
                      <a:pt x="46" y="11"/>
                      <a:pt x="69" y="11"/>
                    </a:cubicBezTo>
                    <a:cubicBezTo>
                      <a:pt x="98" y="11"/>
                      <a:pt x="113" y="28"/>
                      <a:pt x="124" y="72"/>
                    </a:cubicBezTo>
                    <a:lnTo>
                      <a:pt x="131" y="72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34">
                <a:extLst>
                  <a:ext uri="{FF2B5EF4-FFF2-40B4-BE49-F238E27FC236}">
                    <a16:creationId xmlns:a16="http://schemas.microsoft.com/office/drawing/2014/main" id="{12460CDC-15D4-462C-B4CE-B2D0C31C3264}"/>
                  </a:ext>
                </a:extLst>
              </p:cNvPr>
              <p:cNvSpPr>
                <a:spLocks noEditPoint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3916363" y="4387851"/>
                <a:ext cx="203200" cy="227013"/>
              </a:xfrm>
              <a:custGeom>
                <a:avLst/>
                <a:gdLst>
                  <a:gd name="T0" fmla="*/ 345 w 345"/>
                  <a:gd name="T1" fmla="*/ 134 h 363"/>
                  <a:gd name="T2" fmla="*/ 217 w 345"/>
                  <a:gd name="T3" fmla="*/ 0 h 363"/>
                  <a:gd name="T4" fmla="*/ 0 w 345"/>
                  <a:gd name="T5" fmla="*/ 229 h 363"/>
                  <a:gd name="T6" fmla="*/ 128 w 345"/>
                  <a:gd name="T7" fmla="*/ 363 h 363"/>
                  <a:gd name="T8" fmla="*/ 345 w 345"/>
                  <a:gd name="T9" fmla="*/ 134 h 363"/>
                  <a:gd name="T10" fmla="*/ 131 w 345"/>
                  <a:gd name="T11" fmla="*/ 350 h 363"/>
                  <a:gd name="T12" fmla="*/ 46 w 345"/>
                  <a:gd name="T13" fmla="*/ 243 h 363"/>
                  <a:gd name="T14" fmla="*/ 92 w 345"/>
                  <a:gd name="T15" fmla="*/ 90 h 363"/>
                  <a:gd name="T16" fmla="*/ 214 w 345"/>
                  <a:gd name="T17" fmla="*/ 12 h 363"/>
                  <a:gd name="T18" fmla="*/ 300 w 345"/>
                  <a:gd name="T19" fmla="*/ 115 h 363"/>
                  <a:gd name="T20" fmla="*/ 237 w 345"/>
                  <a:gd name="T21" fmla="*/ 290 h 363"/>
                  <a:gd name="T22" fmla="*/ 131 w 345"/>
                  <a:gd name="T23" fmla="*/ 35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363">
                    <a:moveTo>
                      <a:pt x="345" y="134"/>
                    </a:moveTo>
                    <a:cubicBezTo>
                      <a:pt x="345" y="54"/>
                      <a:pt x="292" y="0"/>
                      <a:pt x="217" y="0"/>
                    </a:cubicBezTo>
                    <a:cubicBezTo>
                      <a:pt x="110" y="0"/>
                      <a:pt x="0" y="113"/>
                      <a:pt x="0" y="229"/>
                    </a:cubicBezTo>
                    <a:cubicBezTo>
                      <a:pt x="0" y="312"/>
                      <a:pt x="56" y="363"/>
                      <a:pt x="128" y="363"/>
                    </a:cubicBezTo>
                    <a:cubicBezTo>
                      <a:pt x="233" y="363"/>
                      <a:pt x="345" y="253"/>
                      <a:pt x="345" y="134"/>
                    </a:cubicBezTo>
                    <a:close/>
                    <a:moveTo>
                      <a:pt x="131" y="350"/>
                    </a:moveTo>
                    <a:cubicBezTo>
                      <a:pt x="81" y="350"/>
                      <a:pt x="46" y="309"/>
                      <a:pt x="46" y="243"/>
                    </a:cubicBezTo>
                    <a:cubicBezTo>
                      <a:pt x="46" y="221"/>
                      <a:pt x="53" y="149"/>
                      <a:pt x="92" y="90"/>
                    </a:cubicBezTo>
                    <a:cubicBezTo>
                      <a:pt x="126" y="38"/>
                      <a:pt x="175" y="12"/>
                      <a:pt x="214" y="12"/>
                    </a:cubicBezTo>
                    <a:cubicBezTo>
                      <a:pt x="255" y="12"/>
                      <a:pt x="300" y="40"/>
                      <a:pt x="300" y="115"/>
                    </a:cubicBezTo>
                    <a:cubicBezTo>
                      <a:pt x="300" y="151"/>
                      <a:pt x="287" y="228"/>
                      <a:pt x="237" y="290"/>
                    </a:cubicBezTo>
                    <a:cubicBezTo>
                      <a:pt x="213" y="320"/>
                      <a:pt x="173" y="350"/>
                      <a:pt x="131" y="35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35">
                <a:extLst>
                  <a:ext uri="{FF2B5EF4-FFF2-40B4-BE49-F238E27FC236}">
                    <a16:creationId xmlns:a16="http://schemas.microsoft.com/office/drawing/2014/main" id="{E5EC2B5F-F2D0-4BFB-B342-C8E3F0861160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4225925" y="4341814"/>
                <a:ext cx="76200" cy="376238"/>
              </a:xfrm>
              <a:custGeom>
                <a:avLst/>
                <a:gdLst>
                  <a:gd name="T0" fmla="*/ 130 w 130"/>
                  <a:gd name="T1" fmla="*/ 593 h 598"/>
                  <a:gd name="T2" fmla="*/ 128 w 130"/>
                  <a:gd name="T3" fmla="*/ 588 h 598"/>
                  <a:gd name="T4" fmla="*/ 51 w 130"/>
                  <a:gd name="T5" fmla="*/ 442 h 598"/>
                  <a:gd name="T6" fmla="*/ 35 w 130"/>
                  <a:gd name="T7" fmla="*/ 299 h 598"/>
                  <a:gd name="T8" fmla="*/ 126 w 130"/>
                  <a:gd name="T9" fmla="*/ 11 h 598"/>
                  <a:gd name="T10" fmla="*/ 130 w 130"/>
                  <a:gd name="T11" fmla="*/ 5 h 598"/>
                  <a:gd name="T12" fmla="*/ 124 w 130"/>
                  <a:gd name="T13" fmla="*/ 0 h 598"/>
                  <a:gd name="T14" fmla="*/ 83 w 130"/>
                  <a:gd name="T15" fmla="*/ 37 h 598"/>
                  <a:gd name="T16" fmla="*/ 0 w 130"/>
                  <a:gd name="T17" fmla="*/ 299 h 598"/>
                  <a:gd name="T18" fmla="*/ 78 w 130"/>
                  <a:gd name="T19" fmla="*/ 554 h 598"/>
                  <a:gd name="T20" fmla="*/ 124 w 130"/>
                  <a:gd name="T21" fmla="*/ 598 h 598"/>
                  <a:gd name="T22" fmla="*/ 130 w 130"/>
                  <a:gd name="T23" fmla="*/ 593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598">
                    <a:moveTo>
                      <a:pt x="130" y="593"/>
                    </a:moveTo>
                    <a:cubicBezTo>
                      <a:pt x="130" y="591"/>
                      <a:pt x="129" y="590"/>
                      <a:pt x="128" y="588"/>
                    </a:cubicBezTo>
                    <a:cubicBezTo>
                      <a:pt x="105" y="564"/>
                      <a:pt x="72" y="524"/>
                      <a:pt x="51" y="442"/>
                    </a:cubicBezTo>
                    <a:cubicBezTo>
                      <a:pt x="39" y="397"/>
                      <a:pt x="35" y="346"/>
                      <a:pt x="35" y="299"/>
                    </a:cubicBezTo>
                    <a:cubicBezTo>
                      <a:pt x="35" y="168"/>
                      <a:pt x="66" y="76"/>
                      <a:pt x="126" y="11"/>
                    </a:cubicBezTo>
                    <a:cubicBezTo>
                      <a:pt x="130" y="7"/>
                      <a:pt x="130" y="6"/>
                      <a:pt x="130" y="5"/>
                    </a:cubicBezTo>
                    <a:cubicBezTo>
                      <a:pt x="130" y="0"/>
                      <a:pt x="126" y="0"/>
                      <a:pt x="124" y="0"/>
                    </a:cubicBezTo>
                    <a:cubicBezTo>
                      <a:pt x="117" y="0"/>
                      <a:pt x="90" y="30"/>
                      <a:pt x="83" y="37"/>
                    </a:cubicBezTo>
                    <a:cubicBezTo>
                      <a:pt x="33" y="98"/>
                      <a:pt x="0" y="187"/>
                      <a:pt x="0" y="299"/>
                    </a:cubicBezTo>
                    <a:cubicBezTo>
                      <a:pt x="0" y="369"/>
                      <a:pt x="13" y="470"/>
                      <a:pt x="78" y="554"/>
                    </a:cubicBezTo>
                    <a:cubicBezTo>
                      <a:pt x="83" y="560"/>
                      <a:pt x="115" y="598"/>
                      <a:pt x="124" y="598"/>
                    </a:cubicBezTo>
                    <a:cubicBezTo>
                      <a:pt x="126" y="598"/>
                      <a:pt x="130" y="598"/>
                      <a:pt x="130" y="59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36">
                <a:extLst>
                  <a:ext uri="{FF2B5EF4-FFF2-40B4-BE49-F238E27FC236}">
                    <a16:creationId xmlns:a16="http://schemas.microsoft.com/office/drawing/2014/main" id="{6D3723B7-95DE-44FA-9710-E522952158B4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4360863" y="4387851"/>
                <a:ext cx="187325" cy="100013"/>
              </a:xfrm>
              <a:custGeom>
                <a:avLst/>
                <a:gdLst>
                  <a:gd name="T0" fmla="*/ 135 w 320"/>
                  <a:gd name="T1" fmla="*/ 126 h 158"/>
                  <a:gd name="T2" fmla="*/ 130 w 320"/>
                  <a:gd name="T3" fmla="*/ 147 h 158"/>
                  <a:gd name="T4" fmla="*/ 142 w 320"/>
                  <a:gd name="T5" fmla="*/ 158 h 158"/>
                  <a:gd name="T6" fmla="*/ 155 w 320"/>
                  <a:gd name="T7" fmla="*/ 150 h 158"/>
                  <a:gd name="T8" fmla="*/ 162 w 320"/>
                  <a:gd name="T9" fmla="*/ 128 h 158"/>
                  <a:gd name="T10" fmla="*/ 169 w 320"/>
                  <a:gd name="T11" fmla="*/ 97 h 158"/>
                  <a:gd name="T12" fmla="*/ 175 w 320"/>
                  <a:gd name="T13" fmla="*/ 74 h 158"/>
                  <a:gd name="T14" fmla="*/ 186 w 320"/>
                  <a:gd name="T15" fmla="*/ 47 h 158"/>
                  <a:gd name="T16" fmla="*/ 242 w 320"/>
                  <a:gd name="T17" fmla="*/ 10 h 158"/>
                  <a:gd name="T18" fmla="*/ 263 w 320"/>
                  <a:gd name="T19" fmla="*/ 35 h 158"/>
                  <a:gd name="T20" fmla="*/ 242 w 320"/>
                  <a:gd name="T21" fmla="*/ 109 h 158"/>
                  <a:gd name="T22" fmla="*/ 237 w 320"/>
                  <a:gd name="T23" fmla="*/ 128 h 158"/>
                  <a:gd name="T24" fmla="*/ 270 w 320"/>
                  <a:gd name="T25" fmla="*/ 158 h 158"/>
                  <a:gd name="T26" fmla="*/ 320 w 320"/>
                  <a:gd name="T27" fmla="*/ 104 h 158"/>
                  <a:gd name="T28" fmla="*/ 314 w 320"/>
                  <a:gd name="T29" fmla="*/ 100 h 158"/>
                  <a:gd name="T30" fmla="*/ 308 w 320"/>
                  <a:gd name="T31" fmla="*/ 106 h 158"/>
                  <a:gd name="T32" fmla="*/ 271 w 320"/>
                  <a:gd name="T33" fmla="*/ 148 h 158"/>
                  <a:gd name="T34" fmla="*/ 262 w 320"/>
                  <a:gd name="T35" fmla="*/ 136 h 158"/>
                  <a:gd name="T36" fmla="*/ 270 w 320"/>
                  <a:gd name="T37" fmla="*/ 108 h 158"/>
                  <a:gd name="T38" fmla="*/ 289 w 320"/>
                  <a:gd name="T39" fmla="*/ 40 h 158"/>
                  <a:gd name="T40" fmla="*/ 276 w 320"/>
                  <a:gd name="T41" fmla="*/ 10 h 158"/>
                  <a:gd name="T42" fmla="*/ 243 w 320"/>
                  <a:gd name="T43" fmla="*/ 0 h 158"/>
                  <a:gd name="T44" fmla="*/ 182 w 320"/>
                  <a:gd name="T45" fmla="*/ 36 h 158"/>
                  <a:gd name="T46" fmla="*/ 136 w 320"/>
                  <a:gd name="T47" fmla="*/ 0 h 158"/>
                  <a:gd name="T48" fmla="*/ 77 w 320"/>
                  <a:gd name="T49" fmla="*/ 32 h 158"/>
                  <a:gd name="T50" fmla="*/ 40 w 320"/>
                  <a:gd name="T51" fmla="*/ 0 h 158"/>
                  <a:gd name="T52" fmla="*/ 13 w 320"/>
                  <a:gd name="T53" fmla="*/ 19 h 158"/>
                  <a:gd name="T54" fmla="*/ 0 w 320"/>
                  <a:gd name="T55" fmla="*/ 54 h 158"/>
                  <a:gd name="T56" fmla="*/ 6 w 320"/>
                  <a:gd name="T57" fmla="*/ 58 h 158"/>
                  <a:gd name="T58" fmla="*/ 14 w 320"/>
                  <a:gd name="T59" fmla="*/ 48 h 158"/>
                  <a:gd name="T60" fmla="*/ 39 w 320"/>
                  <a:gd name="T61" fmla="*/ 10 h 158"/>
                  <a:gd name="T62" fmla="*/ 51 w 320"/>
                  <a:gd name="T63" fmla="*/ 27 h 158"/>
                  <a:gd name="T64" fmla="*/ 45 w 320"/>
                  <a:gd name="T65" fmla="*/ 56 h 158"/>
                  <a:gd name="T66" fmla="*/ 37 w 320"/>
                  <a:gd name="T67" fmla="*/ 88 h 158"/>
                  <a:gd name="T68" fmla="*/ 26 w 320"/>
                  <a:gd name="T69" fmla="*/ 132 h 158"/>
                  <a:gd name="T70" fmla="*/ 23 w 320"/>
                  <a:gd name="T71" fmla="*/ 147 h 158"/>
                  <a:gd name="T72" fmla="*/ 34 w 320"/>
                  <a:gd name="T73" fmla="*/ 158 h 158"/>
                  <a:gd name="T74" fmla="*/ 48 w 320"/>
                  <a:gd name="T75" fmla="*/ 150 h 158"/>
                  <a:gd name="T76" fmla="*/ 54 w 320"/>
                  <a:gd name="T77" fmla="*/ 128 h 158"/>
                  <a:gd name="T78" fmla="*/ 62 w 320"/>
                  <a:gd name="T79" fmla="*/ 97 h 158"/>
                  <a:gd name="T80" fmla="*/ 68 w 320"/>
                  <a:gd name="T81" fmla="*/ 74 h 158"/>
                  <a:gd name="T82" fmla="*/ 83 w 320"/>
                  <a:gd name="T83" fmla="*/ 42 h 158"/>
                  <a:gd name="T84" fmla="*/ 135 w 320"/>
                  <a:gd name="T85" fmla="*/ 10 h 158"/>
                  <a:gd name="T86" fmla="*/ 155 w 320"/>
                  <a:gd name="T87" fmla="*/ 35 h 158"/>
                  <a:gd name="T88" fmla="*/ 150 w 320"/>
                  <a:gd name="T89" fmla="*/ 67 h 158"/>
                  <a:gd name="T90" fmla="*/ 135 w 320"/>
                  <a:gd name="T91" fmla="*/ 12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0" h="158">
                    <a:moveTo>
                      <a:pt x="135" y="126"/>
                    </a:moveTo>
                    <a:cubicBezTo>
                      <a:pt x="133" y="133"/>
                      <a:pt x="130" y="145"/>
                      <a:pt x="130" y="147"/>
                    </a:cubicBezTo>
                    <a:cubicBezTo>
                      <a:pt x="130" y="154"/>
                      <a:pt x="136" y="158"/>
                      <a:pt x="142" y="158"/>
                    </a:cubicBezTo>
                    <a:cubicBezTo>
                      <a:pt x="148" y="158"/>
                      <a:pt x="154" y="153"/>
                      <a:pt x="155" y="150"/>
                    </a:cubicBezTo>
                    <a:cubicBezTo>
                      <a:pt x="157" y="147"/>
                      <a:pt x="160" y="136"/>
                      <a:pt x="162" y="128"/>
                    </a:cubicBezTo>
                    <a:cubicBezTo>
                      <a:pt x="163" y="122"/>
                      <a:pt x="167" y="106"/>
                      <a:pt x="169" y="97"/>
                    </a:cubicBezTo>
                    <a:cubicBezTo>
                      <a:pt x="171" y="89"/>
                      <a:pt x="174" y="82"/>
                      <a:pt x="175" y="74"/>
                    </a:cubicBezTo>
                    <a:cubicBezTo>
                      <a:pt x="179" y="59"/>
                      <a:pt x="179" y="58"/>
                      <a:pt x="186" y="47"/>
                    </a:cubicBezTo>
                    <a:cubicBezTo>
                      <a:pt x="197" y="30"/>
                      <a:pt x="215" y="10"/>
                      <a:pt x="242" y="10"/>
                    </a:cubicBezTo>
                    <a:cubicBezTo>
                      <a:pt x="261" y="10"/>
                      <a:pt x="263" y="26"/>
                      <a:pt x="263" y="35"/>
                    </a:cubicBezTo>
                    <a:cubicBezTo>
                      <a:pt x="263" y="56"/>
                      <a:pt x="248" y="94"/>
                      <a:pt x="242" y="109"/>
                    </a:cubicBezTo>
                    <a:cubicBezTo>
                      <a:pt x="238" y="119"/>
                      <a:pt x="237" y="122"/>
                      <a:pt x="237" y="128"/>
                    </a:cubicBezTo>
                    <a:cubicBezTo>
                      <a:pt x="237" y="146"/>
                      <a:pt x="252" y="158"/>
                      <a:pt x="270" y="158"/>
                    </a:cubicBezTo>
                    <a:cubicBezTo>
                      <a:pt x="305" y="158"/>
                      <a:pt x="320" y="110"/>
                      <a:pt x="320" y="104"/>
                    </a:cubicBezTo>
                    <a:cubicBezTo>
                      <a:pt x="320" y="100"/>
                      <a:pt x="315" y="100"/>
                      <a:pt x="314" y="100"/>
                    </a:cubicBezTo>
                    <a:cubicBezTo>
                      <a:pt x="310" y="100"/>
                      <a:pt x="309" y="102"/>
                      <a:pt x="308" y="106"/>
                    </a:cubicBezTo>
                    <a:cubicBezTo>
                      <a:pt x="300" y="134"/>
                      <a:pt x="285" y="148"/>
                      <a:pt x="271" y="148"/>
                    </a:cubicBezTo>
                    <a:cubicBezTo>
                      <a:pt x="264" y="148"/>
                      <a:pt x="262" y="143"/>
                      <a:pt x="262" y="136"/>
                    </a:cubicBezTo>
                    <a:cubicBezTo>
                      <a:pt x="262" y="128"/>
                      <a:pt x="264" y="123"/>
                      <a:pt x="270" y="108"/>
                    </a:cubicBezTo>
                    <a:cubicBezTo>
                      <a:pt x="274" y="97"/>
                      <a:pt x="289" y="60"/>
                      <a:pt x="289" y="40"/>
                    </a:cubicBezTo>
                    <a:cubicBezTo>
                      <a:pt x="289" y="35"/>
                      <a:pt x="289" y="20"/>
                      <a:pt x="276" y="10"/>
                    </a:cubicBezTo>
                    <a:cubicBezTo>
                      <a:pt x="270" y="5"/>
                      <a:pt x="260" y="0"/>
                      <a:pt x="243" y="0"/>
                    </a:cubicBezTo>
                    <a:cubicBezTo>
                      <a:pt x="212" y="0"/>
                      <a:pt x="193" y="21"/>
                      <a:pt x="182" y="36"/>
                    </a:cubicBezTo>
                    <a:cubicBezTo>
                      <a:pt x="179" y="6"/>
                      <a:pt x="154" y="0"/>
                      <a:pt x="136" y="0"/>
                    </a:cubicBezTo>
                    <a:cubicBezTo>
                      <a:pt x="107" y="0"/>
                      <a:pt x="88" y="18"/>
                      <a:pt x="77" y="32"/>
                    </a:cubicBezTo>
                    <a:cubicBezTo>
                      <a:pt x="75" y="8"/>
                      <a:pt x="54" y="0"/>
                      <a:pt x="40" y="0"/>
                    </a:cubicBezTo>
                    <a:cubicBezTo>
                      <a:pt x="25" y="0"/>
                      <a:pt x="17" y="11"/>
                      <a:pt x="13" y="19"/>
                    </a:cubicBezTo>
                    <a:cubicBezTo>
                      <a:pt x="5" y="32"/>
                      <a:pt x="0" y="52"/>
                      <a:pt x="0" y="54"/>
                    </a:cubicBezTo>
                    <a:cubicBezTo>
                      <a:pt x="0" y="58"/>
                      <a:pt x="5" y="58"/>
                      <a:pt x="6" y="58"/>
                    </a:cubicBezTo>
                    <a:cubicBezTo>
                      <a:pt x="11" y="58"/>
                      <a:pt x="11" y="57"/>
                      <a:pt x="14" y="48"/>
                    </a:cubicBezTo>
                    <a:cubicBezTo>
                      <a:pt x="19" y="27"/>
                      <a:pt x="25" y="10"/>
                      <a:pt x="39" y="10"/>
                    </a:cubicBezTo>
                    <a:cubicBezTo>
                      <a:pt x="48" y="10"/>
                      <a:pt x="51" y="18"/>
                      <a:pt x="51" y="27"/>
                    </a:cubicBezTo>
                    <a:cubicBezTo>
                      <a:pt x="51" y="34"/>
                      <a:pt x="47" y="47"/>
                      <a:pt x="45" y="56"/>
                    </a:cubicBezTo>
                    <a:cubicBezTo>
                      <a:pt x="43" y="66"/>
                      <a:pt x="39" y="80"/>
                      <a:pt x="37" y="88"/>
                    </a:cubicBezTo>
                    <a:lnTo>
                      <a:pt x="26" y="132"/>
                    </a:lnTo>
                    <a:cubicBezTo>
                      <a:pt x="25" y="137"/>
                      <a:pt x="23" y="146"/>
                      <a:pt x="23" y="147"/>
                    </a:cubicBezTo>
                    <a:cubicBezTo>
                      <a:pt x="23" y="154"/>
                      <a:pt x="29" y="158"/>
                      <a:pt x="34" y="158"/>
                    </a:cubicBezTo>
                    <a:cubicBezTo>
                      <a:pt x="41" y="158"/>
                      <a:pt x="46" y="153"/>
                      <a:pt x="48" y="150"/>
                    </a:cubicBezTo>
                    <a:cubicBezTo>
                      <a:pt x="50" y="147"/>
                      <a:pt x="53" y="136"/>
                      <a:pt x="54" y="128"/>
                    </a:cubicBezTo>
                    <a:cubicBezTo>
                      <a:pt x="56" y="122"/>
                      <a:pt x="60" y="106"/>
                      <a:pt x="62" y="97"/>
                    </a:cubicBezTo>
                    <a:cubicBezTo>
                      <a:pt x="64" y="89"/>
                      <a:pt x="66" y="82"/>
                      <a:pt x="68" y="74"/>
                    </a:cubicBezTo>
                    <a:cubicBezTo>
                      <a:pt x="72" y="59"/>
                      <a:pt x="72" y="57"/>
                      <a:pt x="83" y="42"/>
                    </a:cubicBezTo>
                    <a:cubicBezTo>
                      <a:pt x="92" y="28"/>
                      <a:pt x="109" y="10"/>
                      <a:pt x="135" y="10"/>
                    </a:cubicBezTo>
                    <a:cubicBezTo>
                      <a:pt x="155" y="10"/>
                      <a:pt x="155" y="28"/>
                      <a:pt x="155" y="35"/>
                    </a:cubicBezTo>
                    <a:cubicBezTo>
                      <a:pt x="155" y="43"/>
                      <a:pt x="154" y="48"/>
                      <a:pt x="150" y="67"/>
                    </a:cubicBezTo>
                    <a:lnTo>
                      <a:pt x="135" y="12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38">
                <a:extLst>
                  <a:ext uri="{FF2B5EF4-FFF2-40B4-BE49-F238E27FC236}">
                    <a16:creationId xmlns:a16="http://schemas.microsoft.com/office/drawing/2014/main" id="{9688F2E6-322E-4AE1-9413-C4E68490F50A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4392613" y="4619626"/>
                <a:ext cx="123825" cy="98425"/>
              </a:xfrm>
              <a:custGeom>
                <a:avLst/>
                <a:gdLst>
                  <a:gd name="T0" fmla="*/ 26 w 213"/>
                  <a:gd name="T1" fmla="*/ 131 h 157"/>
                  <a:gd name="T2" fmla="*/ 22 w 213"/>
                  <a:gd name="T3" fmla="*/ 146 h 157"/>
                  <a:gd name="T4" fmla="*/ 34 w 213"/>
                  <a:gd name="T5" fmla="*/ 157 h 157"/>
                  <a:gd name="T6" fmla="*/ 48 w 213"/>
                  <a:gd name="T7" fmla="*/ 149 h 157"/>
                  <a:gd name="T8" fmla="*/ 54 w 213"/>
                  <a:gd name="T9" fmla="*/ 128 h 157"/>
                  <a:gd name="T10" fmla="*/ 62 w 213"/>
                  <a:gd name="T11" fmla="*/ 96 h 157"/>
                  <a:gd name="T12" fmla="*/ 68 w 213"/>
                  <a:gd name="T13" fmla="*/ 73 h 157"/>
                  <a:gd name="T14" fmla="*/ 82 w 213"/>
                  <a:gd name="T15" fmla="*/ 41 h 157"/>
                  <a:gd name="T16" fmla="*/ 134 w 213"/>
                  <a:gd name="T17" fmla="*/ 9 h 157"/>
                  <a:gd name="T18" fmla="*/ 155 w 213"/>
                  <a:gd name="T19" fmla="*/ 34 h 157"/>
                  <a:gd name="T20" fmla="*/ 134 w 213"/>
                  <a:gd name="T21" fmla="*/ 108 h 157"/>
                  <a:gd name="T22" fmla="*/ 129 w 213"/>
                  <a:gd name="T23" fmla="*/ 127 h 157"/>
                  <a:gd name="T24" fmla="*/ 162 w 213"/>
                  <a:gd name="T25" fmla="*/ 157 h 157"/>
                  <a:gd name="T26" fmla="*/ 213 w 213"/>
                  <a:gd name="T27" fmla="*/ 104 h 157"/>
                  <a:gd name="T28" fmla="*/ 207 w 213"/>
                  <a:gd name="T29" fmla="*/ 99 h 157"/>
                  <a:gd name="T30" fmla="*/ 200 w 213"/>
                  <a:gd name="T31" fmla="*/ 105 h 157"/>
                  <a:gd name="T32" fmla="*/ 163 w 213"/>
                  <a:gd name="T33" fmla="*/ 147 h 157"/>
                  <a:gd name="T34" fmla="*/ 155 w 213"/>
                  <a:gd name="T35" fmla="*/ 135 h 157"/>
                  <a:gd name="T36" fmla="*/ 163 w 213"/>
                  <a:gd name="T37" fmla="*/ 107 h 157"/>
                  <a:gd name="T38" fmla="*/ 181 w 213"/>
                  <a:gd name="T39" fmla="*/ 39 h 157"/>
                  <a:gd name="T40" fmla="*/ 136 w 213"/>
                  <a:gd name="T41" fmla="*/ 0 h 157"/>
                  <a:gd name="T42" fmla="*/ 77 w 213"/>
                  <a:gd name="T43" fmla="*/ 31 h 157"/>
                  <a:gd name="T44" fmla="*/ 40 w 213"/>
                  <a:gd name="T45" fmla="*/ 0 h 157"/>
                  <a:gd name="T46" fmla="*/ 12 w 213"/>
                  <a:gd name="T47" fmla="*/ 18 h 157"/>
                  <a:gd name="T48" fmla="*/ 0 w 213"/>
                  <a:gd name="T49" fmla="*/ 53 h 157"/>
                  <a:gd name="T50" fmla="*/ 5 w 213"/>
                  <a:gd name="T51" fmla="*/ 57 h 157"/>
                  <a:gd name="T52" fmla="*/ 13 w 213"/>
                  <a:gd name="T53" fmla="*/ 47 h 157"/>
                  <a:gd name="T54" fmla="*/ 39 w 213"/>
                  <a:gd name="T55" fmla="*/ 9 h 157"/>
                  <a:gd name="T56" fmla="*/ 50 w 213"/>
                  <a:gd name="T57" fmla="*/ 26 h 157"/>
                  <a:gd name="T58" fmla="*/ 45 w 213"/>
                  <a:gd name="T59" fmla="*/ 55 h 157"/>
                  <a:gd name="T60" fmla="*/ 37 w 213"/>
                  <a:gd name="T61" fmla="*/ 87 h 157"/>
                  <a:gd name="T62" fmla="*/ 26 w 213"/>
                  <a:gd name="T63" fmla="*/ 13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3" h="157">
                    <a:moveTo>
                      <a:pt x="26" y="131"/>
                    </a:moveTo>
                    <a:cubicBezTo>
                      <a:pt x="24" y="136"/>
                      <a:pt x="22" y="145"/>
                      <a:pt x="22" y="146"/>
                    </a:cubicBezTo>
                    <a:cubicBezTo>
                      <a:pt x="22" y="153"/>
                      <a:pt x="29" y="157"/>
                      <a:pt x="34" y="157"/>
                    </a:cubicBezTo>
                    <a:cubicBezTo>
                      <a:pt x="40" y="157"/>
                      <a:pt x="46" y="152"/>
                      <a:pt x="48" y="149"/>
                    </a:cubicBezTo>
                    <a:cubicBezTo>
                      <a:pt x="49" y="146"/>
                      <a:pt x="52" y="135"/>
                      <a:pt x="54" y="128"/>
                    </a:cubicBezTo>
                    <a:cubicBezTo>
                      <a:pt x="56" y="121"/>
                      <a:pt x="60" y="105"/>
                      <a:pt x="62" y="96"/>
                    </a:cubicBezTo>
                    <a:cubicBezTo>
                      <a:pt x="64" y="89"/>
                      <a:pt x="66" y="81"/>
                      <a:pt x="68" y="73"/>
                    </a:cubicBezTo>
                    <a:cubicBezTo>
                      <a:pt x="71" y="59"/>
                      <a:pt x="72" y="56"/>
                      <a:pt x="82" y="41"/>
                    </a:cubicBezTo>
                    <a:cubicBezTo>
                      <a:pt x="92" y="27"/>
                      <a:pt x="108" y="9"/>
                      <a:pt x="134" y="9"/>
                    </a:cubicBezTo>
                    <a:cubicBezTo>
                      <a:pt x="155" y="9"/>
                      <a:pt x="155" y="27"/>
                      <a:pt x="155" y="34"/>
                    </a:cubicBezTo>
                    <a:cubicBezTo>
                      <a:pt x="155" y="55"/>
                      <a:pt x="140" y="93"/>
                      <a:pt x="134" y="108"/>
                    </a:cubicBezTo>
                    <a:cubicBezTo>
                      <a:pt x="131" y="118"/>
                      <a:pt x="129" y="121"/>
                      <a:pt x="129" y="127"/>
                    </a:cubicBezTo>
                    <a:cubicBezTo>
                      <a:pt x="129" y="145"/>
                      <a:pt x="145" y="157"/>
                      <a:pt x="162" y="157"/>
                    </a:cubicBezTo>
                    <a:cubicBezTo>
                      <a:pt x="197" y="157"/>
                      <a:pt x="213" y="109"/>
                      <a:pt x="213" y="104"/>
                    </a:cubicBezTo>
                    <a:cubicBezTo>
                      <a:pt x="213" y="99"/>
                      <a:pt x="208" y="99"/>
                      <a:pt x="207" y="99"/>
                    </a:cubicBezTo>
                    <a:cubicBezTo>
                      <a:pt x="202" y="99"/>
                      <a:pt x="202" y="101"/>
                      <a:pt x="200" y="105"/>
                    </a:cubicBezTo>
                    <a:cubicBezTo>
                      <a:pt x="192" y="133"/>
                      <a:pt x="177" y="147"/>
                      <a:pt x="163" y="147"/>
                    </a:cubicBezTo>
                    <a:cubicBezTo>
                      <a:pt x="156" y="147"/>
                      <a:pt x="155" y="142"/>
                      <a:pt x="155" y="135"/>
                    </a:cubicBezTo>
                    <a:cubicBezTo>
                      <a:pt x="155" y="127"/>
                      <a:pt x="156" y="122"/>
                      <a:pt x="163" y="107"/>
                    </a:cubicBezTo>
                    <a:cubicBezTo>
                      <a:pt x="167" y="96"/>
                      <a:pt x="181" y="59"/>
                      <a:pt x="181" y="39"/>
                    </a:cubicBezTo>
                    <a:cubicBezTo>
                      <a:pt x="181" y="6"/>
                      <a:pt x="154" y="0"/>
                      <a:pt x="136" y="0"/>
                    </a:cubicBezTo>
                    <a:cubicBezTo>
                      <a:pt x="107" y="0"/>
                      <a:pt x="87" y="17"/>
                      <a:pt x="77" y="31"/>
                    </a:cubicBezTo>
                    <a:cubicBezTo>
                      <a:pt x="75" y="7"/>
                      <a:pt x="54" y="0"/>
                      <a:pt x="40" y="0"/>
                    </a:cubicBezTo>
                    <a:cubicBezTo>
                      <a:pt x="25" y="0"/>
                      <a:pt x="17" y="10"/>
                      <a:pt x="12" y="18"/>
                    </a:cubicBezTo>
                    <a:cubicBezTo>
                      <a:pt x="4" y="31"/>
                      <a:pt x="0" y="51"/>
                      <a:pt x="0" y="53"/>
                    </a:cubicBezTo>
                    <a:cubicBezTo>
                      <a:pt x="0" y="57"/>
                      <a:pt x="4" y="57"/>
                      <a:pt x="5" y="57"/>
                    </a:cubicBezTo>
                    <a:cubicBezTo>
                      <a:pt x="10" y="57"/>
                      <a:pt x="11" y="56"/>
                      <a:pt x="13" y="47"/>
                    </a:cubicBezTo>
                    <a:cubicBezTo>
                      <a:pt x="18" y="26"/>
                      <a:pt x="25" y="9"/>
                      <a:pt x="39" y="9"/>
                    </a:cubicBezTo>
                    <a:cubicBezTo>
                      <a:pt x="48" y="9"/>
                      <a:pt x="50" y="17"/>
                      <a:pt x="50" y="26"/>
                    </a:cubicBezTo>
                    <a:cubicBezTo>
                      <a:pt x="50" y="33"/>
                      <a:pt x="47" y="46"/>
                      <a:pt x="45" y="55"/>
                    </a:cubicBezTo>
                    <a:cubicBezTo>
                      <a:pt x="42" y="65"/>
                      <a:pt x="39" y="79"/>
                      <a:pt x="37" y="87"/>
                    </a:cubicBezTo>
                    <a:lnTo>
                      <a:pt x="26" y="13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39">
                <a:extLst>
                  <a:ext uri="{FF2B5EF4-FFF2-40B4-BE49-F238E27FC236}">
                    <a16:creationId xmlns:a16="http://schemas.microsoft.com/office/drawing/2014/main" id="{0CCEC836-7D64-449B-BC03-FF6FBC92D07A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4605338" y="4341814"/>
                <a:ext cx="76200" cy="376238"/>
              </a:xfrm>
              <a:custGeom>
                <a:avLst/>
                <a:gdLst>
                  <a:gd name="T0" fmla="*/ 130 w 130"/>
                  <a:gd name="T1" fmla="*/ 299 h 598"/>
                  <a:gd name="T2" fmla="*/ 52 w 130"/>
                  <a:gd name="T3" fmla="*/ 44 h 598"/>
                  <a:gd name="T4" fmla="*/ 6 w 130"/>
                  <a:gd name="T5" fmla="*/ 0 h 598"/>
                  <a:gd name="T6" fmla="*/ 0 w 130"/>
                  <a:gd name="T7" fmla="*/ 5 h 598"/>
                  <a:gd name="T8" fmla="*/ 3 w 130"/>
                  <a:gd name="T9" fmla="*/ 10 h 598"/>
                  <a:gd name="T10" fmla="*/ 80 w 130"/>
                  <a:gd name="T11" fmla="*/ 155 h 598"/>
                  <a:gd name="T12" fmla="*/ 96 w 130"/>
                  <a:gd name="T13" fmla="*/ 299 h 598"/>
                  <a:gd name="T14" fmla="*/ 78 w 130"/>
                  <a:gd name="T15" fmla="*/ 449 h 598"/>
                  <a:gd name="T16" fmla="*/ 4 w 130"/>
                  <a:gd name="T17" fmla="*/ 586 h 598"/>
                  <a:gd name="T18" fmla="*/ 0 w 130"/>
                  <a:gd name="T19" fmla="*/ 593 h 598"/>
                  <a:gd name="T20" fmla="*/ 6 w 130"/>
                  <a:gd name="T21" fmla="*/ 598 h 598"/>
                  <a:gd name="T22" fmla="*/ 47 w 130"/>
                  <a:gd name="T23" fmla="*/ 561 h 598"/>
                  <a:gd name="T24" fmla="*/ 130 w 130"/>
                  <a:gd name="T25" fmla="*/ 299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598">
                    <a:moveTo>
                      <a:pt x="130" y="299"/>
                    </a:moveTo>
                    <a:cubicBezTo>
                      <a:pt x="130" y="228"/>
                      <a:pt x="117" y="128"/>
                      <a:pt x="52" y="44"/>
                    </a:cubicBezTo>
                    <a:cubicBezTo>
                      <a:pt x="47" y="38"/>
                      <a:pt x="15" y="0"/>
                      <a:pt x="6" y="0"/>
                    </a:cubicBezTo>
                    <a:cubicBezTo>
                      <a:pt x="3" y="0"/>
                      <a:pt x="0" y="1"/>
                      <a:pt x="0" y="5"/>
                    </a:cubicBezTo>
                    <a:cubicBezTo>
                      <a:pt x="0" y="7"/>
                      <a:pt x="1" y="8"/>
                      <a:pt x="3" y="10"/>
                    </a:cubicBezTo>
                    <a:cubicBezTo>
                      <a:pt x="27" y="36"/>
                      <a:pt x="59" y="76"/>
                      <a:pt x="80" y="155"/>
                    </a:cubicBezTo>
                    <a:cubicBezTo>
                      <a:pt x="91" y="201"/>
                      <a:pt x="96" y="252"/>
                      <a:pt x="96" y="299"/>
                    </a:cubicBezTo>
                    <a:cubicBezTo>
                      <a:pt x="96" y="349"/>
                      <a:pt x="91" y="400"/>
                      <a:pt x="78" y="449"/>
                    </a:cubicBezTo>
                    <a:cubicBezTo>
                      <a:pt x="59" y="519"/>
                      <a:pt x="30" y="559"/>
                      <a:pt x="4" y="586"/>
                    </a:cubicBezTo>
                    <a:cubicBezTo>
                      <a:pt x="0" y="591"/>
                      <a:pt x="0" y="592"/>
                      <a:pt x="0" y="593"/>
                    </a:cubicBezTo>
                    <a:cubicBezTo>
                      <a:pt x="0" y="597"/>
                      <a:pt x="3" y="598"/>
                      <a:pt x="6" y="598"/>
                    </a:cubicBezTo>
                    <a:cubicBezTo>
                      <a:pt x="13" y="598"/>
                      <a:pt x="41" y="568"/>
                      <a:pt x="47" y="561"/>
                    </a:cubicBezTo>
                    <a:cubicBezTo>
                      <a:pt x="98" y="500"/>
                      <a:pt x="130" y="410"/>
                      <a:pt x="130" y="299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40">
                <a:extLst>
                  <a:ext uri="{FF2B5EF4-FFF2-40B4-BE49-F238E27FC236}">
                    <a16:creationId xmlns:a16="http://schemas.microsoft.com/office/drawing/2014/main" id="{854CDB8C-4482-4941-9CDE-8FE9EFE77560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4805363" y="4467226"/>
                <a:ext cx="196850" cy="146050"/>
              </a:xfrm>
              <a:custGeom>
                <a:avLst/>
                <a:gdLst>
                  <a:gd name="T0" fmla="*/ 275 w 336"/>
                  <a:gd name="T1" fmla="*/ 0 h 232"/>
                  <a:gd name="T2" fmla="*/ 275 w 336"/>
                  <a:gd name="T3" fmla="*/ 8 h 232"/>
                  <a:gd name="T4" fmla="*/ 296 w 336"/>
                  <a:gd name="T5" fmla="*/ 23 h 232"/>
                  <a:gd name="T6" fmla="*/ 288 w 336"/>
                  <a:gd name="T7" fmla="*/ 56 h 232"/>
                  <a:gd name="T8" fmla="*/ 243 w 336"/>
                  <a:gd name="T9" fmla="*/ 167 h 232"/>
                  <a:gd name="T10" fmla="*/ 201 w 336"/>
                  <a:gd name="T11" fmla="*/ 55 h 232"/>
                  <a:gd name="T12" fmla="*/ 193 w 336"/>
                  <a:gd name="T13" fmla="*/ 26 h 232"/>
                  <a:gd name="T14" fmla="*/ 222 w 336"/>
                  <a:gd name="T15" fmla="*/ 8 h 232"/>
                  <a:gd name="T16" fmla="*/ 222 w 336"/>
                  <a:gd name="T17" fmla="*/ 0 h 232"/>
                  <a:gd name="T18" fmla="*/ 120 w 336"/>
                  <a:gd name="T19" fmla="*/ 0 h 232"/>
                  <a:gd name="T20" fmla="*/ 120 w 336"/>
                  <a:gd name="T21" fmla="*/ 8 h 232"/>
                  <a:gd name="T22" fmla="*/ 155 w 336"/>
                  <a:gd name="T23" fmla="*/ 42 h 232"/>
                  <a:gd name="T24" fmla="*/ 165 w 336"/>
                  <a:gd name="T25" fmla="*/ 70 h 232"/>
                  <a:gd name="T26" fmla="*/ 119 w 336"/>
                  <a:gd name="T27" fmla="*/ 169 h 232"/>
                  <a:gd name="T28" fmla="*/ 70 w 336"/>
                  <a:gd name="T29" fmla="*/ 39 h 232"/>
                  <a:gd name="T30" fmla="*/ 67 w 336"/>
                  <a:gd name="T31" fmla="*/ 24 h 232"/>
                  <a:gd name="T32" fmla="*/ 90 w 336"/>
                  <a:gd name="T33" fmla="*/ 8 h 232"/>
                  <a:gd name="T34" fmla="*/ 90 w 336"/>
                  <a:gd name="T35" fmla="*/ 0 h 232"/>
                  <a:gd name="T36" fmla="*/ 0 w 336"/>
                  <a:gd name="T37" fmla="*/ 0 h 232"/>
                  <a:gd name="T38" fmla="*/ 0 w 336"/>
                  <a:gd name="T39" fmla="*/ 8 h 232"/>
                  <a:gd name="T40" fmla="*/ 27 w 336"/>
                  <a:gd name="T41" fmla="*/ 39 h 232"/>
                  <a:gd name="T42" fmla="*/ 94 w 336"/>
                  <a:gd name="T43" fmla="*/ 210 h 232"/>
                  <a:gd name="T44" fmla="*/ 107 w 336"/>
                  <a:gd name="T45" fmla="*/ 232 h 232"/>
                  <a:gd name="T46" fmla="*/ 119 w 336"/>
                  <a:gd name="T47" fmla="*/ 212 h 232"/>
                  <a:gd name="T48" fmla="*/ 175 w 336"/>
                  <a:gd name="T49" fmla="*/ 92 h 232"/>
                  <a:gd name="T50" fmla="*/ 221 w 336"/>
                  <a:gd name="T51" fmla="*/ 210 h 232"/>
                  <a:gd name="T52" fmla="*/ 233 w 336"/>
                  <a:gd name="T53" fmla="*/ 232 h 232"/>
                  <a:gd name="T54" fmla="*/ 247 w 336"/>
                  <a:gd name="T55" fmla="*/ 207 h 232"/>
                  <a:gd name="T56" fmla="*/ 315 w 336"/>
                  <a:gd name="T57" fmla="*/ 35 h 232"/>
                  <a:gd name="T58" fmla="*/ 336 w 336"/>
                  <a:gd name="T59" fmla="*/ 8 h 232"/>
                  <a:gd name="T60" fmla="*/ 336 w 336"/>
                  <a:gd name="T61" fmla="*/ 0 h 232"/>
                  <a:gd name="T62" fmla="*/ 275 w 336"/>
                  <a:gd name="T6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232">
                    <a:moveTo>
                      <a:pt x="275" y="0"/>
                    </a:moveTo>
                    <a:lnTo>
                      <a:pt x="275" y="8"/>
                    </a:lnTo>
                    <a:cubicBezTo>
                      <a:pt x="291" y="11"/>
                      <a:pt x="296" y="15"/>
                      <a:pt x="296" y="23"/>
                    </a:cubicBezTo>
                    <a:cubicBezTo>
                      <a:pt x="296" y="31"/>
                      <a:pt x="293" y="43"/>
                      <a:pt x="288" y="56"/>
                    </a:cubicBezTo>
                    <a:lnTo>
                      <a:pt x="243" y="167"/>
                    </a:lnTo>
                    <a:lnTo>
                      <a:pt x="201" y="55"/>
                    </a:lnTo>
                    <a:cubicBezTo>
                      <a:pt x="193" y="32"/>
                      <a:pt x="193" y="32"/>
                      <a:pt x="193" y="26"/>
                    </a:cubicBezTo>
                    <a:cubicBezTo>
                      <a:pt x="193" y="15"/>
                      <a:pt x="198" y="11"/>
                      <a:pt x="222" y="8"/>
                    </a:cubicBezTo>
                    <a:lnTo>
                      <a:pt x="222" y="0"/>
                    </a:lnTo>
                    <a:lnTo>
                      <a:pt x="120" y="0"/>
                    </a:lnTo>
                    <a:lnTo>
                      <a:pt x="120" y="8"/>
                    </a:lnTo>
                    <a:cubicBezTo>
                      <a:pt x="139" y="10"/>
                      <a:pt x="145" y="15"/>
                      <a:pt x="155" y="42"/>
                    </a:cubicBezTo>
                    <a:cubicBezTo>
                      <a:pt x="158" y="51"/>
                      <a:pt x="162" y="61"/>
                      <a:pt x="165" y="70"/>
                    </a:cubicBezTo>
                    <a:lnTo>
                      <a:pt x="119" y="169"/>
                    </a:lnTo>
                    <a:lnTo>
                      <a:pt x="70" y="39"/>
                    </a:lnTo>
                    <a:cubicBezTo>
                      <a:pt x="68" y="34"/>
                      <a:pt x="67" y="29"/>
                      <a:pt x="67" y="24"/>
                    </a:cubicBezTo>
                    <a:cubicBezTo>
                      <a:pt x="67" y="14"/>
                      <a:pt x="73" y="10"/>
                      <a:pt x="90" y="8"/>
                    </a:cubicBezTo>
                    <a:lnTo>
                      <a:pt x="90" y="0"/>
                    </a:lnTo>
                    <a:lnTo>
                      <a:pt x="0" y="0"/>
                    </a:lnTo>
                    <a:lnTo>
                      <a:pt x="0" y="8"/>
                    </a:lnTo>
                    <a:cubicBezTo>
                      <a:pt x="12" y="9"/>
                      <a:pt x="16" y="14"/>
                      <a:pt x="27" y="39"/>
                    </a:cubicBezTo>
                    <a:lnTo>
                      <a:pt x="94" y="210"/>
                    </a:lnTo>
                    <a:cubicBezTo>
                      <a:pt x="100" y="225"/>
                      <a:pt x="104" y="232"/>
                      <a:pt x="107" y="232"/>
                    </a:cubicBezTo>
                    <a:cubicBezTo>
                      <a:pt x="109" y="232"/>
                      <a:pt x="113" y="225"/>
                      <a:pt x="119" y="212"/>
                    </a:cubicBezTo>
                    <a:lnTo>
                      <a:pt x="175" y="92"/>
                    </a:lnTo>
                    <a:lnTo>
                      <a:pt x="221" y="210"/>
                    </a:lnTo>
                    <a:cubicBezTo>
                      <a:pt x="228" y="229"/>
                      <a:pt x="230" y="232"/>
                      <a:pt x="233" y="232"/>
                    </a:cubicBezTo>
                    <a:cubicBezTo>
                      <a:pt x="236" y="232"/>
                      <a:pt x="239" y="227"/>
                      <a:pt x="247" y="207"/>
                    </a:cubicBezTo>
                    <a:lnTo>
                      <a:pt x="315" y="35"/>
                    </a:lnTo>
                    <a:cubicBezTo>
                      <a:pt x="324" y="14"/>
                      <a:pt x="326" y="11"/>
                      <a:pt x="336" y="8"/>
                    </a:cubicBezTo>
                    <a:lnTo>
                      <a:pt x="336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41">
                <a:extLst>
                  <a:ext uri="{FF2B5EF4-FFF2-40B4-BE49-F238E27FC236}">
                    <a16:creationId xmlns:a16="http://schemas.microsoft.com/office/drawing/2014/main" id="{EDA09297-DE03-49C8-A870-97373D18FF47}"/>
                  </a:ext>
                </a:extLst>
              </p:cNvPr>
              <p:cNvSpPr>
                <a:spLocks noEditPoint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5014913" y="4394201"/>
                <a:ext cx="69850" cy="214313"/>
              </a:xfrm>
              <a:custGeom>
                <a:avLst/>
                <a:gdLst>
                  <a:gd name="T0" fmla="*/ 80 w 119"/>
                  <a:gd name="T1" fmla="*/ 111 h 341"/>
                  <a:gd name="T2" fmla="*/ 2 w 119"/>
                  <a:gd name="T3" fmla="*/ 139 h 341"/>
                  <a:gd name="T4" fmla="*/ 2 w 119"/>
                  <a:gd name="T5" fmla="*/ 146 h 341"/>
                  <a:gd name="T6" fmla="*/ 6 w 119"/>
                  <a:gd name="T7" fmla="*/ 146 h 341"/>
                  <a:gd name="T8" fmla="*/ 23 w 119"/>
                  <a:gd name="T9" fmla="*/ 144 h 341"/>
                  <a:gd name="T10" fmla="*/ 40 w 119"/>
                  <a:gd name="T11" fmla="*/ 174 h 341"/>
                  <a:gd name="T12" fmla="*/ 40 w 119"/>
                  <a:gd name="T13" fmla="*/ 290 h 341"/>
                  <a:gd name="T14" fmla="*/ 0 w 119"/>
                  <a:gd name="T15" fmla="*/ 333 h 341"/>
                  <a:gd name="T16" fmla="*/ 0 w 119"/>
                  <a:gd name="T17" fmla="*/ 341 h 341"/>
                  <a:gd name="T18" fmla="*/ 119 w 119"/>
                  <a:gd name="T19" fmla="*/ 341 h 341"/>
                  <a:gd name="T20" fmla="*/ 119 w 119"/>
                  <a:gd name="T21" fmla="*/ 333 h 341"/>
                  <a:gd name="T22" fmla="*/ 82 w 119"/>
                  <a:gd name="T23" fmla="*/ 290 h 341"/>
                  <a:gd name="T24" fmla="*/ 82 w 119"/>
                  <a:gd name="T25" fmla="*/ 113 h 341"/>
                  <a:gd name="T26" fmla="*/ 80 w 119"/>
                  <a:gd name="T27" fmla="*/ 111 h 341"/>
                  <a:gd name="T28" fmla="*/ 56 w 119"/>
                  <a:gd name="T29" fmla="*/ 0 h 341"/>
                  <a:gd name="T30" fmla="*/ 31 w 119"/>
                  <a:gd name="T31" fmla="*/ 25 h 341"/>
                  <a:gd name="T32" fmla="*/ 56 w 119"/>
                  <a:gd name="T33" fmla="*/ 51 h 341"/>
                  <a:gd name="T34" fmla="*/ 82 w 119"/>
                  <a:gd name="T35" fmla="*/ 25 h 341"/>
                  <a:gd name="T36" fmla="*/ 56 w 119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341">
                    <a:moveTo>
                      <a:pt x="80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9" y="144"/>
                      <a:pt x="23" y="144"/>
                    </a:cubicBezTo>
                    <a:cubicBezTo>
                      <a:pt x="35" y="144"/>
                      <a:pt x="40" y="152"/>
                      <a:pt x="40" y="174"/>
                    </a:cubicBezTo>
                    <a:lnTo>
                      <a:pt x="40" y="290"/>
                    </a:lnTo>
                    <a:cubicBezTo>
                      <a:pt x="40" y="326"/>
                      <a:pt x="35" y="331"/>
                      <a:pt x="0" y="333"/>
                    </a:cubicBezTo>
                    <a:lnTo>
                      <a:pt x="0" y="341"/>
                    </a:lnTo>
                    <a:lnTo>
                      <a:pt x="119" y="341"/>
                    </a:lnTo>
                    <a:lnTo>
                      <a:pt x="119" y="333"/>
                    </a:lnTo>
                    <a:cubicBezTo>
                      <a:pt x="86" y="331"/>
                      <a:pt x="82" y="326"/>
                      <a:pt x="82" y="290"/>
                    </a:cubicBezTo>
                    <a:lnTo>
                      <a:pt x="82" y="113"/>
                    </a:lnTo>
                    <a:lnTo>
                      <a:pt x="80" y="111"/>
                    </a:lnTo>
                    <a:close/>
                    <a:moveTo>
                      <a:pt x="56" y="0"/>
                    </a:moveTo>
                    <a:cubicBezTo>
                      <a:pt x="43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1" y="51"/>
                      <a:pt x="82" y="40"/>
                      <a:pt x="82" y="25"/>
                    </a:cubicBezTo>
                    <a:cubicBezTo>
                      <a:pt x="82" y="11"/>
                      <a:pt x="71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42">
                <a:extLst>
                  <a:ext uri="{FF2B5EF4-FFF2-40B4-BE49-F238E27FC236}">
                    <a16:creationId xmlns:a16="http://schemas.microsoft.com/office/drawing/2014/main" id="{3841F286-7E1C-4010-A292-D43FCCEBBFB4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5095875" y="4427539"/>
                <a:ext cx="77788" cy="184150"/>
              </a:xfrm>
              <a:custGeom>
                <a:avLst/>
                <a:gdLst>
                  <a:gd name="T0" fmla="*/ 121 w 133"/>
                  <a:gd name="T1" fmla="*/ 64 h 294"/>
                  <a:gd name="T2" fmla="*/ 71 w 133"/>
                  <a:gd name="T3" fmla="*/ 64 h 294"/>
                  <a:gd name="T4" fmla="*/ 71 w 133"/>
                  <a:gd name="T5" fmla="*/ 6 h 294"/>
                  <a:gd name="T6" fmla="*/ 67 w 133"/>
                  <a:gd name="T7" fmla="*/ 0 h 294"/>
                  <a:gd name="T8" fmla="*/ 57 w 133"/>
                  <a:gd name="T9" fmla="*/ 14 h 294"/>
                  <a:gd name="T10" fmla="*/ 9 w 133"/>
                  <a:gd name="T11" fmla="*/ 67 h 294"/>
                  <a:gd name="T12" fmla="*/ 0 w 133"/>
                  <a:gd name="T13" fmla="*/ 77 h 294"/>
                  <a:gd name="T14" fmla="*/ 2 w 133"/>
                  <a:gd name="T15" fmla="*/ 80 h 294"/>
                  <a:gd name="T16" fmla="*/ 29 w 133"/>
                  <a:gd name="T17" fmla="*/ 80 h 294"/>
                  <a:gd name="T18" fmla="*/ 29 w 133"/>
                  <a:gd name="T19" fmla="*/ 230 h 294"/>
                  <a:gd name="T20" fmla="*/ 73 w 133"/>
                  <a:gd name="T21" fmla="*/ 294 h 294"/>
                  <a:gd name="T22" fmla="*/ 133 w 133"/>
                  <a:gd name="T23" fmla="*/ 256 h 294"/>
                  <a:gd name="T24" fmla="*/ 126 w 133"/>
                  <a:gd name="T25" fmla="*/ 250 h 294"/>
                  <a:gd name="T26" fmla="*/ 97 w 133"/>
                  <a:gd name="T27" fmla="*/ 268 h 294"/>
                  <a:gd name="T28" fmla="*/ 71 w 133"/>
                  <a:gd name="T29" fmla="*/ 223 h 294"/>
                  <a:gd name="T30" fmla="*/ 71 w 133"/>
                  <a:gd name="T31" fmla="*/ 80 h 294"/>
                  <a:gd name="T32" fmla="*/ 121 w 133"/>
                  <a:gd name="T33" fmla="*/ 80 h 294"/>
                  <a:gd name="T34" fmla="*/ 121 w 133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294">
                    <a:moveTo>
                      <a:pt x="121" y="64"/>
                    </a:moveTo>
                    <a:lnTo>
                      <a:pt x="71" y="64"/>
                    </a:lnTo>
                    <a:lnTo>
                      <a:pt x="71" y="6"/>
                    </a:lnTo>
                    <a:cubicBezTo>
                      <a:pt x="71" y="1"/>
                      <a:pt x="70" y="0"/>
                      <a:pt x="67" y="0"/>
                    </a:cubicBezTo>
                    <a:cubicBezTo>
                      <a:pt x="64" y="4"/>
                      <a:pt x="61" y="9"/>
                      <a:pt x="57" y="14"/>
                    </a:cubicBezTo>
                    <a:cubicBezTo>
                      <a:pt x="38" y="41"/>
                      <a:pt x="17" y="65"/>
                      <a:pt x="9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lnTo>
                      <a:pt x="29" y="80"/>
                    </a:lnTo>
                    <a:lnTo>
                      <a:pt x="29" y="230"/>
                    </a:lnTo>
                    <a:cubicBezTo>
                      <a:pt x="29" y="272"/>
                      <a:pt x="44" y="294"/>
                      <a:pt x="73" y="294"/>
                    </a:cubicBezTo>
                    <a:cubicBezTo>
                      <a:pt x="98" y="294"/>
                      <a:pt x="117" y="282"/>
                      <a:pt x="133" y="256"/>
                    </a:cubicBezTo>
                    <a:lnTo>
                      <a:pt x="126" y="250"/>
                    </a:lnTo>
                    <a:cubicBezTo>
                      <a:pt x="116" y="263"/>
                      <a:pt x="108" y="268"/>
                      <a:pt x="97" y="268"/>
                    </a:cubicBezTo>
                    <a:cubicBezTo>
                      <a:pt x="78" y="268"/>
                      <a:pt x="71" y="254"/>
                      <a:pt x="71" y="223"/>
                    </a:cubicBezTo>
                    <a:lnTo>
                      <a:pt x="71" y="80"/>
                    </a:lnTo>
                    <a:lnTo>
                      <a:pt x="121" y="80"/>
                    </a:lnTo>
                    <a:lnTo>
                      <a:pt x="121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43">
                <a:extLst>
                  <a:ext uri="{FF2B5EF4-FFF2-40B4-BE49-F238E27FC236}">
                    <a16:creationId xmlns:a16="http://schemas.microsoft.com/office/drawing/2014/main" id="{791C2D31-A3F9-419E-8F12-BFDC2A721FEF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5175250" y="4394201"/>
                <a:ext cx="139700" cy="214313"/>
              </a:xfrm>
              <a:custGeom>
                <a:avLst/>
                <a:gdLst>
                  <a:gd name="T0" fmla="*/ 74 w 238"/>
                  <a:gd name="T1" fmla="*/ 169 h 341"/>
                  <a:gd name="T2" fmla="*/ 129 w 238"/>
                  <a:gd name="T3" fmla="*/ 138 h 341"/>
                  <a:gd name="T4" fmla="*/ 166 w 238"/>
                  <a:gd name="T5" fmla="*/ 191 h 341"/>
                  <a:gd name="T6" fmla="*/ 166 w 238"/>
                  <a:gd name="T7" fmla="*/ 290 h 341"/>
                  <a:gd name="T8" fmla="*/ 132 w 238"/>
                  <a:gd name="T9" fmla="*/ 333 h 341"/>
                  <a:gd name="T10" fmla="*/ 132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8 w 238"/>
                  <a:gd name="T17" fmla="*/ 290 h 341"/>
                  <a:gd name="T18" fmla="*/ 208 w 238"/>
                  <a:gd name="T19" fmla="*/ 190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0 w 238"/>
                  <a:gd name="T31" fmla="*/ 22 h 341"/>
                  <a:gd name="T32" fmla="*/ 0 w 238"/>
                  <a:gd name="T33" fmla="*/ 30 h 341"/>
                  <a:gd name="T34" fmla="*/ 6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69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6" y="156"/>
                      <a:pt x="166" y="191"/>
                    </a:cubicBezTo>
                    <a:lnTo>
                      <a:pt x="166" y="290"/>
                    </a:lnTo>
                    <a:cubicBezTo>
                      <a:pt x="166" y="324"/>
                      <a:pt x="161" y="330"/>
                      <a:pt x="132" y="333"/>
                    </a:cubicBezTo>
                    <a:lnTo>
                      <a:pt x="132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1" y="328"/>
                      <a:pt x="208" y="324"/>
                      <a:pt x="208" y="290"/>
                    </a:cubicBezTo>
                    <a:lnTo>
                      <a:pt x="208" y="190"/>
                    </a:lnTo>
                    <a:cubicBezTo>
                      <a:pt x="208" y="138"/>
                      <a:pt x="187" y="111"/>
                      <a:pt x="147" y="111"/>
                    </a:cubicBezTo>
                    <a:cubicBezTo>
                      <a:pt x="117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2" y="29"/>
                      <a:pt x="4" y="29"/>
                      <a:pt x="6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44">
                <a:extLst>
                  <a:ext uri="{FF2B5EF4-FFF2-40B4-BE49-F238E27FC236}">
                    <a16:creationId xmlns:a16="http://schemas.microsoft.com/office/drawing/2014/main" id="{6EC82A78-A8CD-42DC-8BB8-0A868A5935E6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5394325" y="4394201"/>
                <a:ext cx="139700" cy="214313"/>
              </a:xfrm>
              <a:custGeom>
                <a:avLst/>
                <a:gdLst>
                  <a:gd name="T0" fmla="*/ 74 w 239"/>
                  <a:gd name="T1" fmla="*/ 169 h 341"/>
                  <a:gd name="T2" fmla="*/ 130 w 239"/>
                  <a:gd name="T3" fmla="*/ 138 h 341"/>
                  <a:gd name="T4" fmla="*/ 167 w 239"/>
                  <a:gd name="T5" fmla="*/ 191 h 341"/>
                  <a:gd name="T6" fmla="*/ 167 w 239"/>
                  <a:gd name="T7" fmla="*/ 290 h 341"/>
                  <a:gd name="T8" fmla="*/ 133 w 239"/>
                  <a:gd name="T9" fmla="*/ 333 h 341"/>
                  <a:gd name="T10" fmla="*/ 133 w 239"/>
                  <a:gd name="T11" fmla="*/ 341 h 341"/>
                  <a:gd name="T12" fmla="*/ 239 w 239"/>
                  <a:gd name="T13" fmla="*/ 341 h 341"/>
                  <a:gd name="T14" fmla="*/ 239 w 239"/>
                  <a:gd name="T15" fmla="*/ 333 h 341"/>
                  <a:gd name="T16" fmla="*/ 209 w 239"/>
                  <a:gd name="T17" fmla="*/ 290 h 341"/>
                  <a:gd name="T18" fmla="*/ 209 w 239"/>
                  <a:gd name="T19" fmla="*/ 190 h 341"/>
                  <a:gd name="T20" fmla="*/ 147 w 239"/>
                  <a:gd name="T21" fmla="*/ 111 h 341"/>
                  <a:gd name="T22" fmla="*/ 74 w 239"/>
                  <a:gd name="T23" fmla="*/ 153 h 341"/>
                  <a:gd name="T24" fmla="*/ 74 w 239"/>
                  <a:gd name="T25" fmla="*/ 1 h 341"/>
                  <a:gd name="T26" fmla="*/ 72 w 239"/>
                  <a:gd name="T27" fmla="*/ 0 h 341"/>
                  <a:gd name="T28" fmla="*/ 14 w 239"/>
                  <a:gd name="T29" fmla="*/ 18 h 341"/>
                  <a:gd name="T30" fmla="*/ 1 w 239"/>
                  <a:gd name="T31" fmla="*/ 22 h 341"/>
                  <a:gd name="T32" fmla="*/ 1 w 239"/>
                  <a:gd name="T33" fmla="*/ 30 h 341"/>
                  <a:gd name="T34" fmla="*/ 7 w 239"/>
                  <a:gd name="T35" fmla="*/ 29 h 341"/>
                  <a:gd name="T36" fmla="*/ 32 w 239"/>
                  <a:gd name="T37" fmla="*/ 55 h 341"/>
                  <a:gd name="T38" fmla="*/ 32 w 239"/>
                  <a:gd name="T39" fmla="*/ 290 h 341"/>
                  <a:gd name="T40" fmla="*/ 0 w 239"/>
                  <a:gd name="T41" fmla="*/ 333 h 341"/>
                  <a:gd name="T42" fmla="*/ 0 w 239"/>
                  <a:gd name="T43" fmla="*/ 341 h 341"/>
                  <a:gd name="T44" fmla="*/ 108 w 239"/>
                  <a:gd name="T45" fmla="*/ 341 h 341"/>
                  <a:gd name="T46" fmla="*/ 108 w 239"/>
                  <a:gd name="T47" fmla="*/ 333 h 341"/>
                  <a:gd name="T48" fmla="*/ 74 w 239"/>
                  <a:gd name="T49" fmla="*/ 290 h 341"/>
                  <a:gd name="T50" fmla="*/ 74 w 239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9" h="341">
                    <a:moveTo>
                      <a:pt x="74" y="169"/>
                    </a:moveTo>
                    <a:cubicBezTo>
                      <a:pt x="95" y="147"/>
                      <a:pt x="110" y="138"/>
                      <a:pt x="130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9" y="341"/>
                    </a:lnTo>
                    <a:lnTo>
                      <a:pt x="239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2" y="0"/>
                    </a:lnTo>
                    <a:cubicBezTo>
                      <a:pt x="55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45">
                <a:extLst>
                  <a:ext uri="{FF2B5EF4-FFF2-40B4-BE49-F238E27FC236}">
                    <a16:creationId xmlns:a16="http://schemas.microsoft.com/office/drawing/2014/main" id="{A6C84125-3A79-4911-95ED-DA7C4E1157D9}"/>
                  </a:ext>
                </a:extLst>
              </p:cNvPr>
              <p:cNvSpPr>
                <a:spLocks noEditPoints="1"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5543550" y="4394201"/>
                <a:ext cx="68263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3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6 w 118"/>
                  <a:gd name="T29" fmla="*/ 0 h 341"/>
                  <a:gd name="T30" fmla="*/ 31 w 118"/>
                  <a:gd name="T31" fmla="*/ 25 h 341"/>
                  <a:gd name="T32" fmla="*/ 56 w 118"/>
                  <a:gd name="T33" fmla="*/ 51 h 341"/>
                  <a:gd name="T34" fmla="*/ 82 w 118"/>
                  <a:gd name="T35" fmla="*/ 25 h 341"/>
                  <a:gd name="T36" fmla="*/ 56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3" y="144"/>
                    </a:cubicBezTo>
                    <a:cubicBezTo>
                      <a:pt x="35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6" y="0"/>
                    </a:moveTo>
                    <a:cubicBezTo>
                      <a:pt x="42" y="0"/>
                      <a:pt x="31" y="11"/>
                      <a:pt x="31" y="25"/>
                    </a:cubicBezTo>
                    <a:cubicBezTo>
                      <a:pt x="31" y="39"/>
                      <a:pt x="42" y="51"/>
                      <a:pt x="56" y="51"/>
                    </a:cubicBezTo>
                    <a:cubicBezTo>
                      <a:pt x="70" y="51"/>
                      <a:pt x="82" y="40"/>
                      <a:pt x="82" y="25"/>
                    </a:cubicBezTo>
                    <a:cubicBezTo>
                      <a:pt x="82" y="11"/>
                      <a:pt x="70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46">
                <a:extLst>
                  <a:ext uri="{FF2B5EF4-FFF2-40B4-BE49-F238E27FC236}">
                    <a16:creationId xmlns:a16="http://schemas.microsoft.com/office/drawing/2014/main" id="{7BE01300-D155-4B89-8F5F-C348C44394D9}"/>
                  </a:ext>
                </a:extLst>
              </p:cNvPr>
              <p:cNvSpPr>
                <a:spLocks noEditPoint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5627688" y="4464051"/>
                <a:ext cx="128588" cy="212725"/>
              </a:xfrm>
              <a:custGeom>
                <a:avLst/>
                <a:gdLst>
                  <a:gd name="T0" fmla="*/ 221 w 221"/>
                  <a:gd name="T1" fmla="*/ 36 h 338"/>
                  <a:gd name="T2" fmla="*/ 221 w 221"/>
                  <a:gd name="T3" fmla="*/ 17 h 338"/>
                  <a:gd name="T4" fmla="*/ 182 w 221"/>
                  <a:gd name="T5" fmla="*/ 17 h 338"/>
                  <a:gd name="T6" fmla="*/ 155 w 221"/>
                  <a:gd name="T7" fmla="*/ 12 h 338"/>
                  <a:gd name="T8" fmla="*/ 144 w 221"/>
                  <a:gd name="T9" fmla="*/ 8 h 338"/>
                  <a:gd name="T10" fmla="*/ 104 w 221"/>
                  <a:gd name="T11" fmla="*/ 0 h 338"/>
                  <a:gd name="T12" fmla="*/ 21 w 221"/>
                  <a:gd name="T13" fmla="*/ 81 h 338"/>
                  <a:gd name="T14" fmla="*/ 67 w 221"/>
                  <a:gd name="T15" fmla="*/ 148 h 338"/>
                  <a:gd name="T16" fmla="*/ 46 w 221"/>
                  <a:gd name="T17" fmla="*/ 168 h 338"/>
                  <a:gd name="T18" fmla="*/ 23 w 221"/>
                  <a:gd name="T19" fmla="*/ 203 h 338"/>
                  <a:gd name="T20" fmla="*/ 49 w 221"/>
                  <a:gd name="T21" fmla="*/ 229 h 338"/>
                  <a:gd name="T22" fmla="*/ 0 w 221"/>
                  <a:gd name="T23" fmla="*/ 290 h 338"/>
                  <a:gd name="T24" fmla="*/ 87 w 221"/>
                  <a:gd name="T25" fmla="*/ 338 h 338"/>
                  <a:gd name="T26" fmla="*/ 189 w 221"/>
                  <a:gd name="T27" fmla="*/ 304 h 338"/>
                  <a:gd name="T28" fmla="*/ 216 w 221"/>
                  <a:gd name="T29" fmla="*/ 254 h 338"/>
                  <a:gd name="T30" fmla="*/ 156 w 221"/>
                  <a:gd name="T31" fmla="*/ 201 h 338"/>
                  <a:gd name="T32" fmla="*/ 92 w 221"/>
                  <a:gd name="T33" fmla="*/ 198 h 338"/>
                  <a:gd name="T34" fmla="*/ 53 w 221"/>
                  <a:gd name="T35" fmla="*/ 184 h 338"/>
                  <a:gd name="T36" fmla="*/ 83 w 221"/>
                  <a:gd name="T37" fmla="*/ 153 h 338"/>
                  <a:gd name="T38" fmla="*/ 92 w 221"/>
                  <a:gd name="T39" fmla="*/ 154 h 338"/>
                  <a:gd name="T40" fmla="*/ 111 w 221"/>
                  <a:gd name="T41" fmla="*/ 155 h 338"/>
                  <a:gd name="T42" fmla="*/ 165 w 221"/>
                  <a:gd name="T43" fmla="*/ 134 h 338"/>
                  <a:gd name="T44" fmla="*/ 189 w 221"/>
                  <a:gd name="T45" fmla="*/ 78 h 338"/>
                  <a:gd name="T46" fmla="*/ 179 w 221"/>
                  <a:gd name="T47" fmla="*/ 36 h 338"/>
                  <a:gd name="T48" fmla="*/ 221 w 221"/>
                  <a:gd name="T49" fmla="*/ 36 h 338"/>
                  <a:gd name="T50" fmla="*/ 60 w 221"/>
                  <a:gd name="T51" fmla="*/ 231 h 338"/>
                  <a:gd name="T52" fmla="*/ 141 w 221"/>
                  <a:gd name="T53" fmla="*/ 237 h 338"/>
                  <a:gd name="T54" fmla="*/ 202 w 221"/>
                  <a:gd name="T55" fmla="*/ 261 h 338"/>
                  <a:gd name="T56" fmla="*/ 108 w 221"/>
                  <a:gd name="T57" fmla="*/ 310 h 338"/>
                  <a:gd name="T58" fmla="*/ 35 w 221"/>
                  <a:gd name="T59" fmla="*/ 273 h 338"/>
                  <a:gd name="T60" fmla="*/ 60 w 221"/>
                  <a:gd name="T61" fmla="*/ 231 h 338"/>
                  <a:gd name="T62" fmla="*/ 62 w 221"/>
                  <a:gd name="T63" fmla="*/ 61 h 338"/>
                  <a:gd name="T64" fmla="*/ 99 w 221"/>
                  <a:gd name="T65" fmla="*/ 14 h 338"/>
                  <a:gd name="T66" fmla="*/ 136 w 221"/>
                  <a:gd name="T67" fmla="*/ 38 h 338"/>
                  <a:gd name="T68" fmla="*/ 151 w 221"/>
                  <a:gd name="T69" fmla="*/ 97 h 338"/>
                  <a:gd name="T70" fmla="*/ 113 w 221"/>
                  <a:gd name="T71" fmla="*/ 143 h 338"/>
                  <a:gd name="T72" fmla="*/ 62 w 221"/>
                  <a:gd name="T73" fmla="*/ 62 h 338"/>
                  <a:gd name="T74" fmla="*/ 62 w 221"/>
                  <a:gd name="T75" fmla="*/ 6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338">
                    <a:moveTo>
                      <a:pt x="221" y="36"/>
                    </a:moveTo>
                    <a:lnTo>
                      <a:pt x="221" y="17"/>
                    </a:lnTo>
                    <a:lnTo>
                      <a:pt x="182" y="17"/>
                    </a:lnTo>
                    <a:cubicBezTo>
                      <a:pt x="173" y="17"/>
                      <a:pt x="165" y="15"/>
                      <a:pt x="155" y="12"/>
                    </a:cubicBezTo>
                    <a:lnTo>
                      <a:pt x="144" y="8"/>
                    </a:lnTo>
                    <a:cubicBezTo>
                      <a:pt x="131" y="3"/>
                      <a:pt x="117" y="0"/>
                      <a:pt x="104" y="0"/>
                    </a:cubicBezTo>
                    <a:cubicBezTo>
                      <a:pt x="58" y="0"/>
                      <a:pt x="21" y="36"/>
                      <a:pt x="21" y="81"/>
                    </a:cubicBezTo>
                    <a:cubicBezTo>
                      <a:pt x="21" y="113"/>
                      <a:pt x="34" y="132"/>
                      <a:pt x="67" y="148"/>
                    </a:cubicBezTo>
                    <a:cubicBezTo>
                      <a:pt x="58" y="157"/>
                      <a:pt x="49" y="166"/>
                      <a:pt x="46" y="168"/>
                    </a:cubicBezTo>
                    <a:cubicBezTo>
                      <a:pt x="29" y="183"/>
                      <a:pt x="23" y="193"/>
                      <a:pt x="23" y="203"/>
                    </a:cubicBezTo>
                    <a:cubicBezTo>
                      <a:pt x="23" y="213"/>
                      <a:pt x="29" y="219"/>
                      <a:pt x="49" y="229"/>
                    </a:cubicBezTo>
                    <a:cubicBezTo>
                      <a:pt x="14" y="255"/>
                      <a:pt x="0" y="271"/>
                      <a:pt x="0" y="290"/>
                    </a:cubicBezTo>
                    <a:cubicBezTo>
                      <a:pt x="0" y="316"/>
                      <a:pt x="39" y="338"/>
                      <a:pt x="87" y="338"/>
                    </a:cubicBezTo>
                    <a:cubicBezTo>
                      <a:pt x="124" y="338"/>
                      <a:pt x="163" y="325"/>
                      <a:pt x="189" y="304"/>
                    </a:cubicBezTo>
                    <a:cubicBezTo>
                      <a:pt x="208" y="289"/>
                      <a:pt x="216" y="273"/>
                      <a:pt x="216" y="254"/>
                    </a:cubicBezTo>
                    <a:cubicBezTo>
                      <a:pt x="216" y="223"/>
                      <a:pt x="193" y="202"/>
                      <a:pt x="156" y="201"/>
                    </a:cubicBezTo>
                    <a:lnTo>
                      <a:pt x="92" y="198"/>
                    </a:lnTo>
                    <a:cubicBezTo>
                      <a:pt x="65" y="197"/>
                      <a:pt x="53" y="192"/>
                      <a:pt x="53" y="184"/>
                    </a:cubicBezTo>
                    <a:cubicBezTo>
                      <a:pt x="53" y="174"/>
                      <a:pt x="69" y="157"/>
                      <a:pt x="83" y="153"/>
                    </a:cubicBezTo>
                    <a:cubicBezTo>
                      <a:pt x="87" y="153"/>
                      <a:pt x="91" y="154"/>
                      <a:pt x="92" y="154"/>
                    </a:cubicBezTo>
                    <a:cubicBezTo>
                      <a:pt x="102" y="155"/>
                      <a:pt x="108" y="155"/>
                      <a:pt x="111" y="155"/>
                    </a:cubicBezTo>
                    <a:cubicBezTo>
                      <a:pt x="130" y="155"/>
                      <a:pt x="150" y="148"/>
                      <a:pt x="165" y="134"/>
                    </a:cubicBezTo>
                    <a:cubicBezTo>
                      <a:pt x="181" y="120"/>
                      <a:pt x="189" y="103"/>
                      <a:pt x="189" y="78"/>
                    </a:cubicBezTo>
                    <a:cubicBezTo>
                      <a:pt x="189" y="63"/>
                      <a:pt x="186" y="52"/>
                      <a:pt x="179" y="36"/>
                    </a:cubicBezTo>
                    <a:lnTo>
                      <a:pt x="221" y="36"/>
                    </a:lnTo>
                    <a:close/>
                    <a:moveTo>
                      <a:pt x="60" y="231"/>
                    </a:moveTo>
                    <a:cubicBezTo>
                      <a:pt x="76" y="234"/>
                      <a:pt x="116" y="237"/>
                      <a:pt x="141" y="237"/>
                    </a:cubicBezTo>
                    <a:cubicBezTo>
                      <a:pt x="186" y="237"/>
                      <a:pt x="202" y="244"/>
                      <a:pt x="202" y="261"/>
                    </a:cubicBezTo>
                    <a:cubicBezTo>
                      <a:pt x="202" y="290"/>
                      <a:pt x="165" y="310"/>
                      <a:pt x="108" y="310"/>
                    </a:cubicBezTo>
                    <a:cubicBezTo>
                      <a:pt x="64" y="310"/>
                      <a:pt x="35" y="295"/>
                      <a:pt x="35" y="273"/>
                    </a:cubicBezTo>
                    <a:cubicBezTo>
                      <a:pt x="35" y="262"/>
                      <a:pt x="39" y="256"/>
                      <a:pt x="60" y="231"/>
                    </a:cubicBezTo>
                    <a:close/>
                    <a:moveTo>
                      <a:pt x="62" y="61"/>
                    </a:moveTo>
                    <a:cubicBezTo>
                      <a:pt x="62" y="32"/>
                      <a:pt x="76" y="14"/>
                      <a:pt x="99" y="14"/>
                    </a:cubicBezTo>
                    <a:cubicBezTo>
                      <a:pt x="115" y="14"/>
                      <a:pt x="128" y="23"/>
                      <a:pt x="136" y="38"/>
                    </a:cubicBezTo>
                    <a:cubicBezTo>
                      <a:pt x="145" y="55"/>
                      <a:pt x="151" y="78"/>
                      <a:pt x="151" y="97"/>
                    </a:cubicBezTo>
                    <a:cubicBezTo>
                      <a:pt x="151" y="125"/>
                      <a:pt x="136" y="143"/>
                      <a:pt x="113" y="143"/>
                    </a:cubicBezTo>
                    <a:cubicBezTo>
                      <a:pt x="83" y="143"/>
                      <a:pt x="62" y="110"/>
                      <a:pt x="62" y="62"/>
                    </a:cubicBezTo>
                    <a:lnTo>
                      <a:pt x="62" y="6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47">
                <a:extLst>
                  <a:ext uri="{FF2B5EF4-FFF2-40B4-BE49-F238E27FC236}">
                    <a16:creationId xmlns:a16="http://schemas.microsoft.com/office/drawing/2014/main" id="{345336C0-DCC1-44CE-A9D1-E4C901C370B9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5767388" y="4394201"/>
                <a:ext cx="139700" cy="214313"/>
              </a:xfrm>
              <a:custGeom>
                <a:avLst/>
                <a:gdLst>
                  <a:gd name="T0" fmla="*/ 74 w 238"/>
                  <a:gd name="T1" fmla="*/ 169 h 341"/>
                  <a:gd name="T2" fmla="*/ 129 w 238"/>
                  <a:gd name="T3" fmla="*/ 138 h 341"/>
                  <a:gd name="T4" fmla="*/ 167 w 238"/>
                  <a:gd name="T5" fmla="*/ 191 h 341"/>
                  <a:gd name="T6" fmla="*/ 167 w 238"/>
                  <a:gd name="T7" fmla="*/ 290 h 341"/>
                  <a:gd name="T8" fmla="*/ 133 w 238"/>
                  <a:gd name="T9" fmla="*/ 333 h 341"/>
                  <a:gd name="T10" fmla="*/ 133 w 238"/>
                  <a:gd name="T11" fmla="*/ 341 h 341"/>
                  <a:gd name="T12" fmla="*/ 238 w 238"/>
                  <a:gd name="T13" fmla="*/ 341 h 341"/>
                  <a:gd name="T14" fmla="*/ 238 w 238"/>
                  <a:gd name="T15" fmla="*/ 333 h 341"/>
                  <a:gd name="T16" fmla="*/ 209 w 238"/>
                  <a:gd name="T17" fmla="*/ 290 h 341"/>
                  <a:gd name="T18" fmla="*/ 209 w 238"/>
                  <a:gd name="T19" fmla="*/ 190 h 341"/>
                  <a:gd name="T20" fmla="*/ 147 w 238"/>
                  <a:gd name="T21" fmla="*/ 111 h 341"/>
                  <a:gd name="T22" fmla="*/ 74 w 238"/>
                  <a:gd name="T23" fmla="*/ 153 h 341"/>
                  <a:gd name="T24" fmla="*/ 74 w 238"/>
                  <a:gd name="T25" fmla="*/ 1 h 341"/>
                  <a:gd name="T26" fmla="*/ 71 w 238"/>
                  <a:gd name="T27" fmla="*/ 0 h 341"/>
                  <a:gd name="T28" fmla="*/ 14 w 238"/>
                  <a:gd name="T29" fmla="*/ 18 h 341"/>
                  <a:gd name="T30" fmla="*/ 1 w 238"/>
                  <a:gd name="T31" fmla="*/ 22 h 341"/>
                  <a:gd name="T32" fmla="*/ 1 w 238"/>
                  <a:gd name="T33" fmla="*/ 30 h 341"/>
                  <a:gd name="T34" fmla="*/ 7 w 238"/>
                  <a:gd name="T35" fmla="*/ 29 h 341"/>
                  <a:gd name="T36" fmla="*/ 32 w 238"/>
                  <a:gd name="T37" fmla="*/ 55 h 341"/>
                  <a:gd name="T38" fmla="*/ 32 w 238"/>
                  <a:gd name="T39" fmla="*/ 290 h 341"/>
                  <a:gd name="T40" fmla="*/ 0 w 238"/>
                  <a:gd name="T41" fmla="*/ 333 h 341"/>
                  <a:gd name="T42" fmla="*/ 0 w 238"/>
                  <a:gd name="T43" fmla="*/ 341 h 341"/>
                  <a:gd name="T44" fmla="*/ 108 w 238"/>
                  <a:gd name="T45" fmla="*/ 341 h 341"/>
                  <a:gd name="T46" fmla="*/ 108 w 238"/>
                  <a:gd name="T47" fmla="*/ 333 h 341"/>
                  <a:gd name="T48" fmla="*/ 74 w 238"/>
                  <a:gd name="T49" fmla="*/ 290 h 341"/>
                  <a:gd name="T50" fmla="*/ 74 w 238"/>
                  <a:gd name="T51" fmla="*/ 169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341">
                    <a:moveTo>
                      <a:pt x="74" y="169"/>
                    </a:moveTo>
                    <a:cubicBezTo>
                      <a:pt x="95" y="147"/>
                      <a:pt x="110" y="138"/>
                      <a:pt x="129" y="138"/>
                    </a:cubicBezTo>
                    <a:cubicBezTo>
                      <a:pt x="154" y="138"/>
                      <a:pt x="167" y="156"/>
                      <a:pt x="167" y="191"/>
                    </a:cubicBezTo>
                    <a:lnTo>
                      <a:pt x="167" y="290"/>
                    </a:lnTo>
                    <a:cubicBezTo>
                      <a:pt x="167" y="324"/>
                      <a:pt x="162" y="330"/>
                      <a:pt x="133" y="333"/>
                    </a:cubicBezTo>
                    <a:lnTo>
                      <a:pt x="133" y="341"/>
                    </a:lnTo>
                    <a:lnTo>
                      <a:pt x="238" y="341"/>
                    </a:lnTo>
                    <a:lnTo>
                      <a:pt x="238" y="333"/>
                    </a:lnTo>
                    <a:cubicBezTo>
                      <a:pt x="212" y="328"/>
                      <a:pt x="209" y="324"/>
                      <a:pt x="209" y="290"/>
                    </a:cubicBezTo>
                    <a:lnTo>
                      <a:pt x="209" y="190"/>
                    </a:lnTo>
                    <a:cubicBezTo>
                      <a:pt x="209" y="138"/>
                      <a:pt x="188" y="111"/>
                      <a:pt x="147" y="111"/>
                    </a:cubicBezTo>
                    <a:cubicBezTo>
                      <a:pt x="118" y="111"/>
                      <a:pt x="97" y="123"/>
                      <a:pt x="74" y="153"/>
                    </a:cubicBezTo>
                    <a:lnTo>
                      <a:pt x="74" y="1"/>
                    </a:lnTo>
                    <a:lnTo>
                      <a:pt x="71" y="0"/>
                    </a:lnTo>
                    <a:cubicBezTo>
                      <a:pt x="54" y="6"/>
                      <a:pt x="42" y="10"/>
                      <a:pt x="14" y="18"/>
                    </a:cubicBezTo>
                    <a:lnTo>
                      <a:pt x="1" y="22"/>
                    </a:lnTo>
                    <a:lnTo>
                      <a:pt x="1" y="30"/>
                    </a:lnTo>
                    <a:cubicBezTo>
                      <a:pt x="3" y="29"/>
                      <a:pt x="4" y="29"/>
                      <a:pt x="7" y="29"/>
                    </a:cubicBezTo>
                    <a:cubicBezTo>
                      <a:pt x="28" y="29"/>
                      <a:pt x="32" y="33"/>
                      <a:pt x="32" y="55"/>
                    </a:cubicBezTo>
                    <a:lnTo>
                      <a:pt x="32" y="290"/>
                    </a:lnTo>
                    <a:cubicBezTo>
                      <a:pt x="32" y="325"/>
                      <a:pt x="29" y="329"/>
                      <a:pt x="0" y="333"/>
                    </a:cubicBezTo>
                    <a:lnTo>
                      <a:pt x="0" y="341"/>
                    </a:lnTo>
                    <a:lnTo>
                      <a:pt x="108" y="341"/>
                    </a:lnTo>
                    <a:lnTo>
                      <a:pt x="108" y="333"/>
                    </a:lnTo>
                    <a:cubicBezTo>
                      <a:pt x="79" y="330"/>
                      <a:pt x="74" y="324"/>
                      <a:pt x="74" y="290"/>
                    </a:cubicBezTo>
                    <a:lnTo>
                      <a:pt x="74" y="16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48">
                <a:extLst>
                  <a:ext uri="{FF2B5EF4-FFF2-40B4-BE49-F238E27FC236}">
                    <a16:creationId xmlns:a16="http://schemas.microsoft.com/office/drawing/2014/main" id="{0E49166D-1082-4375-8375-5A6912E44016}"/>
                  </a:ext>
                </a:extLst>
              </p:cNvPr>
              <p:cNvSpPr>
                <a:spLocks noEditPoints="1"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5986463" y="4464051"/>
                <a:ext cx="134938" cy="212725"/>
              </a:xfrm>
              <a:custGeom>
                <a:avLst/>
                <a:gdLst>
                  <a:gd name="T0" fmla="*/ 2 w 232"/>
                  <a:gd name="T1" fmla="*/ 34 h 338"/>
                  <a:gd name="T2" fmla="*/ 14 w 232"/>
                  <a:gd name="T3" fmla="*/ 33 h 338"/>
                  <a:gd name="T4" fmla="*/ 35 w 232"/>
                  <a:gd name="T5" fmla="*/ 61 h 338"/>
                  <a:gd name="T6" fmla="*/ 35 w 232"/>
                  <a:gd name="T7" fmla="*/ 295 h 338"/>
                  <a:gd name="T8" fmla="*/ 0 w 232"/>
                  <a:gd name="T9" fmla="*/ 329 h 338"/>
                  <a:gd name="T10" fmla="*/ 0 w 232"/>
                  <a:gd name="T11" fmla="*/ 338 h 338"/>
                  <a:gd name="T12" fmla="*/ 120 w 232"/>
                  <a:gd name="T13" fmla="*/ 338 h 338"/>
                  <a:gd name="T14" fmla="*/ 120 w 232"/>
                  <a:gd name="T15" fmla="*/ 329 h 338"/>
                  <a:gd name="T16" fmla="*/ 76 w 232"/>
                  <a:gd name="T17" fmla="*/ 291 h 338"/>
                  <a:gd name="T18" fmla="*/ 76 w 232"/>
                  <a:gd name="T19" fmla="*/ 213 h 338"/>
                  <a:gd name="T20" fmla="*/ 127 w 232"/>
                  <a:gd name="T21" fmla="*/ 235 h 338"/>
                  <a:gd name="T22" fmla="*/ 232 w 232"/>
                  <a:gd name="T23" fmla="*/ 106 h 338"/>
                  <a:gd name="T24" fmla="*/ 148 w 232"/>
                  <a:gd name="T25" fmla="*/ 0 h 338"/>
                  <a:gd name="T26" fmla="*/ 76 w 232"/>
                  <a:gd name="T27" fmla="*/ 40 h 338"/>
                  <a:gd name="T28" fmla="*/ 76 w 232"/>
                  <a:gd name="T29" fmla="*/ 1 h 338"/>
                  <a:gd name="T30" fmla="*/ 73 w 232"/>
                  <a:gd name="T31" fmla="*/ 0 h 338"/>
                  <a:gd name="T32" fmla="*/ 2 w 232"/>
                  <a:gd name="T33" fmla="*/ 26 h 338"/>
                  <a:gd name="T34" fmla="*/ 2 w 232"/>
                  <a:gd name="T35" fmla="*/ 34 h 338"/>
                  <a:gd name="T36" fmla="*/ 76 w 232"/>
                  <a:gd name="T37" fmla="*/ 63 h 338"/>
                  <a:gd name="T38" fmla="*/ 127 w 232"/>
                  <a:gd name="T39" fmla="*/ 30 h 338"/>
                  <a:gd name="T40" fmla="*/ 189 w 232"/>
                  <a:gd name="T41" fmla="*/ 126 h 338"/>
                  <a:gd name="T42" fmla="*/ 128 w 232"/>
                  <a:gd name="T43" fmla="*/ 219 h 338"/>
                  <a:gd name="T44" fmla="*/ 76 w 232"/>
                  <a:gd name="T45" fmla="*/ 186 h 338"/>
                  <a:gd name="T46" fmla="*/ 76 w 232"/>
                  <a:gd name="T47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2" h="338">
                    <a:moveTo>
                      <a:pt x="2" y="34"/>
                    </a:moveTo>
                    <a:cubicBezTo>
                      <a:pt x="6" y="33"/>
                      <a:pt x="10" y="33"/>
                      <a:pt x="14" y="33"/>
                    </a:cubicBezTo>
                    <a:cubicBezTo>
                      <a:pt x="31" y="33"/>
                      <a:pt x="35" y="38"/>
                      <a:pt x="35" y="61"/>
                    </a:cubicBezTo>
                    <a:lnTo>
                      <a:pt x="35" y="295"/>
                    </a:lnTo>
                    <a:cubicBezTo>
                      <a:pt x="35" y="321"/>
                      <a:pt x="29" y="326"/>
                      <a:pt x="0" y="329"/>
                    </a:cubicBezTo>
                    <a:lnTo>
                      <a:pt x="0" y="338"/>
                    </a:lnTo>
                    <a:lnTo>
                      <a:pt x="120" y="338"/>
                    </a:lnTo>
                    <a:lnTo>
                      <a:pt x="120" y="329"/>
                    </a:lnTo>
                    <a:cubicBezTo>
                      <a:pt x="83" y="328"/>
                      <a:pt x="76" y="323"/>
                      <a:pt x="76" y="291"/>
                    </a:cubicBezTo>
                    <a:lnTo>
                      <a:pt x="76" y="213"/>
                    </a:lnTo>
                    <a:cubicBezTo>
                      <a:pt x="94" y="230"/>
                      <a:pt x="106" y="235"/>
                      <a:pt x="127" y="235"/>
                    </a:cubicBezTo>
                    <a:cubicBezTo>
                      <a:pt x="186" y="235"/>
                      <a:pt x="232" y="179"/>
                      <a:pt x="232" y="106"/>
                    </a:cubicBezTo>
                    <a:cubicBezTo>
                      <a:pt x="232" y="45"/>
                      <a:pt x="197" y="0"/>
                      <a:pt x="148" y="0"/>
                    </a:cubicBezTo>
                    <a:cubicBezTo>
                      <a:pt x="120" y="0"/>
                      <a:pt x="98" y="13"/>
                      <a:pt x="76" y="40"/>
                    </a:cubicBezTo>
                    <a:lnTo>
                      <a:pt x="76" y="1"/>
                    </a:lnTo>
                    <a:lnTo>
                      <a:pt x="73" y="0"/>
                    </a:lnTo>
                    <a:cubicBezTo>
                      <a:pt x="47" y="11"/>
                      <a:pt x="29" y="17"/>
                      <a:pt x="2" y="26"/>
                    </a:cubicBezTo>
                    <a:lnTo>
                      <a:pt x="2" y="34"/>
                    </a:lnTo>
                    <a:close/>
                    <a:moveTo>
                      <a:pt x="76" y="63"/>
                    </a:moveTo>
                    <a:cubicBezTo>
                      <a:pt x="76" y="48"/>
                      <a:pt x="104" y="30"/>
                      <a:pt x="127" y="30"/>
                    </a:cubicBezTo>
                    <a:cubicBezTo>
                      <a:pt x="164" y="30"/>
                      <a:pt x="189" y="68"/>
                      <a:pt x="189" y="126"/>
                    </a:cubicBezTo>
                    <a:cubicBezTo>
                      <a:pt x="189" y="181"/>
                      <a:pt x="164" y="219"/>
                      <a:pt x="128" y="219"/>
                    </a:cubicBezTo>
                    <a:cubicBezTo>
                      <a:pt x="105" y="219"/>
                      <a:pt x="76" y="201"/>
                      <a:pt x="76" y="186"/>
                    </a:cubicBezTo>
                    <a:lnTo>
                      <a:pt x="76" y="6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49">
                <a:extLst>
                  <a:ext uri="{FF2B5EF4-FFF2-40B4-BE49-F238E27FC236}">
                    <a16:creationId xmlns:a16="http://schemas.microsoft.com/office/drawing/2014/main" id="{CBEDA43B-9D2E-455E-B201-6F4AD64554E4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6132513" y="4464051"/>
                <a:ext cx="95250" cy="144463"/>
              </a:xfrm>
              <a:custGeom>
                <a:avLst/>
                <a:gdLst>
                  <a:gd name="T0" fmla="*/ 1 w 164"/>
                  <a:gd name="T1" fmla="*/ 35 h 230"/>
                  <a:gd name="T2" fmla="*/ 18 w 164"/>
                  <a:gd name="T3" fmla="*/ 33 h 230"/>
                  <a:gd name="T4" fmla="*/ 35 w 164"/>
                  <a:gd name="T5" fmla="*/ 63 h 230"/>
                  <a:gd name="T6" fmla="*/ 35 w 164"/>
                  <a:gd name="T7" fmla="*/ 188 h 230"/>
                  <a:gd name="T8" fmla="*/ 0 w 164"/>
                  <a:gd name="T9" fmla="*/ 222 h 230"/>
                  <a:gd name="T10" fmla="*/ 0 w 164"/>
                  <a:gd name="T11" fmla="*/ 230 h 230"/>
                  <a:gd name="T12" fmla="*/ 119 w 164"/>
                  <a:gd name="T13" fmla="*/ 230 h 230"/>
                  <a:gd name="T14" fmla="*/ 119 w 164"/>
                  <a:gd name="T15" fmla="*/ 222 h 230"/>
                  <a:gd name="T16" fmla="*/ 77 w 164"/>
                  <a:gd name="T17" fmla="*/ 185 h 230"/>
                  <a:gd name="T18" fmla="*/ 77 w 164"/>
                  <a:gd name="T19" fmla="*/ 72 h 230"/>
                  <a:gd name="T20" fmla="*/ 112 w 164"/>
                  <a:gd name="T21" fmla="*/ 32 h 230"/>
                  <a:gd name="T22" fmla="*/ 125 w 164"/>
                  <a:gd name="T23" fmla="*/ 39 h 230"/>
                  <a:gd name="T24" fmla="*/ 145 w 164"/>
                  <a:gd name="T25" fmla="*/ 49 h 230"/>
                  <a:gd name="T26" fmla="*/ 164 w 164"/>
                  <a:gd name="T27" fmla="*/ 27 h 230"/>
                  <a:gd name="T28" fmla="*/ 137 w 164"/>
                  <a:gd name="T29" fmla="*/ 0 h 230"/>
                  <a:gd name="T30" fmla="*/ 77 w 164"/>
                  <a:gd name="T31" fmla="*/ 47 h 230"/>
                  <a:gd name="T32" fmla="*/ 77 w 164"/>
                  <a:gd name="T33" fmla="*/ 1 h 230"/>
                  <a:gd name="T34" fmla="*/ 75 w 164"/>
                  <a:gd name="T35" fmla="*/ 0 h 230"/>
                  <a:gd name="T36" fmla="*/ 1 w 164"/>
                  <a:gd name="T37" fmla="*/ 27 h 230"/>
                  <a:gd name="T38" fmla="*/ 1 w 164"/>
                  <a:gd name="T39" fmla="*/ 3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4" h="230">
                    <a:moveTo>
                      <a:pt x="1" y="35"/>
                    </a:moveTo>
                    <a:cubicBezTo>
                      <a:pt x="8" y="34"/>
                      <a:pt x="12" y="33"/>
                      <a:pt x="18" y="33"/>
                    </a:cubicBezTo>
                    <a:cubicBezTo>
                      <a:pt x="31" y="33"/>
                      <a:pt x="35" y="41"/>
                      <a:pt x="35" y="63"/>
                    </a:cubicBezTo>
                    <a:lnTo>
                      <a:pt x="35" y="188"/>
                    </a:lnTo>
                    <a:cubicBezTo>
                      <a:pt x="35" y="213"/>
                      <a:pt x="32" y="216"/>
                      <a:pt x="0" y="222"/>
                    </a:cubicBezTo>
                    <a:lnTo>
                      <a:pt x="0" y="230"/>
                    </a:lnTo>
                    <a:lnTo>
                      <a:pt x="119" y="230"/>
                    </a:lnTo>
                    <a:lnTo>
                      <a:pt x="119" y="222"/>
                    </a:lnTo>
                    <a:cubicBezTo>
                      <a:pt x="86" y="221"/>
                      <a:pt x="77" y="213"/>
                      <a:pt x="77" y="185"/>
                    </a:cubicBezTo>
                    <a:lnTo>
                      <a:pt x="77" y="72"/>
                    </a:lnTo>
                    <a:cubicBezTo>
                      <a:pt x="77" y="56"/>
                      <a:pt x="99" y="32"/>
                      <a:pt x="112" y="32"/>
                    </a:cubicBezTo>
                    <a:cubicBezTo>
                      <a:pt x="115" y="32"/>
                      <a:pt x="119" y="34"/>
                      <a:pt x="125" y="39"/>
                    </a:cubicBezTo>
                    <a:cubicBezTo>
                      <a:pt x="133" y="46"/>
                      <a:pt x="138" y="49"/>
                      <a:pt x="145" y="49"/>
                    </a:cubicBezTo>
                    <a:cubicBezTo>
                      <a:pt x="157" y="49"/>
                      <a:pt x="164" y="41"/>
                      <a:pt x="164" y="27"/>
                    </a:cubicBezTo>
                    <a:cubicBezTo>
                      <a:pt x="164" y="10"/>
                      <a:pt x="154" y="0"/>
                      <a:pt x="137" y="0"/>
                    </a:cubicBezTo>
                    <a:cubicBezTo>
                      <a:pt x="116" y="0"/>
                      <a:pt x="102" y="12"/>
                      <a:pt x="77" y="47"/>
                    </a:cubicBezTo>
                    <a:lnTo>
                      <a:pt x="77" y="1"/>
                    </a:lnTo>
                    <a:lnTo>
                      <a:pt x="75" y="0"/>
                    </a:lnTo>
                    <a:cubicBezTo>
                      <a:pt x="48" y="11"/>
                      <a:pt x="30" y="18"/>
                      <a:pt x="1" y="27"/>
                    </a:cubicBezTo>
                    <a:lnTo>
                      <a:pt x="1" y="35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50">
                <a:extLst>
                  <a:ext uri="{FF2B5EF4-FFF2-40B4-BE49-F238E27FC236}">
                    <a16:creationId xmlns:a16="http://schemas.microsoft.com/office/drawing/2014/main" id="{24942CC5-2BBC-45A3-ABD2-0311DF2561FE}"/>
                  </a:ext>
                </a:extLst>
              </p:cNvPr>
              <p:cNvSpPr>
                <a:spLocks noEditPoint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6235700" y="4464051"/>
                <a:ext cx="130175" cy="147638"/>
              </a:xfrm>
              <a:custGeom>
                <a:avLst/>
                <a:gdLst>
                  <a:gd name="T0" fmla="*/ 110 w 220"/>
                  <a:gd name="T1" fmla="*/ 0 h 235"/>
                  <a:gd name="T2" fmla="*/ 0 w 220"/>
                  <a:gd name="T3" fmla="*/ 117 h 235"/>
                  <a:gd name="T4" fmla="*/ 109 w 220"/>
                  <a:gd name="T5" fmla="*/ 235 h 235"/>
                  <a:gd name="T6" fmla="*/ 220 w 220"/>
                  <a:gd name="T7" fmla="*/ 113 h 235"/>
                  <a:gd name="T8" fmla="*/ 110 w 220"/>
                  <a:gd name="T9" fmla="*/ 0 h 235"/>
                  <a:gd name="T10" fmla="*/ 103 w 220"/>
                  <a:gd name="T11" fmla="*/ 14 h 235"/>
                  <a:gd name="T12" fmla="*/ 175 w 220"/>
                  <a:gd name="T13" fmla="*/ 130 h 235"/>
                  <a:gd name="T14" fmla="*/ 115 w 220"/>
                  <a:gd name="T15" fmla="*/ 221 h 235"/>
                  <a:gd name="T16" fmla="*/ 66 w 220"/>
                  <a:gd name="T17" fmla="*/ 189 h 235"/>
                  <a:gd name="T18" fmla="*/ 45 w 220"/>
                  <a:gd name="T19" fmla="*/ 92 h 235"/>
                  <a:gd name="T20" fmla="*/ 103 w 220"/>
                  <a:gd name="T21" fmla="*/ 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235">
                    <a:moveTo>
                      <a:pt x="110" y="0"/>
                    </a:moveTo>
                    <a:cubicBezTo>
                      <a:pt x="45" y="0"/>
                      <a:pt x="0" y="48"/>
                      <a:pt x="0" y="117"/>
                    </a:cubicBezTo>
                    <a:cubicBezTo>
                      <a:pt x="0" y="184"/>
                      <a:pt x="46" y="235"/>
                      <a:pt x="109" y="235"/>
                    </a:cubicBezTo>
                    <a:cubicBezTo>
                      <a:pt x="172" y="235"/>
                      <a:pt x="220" y="182"/>
                      <a:pt x="220" y="113"/>
                    </a:cubicBezTo>
                    <a:cubicBezTo>
                      <a:pt x="220" y="48"/>
                      <a:pt x="174" y="0"/>
                      <a:pt x="110" y="0"/>
                    </a:cubicBezTo>
                    <a:close/>
                    <a:moveTo>
                      <a:pt x="103" y="14"/>
                    </a:moveTo>
                    <a:cubicBezTo>
                      <a:pt x="145" y="14"/>
                      <a:pt x="175" y="62"/>
                      <a:pt x="175" y="130"/>
                    </a:cubicBezTo>
                    <a:cubicBezTo>
                      <a:pt x="175" y="187"/>
                      <a:pt x="152" y="221"/>
                      <a:pt x="115" y="221"/>
                    </a:cubicBezTo>
                    <a:cubicBezTo>
                      <a:pt x="95" y="221"/>
                      <a:pt x="77" y="209"/>
                      <a:pt x="66" y="189"/>
                    </a:cubicBezTo>
                    <a:cubicBezTo>
                      <a:pt x="52" y="163"/>
                      <a:pt x="45" y="128"/>
                      <a:pt x="45" y="92"/>
                    </a:cubicBezTo>
                    <a:cubicBezTo>
                      <a:pt x="45" y="45"/>
                      <a:pt x="68" y="14"/>
                      <a:pt x="103" y="14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7" name="Freeform 51">
                <a:extLst>
                  <a:ext uri="{FF2B5EF4-FFF2-40B4-BE49-F238E27FC236}">
                    <a16:creationId xmlns:a16="http://schemas.microsoft.com/office/drawing/2014/main" id="{E627D7FB-3897-4B37-8BEB-A42C0C9C6CF3}"/>
                  </a:ext>
                </a:extLst>
              </p:cNvPr>
              <p:cNvSpPr>
                <a:spLocks noEditPoints="1"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6375400" y="4394201"/>
                <a:ext cx="134938" cy="217488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4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8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19 h 346"/>
                  <a:gd name="T20" fmla="*/ 144 w 232"/>
                  <a:gd name="T21" fmla="*/ 111 h 346"/>
                  <a:gd name="T22" fmla="*/ 75 w 232"/>
                  <a:gd name="T23" fmla="*/ 153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4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8" y="29"/>
                    </a:cubicBezTo>
                    <a:cubicBezTo>
                      <a:pt x="28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3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3"/>
                      <a:pt x="124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3" name="Freeform 52">
                <a:extLst>
                  <a:ext uri="{FF2B5EF4-FFF2-40B4-BE49-F238E27FC236}">
                    <a16:creationId xmlns:a16="http://schemas.microsoft.com/office/drawing/2014/main" id="{02FF62D1-BF96-4A72-9B22-E15E3495CCF9}"/>
                  </a:ext>
                </a:extLst>
              </p:cNvPr>
              <p:cNvSpPr>
                <a:spLocks noEditPoints="1"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6530975" y="4464051"/>
                <a:ext cx="117475" cy="147638"/>
              </a:xfrm>
              <a:custGeom>
                <a:avLst/>
                <a:gdLst>
                  <a:gd name="T0" fmla="*/ 202 w 202"/>
                  <a:gd name="T1" fmla="*/ 197 h 235"/>
                  <a:gd name="T2" fmla="*/ 180 w 202"/>
                  <a:gd name="T3" fmla="*/ 206 h 235"/>
                  <a:gd name="T4" fmla="*/ 165 w 202"/>
                  <a:gd name="T5" fmla="*/ 177 h 235"/>
                  <a:gd name="T6" fmla="*/ 165 w 202"/>
                  <a:gd name="T7" fmla="*/ 80 h 235"/>
                  <a:gd name="T8" fmla="*/ 155 w 202"/>
                  <a:gd name="T9" fmla="*/ 28 h 235"/>
                  <a:gd name="T10" fmla="*/ 93 w 202"/>
                  <a:gd name="T11" fmla="*/ 0 h 235"/>
                  <a:gd name="T12" fmla="*/ 9 w 202"/>
                  <a:gd name="T13" fmla="*/ 56 h 235"/>
                  <a:gd name="T14" fmla="*/ 31 w 202"/>
                  <a:gd name="T15" fmla="*/ 77 h 235"/>
                  <a:gd name="T16" fmla="*/ 53 w 202"/>
                  <a:gd name="T17" fmla="*/ 56 h 235"/>
                  <a:gd name="T18" fmla="*/ 52 w 202"/>
                  <a:gd name="T19" fmla="*/ 48 h 235"/>
                  <a:gd name="T20" fmla="*/ 51 w 202"/>
                  <a:gd name="T21" fmla="*/ 37 h 235"/>
                  <a:gd name="T22" fmla="*/ 87 w 202"/>
                  <a:gd name="T23" fmla="*/ 12 h 235"/>
                  <a:gd name="T24" fmla="*/ 124 w 202"/>
                  <a:gd name="T25" fmla="*/ 53 h 235"/>
                  <a:gd name="T26" fmla="*/ 124 w 202"/>
                  <a:gd name="T27" fmla="*/ 84 h 235"/>
                  <a:gd name="T28" fmla="*/ 18 w 202"/>
                  <a:gd name="T29" fmla="*/ 138 h 235"/>
                  <a:gd name="T30" fmla="*/ 0 w 202"/>
                  <a:gd name="T31" fmla="*/ 181 h 235"/>
                  <a:gd name="T32" fmla="*/ 52 w 202"/>
                  <a:gd name="T33" fmla="*/ 235 h 235"/>
                  <a:gd name="T34" fmla="*/ 125 w 202"/>
                  <a:gd name="T35" fmla="*/ 198 h 235"/>
                  <a:gd name="T36" fmla="*/ 157 w 202"/>
                  <a:gd name="T37" fmla="*/ 235 h 235"/>
                  <a:gd name="T38" fmla="*/ 202 w 202"/>
                  <a:gd name="T39" fmla="*/ 210 h 235"/>
                  <a:gd name="T40" fmla="*/ 202 w 202"/>
                  <a:gd name="T41" fmla="*/ 197 h 235"/>
                  <a:gd name="T42" fmla="*/ 124 w 202"/>
                  <a:gd name="T43" fmla="*/ 168 h 235"/>
                  <a:gd name="T44" fmla="*/ 111 w 202"/>
                  <a:gd name="T45" fmla="*/ 194 h 235"/>
                  <a:gd name="T46" fmla="*/ 75 w 202"/>
                  <a:gd name="T47" fmla="*/ 206 h 235"/>
                  <a:gd name="T48" fmla="*/ 44 w 202"/>
                  <a:gd name="T49" fmla="*/ 167 h 235"/>
                  <a:gd name="T50" fmla="*/ 44 w 202"/>
                  <a:gd name="T51" fmla="*/ 165 h 235"/>
                  <a:gd name="T52" fmla="*/ 124 w 202"/>
                  <a:gd name="T53" fmla="*/ 96 h 235"/>
                  <a:gd name="T54" fmla="*/ 124 w 202"/>
                  <a:gd name="T55" fmla="*/ 16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235">
                    <a:moveTo>
                      <a:pt x="202" y="197"/>
                    </a:moveTo>
                    <a:cubicBezTo>
                      <a:pt x="193" y="204"/>
                      <a:pt x="187" y="206"/>
                      <a:pt x="180" y="206"/>
                    </a:cubicBezTo>
                    <a:cubicBezTo>
                      <a:pt x="168" y="206"/>
                      <a:pt x="165" y="199"/>
                      <a:pt x="165" y="177"/>
                    </a:cubicBezTo>
                    <a:lnTo>
                      <a:pt x="165" y="80"/>
                    </a:lnTo>
                    <a:cubicBezTo>
                      <a:pt x="165" y="54"/>
                      <a:pt x="162" y="40"/>
                      <a:pt x="155" y="28"/>
                    </a:cubicBezTo>
                    <a:cubicBezTo>
                      <a:pt x="144" y="10"/>
                      <a:pt x="122" y="0"/>
                      <a:pt x="93" y="0"/>
                    </a:cubicBezTo>
                    <a:cubicBezTo>
                      <a:pt x="46" y="0"/>
                      <a:pt x="9" y="25"/>
                      <a:pt x="9" y="56"/>
                    </a:cubicBezTo>
                    <a:cubicBezTo>
                      <a:pt x="9" y="67"/>
                      <a:pt x="19" y="77"/>
                      <a:pt x="31" y="77"/>
                    </a:cubicBezTo>
                    <a:cubicBezTo>
                      <a:pt x="43" y="77"/>
                      <a:pt x="53" y="67"/>
                      <a:pt x="53" y="56"/>
                    </a:cubicBezTo>
                    <a:cubicBezTo>
                      <a:pt x="53" y="54"/>
                      <a:pt x="53" y="52"/>
                      <a:pt x="52" y="48"/>
                    </a:cubicBezTo>
                    <a:cubicBezTo>
                      <a:pt x="51" y="44"/>
                      <a:pt x="51" y="40"/>
                      <a:pt x="51" y="37"/>
                    </a:cubicBezTo>
                    <a:cubicBezTo>
                      <a:pt x="51" y="23"/>
                      <a:pt x="67" y="12"/>
                      <a:pt x="87" y="12"/>
                    </a:cubicBezTo>
                    <a:cubicBezTo>
                      <a:pt x="111" y="12"/>
                      <a:pt x="124" y="27"/>
                      <a:pt x="124" y="53"/>
                    </a:cubicBezTo>
                    <a:lnTo>
                      <a:pt x="124" y="84"/>
                    </a:lnTo>
                    <a:cubicBezTo>
                      <a:pt x="48" y="115"/>
                      <a:pt x="39" y="119"/>
                      <a:pt x="18" y="138"/>
                    </a:cubicBezTo>
                    <a:cubicBezTo>
                      <a:pt x="7" y="148"/>
                      <a:pt x="0" y="165"/>
                      <a:pt x="0" y="181"/>
                    </a:cubicBezTo>
                    <a:cubicBezTo>
                      <a:pt x="0" y="213"/>
                      <a:pt x="22" y="235"/>
                      <a:pt x="52" y="235"/>
                    </a:cubicBezTo>
                    <a:cubicBezTo>
                      <a:pt x="74" y="235"/>
                      <a:pt x="95" y="224"/>
                      <a:pt x="125" y="198"/>
                    </a:cubicBezTo>
                    <a:cubicBezTo>
                      <a:pt x="127" y="224"/>
                      <a:pt x="136" y="235"/>
                      <a:pt x="157" y="235"/>
                    </a:cubicBezTo>
                    <a:cubicBezTo>
                      <a:pt x="174" y="235"/>
                      <a:pt x="184" y="229"/>
                      <a:pt x="202" y="210"/>
                    </a:cubicBezTo>
                    <a:lnTo>
                      <a:pt x="202" y="197"/>
                    </a:lnTo>
                    <a:close/>
                    <a:moveTo>
                      <a:pt x="124" y="168"/>
                    </a:moveTo>
                    <a:cubicBezTo>
                      <a:pt x="124" y="184"/>
                      <a:pt x="122" y="188"/>
                      <a:pt x="111" y="194"/>
                    </a:cubicBezTo>
                    <a:cubicBezTo>
                      <a:pt x="100" y="201"/>
                      <a:pt x="86" y="206"/>
                      <a:pt x="75" y="206"/>
                    </a:cubicBezTo>
                    <a:cubicBezTo>
                      <a:pt x="58" y="206"/>
                      <a:pt x="44" y="189"/>
                      <a:pt x="44" y="167"/>
                    </a:cubicBezTo>
                    <a:lnTo>
                      <a:pt x="44" y="165"/>
                    </a:lnTo>
                    <a:cubicBezTo>
                      <a:pt x="44" y="136"/>
                      <a:pt x="64" y="118"/>
                      <a:pt x="124" y="96"/>
                    </a:cubicBezTo>
                    <a:lnTo>
                      <a:pt x="124" y="16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7" name="Freeform 53">
                <a:extLst>
                  <a:ext uri="{FF2B5EF4-FFF2-40B4-BE49-F238E27FC236}">
                    <a16:creationId xmlns:a16="http://schemas.microsoft.com/office/drawing/2014/main" id="{B503757D-AB76-4990-B422-E1C150895E23}"/>
                  </a:ext>
                </a:extLst>
              </p:cNvPr>
              <p:cNvSpPr>
                <a:spLocks noEditPoints="1"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6650038" y="4394201"/>
                <a:ext cx="136525" cy="217488"/>
              </a:xfrm>
              <a:custGeom>
                <a:avLst/>
                <a:gdLst>
                  <a:gd name="T0" fmla="*/ 75 w 232"/>
                  <a:gd name="T1" fmla="*/ 1 h 346"/>
                  <a:gd name="T2" fmla="*/ 72 w 232"/>
                  <a:gd name="T3" fmla="*/ 0 h 346"/>
                  <a:gd name="T4" fmla="*/ 15 w 232"/>
                  <a:gd name="T5" fmla="*/ 18 h 346"/>
                  <a:gd name="T6" fmla="*/ 0 w 232"/>
                  <a:gd name="T7" fmla="*/ 22 h 346"/>
                  <a:gd name="T8" fmla="*/ 0 w 232"/>
                  <a:gd name="T9" fmla="*/ 30 h 346"/>
                  <a:gd name="T10" fmla="*/ 9 w 232"/>
                  <a:gd name="T11" fmla="*/ 29 h 346"/>
                  <a:gd name="T12" fmla="*/ 33 w 232"/>
                  <a:gd name="T13" fmla="*/ 55 h 346"/>
                  <a:gd name="T14" fmla="*/ 33 w 232"/>
                  <a:gd name="T15" fmla="*/ 314 h 346"/>
                  <a:gd name="T16" fmla="*/ 115 w 232"/>
                  <a:gd name="T17" fmla="*/ 346 h 346"/>
                  <a:gd name="T18" fmla="*/ 232 w 232"/>
                  <a:gd name="T19" fmla="*/ 219 h 346"/>
                  <a:gd name="T20" fmla="*/ 144 w 232"/>
                  <a:gd name="T21" fmla="*/ 111 h 346"/>
                  <a:gd name="T22" fmla="*/ 75 w 232"/>
                  <a:gd name="T23" fmla="*/ 153 h 346"/>
                  <a:gd name="T24" fmla="*/ 75 w 232"/>
                  <a:gd name="T25" fmla="*/ 1 h 346"/>
                  <a:gd name="T26" fmla="*/ 75 w 232"/>
                  <a:gd name="T27" fmla="*/ 180 h 346"/>
                  <a:gd name="T28" fmla="*/ 124 w 232"/>
                  <a:gd name="T29" fmla="*/ 143 h 346"/>
                  <a:gd name="T30" fmla="*/ 188 w 232"/>
                  <a:gd name="T31" fmla="*/ 242 h 346"/>
                  <a:gd name="T32" fmla="*/ 123 w 232"/>
                  <a:gd name="T33" fmla="*/ 330 h 346"/>
                  <a:gd name="T34" fmla="*/ 75 w 232"/>
                  <a:gd name="T35" fmla="*/ 306 h 346"/>
                  <a:gd name="T36" fmla="*/ 75 w 232"/>
                  <a:gd name="T37" fmla="*/ 18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346">
                    <a:moveTo>
                      <a:pt x="75" y="1"/>
                    </a:moveTo>
                    <a:lnTo>
                      <a:pt x="72" y="0"/>
                    </a:lnTo>
                    <a:cubicBezTo>
                      <a:pt x="51" y="7"/>
                      <a:pt x="38" y="11"/>
                      <a:pt x="15" y="18"/>
                    </a:cubicBezTo>
                    <a:lnTo>
                      <a:pt x="0" y="22"/>
                    </a:lnTo>
                    <a:lnTo>
                      <a:pt x="0" y="30"/>
                    </a:lnTo>
                    <a:cubicBezTo>
                      <a:pt x="3" y="29"/>
                      <a:pt x="5" y="29"/>
                      <a:pt x="9" y="29"/>
                    </a:cubicBezTo>
                    <a:cubicBezTo>
                      <a:pt x="29" y="29"/>
                      <a:pt x="33" y="34"/>
                      <a:pt x="33" y="55"/>
                    </a:cubicBezTo>
                    <a:lnTo>
                      <a:pt x="33" y="314"/>
                    </a:lnTo>
                    <a:cubicBezTo>
                      <a:pt x="33" y="329"/>
                      <a:pt x="75" y="346"/>
                      <a:pt x="115" y="346"/>
                    </a:cubicBezTo>
                    <a:cubicBezTo>
                      <a:pt x="181" y="346"/>
                      <a:pt x="232" y="291"/>
                      <a:pt x="232" y="219"/>
                    </a:cubicBezTo>
                    <a:cubicBezTo>
                      <a:pt x="232" y="158"/>
                      <a:pt x="194" y="111"/>
                      <a:pt x="144" y="111"/>
                    </a:cubicBezTo>
                    <a:cubicBezTo>
                      <a:pt x="114" y="111"/>
                      <a:pt x="85" y="129"/>
                      <a:pt x="75" y="153"/>
                    </a:cubicBezTo>
                    <a:lnTo>
                      <a:pt x="75" y="1"/>
                    </a:lnTo>
                    <a:close/>
                    <a:moveTo>
                      <a:pt x="75" y="180"/>
                    </a:moveTo>
                    <a:cubicBezTo>
                      <a:pt x="75" y="160"/>
                      <a:pt x="98" y="143"/>
                      <a:pt x="124" y="143"/>
                    </a:cubicBezTo>
                    <a:cubicBezTo>
                      <a:pt x="163" y="143"/>
                      <a:pt x="188" y="181"/>
                      <a:pt x="188" y="242"/>
                    </a:cubicBezTo>
                    <a:cubicBezTo>
                      <a:pt x="188" y="298"/>
                      <a:pt x="164" y="330"/>
                      <a:pt x="123" y="330"/>
                    </a:cubicBezTo>
                    <a:cubicBezTo>
                      <a:pt x="97" y="330"/>
                      <a:pt x="75" y="318"/>
                      <a:pt x="75" y="306"/>
                    </a:cubicBezTo>
                    <a:lnTo>
                      <a:pt x="75" y="18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2" name="Freeform 54">
                <a:extLst>
                  <a:ext uri="{FF2B5EF4-FFF2-40B4-BE49-F238E27FC236}">
                    <a16:creationId xmlns:a16="http://schemas.microsoft.com/office/drawing/2014/main" id="{2544B41E-5007-4A83-BB19-8AC31CC39C1F}"/>
                  </a:ext>
                </a:extLst>
              </p:cNvPr>
              <p:cNvSpPr>
                <a:spLocks noEditPoints="1"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6800850" y="4394201"/>
                <a:ext cx="68263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6 w 118"/>
                  <a:gd name="T7" fmla="*/ 146 h 341"/>
                  <a:gd name="T8" fmla="*/ 22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0 w 118"/>
                  <a:gd name="T31" fmla="*/ 25 h 341"/>
                  <a:gd name="T32" fmla="*/ 55 w 118"/>
                  <a:gd name="T33" fmla="*/ 51 h 341"/>
                  <a:gd name="T34" fmla="*/ 81 w 118"/>
                  <a:gd name="T35" fmla="*/ 25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6" y="146"/>
                    </a:lnTo>
                    <a:cubicBezTo>
                      <a:pt x="12" y="145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1"/>
                      <a:pt x="30" y="25"/>
                    </a:cubicBezTo>
                    <a:cubicBezTo>
                      <a:pt x="30" y="39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3" name="Freeform 55">
                <a:extLst>
                  <a:ext uri="{FF2B5EF4-FFF2-40B4-BE49-F238E27FC236}">
                    <a16:creationId xmlns:a16="http://schemas.microsoft.com/office/drawing/2014/main" id="{19B9DE99-8905-4659-B14B-AA0B16A611C9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6881813" y="4394201"/>
                <a:ext cx="69850" cy="214313"/>
              </a:xfrm>
              <a:custGeom>
                <a:avLst/>
                <a:gdLst>
                  <a:gd name="T0" fmla="*/ 0 w 118"/>
                  <a:gd name="T1" fmla="*/ 30 h 341"/>
                  <a:gd name="T2" fmla="*/ 3 w 118"/>
                  <a:gd name="T3" fmla="*/ 30 h 341"/>
                  <a:gd name="T4" fmla="*/ 18 w 118"/>
                  <a:gd name="T5" fmla="*/ 29 h 341"/>
                  <a:gd name="T6" fmla="*/ 39 w 118"/>
                  <a:gd name="T7" fmla="*/ 59 h 341"/>
                  <a:gd name="T8" fmla="*/ 39 w 118"/>
                  <a:gd name="T9" fmla="*/ 297 h 341"/>
                  <a:gd name="T10" fmla="*/ 1 w 118"/>
                  <a:gd name="T11" fmla="*/ 333 h 341"/>
                  <a:gd name="T12" fmla="*/ 1 w 118"/>
                  <a:gd name="T13" fmla="*/ 341 h 341"/>
                  <a:gd name="T14" fmla="*/ 118 w 118"/>
                  <a:gd name="T15" fmla="*/ 341 h 341"/>
                  <a:gd name="T16" fmla="*/ 118 w 118"/>
                  <a:gd name="T17" fmla="*/ 333 h 341"/>
                  <a:gd name="T18" fmla="*/ 81 w 118"/>
                  <a:gd name="T19" fmla="*/ 299 h 341"/>
                  <a:gd name="T20" fmla="*/ 81 w 118"/>
                  <a:gd name="T21" fmla="*/ 1 h 341"/>
                  <a:gd name="T22" fmla="*/ 79 w 118"/>
                  <a:gd name="T23" fmla="*/ 0 h 341"/>
                  <a:gd name="T24" fmla="*/ 0 w 118"/>
                  <a:gd name="T25" fmla="*/ 22 h 341"/>
                  <a:gd name="T26" fmla="*/ 0 w 118"/>
                  <a:gd name="T27" fmla="*/ 3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341">
                    <a:moveTo>
                      <a:pt x="0" y="30"/>
                    </a:moveTo>
                    <a:lnTo>
                      <a:pt x="3" y="30"/>
                    </a:lnTo>
                    <a:cubicBezTo>
                      <a:pt x="8" y="29"/>
                      <a:pt x="14" y="29"/>
                      <a:pt x="18" y="29"/>
                    </a:cubicBezTo>
                    <a:cubicBezTo>
                      <a:pt x="34" y="29"/>
                      <a:pt x="39" y="36"/>
                      <a:pt x="39" y="59"/>
                    </a:cubicBezTo>
                    <a:lnTo>
                      <a:pt x="39" y="297"/>
                    </a:lnTo>
                    <a:cubicBezTo>
                      <a:pt x="39" y="324"/>
                      <a:pt x="32" y="331"/>
                      <a:pt x="1" y="333"/>
                    </a:cubicBezTo>
                    <a:lnTo>
                      <a:pt x="1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7" y="331"/>
                      <a:pt x="81" y="326"/>
                      <a:pt x="81" y="299"/>
                    </a:cubicBezTo>
                    <a:lnTo>
                      <a:pt x="81" y="1"/>
                    </a:lnTo>
                    <a:lnTo>
                      <a:pt x="79" y="0"/>
                    </a:lnTo>
                    <a:cubicBezTo>
                      <a:pt x="53" y="8"/>
                      <a:pt x="34" y="13"/>
                      <a:pt x="0" y="22"/>
                    </a:cubicBezTo>
                    <a:lnTo>
                      <a:pt x="0" y="3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4" name="Freeform 56">
                <a:extLst>
                  <a:ext uri="{FF2B5EF4-FFF2-40B4-BE49-F238E27FC236}">
                    <a16:creationId xmlns:a16="http://schemas.microsoft.com/office/drawing/2014/main" id="{C55C5469-DA57-497F-8E5B-57AD5FB41078}"/>
                  </a:ext>
                </a:extLst>
              </p:cNvPr>
              <p:cNvSpPr>
                <a:spLocks noEditPoints="1"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6962775" y="4394201"/>
                <a:ext cx="69850" cy="214313"/>
              </a:xfrm>
              <a:custGeom>
                <a:avLst/>
                <a:gdLst>
                  <a:gd name="T0" fmla="*/ 79 w 118"/>
                  <a:gd name="T1" fmla="*/ 111 h 341"/>
                  <a:gd name="T2" fmla="*/ 2 w 118"/>
                  <a:gd name="T3" fmla="*/ 139 h 341"/>
                  <a:gd name="T4" fmla="*/ 2 w 118"/>
                  <a:gd name="T5" fmla="*/ 146 h 341"/>
                  <a:gd name="T6" fmla="*/ 5 w 118"/>
                  <a:gd name="T7" fmla="*/ 146 h 341"/>
                  <a:gd name="T8" fmla="*/ 22 w 118"/>
                  <a:gd name="T9" fmla="*/ 144 h 341"/>
                  <a:gd name="T10" fmla="*/ 39 w 118"/>
                  <a:gd name="T11" fmla="*/ 174 h 341"/>
                  <a:gd name="T12" fmla="*/ 39 w 118"/>
                  <a:gd name="T13" fmla="*/ 290 h 341"/>
                  <a:gd name="T14" fmla="*/ 0 w 118"/>
                  <a:gd name="T15" fmla="*/ 333 h 341"/>
                  <a:gd name="T16" fmla="*/ 0 w 118"/>
                  <a:gd name="T17" fmla="*/ 341 h 341"/>
                  <a:gd name="T18" fmla="*/ 118 w 118"/>
                  <a:gd name="T19" fmla="*/ 341 h 341"/>
                  <a:gd name="T20" fmla="*/ 118 w 118"/>
                  <a:gd name="T21" fmla="*/ 333 h 341"/>
                  <a:gd name="T22" fmla="*/ 81 w 118"/>
                  <a:gd name="T23" fmla="*/ 290 h 341"/>
                  <a:gd name="T24" fmla="*/ 81 w 118"/>
                  <a:gd name="T25" fmla="*/ 113 h 341"/>
                  <a:gd name="T26" fmla="*/ 79 w 118"/>
                  <a:gd name="T27" fmla="*/ 111 h 341"/>
                  <a:gd name="T28" fmla="*/ 55 w 118"/>
                  <a:gd name="T29" fmla="*/ 0 h 341"/>
                  <a:gd name="T30" fmla="*/ 30 w 118"/>
                  <a:gd name="T31" fmla="*/ 25 h 341"/>
                  <a:gd name="T32" fmla="*/ 55 w 118"/>
                  <a:gd name="T33" fmla="*/ 51 h 341"/>
                  <a:gd name="T34" fmla="*/ 81 w 118"/>
                  <a:gd name="T35" fmla="*/ 25 h 341"/>
                  <a:gd name="T36" fmla="*/ 55 w 118"/>
                  <a:gd name="T37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41">
                    <a:moveTo>
                      <a:pt x="79" y="111"/>
                    </a:moveTo>
                    <a:lnTo>
                      <a:pt x="2" y="139"/>
                    </a:lnTo>
                    <a:lnTo>
                      <a:pt x="2" y="146"/>
                    </a:lnTo>
                    <a:lnTo>
                      <a:pt x="5" y="146"/>
                    </a:lnTo>
                    <a:cubicBezTo>
                      <a:pt x="11" y="145"/>
                      <a:pt x="18" y="144"/>
                      <a:pt x="22" y="144"/>
                    </a:cubicBezTo>
                    <a:cubicBezTo>
                      <a:pt x="34" y="144"/>
                      <a:pt x="39" y="152"/>
                      <a:pt x="39" y="174"/>
                    </a:cubicBezTo>
                    <a:lnTo>
                      <a:pt x="39" y="290"/>
                    </a:lnTo>
                    <a:cubicBezTo>
                      <a:pt x="39" y="326"/>
                      <a:pt x="34" y="331"/>
                      <a:pt x="0" y="333"/>
                    </a:cubicBezTo>
                    <a:lnTo>
                      <a:pt x="0" y="341"/>
                    </a:lnTo>
                    <a:lnTo>
                      <a:pt x="118" y="341"/>
                    </a:lnTo>
                    <a:lnTo>
                      <a:pt x="118" y="333"/>
                    </a:lnTo>
                    <a:cubicBezTo>
                      <a:pt x="85" y="331"/>
                      <a:pt x="81" y="326"/>
                      <a:pt x="81" y="290"/>
                    </a:cubicBezTo>
                    <a:lnTo>
                      <a:pt x="81" y="113"/>
                    </a:lnTo>
                    <a:lnTo>
                      <a:pt x="79" y="111"/>
                    </a:lnTo>
                    <a:close/>
                    <a:moveTo>
                      <a:pt x="55" y="0"/>
                    </a:moveTo>
                    <a:cubicBezTo>
                      <a:pt x="42" y="0"/>
                      <a:pt x="30" y="11"/>
                      <a:pt x="30" y="25"/>
                    </a:cubicBezTo>
                    <a:cubicBezTo>
                      <a:pt x="30" y="39"/>
                      <a:pt x="41" y="51"/>
                      <a:pt x="55" y="51"/>
                    </a:cubicBezTo>
                    <a:cubicBezTo>
                      <a:pt x="70" y="51"/>
                      <a:pt x="81" y="40"/>
                      <a:pt x="81" y="25"/>
                    </a:cubicBezTo>
                    <a:cubicBezTo>
                      <a:pt x="81" y="11"/>
                      <a:pt x="70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5" name="Freeform 57">
                <a:extLst>
                  <a:ext uri="{FF2B5EF4-FFF2-40B4-BE49-F238E27FC236}">
                    <a16:creationId xmlns:a16="http://schemas.microsoft.com/office/drawing/2014/main" id="{2E7DCF34-E86B-45CE-AFCD-32707EE85470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7043738" y="4427539"/>
                <a:ext cx="76200" cy="184150"/>
              </a:xfrm>
              <a:custGeom>
                <a:avLst/>
                <a:gdLst>
                  <a:gd name="T0" fmla="*/ 120 w 132"/>
                  <a:gd name="T1" fmla="*/ 64 h 294"/>
                  <a:gd name="T2" fmla="*/ 70 w 132"/>
                  <a:gd name="T3" fmla="*/ 64 h 294"/>
                  <a:gd name="T4" fmla="*/ 70 w 132"/>
                  <a:gd name="T5" fmla="*/ 6 h 294"/>
                  <a:gd name="T6" fmla="*/ 66 w 132"/>
                  <a:gd name="T7" fmla="*/ 0 h 294"/>
                  <a:gd name="T8" fmla="*/ 56 w 132"/>
                  <a:gd name="T9" fmla="*/ 14 h 294"/>
                  <a:gd name="T10" fmla="*/ 8 w 132"/>
                  <a:gd name="T11" fmla="*/ 67 h 294"/>
                  <a:gd name="T12" fmla="*/ 0 w 132"/>
                  <a:gd name="T13" fmla="*/ 77 h 294"/>
                  <a:gd name="T14" fmla="*/ 2 w 132"/>
                  <a:gd name="T15" fmla="*/ 80 h 294"/>
                  <a:gd name="T16" fmla="*/ 28 w 132"/>
                  <a:gd name="T17" fmla="*/ 80 h 294"/>
                  <a:gd name="T18" fmla="*/ 28 w 132"/>
                  <a:gd name="T19" fmla="*/ 230 h 294"/>
                  <a:gd name="T20" fmla="*/ 72 w 132"/>
                  <a:gd name="T21" fmla="*/ 294 h 294"/>
                  <a:gd name="T22" fmla="*/ 132 w 132"/>
                  <a:gd name="T23" fmla="*/ 256 h 294"/>
                  <a:gd name="T24" fmla="*/ 126 w 132"/>
                  <a:gd name="T25" fmla="*/ 250 h 294"/>
                  <a:gd name="T26" fmla="*/ 96 w 132"/>
                  <a:gd name="T27" fmla="*/ 268 h 294"/>
                  <a:gd name="T28" fmla="*/ 70 w 132"/>
                  <a:gd name="T29" fmla="*/ 223 h 294"/>
                  <a:gd name="T30" fmla="*/ 70 w 132"/>
                  <a:gd name="T31" fmla="*/ 80 h 294"/>
                  <a:gd name="T32" fmla="*/ 120 w 132"/>
                  <a:gd name="T33" fmla="*/ 80 h 294"/>
                  <a:gd name="T34" fmla="*/ 120 w 132"/>
                  <a:gd name="T35" fmla="*/ 6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294">
                    <a:moveTo>
                      <a:pt x="120" y="64"/>
                    </a:moveTo>
                    <a:lnTo>
                      <a:pt x="70" y="64"/>
                    </a:lnTo>
                    <a:lnTo>
                      <a:pt x="70" y="6"/>
                    </a:lnTo>
                    <a:cubicBezTo>
                      <a:pt x="70" y="1"/>
                      <a:pt x="69" y="0"/>
                      <a:pt x="66" y="0"/>
                    </a:cubicBezTo>
                    <a:cubicBezTo>
                      <a:pt x="63" y="4"/>
                      <a:pt x="60" y="9"/>
                      <a:pt x="56" y="14"/>
                    </a:cubicBezTo>
                    <a:cubicBezTo>
                      <a:pt x="37" y="41"/>
                      <a:pt x="16" y="65"/>
                      <a:pt x="8" y="67"/>
                    </a:cubicBezTo>
                    <a:cubicBezTo>
                      <a:pt x="3" y="71"/>
                      <a:pt x="0" y="74"/>
                      <a:pt x="0" y="77"/>
                    </a:cubicBezTo>
                    <a:cubicBezTo>
                      <a:pt x="0" y="78"/>
                      <a:pt x="0" y="79"/>
                      <a:pt x="2" y="80"/>
                    </a:cubicBezTo>
                    <a:lnTo>
                      <a:pt x="28" y="80"/>
                    </a:lnTo>
                    <a:lnTo>
                      <a:pt x="28" y="230"/>
                    </a:lnTo>
                    <a:cubicBezTo>
                      <a:pt x="28" y="272"/>
                      <a:pt x="43" y="294"/>
                      <a:pt x="72" y="294"/>
                    </a:cubicBezTo>
                    <a:cubicBezTo>
                      <a:pt x="97" y="294"/>
                      <a:pt x="116" y="282"/>
                      <a:pt x="132" y="256"/>
                    </a:cubicBezTo>
                    <a:lnTo>
                      <a:pt x="126" y="250"/>
                    </a:lnTo>
                    <a:cubicBezTo>
                      <a:pt x="115" y="263"/>
                      <a:pt x="107" y="268"/>
                      <a:pt x="96" y="268"/>
                    </a:cubicBezTo>
                    <a:cubicBezTo>
                      <a:pt x="77" y="268"/>
                      <a:pt x="70" y="254"/>
                      <a:pt x="70" y="223"/>
                    </a:cubicBezTo>
                    <a:lnTo>
                      <a:pt x="70" y="80"/>
                    </a:lnTo>
                    <a:lnTo>
                      <a:pt x="120" y="80"/>
                    </a:lnTo>
                    <a:lnTo>
                      <a:pt x="120" y="6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6" name="Freeform 58">
                <a:extLst>
                  <a:ext uri="{FF2B5EF4-FFF2-40B4-BE49-F238E27FC236}">
                    <a16:creationId xmlns:a16="http://schemas.microsoft.com/office/drawing/2014/main" id="{493E68FD-8FD4-49D5-989E-A0D2FBA3219A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7124700" y="4467226"/>
                <a:ext cx="133350" cy="209550"/>
              </a:xfrm>
              <a:custGeom>
                <a:avLst/>
                <a:gdLst>
                  <a:gd name="T0" fmla="*/ 230 w 230"/>
                  <a:gd name="T1" fmla="*/ 0 h 333"/>
                  <a:gd name="T2" fmla="*/ 163 w 230"/>
                  <a:gd name="T3" fmla="*/ 0 h 333"/>
                  <a:gd name="T4" fmla="*/ 163 w 230"/>
                  <a:gd name="T5" fmla="*/ 8 h 333"/>
                  <a:gd name="T6" fmla="*/ 187 w 230"/>
                  <a:gd name="T7" fmla="*/ 20 h 333"/>
                  <a:gd name="T8" fmla="*/ 185 w 230"/>
                  <a:gd name="T9" fmla="*/ 29 h 333"/>
                  <a:gd name="T10" fmla="*/ 137 w 230"/>
                  <a:gd name="T11" fmla="*/ 166 h 333"/>
                  <a:gd name="T12" fmla="*/ 79 w 230"/>
                  <a:gd name="T13" fmla="*/ 40 h 333"/>
                  <a:gd name="T14" fmla="*/ 74 w 230"/>
                  <a:gd name="T15" fmla="*/ 21 h 333"/>
                  <a:gd name="T16" fmla="*/ 103 w 230"/>
                  <a:gd name="T17" fmla="*/ 8 h 333"/>
                  <a:gd name="T18" fmla="*/ 103 w 230"/>
                  <a:gd name="T19" fmla="*/ 0 h 333"/>
                  <a:gd name="T20" fmla="*/ 0 w 230"/>
                  <a:gd name="T21" fmla="*/ 0 h 333"/>
                  <a:gd name="T22" fmla="*/ 0 w 230"/>
                  <a:gd name="T23" fmla="*/ 7 h 333"/>
                  <a:gd name="T24" fmla="*/ 26 w 230"/>
                  <a:gd name="T25" fmla="*/ 23 h 333"/>
                  <a:gd name="T26" fmla="*/ 83 w 230"/>
                  <a:gd name="T27" fmla="*/ 146 h 333"/>
                  <a:gd name="T28" fmla="*/ 84 w 230"/>
                  <a:gd name="T29" fmla="*/ 150 h 333"/>
                  <a:gd name="T30" fmla="*/ 92 w 230"/>
                  <a:gd name="T31" fmla="*/ 165 h 333"/>
                  <a:gd name="T32" fmla="*/ 114 w 230"/>
                  <a:gd name="T33" fmla="*/ 215 h 333"/>
                  <a:gd name="T34" fmla="*/ 94 w 230"/>
                  <a:gd name="T35" fmla="*/ 269 h 333"/>
                  <a:gd name="T36" fmla="*/ 69 w 230"/>
                  <a:gd name="T37" fmla="*/ 291 h 333"/>
                  <a:gd name="T38" fmla="*/ 56 w 230"/>
                  <a:gd name="T39" fmla="*/ 288 h 333"/>
                  <a:gd name="T40" fmla="*/ 30 w 230"/>
                  <a:gd name="T41" fmla="*/ 282 h 333"/>
                  <a:gd name="T42" fmla="*/ 8 w 230"/>
                  <a:gd name="T43" fmla="*/ 304 h 333"/>
                  <a:gd name="T44" fmla="*/ 45 w 230"/>
                  <a:gd name="T45" fmla="*/ 333 h 333"/>
                  <a:gd name="T46" fmla="*/ 130 w 230"/>
                  <a:gd name="T47" fmla="*/ 234 h 333"/>
                  <a:gd name="T48" fmla="*/ 206 w 230"/>
                  <a:gd name="T49" fmla="*/ 30 h 333"/>
                  <a:gd name="T50" fmla="*/ 230 w 230"/>
                  <a:gd name="T51" fmla="*/ 8 h 333"/>
                  <a:gd name="T52" fmla="*/ 230 w 230"/>
                  <a:gd name="T5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0" h="333">
                    <a:moveTo>
                      <a:pt x="230" y="0"/>
                    </a:moveTo>
                    <a:lnTo>
                      <a:pt x="163" y="0"/>
                    </a:lnTo>
                    <a:lnTo>
                      <a:pt x="163" y="8"/>
                    </a:lnTo>
                    <a:cubicBezTo>
                      <a:pt x="179" y="8"/>
                      <a:pt x="187" y="12"/>
                      <a:pt x="187" y="20"/>
                    </a:cubicBezTo>
                    <a:cubicBezTo>
                      <a:pt x="187" y="22"/>
                      <a:pt x="186" y="25"/>
                      <a:pt x="185" y="29"/>
                    </a:cubicBezTo>
                    <a:lnTo>
                      <a:pt x="137" y="166"/>
                    </a:lnTo>
                    <a:lnTo>
                      <a:pt x="79" y="40"/>
                    </a:lnTo>
                    <a:cubicBezTo>
                      <a:pt x="76" y="33"/>
                      <a:pt x="74" y="27"/>
                      <a:pt x="74" y="21"/>
                    </a:cubicBezTo>
                    <a:cubicBezTo>
                      <a:pt x="74" y="12"/>
                      <a:pt x="82" y="9"/>
                      <a:pt x="103" y="8"/>
                    </a:cubicBezTo>
                    <a:lnTo>
                      <a:pt x="103" y="0"/>
                    </a:lnTo>
                    <a:lnTo>
                      <a:pt x="0" y="0"/>
                    </a:lnTo>
                    <a:lnTo>
                      <a:pt x="0" y="7"/>
                    </a:lnTo>
                    <a:cubicBezTo>
                      <a:pt x="13" y="9"/>
                      <a:pt x="22" y="15"/>
                      <a:pt x="26" y="23"/>
                    </a:cubicBezTo>
                    <a:lnTo>
                      <a:pt x="83" y="146"/>
                    </a:lnTo>
                    <a:lnTo>
                      <a:pt x="84" y="150"/>
                    </a:lnTo>
                    <a:lnTo>
                      <a:pt x="92" y="165"/>
                    </a:lnTo>
                    <a:cubicBezTo>
                      <a:pt x="106" y="190"/>
                      <a:pt x="114" y="208"/>
                      <a:pt x="114" y="215"/>
                    </a:cubicBezTo>
                    <a:cubicBezTo>
                      <a:pt x="114" y="223"/>
                      <a:pt x="102" y="254"/>
                      <a:pt x="94" y="269"/>
                    </a:cubicBezTo>
                    <a:cubicBezTo>
                      <a:pt x="87" y="282"/>
                      <a:pt x="76" y="291"/>
                      <a:pt x="69" y="291"/>
                    </a:cubicBezTo>
                    <a:cubicBezTo>
                      <a:pt x="66" y="291"/>
                      <a:pt x="61" y="290"/>
                      <a:pt x="56" y="288"/>
                    </a:cubicBezTo>
                    <a:cubicBezTo>
                      <a:pt x="47" y="284"/>
                      <a:pt x="38" y="282"/>
                      <a:pt x="30" y="282"/>
                    </a:cubicBezTo>
                    <a:cubicBezTo>
                      <a:pt x="18" y="282"/>
                      <a:pt x="8" y="292"/>
                      <a:pt x="8" y="304"/>
                    </a:cubicBezTo>
                    <a:cubicBezTo>
                      <a:pt x="8" y="321"/>
                      <a:pt x="24" y="333"/>
                      <a:pt x="45" y="333"/>
                    </a:cubicBezTo>
                    <a:cubicBezTo>
                      <a:pt x="79" y="333"/>
                      <a:pt x="103" y="305"/>
                      <a:pt x="130" y="234"/>
                    </a:cubicBezTo>
                    <a:lnTo>
                      <a:pt x="206" y="30"/>
                    </a:lnTo>
                    <a:cubicBezTo>
                      <a:pt x="213" y="14"/>
                      <a:pt x="218" y="9"/>
                      <a:pt x="230" y="8"/>
                    </a:cubicBezTo>
                    <a:lnTo>
                      <a:pt x="230" y="0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7" name="Freeform 59">
                <a:extLst>
                  <a:ext uri="{FF2B5EF4-FFF2-40B4-BE49-F238E27FC236}">
                    <a16:creationId xmlns:a16="http://schemas.microsoft.com/office/drawing/2014/main" id="{459FC12C-0497-40C6-A677-DA935E4AD242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7267575" y="4576764"/>
                <a:ext cx="33338" cy="34925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8 h 55"/>
                  <a:gd name="T4" fmla="*/ 27 w 56"/>
                  <a:gd name="T5" fmla="*/ 55 h 55"/>
                  <a:gd name="T6" fmla="*/ 56 w 56"/>
                  <a:gd name="T7" fmla="*/ 28 h 55"/>
                  <a:gd name="T8" fmla="*/ 28 w 5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5"/>
                      <a:pt x="27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9" name="任意多边形: 形状 1758">
                <a:extLst>
                  <a:ext uri="{FF2B5EF4-FFF2-40B4-BE49-F238E27FC236}">
                    <a16:creationId xmlns:a16="http://schemas.microsoft.com/office/drawing/2014/main" id="{FE16366F-5AE3-4C9D-848F-1E5E80019BBF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4351338" y="4525170"/>
                <a:ext cx="206376" cy="11114"/>
              </a:xfrm>
              <a:custGeom>
                <a:avLst/>
                <a:gdLst/>
                <a:ahLst/>
                <a:cxnLst/>
                <a:rect l="0" t="0" r="0" b="0"/>
                <a:pathLst>
                  <a:path w="206376" h="11114">
                    <a:moveTo>
                      <a:pt x="0" y="11113"/>
                    </a:moveTo>
                    <a:lnTo>
                      <a:pt x="206375" y="11113"/>
                    </a:lnTo>
                    <a:lnTo>
                      <a:pt x="2063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19" name="组合 418">
            <a:extLst>
              <a:ext uri="{FF2B5EF4-FFF2-40B4-BE49-F238E27FC236}">
                <a16:creationId xmlns:a16="http://schemas.microsoft.com/office/drawing/2014/main" id="{D9EEFDAD-686D-4AC8-A6C5-2D79C408899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94630" y="2768789"/>
            <a:ext cx="3630614" cy="690563"/>
            <a:chOff x="1098550" y="2806700"/>
            <a:chExt cx="3630614" cy="690563"/>
          </a:xfrm>
        </p:grpSpPr>
        <p:sp>
          <p:nvSpPr>
            <p:cNvPr id="381" name="Freeform 66">
              <a:extLst>
                <a:ext uri="{FF2B5EF4-FFF2-40B4-BE49-F238E27FC236}">
                  <a16:creationId xmlns:a16="http://schemas.microsoft.com/office/drawing/2014/main" id="{48BA54D9-6BE3-4769-A5D2-D9A60F61B2AC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1098550" y="3025775"/>
              <a:ext cx="136525" cy="173038"/>
            </a:xfrm>
            <a:custGeom>
              <a:avLst/>
              <a:gdLst>
                <a:gd name="T0" fmla="*/ 123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3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4 w 291"/>
                <a:gd name="T15" fmla="*/ 17 h 342"/>
                <a:gd name="T16" fmla="*/ 42 w 291"/>
                <a:gd name="T17" fmla="*/ 46 h 342"/>
                <a:gd name="T18" fmla="*/ 42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1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3 w 291"/>
                <a:gd name="T33" fmla="*/ 296 h 342"/>
                <a:gd name="T34" fmla="*/ 123 w 291"/>
                <a:gd name="T35" fmla="*/ 188 h 342"/>
                <a:gd name="T36" fmla="*/ 205 w 291"/>
                <a:gd name="T37" fmla="*/ 165 h 342"/>
                <a:gd name="T38" fmla="*/ 223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3 w 291"/>
                <a:gd name="T47" fmla="*/ 44 h 342"/>
                <a:gd name="T48" fmla="*/ 153 w 291"/>
                <a:gd name="T49" fmla="*/ 17 h 342"/>
                <a:gd name="T50" fmla="*/ 205 w 291"/>
                <a:gd name="T51" fmla="*/ 93 h 342"/>
                <a:gd name="T52" fmla="*/ 148 w 291"/>
                <a:gd name="T53" fmla="*/ 170 h 342"/>
                <a:gd name="T54" fmla="*/ 123 w 291"/>
                <a:gd name="T55" fmla="*/ 170 h 342"/>
                <a:gd name="T56" fmla="*/ 123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3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10" y="17"/>
                    <a:pt x="14" y="17"/>
                  </a:cubicBezTo>
                  <a:cubicBezTo>
                    <a:pt x="40" y="17"/>
                    <a:pt x="42" y="21"/>
                    <a:pt x="42" y="46"/>
                  </a:cubicBezTo>
                  <a:lnTo>
                    <a:pt x="42" y="296"/>
                  </a:lnTo>
                  <a:cubicBezTo>
                    <a:pt x="42" y="320"/>
                    <a:pt x="40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1" y="342"/>
                  </a:lnTo>
                  <a:cubicBezTo>
                    <a:pt x="160" y="342"/>
                    <a:pt x="167" y="342"/>
                    <a:pt x="167" y="333"/>
                  </a:cubicBezTo>
                  <a:cubicBezTo>
                    <a:pt x="167" y="324"/>
                    <a:pt x="159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3" y="113"/>
                    <a:pt x="223" y="93"/>
                  </a:cubicBezTo>
                  <a:cubicBezTo>
                    <a:pt x="223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9" y="17"/>
                    <a:pt x="205" y="31"/>
                    <a:pt x="205" y="93"/>
                  </a:cubicBezTo>
                  <a:cubicBezTo>
                    <a:pt x="205" y="164"/>
                    <a:pt x="179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67">
              <a:extLst>
                <a:ext uri="{FF2B5EF4-FFF2-40B4-BE49-F238E27FC236}">
                  <a16:creationId xmlns:a16="http://schemas.microsoft.com/office/drawing/2014/main" id="{4DE4F955-3683-467D-97F2-D5FAF55D1A6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1300163" y="3009900"/>
              <a:ext cx="53975" cy="2508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68">
              <a:extLst>
                <a:ext uri="{FF2B5EF4-FFF2-40B4-BE49-F238E27FC236}">
                  <a16:creationId xmlns:a16="http://schemas.microsoft.com/office/drawing/2014/main" id="{7E959F5A-B79D-46CC-ADE1-F541D0DD2955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1381125" y="3024188"/>
              <a:ext cx="103188" cy="174625"/>
            </a:xfrm>
            <a:custGeom>
              <a:avLst/>
              <a:gdLst>
                <a:gd name="T0" fmla="*/ 222 w 222"/>
                <a:gd name="T1" fmla="*/ 18 h 347"/>
                <a:gd name="T2" fmla="*/ 204 w 222"/>
                <a:gd name="T3" fmla="*/ 0 h 347"/>
                <a:gd name="T4" fmla="*/ 17 w 222"/>
                <a:gd name="T5" fmla="*/ 0 h 347"/>
                <a:gd name="T6" fmla="*/ 0 w 222"/>
                <a:gd name="T7" fmla="*/ 10 h 347"/>
                <a:gd name="T8" fmla="*/ 17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4 w 222"/>
                <a:gd name="T15" fmla="*/ 163 h 347"/>
                <a:gd name="T16" fmla="*/ 7 w 222"/>
                <a:gd name="T17" fmla="*/ 173 h 347"/>
                <a:gd name="T18" fmla="*/ 24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7 w 222"/>
                <a:gd name="T25" fmla="*/ 327 h 347"/>
                <a:gd name="T26" fmla="*/ 0 w 222"/>
                <a:gd name="T27" fmla="*/ 337 h 347"/>
                <a:gd name="T28" fmla="*/ 17 w 222"/>
                <a:gd name="T29" fmla="*/ 347 h 347"/>
                <a:gd name="T30" fmla="*/ 204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0" y="0"/>
                    <a:pt x="204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4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4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7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7" y="347"/>
                  </a:cubicBezTo>
                  <a:lnTo>
                    <a:pt x="204" y="347"/>
                  </a:lnTo>
                  <a:cubicBezTo>
                    <a:pt x="220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69">
              <a:extLst>
                <a:ext uri="{FF2B5EF4-FFF2-40B4-BE49-F238E27FC236}">
                  <a16:creationId xmlns:a16="http://schemas.microsoft.com/office/drawing/2014/main" id="{58DFB2B5-F954-4F43-A04F-D3FEEF06F6B8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1504950" y="3032125"/>
              <a:ext cx="61913" cy="169863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70">
              <a:extLst>
                <a:ext uri="{FF2B5EF4-FFF2-40B4-BE49-F238E27FC236}">
                  <a16:creationId xmlns:a16="http://schemas.microsoft.com/office/drawing/2014/main" id="{9738DDFC-B5B1-4CA2-B067-A1032AE0ACFF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1663700" y="3090863"/>
              <a:ext cx="23813" cy="107950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71">
              <a:extLst>
                <a:ext uri="{FF2B5EF4-FFF2-40B4-BE49-F238E27FC236}">
                  <a16:creationId xmlns:a16="http://schemas.microsoft.com/office/drawing/2014/main" id="{BE2933AA-E823-4CD5-9C8F-F624714D5796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1779588" y="3027363"/>
              <a:ext cx="192088" cy="171450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1 h 341"/>
                <a:gd name="T14" fmla="*/ 97 w 411"/>
                <a:gd name="T15" fmla="*/ 0 h 341"/>
                <a:gd name="T16" fmla="*/ 88 w 411"/>
                <a:gd name="T17" fmla="*/ 10 h 341"/>
                <a:gd name="T18" fmla="*/ 100 w 411"/>
                <a:gd name="T19" fmla="*/ 15 h 341"/>
                <a:gd name="T20" fmla="*/ 137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4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09 w 411"/>
                <a:gd name="T37" fmla="*/ 341 h 341"/>
                <a:gd name="T38" fmla="*/ 118 w 411"/>
                <a:gd name="T39" fmla="*/ 331 h 341"/>
                <a:gd name="T40" fmla="*/ 112 w 411"/>
                <a:gd name="T41" fmla="*/ 325 h 341"/>
                <a:gd name="T42" fmla="*/ 92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3" y="1"/>
                  </a:cubicBezTo>
                  <a:cubicBezTo>
                    <a:pt x="141" y="1"/>
                    <a:pt x="110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100" y="15"/>
                  </a:cubicBezTo>
                  <a:cubicBezTo>
                    <a:pt x="130" y="15"/>
                    <a:pt x="133" y="20"/>
                    <a:pt x="137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4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1" y="341"/>
                    <a:pt x="109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3" y="325"/>
                    <a:pt x="112" y="325"/>
                  </a:cubicBezTo>
                  <a:cubicBezTo>
                    <a:pt x="108" y="325"/>
                    <a:pt x="92" y="324"/>
                    <a:pt x="92" y="310"/>
                  </a:cubicBezTo>
                  <a:cubicBezTo>
                    <a:pt x="92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8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8" y="325"/>
                    <a:pt x="307" y="323"/>
                    <a:pt x="299" y="303"/>
                  </a:cubicBezTo>
                  <a:cubicBezTo>
                    <a:pt x="279" y="257"/>
                    <a:pt x="246" y="179"/>
                    <a:pt x="235" y="149"/>
                  </a:cubicBezTo>
                  <a:cubicBezTo>
                    <a:pt x="268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3"/>
                    <a:pt x="295" y="15"/>
                    <a:pt x="299" y="15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4"/>
                    <a:pt x="309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72">
              <a:extLst>
                <a:ext uri="{FF2B5EF4-FFF2-40B4-BE49-F238E27FC236}">
                  <a16:creationId xmlns:a16="http://schemas.microsoft.com/office/drawing/2014/main" id="{E1C7B037-E24E-4090-9A8B-CF5BDB545D6D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1974850" y="3119438"/>
              <a:ext cx="49213" cy="119063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73">
              <a:extLst>
                <a:ext uri="{FF2B5EF4-FFF2-40B4-BE49-F238E27FC236}">
                  <a16:creationId xmlns:a16="http://schemas.microsoft.com/office/drawing/2014/main" id="{B66CEA7B-02E6-49E5-A707-7474A5B260F8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2128838" y="3038475"/>
              <a:ext cx="142875" cy="1952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74">
              <a:extLst>
                <a:ext uri="{FF2B5EF4-FFF2-40B4-BE49-F238E27FC236}">
                  <a16:creationId xmlns:a16="http://schemas.microsoft.com/office/drawing/2014/main" id="{5E160ED1-4CEB-49CD-8872-B37E15D1D8A7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2360613" y="3041650"/>
              <a:ext cx="71438" cy="1603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75">
              <a:extLst>
                <a:ext uri="{FF2B5EF4-FFF2-40B4-BE49-F238E27FC236}">
                  <a16:creationId xmlns:a16="http://schemas.microsoft.com/office/drawing/2014/main" id="{4ADCDD72-3B5E-4DF8-8365-8A2424B44117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2452688" y="3009900"/>
              <a:ext cx="55563" cy="2508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76">
              <a:extLst>
                <a:ext uri="{FF2B5EF4-FFF2-40B4-BE49-F238E27FC236}">
                  <a16:creationId xmlns:a16="http://schemas.microsoft.com/office/drawing/2014/main" id="{83503C3B-3B15-4140-92B5-389C29A4FAED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2614613" y="3038475"/>
              <a:ext cx="142875" cy="195263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77">
              <a:extLst>
                <a:ext uri="{FF2B5EF4-FFF2-40B4-BE49-F238E27FC236}">
                  <a16:creationId xmlns:a16="http://schemas.microsoft.com/office/drawing/2014/main" id="{883C6B10-8A2D-4968-B931-EF1DC6A1F53D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2960688" y="2806700"/>
              <a:ext cx="100013" cy="79375"/>
            </a:xfrm>
            <a:custGeom>
              <a:avLst/>
              <a:gdLst>
                <a:gd name="T0" fmla="*/ 26 w 213"/>
                <a:gd name="T1" fmla="*/ 131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1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7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6 h 157"/>
                <a:gd name="T58" fmla="*/ 45 w 213"/>
                <a:gd name="T59" fmla="*/ 55 h 157"/>
                <a:gd name="T60" fmla="*/ 38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3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1"/>
                  </a:cubicBezTo>
                  <a:cubicBezTo>
                    <a:pt x="93" y="27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3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5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2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7"/>
                    <a:pt x="5" y="57"/>
                    <a:pt x="6" y="57"/>
                  </a:cubicBezTo>
                  <a:cubicBezTo>
                    <a:pt x="11" y="57"/>
                    <a:pt x="11" y="56"/>
                    <a:pt x="14" y="47"/>
                  </a:cubicBezTo>
                  <a:cubicBezTo>
                    <a:pt x="19" y="26"/>
                    <a:pt x="26" y="9"/>
                    <a:pt x="39" y="9"/>
                  </a:cubicBezTo>
                  <a:cubicBezTo>
                    <a:pt x="48" y="9"/>
                    <a:pt x="51" y="17"/>
                    <a:pt x="51" y="26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78">
              <a:extLst>
                <a:ext uri="{FF2B5EF4-FFF2-40B4-BE49-F238E27FC236}">
                  <a16:creationId xmlns:a16="http://schemas.microsoft.com/office/drawing/2014/main" id="{F0DF36C3-78FE-487A-A7EE-C0141896D8AF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2855913" y="2959100"/>
              <a:ext cx="311150" cy="354013"/>
            </a:xfrm>
            <a:custGeom>
              <a:avLst/>
              <a:gdLst>
                <a:gd name="T0" fmla="*/ 604 w 664"/>
                <a:gd name="T1" fmla="*/ 699 h 699"/>
                <a:gd name="T2" fmla="*/ 664 w 664"/>
                <a:gd name="T3" fmla="*/ 539 h 699"/>
                <a:gd name="T4" fmla="*/ 651 w 664"/>
                <a:gd name="T5" fmla="*/ 539 h 699"/>
                <a:gd name="T6" fmla="*/ 522 w 664"/>
                <a:gd name="T7" fmla="*/ 640 h 699"/>
                <a:gd name="T8" fmla="*/ 367 w 664"/>
                <a:gd name="T9" fmla="*/ 655 h 699"/>
                <a:gd name="T10" fmla="*/ 66 w 664"/>
                <a:gd name="T11" fmla="*/ 655 h 699"/>
                <a:gd name="T12" fmla="*/ 320 w 664"/>
                <a:gd name="T13" fmla="*/ 357 h 699"/>
                <a:gd name="T14" fmla="*/ 324 w 664"/>
                <a:gd name="T15" fmla="*/ 349 h 699"/>
                <a:gd name="T16" fmla="*/ 321 w 664"/>
                <a:gd name="T17" fmla="*/ 342 h 699"/>
                <a:gd name="T18" fmla="*/ 89 w 664"/>
                <a:gd name="T19" fmla="*/ 24 h 699"/>
                <a:gd name="T20" fmla="*/ 362 w 664"/>
                <a:gd name="T21" fmla="*/ 24 h 699"/>
                <a:gd name="T22" fmla="*/ 478 w 664"/>
                <a:gd name="T23" fmla="*/ 32 h 699"/>
                <a:gd name="T24" fmla="*/ 588 w 664"/>
                <a:gd name="T25" fmla="*/ 69 h 699"/>
                <a:gd name="T26" fmla="*/ 651 w 664"/>
                <a:gd name="T27" fmla="*/ 140 h 699"/>
                <a:gd name="T28" fmla="*/ 664 w 664"/>
                <a:gd name="T29" fmla="*/ 140 h 699"/>
                <a:gd name="T30" fmla="*/ 604 w 664"/>
                <a:gd name="T31" fmla="*/ 0 h 699"/>
                <a:gd name="T32" fmla="*/ 14 w 664"/>
                <a:gd name="T33" fmla="*/ 0 h 699"/>
                <a:gd name="T34" fmla="*/ 1 w 664"/>
                <a:gd name="T35" fmla="*/ 3 h 699"/>
                <a:gd name="T36" fmla="*/ 0 w 664"/>
                <a:gd name="T37" fmla="*/ 20 h 699"/>
                <a:gd name="T38" fmla="*/ 264 w 664"/>
                <a:gd name="T39" fmla="*/ 381 h 699"/>
                <a:gd name="T40" fmla="*/ 6 w 664"/>
                <a:gd name="T41" fmla="*/ 684 h 699"/>
                <a:gd name="T42" fmla="*/ 1 w 664"/>
                <a:gd name="T43" fmla="*/ 693 h 699"/>
                <a:gd name="T44" fmla="*/ 14 w 664"/>
                <a:gd name="T45" fmla="*/ 699 h 699"/>
                <a:gd name="T46" fmla="*/ 604 w 664"/>
                <a:gd name="T47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4" h="699">
                  <a:moveTo>
                    <a:pt x="604" y="699"/>
                  </a:moveTo>
                  <a:lnTo>
                    <a:pt x="664" y="539"/>
                  </a:lnTo>
                  <a:lnTo>
                    <a:pt x="651" y="539"/>
                  </a:lnTo>
                  <a:cubicBezTo>
                    <a:pt x="632" y="591"/>
                    <a:pt x="579" y="625"/>
                    <a:pt x="522" y="640"/>
                  </a:cubicBezTo>
                  <a:cubicBezTo>
                    <a:pt x="511" y="642"/>
                    <a:pt x="462" y="655"/>
                    <a:pt x="367" y="655"/>
                  </a:cubicBezTo>
                  <a:lnTo>
                    <a:pt x="66" y="655"/>
                  </a:lnTo>
                  <a:lnTo>
                    <a:pt x="320" y="357"/>
                  </a:lnTo>
                  <a:cubicBezTo>
                    <a:pt x="323" y="353"/>
                    <a:pt x="324" y="352"/>
                    <a:pt x="324" y="349"/>
                  </a:cubicBezTo>
                  <a:cubicBezTo>
                    <a:pt x="324" y="348"/>
                    <a:pt x="324" y="347"/>
                    <a:pt x="321" y="342"/>
                  </a:cubicBezTo>
                  <a:lnTo>
                    <a:pt x="89" y="24"/>
                  </a:lnTo>
                  <a:lnTo>
                    <a:pt x="362" y="24"/>
                  </a:lnTo>
                  <a:cubicBezTo>
                    <a:pt x="429" y="24"/>
                    <a:pt x="474" y="31"/>
                    <a:pt x="478" y="32"/>
                  </a:cubicBezTo>
                  <a:cubicBezTo>
                    <a:pt x="505" y="36"/>
                    <a:pt x="549" y="44"/>
                    <a:pt x="588" y="69"/>
                  </a:cubicBezTo>
                  <a:cubicBezTo>
                    <a:pt x="601" y="77"/>
                    <a:pt x="634" y="100"/>
                    <a:pt x="651" y="140"/>
                  </a:cubicBezTo>
                  <a:lnTo>
                    <a:pt x="664" y="140"/>
                  </a:lnTo>
                  <a:lnTo>
                    <a:pt x="604" y="0"/>
                  </a:lnTo>
                  <a:lnTo>
                    <a:pt x="14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5"/>
                    <a:pt x="0" y="14"/>
                    <a:pt x="0" y="20"/>
                  </a:cubicBezTo>
                  <a:lnTo>
                    <a:pt x="264" y="381"/>
                  </a:lnTo>
                  <a:lnTo>
                    <a:pt x="6" y="684"/>
                  </a:lnTo>
                  <a:cubicBezTo>
                    <a:pt x="1" y="690"/>
                    <a:pt x="1" y="693"/>
                    <a:pt x="1" y="693"/>
                  </a:cubicBezTo>
                  <a:cubicBezTo>
                    <a:pt x="1" y="699"/>
                    <a:pt x="5" y="699"/>
                    <a:pt x="14" y="699"/>
                  </a:cubicBezTo>
                  <a:lnTo>
                    <a:pt x="604" y="6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79">
              <a:extLst>
                <a:ext uri="{FF2B5EF4-FFF2-40B4-BE49-F238E27FC236}">
                  <a16:creationId xmlns:a16="http://schemas.microsoft.com/office/drawing/2014/main" id="{38DF60B4-9316-4337-9E58-D2BC87648950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2867025" y="3378200"/>
              <a:ext cx="49213" cy="11906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8"/>
                  </a:cubicBezTo>
                  <a:cubicBezTo>
                    <a:pt x="83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80">
              <a:extLst>
                <a:ext uri="{FF2B5EF4-FFF2-40B4-BE49-F238E27FC236}">
                  <a16:creationId xmlns:a16="http://schemas.microsoft.com/office/drawing/2014/main" id="{003C2417-7F45-4241-9CE5-151D90E87D6A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2936875" y="3427413"/>
              <a:ext cx="120650" cy="47625"/>
            </a:xfrm>
            <a:custGeom>
              <a:avLst/>
              <a:gdLst>
                <a:gd name="T0" fmla="*/ 243 w 256"/>
                <a:gd name="T1" fmla="*/ 18 h 94"/>
                <a:gd name="T2" fmla="*/ 256 w 256"/>
                <a:gd name="T3" fmla="*/ 9 h 94"/>
                <a:gd name="T4" fmla="*/ 244 w 256"/>
                <a:gd name="T5" fmla="*/ 0 h 94"/>
                <a:gd name="T6" fmla="*/ 13 w 256"/>
                <a:gd name="T7" fmla="*/ 0 h 94"/>
                <a:gd name="T8" fmla="*/ 0 w 256"/>
                <a:gd name="T9" fmla="*/ 9 h 94"/>
                <a:gd name="T10" fmla="*/ 13 w 256"/>
                <a:gd name="T11" fmla="*/ 18 h 94"/>
                <a:gd name="T12" fmla="*/ 243 w 256"/>
                <a:gd name="T13" fmla="*/ 18 h 94"/>
                <a:gd name="T14" fmla="*/ 244 w 256"/>
                <a:gd name="T15" fmla="*/ 94 h 94"/>
                <a:gd name="T16" fmla="*/ 256 w 256"/>
                <a:gd name="T17" fmla="*/ 86 h 94"/>
                <a:gd name="T18" fmla="*/ 243 w 256"/>
                <a:gd name="T19" fmla="*/ 77 h 94"/>
                <a:gd name="T20" fmla="*/ 13 w 256"/>
                <a:gd name="T21" fmla="*/ 77 h 94"/>
                <a:gd name="T22" fmla="*/ 0 w 256"/>
                <a:gd name="T23" fmla="*/ 86 h 94"/>
                <a:gd name="T24" fmla="*/ 13 w 256"/>
                <a:gd name="T25" fmla="*/ 94 h 94"/>
                <a:gd name="T26" fmla="*/ 244 w 256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6" h="94">
                  <a:moveTo>
                    <a:pt x="243" y="18"/>
                  </a:moveTo>
                  <a:cubicBezTo>
                    <a:pt x="248" y="18"/>
                    <a:pt x="256" y="18"/>
                    <a:pt x="256" y="9"/>
                  </a:cubicBezTo>
                  <a:cubicBezTo>
                    <a:pt x="256" y="0"/>
                    <a:pt x="248" y="0"/>
                    <a:pt x="244" y="0"/>
                  </a:cubicBezTo>
                  <a:lnTo>
                    <a:pt x="13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8" y="18"/>
                    <a:pt x="13" y="18"/>
                  </a:cubicBezTo>
                  <a:lnTo>
                    <a:pt x="243" y="18"/>
                  </a:lnTo>
                  <a:close/>
                  <a:moveTo>
                    <a:pt x="244" y="94"/>
                  </a:moveTo>
                  <a:cubicBezTo>
                    <a:pt x="248" y="94"/>
                    <a:pt x="256" y="94"/>
                    <a:pt x="256" y="86"/>
                  </a:cubicBezTo>
                  <a:cubicBezTo>
                    <a:pt x="256" y="77"/>
                    <a:pt x="248" y="77"/>
                    <a:pt x="243" y="77"/>
                  </a:cubicBezTo>
                  <a:lnTo>
                    <a:pt x="13" y="77"/>
                  </a:lnTo>
                  <a:cubicBezTo>
                    <a:pt x="8" y="77"/>
                    <a:pt x="0" y="77"/>
                    <a:pt x="0" y="86"/>
                  </a:cubicBezTo>
                  <a:cubicBezTo>
                    <a:pt x="0" y="94"/>
                    <a:pt x="8" y="94"/>
                    <a:pt x="13" y="94"/>
                  </a:cubicBezTo>
                  <a:lnTo>
                    <a:pt x="244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81">
              <a:extLst>
                <a:ext uri="{FF2B5EF4-FFF2-40B4-BE49-F238E27FC236}">
                  <a16:creationId xmlns:a16="http://schemas.microsoft.com/office/drawing/2014/main" id="{CA4F2FC6-CE88-45ED-8269-47626A75B7FE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087688" y="3378200"/>
              <a:ext cx="58738" cy="1174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82">
              <a:extLst>
                <a:ext uri="{FF2B5EF4-FFF2-40B4-BE49-F238E27FC236}">
                  <a16:creationId xmlns:a16="http://schemas.microsoft.com/office/drawing/2014/main" id="{09C9D946-5D26-480F-9E15-648A4F36FF14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3222625" y="3025775"/>
              <a:ext cx="136525" cy="173038"/>
            </a:xfrm>
            <a:custGeom>
              <a:avLst/>
              <a:gdLst>
                <a:gd name="T0" fmla="*/ 122 w 291"/>
                <a:gd name="T1" fmla="*/ 188 h 342"/>
                <a:gd name="T2" fmla="*/ 136 w 291"/>
                <a:gd name="T3" fmla="*/ 188 h 342"/>
                <a:gd name="T4" fmla="*/ 153 w 291"/>
                <a:gd name="T5" fmla="*/ 188 h 342"/>
                <a:gd name="T6" fmla="*/ 291 w 291"/>
                <a:gd name="T7" fmla="*/ 94 h 342"/>
                <a:gd name="T8" fmla="*/ 162 w 291"/>
                <a:gd name="T9" fmla="*/ 0 h 342"/>
                <a:gd name="T10" fmla="*/ 17 w 291"/>
                <a:gd name="T11" fmla="*/ 0 h 342"/>
                <a:gd name="T12" fmla="*/ 0 w 291"/>
                <a:gd name="T13" fmla="*/ 9 h 342"/>
                <a:gd name="T14" fmla="*/ 13 w 291"/>
                <a:gd name="T15" fmla="*/ 17 h 342"/>
                <a:gd name="T16" fmla="*/ 41 w 291"/>
                <a:gd name="T17" fmla="*/ 46 h 342"/>
                <a:gd name="T18" fmla="*/ 41 w 291"/>
                <a:gd name="T19" fmla="*/ 296 h 342"/>
                <a:gd name="T20" fmla="*/ 14 w 291"/>
                <a:gd name="T21" fmla="*/ 324 h 342"/>
                <a:gd name="T22" fmla="*/ 0 w 291"/>
                <a:gd name="T23" fmla="*/ 333 h 342"/>
                <a:gd name="T24" fmla="*/ 17 w 291"/>
                <a:gd name="T25" fmla="*/ 342 h 342"/>
                <a:gd name="T26" fmla="*/ 150 w 291"/>
                <a:gd name="T27" fmla="*/ 342 h 342"/>
                <a:gd name="T28" fmla="*/ 167 w 291"/>
                <a:gd name="T29" fmla="*/ 333 h 342"/>
                <a:gd name="T30" fmla="*/ 153 w 291"/>
                <a:gd name="T31" fmla="*/ 324 h 342"/>
                <a:gd name="T32" fmla="*/ 122 w 291"/>
                <a:gd name="T33" fmla="*/ 296 h 342"/>
                <a:gd name="T34" fmla="*/ 122 w 291"/>
                <a:gd name="T35" fmla="*/ 188 h 342"/>
                <a:gd name="T36" fmla="*/ 205 w 291"/>
                <a:gd name="T37" fmla="*/ 165 h 342"/>
                <a:gd name="T38" fmla="*/ 222 w 291"/>
                <a:gd name="T39" fmla="*/ 93 h 342"/>
                <a:gd name="T40" fmla="*/ 207 w 291"/>
                <a:gd name="T41" fmla="*/ 22 h 342"/>
                <a:gd name="T42" fmla="*/ 273 w 291"/>
                <a:gd name="T43" fmla="*/ 94 h 342"/>
                <a:gd name="T44" fmla="*/ 205 w 291"/>
                <a:gd name="T45" fmla="*/ 165 h 342"/>
                <a:gd name="T46" fmla="*/ 122 w 291"/>
                <a:gd name="T47" fmla="*/ 44 h 342"/>
                <a:gd name="T48" fmla="*/ 152 w 291"/>
                <a:gd name="T49" fmla="*/ 17 h 342"/>
                <a:gd name="T50" fmla="*/ 205 w 291"/>
                <a:gd name="T51" fmla="*/ 93 h 342"/>
                <a:gd name="T52" fmla="*/ 147 w 291"/>
                <a:gd name="T53" fmla="*/ 170 h 342"/>
                <a:gd name="T54" fmla="*/ 122 w 291"/>
                <a:gd name="T55" fmla="*/ 170 h 342"/>
                <a:gd name="T56" fmla="*/ 122 w 291"/>
                <a:gd name="T57" fmla="*/ 44 h 342"/>
                <a:gd name="T58" fmla="*/ 55 w 291"/>
                <a:gd name="T59" fmla="*/ 324 h 342"/>
                <a:gd name="T60" fmla="*/ 59 w 291"/>
                <a:gd name="T61" fmla="*/ 297 h 342"/>
                <a:gd name="T62" fmla="*/ 59 w 291"/>
                <a:gd name="T63" fmla="*/ 45 h 342"/>
                <a:gd name="T64" fmla="*/ 55 w 291"/>
                <a:gd name="T65" fmla="*/ 17 h 342"/>
                <a:gd name="T66" fmla="*/ 112 w 291"/>
                <a:gd name="T67" fmla="*/ 17 h 342"/>
                <a:gd name="T68" fmla="*/ 105 w 291"/>
                <a:gd name="T69" fmla="*/ 43 h 342"/>
                <a:gd name="T70" fmla="*/ 105 w 291"/>
                <a:gd name="T71" fmla="*/ 297 h 342"/>
                <a:gd name="T72" fmla="*/ 109 w 291"/>
                <a:gd name="T73" fmla="*/ 324 h 342"/>
                <a:gd name="T74" fmla="*/ 55 w 291"/>
                <a:gd name="T75" fmla="*/ 3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2">
                  <a:moveTo>
                    <a:pt x="122" y="188"/>
                  </a:moveTo>
                  <a:cubicBezTo>
                    <a:pt x="124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4" y="324"/>
                    <a:pt x="122" y="320"/>
                    <a:pt x="122" y="296"/>
                  </a:cubicBezTo>
                  <a:lnTo>
                    <a:pt x="122" y="188"/>
                  </a:lnTo>
                  <a:close/>
                  <a:moveTo>
                    <a:pt x="205" y="165"/>
                  </a:moveTo>
                  <a:cubicBezTo>
                    <a:pt x="221" y="144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2" y="44"/>
                  </a:moveTo>
                  <a:cubicBezTo>
                    <a:pt x="122" y="34"/>
                    <a:pt x="122" y="17"/>
                    <a:pt x="152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7" y="170"/>
                  </a:cubicBezTo>
                  <a:lnTo>
                    <a:pt x="122" y="170"/>
                  </a:lnTo>
                  <a:lnTo>
                    <a:pt x="122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83">
              <a:extLst>
                <a:ext uri="{FF2B5EF4-FFF2-40B4-BE49-F238E27FC236}">
                  <a16:creationId xmlns:a16="http://schemas.microsoft.com/office/drawing/2014/main" id="{6F1427F6-4E24-4ADF-A7FD-F9694C1F4F19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424238" y="3009900"/>
              <a:ext cx="53975" cy="2508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84">
              <a:extLst>
                <a:ext uri="{FF2B5EF4-FFF2-40B4-BE49-F238E27FC236}">
                  <a16:creationId xmlns:a16="http://schemas.microsoft.com/office/drawing/2014/main" id="{48E584FD-79DA-4D36-9CF3-3C6F63E3175A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3497263" y="3027363"/>
              <a:ext cx="193675" cy="171450"/>
            </a:xfrm>
            <a:custGeom>
              <a:avLst/>
              <a:gdLst>
                <a:gd name="T0" fmla="*/ 229 w 411"/>
                <a:gd name="T1" fmla="*/ 135 h 341"/>
                <a:gd name="T2" fmla="*/ 187 w 411"/>
                <a:gd name="T3" fmla="*/ 36 h 341"/>
                <a:gd name="T4" fmla="*/ 184 w 411"/>
                <a:gd name="T5" fmla="*/ 30 h 341"/>
                <a:gd name="T6" fmla="*/ 214 w 411"/>
                <a:gd name="T7" fmla="*/ 15 h 341"/>
                <a:gd name="T8" fmla="*/ 224 w 411"/>
                <a:gd name="T9" fmla="*/ 6 h 341"/>
                <a:gd name="T10" fmla="*/ 216 w 411"/>
                <a:gd name="T11" fmla="*/ 0 h 341"/>
                <a:gd name="T12" fmla="*/ 154 w 411"/>
                <a:gd name="T13" fmla="*/ 1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5 h 341"/>
                <a:gd name="T20" fmla="*/ 138 w 411"/>
                <a:gd name="T21" fmla="*/ 31 h 341"/>
                <a:gd name="T22" fmla="*/ 196 w 411"/>
                <a:gd name="T23" fmla="*/ 170 h 341"/>
                <a:gd name="T24" fmla="*/ 91 w 411"/>
                <a:gd name="T25" fmla="*/ 284 h 341"/>
                <a:gd name="T26" fmla="*/ 85 w 411"/>
                <a:gd name="T27" fmla="*/ 289 h 341"/>
                <a:gd name="T28" fmla="*/ 11 w 411"/>
                <a:gd name="T29" fmla="*/ 325 h 341"/>
                <a:gd name="T30" fmla="*/ 0 w 411"/>
                <a:gd name="T31" fmla="*/ 335 h 341"/>
                <a:gd name="T32" fmla="*/ 7 w 411"/>
                <a:gd name="T33" fmla="*/ 341 h 341"/>
                <a:gd name="T34" fmla="*/ 54 w 411"/>
                <a:gd name="T35" fmla="*/ 339 h 341"/>
                <a:gd name="T36" fmla="*/ 110 w 411"/>
                <a:gd name="T37" fmla="*/ 341 h 341"/>
                <a:gd name="T38" fmla="*/ 119 w 411"/>
                <a:gd name="T39" fmla="*/ 331 h 341"/>
                <a:gd name="T40" fmla="*/ 113 w 411"/>
                <a:gd name="T41" fmla="*/ 325 h 341"/>
                <a:gd name="T42" fmla="*/ 93 w 411"/>
                <a:gd name="T43" fmla="*/ 310 h 341"/>
                <a:gd name="T44" fmla="*/ 106 w 411"/>
                <a:gd name="T45" fmla="*/ 287 h 341"/>
                <a:gd name="T46" fmla="*/ 157 w 411"/>
                <a:gd name="T47" fmla="*/ 233 h 341"/>
                <a:gd name="T48" fmla="*/ 202 w 411"/>
                <a:gd name="T49" fmla="*/ 184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5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39 h 341"/>
                <a:gd name="T62" fmla="*/ 341 w 411"/>
                <a:gd name="T63" fmla="*/ 341 h 341"/>
                <a:gd name="T64" fmla="*/ 351 w 411"/>
                <a:gd name="T65" fmla="*/ 331 h 341"/>
                <a:gd name="T66" fmla="*/ 342 w 411"/>
                <a:gd name="T67" fmla="*/ 325 h 341"/>
                <a:gd name="T68" fmla="*/ 299 w 411"/>
                <a:gd name="T69" fmla="*/ 303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5 h 341"/>
                <a:gd name="T76" fmla="*/ 411 w 411"/>
                <a:gd name="T77" fmla="*/ 5 h 341"/>
                <a:gd name="T78" fmla="*/ 405 w 411"/>
                <a:gd name="T79" fmla="*/ 0 h 341"/>
                <a:gd name="T80" fmla="*/ 358 w 411"/>
                <a:gd name="T81" fmla="*/ 1 h 341"/>
                <a:gd name="T82" fmla="*/ 303 w 411"/>
                <a:gd name="T83" fmla="*/ 0 h 341"/>
                <a:gd name="T84" fmla="*/ 293 w 411"/>
                <a:gd name="T85" fmla="*/ 10 h 341"/>
                <a:gd name="T86" fmla="*/ 299 w 411"/>
                <a:gd name="T87" fmla="*/ 15 h 341"/>
                <a:gd name="T88" fmla="*/ 319 w 411"/>
                <a:gd name="T89" fmla="*/ 31 h 341"/>
                <a:gd name="T90" fmla="*/ 310 w 411"/>
                <a:gd name="T91" fmla="*/ 49 h 341"/>
                <a:gd name="T92" fmla="*/ 229 w 411"/>
                <a:gd name="T93" fmla="*/ 1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5"/>
                  </a:moveTo>
                  <a:lnTo>
                    <a:pt x="187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3" y="17"/>
                    <a:pt x="214" y="15"/>
                  </a:cubicBezTo>
                  <a:cubicBezTo>
                    <a:pt x="219" y="15"/>
                    <a:pt x="224" y="14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1"/>
                    <a:pt x="154" y="1"/>
                  </a:cubicBezTo>
                  <a:cubicBezTo>
                    <a:pt x="141" y="1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5"/>
                    <a:pt x="94" y="15"/>
                    <a:pt x="100" y="15"/>
                  </a:cubicBezTo>
                  <a:cubicBezTo>
                    <a:pt x="130" y="15"/>
                    <a:pt x="133" y="20"/>
                    <a:pt x="138" y="31"/>
                  </a:cubicBezTo>
                  <a:lnTo>
                    <a:pt x="196" y="170"/>
                  </a:lnTo>
                  <a:lnTo>
                    <a:pt x="91" y="284"/>
                  </a:lnTo>
                  <a:lnTo>
                    <a:pt x="85" y="289"/>
                  </a:lnTo>
                  <a:cubicBezTo>
                    <a:pt x="60" y="316"/>
                    <a:pt x="37" y="324"/>
                    <a:pt x="11" y="325"/>
                  </a:cubicBezTo>
                  <a:cubicBezTo>
                    <a:pt x="5" y="326"/>
                    <a:pt x="0" y="326"/>
                    <a:pt x="0" y="335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39"/>
                    <a:pt x="54" y="339"/>
                  </a:cubicBezTo>
                  <a:cubicBezTo>
                    <a:pt x="72" y="339"/>
                    <a:pt x="92" y="341"/>
                    <a:pt x="110" y="341"/>
                  </a:cubicBezTo>
                  <a:cubicBezTo>
                    <a:pt x="113" y="341"/>
                    <a:pt x="119" y="341"/>
                    <a:pt x="119" y="331"/>
                  </a:cubicBezTo>
                  <a:cubicBezTo>
                    <a:pt x="119" y="326"/>
                    <a:pt x="114" y="325"/>
                    <a:pt x="113" y="325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7"/>
                  </a:cubicBezTo>
                  <a:lnTo>
                    <a:pt x="157" y="233"/>
                  </a:lnTo>
                  <a:lnTo>
                    <a:pt x="202" y="184"/>
                  </a:lnTo>
                  <a:lnTo>
                    <a:pt x="252" y="304"/>
                  </a:lnTo>
                  <a:cubicBezTo>
                    <a:pt x="254" y="309"/>
                    <a:pt x="255" y="310"/>
                    <a:pt x="255" y="311"/>
                  </a:cubicBezTo>
                  <a:cubicBezTo>
                    <a:pt x="255" y="315"/>
                    <a:pt x="245" y="323"/>
                    <a:pt x="226" y="325"/>
                  </a:cubicBezTo>
                  <a:cubicBezTo>
                    <a:pt x="220" y="326"/>
                    <a:pt x="216" y="326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39"/>
                    <a:pt x="286" y="339"/>
                  </a:cubicBezTo>
                  <a:cubicBezTo>
                    <a:pt x="299" y="339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1"/>
                  </a:cubicBezTo>
                  <a:cubicBezTo>
                    <a:pt x="351" y="325"/>
                    <a:pt x="346" y="325"/>
                    <a:pt x="342" y="325"/>
                  </a:cubicBezTo>
                  <a:cubicBezTo>
                    <a:pt x="309" y="325"/>
                    <a:pt x="308" y="323"/>
                    <a:pt x="299" y="303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7" y="15"/>
                    <a:pt x="411" y="15"/>
                    <a:pt x="411" y="5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1"/>
                    <a:pt x="358" y="1"/>
                  </a:cubicBezTo>
                  <a:cubicBezTo>
                    <a:pt x="340" y="1"/>
                    <a:pt x="321" y="0"/>
                    <a:pt x="303" y="0"/>
                  </a:cubicBezTo>
                  <a:cubicBezTo>
                    <a:pt x="300" y="0"/>
                    <a:pt x="293" y="0"/>
                    <a:pt x="293" y="10"/>
                  </a:cubicBezTo>
                  <a:cubicBezTo>
                    <a:pt x="293" y="13"/>
                    <a:pt x="296" y="15"/>
                    <a:pt x="299" y="15"/>
                  </a:cubicBezTo>
                  <a:cubicBezTo>
                    <a:pt x="304" y="16"/>
                    <a:pt x="319" y="17"/>
                    <a:pt x="319" y="31"/>
                  </a:cubicBezTo>
                  <a:cubicBezTo>
                    <a:pt x="319" y="38"/>
                    <a:pt x="314" y="44"/>
                    <a:pt x="310" y="49"/>
                  </a:cubicBezTo>
                  <a:lnTo>
                    <a:pt x="229" y="1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85">
              <a:extLst>
                <a:ext uri="{FF2B5EF4-FFF2-40B4-BE49-F238E27FC236}">
                  <a16:creationId xmlns:a16="http://schemas.microsoft.com/office/drawing/2014/main" id="{DA3A463F-2362-4F10-81A8-9ECE683C5C2F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3692525" y="3119438"/>
              <a:ext cx="49213" cy="1190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86">
              <a:extLst>
                <a:ext uri="{FF2B5EF4-FFF2-40B4-BE49-F238E27FC236}">
                  <a16:creationId xmlns:a16="http://schemas.microsoft.com/office/drawing/2014/main" id="{4F4C9D9C-2EA8-4A5F-8DA1-B993C09EC8DF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3846513" y="3038475"/>
              <a:ext cx="142875" cy="1952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2 w 305"/>
                <a:gd name="T15" fmla="*/ 144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2" y="144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87">
              <a:extLst>
                <a:ext uri="{FF2B5EF4-FFF2-40B4-BE49-F238E27FC236}">
                  <a16:creationId xmlns:a16="http://schemas.microsoft.com/office/drawing/2014/main" id="{F73CCA83-94FB-4581-AB3D-AC473EE36678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079875" y="3041650"/>
              <a:ext cx="71438" cy="160338"/>
            </a:xfrm>
            <a:custGeom>
              <a:avLst/>
              <a:gdLst>
                <a:gd name="T0" fmla="*/ 92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6 w 153"/>
                <a:gd name="T9" fmla="*/ 98 h 318"/>
                <a:gd name="T10" fmla="*/ 116 w 153"/>
                <a:gd name="T11" fmla="*/ 14 h 318"/>
                <a:gd name="T12" fmla="*/ 101 w 153"/>
                <a:gd name="T13" fmla="*/ 0 h 318"/>
                <a:gd name="T14" fmla="*/ 82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6" y="98"/>
                  </a:lnTo>
                  <a:cubicBezTo>
                    <a:pt x="113" y="27"/>
                    <a:pt x="116" y="17"/>
                    <a:pt x="116" y="14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88">
              <a:extLst>
                <a:ext uri="{FF2B5EF4-FFF2-40B4-BE49-F238E27FC236}">
                  <a16:creationId xmlns:a16="http://schemas.microsoft.com/office/drawing/2014/main" id="{F85B3030-5A0B-4D33-8015-6F1EC92685C8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171950" y="3009900"/>
              <a:ext cx="53975" cy="2508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89">
              <a:extLst>
                <a:ext uri="{FF2B5EF4-FFF2-40B4-BE49-F238E27FC236}">
                  <a16:creationId xmlns:a16="http://schemas.microsoft.com/office/drawing/2014/main" id="{74EB7A79-959F-4924-85F3-DD06EDDE47C6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4333875" y="3038475"/>
              <a:ext cx="142875" cy="195263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3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90">
              <a:extLst>
                <a:ext uri="{FF2B5EF4-FFF2-40B4-BE49-F238E27FC236}">
                  <a16:creationId xmlns:a16="http://schemas.microsoft.com/office/drawing/2014/main" id="{859901EB-DE2C-4BBA-A506-4BA7885B7E2A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4621213" y="2860675"/>
              <a:ext cx="77788" cy="168275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92">
              <a:extLst>
                <a:ext uri="{FF2B5EF4-FFF2-40B4-BE49-F238E27FC236}">
                  <a16:creationId xmlns:a16="http://schemas.microsoft.com/office/drawing/2014/main" id="{DC3B5F87-5F04-40E7-87C6-C60EFE33DDC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4595813" y="3260725"/>
              <a:ext cx="127000" cy="112713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2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3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7BC624C9-40B5-4A10-8152-E3D5FB6EA8BE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4589463" y="3130551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33" name="组合 632">
            <a:extLst>
              <a:ext uri="{FF2B5EF4-FFF2-40B4-BE49-F238E27FC236}">
                <a16:creationId xmlns:a16="http://schemas.microsoft.com/office/drawing/2014/main" id="{9016079C-D22A-4246-8A89-B4727CC274D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500856" y="3614908"/>
            <a:ext cx="2725739" cy="327025"/>
            <a:chOff x="1100138" y="3611563"/>
            <a:chExt cx="2725739" cy="327025"/>
          </a:xfrm>
        </p:grpSpPr>
        <p:sp>
          <p:nvSpPr>
            <p:cNvPr id="634" name="Freeform 1110">
              <a:extLst>
                <a:ext uri="{FF2B5EF4-FFF2-40B4-BE49-F238E27FC236}">
                  <a16:creationId xmlns:a16="http://schemas.microsoft.com/office/drawing/2014/main" id="{434745E4-9596-460F-9B39-DF71212A988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1100138" y="3659188"/>
              <a:ext cx="106363" cy="187325"/>
            </a:xfrm>
            <a:custGeom>
              <a:avLst/>
              <a:gdLst>
                <a:gd name="T0" fmla="*/ 202 w 223"/>
                <a:gd name="T1" fmla="*/ 0 h 344"/>
                <a:gd name="T2" fmla="*/ 191 w 223"/>
                <a:gd name="T3" fmla="*/ 0 h 344"/>
                <a:gd name="T4" fmla="*/ 175 w 223"/>
                <a:gd name="T5" fmla="*/ 17 h 344"/>
                <a:gd name="T6" fmla="*/ 153 w 223"/>
                <a:gd name="T7" fmla="*/ 11 h 344"/>
                <a:gd name="T8" fmla="*/ 100 w 223"/>
                <a:gd name="T9" fmla="*/ 0 h 344"/>
                <a:gd name="T10" fmla="*/ 40 w 223"/>
                <a:gd name="T11" fmla="*/ 23 h 344"/>
                <a:gd name="T12" fmla="*/ 14 w 223"/>
                <a:gd name="T13" fmla="*/ 86 h 344"/>
                <a:gd name="T14" fmla="*/ 92 w 223"/>
                <a:gd name="T15" fmla="*/ 183 h 344"/>
                <a:gd name="T16" fmla="*/ 166 w 223"/>
                <a:gd name="T17" fmla="*/ 241 h 344"/>
                <a:gd name="T18" fmla="*/ 173 w 223"/>
                <a:gd name="T19" fmla="*/ 270 h 344"/>
                <a:gd name="T20" fmla="*/ 112 w 223"/>
                <a:gd name="T21" fmla="*/ 326 h 344"/>
                <a:gd name="T22" fmla="*/ 11 w 223"/>
                <a:gd name="T23" fmla="*/ 238 h 344"/>
                <a:gd name="T24" fmla="*/ 0 w 223"/>
                <a:gd name="T25" fmla="*/ 238 h 344"/>
                <a:gd name="T26" fmla="*/ 15 w 223"/>
                <a:gd name="T27" fmla="*/ 344 h 344"/>
                <a:gd name="T28" fmla="*/ 26 w 223"/>
                <a:gd name="T29" fmla="*/ 344 h 344"/>
                <a:gd name="T30" fmla="*/ 39 w 223"/>
                <a:gd name="T31" fmla="*/ 327 h 344"/>
                <a:gd name="T32" fmla="*/ 63 w 223"/>
                <a:gd name="T33" fmla="*/ 333 h 344"/>
                <a:gd name="T34" fmla="*/ 122 w 223"/>
                <a:gd name="T35" fmla="*/ 344 h 344"/>
                <a:gd name="T36" fmla="*/ 223 w 223"/>
                <a:gd name="T37" fmla="*/ 254 h 344"/>
                <a:gd name="T38" fmla="*/ 130 w 223"/>
                <a:gd name="T39" fmla="*/ 145 h 344"/>
                <a:gd name="T40" fmla="*/ 57 w 223"/>
                <a:gd name="T41" fmla="*/ 67 h 344"/>
                <a:gd name="T42" fmla="*/ 109 w 223"/>
                <a:gd name="T43" fmla="*/ 21 h 344"/>
                <a:gd name="T44" fmla="*/ 170 w 223"/>
                <a:gd name="T45" fmla="*/ 48 h 344"/>
                <a:gd name="T46" fmla="*/ 200 w 223"/>
                <a:gd name="T47" fmla="*/ 107 h 344"/>
                <a:gd name="T48" fmla="*/ 213 w 223"/>
                <a:gd name="T49" fmla="*/ 107 h 344"/>
                <a:gd name="T50" fmla="*/ 202 w 223"/>
                <a:gd name="T5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344">
                  <a:moveTo>
                    <a:pt x="202" y="0"/>
                  </a:moveTo>
                  <a:lnTo>
                    <a:pt x="191" y="0"/>
                  </a:lnTo>
                  <a:cubicBezTo>
                    <a:pt x="189" y="12"/>
                    <a:pt x="184" y="17"/>
                    <a:pt x="175" y="17"/>
                  </a:cubicBezTo>
                  <a:cubicBezTo>
                    <a:pt x="170" y="17"/>
                    <a:pt x="162" y="15"/>
                    <a:pt x="153" y="11"/>
                  </a:cubicBezTo>
                  <a:cubicBezTo>
                    <a:pt x="135" y="4"/>
                    <a:pt x="116" y="0"/>
                    <a:pt x="100" y="0"/>
                  </a:cubicBezTo>
                  <a:cubicBezTo>
                    <a:pt x="79" y="0"/>
                    <a:pt x="57" y="9"/>
                    <a:pt x="40" y="23"/>
                  </a:cubicBezTo>
                  <a:cubicBezTo>
                    <a:pt x="23" y="39"/>
                    <a:pt x="14" y="60"/>
                    <a:pt x="14" y="86"/>
                  </a:cubicBezTo>
                  <a:cubicBezTo>
                    <a:pt x="14" y="126"/>
                    <a:pt x="36" y="153"/>
                    <a:pt x="92" y="183"/>
                  </a:cubicBezTo>
                  <a:cubicBezTo>
                    <a:pt x="128" y="202"/>
                    <a:pt x="154" y="222"/>
                    <a:pt x="166" y="241"/>
                  </a:cubicBezTo>
                  <a:cubicBezTo>
                    <a:pt x="171" y="248"/>
                    <a:pt x="173" y="258"/>
                    <a:pt x="173" y="270"/>
                  </a:cubicBezTo>
                  <a:cubicBezTo>
                    <a:pt x="173" y="304"/>
                    <a:pt x="148" y="326"/>
                    <a:pt x="112" y="326"/>
                  </a:cubicBezTo>
                  <a:cubicBezTo>
                    <a:pt x="67" y="326"/>
                    <a:pt x="36" y="299"/>
                    <a:pt x="11" y="238"/>
                  </a:cubicBezTo>
                  <a:lnTo>
                    <a:pt x="0" y="238"/>
                  </a:lnTo>
                  <a:lnTo>
                    <a:pt x="15" y="344"/>
                  </a:lnTo>
                  <a:lnTo>
                    <a:pt x="26" y="344"/>
                  </a:lnTo>
                  <a:cubicBezTo>
                    <a:pt x="26" y="334"/>
                    <a:pt x="32" y="327"/>
                    <a:pt x="39" y="327"/>
                  </a:cubicBezTo>
                  <a:cubicBezTo>
                    <a:pt x="45" y="327"/>
                    <a:pt x="53" y="329"/>
                    <a:pt x="63" y="333"/>
                  </a:cubicBezTo>
                  <a:cubicBezTo>
                    <a:pt x="82" y="340"/>
                    <a:pt x="102" y="344"/>
                    <a:pt x="122" y="344"/>
                  </a:cubicBezTo>
                  <a:cubicBezTo>
                    <a:pt x="179" y="344"/>
                    <a:pt x="223" y="305"/>
                    <a:pt x="223" y="254"/>
                  </a:cubicBezTo>
                  <a:cubicBezTo>
                    <a:pt x="223" y="213"/>
                    <a:pt x="196" y="180"/>
                    <a:pt x="130" y="145"/>
                  </a:cubicBezTo>
                  <a:cubicBezTo>
                    <a:pt x="78" y="116"/>
                    <a:pt x="57" y="94"/>
                    <a:pt x="57" y="67"/>
                  </a:cubicBezTo>
                  <a:cubicBezTo>
                    <a:pt x="57" y="40"/>
                    <a:pt x="78" y="21"/>
                    <a:pt x="109" y="21"/>
                  </a:cubicBezTo>
                  <a:cubicBezTo>
                    <a:pt x="131" y="21"/>
                    <a:pt x="152" y="30"/>
                    <a:pt x="170" y="48"/>
                  </a:cubicBezTo>
                  <a:cubicBezTo>
                    <a:pt x="185" y="64"/>
                    <a:pt x="192" y="77"/>
                    <a:pt x="200" y="107"/>
                  </a:cubicBezTo>
                  <a:lnTo>
                    <a:pt x="213" y="107"/>
                  </a:lnTo>
                  <a:lnTo>
                    <a:pt x="20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1111">
              <a:extLst>
                <a:ext uri="{FF2B5EF4-FFF2-40B4-BE49-F238E27FC236}">
                  <a16:creationId xmlns:a16="http://schemas.microsoft.com/office/drawing/2014/main" id="{19DB8BBB-B884-4344-B80C-7FE7DE784D4C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1228726" y="3717926"/>
              <a:ext cx="103188" cy="127000"/>
            </a:xfrm>
            <a:custGeom>
              <a:avLst/>
              <a:gdLst>
                <a:gd name="T0" fmla="*/ 110 w 220"/>
                <a:gd name="T1" fmla="*/ 0 h 234"/>
                <a:gd name="T2" fmla="*/ 0 w 220"/>
                <a:gd name="T3" fmla="*/ 117 h 234"/>
                <a:gd name="T4" fmla="*/ 109 w 220"/>
                <a:gd name="T5" fmla="*/ 234 h 234"/>
                <a:gd name="T6" fmla="*/ 220 w 220"/>
                <a:gd name="T7" fmla="*/ 113 h 234"/>
                <a:gd name="T8" fmla="*/ 110 w 220"/>
                <a:gd name="T9" fmla="*/ 0 h 234"/>
                <a:gd name="T10" fmla="*/ 104 w 220"/>
                <a:gd name="T11" fmla="*/ 14 h 234"/>
                <a:gd name="T12" fmla="*/ 175 w 220"/>
                <a:gd name="T13" fmla="*/ 130 h 234"/>
                <a:gd name="T14" fmla="*/ 115 w 220"/>
                <a:gd name="T15" fmla="*/ 220 h 234"/>
                <a:gd name="T16" fmla="*/ 67 w 220"/>
                <a:gd name="T17" fmla="*/ 189 h 234"/>
                <a:gd name="T18" fmla="*/ 45 w 220"/>
                <a:gd name="T19" fmla="*/ 92 h 234"/>
                <a:gd name="T20" fmla="*/ 104 w 220"/>
                <a:gd name="T21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34">
                  <a:moveTo>
                    <a:pt x="110" y="0"/>
                  </a:moveTo>
                  <a:cubicBezTo>
                    <a:pt x="46" y="0"/>
                    <a:pt x="0" y="48"/>
                    <a:pt x="0" y="117"/>
                  </a:cubicBezTo>
                  <a:cubicBezTo>
                    <a:pt x="0" y="184"/>
                    <a:pt x="47" y="234"/>
                    <a:pt x="109" y="234"/>
                  </a:cubicBezTo>
                  <a:cubicBezTo>
                    <a:pt x="172" y="234"/>
                    <a:pt x="220" y="182"/>
                    <a:pt x="220" y="113"/>
                  </a:cubicBezTo>
                  <a:cubicBezTo>
                    <a:pt x="220" y="47"/>
                    <a:pt x="174" y="0"/>
                    <a:pt x="110" y="0"/>
                  </a:cubicBezTo>
                  <a:close/>
                  <a:moveTo>
                    <a:pt x="104" y="14"/>
                  </a:moveTo>
                  <a:cubicBezTo>
                    <a:pt x="146" y="14"/>
                    <a:pt x="175" y="62"/>
                    <a:pt x="175" y="130"/>
                  </a:cubicBezTo>
                  <a:cubicBezTo>
                    <a:pt x="175" y="187"/>
                    <a:pt x="153" y="220"/>
                    <a:pt x="115" y="220"/>
                  </a:cubicBezTo>
                  <a:cubicBezTo>
                    <a:pt x="96" y="220"/>
                    <a:pt x="77" y="209"/>
                    <a:pt x="67" y="189"/>
                  </a:cubicBezTo>
                  <a:cubicBezTo>
                    <a:pt x="53" y="163"/>
                    <a:pt x="45" y="128"/>
                    <a:pt x="45" y="92"/>
                  </a:cubicBezTo>
                  <a:cubicBezTo>
                    <a:pt x="45" y="45"/>
                    <a:pt x="68" y="14"/>
                    <a:pt x="104" y="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112">
              <a:extLst>
                <a:ext uri="{FF2B5EF4-FFF2-40B4-BE49-F238E27FC236}">
                  <a16:creationId xmlns:a16="http://schemas.microsoft.com/office/drawing/2014/main" id="{AD9B0D64-8154-4ECF-8BD3-22F2D8FBE88B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1403351" y="3721101"/>
              <a:ext cx="158750" cy="125413"/>
            </a:xfrm>
            <a:custGeom>
              <a:avLst/>
              <a:gdLst>
                <a:gd name="T0" fmla="*/ 274 w 335"/>
                <a:gd name="T1" fmla="*/ 0 h 231"/>
                <a:gd name="T2" fmla="*/ 274 w 335"/>
                <a:gd name="T3" fmla="*/ 8 h 231"/>
                <a:gd name="T4" fmla="*/ 296 w 335"/>
                <a:gd name="T5" fmla="*/ 23 h 231"/>
                <a:gd name="T6" fmla="*/ 288 w 335"/>
                <a:gd name="T7" fmla="*/ 56 h 231"/>
                <a:gd name="T8" fmla="*/ 243 w 335"/>
                <a:gd name="T9" fmla="*/ 167 h 231"/>
                <a:gd name="T10" fmla="*/ 201 w 335"/>
                <a:gd name="T11" fmla="*/ 55 h 231"/>
                <a:gd name="T12" fmla="*/ 192 w 335"/>
                <a:gd name="T13" fmla="*/ 26 h 231"/>
                <a:gd name="T14" fmla="*/ 221 w 335"/>
                <a:gd name="T15" fmla="*/ 8 h 231"/>
                <a:gd name="T16" fmla="*/ 221 w 335"/>
                <a:gd name="T17" fmla="*/ 0 h 231"/>
                <a:gd name="T18" fmla="*/ 120 w 335"/>
                <a:gd name="T19" fmla="*/ 0 h 231"/>
                <a:gd name="T20" fmla="*/ 120 w 335"/>
                <a:gd name="T21" fmla="*/ 8 h 231"/>
                <a:gd name="T22" fmla="*/ 154 w 335"/>
                <a:gd name="T23" fmla="*/ 42 h 231"/>
                <a:gd name="T24" fmla="*/ 164 w 335"/>
                <a:gd name="T25" fmla="*/ 70 h 231"/>
                <a:gd name="T26" fmla="*/ 119 w 335"/>
                <a:gd name="T27" fmla="*/ 169 h 231"/>
                <a:gd name="T28" fmla="*/ 70 w 335"/>
                <a:gd name="T29" fmla="*/ 39 h 231"/>
                <a:gd name="T30" fmla="*/ 67 w 335"/>
                <a:gd name="T31" fmla="*/ 24 h 231"/>
                <a:gd name="T32" fmla="*/ 90 w 335"/>
                <a:gd name="T33" fmla="*/ 8 h 231"/>
                <a:gd name="T34" fmla="*/ 90 w 335"/>
                <a:gd name="T35" fmla="*/ 0 h 231"/>
                <a:gd name="T36" fmla="*/ 0 w 335"/>
                <a:gd name="T37" fmla="*/ 0 h 231"/>
                <a:gd name="T38" fmla="*/ 0 w 335"/>
                <a:gd name="T39" fmla="*/ 8 h 231"/>
                <a:gd name="T40" fmla="*/ 26 w 335"/>
                <a:gd name="T41" fmla="*/ 39 h 231"/>
                <a:gd name="T42" fmla="*/ 94 w 335"/>
                <a:gd name="T43" fmla="*/ 209 h 231"/>
                <a:gd name="T44" fmla="*/ 106 w 335"/>
                <a:gd name="T45" fmla="*/ 231 h 231"/>
                <a:gd name="T46" fmla="*/ 119 w 335"/>
                <a:gd name="T47" fmla="*/ 212 h 231"/>
                <a:gd name="T48" fmla="*/ 175 w 335"/>
                <a:gd name="T49" fmla="*/ 92 h 231"/>
                <a:gd name="T50" fmla="*/ 220 w 335"/>
                <a:gd name="T51" fmla="*/ 210 h 231"/>
                <a:gd name="T52" fmla="*/ 232 w 335"/>
                <a:gd name="T53" fmla="*/ 231 h 231"/>
                <a:gd name="T54" fmla="*/ 246 w 335"/>
                <a:gd name="T55" fmla="*/ 207 h 231"/>
                <a:gd name="T56" fmla="*/ 315 w 335"/>
                <a:gd name="T57" fmla="*/ 34 h 231"/>
                <a:gd name="T58" fmla="*/ 335 w 335"/>
                <a:gd name="T59" fmla="*/ 8 h 231"/>
                <a:gd name="T60" fmla="*/ 335 w 335"/>
                <a:gd name="T61" fmla="*/ 0 h 231"/>
                <a:gd name="T62" fmla="*/ 274 w 335"/>
                <a:gd name="T6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31">
                  <a:moveTo>
                    <a:pt x="274" y="0"/>
                  </a:moveTo>
                  <a:lnTo>
                    <a:pt x="274" y="8"/>
                  </a:lnTo>
                  <a:cubicBezTo>
                    <a:pt x="291" y="11"/>
                    <a:pt x="296" y="15"/>
                    <a:pt x="296" y="23"/>
                  </a:cubicBezTo>
                  <a:cubicBezTo>
                    <a:pt x="296" y="31"/>
                    <a:pt x="293" y="42"/>
                    <a:pt x="288" y="56"/>
                  </a:cubicBezTo>
                  <a:lnTo>
                    <a:pt x="243" y="167"/>
                  </a:lnTo>
                  <a:lnTo>
                    <a:pt x="201" y="55"/>
                  </a:lnTo>
                  <a:cubicBezTo>
                    <a:pt x="192" y="32"/>
                    <a:pt x="192" y="32"/>
                    <a:pt x="192" y="26"/>
                  </a:cubicBezTo>
                  <a:cubicBezTo>
                    <a:pt x="192" y="15"/>
                    <a:pt x="198" y="11"/>
                    <a:pt x="221" y="8"/>
                  </a:cubicBezTo>
                  <a:lnTo>
                    <a:pt x="221" y="0"/>
                  </a:lnTo>
                  <a:lnTo>
                    <a:pt x="120" y="0"/>
                  </a:lnTo>
                  <a:lnTo>
                    <a:pt x="120" y="8"/>
                  </a:lnTo>
                  <a:cubicBezTo>
                    <a:pt x="138" y="10"/>
                    <a:pt x="144" y="15"/>
                    <a:pt x="154" y="42"/>
                  </a:cubicBezTo>
                  <a:cubicBezTo>
                    <a:pt x="158" y="51"/>
                    <a:pt x="161" y="61"/>
                    <a:pt x="164" y="70"/>
                  </a:cubicBezTo>
                  <a:lnTo>
                    <a:pt x="119" y="169"/>
                  </a:lnTo>
                  <a:lnTo>
                    <a:pt x="70" y="39"/>
                  </a:lnTo>
                  <a:cubicBezTo>
                    <a:pt x="68" y="34"/>
                    <a:pt x="67" y="29"/>
                    <a:pt x="67" y="24"/>
                  </a:cubicBezTo>
                  <a:cubicBezTo>
                    <a:pt x="67" y="14"/>
                    <a:pt x="73" y="10"/>
                    <a:pt x="90" y="8"/>
                  </a:cubicBezTo>
                  <a:lnTo>
                    <a:pt x="90" y="0"/>
                  </a:lnTo>
                  <a:lnTo>
                    <a:pt x="0" y="0"/>
                  </a:lnTo>
                  <a:lnTo>
                    <a:pt x="0" y="8"/>
                  </a:lnTo>
                  <a:cubicBezTo>
                    <a:pt x="11" y="9"/>
                    <a:pt x="15" y="14"/>
                    <a:pt x="26" y="39"/>
                  </a:cubicBezTo>
                  <a:lnTo>
                    <a:pt x="94" y="209"/>
                  </a:lnTo>
                  <a:cubicBezTo>
                    <a:pt x="99" y="224"/>
                    <a:pt x="103" y="231"/>
                    <a:pt x="106" y="231"/>
                  </a:cubicBezTo>
                  <a:cubicBezTo>
                    <a:pt x="109" y="231"/>
                    <a:pt x="113" y="225"/>
                    <a:pt x="119" y="212"/>
                  </a:cubicBezTo>
                  <a:lnTo>
                    <a:pt x="175" y="92"/>
                  </a:lnTo>
                  <a:lnTo>
                    <a:pt x="220" y="210"/>
                  </a:lnTo>
                  <a:cubicBezTo>
                    <a:pt x="227" y="228"/>
                    <a:pt x="229" y="231"/>
                    <a:pt x="232" y="231"/>
                  </a:cubicBezTo>
                  <a:cubicBezTo>
                    <a:pt x="236" y="231"/>
                    <a:pt x="238" y="227"/>
                    <a:pt x="246" y="207"/>
                  </a:cubicBezTo>
                  <a:lnTo>
                    <a:pt x="315" y="34"/>
                  </a:lnTo>
                  <a:cubicBezTo>
                    <a:pt x="324" y="14"/>
                    <a:pt x="325" y="11"/>
                    <a:pt x="335" y="8"/>
                  </a:cubicBezTo>
                  <a:lnTo>
                    <a:pt x="335" y="0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113">
              <a:extLst>
                <a:ext uri="{FF2B5EF4-FFF2-40B4-BE49-F238E27FC236}">
                  <a16:creationId xmlns:a16="http://schemas.microsoft.com/office/drawing/2014/main" id="{0313300D-00E3-4998-A58B-F6F37EF395D5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1574801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3 w 199"/>
                <a:gd name="T3" fmla="*/ 200 h 234"/>
                <a:gd name="T4" fmla="*/ 49 w 199"/>
                <a:gd name="T5" fmla="*/ 157 h 234"/>
                <a:gd name="T6" fmla="*/ 35 w 199"/>
                <a:gd name="T7" fmla="*/ 91 h 234"/>
                <a:gd name="T8" fmla="*/ 189 w 199"/>
                <a:gd name="T9" fmla="*/ 91 h 234"/>
                <a:gd name="T10" fmla="*/ 168 w 199"/>
                <a:gd name="T11" fmla="*/ 29 h 234"/>
                <a:gd name="T12" fmla="*/ 104 w 199"/>
                <a:gd name="T13" fmla="*/ 0 h 234"/>
                <a:gd name="T14" fmla="*/ 36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6 w 199"/>
                <a:gd name="T25" fmla="*/ 75 h 234"/>
                <a:gd name="T26" fmla="*/ 89 w 199"/>
                <a:gd name="T27" fmla="*/ 18 h 234"/>
                <a:gd name="T28" fmla="*/ 138 w 199"/>
                <a:gd name="T29" fmla="*/ 75 h 234"/>
                <a:gd name="T30" fmla="*/ 36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5" y="200"/>
                    <a:pt x="113" y="200"/>
                  </a:cubicBezTo>
                  <a:cubicBezTo>
                    <a:pt x="85" y="200"/>
                    <a:pt x="63" y="186"/>
                    <a:pt x="49" y="157"/>
                  </a:cubicBezTo>
                  <a:cubicBezTo>
                    <a:pt x="40" y="138"/>
                    <a:pt x="36" y="122"/>
                    <a:pt x="35" y="91"/>
                  </a:cubicBezTo>
                  <a:lnTo>
                    <a:pt x="189" y="91"/>
                  </a:lnTo>
                  <a:cubicBezTo>
                    <a:pt x="185" y="59"/>
                    <a:pt x="180" y="44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79" y="0"/>
                    <a:pt x="55" y="9"/>
                    <a:pt x="36" y="26"/>
                  </a:cubicBezTo>
                  <a:cubicBezTo>
                    <a:pt x="13" y="46"/>
                    <a:pt x="0" y="82"/>
                    <a:pt x="0" y="123"/>
                  </a:cubicBezTo>
                  <a:cubicBezTo>
                    <a:pt x="0" y="192"/>
                    <a:pt x="35" y="234"/>
                    <a:pt x="93" y="234"/>
                  </a:cubicBezTo>
                  <a:cubicBezTo>
                    <a:pt x="140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6" y="75"/>
                  </a:moveTo>
                  <a:cubicBezTo>
                    <a:pt x="42" y="37"/>
                    <a:pt x="59" y="18"/>
                    <a:pt x="89" y="18"/>
                  </a:cubicBezTo>
                  <a:cubicBezTo>
                    <a:pt x="120" y="18"/>
                    <a:pt x="132" y="32"/>
                    <a:pt x="138" y="75"/>
                  </a:cubicBezTo>
                  <a:lnTo>
                    <a:pt x="36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114">
              <a:extLst>
                <a:ext uri="{FF2B5EF4-FFF2-40B4-BE49-F238E27FC236}">
                  <a16:creationId xmlns:a16="http://schemas.microsoft.com/office/drawing/2014/main" id="{7F09A963-5F1D-49C7-8380-EF5647A165A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736726" y="3717926"/>
              <a:ext cx="109538" cy="123825"/>
            </a:xfrm>
            <a:custGeom>
              <a:avLst/>
              <a:gdLst>
                <a:gd name="T0" fmla="*/ 0 w 234"/>
                <a:gd name="T1" fmla="*/ 31 h 229"/>
                <a:gd name="T2" fmla="*/ 13 w 234"/>
                <a:gd name="T3" fmla="*/ 29 h 229"/>
                <a:gd name="T4" fmla="*/ 32 w 234"/>
                <a:gd name="T5" fmla="*/ 61 h 229"/>
                <a:gd name="T6" fmla="*/ 32 w 234"/>
                <a:gd name="T7" fmla="*/ 185 h 229"/>
                <a:gd name="T8" fmla="*/ 1 w 234"/>
                <a:gd name="T9" fmla="*/ 222 h 229"/>
                <a:gd name="T10" fmla="*/ 1 w 234"/>
                <a:gd name="T11" fmla="*/ 229 h 229"/>
                <a:gd name="T12" fmla="*/ 106 w 234"/>
                <a:gd name="T13" fmla="*/ 229 h 229"/>
                <a:gd name="T14" fmla="*/ 106 w 234"/>
                <a:gd name="T15" fmla="*/ 222 h 229"/>
                <a:gd name="T16" fmla="*/ 74 w 234"/>
                <a:gd name="T17" fmla="*/ 196 h 229"/>
                <a:gd name="T18" fmla="*/ 74 w 234"/>
                <a:gd name="T19" fmla="*/ 56 h 229"/>
                <a:gd name="T20" fmla="*/ 125 w 234"/>
                <a:gd name="T21" fmla="*/ 28 h 229"/>
                <a:gd name="T22" fmla="*/ 161 w 234"/>
                <a:gd name="T23" fmla="*/ 76 h 229"/>
                <a:gd name="T24" fmla="*/ 161 w 234"/>
                <a:gd name="T25" fmla="*/ 180 h 229"/>
                <a:gd name="T26" fmla="*/ 130 w 234"/>
                <a:gd name="T27" fmla="*/ 222 h 229"/>
                <a:gd name="T28" fmla="*/ 130 w 234"/>
                <a:gd name="T29" fmla="*/ 229 h 229"/>
                <a:gd name="T30" fmla="*/ 234 w 234"/>
                <a:gd name="T31" fmla="*/ 229 h 229"/>
                <a:gd name="T32" fmla="*/ 234 w 234"/>
                <a:gd name="T33" fmla="*/ 222 h 229"/>
                <a:gd name="T34" fmla="*/ 203 w 234"/>
                <a:gd name="T35" fmla="*/ 189 h 229"/>
                <a:gd name="T36" fmla="*/ 203 w 234"/>
                <a:gd name="T37" fmla="*/ 75 h 229"/>
                <a:gd name="T38" fmla="*/ 144 w 234"/>
                <a:gd name="T39" fmla="*/ 0 h 229"/>
                <a:gd name="T40" fmla="*/ 72 w 234"/>
                <a:gd name="T41" fmla="*/ 40 h 229"/>
                <a:gd name="T42" fmla="*/ 72 w 234"/>
                <a:gd name="T43" fmla="*/ 1 h 229"/>
                <a:gd name="T44" fmla="*/ 69 w 234"/>
                <a:gd name="T45" fmla="*/ 0 h 229"/>
                <a:gd name="T46" fmla="*/ 0 w 234"/>
                <a:gd name="T47" fmla="*/ 23 h 229"/>
                <a:gd name="T48" fmla="*/ 0 w 234"/>
                <a:gd name="T4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29">
                  <a:moveTo>
                    <a:pt x="0" y="31"/>
                  </a:moveTo>
                  <a:cubicBezTo>
                    <a:pt x="3" y="30"/>
                    <a:pt x="8" y="29"/>
                    <a:pt x="13" y="29"/>
                  </a:cubicBezTo>
                  <a:cubicBezTo>
                    <a:pt x="27" y="29"/>
                    <a:pt x="32" y="37"/>
                    <a:pt x="32" y="61"/>
                  </a:cubicBezTo>
                  <a:lnTo>
                    <a:pt x="32" y="185"/>
                  </a:lnTo>
                  <a:cubicBezTo>
                    <a:pt x="32" y="213"/>
                    <a:pt x="26" y="220"/>
                    <a:pt x="1" y="222"/>
                  </a:cubicBezTo>
                  <a:lnTo>
                    <a:pt x="1" y="229"/>
                  </a:lnTo>
                  <a:lnTo>
                    <a:pt x="106" y="229"/>
                  </a:lnTo>
                  <a:lnTo>
                    <a:pt x="106" y="222"/>
                  </a:lnTo>
                  <a:cubicBezTo>
                    <a:pt x="81" y="220"/>
                    <a:pt x="74" y="214"/>
                    <a:pt x="74" y="196"/>
                  </a:cubicBezTo>
                  <a:lnTo>
                    <a:pt x="74" y="56"/>
                  </a:lnTo>
                  <a:cubicBezTo>
                    <a:pt x="98" y="34"/>
                    <a:pt x="109" y="28"/>
                    <a:pt x="125" y="28"/>
                  </a:cubicBezTo>
                  <a:cubicBezTo>
                    <a:pt x="149" y="28"/>
                    <a:pt x="161" y="43"/>
                    <a:pt x="161" y="76"/>
                  </a:cubicBezTo>
                  <a:lnTo>
                    <a:pt x="161" y="180"/>
                  </a:lnTo>
                  <a:cubicBezTo>
                    <a:pt x="161" y="212"/>
                    <a:pt x="155" y="220"/>
                    <a:pt x="130" y="222"/>
                  </a:cubicBezTo>
                  <a:lnTo>
                    <a:pt x="130" y="229"/>
                  </a:lnTo>
                  <a:lnTo>
                    <a:pt x="234" y="229"/>
                  </a:lnTo>
                  <a:lnTo>
                    <a:pt x="234" y="222"/>
                  </a:lnTo>
                  <a:cubicBezTo>
                    <a:pt x="209" y="219"/>
                    <a:pt x="203" y="213"/>
                    <a:pt x="203" y="189"/>
                  </a:cubicBezTo>
                  <a:lnTo>
                    <a:pt x="203" y="75"/>
                  </a:lnTo>
                  <a:cubicBezTo>
                    <a:pt x="203" y="28"/>
                    <a:pt x="181" y="0"/>
                    <a:pt x="144" y="0"/>
                  </a:cubicBezTo>
                  <a:cubicBezTo>
                    <a:pt x="121" y="0"/>
                    <a:pt x="106" y="9"/>
                    <a:pt x="72" y="40"/>
                  </a:cubicBezTo>
                  <a:lnTo>
                    <a:pt x="72" y="1"/>
                  </a:lnTo>
                  <a:lnTo>
                    <a:pt x="69" y="0"/>
                  </a:lnTo>
                  <a:cubicBezTo>
                    <a:pt x="44" y="9"/>
                    <a:pt x="27" y="15"/>
                    <a:pt x="0" y="23"/>
                  </a:cubicBez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115">
              <a:extLst>
                <a:ext uri="{FF2B5EF4-FFF2-40B4-BE49-F238E27FC236}">
                  <a16:creationId xmlns:a16="http://schemas.microsoft.com/office/drawing/2014/main" id="{22DFCC9B-04E6-47B4-9DAD-CAB2653697A4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1855788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8 w 199"/>
                <a:gd name="T11" fmla="*/ 29 h 234"/>
                <a:gd name="T12" fmla="*/ 104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3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7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8" y="29"/>
                  </a:cubicBezTo>
                  <a:cubicBezTo>
                    <a:pt x="153" y="11"/>
                    <a:pt x="130" y="0"/>
                    <a:pt x="104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3" y="234"/>
                  </a:cubicBezTo>
                  <a:cubicBezTo>
                    <a:pt x="141" y="234"/>
                    <a:pt x="178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0" y="18"/>
                    <a:pt x="132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116">
              <a:extLst>
                <a:ext uri="{FF2B5EF4-FFF2-40B4-BE49-F238E27FC236}">
                  <a16:creationId xmlns:a16="http://schemas.microsoft.com/office/drawing/2014/main" id="{C6DFB421-14F5-4832-9014-0B4B95500DA8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1960563" y="3717926"/>
              <a:ext cx="93663" cy="127000"/>
            </a:xfrm>
            <a:custGeom>
              <a:avLst/>
              <a:gdLst>
                <a:gd name="T0" fmla="*/ 191 w 199"/>
                <a:gd name="T1" fmla="*/ 148 h 234"/>
                <a:gd name="T2" fmla="*/ 114 w 199"/>
                <a:gd name="T3" fmla="*/ 200 h 234"/>
                <a:gd name="T4" fmla="*/ 50 w 199"/>
                <a:gd name="T5" fmla="*/ 157 h 234"/>
                <a:gd name="T6" fmla="*/ 36 w 199"/>
                <a:gd name="T7" fmla="*/ 91 h 234"/>
                <a:gd name="T8" fmla="*/ 190 w 199"/>
                <a:gd name="T9" fmla="*/ 91 h 234"/>
                <a:gd name="T10" fmla="*/ 169 w 199"/>
                <a:gd name="T11" fmla="*/ 29 h 234"/>
                <a:gd name="T12" fmla="*/ 105 w 199"/>
                <a:gd name="T13" fmla="*/ 0 h 234"/>
                <a:gd name="T14" fmla="*/ 37 w 199"/>
                <a:gd name="T15" fmla="*/ 26 h 234"/>
                <a:gd name="T16" fmla="*/ 0 w 199"/>
                <a:gd name="T17" fmla="*/ 123 h 234"/>
                <a:gd name="T18" fmla="*/ 94 w 199"/>
                <a:gd name="T19" fmla="*/ 234 h 234"/>
                <a:gd name="T20" fmla="*/ 199 w 199"/>
                <a:gd name="T21" fmla="*/ 151 h 234"/>
                <a:gd name="T22" fmla="*/ 191 w 199"/>
                <a:gd name="T23" fmla="*/ 148 h 234"/>
                <a:gd name="T24" fmla="*/ 37 w 199"/>
                <a:gd name="T25" fmla="*/ 75 h 234"/>
                <a:gd name="T26" fmla="*/ 90 w 199"/>
                <a:gd name="T27" fmla="*/ 18 h 234"/>
                <a:gd name="T28" fmla="*/ 139 w 199"/>
                <a:gd name="T29" fmla="*/ 75 h 234"/>
                <a:gd name="T30" fmla="*/ 37 w 199"/>
                <a:gd name="T31" fmla="*/ 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234">
                  <a:moveTo>
                    <a:pt x="191" y="148"/>
                  </a:moveTo>
                  <a:cubicBezTo>
                    <a:pt x="168" y="186"/>
                    <a:pt x="146" y="200"/>
                    <a:pt x="114" y="200"/>
                  </a:cubicBezTo>
                  <a:cubicBezTo>
                    <a:pt x="86" y="200"/>
                    <a:pt x="64" y="186"/>
                    <a:pt x="50" y="157"/>
                  </a:cubicBezTo>
                  <a:cubicBezTo>
                    <a:pt x="41" y="138"/>
                    <a:pt x="37" y="122"/>
                    <a:pt x="36" y="91"/>
                  </a:cubicBezTo>
                  <a:lnTo>
                    <a:pt x="190" y="91"/>
                  </a:lnTo>
                  <a:cubicBezTo>
                    <a:pt x="186" y="59"/>
                    <a:pt x="181" y="44"/>
                    <a:pt x="169" y="29"/>
                  </a:cubicBezTo>
                  <a:cubicBezTo>
                    <a:pt x="154" y="11"/>
                    <a:pt x="131" y="0"/>
                    <a:pt x="105" y="0"/>
                  </a:cubicBezTo>
                  <a:cubicBezTo>
                    <a:pt x="80" y="0"/>
                    <a:pt x="56" y="9"/>
                    <a:pt x="37" y="26"/>
                  </a:cubicBezTo>
                  <a:cubicBezTo>
                    <a:pt x="14" y="46"/>
                    <a:pt x="0" y="82"/>
                    <a:pt x="0" y="123"/>
                  </a:cubicBezTo>
                  <a:cubicBezTo>
                    <a:pt x="0" y="192"/>
                    <a:pt x="36" y="234"/>
                    <a:pt x="94" y="234"/>
                  </a:cubicBezTo>
                  <a:cubicBezTo>
                    <a:pt x="141" y="234"/>
                    <a:pt x="179" y="205"/>
                    <a:pt x="199" y="151"/>
                  </a:cubicBezTo>
                  <a:lnTo>
                    <a:pt x="191" y="148"/>
                  </a:lnTo>
                  <a:close/>
                  <a:moveTo>
                    <a:pt x="37" y="75"/>
                  </a:moveTo>
                  <a:cubicBezTo>
                    <a:pt x="43" y="37"/>
                    <a:pt x="60" y="18"/>
                    <a:pt x="90" y="18"/>
                  </a:cubicBezTo>
                  <a:cubicBezTo>
                    <a:pt x="121" y="18"/>
                    <a:pt x="133" y="32"/>
                    <a:pt x="139" y="75"/>
                  </a:cubicBezTo>
                  <a:lnTo>
                    <a:pt x="37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117">
              <a:extLst>
                <a:ext uri="{FF2B5EF4-FFF2-40B4-BE49-F238E27FC236}">
                  <a16:creationId xmlns:a16="http://schemas.microsoft.com/office/drawing/2014/main" id="{2C6D206D-E001-48A2-B8E8-8C1670825F49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065338" y="3657601"/>
              <a:ext cx="109538" cy="187325"/>
            </a:xfrm>
            <a:custGeom>
              <a:avLst/>
              <a:gdLst>
                <a:gd name="T0" fmla="*/ 158 w 231"/>
                <a:gd name="T1" fmla="*/ 345 h 345"/>
                <a:gd name="T2" fmla="*/ 231 w 231"/>
                <a:gd name="T3" fmla="*/ 320 h 345"/>
                <a:gd name="T4" fmla="*/ 231 w 231"/>
                <a:gd name="T5" fmla="*/ 312 h 345"/>
                <a:gd name="T6" fmla="*/ 220 w 231"/>
                <a:gd name="T7" fmla="*/ 312 h 345"/>
                <a:gd name="T8" fmla="*/ 198 w 231"/>
                <a:gd name="T9" fmla="*/ 284 h 345"/>
                <a:gd name="T10" fmla="*/ 198 w 231"/>
                <a:gd name="T11" fmla="*/ 1 h 345"/>
                <a:gd name="T12" fmla="*/ 195 w 231"/>
                <a:gd name="T13" fmla="*/ 0 h 345"/>
                <a:gd name="T14" fmla="*/ 122 w 231"/>
                <a:gd name="T15" fmla="*/ 22 h 345"/>
                <a:gd name="T16" fmla="*/ 122 w 231"/>
                <a:gd name="T17" fmla="*/ 30 h 345"/>
                <a:gd name="T18" fmla="*/ 133 w 231"/>
                <a:gd name="T19" fmla="*/ 29 h 345"/>
                <a:gd name="T20" fmla="*/ 156 w 231"/>
                <a:gd name="T21" fmla="*/ 55 h 345"/>
                <a:gd name="T22" fmla="*/ 156 w 231"/>
                <a:gd name="T23" fmla="*/ 133 h 345"/>
                <a:gd name="T24" fmla="*/ 103 w 231"/>
                <a:gd name="T25" fmla="*/ 111 h 345"/>
                <a:gd name="T26" fmla="*/ 0 w 231"/>
                <a:gd name="T27" fmla="*/ 238 h 345"/>
                <a:gd name="T28" fmla="*/ 92 w 231"/>
                <a:gd name="T29" fmla="*/ 345 h 345"/>
                <a:gd name="T30" fmla="*/ 156 w 231"/>
                <a:gd name="T31" fmla="*/ 312 h 345"/>
                <a:gd name="T32" fmla="*/ 156 w 231"/>
                <a:gd name="T33" fmla="*/ 344 h 345"/>
                <a:gd name="T34" fmla="*/ 158 w 231"/>
                <a:gd name="T35" fmla="*/ 345 h 345"/>
                <a:gd name="T36" fmla="*/ 156 w 231"/>
                <a:gd name="T37" fmla="*/ 290 h 345"/>
                <a:gd name="T38" fmla="*/ 147 w 231"/>
                <a:gd name="T39" fmla="*/ 305 h 345"/>
                <a:gd name="T40" fmla="*/ 111 w 231"/>
                <a:gd name="T41" fmla="*/ 320 h 345"/>
                <a:gd name="T42" fmla="*/ 43 w 231"/>
                <a:gd name="T43" fmla="*/ 218 h 345"/>
                <a:gd name="T44" fmla="*/ 105 w 231"/>
                <a:gd name="T45" fmla="*/ 125 h 345"/>
                <a:gd name="T46" fmla="*/ 156 w 231"/>
                <a:gd name="T47" fmla="*/ 175 h 345"/>
                <a:gd name="T48" fmla="*/ 156 w 231"/>
                <a:gd name="T49" fmla="*/ 29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45">
                  <a:moveTo>
                    <a:pt x="158" y="345"/>
                  </a:moveTo>
                  <a:lnTo>
                    <a:pt x="231" y="320"/>
                  </a:lnTo>
                  <a:lnTo>
                    <a:pt x="231" y="312"/>
                  </a:lnTo>
                  <a:cubicBezTo>
                    <a:pt x="222" y="312"/>
                    <a:pt x="221" y="312"/>
                    <a:pt x="220" y="312"/>
                  </a:cubicBezTo>
                  <a:cubicBezTo>
                    <a:pt x="202" y="312"/>
                    <a:pt x="198" y="307"/>
                    <a:pt x="198" y="284"/>
                  </a:cubicBezTo>
                  <a:lnTo>
                    <a:pt x="198" y="1"/>
                  </a:lnTo>
                  <a:lnTo>
                    <a:pt x="195" y="0"/>
                  </a:lnTo>
                  <a:cubicBezTo>
                    <a:pt x="171" y="8"/>
                    <a:pt x="154" y="13"/>
                    <a:pt x="122" y="22"/>
                  </a:cubicBezTo>
                  <a:lnTo>
                    <a:pt x="122" y="30"/>
                  </a:lnTo>
                  <a:cubicBezTo>
                    <a:pt x="126" y="29"/>
                    <a:pt x="129" y="29"/>
                    <a:pt x="133" y="29"/>
                  </a:cubicBezTo>
                  <a:cubicBezTo>
                    <a:pt x="151" y="29"/>
                    <a:pt x="156" y="34"/>
                    <a:pt x="156" y="55"/>
                  </a:cubicBezTo>
                  <a:lnTo>
                    <a:pt x="156" y="133"/>
                  </a:lnTo>
                  <a:cubicBezTo>
                    <a:pt x="137" y="117"/>
                    <a:pt x="123" y="111"/>
                    <a:pt x="103" y="111"/>
                  </a:cubicBezTo>
                  <a:cubicBezTo>
                    <a:pt x="46" y="111"/>
                    <a:pt x="0" y="167"/>
                    <a:pt x="0" y="238"/>
                  </a:cubicBezTo>
                  <a:cubicBezTo>
                    <a:pt x="0" y="302"/>
                    <a:pt x="37" y="345"/>
                    <a:pt x="92" y="345"/>
                  </a:cubicBezTo>
                  <a:cubicBezTo>
                    <a:pt x="120" y="345"/>
                    <a:pt x="139" y="335"/>
                    <a:pt x="156" y="312"/>
                  </a:cubicBezTo>
                  <a:lnTo>
                    <a:pt x="156" y="344"/>
                  </a:lnTo>
                  <a:lnTo>
                    <a:pt x="158" y="345"/>
                  </a:lnTo>
                  <a:close/>
                  <a:moveTo>
                    <a:pt x="156" y="290"/>
                  </a:moveTo>
                  <a:cubicBezTo>
                    <a:pt x="156" y="293"/>
                    <a:pt x="152" y="299"/>
                    <a:pt x="147" y="305"/>
                  </a:cubicBezTo>
                  <a:cubicBezTo>
                    <a:pt x="138" y="315"/>
                    <a:pt x="126" y="320"/>
                    <a:pt x="111" y="320"/>
                  </a:cubicBezTo>
                  <a:cubicBezTo>
                    <a:pt x="70" y="320"/>
                    <a:pt x="43" y="280"/>
                    <a:pt x="43" y="218"/>
                  </a:cubicBezTo>
                  <a:cubicBezTo>
                    <a:pt x="43" y="162"/>
                    <a:pt x="67" y="125"/>
                    <a:pt x="105" y="125"/>
                  </a:cubicBezTo>
                  <a:cubicBezTo>
                    <a:pt x="131" y="125"/>
                    <a:pt x="156" y="149"/>
                    <a:pt x="156" y="175"/>
                  </a:cubicBezTo>
                  <a:lnTo>
                    <a:pt x="156" y="2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118">
              <a:extLst>
                <a:ext uri="{FF2B5EF4-FFF2-40B4-BE49-F238E27FC236}">
                  <a16:creationId xmlns:a16="http://schemas.microsoft.com/office/drawing/2014/main" id="{32BB0F92-41D7-4CAC-92DE-78C57F424EF3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2239963" y="3657601"/>
              <a:ext cx="136525" cy="184150"/>
            </a:xfrm>
            <a:custGeom>
              <a:avLst/>
              <a:gdLst>
                <a:gd name="T0" fmla="*/ 123 w 291"/>
                <a:gd name="T1" fmla="*/ 188 h 341"/>
                <a:gd name="T2" fmla="*/ 136 w 291"/>
                <a:gd name="T3" fmla="*/ 188 h 341"/>
                <a:gd name="T4" fmla="*/ 153 w 291"/>
                <a:gd name="T5" fmla="*/ 188 h 341"/>
                <a:gd name="T6" fmla="*/ 291 w 291"/>
                <a:gd name="T7" fmla="*/ 94 h 341"/>
                <a:gd name="T8" fmla="*/ 162 w 291"/>
                <a:gd name="T9" fmla="*/ 0 h 341"/>
                <a:gd name="T10" fmla="*/ 17 w 291"/>
                <a:gd name="T11" fmla="*/ 0 h 341"/>
                <a:gd name="T12" fmla="*/ 0 w 291"/>
                <a:gd name="T13" fmla="*/ 9 h 341"/>
                <a:gd name="T14" fmla="*/ 13 w 291"/>
                <a:gd name="T15" fmla="*/ 17 h 341"/>
                <a:gd name="T16" fmla="*/ 41 w 291"/>
                <a:gd name="T17" fmla="*/ 46 h 341"/>
                <a:gd name="T18" fmla="*/ 41 w 291"/>
                <a:gd name="T19" fmla="*/ 296 h 341"/>
                <a:gd name="T20" fmla="*/ 14 w 291"/>
                <a:gd name="T21" fmla="*/ 324 h 341"/>
                <a:gd name="T22" fmla="*/ 0 w 291"/>
                <a:gd name="T23" fmla="*/ 332 h 341"/>
                <a:gd name="T24" fmla="*/ 17 w 291"/>
                <a:gd name="T25" fmla="*/ 341 h 341"/>
                <a:gd name="T26" fmla="*/ 150 w 291"/>
                <a:gd name="T27" fmla="*/ 341 h 341"/>
                <a:gd name="T28" fmla="*/ 167 w 291"/>
                <a:gd name="T29" fmla="*/ 332 h 341"/>
                <a:gd name="T30" fmla="*/ 153 w 291"/>
                <a:gd name="T31" fmla="*/ 324 h 341"/>
                <a:gd name="T32" fmla="*/ 123 w 291"/>
                <a:gd name="T33" fmla="*/ 296 h 341"/>
                <a:gd name="T34" fmla="*/ 123 w 291"/>
                <a:gd name="T35" fmla="*/ 188 h 341"/>
                <a:gd name="T36" fmla="*/ 205 w 291"/>
                <a:gd name="T37" fmla="*/ 165 h 341"/>
                <a:gd name="T38" fmla="*/ 222 w 291"/>
                <a:gd name="T39" fmla="*/ 93 h 341"/>
                <a:gd name="T40" fmla="*/ 207 w 291"/>
                <a:gd name="T41" fmla="*/ 22 h 341"/>
                <a:gd name="T42" fmla="*/ 273 w 291"/>
                <a:gd name="T43" fmla="*/ 94 h 341"/>
                <a:gd name="T44" fmla="*/ 205 w 291"/>
                <a:gd name="T45" fmla="*/ 165 h 341"/>
                <a:gd name="T46" fmla="*/ 123 w 291"/>
                <a:gd name="T47" fmla="*/ 44 h 341"/>
                <a:gd name="T48" fmla="*/ 153 w 291"/>
                <a:gd name="T49" fmla="*/ 17 h 341"/>
                <a:gd name="T50" fmla="*/ 205 w 291"/>
                <a:gd name="T51" fmla="*/ 93 h 341"/>
                <a:gd name="T52" fmla="*/ 148 w 291"/>
                <a:gd name="T53" fmla="*/ 170 h 341"/>
                <a:gd name="T54" fmla="*/ 123 w 291"/>
                <a:gd name="T55" fmla="*/ 170 h 341"/>
                <a:gd name="T56" fmla="*/ 123 w 291"/>
                <a:gd name="T57" fmla="*/ 44 h 341"/>
                <a:gd name="T58" fmla="*/ 55 w 291"/>
                <a:gd name="T59" fmla="*/ 324 h 341"/>
                <a:gd name="T60" fmla="*/ 59 w 291"/>
                <a:gd name="T61" fmla="*/ 297 h 341"/>
                <a:gd name="T62" fmla="*/ 59 w 291"/>
                <a:gd name="T63" fmla="*/ 45 h 341"/>
                <a:gd name="T64" fmla="*/ 55 w 291"/>
                <a:gd name="T65" fmla="*/ 17 h 341"/>
                <a:gd name="T66" fmla="*/ 112 w 291"/>
                <a:gd name="T67" fmla="*/ 17 h 341"/>
                <a:gd name="T68" fmla="*/ 105 w 291"/>
                <a:gd name="T69" fmla="*/ 43 h 341"/>
                <a:gd name="T70" fmla="*/ 105 w 291"/>
                <a:gd name="T71" fmla="*/ 297 h 341"/>
                <a:gd name="T72" fmla="*/ 109 w 291"/>
                <a:gd name="T73" fmla="*/ 324 h 341"/>
                <a:gd name="T74" fmla="*/ 55 w 291"/>
                <a:gd name="T75" fmla="*/ 3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341">
                  <a:moveTo>
                    <a:pt x="123" y="188"/>
                  </a:moveTo>
                  <a:cubicBezTo>
                    <a:pt x="125" y="188"/>
                    <a:pt x="135" y="188"/>
                    <a:pt x="136" y="188"/>
                  </a:cubicBezTo>
                  <a:lnTo>
                    <a:pt x="153" y="188"/>
                  </a:lnTo>
                  <a:cubicBezTo>
                    <a:pt x="254" y="188"/>
                    <a:pt x="291" y="141"/>
                    <a:pt x="291" y="94"/>
                  </a:cubicBezTo>
                  <a:cubicBezTo>
                    <a:pt x="291" y="23"/>
                    <a:pt x="227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9" y="17"/>
                    <a:pt x="13" y="17"/>
                  </a:cubicBezTo>
                  <a:cubicBezTo>
                    <a:pt x="39" y="17"/>
                    <a:pt x="41" y="21"/>
                    <a:pt x="41" y="46"/>
                  </a:cubicBezTo>
                  <a:lnTo>
                    <a:pt x="41" y="296"/>
                  </a:lnTo>
                  <a:cubicBezTo>
                    <a:pt x="41" y="320"/>
                    <a:pt x="39" y="324"/>
                    <a:pt x="14" y="324"/>
                  </a:cubicBezTo>
                  <a:cubicBezTo>
                    <a:pt x="9" y="324"/>
                    <a:pt x="0" y="324"/>
                    <a:pt x="0" y="332"/>
                  </a:cubicBezTo>
                  <a:cubicBezTo>
                    <a:pt x="0" y="341"/>
                    <a:pt x="8" y="341"/>
                    <a:pt x="17" y="341"/>
                  </a:cubicBezTo>
                  <a:lnTo>
                    <a:pt x="150" y="341"/>
                  </a:lnTo>
                  <a:cubicBezTo>
                    <a:pt x="159" y="341"/>
                    <a:pt x="167" y="341"/>
                    <a:pt x="167" y="332"/>
                  </a:cubicBezTo>
                  <a:cubicBezTo>
                    <a:pt x="167" y="324"/>
                    <a:pt x="158" y="324"/>
                    <a:pt x="153" y="324"/>
                  </a:cubicBezTo>
                  <a:cubicBezTo>
                    <a:pt x="125" y="324"/>
                    <a:pt x="123" y="320"/>
                    <a:pt x="123" y="296"/>
                  </a:cubicBezTo>
                  <a:lnTo>
                    <a:pt x="123" y="188"/>
                  </a:lnTo>
                  <a:close/>
                  <a:moveTo>
                    <a:pt x="205" y="165"/>
                  </a:moveTo>
                  <a:cubicBezTo>
                    <a:pt x="221" y="145"/>
                    <a:pt x="222" y="113"/>
                    <a:pt x="222" y="93"/>
                  </a:cubicBezTo>
                  <a:cubicBezTo>
                    <a:pt x="222" y="67"/>
                    <a:pt x="220" y="40"/>
                    <a:pt x="207" y="22"/>
                  </a:cubicBezTo>
                  <a:cubicBezTo>
                    <a:pt x="234" y="28"/>
                    <a:pt x="273" y="43"/>
                    <a:pt x="273" y="94"/>
                  </a:cubicBezTo>
                  <a:cubicBezTo>
                    <a:pt x="273" y="129"/>
                    <a:pt x="251" y="154"/>
                    <a:pt x="205" y="165"/>
                  </a:cubicBezTo>
                  <a:close/>
                  <a:moveTo>
                    <a:pt x="123" y="44"/>
                  </a:moveTo>
                  <a:cubicBezTo>
                    <a:pt x="123" y="34"/>
                    <a:pt x="123" y="17"/>
                    <a:pt x="153" y="17"/>
                  </a:cubicBezTo>
                  <a:cubicBezTo>
                    <a:pt x="188" y="17"/>
                    <a:pt x="205" y="31"/>
                    <a:pt x="205" y="93"/>
                  </a:cubicBezTo>
                  <a:cubicBezTo>
                    <a:pt x="205" y="164"/>
                    <a:pt x="178" y="170"/>
                    <a:pt x="148" y="170"/>
                  </a:cubicBezTo>
                  <a:lnTo>
                    <a:pt x="123" y="170"/>
                  </a:lnTo>
                  <a:lnTo>
                    <a:pt x="123" y="44"/>
                  </a:lnTo>
                  <a:close/>
                  <a:moveTo>
                    <a:pt x="55" y="324"/>
                  </a:moveTo>
                  <a:cubicBezTo>
                    <a:pt x="59" y="315"/>
                    <a:pt x="59" y="303"/>
                    <a:pt x="59" y="297"/>
                  </a:cubicBezTo>
                  <a:lnTo>
                    <a:pt x="59" y="45"/>
                  </a:lnTo>
                  <a:cubicBezTo>
                    <a:pt x="59" y="38"/>
                    <a:pt x="59" y="26"/>
                    <a:pt x="55" y="17"/>
                  </a:cubicBezTo>
                  <a:lnTo>
                    <a:pt x="112" y="17"/>
                  </a:lnTo>
                  <a:cubicBezTo>
                    <a:pt x="105" y="25"/>
                    <a:pt x="105" y="35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5"/>
                    <a:pt x="109" y="324"/>
                  </a:cubicBezTo>
                  <a:lnTo>
                    <a:pt x="55" y="3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119">
              <a:extLst>
                <a:ext uri="{FF2B5EF4-FFF2-40B4-BE49-F238E27FC236}">
                  <a16:creationId xmlns:a16="http://schemas.microsoft.com/office/drawing/2014/main" id="{C026B97C-0B47-4F45-A1FA-01DD06E8E36D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443163" y="3640138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4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4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4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4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120">
              <a:extLst>
                <a:ext uri="{FF2B5EF4-FFF2-40B4-BE49-F238E27FC236}">
                  <a16:creationId xmlns:a16="http://schemas.microsoft.com/office/drawing/2014/main" id="{462B22B6-420E-490A-AD51-C65928E1C915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517776" y="3657601"/>
              <a:ext cx="193675" cy="184150"/>
            </a:xfrm>
            <a:custGeom>
              <a:avLst/>
              <a:gdLst>
                <a:gd name="T0" fmla="*/ 228 w 411"/>
                <a:gd name="T1" fmla="*/ 136 h 340"/>
                <a:gd name="T2" fmla="*/ 186 w 411"/>
                <a:gd name="T3" fmla="*/ 36 h 340"/>
                <a:gd name="T4" fmla="*/ 184 w 411"/>
                <a:gd name="T5" fmla="*/ 30 h 340"/>
                <a:gd name="T6" fmla="*/ 213 w 411"/>
                <a:gd name="T7" fmla="*/ 15 h 340"/>
                <a:gd name="T8" fmla="*/ 223 w 411"/>
                <a:gd name="T9" fmla="*/ 6 h 340"/>
                <a:gd name="T10" fmla="*/ 216 w 411"/>
                <a:gd name="T11" fmla="*/ 0 h 340"/>
                <a:gd name="T12" fmla="*/ 153 w 411"/>
                <a:gd name="T13" fmla="*/ 1 h 340"/>
                <a:gd name="T14" fmla="*/ 97 w 411"/>
                <a:gd name="T15" fmla="*/ 0 h 340"/>
                <a:gd name="T16" fmla="*/ 88 w 411"/>
                <a:gd name="T17" fmla="*/ 10 h 340"/>
                <a:gd name="T18" fmla="*/ 99 w 411"/>
                <a:gd name="T19" fmla="*/ 15 h 340"/>
                <a:gd name="T20" fmla="*/ 137 w 411"/>
                <a:gd name="T21" fmla="*/ 31 h 340"/>
                <a:gd name="T22" fmla="*/ 196 w 411"/>
                <a:gd name="T23" fmla="*/ 170 h 340"/>
                <a:gd name="T24" fmla="*/ 90 w 411"/>
                <a:gd name="T25" fmla="*/ 284 h 340"/>
                <a:gd name="T26" fmla="*/ 84 w 411"/>
                <a:gd name="T27" fmla="*/ 289 h 340"/>
                <a:gd name="T28" fmla="*/ 11 w 411"/>
                <a:gd name="T29" fmla="*/ 325 h 340"/>
                <a:gd name="T30" fmla="*/ 0 w 411"/>
                <a:gd name="T31" fmla="*/ 335 h 340"/>
                <a:gd name="T32" fmla="*/ 6 w 411"/>
                <a:gd name="T33" fmla="*/ 340 h 340"/>
                <a:gd name="T34" fmla="*/ 53 w 411"/>
                <a:gd name="T35" fmla="*/ 339 h 340"/>
                <a:gd name="T36" fmla="*/ 109 w 411"/>
                <a:gd name="T37" fmla="*/ 340 h 340"/>
                <a:gd name="T38" fmla="*/ 118 w 411"/>
                <a:gd name="T39" fmla="*/ 330 h 340"/>
                <a:gd name="T40" fmla="*/ 112 w 411"/>
                <a:gd name="T41" fmla="*/ 325 h 340"/>
                <a:gd name="T42" fmla="*/ 92 w 411"/>
                <a:gd name="T43" fmla="*/ 310 h 340"/>
                <a:gd name="T44" fmla="*/ 105 w 411"/>
                <a:gd name="T45" fmla="*/ 287 h 340"/>
                <a:gd name="T46" fmla="*/ 156 w 411"/>
                <a:gd name="T47" fmla="*/ 233 h 340"/>
                <a:gd name="T48" fmla="*/ 201 w 411"/>
                <a:gd name="T49" fmla="*/ 184 h 340"/>
                <a:gd name="T50" fmla="*/ 251 w 411"/>
                <a:gd name="T51" fmla="*/ 304 h 340"/>
                <a:gd name="T52" fmla="*/ 254 w 411"/>
                <a:gd name="T53" fmla="*/ 311 h 340"/>
                <a:gd name="T54" fmla="*/ 225 w 411"/>
                <a:gd name="T55" fmla="*/ 325 h 340"/>
                <a:gd name="T56" fmla="*/ 215 w 411"/>
                <a:gd name="T57" fmla="*/ 334 h 340"/>
                <a:gd name="T58" fmla="*/ 222 w 411"/>
                <a:gd name="T59" fmla="*/ 340 h 340"/>
                <a:gd name="T60" fmla="*/ 285 w 411"/>
                <a:gd name="T61" fmla="*/ 339 h 340"/>
                <a:gd name="T62" fmla="*/ 341 w 411"/>
                <a:gd name="T63" fmla="*/ 340 h 340"/>
                <a:gd name="T64" fmla="*/ 350 w 411"/>
                <a:gd name="T65" fmla="*/ 331 h 340"/>
                <a:gd name="T66" fmla="*/ 341 w 411"/>
                <a:gd name="T67" fmla="*/ 325 h 340"/>
                <a:gd name="T68" fmla="*/ 298 w 411"/>
                <a:gd name="T69" fmla="*/ 303 h 340"/>
                <a:gd name="T70" fmla="*/ 234 w 411"/>
                <a:gd name="T71" fmla="*/ 149 h 340"/>
                <a:gd name="T72" fmla="*/ 336 w 411"/>
                <a:gd name="T73" fmla="*/ 41 h 340"/>
                <a:gd name="T74" fmla="*/ 400 w 411"/>
                <a:gd name="T75" fmla="*/ 15 h 340"/>
                <a:gd name="T76" fmla="*/ 411 w 411"/>
                <a:gd name="T77" fmla="*/ 5 h 340"/>
                <a:gd name="T78" fmla="*/ 404 w 411"/>
                <a:gd name="T79" fmla="*/ 0 h 340"/>
                <a:gd name="T80" fmla="*/ 357 w 411"/>
                <a:gd name="T81" fmla="*/ 1 h 340"/>
                <a:gd name="T82" fmla="*/ 302 w 411"/>
                <a:gd name="T83" fmla="*/ 0 h 340"/>
                <a:gd name="T84" fmla="*/ 292 w 411"/>
                <a:gd name="T85" fmla="*/ 10 h 340"/>
                <a:gd name="T86" fmla="*/ 298 w 411"/>
                <a:gd name="T87" fmla="*/ 15 h 340"/>
                <a:gd name="T88" fmla="*/ 318 w 411"/>
                <a:gd name="T89" fmla="*/ 31 h 340"/>
                <a:gd name="T90" fmla="*/ 309 w 411"/>
                <a:gd name="T91" fmla="*/ 49 h 340"/>
                <a:gd name="T92" fmla="*/ 228 w 411"/>
                <a:gd name="T93" fmla="*/ 1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0">
                  <a:moveTo>
                    <a:pt x="228" y="136"/>
                  </a:moveTo>
                  <a:lnTo>
                    <a:pt x="186" y="36"/>
                  </a:lnTo>
                  <a:cubicBezTo>
                    <a:pt x="185" y="32"/>
                    <a:pt x="184" y="30"/>
                    <a:pt x="184" y="30"/>
                  </a:cubicBezTo>
                  <a:cubicBezTo>
                    <a:pt x="184" y="27"/>
                    <a:pt x="192" y="17"/>
                    <a:pt x="213" y="15"/>
                  </a:cubicBezTo>
                  <a:cubicBezTo>
                    <a:pt x="218" y="15"/>
                    <a:pt x="223" y="14"/>
                    <a:pt x="223" y="6"/>
                  </a:cubicBezTo>
                  <a:cubicBezTo>
                    <a:pt x="223" y="0"/>
                    <a:pt x="217" y="0"/>
                    <a:pt x="216" y="0"/>
                  </a:cubicBezTo>
                  <a:cubicBezTo>
                    <a:pt x="195" y="0"/>
                    <a:pt x="174" y="1"/>
                    <a:pt x="153" y="1"/>
                  </a:cubicBezTo>
                  <a:cubicBezTo>
                    <a:pt x="140" y="1"/>
                    <a:pt x="109" y="0"/>
                    <a:pt x="97" y="0"/>
                  </a:cubicBezTo>
                  <a:cubicBezTo>
                    <a:pt x="94" y="0"/>
                    <a:pt x="88" y="0"/>
                    <a:pt x="88" y="10"/>
                  </a:cubicBezTo>
                  <a:cubicBezTo>
                    <a:pt x="88" y="15"/>
                    <a:pt x="93" y="15"/>
                    <a:pt x="99" y="15"/>
                  </a:cubicBezTo>
                  <a:cubicBezTo>
                    <a:pt x="129" y="15"/>
                    <a:pt x="132" y="20"/>
                    <a:pt x="137" y="31"/>
                  </a:cubicBezTo>
                  <a:lnTo>
                    <a:pt x="196" y="170"/>
                  </a:lnTo>
                  <a:lnTo>
                    <a:pt x="90" y="284"/>
                  </a:lnTo>
                  <a:lnTo>
                    <a:pt x="84" y="289"/>
                  </a:lnTo>
                  <a:cubicBezTo>
                    <a:pt x="59" y="316"/>
                    <a:pt x="36" y="324"/>
                    <a:pt x="11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35"/>
                    <a:pt x="0" y="340"/>
                    <a:pt x="6" y="340"/>
                  </a:cubicBezTo>
                  <a:cubicBezTo>
                    <a:pt x="21" y="340"/>
                    <a:pt x="37" y="339"/>
                    <a:pt x="53" y="339"/>
                  </a:cubicBezTo>
                  <a:cubicBezTo>
                    <a:pt x="71" y="339"/>
                    <a:pt x="91" y="340"/>
                    <a:pt x="109" y="340"/>
                  </a:cubicBezTo>
                  <a:cubicBezTo>
                    <a:pt x="112" y="340"/>
                    <a:pt x="118" y="340"/>
                    <a:pt x="118" y="330"/>
                  </a:cubicBezTo>
                  <a:cubicBezTo>
                    <a:pt x="118" y="325"/>
                    <a:pt x="113" y="325"/>
                    <a:pt x="112" y="325"/>
                  </a:cubicBezTo>
                  <a:cubicBezTo>
                    <a:pt x="107" y="324"/>
                    <a:pt x="92" y="324"/>
                    <a:pt x="92" y="310"/>
                  </a:cubicBezTo>
                  <a:cubicBezTo>
                    <a:pt x="92" y="302"/>
                    <a:pt x="99" y="294"/>
                    <a:pt x="105" y="287"/>
                  </a:cubicBezTo>
                  <a:lnTo>
                    <a:pt x="156" y="233"/>
                  </a:lnTo>
                  <a:lnTo>
                    <a:pt x="201" y="184"/>
                  </a:lnTo>
                  <a:lnTo>
                    <a:pt x="251" y="304"/>
                  </a:lnTo>
                  <a:cubicBezTo>
                    <a:pt x="253" y="309"/>
                    <a:pt x="254" y="310"/>
                    <a:pt x="254" y="311"/>
                  </a:cubicBezTo>
                  <a:cubicBezTo>
                    <a:pt x="254" y="315"/>
                    <a:pt x="244" y="323"/>
                    <a:pt x="225" y="325"/>
                  </a:cubicBezTo>
                  <a:cubicBezTo>
                    <a:pt x="220" y="325"/>
                    <a:pt x="215" y="326"/>
                    <a:pt x="215" y="334"/>
                  </a:cubicBezTo>
                  <a:cubicBezTo>
                    <a:pt x="215" y="340"/>
                    <a:pt x="220" y="340"/>
                    <a:pt x="222" y="340"/>
                  </a:cubicBezTo>
                  <a:cubicBezTo>
                    <a:pt x="236" y="340"/>
                    <a:pt x="271" y="339"/>
                    <a:pt x="285" y="339"/>
                  </a:cubicBezTo>
                  <a:cubicBezTo>
                    <a:pt x="298" y="339"/>
                    <a:pt x="328" y="340"/>
                    <a:pt x="341" y="340"/>
                  </a:cubicBezTo>
                  <a:cubicBezTo>
                    <a:pt x="344" y="340"/>
                    <a:pt x="350" y="340"/>
                    <a:pt x="350" y="331"/>
                  </a:cubicBezTo>
                  <a:cubicBezTo>
                    <a:pt x="350" y="325"/>
                    <a:pt x="345" y="325"/>
                    <a:pt x="341" y="325"/>
                  </a:cubicBezTo>
                  <a:cubicBezTo>
                    <a:pt x="308" y="324"/>
                    <a:pt x="307" y="323"/>
                    <a:pt x="298" y="303"/>
                  </a:cubicBezTo>
                  <a:cubicBezTo>
                    <a:pt x="279" y="257"/>
                    <a:pt x="245" y="179"/>
                    <a:pt x="234" y="149"/>
                  </a:cubicBezTo>
                  <a:cubicBezTo>
                    <a:pt x="268" y="114"/>
                    <a:pt x="320" y="55"/>
                    <a:pt x="336" y="41"/>
                  </a:cubicBezTo>
                  <a:cubicBezTo>
                    <a:pt x="351" y="29"/>
                    <a:pt x="370" y="17"/>
                    <a:pt x="400" y="15"/>
                  </a:cubicBezTo>
                  <a:cubicBezTo>
                    <a:pt x="406" y="15"/>
                    <a:pt x="411" y="15"/>
                    <a:pt x="411" y="5"/>
                  </a:cubicBezTo>
                  <a:cubicBezTo>
                    <a:pt x="411" y="5"/>
                    <a:pt x="411" y="0"/>
                    <a:pt x="404" y="0"/>
                  </a:cubicBezTo>
                  <a:cubicBezTo>
                    <a:pt x="389" y="0"/>
                    <a:pt x="373" y="1"/>
                    <a:pt x="357" y="1"/>
                  </a:cubicBezTo>
                  <a:cubicBezTo>
                    <a:pt x="339" y="1"/>
                    <a:pt x="320" y="0"/>
                    <a:pt x="302" y="0"/>
                  </a:cubicBezTo>
                  <a:cubicBezTo>
                    <a:pt x="299" y="0"/>
                    <a:pt x="292" y="0"/>
                    <a:pt x="292" y="10"/>
                  </a:cubicBezTo>
                  <a:cubicBezTo>
                    <a:pt x="292" y="13"/>
                    <a:pt x="295" y="15"/>
                    <a:pt x="298" y="15"/>
                  </a:cubicBezTo>
                  <a:cubicBezTo>
                    <a:pt x="303" y="16"/>
                    <a:pt x="318" y="17"/>
                    <a:pt x="318" y="31"/>
                  </a:cubicBezTo>
                  <a:cubicBezTo>
                    <a:pt x="318" y="38"/>
                    <a:pt x="313" y="44"/>
                    <a:pt x="309" y="49"/>
                  </a:cubicBezTo>
                  <a:lnTo>
                    <a:pt x="22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121">
              <a:extLst>
                <a:ext uri="{FF2B5EF4-FFF2-40B4-BE49-F238E27FC236}">
                  <a16:creationId xmlns:a16="http://schemas.microsoft.com/office/drawing/2014/main" id="{23BB7201-AF27-45BD-9A64-D0B6C0FE66BF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2713038" y="3757613"/>
              <a:ext cx="50800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5"/>
                    <a:pt x="56" y="235"/>
                  </a:cubicBezTo>
                  <a:cubicBezTo>
                    <a:pt x="91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3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122">
              <a:extLst>
                <a:ext uri="{FF2B5EF4-FFF2-40B4-BE49-F238E27FC236}">
                  <a16:creationId xmlns:a16="http://schemas.microsoft.com/office/drawing/2014/main" id="{B6FDA634-DE22-4166-8A3C-2629B5FE362F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2870201" y="3670301"/>
              <a:ext cx="142875" cy="209550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8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4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8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123">
              <a:extLst>
                <a:ext uri="{FF2B5EF4-FFF2-40B4-BE49-F238E27FC236}">
                  <a16:creationId xmlns:a16="http://schemas.microsoft.com/office/drawing/2014/main" id="{C4D84E59-B0F1-4A50-A4DC-464EB79CAD2F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103563" y="3673476"/>
              <a:ext cx="73025" cy="1730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124">
              <a:extLst>
                <a:ext uri="{FF2B5EF4-FFF2-40B4-BE49-F238E27FC236}">
                  <a16:creationId xmlns:a16="http://schemas.microsoft.com/office/drawing/2014/main" id="{22677F71-155D-4426-A88B-E0E31ECB98ED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197226" y="3640138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4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125">
              <a:extLst>
                <a:ext uri="{FF2B5EF4-FFF2-40B4-BE49-F238E27FC236}">
                  <a16:creationId xmlns:a16="http://schemas.microsoft.com/office/drawing/2014/main" id="{7CD59031-D192-4F75-B574-5A1871BFA81F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3360738" y="3670301"/>
              <a:ext cx="142875" cy="209550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4 w 304"/>
                <a:gd name="T5" fmla="*/ 0 h 386"/>
                <a:gd name="T6" fmla="*/ 285 w 304"/>
                <a:gd name="T7" fmla="*/ 3 h 386"/>
                <a:gd name="T8" fmla="*/ 9 w 304"/>
                <a:gd name="T9" fmla="*/ 133 h 386"/>
                <a:gd name="T10" fmla="*/ 0 w 304"/>
                <a:gd name="T11" fmla="*/ 145 h 386"/>
                <a:gd name="T12" fmla="*/ 9 w 304"/>
                <a:gd name="T13" fmla="*/ 156 h 386"/>
                <a:gd name="T14" fmla="*/ 285 w 304"/>
                <a:gd name="T15" fmla="*/ 286 h 386"/>
                <a:gd name="T16" fmla="*/ 294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7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9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2" y="153"/>
                    <a:pt x="9" y="156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7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8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126">
              <a:extLst>
                <a:ext uri="{FF2B5EF4-FFF2-40B4-BE49-F238E27FC236}">
                  <a16:creationId xmlns:a16="http://schemas.microsoft.com/office/drawing/2014/main" id="{949C27D7-9870-4362-9DED-F461FA53D05D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692526" y="3611563"/>
              <a:ext cx="60325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128">
              <a:extLst>
                <a:ext uri="{FF2B5EF4-FFF2-40B4-BE49-F238E27FC236}">
                  <a16:creationId xmlns:a16="http://schemas.microsoft.com/office/drawing/2014/main" id="{119B0506-6457-473B-A19A-8E69FA153C32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625851" y="3852863"/>
              <a:ext cx="100013" cy="85725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129">
              <a:extLst>
                <a:ext uri="{FF2B5EF4-FFF2-40B4-BE49-F238E27FC236}">
                  <a16:creationId xmlns:a16="http://schemas.microsoft.com/office/drawing/2014/main" id="{6F2F3370-B205-48AD-BDAE-D308B48A16C0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744913" y="3792538"/>
              <a:ext cx="58738" cy="88900"/>
            </a:xfrm>
            <a:custGeom>
              <a:avLst/>
              <a:gdLst>
                <a:gd name="T0" fmla="*/ 123 w 123"/>
                <a:gd name="T1" fmla="*/ 118 h 166"/>
                <a:gd name="T2" fmla="*/ 113 w 123"/>
                <a:gd name="T3" fmla="*/ 118 h 166"/>
                <a:gd name="T4" fmla="*/ 106 w 123"/>
                <a:gd name="T5" fmla="*/ 140 h 166"/>
                <a:gd name="T6" fmla="*/ 79 w 123"/>
                <a:gd name="T7" fmla="*/ 142 h 166"/>
                <a:gd name="T8" fmla="*/ 31 w 123"/>
                <a:gd name="T9" fmla="*/ 142 h 166"/>
                <a:gd name="T10" fmla="*/ 80 w 123"/>
                <a:gd name="T11" fmla="*/ 106 h 166"/>
                <a:gd name="T12" fmla="*/ 123 w 123"/>
                <a:gd name="T13" fmla="*/ 50 h 166"/>
                <a:gd name="T14" fmla="*/ 58 w 123"/>
                <a:gd name="T15" fmla="*/ 0 h 166"/>
                <a:gd name="T16" fmla="*/ 0 w 123"/>
                <a:gd name="T17" fmla="*/ 44 h 166"/>
                <a:gd name="T18" fmla="*/ 14 w 123"/>
                <a:gd name="T19" fmla="*/ 59 h 166"/>
                <a:gd name="T20" fmla="*/ 29 w 123"/>
                <a:gd name="T21" fmla="*/ 44 h 166"/>
                <a:gd name="T22" fmla="*/ 15 w 123"/>
                <a:gd name="T23" fmla="*/ 30 h 166"/>
                <a:gd name="T24" fmla="*/ 53 w 123"/>
                <a:gd name="T25" fmla="*/ 11 h 166"/>
                <a:gd name="T26" fmla="*/ 97 w 123"/>
                <a:gd name="T27" fmla="*/ 50 h 166"/>
                <a:gd name="T28" fmla="*/ 63 w 123"/>
                <a:gd name="T29" fmla="*/ 103 h 166"/>
                <a:gd name="T30" fmla="*/ 3 w 123"/>
                <a:gd name="T31" fmla="*/ 154 h 166"/>
                <a:gd name="T32" fmla="*/ 0 w 123"/>
                <a:gd name="T33" fmla="*/ 158 h 166"/>
                <a:gd name="T34" fmla="*/ 0 w 123"/>
                <a:gd name="T35" fmla="*/ 166 h 166"/>
                <a:gd name="T36" fmla="*/ 115 w 123"/>
                <a:gd name="T37" fmla="*/ 166 h 166"/>
                <a:gd name="T38" fmla="*/ 123 w 123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6">
                  <a:moveTo>
                    <a:pt x="123" y="118"/>
                  </a:moveTo>
                  <a:lnTo>
                    <a:pt x="113" y="118"/>
                  </a:lnTo>
                  <a:cubicBezTo>
                    <a:pt x="112" y="122"/>
                    <a:pt x="110" y="138"/>
                    <a:pt x="106" y="140"/>
                  </a:cubicBezTo>
                  <a:cubicBezTo>
                    <a:pt x="104" y="142"/>
                    <a:pt x="83" y="142"/>
                    <a:pt x="79" y="142"/>
                  </a:cubicBezTo>
                  <a:lnTo>
                    <a:pt x="31" y="142"/>
                  </a:lnTo>
                  <a:cubicBezTo>
                    <a:pt x="47" y="130"/>
                    <a:pt x="65" y="116"/>
                    <a:pt x="80" y="106"/>
                  </a:cubicBezTo>
                  <a:cubicBezTo>
                    <a:pt x="103" y="90"/>
                    <a:pt x="123" y="76"/>
                    <a:pt x="123" y="50"/>
                  </a:cubicBezTo>
                  <a:cubicBezTo>
                    <a:pt x="123" y="18"/>
                    <a:pt x="93" y="0"/>
                    <a:pt x="58" y="0"/>
                  </a:cubicBezTo>
                  <a:cubicBezTo>
                    <a:pt x="24" y="0"/>
                    <a:pt x="0" y="20"/>
                    <a:pt x="0" y="44"/>
                  </a:cubicBezTo>
                  <a:cubicBezTo>
                    <a:pt x="0" y="57"/>
                    <a:pt x="11" y="59"/>
                    <a:pt x="14" y="59"/>
                  </a:cubicBezTo>
                  <a:cubicBezTo>
                    <a:pt x="21" y="59"/>
                    <a:pt x="29" y="55"/>
                    <a:pt x="29" y="44"/>
                  </a:cubicBezTo>
                  <a:cubicBezTo>
                    <a:pt x="29" y="35"/>
                    <a:pt x="22" y="30"/>
                    <a:pt x="15" y="30"/>
                  </a:cubicBezTo>
                  <a:cubicBezTo>
                    <a:pt x="22" y="19"/>
                    <a:pt x="36" y="11"/>
                    <a:pt x="53" y="11"/>
                  </a:cubicBezTo>
                  <a:cubicBezTo>
                    <a:pt x="77" y="11"/>
                    <a:pt x="97" y="26"/>
                    <a:pt x="97" y="50"/>
                  </a:cubicBezTo>
                  <a:cubicBezTo>
                    <a:pt x="97" y="71"/>
                    <a:pt x="82" y="87"/>
                    <a:pt x="63" y="103"/>
                  </a:cubicBezTo>
                  <a:lnTo>
                    <a:pt x="3" y="154"/>
                  </a:lnTo>
                  <a:cubicBezTo>
                    <a:pt x="0" y="156"/>
                    <a:pt x="0" y="156"/>
                    <a:pt x="0" y="158"/>
                  </a:cubicBezTo>
                  <a:lnTo>
                    <a:pt x="0" y="166"/>
                  </a:lnTo>
                  <a:lnTo>
                    <a:pt x="115" y="166"/>
                  </a:lnTo>
                  <a:lnTo>
                    <a:pt x="123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E51535DE-6775-4A8F-959E-0096FFDFADCF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3617913" y="3770314"/>
              <a:ext cx="207964" cy="9526"/>
            </a:xfrm>
            <a:custGeom>
              <a:avLst/>
              <a:gdLst/>
              <a:ahLst/>
              <a:cxnLst/>
              <a:rect l="0" t="0" r="0" b="0"/>
              <a:pathLst>
                <a:path w="207964" h="9526">
                  <a:moveTo>
                    <a:pt x="0" y="9525"/>
                  </a:moveTo>
                  <a:lnTo>
                    <a:pt x="207963" y="9525"/>
                  </a:lnTo>
                  <a:lnTo>
                    <a:pt x="2079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54" name="组合 653">
            <a:extLst>
              <a:ext uri="{FF2B5EF4-FFF2-40B4-BE49-F238E27FC236}">
                <a16:creationId xmlns:a16="http://schemas.microsoft.com/office/drawing/2014/main" id="{C77CAA5E-45F8-40D0-8F7A-B021919DECFF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503237" y="4172101"/>
            <a:ext cx="4189413" cy="638175"/>
            <a:chOff x="1143000" y="4689476"/>
            <a:chExt cx="4189413" cy="638175"/>
          </a:xfrm>
        </p:grpSpPr>
        <p:sp>
          <p:nvSpPr>
            <p:cNvPr id="655" name="Freeform 653">
              <a:extLst>
                <a:ext uri="{FF2B5EF4-FFF2-40B4-BE49-F238E27FC236}">
                  <a16:creationId xmlns:a16="http://schemas.microsoft.com/office/drawing/2014/main" id="{AF2EEEE8-C794-4B4D-887B-E90365B59BFC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1143000" y="4924426"/>
              <a:ext cx="136525" cy="169863"/>
            </a:xfrm>
            <a:custGeom>
              <a:avLst/>
              <a:gdLst>
                <a:gd name="T0" fmla="*/ 122 w 290"/>
                <a:gd name="T1" fmla="*/ 188 h 342"/>
                <a:gd name="T2" fmla="*/ 136 w 290"/>
                <a:gd name="T3" fmla="*/ 189 h 342"/>
                <a:gd name="T4" fmla="*/ 153 w 290"/>
                <a:gd name="T5" fmla="*/ 189 h 342"/>
                <a:gd name="T6" fmla="*/ 290 w 290"/>
                <a:gd name="T7" fmla="*/ 94 h 342"/>
                <a:gd name="T8" fmla="*/ 162 w 290"/>
                <a:gd name="T9" fmla="*/ 0 h 342"/>
                <a:gd name="T10" fmla="*/ 17 w 290"/>
                <a:gd name="T11" fmla="*/ 0 h 342"/>
                <a:gd name="T12" fmla="*/ 0 w 290"/>
                <a:gd name="T13" fmla="*/ 9 h 342"/>
                <a:gd name="T14" fmla="*/ 13 w 290"/>
                <a:gd name="T15" fmla="*/ 18 h 342"/>
                <a:gd name="T16" fmla="*/ 41 w 290"/>
                <a:gd name="T17" fmla="*/ 46 h 342"/>
                <a:gd name="T18" fmla="*/ 41 w 290"/>
                <a:gd name="T19" fmla="*/ 296 h 342"/>
                <a:gd name="T20" fmla="*/ 14 w 290"/>
                <a:gd name="T21" fmla="*/ 325 h 342"/>
                <a:gd name="T22" fmla="*/ 0 w 290"/>
                <a:gd name="T23" fmla="*/ 333 h 342"/>
                <a:gd name="T24" fmla="*/ 17 w 290"/>
                <a:gd name="T25" fmla="*/ 342 h 342"/>
                <a:gd name="T26" fmla="*/ 150 w 290"/>
                <a:gd name="T27" fmla="*/ 342 h 342"/>
                <a:gd name="T28" fmla="*/ 167 w 290"/>
                <a:gd name="T29" fmla="*/ 333 h 342"/>
                <a:gd name="T30" fmla="*/ 153 w 290"/>
                <a:gd name="T31" fmla="*/ 325 h 342"/>
                <a:gd name="T32" fmla="*/ 122 w 290"/>
                <a:gd name="T33" fmla="*/ 296 h 342"/>
                <a:gd name="T34" fmla="*/ 122 w 290"/>
                <a:gd name="T35" fmla="*/ 188 h 342"/>
                <a:gd name="T36" fmla="*/ 205 w 290"/>
                <a:gd name="T37" fmla="*/ 166 h 342"/>
                <a:gd name="T38" fmla="*/ 222 w 290"/>
                <a:gd name="T39" fmla="*/ 94 h 342"/>
                <a:gd name="T40" fmla="*/ 207 w 290"/>
                <a:gd name="T41" fmla="*/ 22 h 342"/>
                <a:gd name="T42" fmla="*/ 273 w 290"/>
                <a:gd name="T43" fmla="*/ 94 h 342"/>
                <a:gd name="T44" fmla="*/ 205 w 290"/>
                <a:gd name="T45" fmla="*/ 166 h 342"/>
                <a:gd name="T46" fmla="*/ 122 w 290"/>
                <a:gd name="T47" fmla="*/ 45 h 342"/>
                <a:gd name="T48" fmla="*/ 152 w 290"/>
                <a:gd name="T49" fmla="*/ 18 h 342"/>
                <a:gd name="T50" fmla="*/ 205 w 290"/>
                <a:gd name="T51" fmla="*/ 94 h 342"/>
                <a:gd name="T52" fmla="*/ 147 w 290"/>
                <a:gd name="T53" fmla="*/ 171 h 342"/>
                <a:gd name="T54" fmla="*/ 122 w 290"/>
                <a:gd name="T55" fmla="*/ 171 h 342"/>
                <a:gd name="T56" fmla="*/ 122 w 290"/>
                <a:gd name="T57" fmla="*/ 45 h 342"/>
                <a:gd name="T58" fmla="*/ 54 w 290"/>
                <a:gd name="T59" fmla="*/ 325 h 342"/>
                <a:gd name="T60" fmla="*/ 58 w 290"/>
                <a:gd name="T61" fmla="*/ 297 h 342"/>
                <a:gd name="T62" fmla="*/ 58 w 290"/>
                <a:gd name="T63" fmla="*/ 45 h 342"/>
                <a:gd name="T64" fmla="*/ 54 w 290"/>
                <a:gd name="T65" fmla="*/ 18 h 342"/>
                <a:gd name="T66" fmla="*/ 111 w 290"/>
                <a:gd name="T67" fmla="*/ 18 h 342"/>
                <a:gd name="T68" fmla="*/ 105 w 290"/>
                <a:gd name="T69" fmla="*/ 43 h 342"/>
                <a:gd name="T70" fmla="*/ 105 w 290"/>
                <a:gd name="T71" fmla="*/ 297 h 342"/>
                <a:gd name="T72" fmla="*/ 109 w 290"/>
                <a:gd name="T73" fmla="*/ 325 h 342"/>
                <a:gd name="T74" fmla="*/ 54 w 290"/>
                <a:gd name="T75" fmla="*/ 32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0" h="342">
                  <a:moveTo>
                    <a:pt x="122" y="188"/>
                  </a:moveTo>
                  <a:cubicBezTo>
                    <a:pt x="124" y="188"/>
                    <a:pt x="135" y="188"/>
                    <a:pt x="136" y="189"/>
                  </a:cubicBezTo>
                  <a:lnTo>
                    <a:pt x="153" y="189"/>
                  </a:lnTo>
                  <a:cubicBezTo>
                    <a:pt x="254" y="189"/>
                    <a:pt x="290" y="141"/>
                    <a:pt x="290" y="94"/>
                  </a:cubicBezTo>
                  <a:cubicBezTo>
                    <a:pt x="290" y="23"/>
                    <a:pt x="226" y="0"/>
                    <a:pt x="162" y="0"/>
                  </a:cubicBezTo>
                  <a:lnTo>
                    <a:pt x="17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8"/>
                    <a:pt x="9" y="18"/>
                    <a:pt x="13" y="18"/>
                  </a:cubicBezTo>
                  <a:cubicBezTo>
                    <a:pt x="39" y="18"/>
                    <a:pt x="41" y="22"/>
                    <a:pt x="41" y="46"/>
                  </a:cubicBezTo>
                  <a:lnTo>
                    <a:pt x="41" y="296"/>
                  </a:lnTo>
                  <a:cubicBezTo>
                    <a:pt x="41" y="321"/>
                    <a:pt x="39" y="325"/>
                    <a:pt x="14" y="325"/>
                  </a:cubicBezTo>
                  <a:cubicBezTo>
                    <a:pt x="9" y="325"/>
                    <a:pt x="0" y="325"/>
                    <a:pt x="0" y="333"/>
                  </a:cubicBezTo>
                  <a:cubicBezTo>
                    <a:pt x="0" y="342"/>
                    <a:pt x="8" y="342"/>
                    <a:pt x="17" y="342"/>
                  </a:cubicBezTo>
                  <a:lnTo>
                    <a:pt x="150" y="342"/>
                  </a:lnTo>
                  <a:cubicBezTo>
                    <a:pt x="159" y="342"/>
                    <a:pt x="167" y="342"/>
                    <a:pt x="167" y="333"/>
                  </a:cubicBezTo>
                  <a:cubicBezTo>
                    <a:pt x="167" y="325"/>
                    <a:pt x="158" y="325"/>
                    <a:pt x="153" y="325"/>
                  </a:cubicBezTo>
                  <a:cubicBezTo>
                    <a:pt x="124" y="325"/>
                    <a:pt x="122" y="321"/>
                    <a:pt x="122" y="296"/>
                  </a:cubicBezTo>
                  <a:lnTo>
                    <a:pt x="122" y="188"/>
                  </a:lnTo>
                  <a:close/>
                  <a:moveTo>
                    <a:pt x="205" y="166"/>
                  </a:moveTo>
                  <a:cubicBezTo>
                    <a:pt x="220" y="145"/>
                    <a:pt x="222" y="113"/>
                    <a:pt x="222" y="94"/>
                  </a:cubicBezTo>
                  <a:cubicBezTo>
                    <a:pt x="222" y="67"/>
                    <a:pt x="220" y="41"/>
                    <a:pt x="207" y="22"/>
                  </a:cubicBezTo>
                  <a:cubicBezTo>
                    <a:pt x="234" y="29"/>
                    <a:pt x="273" y="44"/>
                    <a:pt x="273" y="94"/>
                  </a:cubicBezTo>
                  <a:cubicBezTo>
                    <a:pt x="273" y="129"/>
                    <a:pt x="250" y="154"/>
                    <a:pt x="205" y="166"/>
                  </a:cubicBezTo>
                  <a:close/>
                  <a:moveTo>
                    <a:pt x="122" y="45"/>
                  </a:moveTo>
                  <a:cubicBezTo>
                    <a:pt x="122" y="35"/>
                    <a:pt x="122" y="18"/>
                    <a:pt x="152" y="18"/>
                  </a:cubicBezTo>
                  <a:cubicBezTo>
                    <a:pt x="188" y="18"/>
                    <a:pt x="205" y="31"/>
                    <a:pt x="205" y="94"/>
                  </a:cubicBezTo>
                  <a:cubicBezTo>
                    <a:pt x="205" y="165"/>
                    <a:pt x="178" y="171"/>
                    <a:pt x="147" y="171"/>
                  </a:cubicBezTo>
                  <a:lnTo>
                    <a:pt x="122" y="171"/>
                  </a:lnTo>
                  <a:lnTo>
                    <a:pt x="122" y="45"/>
                  </a:lnTo>
                  <a:close/>
                  <a:moveTo>
                    <a:pt x="54" y="325"/>
                  </a:moveTo>
                  <a:cubicBezTo>
                    <a:pt x="58" y="316"/>
                    <a:pt x="58" y="304"/>
                    <a:pt x="58" y="297"/>
                  </a:cubicBezTo>
                  <a:lnTo>
                    <a:pt x="58" y="45"/>
                  </a:lnTo>
                  <a:cubicBezTo>
                    <a:pt x="58" y="39"/>
                    <a:pt x="58" y="27"/>
                    <a:pt x="54" y="18"/>
                  </a:cubicBezTo>
                  <a:lnTo>
                    <a:pt x="111" y="18"/>
                  </a:lnTo>
                  <a:cubicBezTo>
                    <a:pt x="105" y="26"/>
                    <a:pt x="105" y="36"/>
                    <a:pt x="105" y="43"/>
                  </a:cubicBezTo>
                  <a:lnTo>
                    <a:pt x="105" y="297"/>
                  </a:lnTo>
                  <a:cubicBezTo>
                    <a:pt x="105" y="302"/>
                    <a:pt x="105" y="316"/>
                    <a:pt x="109" y="325"/>
                  </a:cubicBezTo>
                  <a:lnTo>
                    <a:pt x="54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56" name="Freeform 654">
              <a:extLst>
                <a:ext uri="{FF2B5EF4-FFF2-40B4-BE49-F238E27FC236}">
                  <a16:creationId xmlns:a16="http://schemas.microsoft.com/office/drawing/2014/main" id="{9BB6ACF9-9623-465F-B740-4A4B63D3A60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1304925" y="4908551"/>
              <a:ext cx="53975" cy="2460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57" name="Freeform 655">
              <a:extLst>
                <a:ext uri="{FF2B5EF4-FFF2-40B4-BE49-F238E27FC236}">
                  <a16:creationId xmlns:a16="http://schemas.microsoft.com/office/drawing/2014/main" id="{AD54E160-5936-4D0E-8912-269164EA405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379538" y="4926014"/>
              <a:ext cx="192088" cy="168275"/>
            </a:xfrm>
            <a:custGeom>
              <a:avLst/>
              <a:gdLst>
                <a:gd name="T0" fmla="*/ 229 w 411"/>
                <a:gd name="T1" fmla="*/ 136 h 341"/>
                <a:gd name="T2" fmla="*/ 187 w 411"/>
                <a:gd name="T3" fmla="*/ 37 h 341"/>
                <a:gd name="T4" fmla="*/ 184 w 411"/>
                <a:gd name="T5" fmla="*/ 30 h 341"/>
                <a:gd name="T6" fmla="*/ 214 w 411"/>
                <a:gd name="T7" fmla="*/ 16 h 341"/>
                <a:gd name="T8" fmla="*/ 224 w 411"/>
                <a:gd name="T9" fmla="*/ 6 h 341"/>
                <a:gd name="T10" fmla="*/ 216 w 411"/>
                <a:gd name="T11" fmla="*/ 0 h 341"/>
                <a:gd name="T12" fmla="*/ 153 w 411"/>
                <a:gd name="T13" fmla="*/ 2 h 341"/>
                <a:gd name="T14" fmla="*/ 98 w 411"/>
                <a:gd name="T15" fmla="*/ 0 h 341"/>
                <a:gd name="T16" fmla="*/ 89 w 411"/>
                <a:gd name="T17" fmla="*/ 10 h 341"/>
                <a:gd name="T18" fmla="*/ 100 w 411"/>
                <a:gd name="T19" fmla="*/ 16 h 341"/>
                <a:gd name="T20" fmla="*/ 137 w 411"/>
                <a:gd name="T21" fmla="*/ 32 h 341"/>
                <a:gd name="T22" fmla="*/ 196 w 411"/>
                <a:gd name="T23" fmla="*/ 171 h 341"/>
                <a:gd name="T24" fmla="*/ 91 w 411"/>
                <a:gd name="T25" fmla="*/ 284 h 341"/>
                <a:gd name="T26" fmla="*/ 85 w 411"/>
                <a:gd name="T27" fmla="*/ 290 h 341"/>
                <a:gd name="T28" fmla="*/ 11 w 411"/>
                <a:gd name="T29" fmla="*/ 326 h 341"/>
                <a:gd name="T30" fmla="*/ 0 w 411"/>
                <a:gd name="T31" fmla="*/ 336 h 341"/>
                <a:gd name="T32" fmla="*/ 7 w 411"/>
                <a:gd name="T33" fmla="*/ 341 h 341"/>
                <a:gd name="T34" fmla="*/ 54 w 411"/>
                <a:gd name="T35" fmla="*/ 340 h 341"/>
                <a:gd name="T36" fmla="*/ 110 w 411"/>
                <a:gd name="T37" fmla="*/ 341 h 341"/>
                <a:gd name="T38" fmla="*/ 118 w 411"/>
                <a:gd name="T39" fmla="*/ 331 h 341"/>
                <a:gd name="T40" fmla="*/ 112 w 411"/>
                <a:gd name="T41" fmla="*/ 326 h 341"/>
                <a:gd name="T42" fmla="*/ 93 w 411"/>
                <a:gd name="T43" fmla="*/ 310 h 341"/>
                <a:gd name="T44" fmla="*/ 106 w 411"/>
                <a:gd name="T45" fmla="*/ 288 h 341"/>
                <a:gd name="T46" fmla="*/ 157 w 411"/>
                <a:gd name="T47" fmla="*/ 234 h 341"/>
                <a:gd name="T48" fmla="*/ 202 w 411"/>
                <a:gd name="T49" fmla="*/ 185 h 341"/>
                <a:gd name="T50" fmla="*/ 252 w 411"/>
                <a:gd name="T51" fmla="*/ 304 h 341"/>
                <a:gd name="T52" fmla="*/ 255 w 411"/>
                <a:gd name="T53" fmla="*/ 311 h 341"/>
                <a:gd name="T54" fmla="*/ 226 w 411"/>
                <a:gd name="T55" fmla="*/ 326 h 341"/>
                <a:gd name="T56" fmla="*/ 216 w 411"/>
                <a:gd name="T57" fmla="*/ 335 h 341"/>
                <a:gd name="T58" fmla="*/ 223 w 411"/>
                <a:gd name="T59" fmla="*/ 341 h 341"/>
                <a:gd name="T60" fmla="*/ 286 w 411"/>
                <a:gd name="T61" fmla="*/ 340 h 341"/>
                <a:gd name="T62" fmla="*/ 341 w 411"/>
                <a:gd name="T63" fmla="*/ 341 h 341"/>
                <a:gd name="T64" fmla="*/ 351 w 411"/>
                <a:gd name="T65" fmla="*/ 332 h 341"/>
                <a:gd name="T66" fmla="*/ 342 w 411"/>
                <a:gd name="T67" fmla="*/ 326 h 341"/>
                <a:gd name="T68" fmla="*/ 299 w 411"/>
                <a:gd name="T69" fmla="*/ 304 h 341"/>
                <a:gd name="T70" fmla="*/ 235 w 411"/>
                <a:gd name="T71" fmla="*/ 149 h 341"/>
                <a:gd name="T72" fmla="*/ 337 w 411"/>
                <a:gd name="T73" fmla="*/ 41 h 341"/>
                <a:gd name="T74" fmla="*/ 400 w 411"/>
                <a:gd name="T75" fmla="*/ 16 h 341"/>
                <a:gd name="T76" fmla="*/ 411 w 411"/>
                <a:gd name="T77" fmla="*/ 6 h 341"/>
                <a:gd name="T78" fmla="*/ 405 w 411"/>
                <a:gd name="T79" fmla="*/ 0 h 341"/>
                <a:gd name="T80" fmla="*/ 358 w 411"/>
                <a:gd name="T81" fmla="*/ 2 h 341"/>
                <a:gd name="T82" fmla="*/ 302 w 411"/>
                <a:gd name="T83" fmla="*/ 0 h 341"/>
                <a:gd name="T84" fmla="*/ 293 w 411"/>
                <a:gd name="T85" fmla="*/ 10 h 341"/>
                <a:gd name="T86" fmla="*/ 299 w 411"/>
                <a:gd name="T87" fmla="*/ 16 h 341"/>
                <a:gd name="T88" fmla="*/ 319 w 411"/>
                <a:gd name="T89" fmla="*/ 31 h 341"/>
                <a:gd name="T90" fmla="*/ 309 w 411"/>
                <a:gd name="T91" fmla="*/ 49 h 341"/>
                <a:gd name="T92" fmla="*/ 229 w 411"/>
                <a:gd name="T93" fmla="*/ 1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341">
                  <a:moveTo>
                    <a:pt x="229" y="136"/>
                  </a:moveTo>
                  <a:lnTo>
                    <a:pt x="187" y="37"/>
                  </a:lnTo>
                  <a:cubicBezTo>
                    <a:pt x="185" y="33"/>
                    <a:pt x="184" y="31"/>
                    <a:pt x="184" y="30"/>
                  </a:cubicBezTo>
                  <a:cubicBezTo>
                    <a:pt x="184" y="27"/>
                    <a:pt x="193" y="18"/>
                    <a:pt x="214" y="16"/>
                  </a:cubicBezTo>
                  <a:cubicBezTo>
                    <a:pt x="219" y="15"/>
                    <a:pt x="224" y="15"/>
                    <a:pt x="224" y="6"/>
                  </a:cubicBezTo>
                  <a:cubicBezTo>
                    <a:pt x="224" y="0"/>
                    <a:pt x="218" y="0"/>
                    <a:pt x="216" y="0"/>
                  </a:cubicBezTo>
                  <a:cubicBezTo>
                    <a:pt x="196" y="0"/>
                    <a:pt x="174" y="2"/>
                    <a:pt x="153" y="2"/>
                  </a:cubicBezTo>
                  <a:cubicBezTo>
                    <a:pt x="141" y="2"/>
                    <a:pt x="110" y="0"/>
                    <a:pt x="98" y="0"/>
                  </a:cubicBezTo>
                  <a:cubicBezTo>
                    <a:pt x="95" y="0"/>
                    <a:pt x="89" y="0"/>
                    <a:pt x="89" y="10"/>
                  </a:cubicBezTo>
                  <a:cubicBezTo>
                    <a:pt x="89" y="16"/>
                    <a:pt x="94" y="16"/>
                    <a:pt x="100" y="16"/>
                  </a:cubicBezTo>
                  <a:cubicBezTo>
                    <a:pt x="130" y="16"/>
                    <a:pt x="133" y="21"/>
                    <a:pt x="137" y="32"/>
                  </a:cubicBezTo>
                  <a:lnTo>
                    <a:pt x="196" y="171"/>
                  </a:lnTo>
                  <a:lnTo>
                    <a:pt x="91" y="284"/>
                  </a:lnTo>
                  <a:lnTo>
                    <a:pt x="85" y="290"/>
                  </a:lnTo>
                  <a:cubicBezTo>
                    <a:pt x="60" y="316"/>
                    <a:pt x="37" y="324"/>
                    <a:pt x="11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36"/>
                    <a:pt x="0" y="341"/>
                    <a:pt x="7" y="341"/>
                  </a:cubicBezTo>
                  <a:cubicBezTo>
                    <a:pt x="22" y="341"/>
                    <a:pt x="38" y="340"/>
                    <a:pt x="54" y="340"/>
                  </a:cubicBezTo>
                  <a:cubicBezTo>
                    <a:pt x="72" y="340"/>
                    <a:pt x="92" y="341"/>
                    <a:pt x="110" y="341"/>
                  </a:cubicBezTo>
                  <a:cubicBezTo>
                    <a:pt x="112" y="341"/>
                    <a:pt x="118" y="341"/>
                    <a:pt x="118" y="331"/>
                  </a:cubicBezTo>
                  <a:cubicBezTo>
                    <a:pt x="118" y="326"/>
                    <a:pt x="114" y="326"/>
                    <a:pt x="112" y="326"/>
                  </a:cubicBezTo>
                  <a:cubicBezTo>
                    <a:pt x="108" y="325"/>
                    <a:pt x="93" y="324"/>
                    <a:pt x="93" y="310"/>
                  </a:cubicBezTo>
                  <a:cubicBezTo>
                    <a:pt x="93" y="302"/>
                    <a:pt x="100" y="294"/>
                    <a:pt x="106" y="288"/>
                  </a:cubicBezTo>
                  <a:lnTo>
                    <a:pt x="157" y="234"/>
                  </a:lnTo>
                  <a:lnTo>
                    <a:pt x="202" y="185"/>
                  </a:lnTo>
                  <a:lnTo>
                    <a:pt x="252" y="304"/>
                  </a:lnTo>
                  <a:cubicBezTo>
                    <a:pt x="254" y="310"/>
                    <a:pt x="255" y="310"/>
                    <a:pt x="255" y="311"/>
                  </a:cubicBezTo>
                  <a:cubicBezTo>
                    <a:pt x="255" y="315"/>
                    <a:pt x="245" y="324"/>
                    <a:pt x="226" y="326"/>
                  </a:cubicBezTo>
                  <a:cubicBezTo>
                    <a:pt x="220" y="326"/>
                    <a:pt x="216" y="327"/>
                    <a:pt x="216" y="335"/>
                  </a:cubicBezTo>
                  <a:cubicBezTo>
                    <a:pt x="216" y="341"/>
                    <a:pt x="221" y="341"/>
                    <a:pt x="223" y="341"/>
                  </a:cubicBezTo>
                  <a:cubicBezTo>
                    <a:pt x="237" y="341"/>
                    <a:pt x="272" y="340"/>
                    <a:pt x="286" y="340"/>
                  </a:cubicBezTo>
                  <a:cubicBezTo>
                    <a:pt x="299" y="340"/>
                    <a:pt x="329" y="341"/>
                    <a:pt x="341" y="341"/>
                  </a:cubicBezTo>
                  <a:cubicBezTo>
                    <a:pt x="345" y="341"/>
                    <a:pt x="351" y="341"/>
                    <a:pt x="351" y="332"/>
                  </a:cubicBezTo>
                  <a:cubicBezTo>
                    <a:pt x="351" y="326"/>
                    <a:pt x="346" y="326"/>
                    <a:pt x="342" y="326"/>
                  </a:cubicBezTo>
                  <a:cubicBezTo>
                    <a:pt x="308" y="325"/>
                    <a:pt x="307" y="324"/>
                    <a:pt x="299" y="304"/>
                  </a:cubicBezTo>
                  <a:cubicBezTo>
                    <a:pt x="280" y="257"/>
                    <a:pt x="246" y="179"/>
                    <a:pt x="235" y="149"/>
                  </a:cubicBezTo>
                  <a:cubicBezTo>
                    <a:pt x="269" y="114"/>
                    <a:pt x="321" y="55"/>
                    <a:pt x="337" y="41"/>
                  </a:cubicBezTo>
                  <a:cubicBezTo>
                    <a:pt x="351" y="29"/>
                    <a:pt x="370" y="17"/>
                    <a:pt x="400" y="16"/>
                  </a:cubicBezTo>
                  <a:cubicBezTo>
                    <a:pt x="407" y="15"/>
                    <a:pt x="411" y="15"/>
                    <a:pt x="411" y="6"/>
                  </a:cubicBezTo>
                  <a:cubicBezTo>
                    <a:pt x="411" y="5"/>
                    <a:pt x="411" y="0"/>
                    <a:pt x="405" y="0"/>
                  </a:cubicBezTo>
                  <a:cubicBezTo>
                    <a:pt x="390" y="0"/>
                    <a:pt x="373" y="2"/>
                    <a:pt x="358" y="2"/>
                  </a:cubicBezTo>
                  <a:cubicBezTo>
                    <a:pt x="339" y="2"/>
                    <a:pt x="320" y="0"/>
                    <a:pt x="302" y="0"/>
                  </a:cubicBezTo>
                  <a:cubicBezTo>
                    <a:pt x="299" y="0"/>
                    <a:pt x="293" y="0"/>
                    <a:pt x="293" y="10"/>
                  </a:cubicBezTo>
                  <a:cubicBezTo>
                    <a:pt x="293" y="14"/>
                    <a:pt x="295" y="15"/>
                    <a:pt x="299" y="16"/>
                  </a:cubicBezTo>
                  <a:cubicBezTo>
                    <a:pt x="303" y="16"/>
                    <a:pt x="319" y="17"/>
                    <a:pt x="319" y="31"/>
                  </a:cubicBezTo>
                  <a:cubicBezTo>
                    <a:pt x="319" y="38"/>
                    <a:pt x="313" y="45"/>
                    <a:pt x="309" y="49"/>
                  </a:cubicBezTo>
                  <a:lnTo>
                    <a:pt x="229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58" name="Freeform 656">
              <a:extLst>
                <a:ext uri="{FF2B5EF4-FFF2-40B4-BE49-F238E27FC236}">
                  <a16:creationId xmlns:a16="http://schemas.microsoft.com/office/drawing/2014/main" id="{2B583ADA-55B0-4A0E-BBD4-66E90CE3D836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1573213" y="5016501"/>
              <a:ext cx="50800" cy="115888"/>
            </a:xfrm>
            <a:custGeom>
              <a:avLst/>
              <a:gdLst>
                <a:gd name="T0" fmla="*/ 96 w 106"/>
                <a:gd name="T1" fmla="*/ 13 h 234"/>
                <a:gd name="T2" fmla="*/ 82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6 w 106"/>
                <a:gd name="T9" fmla="*/ 13 h 234"/>
                <a:gd name="T10" fmla="*/ 25 w 106"/>
                <a:gd name="T11" fmla="*/ 190 h 234"/>
                <a:gd name="T12" fmla="*/ 22 w 106"/>
                <a:gd name="T13" fmla="*/ 205 h 234"/>
                <a:gd name="T14" fmla="*/ 55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3 w 106"/>
                <a:gd name="T21" fmla="*/ 182 h 234"/>
                <a:gd name="T22" fmla="*/ 56 w 106"/>
                <a:gd name="T23" fmla="*/ 225 h 234"/>
                <a:gd name="T24" fmla="*/ 48 w 106"/>
                <a:gd name="T25" fmla="*/ 212 h 234"/>
                <a:gd name="T26" fmla="*/ 53 w 106"/>
                <a:gd name="T27" fmla="*/ 190 h 234"/>
                <a:gd name="T28" fmla="*/ 64 w 106"/>
                <a:gd name="T29" fmla="*/ 162 h 234"/>
                <a:gd name="T30" fmla="*/ 81 w 106"/>
                <a:gd name="T31" fmla="*/ 118 h 234"/>
                <a:gd name="T32" fmla="*/ 84 w 106"/>
                <a:gd name="T33" fmla="*/ 107 h 234"/>
                <a:gd name="T34" fmla="*/ 50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49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5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9"/>
                    <a:pt x="93" y="182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4"/>
                    <a:pt x="84" y="110"/>
                    <a:pt x="84" y="107"/>
                  </a:cubicBezTo>
                  <a:cubicBezTo>
                    <a:pt x="84" y="90"/>
                    <a:pt x="70" y="77"/>
                    <a:pt x="50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59" name="Freeform 657">
              <a:extLst>
                <a:ext uri="{FF2B5EF4-FFF2-40B4-BE49-F238E27FC236}">
                  <a16:creationId xmlns:a16="http://schemas.microsoft.com/office/drawing/2014/main" id="{B6D3519A-C057-4C0A-A7FE-038D4456DB10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1728788" y="4937126"/>
              <a:ext cx="142875" cy="190500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10 w 305"/>
                <a:gd name="T13" fmla="*/ 21 h 385"/>
                <a:gd name="T14" fmla="*/ 271 w 305"/>
                <a:gd name="T15" fmla="*/ 144 h 385"/>
                <a:gd name="T16" fmla="*/ 11 w 305"/>
                <a:gd name="T17" fmla="*/ 267 h 385"/>
                <a:gd name="T18" fmla="*/ 0 w 305"/>
                <a:gd name="T19" fmla="*/ 279 h 385"/>
                <a:gd name="T20" fmla="*/ 10 w 305"/>
                <a:gd name="T21" fmla="*/ 289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10" y="21"/>
                  </a:cubicBezTo>
                  <a:lnTo>
                    <a:pt x="271" y="144"/>
                  </a:lnTo>
                  <a:lnTo>
                    <a:pt x="11" y="267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4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0" name="Freeform 658">
              <a:extLst>
                <a:ext uri="{FF2B5EF4-FFF2-40B4-BE49-F238E27FC236}">
                  <a16:creationId xmlns:a16="http://schemas.microsoft.com/office/drawing/2014/main" id="{966A1F33-F68B-4BC3-A667-920F36A38E5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1960563" y="4940301"/>
              <a:ext cx="71438" cy="155575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1" name="Freeform 659">
              <a:extLst>
                <a:ext uri="{FF2B5EF4-FFF2-40B4-BE49-F238E27FC236}">
                  <a16:creationId xmlns:a16="http://schemas.microsoft.com/office/drawing/2014/main" id="{F35AF527-71B0-45DC-B813-E629CCF5C3D6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052638" y="4908551"/>
              <a:ext cx="53975" cy="246063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2" name="Freeform 660">
              <a:extLst>
                <a:ext uri="{FF2B5EF4-FFF2-40B4-BE49-F238E27FC236}">
                  <a16:creationId xmlns:a16="http://schemas.microsoft.com/office/drawing/2014/main" id="{19F53FDF-E1E2-4F40-903E-8871AB9497D3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2214563" y="4937126"/>
              <a:ext cx="141288" cy="190500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5 w 304"/>
                <a:gd name="T5" fmla="*/ 0 h 385"/>
                <a:gd name="T6" fmla="*/ 286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6 w 304"/>
                <a:gd name="T15" fmla="*/ 285 h 385"/>
                <a:gd name="T16" fmla="*/ 295 w 304"/>
                <a:gd name="T17" fmla="*/ 289 h 385"/>
                <a:gd name="T18" fmla="*/ 304 w 304"/>
                <a:gd name="T19" fmla="*/ 279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7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1" y="18"/>
                    <a:pt x="304" y="16"/>
                    <a:pt x="304" y="10"/>
                  </a:cubicBezTo>
                  <a:cubicBezTo>
                    <a:pt x="304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6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3" name="Freeform 661">
              <a:extLst>
                <a:ext uri="{FF2B5EF4-FFF2-40B4-BE49-F238E27FC236}">
                  <a16:creationId xmlns:a16="http://schemas.microsoft.com/office/drawing/2014/main" id="{1DF62D49-043A-4886-9A87-439F570D15D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489200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2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2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2" y="1141"/>
                  </a:cubicBezTo>
                  <a:cubicBezTo>
                    <a:pt x="182" y="1153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4" name="Freeform 662">
              <a:extLst>
                <a:ext uri="{FF2B5EF4-FFF2-40B4-BE49-F238E27FC236}">
                  <a16:creationId xmlns:a16="http://schemas.microsoft.com/office/drawing/2014/main" id="{87FBA86C-0D87-4DA5-94FA-19689DA8DBF9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2619375" y="4818064"/>
              <a:ext cx="192088" cy="1111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1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6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50 h 226"/>
                <a:gd name="T46" fmla="*/ 402 w 408"/>
                <a:gd name="T47" fmla="*/ 145 h 226"/>
                <a:gd name="T48" fmla="*/ 395 w 408"/>
                <a:gd name="T49" fmla="*/ 154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4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6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7" y="199"/>
                    <a:pt x="25" y="210"/>
                    <a:pt x="25" y="213"/>
                  </a:cubicBezTo>
                  <a:cubicBezTo>
                    <a:pt x="25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8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2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4"/>
                    <a:pt x="408" y="150"/>
                  </a:cubicBezTo>
                  <a:cubicBezTo>
                    <a:pt x="408" y="145"/>
                    <a:pt x="403" y="145"/>
                    <a:pt x="402" y="145"/>
                  </a:cubicBezTo>
                  <a:cubicBezTo>
                    <a:pt x="397" y="145"/>
                    <a:pt x="397" y="146"/>
                    <a:pt x="395" y="154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4"/>
                  </a:cubicBezTo>
                  <a:cubicBezTo>
                    <a:pt x="350" y="138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6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2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5" name="Freeform 663">
              <a:extLst>
                <a:ext uri="{FF2B5EF4-FFF2-40B4-BE49-F238E27FC236}">
                  <a16:creationId xmlns:a16="http://schemas.microsoft.com/office/drawing/2014/main" id="{F2900DC0-B8C4-4E45-A6CF-3071064D519D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2678113" y="5108576"/>
              <a:ext cx="71438" cy="157163"/>
            </a:xfrm>
            <a:custGeom>
              <a:avLst/>
              <a:gdLst>
                <a:gd name="T0" fmla="*/ 92 w 153"/>
                <a:gd name="T1" fmla="*/ 112 h 318"/>
                <a:gd name="T2" fmla="*/ 139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6 w 153"/>
                <a:gd name="T9" fmla="*/ 97 h 318"/>
                <a:gd name="T10" fmla="*/ 116 w 153"/>
                <a:gd name="T11" fmla="*/ 13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2"/>
                  </a:moveTo>
                  <a:lnTo>
                    <a:pt x="139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6" name="Freeform 664">
              <a:extLst>
                <a:ext uri="{FF2B5EF4-FFF2-40B4-BE49-F238E27FC236}">
                  <a16:creationId xmlns:a16="http://schemas.microsoft.com/office/drawing/2014/main" id="{F06567FD-0D9E-4143-830F-EF8FAC016F4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825750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7" name="Freeform 665">
              <a:extLst>
                <a:ext uri="{FF2B5EF4-FFF2-40B4-BE49-F238E27FC236}">
                  <a16:creationId xmlns:a16="http://schemas.microsoft.com/office/drawing/2014/main" id="{61DC2828-A5D1-4A90-821B-7C7317A0AA0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076575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2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20 w 245"/>
                <a:gd name="T17" fmla="*/ 8 h 1197"/>
                <a:gd name="T18" fmla="*/ 0 w 245"/>
                <a:gd name="T19" fmla="*/ 598 h 1197"/>
                <a:gd name="T20" fmla="*/ 172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2" y="1136"/>
                    <a:pt x="158" y="1082"/>
                  </a:cubicBezTo>
                  <a:cubicBezTo>
                    <a:pt x="78" y="953"/>
                    <a:pt x="42" y="791"/>
                    <a:pt x="42" y="599"/>
                  </a:cubicBezTo>
                  <a:cubicBezTo>
                    <a:pt x="42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20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2" y="1141"/>
                  </a:cubicBezTo>
                  <a:cubicBezTo>
                    <a:pt x="182" y="1153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8" name="Freeform 666">
              <a:extLst>
                <a:ext uri="{FF2B5EF4-FFF2-40B4-BE49-F238E27FC236}">
                  <a16:creationId xmlns:a16="http://schemas.microsoft.com/office/drawing/2014/main" id="{2C5CA9D9-3B23-42BD-A7E8-05061BA0EDBA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260725" y="4764089"/>
              <a:ext cx="77788" cy="163513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F33D78E5-6C09-4976-A604-1644D765B408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235325" y="5153026"/>
              <a:ext cx="125413" cy="112713"/>
            </a:xfrm>
            <a:custGeom>
              <a:avLst/>
              <a:gdLst>
                <a:gd name="T0" fmla="*/ 30 w 270"/>
                <a:gd name="T1" fmla="*/ 192 h 227"/>
                <a:gd name="T2" fmla="*/ 25 w 270"/>
                <a:gd name="T3" fmla="*/ 213 h 227"/>
                <a:gd name="T4" fmla="*/ 40 w 270"/>
                <a:gd name="T5" fmla="*/ 227 h 227"/>
                <a:gd name="T6" fmla="*/ 58 w 270"/>
                <a:gd name="T7" fmla="*/ 213 h 227"/>
                <a:gd name="T8" fmla="*/ 67 w 270"/>
                <a:gd name="T9" fmla="*/ 176 h 227"/>
                <a:gd name="T10" fmla="*/ 78 w 270"/>
                <a:gd name="T11" fmla="*/ 131 h 227"/>
                <a:gd name="T12" fmla="*/ 87 w 270"/>
                <a:gd name="T13" fmla="*/ 97 h 227"/>
                <a:gd name="T14" fmla="*/ 93 w 270"/>
                <a:gd name="T15" fmla="*/ 72 h 227"/>
                <a:gd name="T16" fmla="*/ 175 w 270"/>
                <a:gd name="T17" fmla="*/ 11 h 227"/>
                <a:gd name="T18" fmla="*/ 202 w 270"/>
                <a:gd name="T19" fmla="*/ 46 h 227"/>
                <a:gd name="T20" fmla="*/ 169 w 270"/>
                <a:gd name="T21" fmla="*/ 163 h 227"/>
                <a:gd name="T22" fmla="*/ 164 w 270"/>
                <a:gd name="T23" fmla="*/ 186 h 227"/>
                <a:gd name="T24" fmla="*/ 205 w 270"/>
                <a:gd name="T25" fmla="*/ 227 h 227"/>
                <a:gd name="T26" fmla="*/ 270 w 270"/>
                <a:gd name="T27" fmla="*/ 150 h 227"/>
                <a:gd name="T28" fmla="*/ 264 w 270"/>
                <a:gd name="T29" fmla="*/ 145 h 227"/>
                <a:gd name="T30" fmla="*/ 257 w 270"/>
                <a:gd name="T31" fmla="*/ 154 h 227"/>
                <a:gd name="T32" fmla="*/ 206 w 270"/>
                <a:gd name="T33" fmla="*/ 216 h 227"/>
                <a:gd name="T34" fmla="*/ 194 w 270"/>
                <a:gd name="T35" fmla="*/ 199 h 227"/>
                <a:gd name="T36" fmla="*/ 203 w 270"/>
                <a:gd name="T37" fmla="*/ 164 h 227"/>
                <a:gd name="T38" fmla="*/ 234 w 270"/>
                <a:gd name="T39" fmla="*/ 54 h 227"/>
                <a:gd name="T40" fmla="*/ 176 w 270"/>
                <a:gd name="T41" fmla="*/ 0 h 227"/>
                <a:gd name="T42" fmla="*/ 98 w 270"/>
                <a:gd name="T43" fmla="*/ 44 h 227"/>
                <a:gd name="T44" fmla="*/ 53 w 270"/>
                <a:gd name="T45" fmla="*/ 0 h 227"/>
                <a:gd name="T46" fmla="*/ 15 w 270"/>
                <a:gd name="T47" fmla="*/ 29 h 227"/>
                <a:gd name="T48" fmla="*/ 0 w 270"/>
                <a:gd name="T49" fmla="*/ 77 h 227"/>
                <a:gd name="T50" fmla="*/ 6 w 270"/>
                <a:gd name="T51" fmla="*/ 82 h 227"/>
                <a:gd name="T52" fmla="*/ 15 w 270"/>
                <a:gd name="T53" fmla="*/ 71 h 227"/>
                <a:gd name="T54" fmla="*/ 51 w 270"/>
                <a:gd name="T55" fmla="*/ 11 h 227"/>
                <a:gd name="T56" fmla="*/ 66 w 270"/>
                <a:gd name="T57" fmla="*/ 34 h 227"/>
                <a:gd name="T58" fmla="*/ 58 w 270"/>
                <a:gd name="T59" fmla="*/ 76 h 227"/>
                <a:gd name="T60" fmla="*/ 30 w 270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2" y="227"/>
                    <a:pt x="205" y="227"/>
                  </a:cubicBezTo>
                  <a:cubicBezTo>
                    <a:pt x="252" y="227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1" y="216"/>
                    <a:pt x="206" y="216"/>
                  </a:cubicBezTo>
                  <a:cubicBezTo>
                    <a:pt x="198" y="216"/>
                    <a:pt x="194" y="211"/>
                    <a:pt x="194" y="199"/>
                  </a:cubicBezTo>
                  <a:cubicBezTo>
                    <a:pt x="194" y="187"/>
                    <a:pt x="199" y="175"/>
                    <a:pt x="203" y="164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290786A0-3CA2-4E2A-A06D-C7504B61AC5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405188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8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583DA55D-DEC7-4E81-90A8-00D31F9DEAF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575050" y="4689476"/>
              <a:ext cx="55563" cy="109538"/>
            </a:xfrm>
            <a:custGeom>
              <a:avLst/>
              <a:gdLst>
                <a:gd name="T0" fmla="*/ 71 w 118"/>
                <a:gd name="T1" fmla="*/ 81 h 222"/>
                <a:gd name="T2" fmla="*/ 106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6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7 w 118"/>
                <a:gd name="T31" fmla="*/ 189 h 222"/>
                <a:gd name="T32" fmla="*/ 55 w 118"/>
                <a:gd name="T33" fmla="*/ 222 h 222"/>
                <a:gd name="T34" fmla="*/ 115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7" y="184"/>
                    <a:pt x="17" y="189"/>
                  </a:cubicBezTo>
                  <a:cubicBezTo>
                    <a:pt x="17" y="209"/>
                    <a:pt x="35" y="222"/>
                    <a:pt x="55" y="222"/>
                  </a:cubicBezTo>
                  <a:cubicBezTo>
                    <a:pt x="94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60F9F5FC-D0C1-45B3-8001-58415599C8A3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3733800" y="4937126"/>
              <a:ext cx="142875" cy="190500"/>
            </a:xfrm>
            <a:custGeom>
              <a:avLst/>
              <a:gdLst>
                <a:gd name="T0" fmla="*/ 296 w 305"/>
                <a:gd name="T1" fmla="*/ 21 h 385"/>
                <a:gd name="T2" fmla="*/ 305 w 305"/>
                <a:gd name="T3" fmla="*/ 10 h 385"/>
                <a:gd name="T4" fmla="*/ 295 w 305"/>
                <a:gd name="T5" fmla="*/ 0 h 385"/>
                <a:gd name="T6" fmla="*/ 286 w 305"/>
                <a:gd name="T7" fmla="*/ 3 h 385"/>
                <a:gd name="T8" fmla="*/ 10 w 305"/>
                <a:gd name="T9" fmla="*/ 133 h 385"/>
                <a:gd name="T10" fmla="*/ 0 w 305"/>
                <a:gd name="T11" fmla="*/ 144 h 385"/>
                <a:gd name="T12" fmla="*/ 10 w 305"/>
                <a:gd name="T13" fmla="*/ 155 h 385"/>
                <a:gd name="T14" fmla="*/ 286 w 305"/>
                <a:gd name="T15" fmla="*/ 285 h 385"/>
                <a:gd name="T16" fmla="*/ 295 w 305"/>
                <a:gd name="T17" fmla="*/ 289 h 385"/>
                <a:gd name="T18" fmla="*/ 305 w 305"/>
                <a:gd name="T19" fmla="*/ 279 h 385"/>
                <a:gd name="T20" fmla="*/ 295 w 305"/>
                <a:gd name="T21" fmla="*/ 267 h 385"/>
                <a:gd name="T22" fmla="*/ 34 w 305"/>
                <a:gd name="T23" fmla="*/ 144 h 385"/>
                <a:gd name="T24" fmla="*/ 296 w 305"/>
                <a:gd name="T25" fmla="*/ 21 h 385"/>
                <a:gd name="T26" fmla="*/ 288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8 w 305"/>
                <a:gd name="T37" fmla="*/ 385 h 385"/>
                <a:gd name="T38" fmla="*/ 288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6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3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3" y="289"/>
                    <a:pt x="294" y="289"/>
                    <a:pt x="295" y="289"/>
                  </a:cubicBezTo>
                  <a:cubicBezTo>
                    <a:pt x="301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5" y="267"/>
                  </a:cubicBezTo>
                  <a:lnTo>
                    <a:pt x="34" y="144"/>
                  </a:lnTo>
                  <a:lnTo>
                    <a:pt x="296" y="21"/>
                  </a:lnTo>
                  <a:close/>
                  <a:moveTo>
                    <a:pt x="288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5" y="365"/>
                    <a:pt x="287" y="365"/>
                  </a:cubicBezTo>
                  <a:lnTo>
                    <a:pt x="18" y="365"/>
                  </a:lnTo>
                  <a:cubicBezTo>
                    <a:pt x="11" y="365"/>
                    <a:pt x="0" y="365"/>
                    <a:pt x="0" y="375"/>
                  </a:cubicBezTo>
                  <a:cubicBezTo>
                    <a:pt x="0" y="385"/>
                    <a:pt x="9" y="385"/>
                    <a:pt x="18" y="385"/>
                  </a:cubicBezTo>
                  <a:lnTo>
                    <a:pt x="288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50E18A85-CCE4-4AAF-8F29-171D4337EED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003675" y="4811714"/>
              <a:ext cx="88900" cy="441325"/>
            </a:xfrm>
            <a:custGeom>
              <a:avLst/>
              <a:gdLst>
                <a:gd name="T0" fmla="*/ 168 w 190"/>
                <a:gd name="T1" fmla="*/ 892 h 897"/>
                <a:gd name="T2" fmla="*/ 174 w 190"/>
                <a:gd name="T3" fmla="*/ 897 h 897"/>
                <a:gd name="T4" fmla="*/ 184 w 190"/>
                <a:gd name="T5" fmla="*/ 897 h 897"/>
                <a:gd name="T6" fmla="*/ 190 w 190"/>
                <a:gd name="T7" fmla="*/ 892 h 897"/>
                <a:gd name="T8" fmla="*/ 188 w 190"/>
                <a:gd name="T9" fmla="*/ 888 h 897"/>
                <a:gd name="T10" fmla="*/ 112 w 190"/>
                <a:gd name="T11" fmla="*/ 788 h 897"/>
                <a:gd name="T12" fmla="*/ 38 w 190"/>
                <a:gd name="T13" fmla="*/ 449 h 897"/>
                <a:gd name="T14" fmla="*/ 188 w 190"/>
                <a:gd name="T15" fmla="*/ 9 h 897"/>
                <a:gd name="T16" fmla="*/ 190 w 190"/>
                <a:gd name="T17" fmla="*/ 5 h 897"/>
                <a:gd name="T18" fmla="*/ 180 w 190"/>
                <a:gd name="T19" fmla="*/ 0 h 897"/>
                <a:gd name="T20" fmla="*/ 169 w 190"/>
                <a:gd name="T21" fmla="*/ 4 h 897"/>
                <a:gd name="T22" fmla="*/ 33 w 190"/>
                <a:gd name="T23" fmla="*/ 219 h 897"/>
                <a:gd name="T24" fmla="*/ 0 w 190"/>
                <a:gd name="T25" fmla="*/ 448 h 897"/>
                <a:gd name="T26" fmla="*/ 100 w 190"/>
                <a:gd name="T27" fmla="*/ 816 h 897"/>
                <a:gd name="T28" fmla="*/ 132 w 190"/>
                <a:gd name="T29" fmla="*/ 857 h 897"/>
                <a:gd name="T30" fmla="*/ 148 w 190"/>
                <a:gd name="T31" fmla="*/ 874 h 897"/>
                <a:gd name="T32" fmla="*/ 168 w 190"/>
                <a:gd name="T33" fmla="*/ 892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7">
                  <a:moveTo>
                    <a:pt x="168" y="892"/>
                  </a:moveTo>
                  <a:cubicBezTo>
                    <a:pt x="169" y="892"/>
                    <a:pt x="173" y="897"/>
                    <a:pt x="174" y="897"/>
                  </a:cubicBezTo>
                  <a:lnTo>
                    <a:pt x="184" y="897"/>
                  </a:lnTo>
                  <a:cubicBezTo>
                    <a:pt x="186" y="897"/>
                    <a:pt x="190" y="897"/>
                    <a:pt x="190" y="892"/>
                  </a:cubicBezTo>
                  <a:cubicBezTo>
                    <a:pt x="190" y="890"/>
                    <a:pt x="189" y="889"/>
                    <a:pt x="188" y="888"/>
                  </a:cubicBezTo>
                  <a:cubicBezTo>
                    <a:pt x="170" y="870"/>
                    <a:pt x="143" y="843"/>
                    <a:pt x="112" y="788"/>
                  </a:cubicBezTo>
                  <a:cubicBezTo>
                    <a:pt x="58" y="692"/>
                    <a:pt x="38" y="569"/>
                    <a:pt x="38" y="449"/>
                  </a:cubicBezTo>
                  <a:cubicBezTo>
                    <a:pt x="38" y="227"/>
                    <a:pt x="101" y="97"/>
                    <a:pt x="188" y="9"/>
                  </a:cubicBezTo>
                  <a:cubicBezTo>
                    <a:pt x="190" y="7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9" y="4"/>
                  </a:cubicBezTo>
                  <a:cubicBezTo>
                    <a:pt x="121" y="45"/>
                    <a:pt x="68" y="114"/>
                    <a:pt x="33" y="219"/>
                  </a:cubicBezTo>
                  <a:cubicBezTo>
                    <a:pt x="12" y="285"/>
                    <a:pt x="0" y="366"/>
                    <a:pt x="0" y="448"/>
                  </a:cubicBezTo>
                  <a:cubicBezTo>
                    <a:pt x="0" y="567"/>
                    <a:pt x="22" y="700"/>
                    <a:pt x="100" y="816"/>
                  </a:cubicBezTo>
                  <a:cubicBezTo>
                    <a:pt x="114" y="836"/>
                    <a:pt x="132" y="856"/>
                    <a:pt x="132" y="857"/>
                  </a:cubicBezTo>
                  <a:cubicBezTo>
                    <a:pt x="137" y="863"/>
                    <a:pt x="144" y="871"/>
                    <a:pt x="148" y="874"/>
                  </a:cubicBezTo>
                  <a:lnTo>
                    <a:pt x="168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25EF0D67-9839-49B3-8045-11778929AF70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613" y="4818064"/>
              <a:ext cx="90488" cy="111125"/>
            </a:xfrm>
            <a:custGeom>
              <a:avLst/>
              <a:gdLst>
                <a:gd name="T0" fmla="*/ 70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8 w 192"/>
                <a:gd name="T11" fmla="*/ 226 h 226"/>
                <a:gd name="T12" fmla="*/ 192 w 192"/>
                <a:gd name="T13" fmla="*/ 168 h 226"/>
                <a:gd name="T14" fmla="*/ 186 w 192"/>
                <a:gd name="T15" fmla="*/ 161 h 226"/>
                <a:gd name="T16" fmla="*/ 179 w 192"/>
                <a:gd name="T17" fmla="*/ 166 h 226"/>
                <a:gd name="T18" fmla="*/ 79 w 192"/>
                <a:gd name="T19" fmla="*/ 215 h 226"/>
                <a:gd name="T20" fmla="*/ 36 w 192"/>
                <a:gd name="T21" fmla="*/ 158 h 226"/>
                <a:gd name="T22" fmla="*/ 44 w 192"/>
                <a:gd name="T23" fmla="*/ 106 h 226"/>
                <a:gd name="T24" fmla="*/ 70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7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2" y="173"/>
                    <a:pt x="192" y="168"/>
                  </a:cubicBezTo>
                  <a:cubicBezTo>
                    <a:pt x="192" y="165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8"/>
                  </a:cubicBezTo>
                  <a:cubicBezTo>
                    <a:pt x="36" y="152"/>
                    <a:pt x="36" y="136"/>
                    <a:pt x="44" y="106"/>
                  </a:cubicBezTo>
                  <a:lnTo>
                    <a:pt x="70" y="106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138DF17E-B602-4796-AFAE-997DEC16F0AD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243388" y="4818064"/>
              <a:ext cx="192088" cy="111125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3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1 h 226"/>
                <a:gd name="T12" fmla="*/ 87 w 409"/>
                <a:gd name="T13" fmla="*/ 97 h 226"/>
                <a:gd name="T14" fmla="*/ 94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8 h 226"/>
                <a:gd name="T22" fmla="*/ 180 w 409"/>
                <a:gd name="T23" fmla="*/ 146 h 226"/>
                <a:gd name="T24" fmla="*/ 170 w 409"/>
                <a:gd name="T25" fmla="*/ 183 h 226"/>
                <a:gd name="T26" fmla="*/ 164 w 409"/>
                <a:gd name="T27" fmla="*/ 213 h 226"/>
                <a:gd name="T28" fmla="*/ 178 w 409"/>
                <a:gd name="T29" fmla="*/ 226 h 226"/>
                <a:gd name="T30" fmla="*/ 201 w 409"/>
                <a:gd name="T31" fmla="*/ 198 h 226"/>
                <a:gd name="T32" fmla="*/ 231 w 409"/>
                <a:gd name="T33" fmla="*/ 78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50 h 226"/>
                <a:gd name="T46" fmla="*/ 403 w 409"/>
                <a:gd name="T47" fmla="*/ 145 h 226"/>
                <a:gd name="T48" fmla="*/ 395 w 409"/>
                <a:gd name="T49" fmla="*/ 154 h 226"/>
                <a:gd name="T50" fmla="*/ 344 w 409"/>
                <a:gd name="T51" fmla="*/ 215 h 226"/>
                <a:gd name="T52" fmla="*/ 332 w 409"/>
                <a:gd name="T53" fmla="*/ 199 h 226"/>
                <a:gd name="T54" fmla="*/ 341 w 409"/>
                <a:gd name="T55" fmla="*/ 164 h 226"/>
                <a:gd name="T56" fmla="*/ 372 w 409"/>
                <a:gd name="T57" fmla="*/ 54 h 226"/>
                <a:gd name="T58" fmla="*/ 315 w 409"/>
                <a:gd name="T59" fmla="*/ 0 h 226"/>
                <a:gd name="T60" fmla="*/ 233 w 409"/>
                <a:gd name="T61" fmla="*/ 49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4 h 226"/>
                <a:gd name="T68" fmla="*/ 53 w 409"/>
                <a:gd name="T69" fmla="*/ 0 h 226"/>
                <a:gd name="T70" fmla="*/ 16 w 409"/>
                <a:gd name="T71" fmla="*/ 29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1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8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2"/>
                    <a:pt x="309" y="158"/>
                  </a:cubicBezTo>
                  <a:cubicBezTo>
                    <a:pt x="305" y="170"/>
                    <a:pt x="303" y="175"/>
                    <a:pt x="303" y="185"/>
                  </a:cubicBezTo>
                  <a:cubicBezTo>
                    <a:pt x="303" y="209"/>
                    <a:pt x="320" y="226"/>
                    <a:pt x="343" y="226"/>
                  </a:cubicBezTo>
                  <a:cubicBezTo>
                    <a:pt x="390" y="226"/>
                    <a:pt x="409" y="154"/>
                    <a:pt x="409" y="150"/>
                  </a:cubicBezTo>
                  <a:cubicBezTo>
                    <a:pt x="409" y="145"/>
                    <a:pt x="404" y="145"/>
                    <a:pt x="403" y="145"/>
                  </a:cubicBezTo>
                  <a:cubicBezTo>
                    <a:pt x="398" y="145"/>
                    <a:pt x="398" y="146"/>
                    <a:pt x="395" y="154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4"/>
                  </a:cubicBezTo>
                  <a:cubicBezTo>
                    <a:pt x="351" y="138"/>
                    <a:pt x="372" y="82"/>
                    <a:pt x="372" y="54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6" name="Freeform 676">
              <a:extLst>
                <a:ext uri="{FF2B5EF4-FFF2-40B4-BE49-F238E27FC236}">
                  <a16:creationId xmlns:a16="http://schemas.microsoft.com/office/drawing/2014/main" id="{BA8EFE63-8908-4B82-9C99-CCF9C7FC41D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248150" y="5108576"/>
              <a:ext cx="71438" cy="15716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7" name="Freeform 677">
              <a:extLst>
                <a:ext uri="{FF2B5EF4-FFF2-40B4-BE49-F238E27FC236}">
                  <a16:creationId xmlns:a16="http://schemas.microsoft.com/office/drawing/2014/main" id="{B8F99FB0-2054-450B-B462-DF1DF36B516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4478338" y="4811714"/>
              <a:ext cx="88900" cy="441325"/>
            </a:xfrm>
            <a:custGeom>
              <a:avLst/>
              <a:gdLst>
                <a:gd name="T0" fmla="*/ 190 w 190"/>
                <a:gd name="T1" fmla="*/ 448 h 897"/>
                <a:gd name="T2" fmla="*/ 58 w 190"/>
                <a:gd name="T3" fmla="*/ 41 h 897"/>
                <a:gd name="T4" fmla="*/ 21 w 190"/>
                <a:gd name="T5" fmla="*/ 3 h 897"/>
                <a:gd name="T6" fmla="*/ 10 w 190"/>
                <a:gd name="T7" fmla="*/ 0 h 897"/>
                <a:gd name="T8" fmla="*/ 0 w 190"/>
                <a:gd name="T9" fmla="*/ 5 h 897"/>
                <a:gd name="T10" fmla="*/ 3 w 190"/>
                <a:gd name="T11" fmla="*/ 10 h 897"/>
                <a:gd name="T12" fmla="*/ 78 w 190"/>
                <a:gd name="T13" fmla="*/ 110 h 897"/>
                <a:gd name="T14" fmla="*/ 152 w 190"/>
                <a:gd name="T15" fmla="*/ 448 h 897"/>
                <a:gd name="T16" fmla="*/ 2 w 190"/>
                <a:gd name="T17" fmla="*/ 888 h 897"/>
                <a:gd name="T18" fmla="*/ 0 w 190"/>
                <a:gd name="T19" fmla="*/ 892 h 897"/>
                <a:gd name="T20" fmla="*/ 10 w 190"/>
                <a:gd name="T21" fmla="*/ 897 h 897"/>
                <a:gd name="T22" fmla="*/ 22 w 190"/>
                <a:gd name="T23" fmla="*/ 893 h 897"/>
                <a:gd name="T24" fmla="*/ 157 w 190"/>
                <a:gd name="T25" fmla="*/ 678 h 897"/>
                <a:gd name="T26" fmla="*/ 190 w 190"/>
                <a:gd name="T27" fmla="*/ 448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7">
                  <a:moveTo>
                    <a:pt x="190" y="448"/>
                  </a:moveTo>
                  <a:cubicBezTo>
                    <a:pt x="190" y="305"/>
                    <a:pt x="156" y="153"/>
                    <a:pt x="58" y="41"/>
                  </a:cubicBezTo>
                  <a:cubicBezTo>
                    <a:pt x="51" y="33"/>
                    <a:pt x="33" y="13"/>
                    <a:pt x="21" y="3"/>
                  </a:cubicBezTo>
                  <a:cubicBezTo>
                    <a:pt x="17" y="0"/>
                    <a:pt x="1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7"/>
                    <a:pt x="47" y="55"/>
                    <a:pt x="78" y="110"/>
                  </a:cubicBezTo>
                  <a:cubicBezTo>
                    <a:pt x="132" y="205"/>
                    <a:pt x="152" y="329"/>
                    <a:pt x="152" y="448"/>
                  </a:cubicBezTo>
                  <a:cubicBezTo>
                    <a:pt x="152" y="665"/>
                    <a:pt x="92" y="797"/>
                    <a:pt x="2" y="888"/>
                  </a:cubicBezTo>
                  <a:cubicBezTo>
                    <a:pt x="1" y="889"/>
                    <a:pt x="0" y="891"/>
                    <a:pt x="0" y="892"/>
                  </a:cubicBezTo>
                  <a:cubicBezTo>
                    <a:pt x="0" y="897"/>
                    <a:pt x="5" y="897"/>
                    <a:pt x="10" y="897"/>
                  </a:cubicBezTo>
                  <a:cubicBezTo>
                    <a:pt x="16" y="897"/>
                    <a:pt x="17" y="897"/>
                    <a:pt x="22" y="893"/>
                  </a:cubicBezTo>
                  <a:cubicBezTo>
                    <a:pt x="69" y="853"/>
                    <a:pt x="122" y="783"/>
                    <a:pt x="157" y="678"/>
                  </a:cubicBezTo>
                  <a:cubicBezTo>
                    <a:pt x="179" y="610"/>
                    <a:pt x="190" y="529"/>
                    <a:pt x="190" y="4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8" name="Freeform 678">
              <a:extLst>
                <a:ext uri="{FF2B5EF4-FFF2-40B4-BE49-F238E27FC236}">
                  <a16:creationId xmlns:a16="http://schemas.microsoft.com/office/drawing/2014/main" id="{14FB9D88-7E27-4771-BEBF-30B2EFA943A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616450" y="4764089"/>
              <a:ext cx="55563" cy="109538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3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79" name="Freeform 679">
              <a:extLst>
                <a:ext uri="{FF2B5EF4-FFF2-40B4-BE49-F238E27FC236}">
                  <a16:creationId xmlns:a16="http://schemas.microsoft.com/office/drawing/2014/main" id="{CDCC6ACF-69A5-4A45-93D8-F17FAA56241E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778375" y="4737101"/>
              <a:ext cx="115888" cy="5905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1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8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1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1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8"/>
                    <a:pt x="0" y="598"/>
                  </a:cubicBezTo>
                  <a:cubicBezTo>
                    <a:pt x="0" y="795"/>
                    <a:pt x="45" y="992"/>
                    <a:pt x="171" y="1141"/>
                  </a:cubicBezTo>
                  <a:cubicBezTo>
                    <a:pt x="181" y="1153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0" name="Freeform 680">
              <a:extLst>
                <a:ext uri="{FF2B5EF4-FFF2-40B4-BE49-F238E27FC236}">
                  <a16:creationId xmlns:a16="http://schemas.microsoft.com/office/drawing/2014/main" id="{588177F7-A404-4318-972E-2023FD32EE84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4962525" y="4764089"/>
              <a:ext cx="77788" cy="163513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1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1" name="Freeform 682">
              <a:extLst>
                <a:ext uri="{FF2B5EF4-FFF2-40B4-BE49-F238E27FC236}">
                  <a16:creationId xmlns:a16="http://schemas.microsoft.com/office/drawing/2014/main" id="{7E1F880B-0278-4863-8D32-5559C9763F9B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937125" y="5153026"/>
              <a:ext cx="127000" cy="112713"/>
            </a:xfrm>
            <a:custGeom>
              <a:avLst/>
              <a:gdLst>
                <a:gd name="T0" fmla="*/ 29 w 270"/>
                <a:gd name="T1" fmla="*/ 192 h 227"/>
                <a:gd name="T2" fmla="*/ 25 w 270"/>
                <a:gd name="T3" fmla="*/ 213 h 227"/>
                <a:gd name="T4" fmla="*/ 39 w 270"/>
                <a:gd name="T5" fmla="*/ 227 h 227"/>
                <a:gd name="T6" fmla="*/ 58 w 270"/>
                <a:gd name="T7" fmla="*/ 213 h 227"/>
                <a:gd name="T8" fmla="*/ 67 w 270"/>
                <a:gd name="T9" fmla="*/ 176 h 227"/>
                <a:gd name="T10" fmla="*/ 78 w 270"/>
                <a:gd name="T11" fmla="*/ 131 h 227"/>
                <a:gd name="T12" fmla="*/ 87 w 270"/>
                <a:gd name="T13" fmla="*/ 97 h 227"/>
                <a:gd name="T14" fmla="*/ 93 w 270"/>
                <a:gd name="T15" fmla="*/ 72 h 227"/>
                <a:gd name="T16" fmla="*/ 175 w 270"/>
                <a:gd name="T17" fmla="*/ 11 h 227"/>
                <a:gd name="T18" fmla="*/ 201 w 270"/>
                <a:gd name="T19" fmla="*/ 46 h 227"/>
                <a:gd name="T20" fmla="*/ 169 w 270"/>
                <a:gd name="T21" fmla="*/ 163 h 227"/>
                <a:gd name="T22" fmla="*/ 164 w 270"/>
                <a:gd name="T23" fmla="*/ 186 h 227"/>
                <a:gd name="T24" fmla="*/ 205 w 270"/>
                <a:gd name="T25" fmla="*/ 227 h 227"/>
                <a:gd name="T26" fmla="*/ 270 w 270"/>
                <a:gd name="T27" fmla="*/ 150 h 227"/>
                <a:gd name="T28" fmla="*/ 264 w 270"/>
                <a:gd name="T29" fmla="*/ 145 h 227"/>
                <a:gd name="T30" fmla="*/ 257 w 270"/>
                <a:gd name="T31" fmla="*/ 154 h 227"/>
                <a:gd name="T32" fmla="*/ 206 w 270"/>
                <a:gd name="T33" fmla="*/ 216 h 227"/>
                <a:gd name="T34" fmla="*/ 194 w 270"/>
                <a:gd name="T35" fmla="*/ 199 h 227"/>
                <a:gd name="T36" fmla="*/ 203 w 270"/>
                <a:gd name="T37" fmla="*/ 164 h 227"/>
                <a:gd name="T38" fmla="*/ 233 w 270"/>
                <a:gd name="T39" fmla="*/ 54 h 227"/>
                <a:gd name="T40" fmla="*/ 176 w 270"/>
                <a:gd name="T41" fmla="*/ 0 h 227"/>
                <a:gd name="T42" fmla="*/ 98 w 270"/>
                <a:gd name="T43" fmla="*/ 44 h 227"/>
                <a:gd name="T44" fmla="*/ 52 w 270"/>
                <a:gd name="T45" fmla="*/ 0 h 227"/>
                <a:gd name="T46" fmla="*/ 15 w 270"/>
                <a:gd name="T47" fmla="*/ 29 h 227"/>
                <a:gd name="T48" fmla="*/ 0 w 270"/>
                <a:gd name="T49" fmla="*/ 77 h 227"/>
                <a:gd name="T50" fmla="*/ 6 w 270"/>
                <a:gd name="T51" fmla="*/ 82 h 227"/>
                <a:gd name="T52" fmla="*/ 14 w 270"/>
                <a:gd name="T53" fmla="*/ 71 h 227"/>
                <a:gd name="T54" fmla="*/ 51 w 270"/>
                <a:gd name="T55" fmla="*/ 11 h 227"/>
                <a:gd name="T56" fmla="*/ 66 w 270"/>
                <a:gd name="T57" fmla="*/ 34 h 227"/>
                <a:gd name="T58" fmla="*/ 58 w 270"/>
                <a:gd name="T59" fmla="*/ 76 h 227"/>
                <a:gd name="T60" fmla="*/ 29 w 270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7">
                  <a:moveTo>
                    <a:pt x="29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39" y="227"/>
                  </a:cubicBezTo>
                  <a:cubicBezTo>
                    <a:pt x="45" y="227"/>
                    <a:pt x="54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3"/>
                  </a:cubicBezTo>
                  <a:cubicBezTo>
                    <a:pt x="165" y="174"/>
                    <a:pt x="164" y="180"/>
                    <a:pt x="164" y="186"/>
                  </a:cubicBezTo>
                  <a:cubicBezTo>
                    <a:pt x="164" y="209"/>
                    <a:pt x="181" y="227"/>
                    <a:pt x="205" y="227"/>
                  </a:cubicBezTo>
                  <a:cubicBezTo>
                    <a:pt x="252" y="227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8"/>
                    <a:pt x="230" y="216"/>
                    <a:pt x="206" y="216"/>
                  </a:cubicBezTo>
                  <a:cubicBezTo>
                    <a:pt x="197" y="216"/>
                    <a:pt x="194" y="211"/>
                    <a:pt x="194" y="199"/>
                  </a:cubicBezTo>
                  <a:cubicBezTo>
                    <a:pt x="194" y="187"/>
                    <a:pt x="198" y="175"/>
                    <a:pt x="203" y="164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2" name="Freeform 683 1">
              <a:extLst>
                <a:ext uri="{FF2B5EF4-FFF2-40B4-BE49-F238E27FC236}">
                  <a16:creationId xmlns:a16="http://schemas.microsoft.com/office/drawing/2014/main" id="{3D35A5DF-3CF8-459B-8ED8-C44B9F1CC88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5106988" y="4737101"/>
              <a:ext cx="114300" cy="5905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4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4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3" name="Freeform 684 1">
              <a:extLst>
                <a:ext uri="{FF2B5EF4-FFF2-40B4-BE49-F238E27FC236}">
                  <a16:creationId xmlns:a16="http://schemas.microsoft.com/office/drawing/2014/main" id="{6DA24BA7-6345-4381-92E3-9044F05B9C8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5276850" y="4689476"/>
              <a:ext cx="55563" cy="109538"/>
            </a:xfrm>
            <a:custGeom>
              <a:avLst/>
              <a:gdLst>
                <a:gd name="T0" fmla="*/ 71 w 118"/>
                <a:gd name="T1" fmla="*/ 81 h 222"/>
                <a:gd name="T2" fmla="*/ 106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6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5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4" name="Freeform 683 2">
              <a:extLst>
                <a:ext uri="{FF2B5EF4-FFF2-40B4-BE49-F238E27FC236}">
                  <a16:creationId xmlns:a16="http://schemas.microsoft.com/office/drawing/2014/main" id="{FACE4928-76F2-48EE-8AE1-C2BFF60649A4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3228975" y="5027614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5" name="Freeform 684 2">
              <a:extLst>
                <a:ext uri="{FF2B5EF4-FFF2-40B4-BE49-F238E27FC236}">
                  <a16:creationId xmlns:a16="http://schemas.microsoft.com/office/drawing/2014/main" id="{44568BB7-7D68-4E70-A891-1EE8A122EA92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4129088" y="5027614"/>
              <a:ext cx="312739" cy="9526"/>
            </a:xfrm>
            <a:custGeom>
              <a:avLst/>
              <a:gdLst/>
              <a:ahLst/>
              <a:cxnLst/>
              <a:rect l="0" t="0" r="0" b="0"/>
              <a:pathLst>
                <a:path w="312739" h="9526">
                  <a:moveTo>
                    <a:pt x="0" y="9525"/>
                  </a:moveTo>
                  <a:lnTo>
                    <a:pt x="312738" y="9525"/>
                  </a:lnTo>
                  <a:lnTo>
                    <a:pt x="3127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EB4C704C-B082-4164-99B9-643CE211578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4930775" y="5027614"/>
              <a:ext cx="139701" cy="9526"/>
            </a:xfrm>
            <a:custGeom>
              <a:avLst/>
              <a:gdLst/>
              <a:ahLst/>
              <a:cxnLst/>
              <a:rect l="0" t="0" r="0" b="0"/>
              <a:pathLst>
                <a:path w="139701" h="9526">
                  <a:moveTo>
                    <a:pt x="0" y="9525"/>
                  </a:moveTo>
                  <a:lnTo>
                    <a:pt x="139700" y="9525"/>
                  </a:lnTo>
                  <a:lnTo>
                    <a:pt x="1397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96" name="组合 695">
            <a:extLst>
              <a:ext uri="{FF2B5EF4-FFF2-40B4-BE49-F238E27FC236}">
                <a16:creationId xmlns:a16="http://schemas.microsoft.com/office/drawing/2014/main" id="{E54A84AB-2D08-4540-8F08-01DC780CB047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581275" y="4984751"/>
            <a:ext cx="1230313" cy="638175"/>
            <a:chOff x="2581275" y="4984751"/>
            <a:chExt cx="1230313" cy="638175"/>
          </a:xfrm>
        </p:grpSpPr>
        <p:sp>
          <p:nvSpPr>
            <p:cNvPr id="592" name="Freeform 147">
              <a:extLst>
                <a:ext uri="{FF2B5EF4-FFF2-40B4-BE49-F238E27FC236}">
                  <a16:creationId xmlns:a16="http://schemas.microsoft.com/office/drawing/2014/main" id="{55890780-382E-4972-A08C-ECF1AA0D4830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2581275" y="5299076"/>
              <a:ext cx="158750" cy="571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48">
              <a:extLst>
                <a:ext uri="{FF2B5EF4-FFF2-40B4-BE49-F238E27FC236}">
                  <a16:creationId xmlns:a16="http://schemas.microsoft.com/office/drawing/2014/main" id="{5DE158C6-0509-4361-9CFC-F308329CD1D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868613" y="5032376"/>
              <a:ext cx="117475" cy="590550"/>
            </a:xfrm>
            <a:custGeom>
              <a:avLst/>
              <a:gdLst>
                <a:gd name="T0" fmla="*/ 246 w 246"/>
                <a:gd name="T1" fmla="*/ 1192 h 1197"/>
                <a:gd name="T2" fmla="*/ 244 w 246"/>
                <a:gd name="T3" fmla="*/ 1188 h 1197"/>
                <a:gd name="T4" fmla="*/ 158 w 246"/>
                <a:gd name="T5" fmla="*/ 1082 h 1197"/>
                <a:gd name="T6" fmla="*/ 42 w 246"/>
                <a:gd name="T7" fmla="*/ 599 h 1197"/>
                <a:gd name="T8" fmla="*/ 142 w 246"/>
                <a:gd name="T9" fmla="*/ 143 h 1197"/>
                <a:gd name="T10" fmla="*/ 244 w 246"/>
                <a:gd name="T11" fmla="*/ 9 h 1197"/>
                <a:gd name="T12" fmla="*/ 246 w 246"/>
                <a:gd name="T13" fmla="*/ 5 h 1197"/>
                <a:gd name="T14" fmla="*/ 235 w 246"/>
                <a:gd name="T15" fmla="*/ 0 h 1197"/>
                <a:gd name="T16" fmla="*/ 220 w 246"/>
                <a:gd name="T17" fmla="*/ 8 h 1197"/>
                <a:gd name="T18" fmla="*/ 0 w 246"/>
                <a:gd name="T19" fmla="*/ 598 h 1197"/>
                <a:gd name="T20" fmla="*/ 172 w 246"/>
                <a:gd name="T21" fmla="*/ 1141 h 1197"/>
                <a:gd name="T22" fmla="*/ 221 w 246"/>
                <a:gd name="T23" fmla="*/ 1191 h 1197"/>
                <a:gd name="T24" fmla="*/ 235 w 246"/>
                <a:gd name="T25" fmla="*/ 1197 h 1197"/>
                <a:gd name="T26" fmla="*/ 246 w 246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197">
                  <a:moveTo>
                    <a:pt x="246" y="1192"/>
                  </a:moveTo>
                  <a:cubicBezTo>
                    <a:pt x="246" y="1190"/>
                    <a:pt x="245" y="1189"/>
                    <a:pt x="244" y="1188"/>
                  </a:cubicBezTo>
                  <a:cubicBezTo>
                    <a:pt x="225" y="1169"/>
                    <a:pt x="192" y="1136"/>
                    <a:pt x="158" y="1082"/>
                  </a:cubicBezTo>
                  <a:cubicBezTo>
                    <a:pt x="78" y="953"/>
                    <a:pt x="42" y="791"/>
                    <a:pt x="42" y="599"/>
                  </a:cubicBezTo>
                  <a:cubicBezTo>
                    <a:pt x="42" y="465"/>
                    <a:pt x="60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6" y="8"/>
                    <a:pt x="246" y="7"/>
                    <a:pt x="246" y="5"/>
                  </a:cubicBezTo>
                  <a:cubicBezTo>
                    <a:pt x="246" y="0"/>
                    <a:pt x="242" y="0"/>
                    <a:pt x="235" y="0"/>
                  </a:cubicBezTo>
                  <a:cubicBezTo>
                    <a:pt x="228" y="0"/>
                    <a:pt x="227" y="0"/>
                    <a:pt x="220" y="8"/>
                  </a:cubicBezTo>
                  <a:cubicBezTo>
                    <a:pt x="53" y="160"/>
                    <a:pt x="0" y="388"/>
                    <a:pt x="0" y="598"/>
                  </a:cubicBezTo>
                  <a:cubicBezTo>
                    <a:pt x="0" y="795"/>
                    <a:pt x="45" y="992"/>
                    <a:pt x="172" y="1141"/>
                  </a:cubicBezTo>
                  <a:cubicBezTo>
                    <a:pt x="182" y="1153"/>
                    <a:pt x="201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6" y="1197"/>
                    <a:pt x="246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49">
              <a:extLst>
                <a:ext uri="{FF2B5EF4-FFF2-40B4-BE49-F238E27FC236}">
                  <a16:creationId xmlns:a16="http://schemas.microsoft.com/office/drawing/2014/main" id="{6DBB948C-45EA-4AB9-A4B3-150DEE4150BC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3033713" y="5113339"/>
              <a:ext cx="92075" cy="111125"/>
            </a:xfrm>
            <a:custGeom>
              <a:avLst/>
              <a:gdLst>
                <a:gd name="T0" fmla="*/ 70 w 192"/>
                <a:gd name="T1" fmla="*/ 106 h 226"/>
                <a:gd name="T2" fmla="*/ 147 w 192"/>
                <a:gd name="T3" fmla="*/ 94 h 226"/>
                <a:gd name="T4" fmla="*/ 184 w 192"/>
                <a:gd name="T5" fmla="*/ 43 h 226"/>
                <a:gd name="T6" fmla="*/ 131 w 192"/>
                <a:gd name="T7" fmla="*/ 0 h 226"/>
                <a:gd name="T8" fmla="*/ 0 w 192"/>
                <a:gd name="T9" fmla="*/ 136 h 226"/>
                <a:gd name="T10" fmla="*/ 78 w 192"/>
                <a:gd name="T11" fmla="*/ 226 h 226"/>
                <a:gd name="T12" fmla="*/ 192 w 192"/>
                <a:gd name="T13" fmla="*/ 168 h 226"/>
                <a:gd name="T14" fmla="*/ 186 w 192"/>
                <a:gd name="T15" fmla="*/ 161 h 226"/>
                <a:gd name="T16" fmla="*/ 179 w 192"/>
                <a:gd name="T17" fmla="*/ 166 h 226"/>
                <a:gd name="T18" fmla="*/ 79 w 192"/>
                <a:gd name="T19" fmla="*/ 215 h 226"/>
                <a:gd name="T20" fmla="*/ 36 w 192"/>
                <a:gd name="T21" fmla="*/ 158 h 226"/>
                <a:gd name="T22" fmla="*/ 44 w 192"/>
                <a:gd name="T23" fmla="*/ 106 h 226"/>
                <a:gd name="T24" fmla="*/ 70 w 192"/>
                <a:gd name="T25" fmla="*/ 106 h 226"/>
                <a:gd name="T26" fmla="*/ 47 w 192"/>
                <a:gd name="T27" fmla="*/ 95 h 226"/>
                <a:gd name="T28" fmla="*/ 131 w 192"/>
                <a:gd name="T29" fmla="*/ 11 h 226"/>
                <a:gd name="T30" fmla="*/ 168 w 192"/>
                <a:gd name="T31" fmla="*/ 43 h 226"/>
                <a:gd name="T32" fmla="*/ 67 w 192"/>
                <a:gd name="T33" fmla="*/ 95 h 226"/>
                <a:gd name="T34" fmla="*/ 47 w 192"/>
                <a:gd name="T35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0" y="106"/>
                  </a:moveTo>
                  <a:cubicBezTo>
                    <a:pt x="85" y="106"/>
                    <a:pt x="122" y="105"/>
                    <a:pt x="147" y="94"/>
                  </a:cubicBezTo>
                  <a:cubicBezTo>
                    <a:pt x="182" y="79"/>
                    <a:pt x="184" y="50"/>
                    <a:pt x="184" y="43"/>
                  </a:cubicBezTo>
                  <a:cubicBezTo>
                    <a:pt x="184" y="21"/>
                    <a:pt x="165" y="0"/>
                    <a:pt x="131" y="0"/>
                  </a:cubicBezTo>
                  <a:cubicBezTo>
                    <a:pt x="75" y="0"/>
                    <a:pt x="0" y="49"/>
                    <a:pt x="0" y="136"/>
                  </a:cubicBezTo>
                  <a:cubicBezTo>
                    <a:pt x="0" y="187"/>
                    <a:pt x="29" y="226"/>
                    <a:pt x="78" y="226"/>
                  </a:cubicBezTo>
                  <a:cubicBezTo>
                    <a:pt x="150" y="226"/>
                    <a:pt x="192" y="173"/>
                    <a:pt x="192" y="168"/>
                  </a:cubicBezTo>
                  <a:cubicBezTo>
                    <a:pt x="192" y="165"/>
                    <a:pt x="189" y="161"/>
                    <a:pt x="186" y="161"/>
                  </a:cubicBezTo>
                  <a:cubicBezTo>
                    <a:pt x="183" y="161"/>
                    <a:pt x="182" y="162"/>
                    <a:pt x="179" y="166"/>
                  </a:cubicBezTo>
                  <a:cubicBezTo>
                    <a:pt x="140" y="215"/>
                    <a:pt x="85" y="215"/>
                    <a:pt x="79" y="215"/>
                  </a:cubicBezTo>
                  <a:cubicBezTo>
                    <a:pt x="40" y="215"/>
                    <a:pt x="36" y="173"/>
                    <a:pt x="36" y="158"/>
                  </a:cubicBezTo>
                  <a:cubicBezTo>
                    <a:pt x="36" y="152"/>
                    <a:pt x="36" y="136"/>
                    <a:pt x="44" y="106"/>
                  </a:cubicBezTo>
                  <a:lnTo>
                    <a:pt x="70" y="106"/>
                  </a:lnTo>
                  <a:close/>
                  <a:moveTo>
                    <a:pt x="47" y="95"/>
                  </a:moveTo>
                  <a:cubicBezTo>
                    <a:pt x="66" y="19"/>
                    <a:pt x="118" y="11"/>
                    <a:pt x="131" y="11"/>
                  </a:cubicBezTo>
                  <a:cubicBezTo>
                    <a:pt x="154" y="11"/>
                    <a:pt x="168" y="26"/>
                    <a:pt x="168" y="43"/>
                  </a:cubicBezTo>
                  <a:cubicBezTo>
                    <a:pt x="168" y="95"/>
                    <a:pt x="88" y="95"/>
                    <a:pt x="67" y="95"/>
                  </a:cubicBezTo>
                  <a:lnTo>
                    <a:pt x="47" y="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50">
              <a:extLst>
                <a:ext uri="{FF2B5EF4-FFF2-40B4-BE49-F238E27FC236}">
                  <a16:creationId xmlns:a16="http://schemas.microsoft.com/office/drawing/2014/main" id="{D44EE0F3-0D20-4266-BEAC-B7D742E99855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181350" y="5051426"/>
              <a:ext cx="52388" cy="171450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8 w 110"/>
                <a:gd name="T7" fmla="*/ 49 h 346"/>
                <a:gd name="T8" fmla="*/ 38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  <a:cubicBezTo>
                    <a:pt x="38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2" y="344"/>
                    <a:pt x="55" y="344"/>
                  </a:cubicBezTo>
                  <a:cubicBezTo>
                    <a:pt x="67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1" y="330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51">
              <a:extLst>
                <a:ext uri="{FF2B5EF4-FFF2-40B4-BE49-F238E27FC236}">
                  <a16:creationId xmlns:a16="http://schemas.microsoft.com/office/drawing/2014/main" id="{4A77B979-B110-4FD8-BCED-BA4CDE111EEA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3246438" y="5111751"/>
              <a:ext cx="107950" cy="161925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4 h 329"/>
                <a:gd name="T34" fmla="*/ 203 w 228"/>
                <a:gd name="T35" fmla="*/ 0 h 329"/>
                <a:gd name="T36" fmla="*/ 150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5 h 329"/>
                <a:gd name="T48" fmla="*/ 0 w 228"/>
                <a:gd name="T49" fmla="*/ 265 h 329"/>
                <a:gd name="T50" fmla="*/ 110 w 228"/>
                <a:gd name="T51" fmla="*/ 329 h 329"/>
                <a:gd name="T52" fmla="*/ 221 w 228"/>
                <a:gd name="T53" fmla="*/ 264 h 329"/>
                <a:gd name="T54" fmla="*/ 189 w 228"/>
                <a:gd name="T55" fmla="*/ 207 h 329"/>
                <a:gd name="T56" fmla="*/ 103 w 228"/>
                <a:gd name="T57" fmla="*/ 193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7 h 329"/>
                <a:gd name="T64" fmla="*/ 26 w 228"/>
                <a:gd name="T65" fmla="*/ 265 h 329"/>
                <a:gd name="T66" fmla="*/ 67 w 228"/>
                <a:gd name="T67" fmla="*/ 222 h 329"/>
                <a:gd name="T68" fmla="*/ 97 w 228"/>
                <a:gd name="T69" fmla="*/ 222 h 329"/>
                <a:gd name="T70" fmla="*/ 195 w 228"/>
                <a:gd name="T71" fmla="*/ 265 h 329"/>
                <a:gd name="T72" fmla="*/ 111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9"/>
                    <a:pt x="110" y="329"/>
                  </a:cubicBezTo>
                  <a:cubicBezTo>
                    <a:pt x="169" y="329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60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52">
              <a:extLst>
                <a:ext uri="{FF2B5EF4-FFF2-40B4-BE49-F238E27FC236}">
                  <a16:creationId xmlns:a16="http://schemas.microsoft.com/office/drawing/2014/main" id="{218968F7-833E-480A-9EE8-26AEC579398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408363" y="5113339"/>
              <a:ext cx="128588" cy="111125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1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3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50 h 226"/>
                <a:gd name="T28" fmla="*/ 264 w 270"/>
                <a:gd name="T29" fmla="*/ 145 h 226"/>
                <a:gd name="T30" fmla="*/ 257 w 270"/>
                <a:gd name="T31" fmla="*/ 154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4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3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4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6"/>
                    <a:pt x="257" y="154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4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4">
              <a:extLst>
                <a:ext uri="{FF2B5EF4-FFF2-40B4-BE49-F238E27FC236}">
                  <a16:creationId xmlns:a16="http://schemas.microsoft.com/office/drawing/2014/main" id="{7DEF7F0E-6F78-4EDA-A90B-1CFA16B5B67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246438" y="5403851"/>
              <a:ext cx="73025" cy="15716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">
              <a:extLst>
                <a:ext uri="{FF2B5EF4-FFF2-40B4-BE49-F238E27FC236}">
                  <a16:creationId xmlns:a16="http://schemas.microsoft.com/office/drawing/2014/main" id="{3B853EB0-F3A9-4274-B17F-7168626CFDF0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581400" y="5032376"/>
              <a:ext cx="117475" cy="590550"/>
            </a:xfrm>
            <a:custGeom>
              <a:avLst/>
              <a:gdLst>
                <a:gd name="T0" fmla="*/ 245 w 245"/>
                <a:gd name="T1" fmla="*/ 599 h 1197"/>
                <a:gd name="T2" fmla="*/ 73 w 245"/>
                <a:gd name="T3" fmla="*/ 56 h 1197"/>
                <a:gd name="T4" fmla="*/ 24 w 245"/>
                <a:gd name="T5" fmla="*/ 6 h 1197"/>
                <a:gd name="T6" fmla="*/ 10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5 h 1197"/>
                <a:gd name="T14" fmla="*/ 204 w 245"/>
                <a:gd name="T15" fmla="*/ 598 h 1197"/>
                <a:gd name="T16" fmla="*/ 103 w 245"/>
                <a:gd name="T17" fmla="*/ 1055 h 1197"/>
                <a:gd name="T18" fmla="*/ 2 w 245"/>
                <a:gd name="T19" fmla="*/ 1188 h 1197"/>
                <a:gd name="T20" fmla="*/ 0 w 245"/>
                <a:gd name="T21" fmla="*/ 1192 h 1197"/>
                <a:gd name="T22" fmla="*/ 10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3" y="56"/>
                  </a:cubicBezTo>
                  <a:cubicBezTo>
                    <a:pt x="63" y="45"/>
                    <a:pt x="45" y="24"/>
                    <a:pt x="24" y="6"/>
                  </a:cubicBezTo>
                  <a:cubicBezTo>
                    <a:pt x="18" y="0"/>
                    <a:pt x="17" y="0"/>
                    <a:pt x="10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3" y="62"/>
                    <a:pt x="87" y="115"/>
                  </a:cubicBezTo>
                  <a:cubicBezTo>
                    <a:pt x="167" y="244"/>
                    <a:pt x="204" y="406"/>
                    <a:pt x="204" y="598"/>
                  </a:cubicBezTo>
                  <a:cubicBezTo>
                    <a:pt x="204" y="733"/>
                    <a:pt x="186" y="906"/>
                    <a:pt x="103" y="1055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4" y="1197"/>
                    <a:pt x="10" y="1197"/>
                  </a:cubicBezTo>
                  <a:cubicBezTo>
                    <a:pt x="17" y="1197"/>
                    <a:pt x="18" y="1197"/>
                    <a:pt x="26" y="1190"/>
                  </a:cubicBezTo>
                  <a:cubicBezTo>
                    <a:pt x="193" y="1038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56">
              <a:extLst>
                <a:ext uri="{FF2B5EF4-FFF2-40B4-BE49-F238E27FC236}">
                  <a16:creationId xmlns:a16="http://schemas.microsoft.com/office/drawing/2014/main" id="{53B24A57-EB2E-4A76-9231-7132396567FF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3756025" y="4984751"/>
              <a:ext cx="55563" cy="109538"/>
            </a:xfrm>
            <a:custGeom>
              <a:avLst/>
              <a:gdLst>
                <a:gd name="T0" fmla="*/ 71 w 117"/>
                <a:gd name="T1" fmla="*/ 81 h 222"/>
                <a:gd name="T2" fmla="*/ 106 w 117"/>
                <a:gd name="T3" fmla="*/ 81 h 222"/>
                <a:gd name="T4" fmla="*/ 117 w 117"/>
                <a:gd name="T5" fmla="*/ 73 h 222"/>
                <a:gd name="T6" fmla="*/ 107 w 117"/>
                <a:gd name="T7" fmla="*/ 68 h 222"/>
                <a:gd name="T8" fmla="*/ 74 w 117"/>
                <a:gd name="T9" fmla="*/ 68 h 222"/>
                <a:gd name="T10" fmla="*/ 87 w 117"/>
                <a:gd name="T11" fmla="*/ 16 h 222"/>
                <a:gd name="T12" fmla="*/ 88 w 117"/>
                <a:gd name="T13" fmla="*/ 12 h 222"/>
                <a:gd name="T14" fmla="*/ 76 w 117"/>
                <a:gd name="T15" fmla="*/ 0 h 222"/>
                <a:gd name="T16" fmla="*/ 60 w 117"/>
                <a:gd name="T17" fmla="*/ 15 h 222"/>
                <a:gd name="T18" fmla="*/ 46 w 117"/>
                <a:gd name="T19" fmla="*/ 68 h 222"/>
                <a:gd name="T20" fmla="*/ 11 w 117"/>
                <a:gd name="T21" fmla="*/ 68 h 222"/>
                <a:gd name="T22" fmla="*/ 0 w 117"/>
                <a:gd name="T23" fmla="*/ 76 h 222"/>
                <a:gd name="T24" fmla="*/ 10 w 117"/>
                <a:gd name="T25" fmla="*/ 81 h 222"/>
                <a:gd name="T26" fmla="*/ 43 w 117"/>
                <a:gd name="T27" fmla="*/ 81 h 222"/>
                <a:gd name="T28" fmla="*/ 23 w 117"/>
                <a:gd name="T29" fmla="*/ 163 h 222"/>
                <a:gd name="T30" fmla="*/ 17 w 117"/>
                <a:gd name="T31" fmla="*/ 189 h 222"/>
                <a:gd name="T32" fmla="*/ 55 w 117"/>
                <a:gd name="T33" fmla="*/ 222 h 222"/>
                <a:gd name="T34" fmla="*/ 115 w 117"/>
                <a:gd name="T35" fmla="*/ 169 h 222"/>
                <a:gd name="T36" fmla="*/ 110 w 117"/>
                <a:gd name="T37" fmla="*/ 164 h 222"/>
                <a:gd name="T38" fmla="*/ 102 w 117"/>
                <a:gd name="T39" fmla="*/ 171 h 222"/>
                <a:gd name="T40" fmla="*/ 56 w 117"/>
                <a:gd name="T41" fmla="*/ 212 h 222"/>
                <a:gd name="T42" fmla="*/ 44 w 117"/>
                <a:gd name="T43" fmla="*/ 195 h 222"/>
                <a:gd name="T44" fmla="*/ 46 w 117"/>
                <a:gd name="T45" fmla="*/ 181 h 222"/>
                <a:gd name="T46" fmla="*/ 71 w 117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7" y="81"/>
                    <a:pt x="117" y="73"/>
                  </a:cubicBezTo>
                  <a:cubicBezTo>
                    <a:pt x="117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0" y="172"/>
                    <a:pt x="17" y="184"/>
                    <a:pt x="17" y="189"/>
                  </a:cubicBezTo>
                  <a:cubicBezTo>
                    <a:pt x="17" y="209"/>
                    <a:pt x="35" y="222"/>
                    <a:pt x="55" y="222"/>
                  </a:cubicBezTo>
                  <a:cubicBezTo>
                    <a:pt x="93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2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8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C8444059-3E22-452C-92BF-E3FD861ECDEF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3022600" y="5322889"/>
              <a:ext cx="522289" cy="9526"/>
            </a:xfrm>
            <a:custGeom>
              <a:avLst/>
              <a:gdLst/>
              <a:ahLst/>
              <a:cxnLst/>
              <a:rect l="0" t="0" r="0" b="0"/>
              <a:pathLst>
                <a:path w="522289" h="9526">
                  <a:moveTo>
                    <a:pt x="0" y="9525"/>
                  </a:moveTo>
                  <a:lnTo>
                    <a:pt x="522288" y="9525"/>
                  </a:lnTo>
                  <a:lnTo>
                    <a:pt x="5222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695" name="文本框 694">
            <a:extLst>
              <a:ext uri="{FF2B5EF4-FFF2-40B4-BE49-F238E27FC236}">
                <a16:creationId xmlns:a16="http://schemas.microsoft.com/office/drawing/2014/main" id="{59D551E4-F5E4-4A1F-A844-7CF2E805CBA5}"/>
              </a:ext>
            </a:extLst>
          </p:cNvPr>
          <p:cNvSpPr txBox="1"/>
          <p:nvPr/>
        </p:nvSpPr>
        <p:spPr>
          <a:xfrm>
            <a:off x="4093244" y="5149335"/>
            <a:ext cx="1342419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accent2"/>
                </a:solidFill>
              </a:rPr>
              <a:t>let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  <a:r>
              <a:rPr lang="en-US" altLang="zh-CN" i="1" dirty="0" err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 err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lg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zh-CN" altLang="en-US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112" name="组合 2111">
            <a:extLst>
              <a:ext uri="{FF2B5EF4-FFF2-40B4-BE49-F238E27FC236}">
                <a16:creationId xmlns:a16="http://schemas.microsoft.com/office/drawing/2014/main" id="{AF7097C0-48DA-4A88-8A43-209415BF4C5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030663" y="5042876"/>
            <a:ext cx="1131887" cy="515938"/>
            <a:chOff x="4030663" y="5016500"/>
            <a:chExt cx="1131887" cy="515938"/>
          </a:xfrm>
        </p:grpSpPr>
        <p:sp>
          <p:nvSpPr>
            <p:cNvPr id="704" name="Freeform 163">
              <a:extLst>
                <a:ext uri="{FF2B5EF4-FFF2-40B4-BE49-F238E27FC236}">
                  <a16:creationId xmlns:a16="http://schemas.microsoft.com/office/drawing/2014/main" id="{ED6D87EF-9657-493D-A07B-574D33465CD5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4030663" y="5270500"/>
              <a:ext cx="160337" cy="5715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4">
              <a:extLst>
                <a:ext uri="{FF2B5EF4-FFF2-40B4-BE49-F238E27FC236}">
                  <a16:creationId xmlns:a16="http://schemas.microsoft.com/office/drawing/2014/main" id="{565453A4-3226-412A-B606-FD4B41BD13CA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4314825" y="5075238"/>
              <a:ext cx="92075" cy="447675"/>
            </a:xfrm>
            <a:custGeom>
              <a:avLst/>
              <a:gdLst>
                <a:gd name="T0" fmla="*/ 167 w 190"/>
                <a:gd name="T1" fmla="*/ 892 h 897"/>
                <a:gd name="T2" fmla="*/ 173 w 190"/>
                <a:gd name="T3" fmla="*/ 897 h 897"/>
                <a:gd name="T4" fmla="*/ 184 w 190"/>
                <a:gd name="T5" fmla="*/ 897 h 897"/>
                <a:gd name="T6" fmla="*/ 190 w 190"/>
                <a:gd name="T7" fmla="*/ 892 h 897"/>
                <a:gd name="T8" fmla="*/ 188 w 190"/>
                <a:gd name="T9" fmla="*/ 888 h 897"/>
                <a:gd name="T10" fmla="*/ 112 w 190"/>
                <a:gd name="T11" fmla="*/ 787 h 897"/>
                <a:gd name="T12" fmla="*/ 38 w 190"/>
                <a:gd name="T13" fmla="*/ 449 h 897"/>
                <a:gd name="T14" fmla="*/ 188 w 190"/>
                <a:gd name="T15" fmla="*/ 9 h 897"/>
                <a:gd name="T16" fmla="*/ 190 w 190"/>
                <a:gd name="T17" fmla="*/ 5 h 897"/>
                <a:gd name="T18" fmla="*/ 180 w 190"/>
                <a:gd name="T19" fmla="*/ 0 h 897"/>
                <a:gd name="T20" fmla="*/ 168 w 190"/>
                <a:gd name="T21" fmla="*/ 4 h 897"/>
                <a:gd name="T22" fmla="*/ 33 w 190"/>
                <a:gd name="T23" fmla="*/ 219 h 897"/>
                <a:gd name="T24" fmla="*/ 0 w 190"/>
                <a:gd name="T25" fmla="*/ 448 h 897"/>
                <a:gd name="T26" fmla="*/ 100 w 190"/>
                <a:gd name="T27" fmla="*/ 816 h 897"/>
                <a:gd name="T28" fmla="*/ 132 w 190"/>
                <a:gd name="T29" fmla="*/ 856 h 897"/>
                <a:gd name="T30" fmla="*/ 148 w 190"/>
                <a:gd name="T31" fmla="*/ 874 h 897"/>
                <a:gd name="T32" fmla="*/ 167 w 190"/>
                <a:gd name="T33" fmla="*/ 892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97">
                  <a:moveTo>
                    <a:pt x="167" y="892"/>
                  </a:moveTo>
                  <a:cubicBezTo>
                    <a:pt x="168" y="892"/>
                    <a:pt x="173" y="897"/>
                    <a:pt x="173" y="897"/>
                  </a:cubicBezTo>
                  <a:lnTo>
                    <a:pt x="184" y="897"/>
                  </a:lnTo>
                  <a:cubicBezTo>
                    <a:pt x="186" y="897"/>
                    <a:pt x="190" y="897"/>
                    <a:pt x="190" y="892"/>
                  </a:cubicBezTo>
                  <a:cubicBezTo>
                    <a:pt x="190" y="890"/>
                    <a:pt x="189" y="889"/>
                    <a:pt x="188" y="888"/>
                  </a:cubicBezTo>
                  <a:cubicBezTo>
                    <a:pt x="170" y="870"/>
                    <a:pt x="143" y="842"/>
                    <a:pt x="112" y="787"/>
                  </a:cubicBezTo>
                  <a:cubicBezTo>
                    <a:pt x="58" y="692"/>
                    <a:pt x="38" y="568"/>
                    <a:pt x="38" y="449"/>
                  </a:cubicBezTo>
                  <a:cubicBezTo>
                    <a:pt x="38" y="227"/>
                    <a:pt x="101" y="97"/>
                    <a:pt x="188" y="9"/>
                  </a:cubicBezTo>
                  <a:cubicBezTo>
                    <a:pt x="190" y="8"/>
                    <a:pt x="190" y="6"/>
                    <a:pt x="190" y="5"/>
                  </a:cubicBezTo>
                  <a:cubicBezTo>
                    <a:pt x="190" y="0"/>
                    <a:pt x="186" y="0"/>
                    <a:pt x="180" y="0"/>
                  </a:cubicBezTo>
                  <a:cubicBezTo>
                    <a:pt x="174" y="0"/>
                    <a:pt x="173" y="0"/>
                    <a:pt x="168" y="4"/>
                  </a:cubicBezTo>
                  <a:cubicBezTo>
                    <a:pt x="121" y="45"/>
                    <a:pt x="68" y="114"/>
                    <a:pt x="33" y="219"/>
                  </a:cubicBezTo>
                  <a:cubicBezTo>
                    <a:pt x="12" y="285"/>
                    <a:pt x="0" y="366"/>
                    <a:pt x="0" y="448"/>
                  </a:cubicBezTo>
                  <a:cubicBezTo>
                    <a:pt x="0" y="567"/>
                    <a:pt x="22" y="700"/>
                    <a:pt x="100" y="816"/>
                  </a:cubicBezTo>
                  <a:cubicBezTo>
                    <a:pt x="114" y="835"/>
                    <a:pt x="132" y="856"/>
                    <a:pt x="132" y="856"/>
                  </a:cubicBezTo>
                  <a:cubicBezTo>
                    <a:pt x="137" y="862"/>
                    <a:pt x="144" y="870"/>
                    <a:pt x="148" y="874"/>
                  </a:cubicBezTo>
                  <a:lnTo>
                    <a:pt x="167" y="8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">
              <a:extLst>
                <a:ext uri="{FF2B5EF4-FFF2-40B4-BE49-F238E27FC236}">
                  <a16:creationId xmlns:a16="http://schemas.microsoft.com/office/drawing/2014/main" id="{07676FC3-5552-40EA-B2D7-4EFD7C016439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4459288" y="5083175"/>
              <a:ext cx="92075" cy="112713"/>
            </a:xfrm>
            <a:custGeom>
              <a:avLst/>
              <a:gdLst>
                <a:gd name="T0" fmla="*/ 71 w 192"/>
                <a:gd name="T1" fmla="*/ 105 h 226"/>
                <a:gd name="T2" fmla="*/ 147 w 192"/>
                <a:gd name="T3" fmla="*/ 93 h 226"/>
                <a:gd name="T4" fmla="*/ 185 w 192"/>
                <a:gd name="T5" fmla="*/ 42 h 226"/>
                <a:gd name="T6" fmla="*/ 131 w 192"/>
                <a:gd name="T7" fmla="*/ 0 h 226"/>
                <a:gd name="T8" fmla="*/ 0 w 192"/>
                <a:gd name="T9" fmla="*/ 135 h 226"/>
                <a:gd name="T10" fmla="*/ 79 w 192"/>
                <a:gd name="T11" fmla="*/ 226 h 226"/>
                <a:gd name="T12" fmla="*/ 192 w 192"/>
                <a:gd name="T13" fmla="*/ 167 h 226"/>
                <a:gd name="T14" fmla="*/ 186 w 192"/>
                <a:gd name="T15" fmla="*/ 160 h 226"/>
                <a:gd name="T16" fmla="*/ 180 w 192"/>
                <a:gd name="T17" fmla="*/ 165 h 226"/>
                <a:gd name="T18" fmla="*/ 80 w 192"/>
                <a:gd name="T19" fmla="*/ 215 h 226"/>
                <a:gd name="T20" fmla="*/ 36 w 192"/>
                <a:gd name="T21" fmla="*/ 157 h 226"/>
                <a:gd name="T22" fmla="*/ 44 w 192"/>
                <a:gd name="T23" fmla="*/ 105 h 226"/>
                <a:gd name="T24" fmla="*/ 71 w 192"/>
                <a:gd name="T25" fmla="*/ 105 h 226"/>
                <a:gd name="T26" fmla="*/ 47 w 192"/>
                <a:gd name="T27" fmla="*/ 94 h 226"/>
                <a:gd name="T28" fmla="*/ 131 w 192"/>
                <a:gd name="T29" fmla="*/ 11 h 226"/>
                <a:gd name="T30" fmla="*/ 168 w 192"/>
                <a:gd name="T31" fmla="*/ 42 h 226"/>
                <a:gd name="T32" fmla="*/ 68 w 192"/>
                <a:gd name="T33" fmla="*/ 94 h 226"/>
                <a:gd name="T34" fmla="*/ 47 w 192"/>
                <a:gd name="T35" fmla="*/ 9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26">
                  <a:moveTo>
                    <a:pt x="71" y="105"/>
                  </a:moveTo>
                  <a:cubicBezTo>
                    <a:pt x="85" y="105"/>
                    <a:pt x="122" y="104"/>
                    <a:pt x="147" y="93"/>
                  </a:cubicBezTo>
                  <a:cubicBezTo>
                    <a:pt x="182" y="78"/>
                    <a:pt x="185" y="49"/>
                    <a:pt x="185" y="42"/>
                  </a:cubicBezTo>
                  <a:cubicBezTo>
                    <a:pt x="185" y="20"/>
                    <a:pt x="166" y="0"/>
                    <a:pt x="131" y="0"/>
                  </a:cubicBezTo>
                  <a:cubicBezTo>
                    <a:pt x="76" y="0"/>
                    <a:pt x="0" y="48"/>
                    <a:pt x="0" y="135"/>
                  </a:cubicBezTo>
                  <a:cubicBezTo>
                    <a:pt x="0" y="186"/>
                    <a:pt x="30" y="226"/>
                    <a:pt x="79" y="226"/>
                  </a:cubicBezTo>
                  <a:cubicBezTo>
                    <a:pt x="150" y="226"/>
                    <a:pt x="192" y="173"/>
                    <a:pt x="192" y="167"/>
                  </a:cubicBezTo>
                  <a:cubicBezTo>
                    <a:pt x="192" y="164"/>
                    <a:pt x="189" y="160"/>
                    <a:pt x="186" y="160"/>
                  </a:cubicBezTo>
                  <a:cubicBezTo>
                    <a:pt x="184" y="160"/>
                    <a:pt x="183" y="161"/>
                    <a:pt x="180" y="165"/>
                  </a:cubicBezTo>
                  <a:cubicBezTo>
                    <a:pt x="140" y="215"/>
                    <a:pt x="86" y="215"/>
                    <a:pt x="80" y="215"/>
                  </a:cubicBezTo>
                  <a:cubicBezTo>
                    <a:pt x="41" y="215"/>
                    <a:pt x="36" y="173"/>
                    <a:pt x="36" y="157"/>
                  </a:cubicBezTo>
                  <a:cubicBezTo>
                    <a:pt x="36" y="151"/>
                    <a:pt x="37" y="135"/>
                    <a:pt x="44" y="105"/>
                  </a:cubicBezTo>
                  <a:lnTo>
                    <a:pt x="71" y="105"/>
                  </a:lnTo>
                  <a:close/>
                  <a:moveTo>
                    <a:pt x="47" y="94"/>
                  </a:moveTo>
                  <a:cubicBezTo>
                    <a:pt x="67" y="18"/>
                    <a:pt x="118" y="11"/>
                    <a:pt x="131" y="11"/>
                  </a:cubicBezTo>
                  <a:cubicBezTo>
                    <a:pt x="155" y="11"/>
                    <a:pt x="168" y="25"/>
                    <a:pt x="168" y="42"/>
                  </a:cubicBezTo>
                  <a:cubicBezTo>
                    <a:pt x="168" y="94"/>
                    <a:pt x="88" y="94"/>
                    <a:pt x="68" y="94"/>
                  </a:cubicBezTo>
                  <a:lnTo>
                    <a:pt x="4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7">
              <a:extLst>
                <a:ext uri="{FF2B5EF4-FFF2-40B4-BE49-F238E27FC236}">
                  <a16:creationId xmlns:a16="http://schemas.microsoft.com/office/drawing/2014/main" id="{64AC7EF5-DFC4-4375-8648-DF81A4AA3601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4451350" y="5362575"/>
              <a:ext cx="106362" cy="169863"/>
            </a:xfrm>
            <a:custGeom>
              <a:avLst/>
              <a:gdLst>
                <a:gd name="T0" fmla="*/ 133 w 221"/>
                <a:gd name="T1" fmla="*/ 255 h 338"/>
                <a:gd name="T2" fmla="*/ 133 w 221"/>
                <a:gd name="T3" fmla="*/ 299 h 338"/>
                <a:gd name="T4" fmla="*/ 95 w 221"/>
                <a:gd name="T5" fmla="*/ 322 h 338"/>
                <a:gd name="T6" fmla="*/ 84 w 221"/>
                <a:gd name="T7" fmla="*/ 322 h 338"/>
                <a:gd name="T8" fmla="*/ 84 w 221"/>
                <a:gd name="T9" fmla="*/ 338 h 338"/>
                <a:gd name="T10" fmla="*/ 152 w 221"/>
                <a:gd name="T11" fmla="*/ 336 h 338"/>
                <a:gd name="T12" fmla="*/ 220 w 221"/>
                <a:gd name="T13" fmla="*/ 338 h 338"/>
                <a:gd name="T14" fmla="*/ 220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5 h 338"/>
                <a:gd name="T22" fmla="*/ 221 w 221"/>
                <a:gd name="T23" fmla="*/ 255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5 h 338"/>
                <a:gd name="T38" fmla="*/ 133 w 221"/>
                <a:gd name="T39" fmla="*/ 255 h 338"/>
                <a:gd name="T40" fmla="*/ 136 w 221"/>
                <a:gd name="T41" fmla="*/ 240 h 338"/>
                <a:gd name="T42" fmla="*/ 14 w 221"/>
                <a:gd name="T43" fmla="*/ 240 h 338"/>
                <a:gd name="T44" fmla="*/ 136 w 221"/>
                <a:gd name="T45" fmla="*/ 54 h 338"/>
                <a:gd name="T46" fmla="*/ 136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3" y="255"/>
                  </a:moveTo>
                  <a:lnTo>
                    <a:pt x="133" y="299"/>
                  </a:lnTo>
                  <a:cubicBezTo>
                    <a:pt x="133" y="317"/>
                    <a:pt x="132" y="322"/>
                    <a:pt x="95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5" y="336"/>
                    <a:pt x="131" y="336"/>
                    <a:pt x="152" y="336"/>
                  </a:cubicBezTo>
                  <a:cubicBezTo>
                    <a:pt x="173" y="336"/>
                    <a:pt x="199" y="336"/>
                    <a:pt x="220" y="338"/>
                  </a:cubicBezTo>
                  <a:lnTo>
                    <a:pt x="220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5"/>
                  </a:lnTo>
                  <a:lnTo>
                    <a:pt x="221" y="255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9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5"/>
                  </a:lnTo>
                  <a:lnTo>
                    <a:pt x="133" y="255"/>
                  </a:lnTo>
                  <a:close/>
                  <a:moveTo>
                    <a:pt x="136" y="240"/>
                  </a:moveTo>
                  <a:lnTo>
                    <a:pt x="14" y="240"/>
                  </a:lnTo>
                  <a:lnTo>
                    <a:pt x="136" y="54"/>
                  </a:lnTo>
                  <a:lnTo>
                    <a:pt x="136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8">
              <a:extLst>
                <a:ext uri="{FF2B5EF4-FFF2-40B4-BE49-F238E27FC236}">
                  <a16:creationId xmlns:a16="http://schemas.microsoft.com/office/drawing/2014/main" id="{9E25B970-642D-4014-8914-C45D42A3F70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4602163" y="5075238"/>
              <a:ext cx="92075" cy="447675"/>
            </a:xfrm>
            <a:custGeom>
              <a:avLst/>
              <a:gdLst>
                <a:gd name="T0" fmla="*/ 190 w 190"/>
                <a:gd name="T1" fmla="*/ 448 h 897"/>
                <a:gd name="T2" fmla="*/ 58 w 190"/>
                <a:gd name="T3" fmla="*/ 41 h 897"/>
                <a:gd name="T4" fmla="*/ 20 w 190"/>
                <a:gd name="T5" fmla="*/ 3 h 897"/>
                <a:gd name="T6" fmla="*/ 9 w 190"/>
                <a:gd name="T7" fmla="*/ 0 h 897"/>
                <a:gd name="T8" fmla="*/ 0 w 190"/>
                <a:gd name="T9" fmla="*/ 5 h 897"/>
                <a:gd name="T10" fmla="*/ 3 w 190"/>
                <a:gd name="T11" fmla="*/ 10 h 897"/>
                <a:gd name="T12" fmla="*/ 78 w 190"/>
                <a:gd name="T13" fmla="*/ 110 h 897"/>
                <a:gd name="T14" fmla="*/ 152 w 190"/>
                <a:gd name="T15" fmla="*/ 448 h 897"/>
                <a:gd name="T16" fmla="*/ 2 w 190"/>
                <a:gd name="T17" fmla="*/ 888 h 897"/>
                <a:gd name="T18" fmla="*/ 0 w 190"/>
                <a:gd name="T19" fmla="*/ 892 h 897"/>
                <a:gd name="T20" fmla="*/ 9 w 190"/>
                <a:gd name="T21" fmla="*/ 897 h 897"/>
                <a:gd name="T22" fmla="*/ 21 w 190"/>
                <a:gd name="T23" fmla="*/ 893 h 897"/>
                <a:gd name="T24" fmla="*/ 157 w 190"/>
                <a:gd name="T25" fmla="*/ 678 h 897"/>
                <a:gd name="T26" fmla="*/ 190 w 190"/>
                <a:gd name="T27" fmla="*/ 448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897">
                  <a:moveTo>
                    <a:pt x="190" y="448"/>
                  </a:moveTo>
                  <a:cubicBezTo>
                    <a:pt x="190" y="305"/>
                    <a:pt x="156" y="153"/>
                    <a:pt x="58" y="41"/>
                  </a:cubicBezTo>
                  <a:cubicBezTo>
                    <a:pt x="51" y="33"/>
                    <a:pt x="32" y="14"/>
                    <a:pt x="20" y="3"/>
                  </a:cubicBezTo>
                  <a:cubicBezTo>
                    <a:pt x="17" y="0"/>
                    <a:pt x="16" y="0"/>
                    <a:pt x="9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47" y="55"/>
                    <a:pt x="78" y="110"/>
                  </a:cubicBezTo>
                  <a:cubicBezTo>
                    <a:pt x="132" y="206"/>
                    <a:pt x="152" y="329"/>
                    <a:pt x="152" y="448"/>
                  </a:cubicBezTo>
                  <a:cubicBezTo>
                    <a:pt x="152" y="665"/>
                    <a:pt x="92" y="797"/>
                    <a:pt x="2" y="888"/>
                  </a:cubicBezTo>
                  <a:cubicBezTo>
                    <a:pt x="1" y="889"/>
                    <a:pt x="0" y="891"/>
                    <a:pt x="0" y="892"/>
                  </a:cubicBezTo>
                  <a:cubicBezTo>
                    <a:pt x="0" y="897"/>
                    <a:pt x="4" y="897"/>
                    <a:pt x="9" y="897"/>
                  </a:cubicBezTo>
                  <a:cubicBezTo>
                    <a:pt x="16" y="897"/>
                    <a:pt x="17" y="897"/>
                    <a:pt x="21" y="893"/>
                  </a:cubicBezTo>
                  <a:cubicBezTo>
                    <a:pt x="69" y="852"/>
                    <a:pt x="122" y="783"/>
                    <a:pt x="157" y="678"/>
                  </a:cubicBezTo>
                  <a:cubicBezTo>
                    <a:pt x="179" y="609"/>
                    <a:pt x="190" y="529"/>
                    <a:pt x="190" y="4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9">
              <a:extLst>
                <a:ext uri="{FF2B5EF4-FFF2-40B4-BE49-F238E27FC236}">
                  <a16:creationId xmlns:a16="http://schemas.microsoft.com/office/drawing/2014/main" id="{0AF4E5DF-A3EC-482E-AD66-656FDAEBB51D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4743450" y="5019675"/>
              <a:ext cx="82550" cy="117475"/>
            </a:xfrm>
            <a:custGeom>
              <a:avLst/>
              <a:gdLst>
                <a:gd name="T0" fmla="*/ 171 w 171"/>
                <a:gd name="T1" fmla="*/ 178 h 235"/>
                <a:gd name="T2" fmla="*/ 171 w 171"/>
                <a:gd name="T3" fmla="*/ 166 h 235"/>
                <a:gd name="T4" fmla="*/ 132 w 171"/>
                <a:gd name="T5" fmla="*/ 166 h 235"/>
                <a:gd name="T6" fmla="*/ 132 w 171"/>
                <a:gd name="T7" fmla="*/ 10 h 235"/>
                <a:gd name="T8" fmla="*/ 125 w 171"/>
                <a:gd name="T9" fmla="*/ 0 h 235"/>
                <a:gd name="T10" fmla="*/ 116 w 171"/>
                <a:gd name="T11" fmla="*/ 5 h 235"/>
                <a:gd name="T12" fmla="*/ 0 w 171"/>
                <a:gd name="T13" fmla="*/ 166 h 235"/>
                <a:gd name="T14" fmla="*/ 0 w 171"/>
                <a:gd name="T15" fmla="*/ 178 h 235"/>
                <a:gd name="T16" fmla="*/ 103 w 171"/>
                <a:gd name="T17" fmla="*/ 178 h 235"/>
                <a:gd name="T18" fmla="*/ 103 w 171"/>
                <a:gd name="T19" fmla="*/ 207 h 235"/>
                <a:gd name="T20" fmla="*/ 75 w 171"/>
                <a:gd name="T21" fmla="*/ 223 h 235"/>
                <a:gd name="T22" fmla="*/ 65 w 171"/>
                <a:gd name="T23" fmla="*/ 223 h 235"/>
                <a:gd name="T24" fmla="*/ 65 w 171"/>
                <a:gd name="T25" fmla="*/ 235 h 235"/>
                <a:gd name="T26" fmla="*/ 117 w 171"/>
                <a:gd name="T27" fmla="*/ 234 h 235"/>
                <a:gd name="T28" fmla="*/ 170 w 171"/>
                <a:gd name="T29" fmla="*/ 235 h 235"/>
                <a:gd name="T30" fmla="*/ 170 w 171"/>
                <a:gd name="T31" fmla="*/ 223 h 235"/>
                <a:gd name="T32" fmla="*/ 161 w 171"/>
                <a:gd name="T33" fmla="*/ 223 h 235"/>
                <a:gd name="T34" fmla="*/ 132 w 171"/>
                <a:gd name="T35" fmla="*/ 207 h 235"/>
                <a:gd name="T36" fmla="*/ 132 w 171"/>
                <a:gd name="T37" fmla="*/ 178 h 235"/>
                <a:gd name="T38" fmla="*/ 171 w 171"/>
                <a:gd name="T39" fmla="*/ 178 h 235"/>
                <a:gd name="T40" fmla="*/ 105 w 171"/>
                <a:gd name="T41" fmla="*/ 38 h 235"/>
                <a:gd name="T42" fmla="*/ 105 w 171"/>
                <a:gd name="T43" fmla="*/ 166 h 235"/>
                <a:gd name="T44" fmla="*/ 13 w 171"/>
                <a:gd name="T45" fmla="*/ 166 h 235"/>
                <a:gd name="T46" fmla="*/ 105 w 171"/>
                <a:gd name="T47" fmla="*/ 3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5">
                  <a:moveTo>
                    <a:pt x="171" y="178"/>
                  </a:moveTo>
                  <a:lnTo>
                    <a:pt x="171" y="166"/>
                  </a:lnTo>
                  <a:lnTo>
                    <a:pt x="132" y="166"/>
                  </a:lnTo>
                  <a:lnTo>
                    <a:pt x="132" y="10"/>
                  </a:lnTo>
                  <a:cubicBezTo>
                    <a:pt x="132" y="3"/>
                    <a:pt x="132" y="0"/>
                    <a:pt x="125" y="0"/>
                  </a:cubicBezTo>
                  <a:cubicBezTo>
                    <a:pt x="121" y="0"/>
                    <a:pt x="119" y="0"/>
                    <a:pt x="116" y="5"/>
                  </a:cubicBezTo>
                  <a:lnTo>
                    <a:pt x="0" y="166"/>
                  </a:lnTo>
                  <a:lnTo>
                    <a:pt x="0" y="178"/>
                  </a:lnTo>
                  <a:lnTo>
                    <a:pt x="103" y="178"/>
                  </a:lnTo>
                  <a:lnTo>
                    <a:pt x="103" y="207"/>
                  </a:lnTo>
                  <a:cubicBezTo>
                    <a:pt x="103" y="219"/>
                    <a:pt x="103" y="223"/>
                    <a:pt x="75" y="223"/>
                  </a:cubicBezTo>
                  <a:lnTo>
                    <a:pt x="65" y="223"/>
                  </a:lnTo>
                  <a:lnTo>
                    <a:pt x="65" y="235"/>
                  </a:lnTo>
                  <a:cubicBezTo>
                    <a:pt x="83" y="235"/>
                    <a:pt x="105" y="234"/>
                    <a:pt x="117" y="234"/>
                  </a:cubicBezTo>
                  <a:cubicBezTo>
                    <a:pt x="130" y="234"/>
                    <a:pt x="153" y="235"/>
                    <a:pt x="170" y="235"/>
                  </a:cubicBezTo>
                  <a:lnTo>
                    <a:pt x="170" y="223"/>
                  </a:lnTo>
                  <a:lnTo>
                    <a:pt x="161" y="223"/>
                  </a:lnTo>
                  <a:cubicBezTo>
                    <a:pt x="132" y="223"/>
                    <a:pt x="132" y="219"/>
                    <a:pt x="132" y="207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70">
              <a:extLst>
                <a:ext uri="{FF2B5EF4-FFF2-40B4-BE49-F238E27FC236}">
                  <a16:creationId xmlns:a16="http://schemas.microsoft.com/office/drawing/2014/main" id="{20D030BC-E4DE-4A42-B4A2-BEDCBE1BCD5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875213" y="5016500"/>
              <a:ext cx="38100" cy="120650"/>
            </a:xfrm>
            <a:custGeom>
              <a:avLst/>
              <a:gdLst>
                <a:gd name="T0" fmla="*/ 52 w 78"/>
                <a:gd name="T1" fmla="*/ 0 h 242"/>
                <a:gd name="T2" fmla="*/ 0 w 78"/>
                <a:gd name="T3" fmla="*/ 4 h 242"/>
                <a:gd name="T4" fmla="*/ 0 w 78"/>
                <a:gd name="T5" fmla="*/ 17 h 242"/>
                <a:gd name="T6" fmla="*/ 26 w 78"/>
                <a:gd name="T7" fmla="*/ 36 h 242"/>
                <a:gd name="T8" fmla="*/ 26 w 78"/>
                <a:gd name="T9" fmla="*/ 215 h 242"/>
                <a:gd name="T10" fmla="*/ 0 w 78"/>
                <a:gd name="T11" fmla="*/ 230 h 242"/>
                <a:gd name="T12" fmla="*/ 0 w 78"/>
                <a:gd name="T13" fmla="*/ 242 h 242"/>
                <a:gd name="T14" fmla="*/ 39 w 78"/>
                <a:gd name="T15" fmla="*/ 241 h 242"/>
                <a:gd name="T16" fmla="*/ 78 w 78"/>
                <a:gd name="T17" fmla="*/ 242 h 242"/>
                <a:gd name="T18" fmla="*/ 78 w 78"/>
                <a:gd name="T19" fmla="*/ 230 h 242"/>
                <a:gd name="T20" fmla="*/ 52 w 78"/>
                <a:gd name="T21" fmla="*/ 215 h 242"/>
                <a:gd name="T22" fmla="*/ 52 w 78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242">
                  <a:moveTo>
                    <a:pt x="52" y="0"/>
                  </a:moveTo>
                  <a:lnTo>
                    <a:pt x="0" y="4"/>
                  </a:lnTo>
                  <a:lnTo>
                    <a:pt x="0" y="17"/>
                  </a:lnTo>
                  <a:cubicBezTo>
                    <a:pt x="23" y="17"/>
                    <a:pt x="26" y="19"/>
                    <a:pt x="26" y="36"/>
                  </a:cubicBezTo>
                  <a:lnTo>
                    <a:pt x="26" y="215"/>
                  </a:lnTo>
                  <a:cubicBezTo>
                    <a:pt x="26" y="230"/>
                    <a:pt x="22" y="230"/>
                    <a:pt x="0" y="230"/>
                  </a:cubicBezTo>
                  <a:lnTo>
                    <a:pt x="0" y="242"/>
                  </a:lnTo>
                  <a:cubicBezTo>
                    <a:pt x="0" y="242"/>
                    <a:pt x="25" y="241"/>
                    <a:pt x="39" y="241"/>
                  </a:cubicBezTo>
                  <a:cubicBezTo>
                    <a:pt x="52" y="241"/>
                    <a:pt x="65" y="241"/>
                    <a:pt x="78" y="242"/>
                  </a:cubicBezTo>
                  <a:lnTo>
                    <a:pt x="78" y="230"/>
                  </a:lnTo>
                  <a:cubicBezTo>
                    <a:pt x="56" y="230"/>
                    <a:pt x="52" y="230"/>
                    <a:pt x="52" y="215"/>
                  </a:cubicBezTo>
                  <a:lnTo>
                    <a:pt x="5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71">
              <a:extLst>
                <a:ext uri="{FF2B5EF4-FFF2-40B4-BE49-F238E27FC236}">
                  <a16:creationId xmlns:a16="http://schemas.microsoft.com/office/drawing/2014/main" id="{3A932EB0-9B30-4A36-BC93-85EB6A3CEAAF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4927600" y="5057775"/>
              <a:ext cx="84137" cy="114300"/>
            </a:xfrm>
            <a:custGeom>
              <a:avLst/>
              <a:gdLst>
                <a:gd name="T0" fmla="*/ 36 w 176"/>
                <a:gd name="T1" fmla="*/ 95 h 229"/>
                <a:gd name="T2" fmla="*/ 74 w 176"/>
                <a:gd name="T3" fmla="*/ 106 h 229"/>
                <a:gd name="T4" fmla="*/ 136 w 176"/>
                <a:gd name="T5" fmla="*/ 55 h 229"/>
                <a:gd name="T6" fmla="*/ 122 w 176"/>
                <a:gd name="T7" fmla="*/ 21 h 229"/>
                <a:gd name="T8" fmla="*/ 157 w 176"/>
                <a:gd name="T9" fmla="*/ 10 h 229"/>
                <a:gd name="T10" fmla="*/ 154 w 176"/>
                <a:gd name="T11" fmla="*/ 18 h 229"/>
                <a:gd name="T12" fmla="*/ 165 w 176"/>
                <a:gd name="T13" fmla="*/ 29 h 229"/>
                <a:gd name="T14" fmla="*/ 176 w 176"/>
                <a:gd name="T15" fmla="*/ 18 h 229"/>
                <a:gd name="T16" fmla="*/ 156 w 176"/>
                <a:gd name="T17" fmla="*/ 0 h 229"/>
                <a:gd name="T18" fmla="*/ 115 w 176"/>
                <a:gd name="T19" fmla="*/ 16 h 229"/>
                <a:gd name="T20" fmla="*/ 75 w 176"/>
                <a:gd name="T21" fmla="*/ 4 h 229"/>
                <a:gd name="T22" fmla="*/ 13 w 176"/>
                <a:gd name="T23" fmla="*/ 55 h 229"/>
                <a:gd name="T24" fmla="*/ 29 w 176"/>
                <a:gd name="T25" fmla="*/ 90 h 229"/>
                <a:gd name="T26" fmla="*/ 19 w 176"/>
                <a:gd name="T27" fmla="*/ 118 h 229"/>
                <a:gd name="T28" fmla="*/ 34 w 176"/>
                <a:gd name="T29" fmla="*/ 149 h 229"/>
                <a:gd name="T30" fmla="*/ 0 w 176"/>
                <a:gd name="T31" fmla="*/ 184 h 229"/>
                <a:gd name="T32" fmla="*/ 85 w 176"/>
                <a:gd name="T33" fmla="*/ 229 h 229"/>
                <a:gd name="T34" fmla="*/ 171 w 176"/>
                <a:gd name="T35" fmla="*/ 183 h 229"/>
                <a:gd name="T36" fmla="*/ 147 w 176"/>
                <a:gd name="T37" fmla="*/ 144 h 229"/>
                <a:gd name="T38" fmla="*/ 72 w 176"/>
                <a:gd name="T39" fmla="*/ 133 h 229"/>
                <a:gd name="T40" fmla="*/ 49 w 176"/>
                <a:gd name="T41" fmla="*/ 133 h 229"/>
                <a:gd name="T42" fmla="*/ 32 w 176"/>
                <a:gd name="T43" fmla="*/ 110 h 229"/>
                <a:gd name="T44" fmla="*/ 36 w 176"/>
                <a:gd name="T45" fmla="*/ 95 h 229"/>
                <a:gd name="T46" fmla="*/ 75 w 176"/>
                <a:gd name="T47" fmla="*/ 96 h 229"/>
                <a:gd name="T48" fmla="*/ 41 w 176"/>
                <a:gd name="T49" fmla="*/ 55 h 229"/>
                <a:gd name="T50" fmla="*/ 47 w 176"/>
                <a:gd name="T51" fmla="*/ 26 h 229"/>
                <a:gd name="T52" fmla="*/ 74 w 176"/>
                <a:gd name="T53" fmla="*/ 14 h 229"/>
                <a:gd name="T54" fmla="*/ 109 w 176"/>
                <a:gd name="T55" fmla="*/ 55 h 229"/>
                <a:gd name="T56" fmla="*/ 102 w 176"/>
                <a:gd name="T57" fmla="*/ 83 h 229"/>
                <a:gd name="T58" fmla="*/ 75 w 176"/>
                <a:gd name="T59" fmla="*/ 96 h 229"/>
                <a:gd name="T60" fmla="*/ 75 w 176"/>
                <a:gd name="T61" fmla="*/ 156 h 229"/>
                <a:gd name="T62" fmla="*/ 149 w 176"/>
                <a:gd name="T63" fmla="*/ 184 h 229"/>
                <a:gd name="T64" fmla="*/ 85 w 176"/>
                <a:gd name="T65" fmla="*/ 218 h 229"/>
                <a:gd name="T66" fmla="*/ 21 w 176"/>
                <a:gd name="T67" fmla="*/ 184 h 229"/>
                <a:gd name="T68" fmla="*/ 54 w 176"/>
                <a:gd name="T69" fmla="*/ 156 h 229"/>
                <a:gd name="T70" fmla="*/ 75 w 176"/>
                <a:gd name="T71" fmla="*/ 15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" h="229">
                  <a:moveTo>
                    <a:pt x="36" y="95"/>
                  </a:moveTo>
                  <a:cubicBezTo>
                    <a:pt x="42" y="98"/>
                    <a:pt x="54" y="106"/>
                    <a:pt x="74" y="106"/>
                  </a:cubicBezTo>
                  <a:cubicBezTo>
                    <a:pt x="110" y="106"/>
                    <a:pt x="136" y="82"/>
                    <a:pt x="136" y="55"/>
                  </a:cubicBezTo>
                  <a:cubicBezTo>
                    <a:pt x="136" y="41"/>
                    <a:pt x="130" y="30"/>
                    <a:pt x="122" y="21"/>
                  </a:cubicBezTo>
                  <a:cubicBezTo>
                    <a:pt x="137" y="10"/>
                    <a:pt x="151" y="10"/>
                    <a:pt x="157" y="10"/>
                  </a:cubicBezTo>
                  <a:cubicBezTo>
                    <a:pt x="156" y="11"/>
                    <a:pt x="154" y="13"/>
                    <a:pt x="154" y="18"/>
                  </a:cubicBezTo>
                  <a:cubicBezTo>
                    <a:pt x="154" y="25"/>
                    <a:pt x="159" y="29"/>
                    <a:pt x="165" y="29"/>
                  </a:cubicBezTo>
                  <a:cubicBezTo>
                    <a:pt x="170" y="29"/>
                    <a:pt x="176" y="26"/>
                    <a:pt x="176" y="18"/>
                  </a:cubicBezTo>
                  <a:cubicBezTo>
                    <a:pt x="176" y="10"/>
                    <a:pt x="170" y="0"/>
                    <a:pt x="156" y="0"/>
                  </a:cubicBezTo>
                  <a:cubicBezTo>
                    <a:pt x="150" y="0"/>
                    <a:pt x="132" y="1"/>
                    <a:pt x="115" y="16"/>
                  </a:cubicBezTo>
                  <a:cubicBezTo>
                    <a:pt x="105" y="8"/>
                    <a:pt x="90" y="4"/>
                    <a:pt x="75" y="4"/>
                  </a:cubicBezTo>
                  <a:cubicBezTo>
                    <a:pt x="39" y="4"/>
                    <a:pt x="13" y="28"/>
                    <a:pt x="13" y="55"/>
                  </a:cubicBezTo>
                  <a:cubicBezTo>
                    <a:pt x="13" y="68"/>
                    <a:pt x="20" y="81"/>
                    <a:pt x="29" y="90"/>
                  </a:cubicBezTo>
                  <a:cubicBezTo>
                    <a:pt x="27" y="93"/>
                    <a:pt x="19" y="105"/>
                    <a:pt x="19" y="118"/>
                  </a:cubicBezTo>
                  <a:cubicBezTo>
                    <a:pt x="19" y="123"/>
                    <a:pt x="20" y="139"/>
                    <a:pt x="34" y="149"/>
                  </a:cubicBezTo>
                  <a:cubicBezTo>
                    <a:pt x="18" y="154"/>
                    <a:pt x="0" y="166"/>
                    <a:pt x="0" y="184"/>
                  </a:cubicBezTo>
                  <a:cubicBezTo>
                    <a:pt x="0" y="210"/>
                    <a:pt x="38" y="229"/>
                    <a:pt x="85" y="229"/>
                  </a:cubicBezTo>
                  <a:cubicBezTo>
                    <a:pt x="129" y="229"/>
                    <a:pt x="171" y="211"/>
                    <a:pt x="171" y="183"/>
                  </a:cubicBezTo>
                  <a:cubicBezTo>
                    <a:pt x="171" y="173"/>
                    <a:pt x="166" y="154"/>
                    <a:pt x="147" y="144"/>
                  </a:cubicBezTo>
                  <a:cubicBezTo>
                    <a:pt x="127" y="133"/>
                    <a:pt x="106" y="133"/>
                    <a:pt x="72" y="133"/>
                  </a:cubicBezTo>
                  <a:cubicBezTo>
                    <a:pt x="65" y="133"/>
                    <a:pt x="52" y="133"/>
                    <a:pt x="49" y="133"/>
                  </a:cubicBezTo>
                  <a:cubicBezTo>
                    <a:pt x="38" y="130"/>
                    <a:pt x="32" y="120"/>
                    <a:pt x="32" y="110"/>
                  </a:cubicBezTo>
                  <a:cubicBezTo>
                    <a:pt x="32" y="101"/>
                    <a:pt x="34" y="98"/>
                    <a:pt x="36" y="95"/>
                  </a:cubicBezTo>
                  <a:close/>
                  <a:moveTo>
                    <a:pt x="75" y="96"/>
                  </a:moveTo>
                  <a:cubicBezTo>
                    <a:pt x="41" y="96"/>
                    <a:pt x="41" y="62"/>
                    <a:pt x="41" y="55"/>
                  </a:cubicBezTo>
                  <a:cubicBezTo>
                    <a:pt x="41" y="49"/>
                    <a:pt x="41" y="35"/>
                    <a:pt x="47" y="26"/>
                  </a:cubicBezTo>
                  <a:cubicBezTo>
                    <a:pt x="52" y="20"/>
                    <a:pt x="62" y="14"/>
                    <a:pt x="74" y="14"/>
                  </a:cubicBezTo>
                  <a:cubicBezTo>
                    <a:pt x="109" y="14"/>
                    <a:pt x="109" y="47"/>
                    <a:pt x="109" y="55"/>
                  </a:cubicBezTo>
                  <a:cubicBezTo>
                    <a:pt x="109" y="60"/>
                    <a:pt x="109" y="74"/>
                    <a:pt x="102" y="83"/>
                  </a:cubicBezTo>
                  <a:cubicBezTo>
                    <a:pt x="97" y="89"/>
                    <a:pt x="87" y="96"/>
                    <a:pt x="75" y="96"/>
                  </a:cubicBezTo>
                  <a:close/>
                  <a:moveTo>
                    <a:pt x="75" y="156"/>
                  </a:moveTo>
                  <a:cubicBezTo>
                    <a:pt x="106" y="156"/>
                    <a:pt x="149" y="156"/>
                    <a:pt x="149" y="184"/>
                  </a:cubicBezTo>
                  <a:cubicBezTo>
                    <a:pt x="149" y="202"/>
                    <a:pt x="122" y="218"/>
                    <a:pt x="85" y="218"/>
                  </a:cubicBezTo>
                  <a:cubicBezTo>
                    <a:pt x="49" y="218"/>
                    <a:pt x="21" y="202"/>
                    <a:pt x="21" y="184"/>
                  </a:cubicBezTo>
                  <a:cubicBezTo>
                    <a:pt x="21" y="172"/>
                    <a:pt x="32" y="157"/>
                    <a:pt x="54" y="156"/>
                  </a:cubicBezTo>
                  <a:lnTo>
                    <a:pt x="7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72">
              <a:extLst>
                <a:ext uri="{FF2B5EF4-FFF2-40B4-BE49-F238E27FC236}">
                  <a16:creationId xmlns:a16="http://schemas.microsoft.com/office/drawing/2014/main" id="{8DBE9066-E650-471E-8592-9BE0AA6D2F42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059363" y="5060950"/>
              <a:ext cx="103187" cy="77788"/>
            </a:xfrm>
            <a:custGeom>
              <a:avLst/>
              <a:gdLst>
                <a:gd name="T0" fmla="*/ 26 w 213"/>
                <a:gd name="T1" fmla="*/ 131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7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2 w 213"/>
                <a:gd name="T25" fmla="*/ 157 h 157"/>
                <a:gd name="T26" fmla="*/ 213 w 213"/>
                <a:gd name="T27" fmla="*/ 103 h 157"/>
                <a:gd name="T28" fmla="*/ 207 w 213"/>
                <a:gd name="T29" fmla="*/ 99 h 157"/>
                <a:gd name="T30" fmla="*/ 200 w 213"/>
                <a:gd name="T31" fmla="*/ 105 h 157"/>
                <a:gd name="T32" fmla="*/ 163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5 w 213"/>
                <a:gd name="T51" fmla="*/ 57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1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3"/>
                    <a:pt x="28" y="157"/>
                    <a:pt x="34" y="157"/>
                  </a:cubicBezTo>
                  <a:cubicBezTo>
                    <a:pt x="40" y="157"/>
                    <a:pt x="46" y="152"/>
                    <a:pt x="48" y="149"/>
                  </a:cubicBezTo>
                  <a:cubicBezTo>
                    <a:pt x="49" y="146"/>
                    <a:pt x="52" y="135"/>
                    <a:pt x="54" y="127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8"/>
                    <a:pt x="66" y="81"/>
                    <a:pt x="68" y="73"/>
                  </a:cubicBezTo>
                  <a:cubicBezTo>
                    <a:pt x="71" y="58"/>
                    <a:pt x="72" y="56"/>
                    <a:pt x="82" y="41"/>
                  </a:cubicBezTo>
                  <a:cubicBezTo>
                    <a:pt x="92" y="27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3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5"/>
                    <a:pt x="145" y="157"/>
                    <a:pt x="162" y="157"/>
                  </a:cubicBezTo>
                  <a:cubicBezTo>
                    <a:pt x="197" y="157"/>
                    <a:pt x="213" y="109"/>
                    <a:pt x="213" y="103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0" y="105"/>
                  </a:cubicBezTo>
                  <a:cubicBezTo>
                    <a:pt x="192" y="133"/>
                    <a:pt x="177" y="147"/>
                    <a:pt x="163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6" y="122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5"/>
                    <a:pt x="154" y="0"/>
                    <a:pt x="136" y="0"/>
                  </a:cubicBezTo>
                  <a:cubicBezTo>
                    <a:pt x="107" y="0"/>
                    <a:pt x="87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4" y="31"/>
                    <a:pt x="0" y="51"/>
                    <a:pt x="0" y="53"/>
                  </a:cubicBezTo>
                  <a:cubicBezTo>
                    <a:pt x="0" y="57"/>
                    <a:pt x="4" y="57"/>
                    <a:pt x="5" y="57"/>
                  </a:cubicBezTo>
                  <a:cubicBezTo>
                    <a:pt x="10" y="57"/>
                    <a:pt x="11" y="56"/>
                    <a:pt x="13" y="47"/>
                  </a:cubicBezTo>
                  <a:cubicBezTo>
                    <a:pt x="18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EE024A7-435C-4B48-8CA7-1D81E2634D8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443413" y="5294313"/>
              <a:ext cx="120651" cy="9526"/>
            </a:xfrm>
            <a:custGeom>
              <a:avLst/>
              <a:gdLst/>
              <a:ahLst/>
              <a:cxnLst/>
              <a:rect l="0" t="0" r="0" b="0"/>
              <a:pathLst>
                <a:path w="120651" h="9526">
                  <a:moveTo>
                    <a:pt x="0" y="9525"/>
                  </a:moveTo>
                  <a:lnTo>
                    <a:pt x="120650" y="9525"/>
                  </a:lnTo>
                  <a:lnTo>
                    <a:pt x="1206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749" name="文本框 748">
            <a:extLst>
              <a:ext uri="{FF2B5EF4-FFF2-40B4-BE49-F238E27FC236}">
                <a16:creationId xmlns:a16="http://schemas.microsoft.com/office/drawing/2014/main" id="{E8364FE5-6BCA-46B4-9CB8-234AB00E222D}"/>
              </a:ext>
            </a:extLst>
          </p:cNvPr>
          <p:cNvSpPr txBox="1"/>
          <p:nvPr/>
        </p:nvSpPr>
        <p:spPr>
          <a:xfrm>
            <a:off x="5676910" y="5141104"/>
            <a:ext cx="206216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accent2"/>
                </a:solidFill>
              </a:rPr>
              <a:t>let 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4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4lg(</a:t>
            </a:r>
            <a:r>
              <a:rPr lang="en-US" altLang="zh-CN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zh-CN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zh-CN" altLang="en-US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139" name="组合 2138">
            <a:extLst>
              <a:ext uri="{FF2B5EF4-FFF2-40B4-BE49-F238E27FC236}">
                <a16:creationId xmlns:a16="http://schemas.microsoft.com/office/drawing/2014/main" id="{29C6790E-B291-465B-A7E0-3E23E1C49FCB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571748" y="5810054"/>
            <a:ext cx="1789114" cy="661988"/>
            <a:chOff x="2540000" y="2540000"/>
            <a:chExt cx="1789114" cy="661988"/>
          </a:xfrm>
        </p:grpSpPr>
        <p:sp>
          <p:nvSpPr>
            <p:cNvPr id="2121" name="Freeform 179">
              <a:extLst>
                <a:ext uri="{FF2B5EF4-FFF2-40B4-BE49-F238E27FC236}">
                  <a16:creationId xmlns:a16="http://schemas.microsoft.com/office/drawing/2014/main" id="{0B9E926C-B20A-4C9B-882D-ED4EA1F36644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2540000" y="2803525"/>
              <a:ext cx="144463" cy="193675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5 w 304"/>
                <a:gd name="T15" fmla="*/ 285 h 385"/>
                <a:gd name="T16" fmla="*/ 294 w 304"/>
                <a:gd name="T17" fmla="*/ 289 h 385"/>
                <a:gd name="T18" fmla="*/ 304 w 304"/>
                <a:gd name="T19" fmla="*/ 279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5" y="285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180">
              <a:extLst>
                <a:ext uri="{FF2B5EF4-FFF2-40B4-BE49-F238E27FC236}">
                  <a16:creationId xmlns:a16="http://schemas.microsoft.com/office/drawing/2014/main" id="{CA0F2432-5ACB-4434-BD94-5F841BCD00EA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820988" y="2598738"/>
              <a:ext cx="115888" cy="603250"/>
            </a:xfrm>
            <a:custGeom>
              <a:avLst/>
              <a:gdLst>
                <a:gd name="T0" fmla="*/ 245 w 245"/>
                <a:gd name="T1" fmla="*/ 1192 h 1197"/>
                <a:gd name="T2" fmla="*/ 243 w 245"/>
                <a:gd name="T3" fmla="*/ 1188 h 1197"/>
                <a:gd name="T4" fmla="*/ 158 w 245"/>
                <a:gd name="T5" fmla="*/ 1082 h 1197"/>
                <a:gd name="T6" fmla="*/ 41 w 245"/>
                <a:gd name="T7" fmla="*/ 599 h 1197"/>
                <a:gd name="T8" fmla="*/ 142 w 245"/>
                <a:gd name="T9" fmla="*/ 143 h 1197"/>
                <a:gd name="T10" fmla="*/ 244 w 245"/>
                <a:gd name="T11" fmla="*/ 9 h 1197"/>
                <a:gd name="T12" fmla="*/ 245 w 245"/>
                <a:gd name="T13" fmla="*/ 5 h 1197"/>
                <a:gd name="T14" fmla="*/ 235 w 245"/>
                <a:gd name="T15" fmla="*/ 0 h 1197"/>
                <a:gd name="T16" fmla="*/ 219 w 245"/>
                <a:gd name="T17" fmla="*/ 8 h 1197"/>
                <a:gd name="T18" fmla="*/ 0 w 245"/>
                <a:gd name="T19" fmla="*/ 599 h 1197"/>
                <a:gd name="T20" fmla="*/ 171 w 245"/>
                <a:gd name="T21" fmla="*/ 1141 h 1197"/>
                <a:gd name="T22" fmla="*/ 221 w 245"/>
                <a:gd name="T23" fmla="*/ 1191 h 1197"/>
                <a:gd name="T24" fmla="*/ 235 w 245"/>
                <a:gd name="T25" fmla="*/ 1197 h 1197"/>
                <a:gd name="T26" fmla="*/ 245 w 245"/>
                <a:gd name="T27" fmla="*/ 1192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1192"/>
                  </a:moveTo>
                  <a:cubicBezTo>
                    <a:pt x="245" y="1190"/>
                    <a:pt x="244" y="1189"/>
                    <a:pt x="243" y="1188"/>
                  </a:cubicBezTo>
                  <a:cubicBezTo>
                    <a:pt x="225" y="1169"/>
                    <a:pt x="191" y="1136"/>
                    <a:pt x="158" y="1082"/>
                  </a:cubicBezTo>
                  <a:cubicBezTo>
                    <a:pt x="78" y="953"/>
                    <a:pt x="41" y="791"/>
                    <a:pt x="41" y="599"/>
                  </a:cubicBezTo>
                  <a:cubicBezTo>
                    <a:pt x="41" y="465"/>
                    <a:pt x="59" y="292"/>
                    <a:pt x="142" y="143"/>
                  </a:cubicBezTo>
                  <a:cubicBezTo>
                    <a:pt x="181" y="72"/>
                    <a:pt x="222" y="31"/>
                    <a:pt x="244" y="9"/>
                  </a:cubicBezTo>
                  <a:cubicBezTo>
                    <a:pt x="245" y="8"/>
                    <a:pt x="245" y="7"/>
                    <a:pt x="245" y="5"/>
                  </a:cubicBezTo>
                  <a:cubicBezTo>
                    <a:pt x="245" y="0"/>
                    <a:pt x="242" y="0"/>
                    <a:pt x="235" y="0"/>
                  </a:cubicBezTo>
                  <a:cubicBezTo>
                    <a:pt x="228" y="0"/>
                    <a:pt x="227" y="0"/>
                    <a:pt x="219" y="8"/>
                  </a:cubicBezTo>
                  <a:cubicBezTo>
                    <a:pt x="52" y="160"/>
                    <a:pt x="0" y="389"/>
                    <a:pt x="0" y="599"/>
                  </a:cubicBezTo>
                  <a:cubicBezTo>
                    <a:pt x="0" y="795"/>
                    <a:pt x="45" y="992"/>
                    <a:pt x="171" y="1141"/>
                  </a:cubicBezTo>
                  <a:cubicBezTo>
                    <a:pt x="181" y="1153"/>
                    <a:pt x="200" y="1173"/>
                    <a:pt x="221" y="1191"/>
                  </a:cubicBezTo>
                  <a:cubicBezTo>
                    <a:pt x="227" y="1197"/>
                    <a:pt x="228" y="1197"/>
                    <a:pt x="235" y="1197"/>
                  </a:cubicBezTo>
                  <a:cubicBezTo>
                    <a:pt x="242" y="1197"/>
                    <a:pt x="245" y="1197"/>
                    <a:pt x="245" y="119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81">
              <a:extLst>
                <a:ext uri="{FF2B5EF4-FFF2-40B4-BE49-F238E27FC236}">
                  <a16:creationId xmlns:a16="http://schemas.microsoft.com/office/drawing/2014/main" id="{18F4A631-E416-4951-BFA4-8BF4DF858BD2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995613" y="2625725"/>
              <a:ext cx="77788" cy="168275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83">
              <a:extLst>
                <a:ext uri="{FF2B5EF4-FFF2-40B4-BE49-F238E27FC236}">
                  <a16:creationId xmlns:a16="http://schemas.microsoft.com/office/drawing/2014/main" id="{1F3C96BC-F86E-48E7-A349-8732F7C56D6C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986088" y="2968625"/>
              <a:ext cx="95250" cy="166688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1 h 332"/>
                <a:gd name="T14" fmla="*/ 26 w 199"/>
                <a:gd name="T15" fmla="*/ 66 h 332"/>
                <a:gd name="T16" fmla="*/ 19 w 199"/>
                <a:gd name="T17" fmla="*/ 66 h 332"/>
                <a:gd name="T18" fmla="*/ 86 w 199"/>
                <a:gd name="T19" fmla="*/ 15 h 332"/>
                <a:gd name="T20" fmla="*/ 153 w 199"/>
                <a:gd name="T21" fmla="*/ 96 h 332"/>
                <a:gd name="T22" fmla="*/ 101 w 199"/>
                <a:gd name="T23" fmla="*/ 207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90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1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5"/>
                    <a:pt x="86" y="15"/>
                  </a:cubicBezTo>
                  <a:cubicBezTo>
                    <a:pt x="132" y="15"/>
                    <a:pt x="153" y="56"/>
                    <a:pt x="153" y="96"/>
                  </a:cubicBezTo>
                  <a:cubicBezTo>
                    <a:pt x="153" y="136"/>
                    <a:pt x="128" y="176"/>
                    <a:pt x="101" y="207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90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184">
              <a:extLst>
                <a:ext uri="{FF2B5EF4-FFF2-40B4-BE49-F238E27FC236}">
                  <a16:creationId xmlns:a16="http://schemas.microsoft.com/office/drawing/2014/main" id="{70AF7FE9-A32B-4149-996A-C8364324FCF9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8963" y="2598738"/>
              <a:ext cx="117475" cy="603250"/>
            </a:xfrm>
            <a:custGeom>
              <a:avLst/>
              <a:gdLst>
                <a:gd name="T0" fmla="*/ 245 w 245"/>
                <a:gd name="T1" fmla="*/ 599 h 1197"/>
                <a:gd name="T2" fmla="*/ 74 w 245"/>
                <a:gd name="T3" fmla="*/ 56 h 1197"/>
                <a:gd name="T4" fmla="*/ 24 w 245"/>
                <a:gd name="T5" fmla="*/ 6 h 1197"/>
                <a:gd name="T6" fmla="*/ 11 w 245"/>
                <a:gd name="T7" fmla="*/ 0 h 1197"/>
                <a:gd name="T8" fmla="*/ 0 w 245"/>
                <a:gd name="T9" fmla="*/ 5 h 1197"/>
                <a:gd name="T10" fmla="*/ 3 w 245"/>
                <a:gd name="T11" fmla="*/ 10 h 1197"/>
                <a:gd name="T12" fmla="*/ 87 w 245"/>
                <a:gd name="T13" fmla="*/ 116 h 1197"/>
                <a:gd name="T14" fmla="*/ 204 w 245"/>
                <a:gd name="T15" fmla="*/ 599 h 1197"/>
                <a:gd name="T16" fmla="*/ 104 w 245"/>
                <a:gd name="T17" fmla="*/ 1054 h 1197"/>
                <a:gd name="T18" fmla="*/ 2 w 245"/>
                <a:gd name="T19" fmla="*/ 1188 h 1197"/>
                <a:gd name="T20" fmla="*/ 0 w 245"/>
                <a:gd name="T21" fmla="*/ 1192 h 1197"/>
                <a:gd name="T22" fmla="*/ 11 w 245"/>
                <a:gd name="T23" fmla="*/ 1197 h 1197"/>
                <a:gd name="T24" fmla="*/ 26 w 245"/>
                <a:gd name="T25" fmla="*/ 1190 h 1197"/>
                <a:gd name="T26" fmla="*/ 245 w 245"/>
                <a:gd name="T27" fmla="*/ 599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197">
                  <a:moveTo>
                    <a:pt x="245" y="599"/>
                  </a:moveTo>
                  <a:cubicBezTo>
                    <a:pt x="245" y="403"/>
                    <a:pt x="200" y="205"/>
                    <a:pt x="74" y="56"/>
                  </a:cubicBezTo>
                  <a:cubicBezTo>
                    <a:pt x="64" y="45"/>
                    <a:pt x="45" y="24"/>
                    <a:pt x="24" y="6"/>
                  </a:cubicBezTo>
                  <a:cubicBezTo>
                    <a:pt x="18" y="0"/>
                    <a:pt x="18" y="0"/>
                    <a:pt x="11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20" y="28"/>
                    <a:pt x="54" y="62"/>
                    <a:pt x="87" y="116"/>
                  </a:cubicBezTo>
                  <a:cubicBezTo>
                    <a:pt x="168" y="244"/>
                    <a:pt x="204" y="406"/>
                    <a:pt x="204" y="599"/>
                  </a:cubicBezTo>
                  <a:cubicBezTo>
                    <a:pt x="204" y="733"/>
                    <a:pt x="186" y="906"/>
                    <a:pt x="104" y="1054"/>
                  </a:cubicBezTo>
                  <a:cubicBezTo>
                    <a:pt x="64" y="1125"/>
                    <a:pt x="23" y="1167"/>
                    <a:pt x="2" y="1188"/>
                  </a:cubicBezTo>
                  <a:cubicBezTo>
                    <a:pt x="1" y="1189"/>
                    <a:pt x="0" y="1191"/>
                    <a:pt x="0" y="1192"/>
                  </a:cubicBezTo>
                  <a:cubicBezTo>
                    <a:pt x="0" y="1197"/>
                    <a:pt x="5" y="1197"/>
                    <a:pt x="11" y="1197"/>
                  </a:cubicBezTo>
                  <a:cubicBezTo>
                    <a:pt x="18" y="1197"/>
                    <a:pt x="18" y="1197"/>
                    <a:pt x="26" y="1190"/>
                  </a:cubicBezTo>
                  <a:cubicBezTo>
                    <a:pt x="193" y="1037"/>
                    <a:pt x="245" y="809"/>
                    <a:pt x="245" y="5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185">
              <a:extLst>
                <a:ext uri="{FF2B5EF4-FFF2-40B4-BE49-F238E27FC236}">
                  <a16:creationId xmlns:a16="http://schemas.microsoft.com/office/drawing/2014/main" id="{B98FFED5-19E6-4DA9-A676-73366DE99CC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306763" y="2544763"/>
              <a:ext cx="73025" cy="11747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3 h 232"/>
                <a:gd name="T18" fmla="*/ 19 w 154"/>
                <a:gd name="T19" fmla="*/ 82 h 232"/>
                <a:gd name="T20" fmla="*/ 37 w 154"/>
                <a:gd name="T21" fmla="*/ 64 h 232"/>
                <a:gd name="T22" fmla="*/ 17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70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186">
              <a:extLst>
                <a:ext uri="{FF2B5EF4-FFF2-40B4-BE49-F238E27FC236}">
                  <a16:creationId xmlns:a16="http://schemas.microsoft.com/office/drawing/2014/main" id="{32AB50F9-8EA6-45F4-B3CD-F54F224D8A35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432175" y="2540000"/>
              <a:ext cx="38100" cy="122238"/>
            </a:xfrm>
            <a:custGeom>
              <a:avLst/>
              <a:gdLst>
                <a:gd name="T0" fmla="*/ 53 w 79"/>
                <a:gd name="T1" fmla="*/ 0 h 242"/>
                <a:gd name="T2" fmla="*/ 0 w 79"/>
                <a:gd name="T3" fmla="*/ 3 h 242"/>
                <a:gd name="T4" fmla="*/ 0 w 79"/>
                <a:gd name="T5" fmla="*/ 16 h 242"/>
                <a:gd name="T6" fmla="*/ 27 w 79"/>
                <a:gd name="T7" fmla="*/ 36 h 242"/>
                <a:gd name="T8" fmla="*/ 27 w 79"/>
                <a:gd name="T9" fmla="*/ 214 h 242"/>
                <a:gd name="T10" fmla="*/ 0 w 79"/>
                <a:gd name="T11" fmla="*/ 229 h 242"/>
                <a:gd name="T12" fmla="*/ 0 w 79"/>
                <a:gd name="T13" fmla="*/ 242 h 242"/>
                <a:gd name="T14" fmla="*/ 40 w 79"/>
                <a:gd name="T15" fmla="*/ 240 h 242"/>
                <a:gd name="T16" fmla="*/ 79 w 79"/>
                <a:gd name="T17" fmla="*/ 242 h 242"/>
                <a:gd name="T18" fmla="*/ 79 w 79"/>
                <a:gd name="T19" fmla="*/ 229 h 242"/>
                <a:gd name="T20" fmla="*/ 53 w 79"/>
                <a:gd name="T21" fmla="*/ 214 h 242"/>
                <a:gd name="T22" fmla="*/ 53 w 79"/>
                <a:gd name="T2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2">
                  <a:moveTo>
                    <a:pt x="53" y="0"/>
                  </a:moveTo>
                  <a:lnTo>
                    <a:pt x="0" y="3"/>
                  </a:lnTo>
                  <a:lnTo>
                    <a:pt x="0" y="16"/>
                  </a:lnTo>
                  <a:cubicBezTo>
                    <a:pt x="24" y="16"/>
                    <a:pt x="27" y="18"/>
                    <a:pt x="27" y="36"/>
                  </a:cubicBezTo>
                  <a:lnTo>
                    <a:pt x="27" y="214"/>
                  </a:lnTo>
                  <a:cubicBezTo>
                    <a:pt x="27" y="229"/>
                    <a:pt x="23" y="229"/>
                    <a:pt x="0" y="229"/>
                  </a:cubicBezTo>
                  <a:lnTo>
                    <a:pt x="0" y="242"/>
                  </a:lnTo>
                  <a:cubicBezTo>
                    <a:pt x="1" y="242"/>
                    <a:pt x="26" y="240"/>
                    <a:pt x="40" y="240"/>
                  </a:cubicBezTo>
                  <a:cubicBezTo>
                    <a:pt x="53" y="240"/>
                    <a:pt x="66" y="241"/>
                    <a:pt x="79" y="242"/>
                  </a:cubicBezTo>
                  <a:lnTo>
                    <a:pt x="79" y="229"/>
                  </a:lnTo>
                  <a:cubicBezTo>
                    <a:pt x="56" y="229"/>
                    <a:pt x="53" y="229"/>
                    <a:pt x="53" y="214"/>
                  </a:cubicBezTo>
                  <a:lnTo>
                    <a:pt x="53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187">
              <a:extLst>
                <a:ext uri="{FF2B5EF4-FFF2-40B4-BE49-F238E27FC236}">
                  <a16:creationId xmlns:a16="http://schemas.microsoft.com/office/drawing/2014/main" id="{F91BF800-0449-47F7-AB9B-C752C1740069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3482975" y="2582863"/>
              <a:ext cx="84138" cy="114300"/>
            </a:xfrm>
            <a:custGeom>
              <a:avLst/>
              <a:gdLst>
                <a:gd name="T0" fmla="*/ 37 w 177"/>
                <a:gd name="T1" fmla="*/ 96 h 229"/>
                <a:gd name="T2" fmla="*/ 75 w 177"/>
                <a:gd name="T3" fmla="*/ 106 h 229"/>
                <a:gd name="T4" fmla="*/ 137 w 177"/>
                <a:gd name="T5" fmla="*/ 55 h 229"/>
                <a:gd name="T6" fmla="*/ 122 w 177"/>
                <a:gd name="T7" fmla="*/ 22 h 229"/>
                <a:gd name="T8" fmla="*/ 158 w 177"/>
                <a:gd name="T9" fmla="*/ 10 h 229"/>
                <a:gd name="T10" fmla="*/ 154 w 177"/>
                <a:gd name="T11" fmla="*/ 19 h 229"/>
                <a:gd name="T12" fmla="*/ 166 w 177"/>
                <a:gd name="T13" fmla="*/ 30 h 229"/>
                <a:gd name="T14" fmla="*/ 177 w 177"/>
                <a:gd name="T15" fmla="*/ 18 h 229"/>
                <a:gd name="T16" fmla="*/ 156 w 177"/>
                <a:gd name="T17" fmla="*/ 0 h 229"/>
                <a:gd name="T18" fmla="*/ 116 w 177"/>
                <a:gd name="T19" fmla="*/ 16 h 229"/>
                <a:gd name="T20" fmla="*/ 75 w 177"/>
                <a:gd name="T21" fmla="*/ 4 h 229"/>
                <a:gd name="T22" fmla="*/ 13 w 177"/>
                <a:gd name="T23" fmla="*/ 55 h 229"/>
                <a:gd name="T24" fmla="*/ 30 w 177"/>
                <a:gd name="T25" fmla="*/ 90 h 229"/>
                <a:gd name="T26" fmla="*/ 20 w 177"/>
                <a:gd name="T27" fmla="*/ 119 h 229"/>
                <a:gd name="T28" fmla="*/ 34 w 177"/>
                <a:gd name="T29" fmla="*/ 150 h 229"/>
                <a:gd name="T30" fmla="*/ 0 w 177"/>
                <a:gd name="T31" fmla="*/ 185 h 229"/>
                <a:gd name="T32" fmla="*/ 86 w 177"/>
                <a:gd name="T33" fmla="*/ 229 h 229"/>
                <a:gd name="T34" fmla="*/ 171 w 177"/>
                <a:gd name="T35" fmla="*/ 184 h 229"/>
                <a:gd name="T36" fmla="*/ 148 w 177"/>
                <a:gd name="T37" fmla="*/ 144 h 229"/>
                <a:gd name="T38" fmla="*/ 73 w 177"/>
                <a:gd name="T39" fmla="*/ 133 h 229"/>
                <a:gd name="T40" fmla="*/ 50 w 177"/>
                <a:gd name="T41" fmla="*/ 133 h 229"/>
                <a:gd name="T42" fmla="*/ 32 w 177"/>
                <a:gd name="T43" fmla="*/ 110 h 229"/>
                <a:gd name="T44" fmla="*/ 37 w 177"/>
                <a:gd name="T45" fmla="*/ 96 h 229"/>
                <a:gd name="T46" fmla="*/ 75 w 177"/>
                <a:gd name="T47" fmla="*/ 96 h 229"/>
                <a:gd name="T48" fmla="*/ 41 w 177"/>
                <a:gd name="T49" fmla="*/ 55 h 229"/>
                <a:gd name="T50" fmla="*/ 48 w 177"/>
                <a:gd name="T51" fmla="*/ 27 h 229"/>
                <a:gd name="T52" fmla="*/ 75 w 177"/>
                <a:gd name="T53" fmla="*/ 14 h 229"/>
                <a:gd name="T54" fmla="*/ 109 w 177"/>
                <a:gd name="T55" fmla="*/ 55 h 229"/>
                <a:gd name="T56" fmla="*/ 102 w 177"/>
                <a:gd name="T57" fmla="*/ 84 h 229"/>
                <a:gd name="T58" fmla="*/ 75 w 177"/>
                <a:gd name="T59" fmla="*/ 96 h 229"/>
                <a:gd name="T60" fmla="*/ 75 w 177"/>
                <a:gd name="T61" fmla="*/ 157 h 229"/>
                <a:gd name="T62" fmla="*/ 150 w 177"/>
                <a:gd name="T63" fmla="*/ 184 h 229"/>
                <a:gd name="T64" fmla="*/ 86 w 177"/>
                <a:gd name="T65" fmla="*/ 219 h 229"/>
                <a:gd name="T66" fmla="*/ 22 w 177"/>
                <a:gd name="T67" fmla="*/ 184 h 229"/>
                <a:gd name="T68" fmla="*/ 55 w 177"/>
                <a:gd name="T69" fmla="*/ 157 h 229"/>
                <a:gd name="T70" fmla="*/ 75 w 177"/>
                <a:gd name="T71" fmla="*/ 15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229">
                  <a:moveTo>
                    <a:pt x="37" y="96"/>
                  </a:moveTo>
                  <a:cubicBezTo>
                    <a:pt x="42" y="99"/>
                    <a:pt x="55" y="106"/>
                    <a:pt x="75" y="106"/>
                  </a:cubicBezTo>
                  <a:cubicBezTo>
                    <a:pt x="111" y="106"/>
                    <a:pt x="137" y="82"/>
                    <a:pt x="137" y="55"/>
                  </a:cubicBezTo>
                  <a:cubicBezTo>
                    <a:pt x="137" y="42"/>
                    <a:pt x="131" y="31"/>
                    <a:pt x="122" y="22"/>
                  </a:cubicBezTo>
                  <a:cubicBezTo>
                    <a:pt x="138" y="11"/>
                    <a:pt x="152" y="10"/>
                    <a:pt x="158" y="10"/>
                  </a:cubicBezTo>
                  <a:cubicBezTo>
                    <a:pt x="156" y="12"/>
                    <a:pt x="154" y="13"/>
                    <a:pt x="154" y="19"/>
                  </a:cubicBezTo>
                  <a:cubicBezTo>
                    <a:pt x="154" y="26"/>
                    <a:pt x="160" y="30"/>
                    <a:pt x="166" y="30"/>
                  </a:cubicBezTo>
                  <a:cubicBezTo>
                    <a:pt x="170" y="30"/>
                    <a:pt x="177" y="26"/>
                    <a:pt x="177" y="18"/>
                  </a:cubicBezTo>
                  <a:cubicBezTo>
                    <a:pt x="177" y="10"/>
                    <a:pt x="170" y="0"/>
                    <a:pt x="156" y="0"/>
                  </a:cubicBezTo>
                  <a:cubicBezTo>
                    <a:pt x="151" y="0"/>
                    <a:pt x="132" y="1"/>
                    <a:pt x="116" y="16"/>
                  </a:cubicBezTo>
                  <a:cubicBezTo>
                    <a:pt x="105" y="9"/>
                    <a:pt x="91" y="4"/>
                    <a:pt x="75" y="4"/>
                  </a:cubicBezTo>
                  <a:cubicBezTo>
                    <a:pt x="39" y="4"/>
                    <a:pt x="13" y="28"/>
                    <a:pt x="13" y="55"/>
                  </a:cubicBezTo>
                  <a:cubicBezTo>
                    <a:pt x="13" y="69"/>
                    <a:pt x="20" y="81"/>
                    <a:pt x="30" y="90"/>
                  </a:cubicBezTo>
                  <a:cubicBezTo>
                    <a:pt x="27" y="94"/>
                    <a:pt x="20" y="105"/>
                    <a:pt x="20" y="119"/>
                  </a:cubicBezTo>
                  <a:cubicBezTo>
                    <a:pt x="20" y="123"/>
                    <a:pt x="21" y="140"/>
                    <a:pt x="34" y="150"/>
                  </a:cubicBezTo>
                  <a:cubicBezTo>
                    <a:pt x="18" y="155"/>
                    <a:pt x="0" y="166"/>
                    <a:pt x="0" y="185"/>
                  </a:cubicBezTo>
                  <a:cubicBezTo>
                    <a:pt x="0" y="210"/>
                    <a:pt x="39" y="229"/>
                    <a:pt x="86" y="229"/>
                  </a:cubicBezTo>
                  <a:cubicBezTo>
                    <a:pt x="130" y="229"/>
                    <a:pt x="171" y="212"/>
                    <a:pt x="171" y="184"/>
                  </a:cubicBezTo>
                  <a:cubicBezTo>
                    <a:pt x="171" y="173"/>
                    <a:pt x="167" y="155"/>
                    <a:pt x="148" y="144"/>
                  </a:cubicBezTo>
                  <a:cubicBezTo>
                    <a:pt x="127" y="133"/>
                    <a:pt x="107" y="133"/>
                    <a:pt x="73" y="133"/>
                  </a:cubicBezTo>
                  <a:cubicBezTo>
                    <a:pt x="65" y="133"/>
                    <a:pt x="53" y="133"/>
                    <a:pt x="50" y="133"/>
                  </a:cubicBezTo>
                  <a:cubicBezTo>
                    <a:pt x="39" y="131"/>
                    <a:pt x="32" y="120"/>
                    <a:pt x="32" y="110"/>
                  </a:cubicBezTo>
                  <a:cubicBezTo>
                    <a:pt x="32" y="101"/>
                    <a:pt x="35" y="98"/>
                    <a:pt x="37" y="96"/>
                  </a:cubicBezTo>
                  <a:close/>
                  <a:moveTo>
                    <a:pt x="75" y="96"/>
                  </a:moveTo>
                  <a:cubicBezTo>
                    <a:pt x="41" y="96"/>
                    <a:pt x="41" y="62"/>
                    <a:pt x="41" y="55"/>
                  </a:cubicBezTo>
                  <a:cubicBezTo>
                    <a:pt x="41" y="50"/>
                    <a:pt x="41" y="36"/>
                    <a:pt x="48" y="27"/>
                  </a:cubicBezTo>
                  <a:cubicBezTo>
                    <a:pt x="53" y="21"/>
                    <a:pt x="62" y="14"/>
                    <a:pt x="75" y="14"/>
                  </a:cubicBezTo>
                  <a:cubicBezTo>
                    <a:pt x="109" y="14"/>
                    <a:pt x="109" y="48"/>
                    <a:pt x="109" y="55"/>
                  </a:cubicBezTo>
                  <a:cubicBezTo>
                    <a:pt x="109" y="61"/>
                    <a:pt x="109" y="75"/>
                    <a:pt x="102" y="84"/>
                  </a:cubicBezTo>
                  <a:cubicBezTo>
                    <a:pt x="97" y="90"/>
                    <a:pt x="88" y="96"/>
                    <a:pt x="75" y="96"/>
                  </a:cubicBezTo>
                  <a:close/>
                  <a:moveTo>
                    <a:pt x="75" y="157"/>
                  </a:moveTo>
                  <a:cubicBezTo>
                    <a:pt x="106" y="157"/>
                    <a:pt x="150" y="157"/>
                    <a:pt x="150" y="184"/>
                  </a:cubicBezTo>
                  <a:cubicBezTo>
                    <a:pt x="150" y="203"/>
                    <a:pt x="122" y="219"/>
                    <a:pt x="86" y="219"/>
                  </a:cubicBezTo>
                  <a:cubicBezTo>
                    <a:pt x="49" y="219"/>
                    <a:pt x="22" y="202"/>
                    <a:pt x="22" y="184"/>
                  </a:cubicBezTo>
                  <a:cubicBezTo>
                    <a:pt x="22" y="172"/>
                    <a:pt x="33" y="157"/>
                    <a:pt x="55" y="157"/>
                  </a:cubicBezTo>
                  <a:lnTo>
                    <a:pt x="75" y="1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188">
              <a:extLst>
                <a:ext uri="{FF2B5EF4-FFF2-40B4-BE49-F238E27FC236}">
                  <a16:creationId xmlns:a16="http://schemas.microsoft.com/office/drawing/2014/main" id="{8D3FC255-FDDE-435E-A4A5-136C3302C32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614738" y="2584450"/>
              <a:ext cx="101600" cy="793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4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6" y="153"/>
                    <a:pt x="48" y="150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7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3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8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89">
              <a:extLst>
                <a:ext uri="{FF2B5EF4-FFF2-40B4-BE49-F238E27FC236}">
                  <a16:creationId xmlns:a16="http://schemas.microsoft.com/office/drawing/2014/main" id="{611C55C1-57EB-4686-AEBD-BAE01DEF6E9C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3814763" y="2870200"/>
              <a:ext cx="158750" cy="603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190">
              <a:extLst>
                <a:ext uri="{FF2B5EF4-FFF2-40B4-BE49-F238E27FC236}">
                  <a16:creationId xmlns:a16="http://schemas.microsoft.com/office/drawing/2014/main" id="{D0B38D54-10AB-4382-936A-A6E8E6DD3372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167188" y="2625725"/>
              <a:ext cx="77788" cy="168275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192">
              <a:extLst>
                <a:ext uri="{FF2B5EF4-FFF2-40B4-BE49-F238E27FC236}">
                  <a16:creationId xmlns:a16="http://schemas.microsoft.com/office/drawing/2014/main" id="{BE00B5C5-A96C-4D2A-9547-A68E2A9D452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4087813" y="3024188"/>
              <a:ext cx="128588" cy="112713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1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3 h 226"/>
                <a:gd name="T22" fmla="*/ 165 w 271"/>
                <a:gd name="T23" fmla="*/ 185 h 226"/>
                <a:gd name="T24" fmla="*/ 205 w 271"/>
                <a:gd name="T25" fmla="*/ 226 h 226"/>
                <a:gd name="T26" fmla="*/ 271 w 271"/>
                <a:gd name="T27" fmla="*/ 150 h 226"/>
                <a:gd name="T28" fmla="*/ 265 w 271"/>
                <a:gd name="T29" fmla="*/ 145 h 226"/>
                <a:gd name="T30" fmla="*/ 257 w 271"/>
                <a:gd name="T31" fmla="*/ 154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4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3"/>
                  </a:cubicBezTo>
                  <a:cubicBezTo>
                    <a:pt x="165" y="174"/>
                    <a:pt x="165" y="180"/>
                    <a:pt x="165" y="185"/>
                  </a:cubicBezTo>
                  <a:cubicBezTo>
                    <a:pt x="165" y="209"/>
                    <a:pt x="182" y="226"/>
                    <a:pt x="205" y="226"/>
                  </a:cubicBezTo>
                  <a:cubicBezTo>
                    <a:pt x="252" y="226"/>
                    <a:pt x="271" y="154"/>
                    <a:pt x="271" y="150"/>
                  </a:cubicBezTo>
                  <a:cubicBezTo>
                    <a:pt x="271" y="145"/>
                    <a:pt x="266" y="145"/>
                    <a:pt x="265" y="145"/>
                  </a:cubicBezTo>
                  <a:cubicBezTo>
                    <a:pt x="260" y="145"/>
                    <a:pt x="260" y="146"/>
                    <a:pt x="257" y="154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5"/>
                    <a:pt x="203" y="164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193">
              <a:extLst>
                <a:ext uri="{FF2B5EF4-FFF2-40B4-BE49-F238E27FC236}">
                  <a16:creationId xmlns:a16="http://schemas.microsoft.com/office/drawing/2014/main" id="{2EBBFD54-0509-4382-A69C-3F7B82110830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4233863" y="2946400"/>
              <a:ext cx="73025" cy="11588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3" y="202"/>
                    <a:pt x="99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2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1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8"/>
                    <a:pt x="34" y="45"/>
                    <a:pt x="16" y="45"/>
                  </a:cubicBezTo>
                  <a:cubicBezTo>
                    <a:pt x="27" y="21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任意多边形: 形状 2136">
              <a:extLst>
                <a:ext uri="{FF2B5EF4-FFF2-40B4-BE49-F238E27FC236}">
                  <a16:creationId xmlns:a16="http://schemas.microsoft.com/office/drawing/2014/main" id="{E36335EB-F71A-41DE-9E4B-988B40C2ACF6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2973388" y="2895601"/>
              <a:ext cx="119064" cy="9526"/>
            </a:xfrm>
            <a:custGeom>
              <a:avLst/>
              <a:gdLst/>
              <a:ahLst/>
              <a:cxnLst/>
              <a:rect l="0" t="0" r="0" b="0"/>
              <a:pathLst>
                <a:path w="119064" h="9526">
                  <a:moveTo>
                    <a:pt x="0" y="9525"/>
                  </a:moveTo>
                  <a:lnTo>
                    <a:pt x="119063" y="9525"/>
                  </a:lnTo>
                  <a:lnTo>
                    <a:pt x="1190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8" name="任意多边形: 形状 2137">
              <a:extLst>
                <a:ext uri="{FF2B5EF4-FFF2-40B4-BE49-F238E27FC236}">
                  <a16:creationId xmlns:a16="http://schemas.microsoft.com/office/drawing/2014/main" id="{90C48D9E-935E-460B-8199-06761EB378F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4079875" y="2895601"/>
              <a:ext cx="249239" cy="9526"/>
            </a:xfrm>
            <a:custGeom>
              <a:avLst/>
              <a:gdLst/>
              <a:ahLst/>
              <a:cxnLst/>
              <a:rect l="0" t="0" r="0" b="0"/>
              <a:pathLst>
                <a:path w="249239" h="9526">
                  <a:moveTo>
                    <a:pt x="0" y="9525"/>
                  </a:moveTo>
                  <a:lnTo>
                    <a:pt x="249238" y="9525"/>
                  </a:lnTo>
                  <a:lnTo>
                    <a:pt x="2492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2984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5" grpId="0"/>
      <p:bldP spid="695" grpId="1"/>
      <p:bldP spid="74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1043"/>
  <p:tag name="ORIGINALWIDTH" val="83.38543"/>
  <p:tag name="LATEXADDIN" val="\documentclass{article}&#10;\usepackage{amsmath}&#10;\pagestyle{empty}&#10;\begin{document}&#10;&#10;$$\prod_{i=1}^{m-1}\left(1-\frac{i}{n}\right)\approx\prod_{i=1}^{m-1}e^{-i/n}\approx\exp\left(-\frac{m^2}{2n}\right)$$&#10;&#10;\end{document}"/>
  <p:tag name="IGUANATEXSIZE" val="48"/>
  <p:tag name="IGUANATEXCURSOR" val="18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81252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2.28126"/>
  <p:tag name="EMFCHILD" val="True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6"/>
  <p:tag name="EMFCHILD" val="Tru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46876"/>
  <p:tag name="EMFCHILD" val="True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634"/>
  <p:tag name="EMFCHILD" val="Tru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61614"/>
  <p:tag name="EMFCHILD" val="Tru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875"/>
  <p:tag name="EMFCHILD" val="Tru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3.0625"/>
  <p:tag name="EMFCHILD" val="Tru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919714"/>
  <p:tag name="EMFCHILD" val="True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598286"/>
  <p:tag name="EMFCHILD" val="Tru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57"/>
  <p:tag name="ORIGINALWIDTH" val="1.116072"/>
  <p:tag name="EMFCHILD" val="Tru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696429"/>
  <p:tag name="EMFCHILD" val="True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41072"/>
  <p:tag name="EMFCHILD" val="True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19643"/>
  <p:tag name="EMFCHILD" val="True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56699"/>
  <p:tag name="EMFCHILD" val="True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74556"/>
  <p:tag name="EMFCHILD" val="True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9.62053"/>
  <p:tag name="ORIGINALWIDTH" val="86.9196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$0&lt;\delta&lt;1$,&#10;&#10;\hspace{2em}$\mathbb{P}(X\geq(1+\delta)\mu)\leq\exp\left(-\frac{\mu\delta^2}{3}\right)$&#10;&#10;\hspace{2em}$\mathbb{P}(X\leq(1-\delta)\mu)\leq\exp\left(-\frac{\mu\delta^2}{2}\right)$&#10;&#10;\vspace{1ex}&#10;&#10;for $t\geq 2e\mu$,&#10;&#10;\hspace{2em}$\mathbb{P}(X\geq t)\leq 2^{-t}$&#10;&#10;\end{document}&#10;"/>
  <p:tag name="IGUANATEXSIZE" val="56"/>
  <p:tag name="IGUANATEXCURSOR" val="52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15626"/>
  <p:tag name="EMFCHILD" val="True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5535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$0&lt;\delta&lt;1$,&#10;&#10;\hspace{2em}$\mathbb{P}(X\geq(1+\delta)\mu)\leq\exp\left(-\frac{\mu\delta^2}{3}\right)$&#10;&#10;\hspace{2em}$\mathbb{P}(X\leq(1-\delta)\mu)\leq\exp\left(-\frac{\mu\delta^2}{2}\right)$&#10;&#10;\vspace{1ex}&#10;&#10;for $t\geq 2e\mu$,&#10;&#10;\hspace{2em}$\mathbb{P}(X\geq t)\leq 2^{-t}$&#10;&#10;\end{document}&#10;"/>
  <p:tag name="IGUANATEXSIZE" val="56"/>
  <p:tag name="IGUANATEXCURSOR" val="52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1.093757"/>
  <p:tag name="EMFCHILD" val="True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"/>
  <p:tag name="ORIGINALWIDTH" val="2.120543"/>
  <p:tag name="EMFCHILD" val="Tru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6"/>
  <p:tag name="EMFCHILD" val="Tru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14"/>
  <p:tag name="ORIGINALWIDTH" val="2.142857"/>
  <p:tag name="EMFCHILD" val="Tru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"/>
  <p:tag name="ORIGINALWIDTH" val="2.142857"/>
  <p:tag name="EMFCHILD" val="Tru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28"/>
  <p:tag name="ORIGINALWIDTH" val="1.227686"/>
  <p:tag name="EMFCHILD" val="Tru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858"/>
  <p:tag name="ORIGINALWIDTH" val=".4910715"/>
  <p:tag name="EMFCHILD" val="Tru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2.098214"/>
  <p:tag name="EMFCHILD" val="Tru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858"/>
  <p:tag name="ORIGINALWIDTH" val=".5134"/>
  <p:tag name="EMFCHILD" val="Tru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183043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46876"/>
  <p:tag name="EMFCHILD" val="True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3"/>
  <p:tag name="EMFCHILD" val="Tru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406257"/>
  <p:tag name="EMFCHILD" val="Tru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3"/>
  <p:tag name="EMFCHILD" val="Tru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687571"/>
  <p:tag name="EMFCHILD" val="True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3"/>
  <p:tag name="EMFCHILD" val="Tru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886"/>
  <p:tag name="ORIGINALWIDTH" val="2.299114"/>
  <p:tag name="EMFCHILD" val="Tru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580428"/>
  <p:tag name="EMFCHILD" val="Tru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540186"/>
  <p:tag name="EMFCHILD" val="Tru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250001"/>
  <p:tag name="EMFCHILD" val="True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1.093757"/>
  <p:tag name="EMFCHILD" val="True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28"/>
  <p:tag name="ORIGINALWIDTH" val="1.227686"/>
  <p:tag name="EMFCHILD" val="Tru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7.78128"/>
  <p:tag name="EMFCHILD" val="True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43"/>
  <p:tag name="ORIGINALWIDTH" val="3.058043"/>
  <p:tag name="EMFCHILD" val="True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4.352686"/>
  <p:tag name="EMFCHILD" val="Tru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3"/>
  <p:tag name="EMFCHILD" val="True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705286"/>
  <p:tag name="ORIGINALWIDTH" val="2.366072"/>
  <p:tag name="EMFCHILD" val="True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160714"/>
  <p:tag name="EMFCHILD" val="True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14"/>
  <p:tag name="ORIGINALWIDTH" val=".982143"/>
  <p:tag name="EMFCHILD" val="Tru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75"/>
  <p:tag name="EMFCHILD" val="Tru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"/>
  <p:tag name="ORIGINALWIDTH" val="2.142857"/>
  <p:tag name="EMFCHILD" val="Tr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28"/>
  <p:tag name="ORIGINALWIDTH" val="2.5"/>
  <p:tag name="EMFCHILD" val="Tr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43"/>
  <p:tag name="ORIGINALWIDTH" val="3.058043"/>
  <p:tag name="EMFCHILD" val="True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901786"/>
  <p:tag name="EMFCHILD" val="Tru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3"/>
  <p:tag name="EMFCHILD" val="Tr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2.687499"/>
  <p:tag name="LATEXADDIN" val="\documentclass{article}&#10;\usepackage{amsmath}&#10;\usepackage{amssymb}&#10;\usepackage{times}&#10;\pagestyle{empty}&#10;\begin{document}&#10;&#10;$$\mathbb{P}(\textnormal{some bin is empty})\leq\sum_{i=1}^{n}\mathbb{P}(\textnormal{bin }i\textnormal{ is empty})=n\cdot\left(1-\frac{1}{n}\right)^{m}\approx n\cdot e^{-m/n}$$&#10;&#10;\end{document}&#10;"/>
  <p:tag name="IGUANATEXSIZE" val="40"/>
  <p:tag name="IGUANATEXCURSOR" val="29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28"/>
  <p:tag name="ORIGINALWIDTH" val="1.227686"/>
  <p:tag name="EMFCHILD" val="True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1875"/>
  <p:tag name="EMFCHILD" val="Tru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134"/>
  <p:tag name="EMFCHILD" val="Tru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674114"/>
  <p:tag name="EMFCHILD" val="Tru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14"/>
  <p:tag name="ORIGINALWIDTH" val="2.031257"/>
  <p:tag name="EMFCHILD" val="Tru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41971"/>
  <p:tag name="EMFCHILD" val="Tru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886"/>
  <p:tag name="ORIGINALWIDTH" val="2.834829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0417"/>
  <p:tag name="ORIGINALWIDTH" val="2.96875"/>
  <p:tag name="LATEXADDIN" val="\documentclass{article}&#10;\usepackage{amsmath}&#10;\pagestyle{empty}&#10;\begin{document}&#10;&#10;$$\prod_{i=1}^{m-1}\left(1-\frac{i}{n}\right)\approx\prod_{i=1}^{m-1}e^{-i/n}\approx\exp\left(-\frac{m^2}{2n}\right)$$&#10;&#10;\end{document}"/>
  <p:tag name="IGUANATEXSIZE" val="48"/>
  <p:tag name="IGUANATEXCURSOR" val="18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28"/>
  <p:tag name="ORIGINALWIDTH" val="1.875"/>
  <p:tag name="EMFCHILD" val="Tru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886"/>
  <p:tag name="ORIGINALWIDTH" val="2.8125"/>
  <p:tag name="EMFCHILD" val="True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517857"/>
  <p:tag name="EMFCHILD" val="Tru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386"/>
  <p:tag name="ORIGINALWIDTH" val=".6473285"/>
  <p:tag name="EMFCHILD" val="Tru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678572"/>
  <p:tag name="EMFCHILD" val="Tru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517857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343759"/>
  <p:tag name="EMFCHILD" val="True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3.058043"/>
  <p:tag name="EMFCHILD" val="Tru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28"/>
  <p:tag name="ORIGINALWIDTH" val="1.897329"/>
  <p:tag name="EMFCHILD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28"/>
  <p:tag name="ORIGINALWIDTH" val="2.5"/>
  <p:tag name="EMFCHILD" val="True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785715"/>
  <p:tag name="EMFCHILD" val="True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321429"/>
  <p:tag name="EMFCHILD" val="Tru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2.254472"/>
  <p:tag name="EMFCHILD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2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031259"/>
  <p:tag name="EMFCHILD" val="True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8125"/>
  <p:tag name="EMFCHILD" val="Tru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919643"/>
  <p:tag name="EMFCHILD" val="Tru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06257"/>
  <p:tag name="EMFCHILD" val="Tru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72"/>
  <p:tag name="ORIGINALWIDTH" val="1.160714"/>
  <p:tag name="EMFCHILD" val="True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2143"/>
  <p:tag name="ORIGINALWIDTH" val="1.473214"/>
  <p:tag name="EMFCHILD" val="True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2"/>
  <p:tag name="EMFCHILD" val="Tru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678572"/>
  <p:tag name="EMFCHILD" val="Tru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3.468759"/>
  <p:tag name="EMFCHILD" val="True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517857"/>
  <p:tag name="EMFCHILD" val="Tru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008858"/>
  <p:tag name="ORIGINALWIDTH" val="2.790186"/>
  <p:tag name="EMFCHILD" val="Tru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8214"/>
  <p:tag name="ORIGINALWIDTH" val="1.897329"/>
  <p:tag name="EMFCHILD" val="Tru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28"/>
  <p:tag name="ORIGINALWIDTH" val="2.5"/>
  <p:tag name="EMFCHILD" val="Tru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71"/>
  <p:tag name="ORIGINALWIDTH" val="1.071429"/>
  <p:tag name="EMFCHILD" val="Tru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785715"/>
  <p:tag name="EMFCHILD" val="Tru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321429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843759"/>
  <p:tag name="EMFCHILD" val="Tru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2.254472"/>
  <p:tag name="EMFCHILD" val="Tru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2"/>
  <p:tag name="EMFCHILD" val="Tru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008858"/>
  <p:tag name="ORIGINALWIDTH" val="2.8125"/>
  <p:tag name="EMFCHILD" val="Tru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919643"/>
  <p:tag name="EMFCHILD" val="Tru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06257"/>
  <p:tag name="EMFCHILD" val="Tru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72"/>
  <p:tag name="ORIGINALWIDTH" val="1.160714"/>
  <p:tag name="EMFCHILD" val="Tru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428572"/>
  <p:tag name="EMFCHILD" val="Tru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2"/>
  <p:tag name="EMFCHILD" val="Tru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1.674114"/>
  <p:tag name="EMFCHILD" val="Tru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124999"/>
  <p:tag name="EMFCHILD" val="Tru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1.406257"/>
  <p:tag name="EMFCHILD" val="Tru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830357"/>
  <p:tag name="EMFCHILD" val="True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98214"/>
  <p:tag name="ORIGINALWIDTH" val="1.7634"/>
  <p:tag name="EMFCHILD" val="Tru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28"/>
  <p:tag name="ORIGINALWIDTH" val="2.477686"/>
  <p:tag name="EMFCHILD" val="Tru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678572"/>
  <p:tag name="EMFCHILD" val="True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1.0625"/>
  <p:tag name="EMFCHILD" val="True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43"/>
  <p:tag name="ORIGINALWIDTH" val="1.406257"/>
  <p:tag name="EMFCHILD" val="Tru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830357"/>
  <p:tag name="EMFCHILD" val="True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3"/>
  <p:tag name="ORIGINALWIDTH" val="2.1875"/>
  <p:tag name="EMFCHILD" val="Tru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886"/>
  <p:tag name="ORIGINALWIDTH" val="1.071429"/>
  <p:tag name="EMFCHILD" val="True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5.825914"/>
  <p:tag name="EMFCHILD" val="Tru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5.825914"/>
  <p:tag name="EMFCHILD" val="True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58.96876"/>
  <p:tag name="LATEXADDIN" val="\documentclass{article}&#10;\usepackage{amsmath}&#10;\usepackage{amssymb}&#10;\usepackage{times}&#10;\pagestyle{empty}&#10;\begin{document}&#10;&#10;$\mathbb{P}(X\geq(1+\delta)\mu)$ when $\mu=50$&#10;&#10;\end{document}&#10;"/>
  <p:tag name="IGUANATEXSIZE" val="40"/>
  <p:tag name="IGUANATEXCURSOR" val="1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2.156259"/>
  <p:tag name="EMFCHILD" val="Tru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LATEXADDIN" val="\documentclass{article}&#10;\usepackage{amsmath}&#10;\usepackage{amssymb}&#10;\usepackage{times}&#10;\pagestyle{empty}&#10;\begin{document}&#10;&#10;$\mathbb{P}(X\geq(1+\delta)\mu)$ when $\mu=50$&#10;&#10;\end{document}&#10;"/>
  <p:tag name="IGUANATEXSIZE" val="40"/>
  <p:tag name="IGUANATEXCURSOR" val="1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8125"/>
  <p:tag name="EMFCHILD" val="Tru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125"/>
  <p:tag name="EMFCHILD" val="True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"/>
  <p:tag name="EMFCHILD" val="True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09376"/>
  <p:tag name="EMFCHILD" val="True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90626"/>
  <p:tag name="EMFCHILD" val="True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1.09376"/>
  <p:tag name="EMFCHILD" val="Tru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3.125"/>
  <p:tag name="EMFCHILD" val="True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21876"/>
  <p:tag name="EMFCHILD" val="True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84376"/>
  <p:tag name="EMFCHILD" val="True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0625"/>
  <p:tag name="EMFCHILD" val="Tru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84376"/>
  <p:tag name="EMFCHILD" val="Tru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6876"/>
  <p:tag name="EMFCHILD" val="Tru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58.96876"/>
  <p:tag name="LATEXADDIN" val="\documentclass{article}&#10;\usepackage{amsmath}&#10;\usepackage{amssymb}&#10;\usepackage{times}&#10;\pagestyle{empty}&#10;\begin{document}&#10;&#10;$\mathbb{P}(X\geq(1+\delta)\mu)$ when $\mu=50$&#10;&#10;\end{document}&#10;"/>
  <p:tag name="IGUANATEXSIZE" val="40"/>
  <p:tag name="IGUANATEXCURSOR" val="1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375"/>
  <p:tag name="EMFCHILD" val="Tru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LATEXADDIN" val="\documentclass{article}&#10;\usepackage{amsmath}&#10;\usepackage{amssymb}&#10;\usepackage{times}&#10;\pagestyle{empty}&#10;\begin{document}&#10;&#10;$\mathbb{P}(X\geq(1+\delta)\mu)$ when $\mu=50$&#10;&#10;\end{document}&#10;"/>
  <p:tag name="IGUANATEXSIZE" val="40"/>
  <p:tag name="IGUANATEXCURSOR" val="1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8125"/>
  <p:tag name="EMFCHILD" val="True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125"/>
  <p:tag name="EMFCHILD" val="Tru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"/>
  <p:tag name="EMFCHILD" val="Tru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09376"/>
  <p:tag name="EMFCHILD" val="True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90626"/>
  <p:tag name="EMFCHILD" val="Tru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2.1875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812499"/>
  <p:tag name="EMFCHILD" val="True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3.125"/>
  <p:tag name="EMFCHILD" val="Tru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21876"/>
  <p:tag name="EMFCHILD" val="Tru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84376"/>
  <p:tag name="EMFCHILD" val="True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0625"/>
  <p:tag name="EMFCHILD" val="Tru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84376"/>
  <p:tag name="EMFCHILD" val="Tru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6876"/>
  <p:tag name="EMFCHILD" val="Tru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5"/>
  <p:tag name="ORIGINALWIDTH" val="71.48442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32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3.499999"/>
  <p:tag name="EMFCHILD" val="True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695325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32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070325"/>
  <p:tag name="EMFCHILD" val="Tru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21095"/>
  <p:tag name="EMFCHILD" val="Tru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.46875"/>
  <p:tag name="EMFCHILD" val="True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3.789075"/>
  <p:tag name="EMFCHILD" val="Tru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5"/>
  <p:tag name="ORIGINALWIDTH" val="1.40625"/>
  <p:tag name="EMFCHILD" val="Tru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4"/>
  <p:tag name="ORIGINALWIDTH" val="2.124999"/>
  <p:tag name="EMFCHILD" val="True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953125"/>
  <p:tag name="EMFCHILD" val="True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125"/>
  <p:tag name="ORIGINALWIDTH" val="6.132825"/>
  <p:tag name="EMFCHILD" val="True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.9375"/>
  <p:tag name="EMFCHILD" val="Tru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"/>
  <p:tag name="ORIGINALWIDTH" val="2.34375"/>
  <p:tag name="EMFCHILD" val="True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171875"/>
  <p:tag name="EMFCHILD" val="Tru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65625"/>
  <p:tag name="EMFCHILD" val="Tru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3.789075"/>
  <p:tag name="EMFCHILD" val="Tru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24"/>
  <p:tag name="ORIGINALWIDTH" val="1.218759"/>
  <p:tag name="EMFCHILD" val="True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5"/>
  <p:tag name="ORIGINALWIDTH" val="1.445325"/>
  <p:tag name="EMFCHILD" val="Tru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51575"/>
  <p:tag name="EMFCHILD" val="True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484375"/>
  <p:tag name="EMFCHILD" val="Tru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46095"/>
  <p:tag name="EMFCHILD" val="Tru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.773474"/>
  <p:tag name="EMFCHILD" val="Tru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2422"/>
  <p:tag name="ORIGINALWIDTH" val="83.47661"/>
  <p:tag name="LATEXADDIN" val="\documentclass{article}&#10;\usepackage{amsmath}&#10;\usepackage{amssymb}&#10;\usepackage{times}&#10;\pagestyle{empty}&#10;\begin{document}&#10;&#10;$$\mathbb{P}(X_i\geq t)\leq\frac{e^t}{et^t}\leq\frac{1}{e}\left(\frac{\ln\ln{n}}{\ln{n}}\right)^{\frac{e\ln{n}}{\ln\ln{n}}}\leq\frac{1}{n^2}$$&#10;&#10;\end{document}&#10;"/>
  <p:tag name="IGUANATEXSIZE" val="32"/>
  <p:tag name="IGUANATEXCURSOR" val="26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2.695325"/>
  <p:tag name="LATEXADDIN" val="\documentclass{article}&#10;\usepackage{amsmath}&#10;\usepackage{amssymb}&#10;\usepackage{times}&#10;\pagestyle{empty}&#10;\begin{document}&#10;&#10;$$\mathbb{P}(X_i\geq t)\leq\frac{e^t}{et^t}\leq\frac{1}{e}\left(\frac{\ln\ln{n}}{\ln{n}}\right)^{\frac{e\ln{n}}{\ln\ln{n}}}\leq\frac{1}{n^2}$$&#10;&#10;\end{document}&#10;"/>
  <p:tag name="IGUANATEXSIZE" val="32"/>
  <p:tag name="IGUANATEXCURSOR" val="26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5625"/>
  <p:tag name="ORIGINALWIDTH" val="1.0547"/>
  <p:tag name="EMFCHILD" val="Tru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124999"/>
  <p:tag name="EMFCHILD" val="Tru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3.789075"/>
  <p:tag name="EMFCHILD" val="Tru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.9765749"/>
  <p:tag name="EMFCHILD" val="Tru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EMFCHILD" val="Tru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46875"/>
  <p:tag name="ORIGINALWIDTH" val="1.40625"/>
  <p:tag name="EMFCHILD" val="Tru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5625"/>
  <p:tag name="ORIGINALWIDTH" val="1.0547"/>
  <p:tag name="EMFCHILD" val="Tru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EMFCHILD" val="True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1.796875"/>
  <p:tag name="EMFCHILD" val="Tru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1.09375"/>
  <p:tag name="EMFCHILD" val="Tru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1.757825"/>
  <p:tag name="EMFCHILD" val="Tru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46875"/>
  <p:tag name="ORIGINALWIDTH" val="1.40625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1.0547"/>
  <p:tag name="EMFCHILD" val="Tru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EMFCHILD" val="Tru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52345"/>
  <p:tag name="EMFCHILD" val="Tru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1.757825"/>
  <p:tag name="EMFCHILD" val="True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8"/>
  <p:tag name="ORIGINALWIDTH" val="2.265625"/>
  <p:tag name="EMFCHILD" val="Tru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15625"/>
  <p:tag name="EMFCHILD" val="Tru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4375"/>
  <p:tag name="EMFCHILD" val="True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547"/>
  <p:tag name="EMFCHILD" val="Tru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047"/>
  <p:tag name="EMFCHILD" val="Tru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46095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12499"/>
  <p:tag name="EMFCHILD" val="Tru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15625"/>
  <p:tag name="EMFCHILD" val="True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047"/>
  <p:tag name="EMFCHILD" val="Tru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5"/>
  <p:tag name="EMFCHILD" val="True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8"/>
  <p:tag name="ORIGINALWIDTH" val="2.265625"/>
  <p:tag name="EMFCHILD" val="Tru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132825"/>
  <p:tag name="EMFCHILD" val="Tru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859499"/>
  <p:tag name="EMFCHILD" val="Tru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3672"/>
  <p:tag name="EMFCHILD" val="Tru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468751"/>
  <p:tag name="EMFCHILD" val="True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937499"/>
  <p:tag name="EMFCHILD" val="True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468751"/>
  <p:tag name="EMFCHILD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40625"/>
  <p:tag name="EMFCHILD" val="Tru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EMFCHILD" val="Tru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52345"/>
  <p:tag name="EMFCHILD" val="Tru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5"/>
  <p:tag name="EMFCHILD" val="True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40625"/>
  <p:tag name="EMFCHILD" val="True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5.39065"/>
  <p:tag name="EMFCHILD" val="True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.26565"/>
  <p:tag name="EMFCHILD" val="Tru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11.95315"/>
  <p:tag name="EMFCHILD" val="Tru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"/>
  <p:tag name="ORIGINALWIDTH" val="6.093758"/>
  <p:tag name="EMFCHILD" val="Tru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746"/>
  <p:tag name="ORIGINALWIDTH" val="8.437526"/>
  <p:tag name="EMFCHILD" val="True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4.804725"/>
  <p:tag name="EMFCHILD" val="True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6172"/>
  <p:tag name="ORIGINALWIDTH" val="73.43751"/>
  <p:tag name="LATEXADDIN" val="\documentclass{article}&#10;\usepackage{amsmath}&#10;\usepackage{amssymb}&#10;\usepackage{times}&#10;\pagestyle{empty}&#10;\begin{document}&#10;&#10;$$\mathbb{P}(X_i\geq(1+\delta)\mu)\leq\left(\frac{e^{\delta}}{(1+\delta)^{(1+\delta)}}\right)^{\mu}$$&#10;&#10;\end{document}&#10;"/>
  <p:tag name="IGUANATEXSIZE" val="32"/>
  <p:tag name="IGUANATEXCURSOR" val="22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"/>
  <p:tag name="ORIGINALWIDTH" val="2.695325"/>
  <p:tag name="LATEXADDIN" val="\documentclass{article}&#10;\usepackage{amsmath}&#10;\usepackage{amssymb}&#10;\usepackage{times}&#10;\pagestyle{empty}&#10;\begin{document}&#10;&#10;$$\mathbb{P}(X_i\geq(1+\delta)\mu)\leq\left(\frac{e^{\delta}}{(1+\delta)^{(1+\delta)}}\right)^{\mu}$$&#10;&#10;\end{document}&#10;"/>
  <p:tag name="IGUANATEXSIZE" val="32"/>
  <p:tag name="IGUANATEXCURSOR" val="22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"/>
  <p:tag name="ORIGINALWIDTH" val="3.789075"/>
  <p:tag name="EMFCHILD" val="True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9"/>
  <p:tag name="EMFCHILD" val="True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9375"/>
  <p:tag name="EMFCHILD" val="Tru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52345"/>
  <p:tag name="EMFCHILD" val="Tru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4"/>
  <p:tag name="ORIGINALWIDTH" val=".9687595"/>
  <p:tag name="EMFCHILD" val="Tru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3.046875"/>
  <p:tag name="EMFCHILD" val="Tru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1.875"/>
  <p:tag name="EMFCHILD" val="True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2.46095"/>
  <p:tag name="EMFCHILD" val="True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9375"/>
  <p:tag name="EMFCHILD" val="True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1407"/>
  <p:tag name="ORIGINALWIDTH" val="2.226575"/>
  <p:tag name="EMFCHILD" val="Tru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757825"/>
  <p:tag name="EMFCHILD" val="Tru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45325"/>
  <p:tag name="EMFCHILD" val="True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9583"/>
  <p:tag name="ORIGINALWIDTH" val="1.171883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343759"/>
  <p:tag name="EMFCHILD" val="True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52345"/>
  <p:tag name="EMFCHILD" val="Tru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3.046875"/>
  <p:tag name="EMFCHILD" val="Tru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1.875"/>
  <p:tag name="EMFCHILD" val="Tru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.8593751"/>
  <p:tag name="EMFCHILD" val="Tru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171875"/>
  <p:tag name="EMFCHILD" val="True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2.382825"/>
  <p:tag name="EMFCHILD" val="Tru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5"/>
  <p:tag name="EMFCHILD" val="True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.8203249"/>
  <p:tag name="EMFCHILD" val="True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1407"/>
  <p:tag name="ORIGINALWIDTH" val="2.265625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5626"/>
  <p:tag name="EMFCHILD" val="Tru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75"/>
  <p:tag name="EMFCHILD" val="True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3.20315"/>
  <p:tag name="EMFCHILD" val="Tru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22657"/>
  <p:tag name="ORIGINALWIDTH" val="88.63285"/>
  <p:tag name="LATEXADDIN" val="\documentclass{article}&#10;\usepackage{amsmath}&#10;\usepackage{amssymb}&#10;\usepackage{times}&#10;\pagestyle{empty}&#10;\begin{document}&#10;&#10;$$\mu=\mathbb{E}(X_i)=\mathbb{E}\left(\sum_{j=1}^{m}Y_{ij}\right)=\sum_{j=1}^{m}\mathbb{E}(Y_{ij})=\frac{m}{n}$$&#10;&#10;\end{document}&#10;"/>
  <p:tag name="IGUANATEXSIZE" val="32"/>
  <p:tag name="IGUANATEXCURSOR" val="17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71875"/>
  <p:tag name="ORIGINALWIDTH" val="45.15625"/>
  <p:tag name="LATEXADDIN" val="\documentclass{article}&#10;\usepackage{amsmath}&#10;\usepackage{amssymb}&#10;\usepackage{times}&#10;\pagestyle{empty}&#10;\begin{document}&#10;&#10;$$X_i\sim\textnormal{Binomial}\left(m,\frac{1}{n}\right)$$&#10;&#10;\end{document}&#10;"/>
  <p:tag name="IGUANATEXSIZE" val="32"/>
  <p:tag name="IGUANATEXCURSOR" val="16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3.828125"/>
  <p:tag name="LATEXADDIN" val="\documentclass{article}&#10;\usepackage{amsmath}&#10;\usepackage{amssymb}&#10;\usepackage{times}&#10;\pagestyle{empty}&#10;\begin{document}&#10;&#10;$$X_i\sim\textnormal{Binomial}\left(m,\frac{1}{n}\right)$$&#10;&#10;\end{document}&#10;"/>
  <p:tag name="IGUANATEXSIZE" val="32"/>
  <p:tag name="IGUANATEXCURSOR" val="16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71875"/>
  <p:tag name="ORIGINALWIDTH" val="3.08595"/>
  <p:tag name="EMFCHILD" val="True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65625"/>
  <p:tag name="EMFCHILD" val="Tru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9375"/>
  <p:tag name="EMFCHILD" val="True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2.14845"/>
  <p:tag name="EMFCHILD" val="Tru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2.656259"/>
  <p:tag name="EMFCHILD" val="Tru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2.03125"/>
  <p:tag name="EMFCHILD" val="True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3.476575"/>
  <p:tag name="EMFCHILD" val="True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9375"/>
  <p:tag name="EMFCHILD" val="True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875"/>
  <p:tag name="EMFCHILD" val="True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9375"/>
  <p:tag name="EMFCHILD" val="True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71875"/>
  <p:tag name="ORIGINALWIDTH" val="2.265625"/>
  <p:tag name="EMFCHILD" val="True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3.789075"/>
  <p:tag name="EMFCHILD" val="True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45325"/>
  <p:tag name="ORIGINALWIDTH" val=".546875"/>
  <p:tag name="EMFCHILD" val="True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1.5625"/>
  <p:tag name="EMFCHILD" val="True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"/>
  <p:tag name="EMFCHILD" val="Tru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3126"/>
  <p:tag name="EMFCHILD" val="True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71875"/>
  <p:tag name="ORIGINALWIDTH" val="2.265625"/>
  <p:tag name="EMFCHILD" val="True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.773474"/>
  <p:tag name="EMFCHILD" val="True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4999"/>
  <p:tag name="ORIGINALWIDTH" val="2.5"/>
  <p:tag name="LATEXADDIN" val="\documentclass{article}&#10;\usepackage{amsmath}&#10;\usepackage{amssymb}&#10;\usepackage{times}&#10;\pagestyle{empty}&#10;\begin{document}&#10;&#10;$$\mu=\mathbb{E}(X_i)=\mathbb{E}\left(\sum_{j=1}^{m}Y_{ij}\right)=\sum_{j=1}^{m}\mathbb{E}(Y_{ij})=\frac{m}{n}$$&#10;&#10;\end{document}&#10;"/>
  <p:tag name="IGUANATEXSIZE" val="32"/>
  <p:tag name="IGUANATEXCURSOR" val="17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25"/>
  <p:tag name="ORIGINALWIDTH" val="3.046875"/>
  <p:tag name="EMFCHILD" val="True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2.890625"/>
  <p:tag name="EMFCHILD" val="True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4698"/>
  <p:tag name="ORIGINALWIDTH" val="1.0547"/>
  <p:tag name="EMFCHILD" val="True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3.75"/>
  <p:tag name="EMFCHILD" val="True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4"/>
  <p:tag name="ORIGINALWIDTH" val=".9765748"/>
  <p:tag name="EMFCHILD" val="True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4698"/>
  <p:tag name="ORIGINALWIDTH" val="1.0547"/>
  <p:tag name="EMFCHILD" val="True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25"/>
  <p:tag name="ORIGINALWIDTH" val="3.046875"/>
  <p:tag name="EMFCHILD" val="Tru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124999"/>
  <p:tag name="EMFCHILD" val="True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2.851575"/>
  <p:tag name="EMFCHILD" val="Tru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71873"/>
  <p:tag name="ORIGINALWIDTH" val="2.539075"/>
  <p:tag name="EMFCHILD" val="Tru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71873"/>
  <p:tag name="ORIGINALWIDTH" val="2.539075"/>
  <p:tag name="EMFCHILD" val="True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2.9297"/>
  <p:tag name="EMFCHILD" val="Tru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79698"/>
  <p:tag name="ORIGINALWIDTH" val="6.09375"/>
  <p:tag name="EMFCHILD" val="True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40625"/>
  <p:tag name="EMFCHILD" val="Tru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4998"/>
  <p:tag name="ORIGINALWIDTH" val="2.382825"/>
  <p:tag name="EMFCHILD" val="Tru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32825"/>
  <p:tag name="EMFCHILD" val="True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3.320325"/>
  <p:tag name="EMFCHILD" val="True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4"/>
  <p:tag name="ORIGINALWIDTH" val=".9375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1.09376"/>
  <p:tag name="EMFCHILD" val="True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40625"/>
  <p:tag name="EMFCHILD" val="True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71873"/>
  <p:tag name="ORIGINALWIDTH" val="2.539075"/>
  <p:tag name="EMFCHILD" val="Tru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71873"/>
  <p:tag name="ORIGINALWIDTH" val="2.539075"/>
  <p:tag name="EMFCHILD" val="Tru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25"/>
  <p:tag name="ORIGINALWIDTH" val="3.046875"/>
  <p:tag name="EMFCHILD" val="True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2.96875"/>
  <p:tag name="EMFCHILD" val="True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79698"/>
  <p:tag name="ORIGINALWIDTH" val="6.132825"/>
  <p:tag name="EMFCHILD" val="Tru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40625"/>
  <p:tag name="EMFCHILD" val="Tru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4998"/>
  <p:tag name="ORIGINALWIDTH" val="2.34375"/>
  <p:tag name="EMFCHILD" val="Tru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71875"/>
  <p:tag name="EMFCHILD" val="Tru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2.890625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2.156259"/>
  <p:tag name="EMFCHILD" val="Tru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4698"/>
  <p:tag name="ORIGINALWIDTH" val="1.0547"/>
  <p:tag name="EMFCHILD" val="Tru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3.320325"/>
  <p:tag name="EMFCHILD" val="Tru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4"/>
  <p:tag name="ORIGINALWIDTH" val=".9765748"/>
  <p:tag name="EMFCHILD" val="Tru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40625"/>
  <p:tag name="EMFCHILD" val="True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4698"/>
  <p:tag name="ORIGINALWIDTH" val="1.0547"/>
  <p:tag name="EMFCHILD" val="Tru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25"/>
  <p:tag name="ORIGINALWIDTH" val="3.046875"/>
  <p:tag name="EMFCHILD" val="Tru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75"/>
  <p:tag name="EMFCHILD" val="Tru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49"/>
  <p:tag name="ORIGINALWIDTH" val="2.5"/>
  <p:tag name="EMFCHILD" val="Tru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4.023474"/>
  <p:tag name="EMFCHILD" val="True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"/>
  <p:tag name="ORIGINALWIDTH" val="87.43752"/>
  <p:tag name="LATEXADDIN" val="\documentclass{article}&#10;\usepackage{amsmath}&#10;\usepackage{amssymb}&#10;\usepackage{times}&#10;\pagestyle{empty}&#10;\begin{document}&#10;&#10;$\mu=\mathbb{E}(X_i)=\frac{m}{n}$\hspace{3em}$X_i\sim\textnormal{Binomial}\left(m,\frac{1}{n}\right)$&#10;&#10;\end{document}&#10;"/>
  <p:tag name="IGUANATEXSIZE" val="40"/>
  <p:tag name="IGUANATEXCURSOR" val="14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4"/>
  <p:tag name="ORIGINALWIDTH" val="1.218759"/>
  <p:tag name="EMFCHILD" val="Tru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6574"/>
  <p:tag name="ORIGINALWIDTH" val="80.35157"/>
  <p:tag name="LATEXADDIN" val="\documentclass{article}&#10;\usepackage{amsmath}&#10;\usepackage{amssymb}&#10;\usepackage{times}&#10;\pagestyle{empty}&#10;\begin{document}&#10;&#10;$\mathbb{P}(X_i\geq t)\leq 2^{-t}$ \hspace{1ex}when\hspace{1ex} $t\geq 2e\mu$ \hspace{1ex}implies&#10;&#10;\end{document}&#10;"/>
  <p:tag name="IGUANATEXSIZE" val="32"/>
  <p:tag name="IGUANATEXCURSOR" val="21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5157"/>
  <p:tag name="ORIGINALWIDTH" val="75.4688"/>
  <p:tag name="LATEXADDIN" val="\documentclass{article}&#10;\usepackage{amsmath}&#10;\usepackage{amssymb}&#10;\usepackage{times}&#10;\pagestyle{empty}&#10;\begin{document}&#10;&#10;$$\mathbb{P}(X_i\geq 2e\mu)\leq 2^{-2e\mu}\leq 2^{-2e\ln{n}}\leq\frac{1}{n^2}$$&#10;&#10;\end{document}&#10;"/>
  <p:tag name="IGUANATEXSIZE" val="32"/>
  <p:tag name="IGUANATEXCURSOR" val="16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5"/>
  <p:tag name="ORIGINALWIDTH" val="71.48442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32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23454"/>
  <p:tag name="ORIGINALWIDTH" val="78.47658"/>
  <p:tag name="LATEXADDIN" val="\documentclass{article}&#10;\usepackage{amsmath}&#10;\usepackage{amssymb}&#10;\usepackage{times}&#10;\pagestyle{empty}&#10;\begin{document}&#10;&#10;$\mathbb{P}(X_i\leq(1-\delta)\mu)\leq\exp\left(-\frac{\mu\delta^2}{2}\right)$ implies&#10;&#10;\end{document}&#10;"/>
  <p:tag name="IGUANATEXSIZE" val="32"/>
  <p:tag name="IGUANATEXCURSOR" val="18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6274"/>
  <p:tag name="ORIGINALWIDTH" val="76.95313"/>
  <p:tag name="LATEXADDIN" val="\documentclass{article}&#10;\usepackage{amsmath}&#10;\usepackage{amssymb}&#10;\usepackage{times}&#10;\pagestyle{empty}&#10;\begin{document}&#10;&#10;$\mathbb{P}\left(\exists i: X_i\leq \mu/2\right)\leq\frac{1}{n}$ when $u\geq 16\ln{n}$&#10;&#10;\end{document}&#10;"/>
  <p:tag name="IGUANATEXSIZE" val="32"/>
  <p:tag name="IGUANATEXCURSOR" val="20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2.695325"/>
  <p:tag name="LATEXADDIN" val="\documentclass{article}&#10;\usepackage{amsmath}&#10;\usepackage{amssymb}&#10;\usepackage{times}&#10;\pagestyle{empty}&#10;\begin{document}&#10;&#10;$\mathbb{P}\left(\exists i: X_i\leq \mu/2\right)\leq\frac{1}{n}$ when $u\geq 16\ln{n}$&#10;&#10;\end{document}&#10;"/>
  <p:tag name="IGUANATEXSIZE" val="32"/>
  <p:tag name="IGUANATEXCURSOR" val="20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9375"/>
  <p:tag name="EMFCHILD" val="Tru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2.03125"/>
  <p:tag name="EMFCHILD" val="Tru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1.21095"/>
  <p:tag name="EMFCHILD" val="Tru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.5078248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1.09376"/>
  <p:tag name="EMFCHILD" val="Tru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3.789075"/>
  <p:tag name="EMFCHILD" val="True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.9765749"/>
  <p:tag name="EMFCHILD" val="Tru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1574"/>
  <p:tag name="ORIGINALWIDTH" val="2.8125"/>
  <p:tag name="EMFCHILD" val="Tru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2.5"/>
  <p:tag name="EMFCHILD" val="Tru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796875"/>
  <p:tag name="EMFCHILD" val="Tru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83595"/>
  <p:tag name="EMFCHILD" val="Tru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547"/>
  <p:tag name="EMFCHILD" val="Tru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1574"/>
  <p:tag name="ORIGINALWIDTH" val="2.8125"/>
  <p:tag name="EMFCHILD" val="Tru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5"/>
  <p:tag name="ORIGINALWIDTH" val="1.171875"/>
  <p:tag name="EMFCHILD" val="Tru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1.953125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343759"/>
  <p:tag name="EMFCHILD" val="Tru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5"/>
  <p:tag name="ORIGINALWIDTH" val="3.08595"/>
  <p:tag name="EMFCHILD" val="Tru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2.1875"/>
  <p:tag name="EMFCHILD" val="Tru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3595"/>
  <p:tag name="EMFCHILD" val="True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2.14845"/>
  <p:tag name="EMFCHILD" val="Tru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2.382825"/>
  <p:tag name="EMFCHILD" val="Tru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1574"/>
  <p:tag name="ORIGINALWIDTH" val="2.8125"/>
  <p:tag name="EMFCHILD" val="True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1.914075"/>
  <p:tag name="EMFCHILD" val="Tru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1.015625"/>
  <p:tag name="EMFCHILD" val="Tru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2.34375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0833"/>
  <p:tag name="ORIGINALWIDTH" val="5.390633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812499"/>
  <p:tag name="EMFCHILD" val="True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2.5"/>
  <p:tag name="EMFCHILD" val="Tru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.26565"/>
  <p:tag name="EMFCHILD" val="True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2.695325"/>
  <p:tag name="LATEXADDIN" val="\documentclass{article}&#10;\usepackage{amsmath}&#10;\usepackage{amssymb}&#10;\usepackage{times}&#10;\pagestyle{empty}&#10;\begin{document}&#10;&#10;$\mathbb{P}(X_i\leq(1-\delta)\mu)\leq\exp\left(-\frac{\mu\delta^2}{2}\right)$ implies&#10;&#10;\end{document}&#10;"/>
  <p:tag name="IGUANATEXSIZE" val="32"/>
  <p:tag name="IGUANATEXCURSOR" val="18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9077"/>
  <p:tag name="ORIGINALWIDTH" val="1.0547"/>
  <p:tag name="EMFCHILD" val="True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3.789075"/>
  <p:tag name="EMFCHILD" val="Tru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6"/>
  <p:tag name="ORIGINALWIDTH" val=".9765748"/>
  <p:tag name="EMFCHILD" val="Tru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01"/>
  <p:tag name="ORIGINALWIDTH" val="2.8125"/>
  <p:tag name="EMFCHILD" val="True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9077"/>
  <p:tag name="ORIGINALWIDTH" val="1.0547"/>
  <p:tag name="EMFCHILD" val="True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6"/>
  <p:tag name="ORIGINALWIDTH" val="1.484375"/>
  <p:tag name="EMFCHILD" val="Tru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249"/>
  <p:tag name="ORIGINALWIDTH" val="2.77345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3.499999"/>
  <p:tag name="EMFCHILD" val="Tru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6"/>
  <p:tag name="ORIGINALWIDTH" val="1.875"/>
  <p:tag name="EMFCHILD" val="Tru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9077"/>
  <p:tag name="ORIGINALWIDTH" val="1.0547"/>
  <p:tag name="EMFCHILD" val="Tru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1"/>
  <p:tag name="ORIGINALWIDTH" val="2.5"/>
  <p:tag name="EMFCHILD" val="Tru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9077"/>
  <p:tag name="ORIGINALWIDTH" val="1.0547"/>
  <p:tag name="EMFCHILD" val="Tru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01"/>
  <p:tag name="ORIGINALWIDTH" val="2.8125"/>
  <p:tag name="EMFCHILD" val="Tru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01"/>
  <p:tag name="ORIGINALWIDTH" val="1.757825"/>
  <p:tag name="EMFCHILD" val="Tru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1"/>
  <p:tag name="ORIGINALWIDTH" val="2.3047"/>
  <p:tag name="EMFCHILD" val="Tru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6"/>
  <p:tag name="ORIGINALWIDTH" val="2.265625"/>
  <p:tag name="EMFCHILD" val="Tru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23454"/>
  <p:tag name="ORIGINALWIDTH" val="1.757825"/>
  <p:tag name="EMFCHILD" val="True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249"/>
  <p:tag name="ORIGINALWIDTH" val="2.8125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4"/>
  <p:tag name="ORIGINALWIDTH" val="2.124999"/>
  <p:tag name="EMFCHILD" val="Tru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01"/>
  <p:tag name="ORIGINALWIDTH" val="1.914075"/>
  <p:tag name="EMFCHILD" val="Tru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9076"/>
  <p:tag name="ORIGINALWIDTH" val="1.40625"/>
  <p:tag name="EMFCHILD" val="Tru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1.132825"/>
  <p:tag name="EMFCHILD" val="Tru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1"/>
  <p:tag name="ORIGINALWIDTH" val="1.40625"/>
  <p:tag name="EMFCHILD" val="True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23454"/>
  <p:tag name="ORIGINALWIDTH" val="1.71875"/>
  <p:tag name="EMFCHILD" val="Tru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1.0547"/>
  <p:tag name="EMFCHILD" val="Tru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01"/>
  <p:tag name="ORIGINALWIDTH" val="3.476575"/>
  <p:tag name="EMFCHILD" val="True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2.14845"/>
  <p:tag name="EMFCHILD" val="Tru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1.09375"/>
  <p:tag name="EMFCHILD" val="Tru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51"/>
  <p:tag name="ORIGINALWIDTH" val="1.09375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24"/>
  <p:tag name="ORIGINALWIDTH" val="1.218759"/>
  <p:tag name="EMFCHILD" val="True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6"/>
  <p:tag name="ORIGINALWIDTH" val="1.796875"/>
  <p:tag name="EMFCHILD" val="Tru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6"/>
  <p:tag name="ORIGINALWIDTH" val="1.3672"/>
  <p:tag name="EMFCHILD" val="True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5"/>
  <p:tag name="ORIGINALWIDTH" val="5.781275"/>
  <p:tag name="EMFCHILD" val="Tru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695325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32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070325"/>
  <p:tag name="EMFCHILD" val="Tru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21095"/>
  <p:tag name="EMFCHILD" val="Tru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.46875"/>
  <p:tag name="EMFCHILD" val="Tru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3.789075"/>
  <p:tag name="EMFCHILD" val="Tru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093759"/>
  <p:tag name="EMFCHILD" val="True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5"/>
  <p:tag name="ORIGINALWIDTH" val="1.40625"/>
  <p:tag name="EMFCHILD" val="True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953125"/>
  <p:tag name="EMFCHILD" val="Tru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125"/>
  <p:tag name="ORIGINALWIDTH" val="6.132825"/>
  <p:tag name="EMFCHILD" val="Tru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.9375"/>
  <p:tag name="EMFCHILD" val="Tru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"/>
  <p:tag name="ORIGINALWIDTH" val="2.34375"/>
  <p:tag name="EMFCHILD" val="Tru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171875"/>
  <p:tag name="EMFCHILD" val="Tru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65625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3.789075"/>
  <p:tag name="EMFCHILD" val="True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125"/>
  <p:tag name="EMFCHILD" val="Tru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5"/>
  <p:tag name="ORIGINALWIDTH" val="1.445325"/>
  <p:tag name="EMFCHILD" val="True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0949"/>
  <p:tag name="ORIGINALWIDTH" val="1.0547"/>
  <p:tag name="EMFCHILD" val="True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851575"/>
  <p:tag name="EMFCHILD" val="Tru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484375"/>
  <p:tag name="EMFCHILD" val="Tru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46095"/>
  <p:tag name="EMFCHILD" val="Tru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.773474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4"/>
  <p:tag name="ORIGINALWIDTH" val="3.031259"/>
  <p:tag name="EMFCHILD" val="True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6573"/>
  <p:tag name="ORIGINALWIDTH" val="2.695325"/>
  <p:tag name="LATEXADDIN" val="\documentclass{article}&#10;\usepackage{amsmath}&#10;\usepackage{amssymb}&#10;\usepackage{times}&#10;\pagestyle{empty}&#10;\begin{document}&#10;&#10;$$\mathbb{P}(X_i\geq 2e\mu)\leq 2^{-2e\mu}\leq 2^{-2e\ln{n}}\leq\frac{1}{n^2}$$&#10;&#10;\end{document}&#10;"/>
  <p:tag name="IGUANATEXSIZE" val="32"/>
  <p:tag name="IGUANATEXCURSOR" val="16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8123"/>
  <p:tag name="ORIGINALWIDTH" val="1.0547"/>
  <p:tag name="EMFCHILD" val="Tru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6573"/>
  <p:tag name="ORIGINALWIDTH" val="3.789075"/>
  <p:tag name="EMFCHILD" val="Tru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4"/>
  <p:tag name="ORIGINALWIDTH" val=".9765748"/>
  <p:tag name="EMFCHILD" val="Tru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48"/>
  <p:tag name="ORIGINALWIDTH" val="2.8125"/>
  <p:tag name="EMFCHILD" val="Tru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3"/>
  <p:tag name="ORIGINALWIDTH" val="1.83595"/>
  <p:tag name="EMFCHILD" val="Tru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796875"/>
  <p:tag name="EMFCHILD" val="Tru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3"/>
  <p:tag name="ORIGINALWIDTH" val="2.5"/>
  <p:tag name="EMFCHILD" val="Tru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8123"/>
  <p:tag name="ORIGINALWIDTH" val="1.09375"/>
  <p:tag name="EMFCHILD" val="Tru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48"/>
  <p:tag name="ORIGINALWIDTH" val="2.8125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2.468759"/>
  <p:tag name="EMFCHILD" val="Tru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3"/>
  <p:tag name="ORIGINALWIDTH" val="1.83595"/>
  <p:tag name="EMFCHILD" val="True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247"/>
  <p:tag name="ORIGINALWIDTH" val="2.14845"/>
  <p:tag name="EMFCHILD" val="True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4"/>
  <p:tag name="ORIGINALWIDTH" val="1.40625"/>
  <p:tag name="EMFCHILD" val="Tru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01574"/>
  <p:tag name="ORIGINALWIDTH" val="1.3672"/>
  <p:tag name="EMFCHILD" val="Tru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914075"/>
  <p:tag name="EMFCHILD" val="True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48"/>
  <p:tag name="ORIGINALWIDTH" val="2.8125"/>
  <p:tag name="EMFCHILD" val="Tru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3"/>
  <p:tag name="ORIGINALWIDTH" val="1.83595"/>
  <p:tag name="EMFCHILD" val="Tru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247"/>
  <p:tag name="ORIGINALWIDTH" val="2.1875"/>
  <p:tag name="EMFCHILD" val="Tru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4"/>
  <p:tag name="ORIGINALWIDTH" val="1.445325"/>
  <p:tag name="EMFCHILD" val="Tru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01574"/>
  <p:tag name="ORIGINALWIDTH" val="1.40625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312402"/>
  <p:tag name="ORIGINALWIDTH" val=".4999998"/>
  <p:tag name="EMFCHILD" val="True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99999"/>
  <p:tag name="ORIGINALWIDTH" val=".7421998"/>
  <p:tag name="EMFCHILD" val="True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499"/>
  <p:tag name="ORIGINALWIDTH" val="1.71875"/>
  <p:tag name="EMFCHILD" val="Tru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01574"/>
  <p:tag name="ORIGINALWIDTH" val="1.953125"/>
  <p:tag name="EMFCHILD" val="Tru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48"/>
  <p:tag name="ORIGINALWIDTH" val="2.8125"/>
  <p:tag name="EMFCHILD" val="True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3"/>
  <p:tag name="ORIGINALWIDTH" val="1.52345"/>
  <p:tag name="EMFCHILD" val="True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2.5"/>
  <p:tag name="EMFCHILD" val="Tru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24"/>
  <p:tag name="ORIGINALWIDTH" val="1.40625"/>
  <p:tag name="EMFCHILD" val="True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3"/>
  <p:tag name="ORIGINALWIDTH" val="4.804725"/>
  <p:tag name="EMFCHILD" val="Tru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5324"/>
  <p:tag name="ORIGINALWIDTH" val="2.695325"/>
  <p:tag name="LATEXADDIN" val="\documentclass{article}&#10;\usepackage{amsmath}&#10;\usepackage{amssymb}&#10;\usepackage{times}&#10;\pagestyle{empty}&#10;\begin{document}&#10;&#10;$\mathbb{P}(X_i\geq t)\leq 2^{-t}$ \hspace{1ex}when\hspace{1ex} $t\geq 2e\mu$ \hspace{1ex}implies&#10;&#10;\end{document}&#10;"/>
  <p:tag name="IGUANATEXSIZE" val="32"/>
  <p:tag name="IGUANATEXCURSOR" val="21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3125"/>
  <p:tag name="ORIGINALWIDTH" val="1.0547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249999"/>
  <p:tag name="EMFCHILD" val="True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3.789075"/>
  <p:tag name="EMFCHILD" val="Tru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24"/>
  <p:tag name="ORIGINALWIDTH" val=".9765748"/>
  <p:tag name="EMFCHILD" val="Tru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4074"/>
  <p:tag name="ORIGINALWIDTH" val="2.8125"/>
  <p:tag name="EMFCHILD" val="True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1.445325"/>
  <p:tag name="EMFCHILD" val="Tru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3125"/>
  <p:tag name="ORIGINALWIDTH" val="1.0547"/>
  <p:tag name="EMFCHILD" val="Tru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4074"/>
  <p:tag name="ORIGINALWIDTH" val="2.77345"/>
  <p:tag name="EMFCHILD" val="Tru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1.83595"/>
  <p:tag name="EMFCHILD" val="True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248"/>
  <p:tag name="ORIGINALWIDTH" val="2.1875"/>
  <p:tag name="EMFCHILD" val="True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9074"/>
  <p:tag name="ORIGINALWIDTH" val="1.09375"/>
  <p:tag name="EMFCHILD" val="Tru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3.08595"/>
  <p:tag name="EMFCHILD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33"/>
  <p:tag name="ORIGINALWIDTH" val=".9635499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"/>
  <p:tag name="EMFCHILD" val="Tru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2.226575"/>
  <p:tag name="EMFCHILD" val="Tru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24"/>
  <p:tag name="ORIGINALWIDTH" val="1.83595"/>
  <p:tag name="EMFCHILD" val="Tru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2.14845"/>
  <p:tag name="EMFCHILD" val="Tru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24"/>
  <p:tag name="ORIGINALWIDTH" val="1.445325"/>
  <p:tag name="EMFCHILD" val="Tru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4074"/>
  <p:tag name="ORIGINALWIDTH" val="2.8125"/>
  <p:tag name="EMFCHILD" val="Tru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1.83595"/>
  <p:tag name="EMFCHILD" val="True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1.796875"/>
  <p:tag name="EMFCHILD" val="Tru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5"/>
  <p:tag name="EMFCHILD" val="True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1.09375"/>
  <p:tag name="EMFCHILD" val="True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3.476575"/>
  <p:tag name="EMFCHILD" val="Tru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781259"/>
  <p:tag name="EMFCHILD" val="True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199"/>
  <p:tag name="ORIGINALWIDTH" val="2.14845"/>
  <p:tag name="EMFCHILD" val="Tru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1.09375"/>
  <p:tag name="EMFCHILD" val="Tru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1.09375"/>
  <p:tag name="EMFCHILD" val="True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24"/>
  <p:tag name="ORIGINALWIDTH" val="1.83595"/>
  <p:tag name="EMFCHILD" val="Tru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3672"/>
  <p:tag name="EMFCHILD" val="Tru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5"/>
  <p:tag name="LATEXADDIN" val="\documentclass{article}&#10;\usepackage{amsmath}&#10;\usepackage{amssymb}&#10;\usepackage{times}&#10;\pagestyle{empty}&#10;\begin{document}&#10;&#10;$\mu=\mathbb{E}(X_i)=\frac{m}{n}$\hspace{3em}$X_i\sim\textnormal{Binomial}\left(m,\frac{1}{n}\right)$&#10;&#10;\end{document}&#10;"/>
  <p:tag name="IGUANATEXSIZE" val="40"/>
  <p:tag name="IGUANATEXCURSOR" val="14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875"/>
  <p:tag name="EMFCHILD" val="Tru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9376"/>
  <p:tag name="EMFCHILD" val="Tru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8125"/>
  <p:tag name="EMFCHILD" val="Tru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31259"/>
  <p:tag name="EMFCHILD" val="Tru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.9687598"/>
  <p:tag name="EMFCHILD" val="Tru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9376"/>
  <p:tag name="EMFCHILD" val="Tru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9376"/>
  <p:tag name="EMFCHILD" val="Tru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2.96876"/>
  <p:tag name="EMFCHILD" val="True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8125"/>
  <p:tag name="EMFCHILD" val="Tru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.9687598"/>
  <p:tag name="EMFCHILD" val="Tru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9376"/>
  <p:tag name="EMFCHILD" val="Tru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65626"/>
  <p:tag name="EMFCHILD" val="True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09376"/>
  <p:tag name="EMFCHILD" val="Tru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468759"/>
  <p:tag name="EMFCHILD" val="True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2.15626"/>
  <p:tag name="EMFCHILD" val="Tru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03126"/>
  <p:tag name="EMFCHILD" val="Tru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3.5"/>
  <p:tag name="EMFCHILD" val="Tru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09376"/>
  <p:tag name="EMFCHILD" val="Tru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75"/>
  <p:tag name="EMFCHILD" val="Tru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09376"/>
  <p:tag name="EMFCHILD" val="True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1.1875"/>
  <p:tag name="EMFCHILD" val="Tru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3.78126"/>
  <p:tag name="EMFCHILD" val="True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.5312598"/>
  <p:tag name="EMFCHILD" val="Tru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15626"/>
  <p:tag name="EMFCHILD" val="Tru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249999"/>
  <p:tag name="EMFCHILD" val="Tru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1.21876"/>
  <p:tag name="EMFCHILD" val="Tru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3.28128"/>
  <p:tag name="EMFCHILD" val="Tru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28128"/>
  <p:tag name="EMFCHILD" val="True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5002"/>
  <p:tag name="ORIGINALWIDTH" val="96.27499"/>
  <p:tag name="LATEXADDIN" val="\documentclass{article}&#10;\usepackage{amsmath}&#10;\usepackage{amssymb}&#10;\usepackage{times}&#10;\pagestyle{empty}&#10;\begin{document}&#10;&#10;When $m=\Omega(n\log{n})$:&#10;&#10;\hspace{2em} each bin's load is $\Theta\left(\frac{m}{n}\right)$ with high probability.&#10;&#10;\end{document}&#10;"/>
  <p:tag name="IGUANATEXSIZE" val="50"/>
  <p:tag name="IGUANATEXCURSOR" val="18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4.25"/>
  <p:tag name="LATEXADDIN" val="\documentclass{article}&#10;\usepackage{amsmath}&#10;\usepackage{amssymb}&#10;\usepackage{times}&#10;\pagestyle{empty}&#10;\begin{document}&#10;&#10;When $m=\Omega(n\log{n})$:&#10;&#10;\hspace{2em} each bin's load is $\Theta\left(\frac{m}{n}\right)$ with high probability.&#10;&#10;\end{document}&#10;"/>
  <p:tag name="IGUANATEXSIZE" val="50"/>
  <p:tag name="IGUANATEXCURSOR" val="18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74992"/>
  <p:tag name="EMFCHILD" val="Tru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1.824992"/>
  <p:tag name="EMFCHILD" val="True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15"/>
  <p:tag name="EMFCHILD" val="Tru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75"/>
  <p:tag name="EMFCHILD" val="Tru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.937499"/>
  <p:tag name="EMFCHILD" val="True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3.05"/>
  <p:tag name="EMFCHILD" val="Tru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5009"/>
  <p:tag name="ORIGINALWIDTH" val="2.9"/>
  <p:tag name="EMFCHILD" val="Tru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0001"/>
  <p:tag name="ORIGINALWIDTH" val="1.05"/>
  <p:tag name="EMFCHILD" val="True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474992"/>
  <p:tag name="EMFCHILD" val="True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1.024992"/>
  <p:tag name="EMFCHILD" val="True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024992"/>
  <p:tag name="EMFCHILD" val="True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1"/>
  <p:tag name="EMFCHILD" val="Tru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5"/>
  <p:tag name="EMFCHILD" val="Tru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0001"/>
  <p:tag name="ORIGINALWIDTH" val="1.074992"/>
  <p:tag name="EMFCHILD" val="Tru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4999999"/>
  <p:tag name="EMFCHILD" val="Tru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3.062499"/>
  <p:tag name="EMFCHILD" val="True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24992"/>
  <p:tag name="EMFCHILD" val="Tru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5"/>
  <p:tag name="EMFCHILD" val="Tru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75"/>
  <p:tag name="EMFCHILD" val="Tru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174992"/>
  <p:tag name="EMFCHILD" val="Tru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4992"/>
  <p:tag name="EMFCHILD" val="Tru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4992"/>
  <p:tag name="EMFCHILD" val="Tru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15"/>
  <p:tag name="EMFCHILD" val="Tru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25008"/>
  <p:tag name="ORIGINALWIDTH" val=".6249921"/>
  <p:tag name="EMFCHILD" val="True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35"/>
  <p:tag name="EMFCHILD" val="Tru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4992"/>
  <p:tag name="EMFCHILD" val="Tru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2.468759"/>
  <p:tag name="EMFCHILD" val="True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2.024992"/>
  <p:tag name="EMFCHILD" val="True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74992"/>
  <p:tag name="EMFCHILD" val="Tru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4992"/>
  <p:tag name="EMFCHILD" val="Tru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35"/>
  <p:tag name="EMFCHILD" val="Tru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5009"/>
  <p:tag name="ORIGINALWIDTH" val="3.05"/>
  <p:tag name="EMFCHILD" val="Tru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5009"/>
  <p:tag name="ORIGINALWIDTH" val="1.2"/>
  <p:tag name="EMFCHILD" val="Tru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75008"/>
  <p:tag name="ORIGINALWIDTH" val="2.95"/>
  <p:tag name="EMFCHILD" val="Tru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95"/>
  <p:tag name="EMFCHILD" val="Tru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5009"/>
  <p:tag name="ORIGINALWIDTH" val="1.2"/>
  <p:tag name="EMFCHILD" val="Tru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312402"/>
  <p:tag name="ORIGINALWIDTH" val=".4999998"/>
  <p:tag name="EMFCHILD" val="True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3.074992"/>
  <p:tag name="EMFCHILD" val="Tru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4992"/>
  <p:tag name="EMFCHILD" val="Tru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0001"/>
  <p:tag name="ORIGINALWIDTH" val="1.224992"/>
  <p:tag name="EMFCHILD" val="Tru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2"/>
  <p:tag name="EMFCHILD" val="Tru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174992"/>
  <p:tag name="EMFCHILD" val="Tru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024992"/>
  <p:tag name="EMFCHILD" val="Tru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174992"/>
  <p:tag name="EMFCHILD" val="Tru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5"/>
  <p:tag name="EMFCHILD" val="True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5"/>
  <p:tag name="EMFCHILD" val="Tru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749999"/>
  <p:tag name="EMFCHILD" val="True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2.024992"/>
  <p:tag name="EMFCHILD" val="True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4992"/>
  <p:tag name="EMFCHILD" val="True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5"/>
  <p:tag name="EMFCHILD" val="True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4992"/>
  <p:tag name="EMFCHILD" val="True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4992"/>
  <p:tag name="EMFCHILD" val="True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4992"/>
  <p:tag name="EMFCHILD" val="True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0001"/>
  <p:tag name="ORIGINALWIDTH" val="1.224992"/>
  <p:tag name="EMFCHILD" val="True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124992"/>
  <p:tag name="EMFCHILD" val="True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500001"/>
  <p:tag name="ORIGINALWIDTH" val=".4999999"/>
  <p:tag name="EMFCHILD" val="Tru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114665"/>
  <p:tag name="ORIGINALWIDTH" val="2.3698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02"/>
  <p:tag name="ORIGINALWIDTH" val="2.187499"/>
  <p:tag name="EMFCHILD" val="True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7"/>
  <p:tag name="ORIGINALWIDTH" val="3.250015"/>
  <p:tag name="EMFCHILD" val="True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20002"/>
  <p:tag name="ORIGINALWIDTH" val="103.9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05"/>
  <p:tag name="EMFCHILD" val="True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.937499"/>
  <p:tag name="EMFCHILD" val="True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250078"/>
  <p:tag name="EMFCHILD" val="Tru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1.375"/>
  <p:tag name="EMFCHILD" val="Tru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375008"/>
  <p:tag name="EMFCHILD" val="Tru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5"/>
  <p:tag name="EMFCHILD" val="Tru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1.625008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937499"/>
  <p:tag name="EMFCHILD" val="Tru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5"/>
  <p:tag name="EMFCHILD" val="Tru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975008"/>
  <p:tag name="EMFCHILD" val="Tru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25008"/>
  <p:tag name="EMFCHILD" val="Tru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3.1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19"/>
  <p:tag name="EMFCHILD" val="True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5"/>
  <p:tag name="EMFCHILD" val="True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25008"/>
  <p:tag name="EMFCHILD" val="Tru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"/>
  <p:tag name="EMFCHILD" val="Tru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7.09376"/>
  <p:tag name="LATEXADDIN" val="\documentclass{article}&#10;\usepackage{amsmath}&#10;\usepackage{amssymb}&#10;\usepackage{times}&#10;\pagestyle{empty}&#10;\begin{document}&#10;&#10;$$\mathbb{E}(X_i)=$$&#10;&#10;\end{document}&#10;"/>
  <p:tag name="IGUANATEXSIZE" val="40"/>
  <p:tag name="IGUANATEXCURSOR" val="13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5"/>
  <p:tag name="EMFCHILD" val="Tru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250078"/>
  <p:tag name="EMFCHILD" val="Tru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21876"/>
  <p:tag name="ORIGINALWIDTH" val="79.18756"/>
  <p:tag name="LATEXADDIN" val="\documentclass{article}&#10;\usepackage{amsmath}&#10;\usepackage{amssymb}&#10;\usepackage{times}&#10;\pagestyle{empty}&#10;\begin{document}&#10;&#10;$$\mathbb{E}\left(\sum_{j=1}^{m}Y_{ij}\right)=\sum_{j=1}^{m}\mathbb{E}(Y_{ij})=m\cdot\frac{1}{n}=\frac{m}{n}$$&#10;&#10;\end{document}&#10;"/>
  <p:tag name="IGUANATEXSIZE" val="40"/>
  <p:tag name="IGUANATEXCURSOR" val="22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"/>
  <p:tag name="ORIGINALWIDTH" val="2.925008"/>
  <p:tag name="EMFCHILD" val="True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475008"/>
  <p:tag name="EMFCHILD" val="Tru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025008"/>
  <p:tag name="EMFCHILD" val="True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025008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1876"/>
  <p:tag name="ORIGINALWIDTH" val="36.40628"/>
  <p:tag name="LATEXADDIN" val="\documentclass{article}&#10;\usepackage{amsmath}&#10;\usepackage{amssymb}&#10;\usepackage{times}&#10;\pagestyle{empty}&#10;\begin{document}&#10;&#10;$$\max\{\mathbb{E}(X_i)\}=\frac{m}{n}$$&#10;&#10;\end{document}&#10;"/>
  <p:tag name="IGUANATEXSIZE" val="40"/>
  <p:tag name="IGUANATEXCURSOR" val="14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008"/>
  <p:tag name="ORIGINALWIDTH" val="2.1"/>
  <p:tag name="EMFCHILD" val="Tru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"/>
  <p:tag name="EMFCHILD" val="True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3.6875"/>
  <p:tag name="LATEXADDIN" val="\documentclass{article}&#10;\usepackage{amsmath}&#10;\usepackage{amssymb}&#10;\usepackage{times}&#10;\pagestyle{empty}&#10;\begin{document}&#10;&#10;$$\max\{\mathbb{E}(X_i)\}=\frac{m}{n}$$&#10;&#10;\end{document}&#10;"/>
  <p:tag name="IGUANATEXSIZE" val="40"/>
  <p:tag name="IGUANATEXCURSOR" val="14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375008"/>
  <p:tag name="EMFCHILD" val="Tru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2.95"/>
  <p:tag name="EMFCHILD" val="Tru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125"/>
  <p:tag name="EMFCHILD" val="Tru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1"/>
  <p:tag name="EMFCHILD" val="Tru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25008"/>
  <p:tag name="EMFCHILD" val="Tru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5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9583"/>
  <p:tag name="ORIGINALWIDTH" val="1.171883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375"/>
  <p:tag name="EMFCHILD" val="Tru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25008"/>
  <p:tag name="EMFCHILD" val="Tru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65626"/>
  <p:tag name="EMFCHILD" val="Tru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"/>
  <p:tag name="EMFCHILD" val="Tru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6"/>
  <p:tag name="ORIGINALWIDTH" val="13.02502"/>
  <p:tag name="EMFCHILD" val="Tru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3.275024"/>
  <p:tag name="EMFCHILD" val="Tru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50893"/>
  <p:tag name="ORIGINALWIDTH" val="86.9196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5535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90626"/>
  <p:tag name="EMFCHILD" val="Tru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6"/>
  <p:tag name="EMFCHILD" val="Tru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4910715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09376"/>
  <p:tag name="EMFCHILD" val="Tru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4"/>
  <p:tag name="EMFCHILD" val="True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83043"/>
  <p:tag name="EMFCHILD" val="Tru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406257"/>
  <p:tag name="EMFCHILD" val="Tru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687571"/>
  <p:tag name="EMFCHILD" val="True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875"/>
  <p:tag name="EMFCHILD" val="True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2.299114"/>
  <p:tag name="EMFCHILD" val="True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8"/>
  <p:tag name="EMFCHILD" val="Tru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40186"/>
  <p:tag name="EMFCHILD" val="Tru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"/>
  <p:tag name="EMFCHILD" val="Tru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50001"/>
  <p:tag name="EMFCHILD" val="True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4.352686"/>
  <p:tag name="EMFCHILD" val="Tru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982143"/>
  <p:tag name="EMFCHILD" val="Tru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705428"/>
  <p:tag name="ORIGINALWIDTH" val="2.366072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09376"/>
  <p:tag name="EMFCHILD" val="True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60714"/>
  <p:tag name="EMFCHILD" val="True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3"/>
  <p:tag name="EMFCHILD" val="Tru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75"/>
  <p:tag name="EMFCHILD" val="Tru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43"/>
  <p:tag name="ORIGINALWIDTH" val="2.5"/>
  <p:tag name="EMFCHILD" val="True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2.901786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65626"/>
  <p:tag name="EMFCHILD" val="Tru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1875"/>
  <p:tag name="EMFCHILD" val="Tru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134"/>
  <p:tag name="EMFCHILD" val="Tru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125"/>
  <p:tag name="EMFCHILD" val="Tru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2.031257"/>
  <p:tag name="EMFCHILD" val="Tru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517857"/>
  <p:tag name="EMFCHILD" val="Tru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52686"/>
  <p:tag name="EMFCHILD" val="Tru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42857"/>
  <p:tag name="EMFCHILD" val="Tru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142857"/>
  <p:tag name="EMFCHILD" val="Tru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75"/>
  <p:tag name="EMFCHILD" val="True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941971"/>
  <p:tag name="EMFCHILD" val="Tru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2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3.84376"/>
  <p:tag name="EMFCHILD" val="True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3.058043"/>
  <p:tag name="EMFCHILD" val="Tru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1458"/>
  <p:tag name="ORIGINALWIDTH" val="2.291667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5625"/>
  <p:tag name="EMFCHILD" val="True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83929"/>
  <p:tag name="EMFCHILD" val="Tru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10714"/>
  <p:tag name="ORIGINALWIDTH" val="2.366072"/>
  <p:tag name="EMFCHILD" val="True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4"/>
  <p:tag name="EMFCHILD" val="True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12502"/>
  <p:tag name="EMFCHILD" val="Tru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598286"/>
  <p:tag name="EMFCHILD" val="Tru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1971"/>
  <p:tag name="ORIGINALWIDTH" val="1.897329"/>
  <p:tag name="EMFCHILD" val="Tru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2"/>
  <p:tag name="EMFCHILD" val="Tru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41971"/>
  <p:tag name="EMFCHILD" val="Tru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41971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2.875"/>
  <p:tag name="LATEXADDIN" val="\documentclass{article}&#10;\usepackage{amsmath}&#10;\usepackage{amssymb}&#10;\usepackage{times}&#10;\pagestyle{empty}&#10;\begin{document}&#10;&#10;$$\mathbb{E}\left(\sum_{j=1}^{m}Y_{ij}\right)=\sum_{j=1}^{m}\mathbb{E}(Y_{ij})=m\cdot\frac{1}{n}=\frac{m}{n}$$&#10;&#10;\end{document}&#10;"/>
  <p:tag name="IGUANATEXSIZE" val="40"/>
  <p:tag name="IGUANATEXCURSOR" val="22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34829"/>
  <p:tag name="EMFCHILD" val="Tru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8214"/>
  <p:tag name="ORIGINALWIDTH" val="1.875"/>
  <p:tag name="EMFCHILD" val="Tru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2"/>
  <p:tag name="EMFCHILD" val="Tru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5626"/>
  <p:tag name="ORIGINALWIDTH" val="2.53126"/>
  <p:tag name="EMFCHILD" val="Tru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6"/>
  <p:tag name="EMFCHILD" val="Tru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634"/>
  <p:tag name="EMFCHILD" val="Tru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61614"/>
  <p:tag name="EMFCHILD" val="Tru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5626"/>
  <p:tag name="ORIGINALWIDTH" val="2.53126"/>
  <p:tag name="EMFCHILD" val="Tru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875"/>
  <p:tag name="EMFCHILD" val="Tru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919714"/>
  <p:tag name="EMFCHILD" val="True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598286"/>
  <p:tag name="EMFCHILD" val="Tru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57"/>
  <p:tag name="ORIGINALWIDTH" val="1.116072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2.9375"/>
  <p:tag name="EMFCHILD" val="True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696429"/>
  <p:tag name="EMFCHILD" val="Tru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41072"/>
  <p:tag name="EMFCHILD" val="Tru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19643"/>
  <p:tag name="EMFCHILD" val="Tru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56699"/>
  <p:tag name="EMFCHILD" val="Tru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74556"/>
  <p:tag name="EMFCHILD" val="True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50002"/>
  <p:tag name="ORIGINALWIDTH" val="79.825"/>
  <p:tag name="LATEXADDIN" val="\documentclass{article}&#10;\usepackage{amsmath}&#10;\usepackage{amssymb}&#10;\usepackage{times}&#10;\pagestyle{empty}&#10;\begin{document}&#10;&#10;For any $X$, for $h:X\rightarrow\mathbb{R}^{+}$, for any $t&gt;0$,&#10;&#10;\vspace{1em}&#10;&#10;\hspace{4em}$\mathbb{P}(h(X)\geq t)\leq\frac{\mathbb{E}(h(X))}{t}$&#10;&#10;\end{document}&#10;"/>
  <p:tag name="IGUANATEXSIZE" val="5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0001"/>
  <p:tag name="ORIGINALWIDTH" val="2.475008"/>
  <p:tag name="LATEXADDIN" val="\documentclass{article}&#10;\usepackage{amsmath}&#10;\usepackage{amssymb}&#10;\usepackage{times}&#10;\pagestyle{empty}&#10;\begin{document}&#10;&#10;For any $X$, for $h:X\rightarrow\mathbb{R}^{+}$, for any $t&gt;0$,&#10;&#10;\vspace{1em}&#10;&#10;\hspace{4em}$\mathbb{P}(h(X)\geq t)\leq\frac{\mathbb{E}(h(X))}{t}$&#10;&#10;\end{document}&#10;"/>
  <p:tag name="IGUANATEXSIZE" val="5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876"/>
  <p:tag name="ORIGINALWIDTH" val="6.125"/>
  <p:tag name="EMFCHILD" val="True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2.175008"/>
  <p:tag name="EMFCHILD" val="True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9"/>
  <p:tag name="ORIGINALWIDTH" val="2.125008"/>
  <p:tag name="EMFCHILD" val="Tru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775008"/>
  <p:tag name="EMFCHILD" val="Tru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.6499999"/>
  <p:tag name="EMFCHILD" val="Tru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1.675008"/>
  <p:tag name="EMFCHILD" val="Tru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25"/>
  <p:tag name="EMFCHILD" val="Tru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50001"/>
  <p:tag name="ORIGINALWIDTH" val=".4750078"/>
  <p:tag name="EMFCHILD" val="Tru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8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26"/>
  <p:tag name="ORIGINALWIDTH" val="1.4375"/>
  <p:tag name="EMFCHILD" val="True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75008"/>
  <p:tag name="ORIGINALWIDTH" val="4.075007"/>
  <p:tag name="EMFCHILD" val="Tru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15"/>
  <p:tag name="EMFCHILD" val="Tru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50001"/>
  <p:tag name="ORIGINALWIDTH" val="2.375008"/>
  <p:tag name="EMFCHILD" val="Tru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.6499999"/>
  <p:tag name="EMFCHILD" val="Tru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1.675008"/>
  <p:tag name="EMFCHILD" val="Tru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2.15"/>
  <p:tag name="EMFCHILD" val="True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9"/>
  <p:tag name="ORIGINALWIDTH" val="2.125008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75"/>
  <p:tag name="EMFCHILD" val="True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25009"/>
  <p:tag name="ORIGINALWIDTH" val="1.425008"/>
  <p:tag name="EMFCHILD" val="Tru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9"/>
  <p:tag name="ORIGINALWIDTH" val="2.825007"/>
  <p:tag name="EMFCHILD" val="True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9"/>
  <p:tag name="ORIGINALWIDTH" val="1.95"/>
  <p:tag name="EMFCHILD" val="Tru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.6499999"/>
  <p:tag name="EMFCHILD" val="Tru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675008"/>
  <p:tag name="EMFCHILD" val="True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5"/>
  <p:tag name="EMFCHILD" val="Tru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25"/>
  <p:tag name="EMFCHILD" val="Tru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75008"/>
  <p:tag name="EMFCHILD" val="Tru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8"/>
  <p:tag name="EMFCHILD" val="Tru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5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1875"/>
  <p:tag name="EMFCHILD" val="True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009"/>
  <p:tag name="ORIGINALWIDTH" val="2.825007"/>
  <p:tag name="EMFCHILD" val="True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25009"/>
  <p:tag name="ORIGINALWIDTH" val="1.425008"/>
  <p:tag name="EMFCHILD" val="Tru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75008"/>
  <p:tag name="EMFCHILD" val="Tru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009"/>
  <p:tag name="ORIGINALWIDTH" val="2.825007"/>
  <p:tag name="EMFCHILD" val="True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"/>
  <p:tag name="EMFCHILD" val="True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250079"/>
  <p:tag name="EMFCHILD" val="True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75"/>
  <p:tag name="EMFCHILD" val="True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499999"/>
  <p:tag name="EMFCHILD" val="True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825007"/>
  <p:tag name="EMFCHILD" val="True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250079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29167"/>
  <p:tag name="ORIGINALWIDTH" val="1.510417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3.34376"/>
  <p:tag name="EMFCHILD" val="True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499999"/>
  <p:tag name="EMFCHILD" val="True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008"/>
  <p:tag name="ORIGINALWIDTH" val="1.1"/>
  <p:tag name="EMFCHILD" val="Tru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13.30003"/>
  <p:tag name="EMFCHILD" val="Tru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83.59376"/>
  <p:tag name="LATEXADDIN" val="\documentclass{article}&#10;\usepackage{amsmath}&#10;\usepackage{amssymb}&#10;\usepackage{times}&#10;\pagestyle{empty}&#10;\begin{document}&#10;&#10;$$\mathbb{E}(e^{\lambda X})=\mathbb{E}\left(\sum_{k=0}^{\infty}\frac{X^k}{k!}\lambda^k\right)=\sum_{k=0}^{\infty}\frac{\lambda^k}{k!}\mathbb{E}(X^k)$$&#10;&#10;\end{document}&#10;"/>
  <p:tag name="IGUANATEXSIZE" val="40"/>
  <p:tag name="IGUANATEXCURSOR" val="26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LATEXADDIN" val="\documentclass{article}&#10;\usepackage{amsmath}&#10;\usepackage{amssymb}&#10;\usepackage{times}&#10;\pagestyle{empty}&#10;\begin{document}&#10;&#10;$$\mathbb{E}(e^{\lambda X})=\mathbb{E}\left(\sum_{k=0}^{\infty}\frac{X^k}{k!}\lambda^k\right)=\sum_{k=0}^{\infty}\frac{\lambda^k}{k!}\mathbb{E}(X^k)$$&#10;&#10;\end{document}&#10;"/>
  <p:tag name="IGUANATEXSIZE" val="40"/>
  <p:tag name="IGUANATEXCURSOR" val="26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8126"/>
  <p:tag name="EMFCHILD" val="True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5"/>
  <p:tag name="EMFCHILD" val="Tru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125"/>
  <p:tag name="EMFCHILD" val="Tru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.9687598"/>
  <p:tag name="EMFCHILD" val="True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375"/>
  <p:tag name="EMFCHILD" val="Tru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3.15626"/>
  <p:tag name="EMFCHILD" val="Tru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125"/>
  <p:tag name="EMFCHILD" val="Tru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4"/>
  <p:tag name="ORIGINALWIDTH" val="1.59376"/>
  <p:tag name="EMFCHILD" val="Tru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4376"/>
  <p:tag name="EMFCHILD" val="Tru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6876"/>
  <p:tag name="EMFCHILD" val="True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78126"/>
  <p:tag name="EMFCHILD" val="Tru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5625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1.4375"/>
  <p:tag name="EMFCHILD" val="True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2.0625"/>
  <p:tag name="EMFCHILD" val="Tru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5"/>
  <p:tag name="EMFCHILD" val="True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2.25"/>
  <p:tag name="EMFCHILD" val="Tru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5625"/>
  <p:tag name="EMFCHILD" val="Tru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375"/>
  <p:tag name="EMFCHILD" val="True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3126"/>
  <p:tag name="EMFCHILD" val="True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3.1875"/>
  <p:tag name="EMFCHILD" val="True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125"/>
  <p:tag name="EMFCHILD" val="True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4"/>
  <p:tag name="ORIGINALWIDTH" val="1.59376"/>
  <p:tag name="EMFCHILD" val="Tru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75"/>
  <p:tag name="EMFCHILD" val="Tru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5626"/>
  <p:tag name="ORIGINALWIDTH" val="2.53126"/>
  <p:tag name="EMFCHILD" val="True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6876"/>
  <p:tag name="EMFCHILD" val="True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25"/>
  <p:tag name="EMFCHILD" val="True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59376"/>
  <p:tag name="EMFCHILD" val="Tru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4"/>
  <p:tag name="ORIGINALWIDTH" val="2.0625"/>
  <p:tag name="EMFCHILD" val="True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4687598"/>
  <p:tag name="EMFCHILD" val="True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4376"/>
  <p:tag name="EMFCHILD" val="True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"/>
  <p:tag name="ORIGINALWIDTH" val="3.78126"/>
  <p:tag name="EMFCHILD" val="True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59376"/>
  <p:tag name="EMFCHILD" val="True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5626"/>
  <p:tag name="ORIGINALWIDTH" val="2.53126"/>
  <p:tag name="EMFCHILD" val="True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6.40628"/>
  <p:tag name="EMFCHILD" val="True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93752"/>
  <p:tag name="EMFCHILD" val="Tru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"/>
  <p:tag name="ORIGINALWIDTH" val="75.85002"/>
  <p:tag name="LATEXADDIN" val="\documentclass{article}&#10;\usepackage{amsmath}&#10;\usepackage{amssymb}&#10;\usepackage{times}&#10;\pagestyle{empty}&#10;\begin{document}&#10;&#10;The moment generating function of $X$ is:&#10;&#10;\vspace{1ex}&#10;&#10;\hspace{4.5em}$M(\lambda)=\mathbb{E}(e^{\lambda X})$&#10;&#10;\end{document}&#10;"/>
  <p:tag name="IGUANATEXSIZE" val="50"/>
  <p:tag name="IGUANATEXCURSOR" val="18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25008"/>
  <p:tag name="ORIGINALWIDTH" val="2.65"/>
  <p:tag name="LATEXADDIN" val="\documentclass{article}&#10;\usepackage{amsmath}&#10;\usepackage{amssymb}&#10;\usepackage{times}&#10;\pagestyle{empty}&#10;\begin{document}&#10;&#10;The moment generating function of $X$ is:&#10;&#10;\vspace{1ex}&#10;&#10;\hspace{4.5em}$M(\lambda)=\mathbb{E}(e^{\lambda X})$&#10;&#10;\end{document}&#10;"/>
  <p:tag name="IGUANATEXSIZE" val="50"/>
  <p:tag name="IGUANATEXCURSOR" val="18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2"/>
  <p:tag name="EMFCHILD" val="True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25008"/>
  <p:tag name="EMFCHILD" val="Tru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5"/>
  <p:tag name="EMFCHILD" val="True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5"/>
  <p:tag name="EMFCHILD" val="True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5"/>
  <p:tag name="EMFCHILD" val="Tru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75008"/>
  <p:tag name="EMFCHILD" val="Tru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008"/>
  <p:tag name="ORIGINALWIDTH" val="1.225008"/>
  <p:tag name="EMFCHILD" val="True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05"/>
  <p:tag name="EMFCHILD" val="True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25008"/>
  <p:tag name="EMFCHILD" val="Tru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5"/>
  <p:tag name="EMFCHILD" val="True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525008"/>
  <p:tag name="EMFCHILD" val="Tru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008"/>
  <p:tag name="ORIGINALWIDTH" val="1.225008"/>
  <p:tag name="EMFCHILD" val="Tru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1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2.9375"/>
  <p:tag name="EMFCHILD" val="Tru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75008"/>
  <p:tag name="EMFCHILD" val="Tru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025008"/>
  <p:tag name="EMFCHILD" val="Tru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675008"/>
  <p:tag name="EMFCHILD" val="True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5"/>
  <p:tag name="EMFCHILD" val="True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5"/>
  <p:tag name="EMFCHILD" val="Tru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775008"/>
  <p:tag name="EMFCHILD" val="Tru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008"/>
  <p:tag name="ORIGINALWIDTH" val="1.25"/>
  <p:tag name="EMFCHILD" val="Tru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1"/>
  <p:tag name="EMFCHILD" val="Tru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25008"/>
  <p:tag name="EMFCHILD" val="Tru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5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876"/>
  <p:tag name="ORIGINALWIDTH" val="6.125"/>
  <p:tag name="EMFCHILD" val="Tru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5"/>
  <p:tag name="EMFCHILD" val="Tru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675008"/>
  <p:tag name="EMFCHILD" val="True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3.8"/>
  <p:tag name="EMFCHILD" val="Tru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1"/>
  <p:tag name="EMFCHILD" val="Tru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375008"/>
  <p:tag name="EMFCHILD" val="Tru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.5250078"/>
  <p:tag name="EMFCHILD" val="True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8"/>
  <p:tag name="ORIGINALWIDTH" val="4.625008"/>
  <p:tag name="EMFCHILD" val="True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"/>
  <p:tag name="ORIGINALWIDTH" val="1.05"/>
  <p:tag name="EMFCHILD" val="Tru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8"/>
  <p:tag name="ORIGINALWIDTH" val="2.275008"/>
  <p:tag name="EMFCHILD" val="Tru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"/>
  <p:tag name="ORIGINALWIDTH" val="1.075008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26"/>
  <p:tag name="ORIGINALWIDTH" val="1.40626"/>
  <p:tag name="EMFCHILD" val="True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8"/>
  <p:tag name="ORIGINALWIDTH" val="2.9"/>
  <p:tag name="EMFCHILD" val="Tru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"/>
  <p:tag name="ORIGINALWIDTH" val="1.05"/>
  <p:tag name="EMFCHILD" val="True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775008"/>
  <p:tag name="EMFCHILD" val="Tru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"/>
  <p:tag name="ORIGINALWIDTH" val="1.775008"/>
  <p:tag name="EMFCHILD" val="Tru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2.85"/>
  <p:tag name="EMFCHILD" val="Tru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"/>
  <p:tag name="ORIGINALWIDTH" val="1.075008"/>
  <p:tag name="EMFCHILD" val="Tru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135.4375"/>
  <p:tag name="LATEXADDIN" val="\documentclass{article}&#10;\usepackage{amsmath}&#10;\usepackage{amssymb}&#10;\usepackage{times}&#10;\pagestyle{empty}&#10;\begin{document}&#10;&#10;independent $X_1,X_2,\cdots,X_n\in\{0,1\}$, let $X=\sum_{i=1}^{n}X_i$, and $\mu=\mathbb{E}(X)$&#10;&#10;\end{document}&#10;"/>
  <p:tag name="IGUANATEXSIZE" val="40"/>
  <p:tag name="IGUANATEXCURSOR" val="21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63.125"/>
  <p:tag name="LATEXADDIN" val="\documentclass{article}&#10;\usepackage{amsmath}&#10;\usepackage{amssymb}&#10;\usepackage{times}&#10;\pagestyle{empty}&#10;\begin{document}&#10;&#10;$\mathbb{P}(X\geq(1+\delta)\mu)\leq ?$ ~~for~~ $\delta&gt;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95.75002"/>
  <p:tag name="LATEXADDIN" val="\documentclass{article}&#10;\usepackage{amsmath}&#10;\usepackage{amssymb}&#10;\usepackage{times}&#10;\pagestyle{empty}&#10;\begin{document}&#10;&#10;$\mathbb{P}(X\geq(1+\delta)\mu)=\mathbb{P}(e^{\lambda X}\geq e^{\lambda (1+\delta)\mu})\leq\frac{\mathbb{E}(e^{\lambda X})}{e^{\lambda (1+\delta)\mu}}$&#10;&#10;\end{document}&#10;"/>
  <p:tag name="IGUANATEXSIZE" val="40"/>
  <p:tag name="IGUANATEXCURSOR" val="24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75"/>
  <p:tag name="EMFCHILD" val="True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80.03126"/>
  <p:tag name="LATEXADDIN" val="\documentclass{article}&#10;\usepackage{amsmath}&#10;\usepackage{amssymb}&#10;\usepackage{times}&#10;\pagestyle{empty}&#10;\begin{document}&#10;&#10;assume $\mathbb{P}(X_i=1)=p_i$, then $\mu=\sum_{i=1}^{n}p_i$&#10;&#10;\end{document}&#10;"/>
  <p:tag name="IGUANATEXSIZE" val="40"/>
  <p:tag name="IGUANATEXCURSOR" val="18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6"/>
  <p:tag name="ORIGINALWIDTH" val="50.56252"/>
  <p:tag name="LATEXADDIN" val="\documentclass{article}&#10;\usepackage{amsmath}&#10;\usepackage{amssymb}&#10;\usepackage{times}&#10;\pagestyle{empty}&#10;\begin{document}&#10;&#10;$$\leq\prod_{i=1}^{n}e^{p_i(e^{\lambda}-1)}=e^{\mu(e^{\lambda}-1)}$$&#10;&#10;\end{document}&#10;"/>
  <p:tag name="IGUANATEXSIZE" val="40"/>
  <p:tag name="IGUANATEXCURSOR" val="18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3124"/>
  <p:tag name="ORIGINALWIDTH" val="52.31252"/>
  <p:tag name="LATEXADDIN" val="\documentclass{article}&#10;\usepackage{amsmath}&#10;\usepackage{amssymb}&#10;\usepackage{times}&#10;\pagestyle{empty}&#10;\begin{document}&#10;&#10;$$\leq\frac{e^{u(e^{\lambda}-1)}}{e^{u\lambda(1+\delta)}}=\left(\frac{e^{(e^{\lambda}-1)}}{e^{\lambda(1+\delta)}}\right)^{\mu}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625"/>
  <p:tag name="ORIGINALWIDTH" val="35.5"/>
  <p:tag name="LATEXADDIN" val="\documentclass{article}&#10;\usepackage{amsmath}&#10;\usepackage{amssymb}&#10;\usepackage{times}&#10;\pagestyle{empty}&#10;\begin{document}&#10;&#10;$$\leq\left(\frac{e^{\delta}}{(1+\delta)^{1+\delta}}\right)^{\mu}$$&#10;&#10;\end{document}&#10;"/>
  <p:tag name="IGUANATEXSIZE" val="40"/>
  <p:tag name="IGUANATEXCURSOR" val="12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75"/>
  <p:tag name="LATEXADDIN" val="\documentclass{article}&#10;\usepackage{amsmath}&#10;\usepackage{amssymb}&#10;\usepackage{times}&#10;\pagestyle{empty}&#10;\begin{document}&#10;&#10;$$\leq\left(\frac{e^{\delta}}{(1+\delta)^{1+\delta}}\right)^{\mu}$$&#10;&#10;\end{document}&#10;"/>
  <p:tag name="IGUANATEXSIZE" val="40"/>
  <p:tag name="IGUANATEXCURSOR" val="12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3125"/>
  <p:tag name="EMFCHILD" val="Tru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8125"/>
  <p:tag name="EMFCHILD" val="Tru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4375"/>
  <p:tag name="EMFCHILD" val="Tru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9376"/>
  <p:tag name="EMFCHILD" val="True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625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"/>
  <p:tag name="ORIGINALWIDTH" val="23.75002"/>
  <p:tag name="LATEXADDIN" val="\documentclass{article}&#10;\usepackage{amsmath}&#10;\pagestyle{empty}&#10;\begin{document}&#10;&#10;$m=\Theta(\sqrt{n})$&#10;&#10;\end{document}"/>
  <p:tag name="IGUANATEXSIZE" val="40"/>
  <p:tag name="IGUANATEXCURSOR" val="10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2.8125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1875"/>
  <p:tag name="EMFCHILD" val="True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125"/>
  <p:tag name="EMFCHILD" val="Tru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1.90626"/>
  <p:tag name="EMFCHILD" val="Tru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9376"/>
  <p:tag name="EMFCHILD" val="Tru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1875"/>
  <p:tag name="EMFCHILD" val="Tru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4375"/>
  <p:tag name="EMFCHILD" val="Tru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375"/>
  <p:tag name="EMFCHILD" val="True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3125"/>
  <p:tag name="EMFCHILD" val="Tru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375"/>
  <p:tag name="EMFCHILD" val="Tru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0.78128"/>
  <p:tag name="EMFCHILD" val="True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125"/>
  <p:tag name="LATEXADDIN" val="\documentclass{article}&#10;\usepackage{amsmath}&#10;\usepackage{amssymb}&#10;\usepackage{times}&#10;\pagestyle{empty}&#10;\begin{document}&#10;&#10;$$\leq\frac{e^{u(e^{\lambda}-1)}}{e^{u\lambda(1+\delta)}}=\left(\frac{e^{(e^{\lambda}-1)}}{e^{\lambda(1+\delta)}}\right)^{\mu}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2.875"/>
  <p:tag name="EMFCHILD" val="True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8126"/>
  <p:tag name="EMFCHILD" val="Tru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84376"/>
  <p:tag name="EMFCHILD" val="True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375"/>
  <p:tag name="EMFCHILD" val="Tru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6"/>
  <p:tag name="EMFCHILD" val="Tru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02"/>
  <p:tag name="ORIGINALWIDTH" val="2.1875"/>
  <p:tag name="EMFCHILD" val="Tru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5626"/>
  <p:tag name="EMFCHILD" val="Tru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8126"/>
  <p:tag name="EMFCHILD" val="True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875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8126"/>
  <p:tag name="ORIGINALWIDTH" val="1.03126"/>
  <p:tag name="EMFCHILD" val="True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6"/>
  <p:tag name="EMFCHILD" val="True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5626"/>
  <p:tag name="EMFCHILD" val="True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375"/>
  <p:tag name="EMFCHILD" val="True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9376"/>
  <p:tag name="EMFCHILD" val="Tru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5"/>
  <p:tag name="ORIGINALWIDTH" val="2.40626"/>
  <p:tag name="EMFCHILD" val="Tru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5"/>
  <p:tag name="EMFCHILD" val="Tru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3.34376"/>
  <p:tag name="EMFCHILD" val="True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375"/>
  <p:tag name="EMFCHILD" val="Tru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6"/>
  <p:tag name="EMFCHILD" val="True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02"/>
  <p:tag name="ORIGINALWIDTH" val="2.1875"/>
  <p:tag name="EMFCHIL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875"/>
  <p:tag name="EMFCHIL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5"/>
  <p:tag name="EMFCHILD" val="Tru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6"/>
  <p:tag name="EMFCHILD" val="True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125"/>
  <p:tag name="EMFCHILD" val="True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875"/>
  <p:tag name="EMFCHILD" val="Tru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375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.9687598"/>
  <p:tag name="EMFCHILD" val="True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5"/>
  <p:tag name="ORIGINALWIDTH" val="2.40626"/>
  <p:tag name="EMFCHILD" val="True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0626"/>
  <p:tag name="EMFCHILD" val="Tru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6.09378"/>
  <p:tag name="EMFCHILD" val="Tru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93752"/>
  <p:tag name="EMFCHILD" val="True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4376"/>
  <p:tag name="LATEXADDIN" val="\documentclass{article}&#10;\usepackage{amsmath}&#10;\usepackage{amssymb}&#10;\usepackage{times}&#10;\pagestyle{empty}&#10;\begin{document}&#10;&#10;$$\leq\prod_{i=1}^{n}e^{p_i(e^{\lambda}-1)}=e^{\mu(e^{\lambda}-1)}$$&#10;&#10;\end{document}&#10;"/>
  <p:tag name="IGUANATEXSIZE" val="40"/>
  <p:tag name="IGUANATEXCURSOR" val="18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"/>
  <p:tag name="EMFCHILD" val="True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876"/>
  <p:tag name="ORIGINALWIDTH" val="5.4375"/>
  <p:tag name="EMFCHILD" val="Tru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1.40626"/>
  <p:tag name="EMFCHILD" val="True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40626"/>
  <p:tag name="EMFCHILD" val="True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6"/>
  <p:tag name="EMFCHILD" val="Tru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125"/>
  <p:tag name="EMFCHILD" val="Tru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.8125"/>
  <p:tag name="EMFCHILD" val="Tru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40626"/>
  <p:tag name="EMFCHILD" val="True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4375"/>
  <p:tag name="EMFCHILD" val="True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1875"/>
  <p:tag name="EMFCHILD" val="Tru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8126"/>
  <p:tag name="ORIGINALWIDTH" val="1.0625"/>
  <p:tag name="EMFCHILD" val="Tru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125"/>
  <p:tag name="EMFCHILD" val="Tru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6"/>
  <p:tag name="EMFCHILD" val="True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375"/>
  <p:tag name="EMFCHILD" val="True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40626"/>
  <p:tag name="EMFCHILD" val="True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40626"/>
  <p:tag name="EMFCHILD" val="True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1875"/>
  <p:tag name="EMFCHILD" val="True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5"/>
  <p:tag name="ORIGINALWIDTH" val="156.875"/>
  <p:tag name="LATEXADDIN" val="\documentclass{article}&#10;\usepackage{amsmath}&#10;\usepackage{amssymb}&#10;\usepackage{times}&#10;\pagestyle{empty}&#10;\begin{document}&#10;&#10;$$=\mathbb{P}(X_i=1)\cdot e^{\lambda}+\mathbb{P}(X_i=0)\cdot e^0=p_i e^{\lambda}+(1-p_i)=1+p_i(e^{\lambda}-1)\leq e^{p_i(e^{\lambda}-1)}$$&#10;&#10;\end{document}&#10;"/>
  <p:tag name="IGUANATEXSIZE" val="32"/>
  <p:tag name="IGUANATEXCURSOR" val="25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LATEXADDIN" val="\documentclass{article}&#10;\usepackage{amsmath}&#10;\usepackage{amssymb}&#10;\usepackage{times}&#10;\pagestyle{empty}&#10;\begin{document}&#10;&#10;$$=\mathbb{P}(X_i=1)\cdot e^{\lambda}+\mathbb{P}(X_i=0)\cdot e^0=p_i e^{\lambda}+(1-p_i)=1+p_i(e^{\lambda}-1)\leq e^{p_i(e^{\lambda}-1)}$$&#10;&#10;\end{document}&#10;"/>
  <p:tag name="IGUANATEXSIZE" val="32"/>
  <p:tag name="IGUANATEXCURSOR" val="25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65625"/>
  <p:tag name="EMFCHILD" val="True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3.789075"/>
  <p:tag name="EMFCHILD" val="True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859252"/>
  <p:tag name="ORIGINALWIDTH" val=".46875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3.78126"/>
  <p:tag name="EMFCHILD" val="True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07825"/>
  <p:tag name="EMFCHILD" val="Tru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695325"/>
  <p:tag name="EMFCHILD" val="True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3.75"/>
  <p:tag name="EMFCHILD" val="Tru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1.914075"/>
  <p:tag name="EMFCHILD" val="True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"/>
  <p:tag name="ORIGINALWIDTH" val=".5"/>
  <p:tag name="EMFCHILD" val="Tru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859252"/>
  <p:tag name="ORIGINALWIDTH" val=".46875"/>
  <p:tag name="EMFCHILD" val="True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84375"/>
  <p:tag name="EMFCHILD" val="True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382825"/>
  <p:tag name="EMFCHILD" val="True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375"/>
  <p:tag name="EMFCHILD" val="True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46875"/>
  <p:tag name="EMFCHILD" val="True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5216"/>
  <p:tag name="ORIGINALWIDTH" val="1.223966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53126"/>
  <p:tag name="EMFCHILD" val="Tru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77345"/>
  <p:tag name="EMFCHILD" val="True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382825"/>
  <p:tag name="EMFCHILD" val="Tru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46875"/>
  <p:tag name="EMFCHILD" val="True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421875"/>
  <p:tag name="EMFCHILD" val="Tru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2.5"/>
  <p:tag name="EMFCHILD" val="True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77345"/>
  <p:tag name="EMFCHILD" val="Tru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9375"/>
  <p:tag name="EMFCHILD" val="Tru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155"/>
  <p:tag name="ORIGINALWIDTH" val="2.77345"/>
  <p:tag name="EMFCHILD" val="Tru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1.796875"/>
  <p:tag name="EMFCHIL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6875"/>
  <p:tag name="ORIGINALWIDTH" val=".78125"/>
  <p:tag name="EMFCHIL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.8203248"/>
  <p:tag name="EMFCHILD" val="True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1.3672"/>
  <p:tag name="EMFCHIL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925"/>
  <p:tag name="ORIGINALWIDTH" val="1.40625"/>
  <p:tag name="EMFCHIL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1.171875"/>
  <p:tag name="EMFCHILD" val="Tru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.8203248"/>
  <p:tag name="EMFCHILD" val="True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LATEXADDIN" val="\documentclass{article}&#10;\usepackage{amsmath}&#10;\usepackage{amssymb}&#10;\usepackage{times}&#10;\pagestyle{empty}&#10;\begin{document}&#10;&#10;assume $\mathbb{P}(X_i=1)=p_i$, then $\mu=\sum_{i=1}^{n}p_i$&#10;&#10;\end{document}&#10;"/>
  <p:tag name="IGUANATEXSIZE" val="40"/>
  <p:tag name="IGUANATEXCURSOR" val="18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34376"/>
  <p:tag name="EMFCHILD" val="Tru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375"/>
  <p:tag name="EMFCHILD" val="True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3.78126"/>
  <p:tag name="EMFCHILD" val="True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3.5"/>
  <p:tag name="EMFCHILD" val="True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EMFCHILD" val="Tru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3126"/>
  <p:tag name="EMFCHILD" val="True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2.5"/>
  <p:tag name="EMFCHILD" val="True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375"/>
  <p:tag name="EMFCHILD" val="Tru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562598"/>
  <p:tag name="EMFCHILD" val="True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1875"/>
  <p:tag name="EMFCHILD" val="True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2.46876"/>
  <p:tag name="EMFCHILD" val="True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4376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4376"/>
  <p:tag name="EMFCHILD" val="Tru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40626"/>
  <p:tag name="EMFCHILD" val="True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91.6875"/>
  <p:tag name="LATEXADDIN" val="\documentclass{article}&#10;\usepackage{amsmath}&#10;\usepackage{amssymb}&#10;\usepackage{times}&#10;\pagestyle{empty}&#10;\begin{document}&#10;&#10;$$=\mathbb{E}(e^{\lambda\sum_{i=1}^{n}X_i})=\mathbb{E}\left(\prod_{i=1}^{n}e^{\lambda X_i}\right)=\prod_{i=1}^{n}\mathbb{E}(e^{\lambda X_i})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LATEXADDIN" val="\documentclass{article}&#10;\usepackage{amsmath}&#10;\usepackage{amssymb}&#10;\usepackage{times}&#10;\pagestyle{empty}&#10;\begin{document}&#10;&#10;$$=\mathbb{E}(e^{\lambda\sum_{i=1}^{n}X_i})=\mathbb{E}\left(\prod_{i=1}^{n}e^{\lambda X_i}\right)=\prod_{i=1}^{n}\mathbb{E}(e^{\lambda X_i})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031299"/>
  <p:tag name="EMFCHILD" val="True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5"/>
  <p:tag name="EMFCHILD" val="Tru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34376"/>
  <p:tag name="EMFCHILD" val="Tru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4"/>
  <p:tag name="ORIGINALWIDTH" val="1.59376"/>
  <p:tag name="EMFCHILD" val="Tru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7187402"/>
  <p:tag name="ORIGINALWIDTH" val="1.90626"/>
  <p:tag name="EMFCHILD" val="True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4"/>
  <p:tag name="ORIGINALWIDTH" val=".9375"/>
  <p:tag name="EMFCHILD" val="True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125"/>
  <p:tag name="EMFCHILD" val="True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9376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96876"/>
  <p:tag name="LATEXADDIN" val="\documentclass{article}&#10;\usepackage{amsmath}&#10;\usepackage{amssymb}&#10;\usepackage{times}&#10;\pagestyle{empty}&#10;\begin{document}&#10;&#10;$$\mathbb{E}(X_i)=$$&#10;&#10;\end{document}&#10;"/>
  <p:tag name="IGUANATEXSIZE" val="40"/>
  <p:tag name="IGUANATEXCURSOR" val="13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40626"/>
  <p:tag name="EMFCHILD" val="True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9375"/>
  <p:tag name="EMFCHILD" val="Tru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5.375"/>
  <p:tag name="EMFCHILD" val="Tru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.9687598"/>
  <p:tag name="EMFCHILD" val="True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75"/>
  <p:tag name="EMFCHILD" val="Tru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5626"/>
  <p:tag name="EMFCHILD" val="Tru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8126"/>
  <p:tag name="EMFCHILD" val="True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5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125"/>
  <p:tag name="EMFCHILD" val="True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4376"/>
  <p:tag name="EMFCHILD" val="True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40626"/>
  <p:tag name="EMFCHILD" val="True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3126"/>
  <p:tag name="EMFCHILD" val="True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96876"/>
  <p:tag name="EMFCHILD" val="True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5.34376"/>
  <p:tag name="EMFCHILD" val="True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.9687598"/>
  <p:tag name="EMFCHILD" val="True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75"/>
  <p:tag name="EMFCHILD" val="Tru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875"/>
  <p:tag name="EMFCHILD" val="True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9375"/>
  <p:tag name="EMFCHILD" val="True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8126"/>
  <p:tag name="EMFCHILD" val="True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4376"/>
  <p:tag name="EMFCHILD" val="Tru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6875"/>
  <p:tag name="LATEXADDIN" val="\documentclass{article}&#10;\usepackage{amsmath}&#10;\usepackage{amssymb}&#10;\usepackage{times}&#10;\pagestyle{empty}&#10;\begin{document}&#10;&#10;$\mathbb{P}(X\geq(1+\delta)\mu)=\mathbb{P}(e^{\lambda X}\geq e^{\lambda (1+\delta)\mu})\leq\frac{\mathbb{E}(e^{\lambda X})}{e^{\lambda (1+\delta)\mu}}$&#10;&#10;\end{document}&#10;"/>
  <p:tag name="IGUANATEXSIZE" val="40"/>
  <p:tag name="IGUANATEXCURSOR" val="24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3.78126"/>
  <p:tag name="EMFCHILD" val="Tru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78126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355"/>
  <p:tag name="ORIGINALWIDTH" val="2.5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"/>
  <p:tag name="EMFCHILD" val="True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5"/>
  <p:tag name="EMFCHILD" val="Tru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3.0625"/>
  <p:tag name="EMFCHILD" val="Tru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90626"/>
  <p:tag name="EMFCHILD" val="Tru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5"/>
  <p:tag name="EMFCHILD" val="True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1876"/>
  <p:tag name="ORIGINALWIDTH" val="3.03126"/>
  <p:tag name="EMFCHILD" val="Tru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65626"/>
  <p:tag name="EMFCHILD" val="Tru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9376"/>
  <p:tag name="EMFCHILD" val="True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78126"/>
  <p:tag name="EMFCHILD" val="Tru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78126"/>
  <p:tag name="EMFCHILD" val="True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84376"/>
  <p:tag name="EMFCHILD" val="True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8125"/>
  <p:tag name="EMFCHILD" val="True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78126"/>
  <p:tag name="EMFCHILD" val="True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75"/>
  <p:tag name="EMFCHILD" val="True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1875"/>
  <p:tag name="EMFCHILD" val="True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2.34376"/>
  <p:tag name="EMFCHILD" val="True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40626"/>
  <p:tag name="EMFCHILD" val="Tru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15626"/>
  <p:tag name="EMFCHILD" val="True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125"/>
  <p:tag name="EMFCHILD" val="True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90626"/>
  <p:tag name="EMFCHILD" val="Tru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8125"/>
  <p:tag name="EMFCHILD" val="True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"/>
  <p:tag name="EMFCHILD" val="Tru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375"/>
  <p:tag name="EMFCHILD" val="True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25"/>
  <p:tag name="ORIGINALWIDTH" val="1.40626"/>
  <p:tag name="EMFCHILD" val="Tru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2.21876"/>
  <p:tag name="EMFCHILD" val="Tru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1876"/>
  <p:tag name="ORIGINALWIDTH" val="36.40628"/>
  <p:tag name="LATEXADDIN" val="\documentclass{article}&#10;\usepackage{amsmath}&#10;\usepackage{amssymb}&#10;\usepackage{times}&#10;\pagestyle{empty}&#10;\begin{document}&#10;&#10;$$\max\{\mathbb{E}(X_i)\}=\frac{m}{n}$$&#10;&#10;\end{document}&#10;"/>
  <p:tag name="IGUANATEXSIZE" val="40"/>
  <p:tag name="IGUANATEXCURSOR" val="14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375"/>
  <p:tag name="EMFCHILD" val="True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4376"/>
  <p:tag name="ORIGINALWIDTH" val="1.40626"/>
  <p:tag name="EMFCHILD" val="True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.6875"/>
  <p:tag name="EMFCHILD" val="True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.9375"/>
  <p:tag name="EMFCHILD" val="True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90626"/>
  <p:tag name="EMFCHILD" val="True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1.09376"/>
  <p:tag name="EMFCHILD" val="True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.6562598"/>
  <p:tag name="EMFCHILD" val="True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5"/>
  <p:tag name="EMFCHILD" val="True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81252"/>
  <p:tag name="EMFCHILD" val="True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LATEXADDIN" val="\documentclass{article}&#10;\usepackage{amsmath}&#10;\usepackage{amssymb}&#10;\usepackage{times}&#10;\pagestyle{empty}&#10;\begin{document}&#10;&#10;$\mathbb{P}(X\geq(1+\delta)\mu)\leq ?$ ~~for~~ $\delta&gt;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3.6875"/>
  <p:tag name="LATEXADDIN" val="\documentclass{article}&#10;\usepackage{amsmath}&#10;\usepackage{amssymb}&#10;\usepackage{times}&#10;\pagestyle{empty}&#10;\begin{document}&#10;&#10;$$\max\{\mathbb{E}(X_i)\}=\frac{m}{n}$$&#10;&#10;\end{document}&#10;"/>
  <p:tag name="IGUANATEXSIZE" val="40"/>
  <p:tag name="IGUANATEXCURSOR" val="14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125"/>
  <p:tag name="EMFCHILD" val="True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3126"/>
  <p:tag name="EMFCHILD" val="True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09376"/>
  <p:tag name="EMFCHILD" val="Tru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875"/>
  <p:tag name="EMFCHILD" val="True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125"/>
  <p:tag name="EMFCHILD" val="True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4376"/>
  <p:tag name="EMFCHILD" val="True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1.65626"/>
  <p:tag name="EMFCHILD" val="True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6875"/>
  <p:tag name="EMFCHILD" val="True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03126"/>
  <p:tag name="EMFCHILD" val="True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53126"/>
  <p:tag name="EMFCHILD" val="True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875"/>
  <p:tag name="EMFCHILD" val="True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8125"/>
  <p:tag name="EMFCHILD" val="True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375"/>
  <p:tag name="EMFCHILD" val="True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625"/>
  <p:tag name="LATEXADDIN" val="\documentclass{article}&#10;\usepackage{amsmath}&#10;\usepackage{amssymb}&#10;\usepackage{times}&#10;\pagestyle{empty}&#10;\begin{document}&#10;&#10;independent $X_1,X_2,\cdots,X_n\in\{0,1\}$, let $X=\sum_{i=1}^{n}X_i$, and $\mu=\mathbb{E}(X)$&#10;&#10;\end{document}&#10;"/>
  <p:tag name="IGUANATEXSIZE" val="40"/>
  <p:tag name="IGUANATEXCURSOR" val="21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375"/>
  <p:tag name="EMFCHILD" val="True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2.125"/>
  <p:tag name="EMFCHILD" val="True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65626"/>
  <p:tag name="EMFCHILD" val="True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625"/>
  <p:tag name="EMFCHILD" val="True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90626"/>
  <p:tag name="EMFCHILD" val="True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96876"/>
  <p:tag name="EMFCHILD" val="True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28126"/>
  <p:tag name="EMFCHILD" val="True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625"/>
  <p:tag name="EMFCHILD" val="Tru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9375"/>
  <p:tag name="EMFCHILD" val="Tru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"/>
  <p:tag name="EMFCHILD" val="True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625"/>
  <p:tag name="EMFCHILD" val="True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25"/>
  <p:tag name="EMFCHILD" val="True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9376"/>
  <p:tag name="EMFCHILD" val="Tru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09376"/>
  <p:tag name="EMFCHILD" val="True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125"/>
  <p:tag name="EMFCHILD" val="Tru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4376"/>
  <p:tag name="EMFCHILD" val="True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1458"/>
  <p:tag name="ORIGINALWIDTH" val="2.265633"/>
  <p:tag name="EMFCHILD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875"/>
  <p:tag name="EMFCHILD" val="True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25"/>
  <p:tag name="EMFCHILD" val="True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09376"/>
  <p:tag name="EMFCHILD" val="True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2.46876"/>
  <p:tag name="EMFCHILD" val="Tru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"/>
  <p:tag name="EMFCHILD" val="Tru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37502"/>
  <p:tag name="ORIGINALWIDTH" val="107.75"/>
  <p:tag name="LATEXADDIN" val="\documentclass{article}&#10;\usepackage{amsmath}&#10;\usepackage{amssymb}&#10;\usepackage{times}&#10;\pagestyle{empty}&#10;\begin{document}&#10;&#10;for any $\lambda&lt;0$,&#10;&#10;\vspace{1ex}&#10;&#10;$\mathbb{P}(X\leq(1-\delta)\mu)=\mathbb{P}(e^{\lambda X}\geq e^{\lambda(1-\delta)\mu})\leq\frac{\mathbb{E}(e^{\lambda X})}{e^{{\lambda}(1-\delta)\mu}}\leq \cdots$&#10;&#10;\end{document}&#10;"/>
  <p:tag name="IGUANATEXSIZE" val="40"/>
  <p:tag name="IGUANATEXCURSOR" val="31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65626"/>
  <p:tag name="LATEXADDIN" val="\documentclass{article}&#10;\usepackage{amsmath}&#10;\usepackage{amssymb}&#10;\usepackage{times}&#10;\pagestyle{empty}&#10;\begin{document}&#10;&#10;for any $\lambda&lt;0$,&#10;&#10;\vspace{1ex}&#10;&#10;$\mathbb{P}(X\leq(1-\delta)\mu)=\mathbb{P}(e^{\lambda X}\geq e^{\lambda(1-\delta)\mu})\leq\frac{\mathbb{E}(e^{\lambda X})}{e^{{\lambda}(1-\delta)\mu}}\leq \cdots$&#10;&#10;\end{document}&#10;"/>
  <p:tag name="IGUANATEXSIZE" val="40"/>
  <p:tag name="IGUANATEXCURSOR" val="31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03126"/>
  <p:tag name="EMFCHILD" val="True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5"/>
  <p:tag name="EMFCHILD" val="Tru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84376"/>
  <p:tag name="EMFCHILD" val="True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15626"/>
  <p:tag name="EMFCHILD" val="True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2.125"/>
  <p:tag name="EMFCHILD" val="Tru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2.28126"/>
  <p:tag name="EMFCHILD" val="Tru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"/>
  <p:tag name="ORIGINALWIDTH" val="2.78126"/>
  <p:tag name="EMFCHILD" val="True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9375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09376"/>
  <p:tag name="EMFCHILD" val="True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.625"/>
  <p:tag name="EMFCHILD" val="True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2.6875"/>
  <p:tag name="EMFCHILD" val="True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3.8125"/>
  <p:tag name="EMFCHILD" val="True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53126"/>
  <p:tag name="EMFCHILD" val="True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78126"/>
  <p:tag name="EMFCHILD" val="True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1.875"/>
  <p:tag name="EMFCHILD" val="True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1.65626"/>
  <p:tag name="EMFCHILD" val="True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2.5"/>
  <p:tag name="EMFCHILD" val="True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2.65626"/>
  <p:tag name="EMFCHILD" val="True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5"/>
  <p:tag name="EMFCHILD" val="True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2.8125"/>
  <p:tag name="EMFCHILD" val="True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125"/>
  <p:tag name="EMFCHILD" val="True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5"/>
  <p:tag name="EMFCHILD" val="True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.8125"/>
  <p:tag name="EMFCHILD" val="True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15626"/>
  <p:tag name="EMFCHILD" val="True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8"/>
  <p:tag name="ORIGINALWIDTH" val="2.1875"/>
  <p:tag name="EMFCHILD" val="True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40626"/>
  <p:tag name="EMFCHILD" val="Tru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.8437598"/>
  <p:tag name="EMFCHILD" val="Tru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90626"/>
  <p:tag name="EMFCHILD" val="Tru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8126"/>
  <p:tag name="EMFCHILD" val="True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"/>
  <p:tag name="EMFCHILD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3.84376"/>
  <p:tag name="EMFCHILD" val="True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.8437598"/>
  <p:tag name="EMFCHILD" val="Tru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375"/>
  <p:tag name="EMFCHILD" val="True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40626"/>
  <p:tag name="EMFCHILD" val="Tru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2.21876"/>
  <p:tag name="EMFCHILD" val="Tru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.8437598"/>
  <p:tag name="EMFCHILD" val="True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34376"/>
  <p:tag name="EMFCHILD" val="Tru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4375"/>
  <p:tag name="EMFCHILD" val="Tru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6"/>
  <p:tag name="ORIGINALWIDTH" val=".6562598"/>
  <p:tag name="EMFCHILD" val="True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.9375"/>
  <p:tag name="EMFCHILD" val="True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25"/>
  <p:tag name="ORIGINALWIDTH" val="1.75"/>
  <p:tag name="EMFCHILD" val="Tru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5625"/>
  <p:tag name="EMFCHILD" val="True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09376"/>
  <p:tag name="EMFCHILD" val="True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6"/>
  <p:tag name="ORIGINALWIDTH" val=".6562598"/>
  <p:tag name="EMFCHILD" val="True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53126"/>
  <p:tag name="EMFCHILD" val="True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"/>
  <p:tag name="ORIGINALWIDTH" val=".5"/>
  <p:tag name="EMFCHILD" val="True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"/>
  <p:tag name="ORIGINALWIDTH" val=".5"/>
  <p:tag name="EMFCHILD" val="True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"/>
  <p:tag name="ORIGINALWIDTH" val=".5"/>
  <p:tag name="EMFCHILD" val="True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93752"/>
  <p:tag name="EMFCHILD" val="True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50893"/>
  <p:tag name="ORIGINALWIDTH" val="86.9196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5535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12502"/>
  <p:tag name="EMFCHILD" val="True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6"/>
  <p:tag name="EMFCHILD" val="Tru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20002"/>
  <p:tag name="ORIGINALWIDTH" val="103.9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4910715"/>
  <p:tag name="EMFCHILD" val="Tru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4"/>
  <p:tag name="EMFCHILD" val="Tru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83043"/>
  <p:tag name="EMFCHILD" val="Tru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406257"/>
  <p:tag name="EMFCHILD" val="True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687571"/>
  <p:tag name="EMFCHILD" val="True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2.299114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83333"/>
  <p:tag name="ORIGINALWIDTH" val="3.072917"/>
  <p:tag name="EMFCHILD" val="Tru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8"/>
  <p:tag name="EMFCHILD" val="True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40186"/>
  <p:tag name="EMFCHILD" val="Tru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50001"/>
  <p:tag name="EMFCHILD" val="Tru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4.352686"/>
  <p:tag name="EMFCHILD" val="Tru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982143"/>
  <p:tag name="EMFCHILD" val="True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705428"/>
  <p:tag name="ORIGINALWIDTH" val="2.366072"/>
  <p:tag name="EMFCHILD" val="True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60714"/>
  <p:tag name="EMFCHILD" val="True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3"/>
  <p:tag name="EMFCHILD" val="True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75"/>
  <p:tag name="EMFCHILD" val="Tru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43"/>
  <p:tag name="ORIGINALWIDTH" val="2.5"/>
  <p:tag name="EMFCHILD" val="True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2.901786"/>
  <p:tag name="EMFCHILD" val="True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1875"/>
  <p:tag name="EMFCHILD" val="Tru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134"/>
  <p:tag name="EMFCHILD" val="Tru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2.031257"/>
  <p:tag name="EMFCHILD" val="Tru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517857"/>
  <p:tag name="EMFCHILD" val="Tru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52686"/>
  <p:tag name="EMFCHILD" val="True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42857"/>
  <p:tag name="EMFCHILD" val="True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142857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75"/>
  <p:tag name="EMFCHILD" val="True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941971"/>
  <p:tag name="EMFCHILD" val="True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2"/>
  <p:tag name="EMFCHILD" val="Tru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05"/>
  <p:tag name="EMFCHILD" val="True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3.058043"/>
  <p:tag name="EMFCHILD" val="Tru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83929"/>
  <p:tag name="EMFCHILD" val="True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10714"/>
  <p:tag name="ORIGINALWIDTH" val="2.366072"/>
  <p:tag name="EMFCHILD" val="Tru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4"/>
  <p:tag name="EMFCHILD" val="Tru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598286"/>
  <p:tag name="EMFCHILD" val="True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1971"/>
  <p:tag name="ORIGINALWIDTH" val="1.897329"/>
  <p:tag name="EMFCHILD" val="Tru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2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41971"/>
  <p:tag name="EMFCHILD" val="True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41971"/>
  <p:tag name="EMFCHILD" val="Tru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34829"/>
  <p:tag name="EMFCHILD" val="True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8214"/>
  <p:tag name="ORIGINALWIDTH" val="1.875"/>
  <p:tag name="EMFCHILD" val="True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2"/>
  <p:tag name="EMFCHILD" val="True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6"/>
  <p:tag name="EMFCHILD" val="True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250078"/>
  <p:tag name="EMFCHILD" val="Tru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634"/>
  <p:tag name="EMFCHILD" val="Tru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61614"/>
  <p:tag name="EMFCHILD" val="Tru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875"/>
  <p:tag name="EMFCHILD" val="Tru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0417"/>
  <p:tag name="ORIGINALWIDTH" val="2.942716"/>
  <p:tag name="EMFCHILD" val="Tru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919714"/>
  <p:tag name="EMFCHILD" val="True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598286"/>
  <p:tag name="EMFCHILD" val="Tru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57"/>
  <p:tag name="ORIGINALWIDTH" val="1.116072"/>
  <p:tag name="EMFCHILD" val="Tru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696429"/>
  <p:tag name="EMFCHILD" val="Tru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41072"/>
  <p:tag name="EMFCHILD" val="True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19643"/>
  <p:tag name="EMFCHILD" val="Tru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56699"/>
  <p:tag name="EMFCHILD" val="True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74556"/>
  <p:tag name="EMFCHILD" val="Tru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50893"/>
  <p:tag name="ORIGINALWIDTH" val="86.9196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5535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6"/>
  <p:tag name="EMFCHILD" val="True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4910715"/>
  <p:tag name="EMFCHILD" val="True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4"/>
  <p:tag name="EMFCHILD" val="True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83043"/>
  <p:tag name="EMFCHILD" val="Tru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406257"/>
  <p:tag name="EMFCHILD" val="Tru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687571"/>
  <p:tag name="EMFCHILD" val="True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2.299114"/>
  <p:tag name="EMFCHILD" val="True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8"/>
  <p:tag name="EMFCHILD" val="True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40186"/>
  <p:tag name="EMFCHILD" val="True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50001"/>
  <p:tag name="EMFCHILD" val="True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4.352686"/>
  <p:tag name="EMFCHILD" val="True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982143"/>
  <p:tag name="EMFCHILD" val="Tru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705428"/>
  <p:tag name="ORIGINALWIDTH" val="2.366072"/>
  <p:tag name="EMFCHILD" val="Tru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60714"/>
  <p:tag name="EMFCHILD" val="Tru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3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75"/>
  <p:tag name="EMFCHILD" val="Tru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43"/>
  <p:tag name="ORIGINALWIDTH" val="2.5"/>
  <p:tag name="EMFCHILD" val="True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2.901786"/>
  <p:tag name="EMFCHILD" val="Tru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1875"/>
  <p:tag name="EMFCHILD" val="Tru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134"/>
  <p:tag name="EMFCHILD" val="Tru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2.031257"/>
  <p:tag name="EMFCHILD" val="Tru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517857"/>
  <p:tag name="EMFCHILD" val="Tru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52686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42857"/>
  <p:tag name="EMFCHILD" val="Tru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142857"/>
  <p:tag name="EMFCHILD" val="True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75"/>
  <p:tag name="EMFCHILD" val="True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941971"/>
  <p:tag name="EMFCHILD" val="True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2"/>
  <p:tag name="EMFCHILD" val="True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3.058043"/>
  <p:tag name="EMFCHILD" val="Tru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83929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2.1875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10714"/>
  <p:tag name="ORIGINALWIDTH" val="2.366072"/>
  <p:tag name="EMFCHILD" val="Tru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4"/>
  <p:tag name="EMFCHILD" val="True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598286"/>
  <p:tag name="EMFCHILD" val="True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1971"/>
  <p:tag name="ORIGINALWIDTH" val="1.897329"/>
  <p:tag name="EMFCHILD" val="True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375008"/>
  <p:tag name="EMFCHILD" val="True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2"/>
  <p:tag name="EMFCHILD" val="True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41971"/>
  <p:tag name="EMFCHILD" val="True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41971"/>
  <p:tag name="EMFCHILD" val="Tru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34829"/>
  <p:tag name="EMFCHILD" val="Tru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8214"/>
  <p:tag name="ORIGINALWIDTH" val="1.875"/>
  <p:tag name="EMFCHILD" val="True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2"/>
  <p:tag name="EMFCHILD" val="True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6"/>
  <p:tag name="EMFCHILD" val="True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5"/>
  <p:tag name="EMFCHILD" val="True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634"/>
  <p:tag name="EMFCHILD" val="True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61614"/>
  <p:tag name="EMFCHILD" val="Tru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875"/>
  <p:tag name="EMFCHILD" val="True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919714"/>
  <p:tag name="EMFCHILD" val="Tru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598286"/>
  <p:tag name="EMFCHILD" val="Tru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339286"/>
  <p:tag name="ORIGINALWIDTH" val="1.7634"/>
  <p:tag name="EMFCHILD" val="True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57"/>
  <p:tag name="ORIGINALWIDTH" val="1.116072"/>
  <p:tag name="EMFCHILD" val="True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1429"/>
  <p:tag name="ORIGINALWIDTH" val=".6696429"/>
  <p:tag name="EMFCHILD" val="Tru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2858"/>
  <p:tag name="ORIGINALWIDTH" val="1.741072"/>
  <p:tag name="EMFCHILD" val="Tru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19643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56699"/>
  <p:tag name="EMFCHILD" val="Tru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17.74556"/>
  <p:tag name="EMFCHILD" val="True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135.4375"/>
  <p:tag name="LATEXADDIN" val="\documentclass{article}&#10;\usepackage{amsmath}&#10;\usepackage{amssymb}&#10;\usepackage{times}&#10;\pagestyle{empty}&#10;\begin{document}&#10;&#10;independent $X_1,X_2,\cdots,X_n\in\{0,1\}$, let $X=\sum_{i=1}^{n}X_i$, and $\mu=\mathbb{E}(X)$&#10;&#10;\end{document}&#10;"/>
  <p:tag name="IGUANATEXSIZE" val="40"/>
  <p:tag name="IGUANATEXCURSOR" val="21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63.125"/>
  <p:tag name="LATEXADDIN" val="\documentclass{article}&#10;\usepackage{amsmath}&#10;\usepackage{amssymb}&#10;\usepackage{times}&#10;\pagestyle{empty}&#10;\begin{document}&#10;&#10;$\mathbb{P}(X\geq(1+\delta)\mu)\leq ?$ ~~for~~ $\delta&gt;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95.75002"/>
  <p:tag name="LATEXADDIN" val="\documentclass{article}&#10;\usepackage{amsmath}&#10;\usepackage{amssymb}&#10;\usepackage{times}&#10;\pagestyle{empty}&#10;\begin{document}&#10;&#10;$\mathbb{P}(X\geq(1+\delta)\mu)=\mathbb{P}(e^{\lambda X}\geq e^{\lambda (1+\delta)\mu})\leq\frac{\mathbb{E}(e^{\lambda X})}{e^{\lambda (1+\delta)\mu}}$&#10;&#10;\end{document}&#10;"/>
  <p:tag name="IGUANATEXSIZE" val="40"/>
  <p:tag name="IGUANATEXCURSOR" val="24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80.03126"/>
  <p:tag name="LATEXADDIN" val="\documentclass{article}&#10;\usepackage{amsmath}&#10;\usepackage{amssymb}&#10;\usepackage{times}&#10;\pagestyle{empty}&#10;\begin{document}&#10;&#10;assume $\mathbb{P}(X_i=1)=p_i$, then $\mu=\sum_{i=1}^{n}p_i$&#10;&#10;\end{document}&#10;"/>
  <p:tag name="IGUANATEXSIZE" val="40"/>
  <p:tag name="IGUANATEXCURSOR" val="18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6"/>
  <p:tag name="ORIGINALWIDTH" val="50.56252"/>
  <p:tag name="LATEXADDIN" val="\documentclass{article}&#10;\usepackage{amsmath}&#10;\usepackage{amssymb}&#10;\usepackage{times}&#10;\pagestyle{empty}&#10;\begin{document}&#10;&#10;$$\leq\prod_{i=1}^{n}e^{p_i(e^{\lambda}-1)}=e^{\mu(e^{\lambda}-1)}$$&#10;&#10;\end{document}&#10;"/>
  <p:tag name="IGUANATEXSIZE" val="40"/>
  <p:tag name="IGUANATEXCURSOR" val="18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3124"/>
  <p:tag name="ORIGINALWIDTH" val="52.31252"/>
  <p:tag name="LATEXADDIN" val="\documentclass{article}&#10;\usepackage{amsmath}&#10;\usepackage{amssymb}&#10;\usepackage{times}&#10;\pagestyle{empty}&#10;\begin{document}&#10;&#10;$$\leq\frac{e^{u(e^{\lambda}-1)}}{e^{u\lambda(1+\delta)}}=\left(\frac{e^{(e^{\lambda}-1)}}{e^{\lambda(1+\delta)}}\right)^{\mu}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625"/>
  <p:tag name="ORIGINALWIDTH" val="35.5"/>
  <p:tag name="LATEXADDIN" val="\documentclass{article}&#10;\usepackage{amsmath}&#10;\usepackage{amssymb}&#10;\usepackage{times}&#10;\pagestyle{empty}&#10;\begin{document}&#10;&#10;$$\leq\left(\frac{e^{\delta}}{(1+\delta)^{1+\delta}}\right)^{\mu}$$&#10;&#10;\end{document}&#10;"/>
  <p:tag name="IGUANATEXSIZE" val="40"/>
  <p:tag name="IGUANATEXCURSOR" val="12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75"/>
  <p:tag name="LATEXADDIN" val="\documentclass{article}&#10;\usepackage{amsmath}&#10;\usepackage{amssymb}&#10;\usepackage{times}&#10;\pagestyle{empty}&#10;\begin{document}&#10;&#10;$$\leq\left(\frac{e^{\delta}}{(1+\delta)^{1+\delta}}\right)^{\mu}$$&#10;&#10;\end{document}&#10;"/>
  <p:tag name="IGUANATEXSIZE" val="40"/>
  <p:tag name="IGUANATEXCURSOR" val="12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1.625008"/>
  <p:tag name="EMFCHILD" val="True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3125"/>
  <p:tag name="EMFCHILD" val="True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8125"/>
  <p:tag name="EMFCHILD" val="Tru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4375"/>
  <p:tag name="EMFCHILD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9376"/>
  <p:tag name="EMFCHILD" val="True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625"/>
  <p:tag name="EMFCHILD" val="True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125"/>
  <p:tag name="EMFCHILD" val="True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1.90626"/>
  <p:tag name="EMFCHILD" val="True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9376"/>
  <p:tag name="EMFCHILD" val="True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1875"/>
  <p:tag name="EMFCHILD" val="True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4375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375"/>
  <p:tag name="EMFCHILD" val="True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3125"/>
  <p:tag name="EMFCHILD" val="True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375"/>
  <p:tag name="EMFCHILD" val="True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0.78128"/>
  <p:tag name="EMFCHILD" val="True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125"/>
  <p:tag name="LATEXADDIN" val="\documentclass{article}&#10;\usepackage{amsmath}&#10;\usepackage{amssymb}&#10;\usepackage{times}&#10;\pagestyle{empty}&#10;\begin{document}&#10;&#10;$$\leq\frac{e^{u(e^{\lambda}-1)}}{e^{u\lambda(1+\delta)}}=\left(\frac{e^{(e^{\lambda}-1)}}{e^{\lambda(1+\delta)}}\right)^{\mu}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8126"/>
  <p:tag name="EMFCHILD" val="True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84376"/>
  <p:tag name="EMFCHILD" val="True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375"/>
  <p:tag name="EMFCHILD" val="True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6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02"/>
  <p:tag name="ORIGINALWIDTH" val="2.1875"/>
  <p:tag name="EMFCHILD" val="True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5626"/>
  <p:tag name="EMFCHILD" val="True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8126"/>
  <p:tag name="EMFCHILD" val="True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875"/>
  <p:tag name="EMFCHILD" val="True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6"/>
  <p:tag name="EMFCHILD" val="Tru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5626"/>
  <p:tag name="EMFCHILD" val="Tru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375"/>
  <p:tag name="EMFCHILD" val="True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9376"/>
  <p:tag name="EMFCHILD" val="Tru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5"/>
  <p:tag name="ORIGINALWIDTH" val="2.40626"/>
  <p:tag name="EMFCHILD" val="Tru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5"/>
  <p:tag name="EMFCHILD" val="True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375"/>
  <p:tag name="EMFCHILD" val="True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6"/>
  <p:tag name="EMFCHILD" val="Tru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402"/>
  <p:tag name="ORIGINALWIDTH" val="2.1875"/>
  <p:tag name="EMFCHILD" val="Tru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875"/>
  <p:tag name="EMFCHILD" val="Tru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4"/>
  <p:tag name="ORIGINALWIDTH" val=".8437598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9583"/>
  <p:tag name="ORIGINALWIDTH" val="1.171883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4"/>
  <p:tag name="ORIGINALWIDTH" val="1.75"/>
  <p:tag name="EMFCHILD" val="Tru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6"/>
  <p:tag name="EMFCHILD" val="True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125"/>
  <p:tag name="EMFCHILD" val="Tru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1.1875"/>
  <p:tag name="EMFCHILD" val="True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375"/>
  <p:tag name="EMFCHILD" val="Tru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8"/>
  <p:tag name="EMFCHILD" val="Tru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5"/>
  <p:tag name="ORIGINALWIDTH" val="2.40626"/>
  <p:tag name="EMFCHILD" val="True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0626"/>
  <p:tag name="EMFCHILD" val="True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6.09378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93752"/>
  <p:tag name="EMFCHILD" val="Tru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4376"/>
  <p:tag name="LATEXADDIN" val="\documentclass{article}&#10;\usepackage{amsmath}&#10;\usepackage{amssymb}&#10;\usepackage{times}&#10;\pagestyle{empty}&#10;\begin{document}&#10;&#10;$$\leq\prod_{i=1}^{n}e^{p_i(e^{\lambda}-1)}=e^{\mu(e^{\lambda}-1)}$$&#10;&#10;\end{document}&#10;"/>
  <p:tag name="IGUANATEXSIZE" val="40"/>
  <p:tag name="IGUANATEXCURSOR" val="18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"/>
  <p:tag name="EMFCHILD" val="Tru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876"/>
  <p:tag name="ORIGINALWIDTH" val="5.4375"/>
  <p:tag name="EMFCHILD" val="True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40626"/>
  <p:tag name="EMFCHILD" val="Tru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6"/>
  <p:tag name="EMFCHILD" val="True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125"/>
  <p:tag name="EMFCHILD" val="Tru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.8125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5"/>
  <p:tag name="EMFCHILD" val="True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40626"/>
  <p:tag name="EMFCHILD" val="True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4375"/>
  <p:tag name="EMFCHILD" val="Tru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1875"/>
  <p:tag name="EMFCHILD" val="Tru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125"/>
  <p:tag name="EMFCHILD" val="True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6"/>
  <p:tag name="EMFCHILD" val="True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9375"/>
  <p:tag name="EMFCHILD" val="True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40626"/>
  <p:tag name="EMFCHILD" val="Tru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40626"/>
  <p:tag name="EMFCHILD" val="Tru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1875"/>
  <p:tag name="EMFCHILD" val="Tru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.8437598"/>
  <p:tag name="EMFCHILD" val="Tru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5"/>
  <p:tag name="ORIGINALWIDTH" val="156.875"/>
  <p:tag name="LATEXADDIN" val="\documentclass{article}&#10;\usepackage{amsmath}&#10;\usepackage{amssymb}&#10;\usepackage{times}&#10;\pagestyle{empty}&#10;\begin{document}&#10;&#10;$$=\mathbb{P}(X_i=1)\cdot e^{\lambda}+\mathbb{P}(X_i=0)\cdot e^0=p_i e^{\lambda}+(1-p_i)=1+p_i(e^{\lambda}-1)\leq e^{p_i(e^{\lambda}-1)}$$&#10;&#10;\end{document}&#10;"/>
  <p:tag name="IGUANATEXSIZE" val="32"/>
  <p:tag name="IGUANATEXCURSOR" val="25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LATEXADDIN" val="\documentclass{article}&#10;\usepackage{amsmath}&#10;\usepackage{amssymb}&#10;\usepackage{times}&#10;\pagestyle{empty}&#10;\begin{document}&#10;&#10;$$=\mathbb{P}(X_i=1)\cdot e^{\lambda}+\mathbb{P}(X_i=0)\cdot e^0=p_i e^{\lambda}+(1-p_i)=1+p_i(e^{\lambda}-1)\leq e^{p_i(e^{\lambda}-1)}$$&#10;&#10;\end{document}&#10;"/>
  <p:tag name="IGUANATEXSIZE" val="32"/>
  <p:tag name="IGUANATEXCURSOR" val="25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65625"/>
  <p:tag name="EMFCHILD" val="True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3.789075"/>
  <p:tag name="EMFCHILD" val="Tru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975008"/>
  <p:tag name="EMFCHILD" val="True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859252"/>
  <p:tag name="ORIGINALWIDTH" val=".46875"/>
  <p:tag name="EMFCHILD" val="True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07825"/>
  <p:tag name="EMFCHILD" val="True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695325"/>
  <p:tag name="EMFCHILD" val="True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25008"/>
  <p:tag name="EMFCHILD" val="True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3.75"/>
  <p:tag name="EMFCHILD" val="True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1.914075"/>
  <p:tag name="EMFCHILD" val="True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859252"/>
  <p:tag name="ORIGINALWIDTH" val=".46875"/>
  <p:tag name="EMFCHILD" val="True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84375"/>
  <p:tag name="EMFCHILD" val="True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382825"/>
  <p:tag name="EMFCHILD" val="Tru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3.1"/>
  <p:tag name="EMFCHILD" val="True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375"/>
  <p:tag name="EMFCHILD" val="True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46875"/>
  <p:tag name="EMFCHILD" val="True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77345"/>
  <p:tag name="EMFCHILD" val="True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382825"/>
  <p:tag name="EMFCHILD" val="True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46875"/>
  <p:tag name="EMFCHILD" val="Tru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3.046875"/>
  <p:tag name="EMFCHILD" val="Tru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421875"/>
  <p:tag name="EMFCHILD" val="Tru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.9765748"/>
  <p:tag name="EMFCHILD" val="True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547"/>
  <p:tag name="EMFCHILD" val="Tru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175"/>
  <p:tag name="ORIGINALWIDTH" val="1.757825"/>
  <p:tag name="EMFCHILD" val="True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77345"/>
  <p:tag name="EMFCHILD" val="Tru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5625"/>
  <p:tag name="ORIGINALWIDTH" val="1.52345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3425"/>
  <p:tag name="ORIGINALWIDTH" val="1.09375"/>
  <p:tag name="EMFCHILD" val="Tru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155"/>
  <p:tag name="ORIGINALWIDTH" val="2.77345"/>
  <p:tag name="EMFCHILD" val="True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1875"/>
  <p:tag name="ORIGINALWIDTH" val="1.757825"/>
  <p:tag name="EMFCHILD" val="True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1.796875"/>
  <p:tag name="EMFCHILD" val="True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6875"/>
  <p:tag name="ORIGINALWIDTH" val=".78125"/>
  <p:tag name="EMFCHILD" val="True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.8203248"/>
  <p:tag name="EMFCHILD" val="True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1.3672"/>
  <p:tag name="EMFCHILD" val="True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925"/>
  <p:tag name="ORIGINALWIDTH" val="1.40625"/>
  <p:tag name="EMFCHILD" val="True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25"/>
  <p:tag name="ORIGINALWIDTH" val="1.171875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875"/>
  <p:tag name="ORIGINALWIDTH" val=".8203248"/>
  <p:tag name="EMFCHILD" val="Tru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LATEXADDIN" val="\documentclass{article}&#10;\usepackage{amsmath}&#10;\usepackage{amssymb}&#10;\usepackage{times}&#10;\pagestyle{empty}&#10;\begin{document}&#10;&#10;assume $\mathbb{P}(X_i=1)=p_i$, then $\mu=\sum_{i=1}^{n}p_i$&#10;&#10;\end{document}&#10;"/>
  <p:tag name="IGUANATEXSIZE" val="40"/>
  <p:tag name="IGUANATEXCURSOR" val="18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34376"/>
  <p:tag name="EMFCHILD" val="Tru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375"/>
  <p:tag name="EMFCHILD" val="True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3.5"/>
  <p:tag name="EMFCHILD" val="True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EMFCHILD" val="Tru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0833"/>
  <p:tag name="ORIGINALWIDTH" val="5.364583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3126"/>
  <p:tag name="EMFCHILD" val="Tru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375"/>
  <p:tag name="EMFCHILD" val="Tru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562598"/>
  <p:tag name="EMFCHILD" val="Tru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1875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2.46876"/>
  <p:tag name="EMFCHILD" val="Tru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4376"/>
  <p:tag name="EMFCHILD" val="Tru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4376"/>
  <p:tag name="EMFCHILD" val="Tru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40626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5"/>
  <p:tag name="EMFCHILD" val="True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91.6875"/>
  <p:tag name="LATEXADDIN" val="\documentclass{article}&#10;\usepackage{amsmath}&#10;\usepackage{amssymb}&#10;\usepackage{times}&#10;\pagestyle{empty}&#10;\begin{document}&#10;&#10;$$=\mathbb{E}(e^{\lambda\sum_{i=1}^{n}X_i})=\mathbb{E}\left(\prod_{i=1}^{n}e^{\lambda X_i}\right)=\prod_{i=1}^{n}\mathbb{E}(e^{\lambda X_i})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LATEXADDIN" val="\documentclass{article}&#10;\usepackage{amsmath}&#10;\usepackage{amssymb}&#10;\usepackage{times}&#10;\pagestyle{empty}&#10;\begin{document}&#10;&#10;$$=\mathbb{E}(e^{\lambda\sum_{i=1}^{n}X_i})=\mathbb{E}\left(\prod_{i=1}^{n}e^{\lambda X_i}\right)=\prod_{i=1}^{n}\mathbb{E}(e^{\lambda X_i})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5"/>
  <p:tag name="EMFCHILD" val="Tru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34376"/>
  <p:tag name="EMFCHILD" val="True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4"/>
  <p:tag name="ORIGINALWIDTH" val="1.59376"/>
  <p:tag name="EMFCHILD" val="Tru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7187402"/>
  <p:tag name="ORIGINALWIDTH" val="1.90626"/>
  <p:tag name="EMFCHILD" val="True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4"/>
  <p:tag name="ORIGINALWIDTH" val=".9375"/>
  <p:tag name="EMFCHILD" val="Tru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125"/>
  <p:tag name="EMFCHILD" val="Tru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9376"/>
  <p:tag name="EMFCHILD" val="Tru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40626"/>
  <p:tag name="EMFCHILD" val="True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9375"/>
  <p:tag name="EMFCHILD" val="True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5.375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25008"/>
  <p:tag name="EMFCHILD" val="True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.9687598"/>
  <p:tag name="EMFCHILD" val="True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75"/>
  <p:tag name="EMFCHILD" val="True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5626"/>
  <p:tag name="EMFCHILD" val="True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8126"/>
  <p:tag name="EMFCHILD" val="True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5"/>
  <p:tag name="EMFCHILD" val="True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4376"/>
  <p:tag name="EMFCHILD" val="True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4"/>
  <p:tag name="ORIGINALWIDTH" val="2.40626"/>
  <p:tag name="EMFCHILD" val="True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3126"/>
  <p:tag name="EMFCHILD" val="Tru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4"/>
  <p:tag name="ORIGINALWIDTH" val="1.96876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"/>
  <p:tag name="EMFCHILD" val="True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5.34376"/>
  <p:tag name="EMFCHILD" val="Tru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.9687598"/>
  <p:tag name="EMFCHILD" val="Tru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402"/>
  <p:tag name="ORIGINALWIDTH" val="2.375"/>
  <p:tag name="EMFCHILD" val="Tru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875"/>
  <p:tag name="EMFCHILD" val="Tru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"/>
  <p:tag name="EMFCHILD" val="Tru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4"/>
  <p:tag name="ORIGINALWIDTH" val="1.78126"/>
  <p:tag name="EMFCHILD" val="Tru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84376"/>
  <p:tag name="EMFCHILD" val="Tru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125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4"/>
  <p:tag name="ORIGINALWIDTH" val="1.0625"/>
  <p:tag name="EMFCHILD" val="Tru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6875"/>
  <p:tag name="LATEXADDIN" val="\documentclass{article}&#10;\usepackage{amsmath}&#10;\usepackage{amssymb}&#10;\usepackage{times}&#10;\pagestyle{empty}&#10;\begin{document}&#10;&#10;$\mathbb{P}(X\geq(1+\delta)\mu)=\mathbb{P}(e^{\lambda X}\geq e^{\lambda (1+\delta)\mu})\leq\frac{\mathbb{E}(e^{\lambda X})}{e^{\lambda (1+\delta)\mu}}$&#10;&#10;\end{document}&#10;"/>
  <p:tag name="IGUANATEXSIZE" val="40"/>
  <p:tag name="IGUANATEXCURSOR" val="24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3.78126"/>
  <p:tag name="EMFCHILD" val="Tru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78126"/>
  <p:tag name="EMFCHILD" val="Tru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5"/>
  <p:tag name="EMFCHILD" val="Tru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3.0625"/>
  <p:tag name="EMFCHILD" val="Tru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90626"/>
  <p:tag name="EMFCHILD" val="True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5"/>
  <p:tag name="EMFCHILD" val="True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5"/>
  <p:tag name="EMFCHILD" val="True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1876"/>
  <p:tag name="ORIGINALWIDTH" val="3.03126"/>
  <p:tag name="EMFCHILD" val="True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65626"/>
  <p:tag name="EMFCHILD" val="Tru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78126"/>
  <p:tag name="EMFCHILD" val="True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78126"/>
  <p:tag name="EMFCHILD" val="Tru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84376"/>
  <p:tag name="EMFCHILD" val="Tru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8125"/>
  <p:tag name="EMFCHILD" val="True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78126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75"/>
  <p:tag name="EMFCHILD" val="True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1875"/>
  <p:tag name="EMFCHILD" val="True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2.34376"/>
  <p:tag name="EMFCHILD" val="True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40626"/>
  <p:tag name="EMFCHILD" val="True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125"/>
  <p:tag name="EMFCHILD" val="True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90626"/>
  <p:tag name="EMFCHILD" val="True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"/>
  <p:tag name="ORIGINALWIDTH" val="1.0625"/>
  <p:tag name="EMFCHILD" val="True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126"/>
  <p:tag name="ORIGINALWIDTH" val="2.8125"/>
  <p:tag name="EMFCHILD" val="True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"/>
  <p:tag name="EMFCHILD" val="Tru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375"/>
  <p:tag name="EMFCHILD" val="True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25"/>
  <p:tag name="ORIGINALWIDTH" val="1.40626"/>
  <p:tag name="EMFCHILD" val="True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2.21876"/>
  <p:tag name="EMFCHILD" val="True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.8437598"/>
  <p:tag name="EMFCHILD" val="Tru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375"/>
  <p:tag name="EMFCHILD" val="Tru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4376"/>
  <p:tag name="ORIGINALWIDTH" val="1.40626"/>
  <p:tag name="EMFCHILD" val="Tru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.6875"/>
  <p:tag name="EMFCHILD" val="Tru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.9375"/>
  <p:tag name="EMFCHILD" val="Tru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90626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33"/>
  <p:tag name="ORIGINALWIDTH" val=".9895833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1.09376"/>
  <p:tag name="EMFCHILD" val="Tru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.6562598"/>
  <p:tag name="EMFCHILD" val="Tru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5"/>
  <p:tag name="EMFCHILD" val="Tru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81252"/>
  <p:tag name="EMFCHILD" val="True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LATEXADDIN" val="\documentclass{article}&#10;\usepackage{amsmath}&#10;\usepackage{amssymb}&#10;\usepackage{times}&#10;\pagestyle{empty}&#10;\begin{document}&#10;&#10;$\mathbb{P}(X\geq(1+\delta)\mu)\leq ?$ ~~for~~ $\delta&gt;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125"/>
  <p:tag name="EMFCHILD" val="True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3126"/>
  <p:tag name="EMFCHILD" val="Tru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09376"/>
  <p:tag name="EMFCHILD" val="True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875"/>
  <p:tag name="EMFCHILD" val="Tru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6"/>
  <p:tag name="EMFCHILD" val="Tru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6"/>
  <p:tag name="ORIGINALWIDTH" val="2.5"/>
  <p:tag name="EMFCHILD" val="Tru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4376"/>
  <p:tag name="EMFCHILD" val="True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1.65626"/>
  <p:tag name="EMFCHILD" val="True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6875"/>
  <p:tag name="EMFCHILD" val="True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03126"/>
  <p:tag name="EMFCHILD" val="True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53126"/>
  <p:tag name="EMFCHILD" val="Tru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1.875"/>
  <p:tag name="EMFCHILD" val="True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8125"/>
  <p:tag name="EMFCHILD" val="True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375"/>
  <p:tag name="EMFCHILD" val="True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625"/>
  <p:tag name="LATEXADDIN" val="\documentclass{article}&#10;\usepackage{amsmath}&#10;\usepackage{amssymb}&#10;\usepackage{times}&#10;\pagestyle{empty}&#10;\begin{document}&#10;&#10;independent $X_1,X_2,\cdots,X_n\in\{0,1\}$, let $X=\sum_{i=1}^{n}X_i$, and $\mu=\mathbb{E}(X)$&#10;&#10;\end{document}&#10;"/>
  <p:tag name="IGUANATEXSIZE" val="40"/>
  <p:tag name="IGUANATEXCURSOR" val="21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2.125"/>
  <p:tag name="EMFCHILD" val="Tru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625"/>
  <p:tag name="EMFCHILD" val="Tru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5"/>
  <p:tag name="EMFCHILD" val="Tru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96876"/>
  <p:tag name="EMFCHILD" val="Tru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28126"/>
  <p:tag name="EMFCHILD" val="True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625"/>
  <p:tag name="EMFCHILD" val="Tru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9375"/>
  <p:tag name="EMFCHILD" val="True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250078"/>
  <p:tag name="EMFCHILD" val="True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"/>
  <p:tag name="EMFCHILD" val="True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625"/>
  <p:tag name="EMFCHILD" val="True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25"/>
  <p:tag name="EMFCHILD" val="True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9376"/>
  <p:tag name="EMFCHILD" val="Tru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125"/>
  <p:tag name="EMFCHILD" val="Tru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EMFCHILD" val="Tru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4376"/>
  <p:tag name="EMFCHILD" val="True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25"/>
  <p:tag name="EMFCHILD" val="True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09376"/>
  <p:tag name="EMFCHILD" val="True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2.46876"/>
  <p:tag name="EMFCHILD" val="Tru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53126"/>
  <p:tag name="ORIGINALWIDTH" val="106.25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33043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7"/>
  <p:tag name="EMFCHILD" val="True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406257"/>
  <p:tag name="EMFCHILD" val="Tru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3.84376"/>
  <p:tag name="LATEXADDIN" val="\documentclass{article}&#10;\usepackage{amsmath}&#10;\pagestyle{empty}&#10;\begin{document}&#10;&#10;$m=\Theta(\sqrt{n})$&#10;&#10;\end{document}"/>
  <p:tag name="IGUANATEXSIZE" val="40"/>
  <p:tag name="IGUANATEXCURSOR" val="10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114665"/>
  <p:tag name="ORIGINALWIDTH" val="2.395833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3.080357"/>
  <p:tag name="EMFCHILD" val="True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209828"/>
  <p:tag name="EMFCHILD" val="True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299114"/>
  <p:tag name="EMFCHILD" val="True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2.098214"/>
  <p:tag name="EMFCHILD" val="True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7"/>
  <p:tag name="ORIGINALWIDTH" val="1.674114"/>
  <p:tag name="EMFCHILD" val="True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598284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"/>
  <p:tag name="ORIGINALWIDTH" val="2.925008"/>
  <p:tag name="EMFCHILD" val="True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4"/>
  <p:tag name="EMFCHILD" val="True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093757"/>
  <p:tag name="EMFCHILD" val="True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35714"/>
  <p:tag name="EMFCHILD" val="True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4.308043"/>
  <p:tag name="EMFCHILD" val="True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928571"/>
  <p:tag name="ORIGINALWIDTH" val="2.366071"/>
  <p:tag name="EMFCHILD" val="True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4"/>
  <p:tag name="EMFCHILD" val="True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209828"/>
  <p:tag name="EMFCHILD" val="True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5133998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475008"/>
  <p:tag name="EMFCHILD" val="True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674114"/>
  <p:tag name="EMFCHILD" val="Tru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5"/>
  <p:tag name="EMFCHILD" val="True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2.098214"/>
  <p:tag name="EMFCHILD" val="True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78571"/>
  <p:tag name="ORIGINALWIDTH" val="2.8125"/>
  <p:tag name="EMFCHILD" val="True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49999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025008"/>
  <p:tag name="EMFCHILD" val="True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1"/>
  <p:tag name="EMFCHILD" val="True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879471"/>
  <p:tag name="EMFCHILD" val="True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3.058043"/>
  <p:tag name="EMFCHILD" val="True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025008"/>
  <p:tag name="EMFCHILD" val="True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7"/>
  <p:tag name="ORIGINALWIDTH" val="2.254471"/>
  <p:tag name="EMFCHILD" val="True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1"/>
  <p:tag name="EMFCHILD" val="True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008"/>
  <p:tag name="ORIGINALWIDTH" val="2.1"/>
  <p:tag name="EMFCHILD" val="True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6786"/>
  <p:tag name="ORIGINALWIDTH" val="1.584828"/>
  <p:tag name="EMFCHILD" val="True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509"/>
  <p:tag name="ORIGINALWIDTH" val="1.629471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1"/>
  <p:tag name="EMFCHILD" val="True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879471"/>
  <p:tag name="EMFCHILD" val="True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2.254471"/>
  <p:tag name="EMFCHILD" val="True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41071"/>
  <p:tag name="EMFCHILD" val="Tru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9583"/>
  <p:tag name="ORIGINALWIDTH" val="1.171883"/>
  <p:tag name="EMFCHILD" val="Tru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"/>
  <p:tag name="EMFCHILD" val="True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7857"/>
  <p:tag name="ORIGINALWIDTH" val="1.1384"/>
  <p:tag name="EMFCHILD" val="True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9114"/>
  <p:tag name="ORIGINALWIDTH" val="1.584828"/>
  <p:tag name="EMFCHILD" val="True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629471"/>
  <p:tag name="EMFCHILD" val="True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634"/>
  <p:tag name="EMFCHILD" val="True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53124"/>
  <p:tag name="ORIGINALWIDTH" val="105.5357"/>
  <p:tag name="LATEXADDIN" val="\documentclass{article}&#10;\usepackage{amsmath}&#10;\usepackage{amssymb}&#10;\usepackage{times}&#10;\pagestyle{empty}&#10;\begin{document}&#10;&#10;For independent r.v. $X_1,X_2,\cdots, X_n$ where $X_i\in\{0,1\}$,&#10;&#10;let $X=\sum_{i=1}^{n}X_i$, then:&#10;&#10;\vspace{2ex}&#10;&#10;for any $t&gt;0$,&#10;&#10;\hspace{4em}$\mathbb{P}(X\geq\mathbb{E}(X)+t)\leq\exp\left(-\frac{2t^2}{n}\right)$&#10;&#10;\vspace{1ex}&#10;&#10;\hspace{4em}$\mathbb{P}(X\leq\mathbb{E}(X)-t)\leq\exp\left(-\frac{2t^2}{n}\right)$&#10;&#10;\end{document}&#10;"/>
  <p:tag name="IGUANATEXSIZE" val="56"/>
  <p:tag name="IGUANATEXCURSOR" val="35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33042"/>
  <p:tag name="LATEXADDIN" val="\documentclass{article}&#10;\usepackage{amsmath}&#10;\usepackage{amssymb}&#10;\usepackage{times}&#10;\pagestyle{empty}&#10;\begin{document}&#10;&#10;For independent r.v. $X_1,X_2,\cdots, X_n$ where $X_i\in\{0,1\}$,&#10;&#10;let $X=\sum_{i=1}^{n}X_i$, then:&#10;&#10;\vspace{2ex}&#10;&#10;for any $t&gt;0$,&#10;&#10;\hspace{4em}$\mathbb{P}(X\geq\mathbb{E}(X)+t)\leq\exp\left(-\frac{2t^2}{n}\right)$&#10;&#10;\vspace{1ex}&#10;&#10;\hspace{4em}$\mathbb{P}(X\leq\mathbb{E}(X)-t)\leq\exp\left(-\frac{2t^2}{n}\right)$&#10;&#10;\end{document}&#10;"/>
  <p:tag name="IGUANATEXSIZE" val="56"/>
  <p:tag name="IGUANATEXCURSOR" val="35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1.093757"/>
  <p:tag name="EMFCHILD" val="True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"/>
  <p:tag name="ORIGINALWIDTH" val="2.120542"/>
  <p:tag name="EMFCHILD" val="True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14"/>
  <p:tag name="ORIGINALWIDTH" val="2.142857"/>
  <p:tag name="EMFCHILD" val="True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"/>
  <p:tag name="ORIGINALWIDTH" val="2.120542"/>
  <p:tag name="EMFCHILD" val="True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28"/>
  <p:tag name="ORIGINALWIDTH" val="1.205357"/>
  <p:tag name="EMFCHILD" val="True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40185"/>
  <p:tag name="EMFCHILD" val="True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858"/>
  <p:tag name="ORIGINALWIDTH" val=".5133998"/>
  <p:tag name="EMFCHILD" val="True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2.098214"/>
  <p:tag name="EMFCHILD" val="True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858"/>
  <p:tag name="ORIGINALWIDTH" val=".4910713"/>
  <p:tag name="EMFCHILD" val="True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2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160714"/>
  <p:tag name="EMFCHILD" val="True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2"/>
  <p:tag name="EMFCHILD" val="True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2"/>
  <p:tag name="EMFCHILD" val="True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428571"/>
  <p:tag name="EMFCHILD" val="True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2"/>
  <p:tag name="EMFCHILD" val="True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3"/>
  <p:tag name="EMFCHILD" val="True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3"/>
  <p:tag name="EMFCHILD" val="True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3"/>
  <p:tag name="EMFCHILD" val="True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580426"/>
  <p:tag name="EMFCHILD" val="True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72328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5"/>
  <p:tag name="EMFCHILD" val="True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3.102685"/>
  <p:tag name="EMFCHILD" val="True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209828"/>
  <p:tag name="EMFCHILD" val="True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95543"/>
  <p:tag name="EMFCHILD" val="True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3.794642"/>
  <p:tag name="EMFCHILD" val="Tru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598284"/>
  <p:tag name="EMFCHILD" val="Tru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886"/>
  <p:tag name="ORIGINALWIDTH" val="2.321428"/>
  <p:tag name="EMFCHILD" val="True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1.919643"/>
  <p:tag name="EMFCHILD" val="True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8"/>
  <p:tag name="ORIGINALWIDTH" val=".5357142"/>
  <p:tag name="EMFCHILD" val="True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1.517857"/>
  <p:tag name="EMFCHILD" val="True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386"/>
  <p:tag name="ORIGINALWIDTH" val=".6249999"/>
  <p:tag name="EMFCHILD" val="True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093757"/>
  <p:tag name="EMFCHILD" val="True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5"/>
  <p:tag name="EMFCHILD" val="True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5"/>
  <p:tag name="EMFCHILD" val="True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43"/>
  <p:tag name="ORIGINALWIDTH" val="3.058042"/>
  <p:tag name="EMFCHILD" val="Tru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4.330357"/>
  <p:tag name="EMFCHILD" val="True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5"/>
  <p:tag name="EMFCHILD" val="True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598284"/>
  <p:tag name="EMFCHILD" val="True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928571"/>
  <p:tag name="ORIGINALWIDTH" val="2.366071"/>
  <p:tag name="EMFCHILD" val="True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71"/>
  <p:tag name="ORIGINALWIDTH" val="1.160714"/>
  <p:tag name="EMFCHILD" val="True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2"/>
  <p:tag name="EMFCHILD" val="True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7"/>
  <p:tag name="EMFCHILD" val="True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249999"/>
  <p:tag name="EMFCHILD" val="True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05357"/>
  <p:tag name="EMFCHILD" val="True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209828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14"/>
  <p:tag name="ORIGINALWIDTH" val=".5133998"/>
  <p:tag name="EMFCHILD" val="True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674114"/>
  <p:tag name="EMFCHILD" val="True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5"/>
  <p:tag name="EMFCHILD" val="True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71"/>
  <p:tag name="ORIGINALWIDTH" val="2.120542"/>
  <p:tag name="EMFCHILD" val="True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1.406257"/>
  <p:tag name="EMFCHILD" val="Tru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78571"/>
  <p:tag name="ORIGINALWIDTH" val="2.8125"/>
  <p:tag name="EMFCHILD" val="True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386"/>
  <p:tag name="ORIGINALWIDTH" val=".6473284"/>
  <p:tag name="EMFCHILD" val="True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678571"/>
  <p:tag name="EMFCHILD" val="True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57"/>
  <p:tag name="ORIGINALWIDTH" val="2.857142"/>
  <p:tag name="EMFCHILD" val="True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2"/>
  <p:tag name="EMFCHILD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70833"/>
  <p:tag name="EMFCHILD" val="Tru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3.035714"/>
  <p:tag name="EMFCHILD" val="True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1.406257"/>
  <p:tag name="EMFCHILD" val="True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7634"/>
  <p:tag name="EMFCHILD" val="True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43"/>
  <p:tag name="ORIGINALWIDTH" val="2.276785"/>
  <p:tag name="EMFCHILD" val="True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1"/>
  <p:tag name="EMFCHILD" val="True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8125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886"/>
  <p:tag name="ORIGINALWIDTH" val="1.071428"/>
  <p:tag name="EMFCHILD" val="True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72"/>
  <p:tag name="ORIGINALWIDTH" val="1.1384"/>
  <p:tag name="EMFCHILD" val="True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50886"/>
  <p:tag name="ORIGINALWIDTH" val="1.964285"/>
  <p:tag name="EMFCHILD" val="True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28"/>
  <p:tag name="ORIGINALWIDTH" val="1.741071"/>
  <p:tag name="EMFCHILD" val="True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1"/>
  <p:tag name="EMFCHILD" val="True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857142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375008"/>
  <p:tag name="EMFCHILD" val="True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2"/>
  <p:tag name="EMFCHILD" val="True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8125"/>
  <p:tag name="EMFCHILD" val="True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1.406257"/>
  <p:tag name="EMFCHILD" val="True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8"/>
  <p:tag name="EMFCHILD" val="True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43"/>
  <p:tag name="ORIGINALWIDTH" val="2.8125"/>
  <p:tag name="EMFCHILD" val="True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29"/>
  <p:tag name="ORIGINALWIDTH" val="1.7634"/>
  <p:tag name="EMFCHILD" val="True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8"/>
  <p:tag name="ORIGINALWIDTH" val="2.276785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41071"/>
  <p:tag name="EMFCHILD" val="True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8125"/>
  <p:tag name="EMFCHILD" val="True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886"/>
  <p:tag name="ORIGINALWIDTH" val="1.071428"/>
  <p:tag name="EMFCHILD" val="True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7857"/>
  <p:tag name="ORIGINALWIDTH" val="1.1384"/>
  <p:tag name="EMFCHILD" val="True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5"/>
  <p:tag name="EMFCHILD" val="True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41071"/>
  <p:tag name="EMFCHILD" val="True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5.000013"/>
  <p:tag name="EMFCHILD" val="True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5.000013"/>
  <p:tag name="EMFCHILD" val="True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55002"/>
  <p:tag name="ORIGINALWIDTH" val="95.475"/>
  <p:tag name="LATEXADDIN" val="\documentclass{article}&#10;\usepackage{amsmath}&#10;\usepackage{amssymb}&#10;\usepackage{times}&#10;\pagestyle{empty}&#10;\begin{document}&#10;&#10;For any random variable $X\in[a,b]$ with $\mathbb{E}(X)=0$,&#10;&#10;\vspace{1em}&#10;&#10;\hspace{5em}$\mathbb{E}(e^{\lambda X})\leq\exp\left(\frac{\lambda^2(b-a)^2}{8}\right)$&#10;&#10;\end{document}&#10;"/>
  <p:tag name="IGUANATEXSIZE" val="50"/>
  <p:tag name="IGUANATEXCURSOR" val="20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0001"/>
  <p:tag name="ORIGINALWIDTH" val="2.475008"/>
  <p:tag name="LATEXADDIN" val="\documentclass{article}&#10;\usepackage{amsmath}&#10;\usepackage{amssymb}&#10;\usepackage{times}&#10;\pagestyle{empty}&#10;\begin{document}&#10;&#10;For any random variable $X\in[a,b]$ with $\mathbb{E}(X)=0$,&#10;&#10;\vspace{1em}&#10;&#10;\hspace{5em}$\mathbb{E}(e^{\lambda X})\leq\exp\left(\frac{\lambda^2(b-a)^2}{8}\right)$&#10;&#10;\end{document}&#10;"/>
  <p:tag name="IGUANATEXSIZE" val="50"/>
  <p:tag name="IGUANATEXCURSOR" val="20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2.15"/>
  <p:tag name="EMFCHILD" val="True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9"/>
  <p:tag name="ORIGINALWIDTH" val="2.125008"/>
  <p:tag name="EMFCHILD" val="True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2.15"/>
  <p:tag name="EMFCHILD" val="True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125008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2.95"/>
  <p:tag name="EMFCHILD" val="True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3.5"/>
  <p:tag name="EMFCHILD" val="True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2.1"/>
  <p:tag name="EMFCHILD" val="True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525008"/>
  <p:tag name="EMFCHILD" val="True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1.1"/>
  <p:tag name="EMFCHILD" val="True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15"/>
  <p:tag name="EMFCHILD" val="True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1.1"/>
  <p:tag name="EMFCHILD" val="True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8"/>
  <p:tag name="EMFCHILD" val="True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9"/>
  <p:tag name="ORIGINALWIDTH" val="2.3"/>
  <p:tag name="EMFCHILD" val="True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0001"/>
  <p:tag name="ORIGINALWIDTH" val=".6250078"/>
  <p:tag name="EMFCHILD" val="True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0001"/>
  <p:tag name="ORIGINALWIDTH" val="2.1"/>
  <p:tag name="EMFCHILD" val="True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25008"/>
  <p:tag name="ORIGINALWIDTH" val=".55"/>
  <p:tag name="EMFCHILD" val="True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1.7"/>
  <p:tag name="EMFCHILD" val="True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0001"/>
  <p:tag name="ORIGINALWIDTH" val=".6250078"/>
  <p:tag name="EMFCHILD" val="True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3.1"/>
  <p:tag name="EMFCHILD" val="True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1.075008"/>
  <p:tag name="EMFCHILD" val="True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00001"/>
  <p:tag name="ORIGINALWIDTH" val="1.225008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175008"/>
  <p:tag name="EMFCHILD" val="True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875008"/>
  <p:tag name="EMFCHILD" val="True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0001"/>
  <p:tag name="ORIGINALWIDTH" val="1.075008"/>
  <p:tag name="EMFCHILD" val="Tru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3.775008"/>
  <p:tag name="EMFCHILD" val="True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0001"/>
  <p:tag name="ORIGINALWIDTH" val="1.05"/>
  <p:tag name="EMFCHILD" val="True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"/>
  <p:tag name="ORIGINALWIDTH" val="3.05"/>
  <p:tag name="EMFCHILD" val="True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95"/>
  <p:tag name="EMFCHILD" val="True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.6250078"/>
  <p:tag name="EMFCHILD" val="True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875008"/>
  <p:tag name="EMFCHILD" val="True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75008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1"/>
  <p:tag name="EMFCHILD" val="True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0001"/>
  <p:tag name="ORIGINALWIDTH" val="1.775008"/>
  <p:tag name="EMFCHILD" val="True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9"/>
  <p:tag name="ORIGINALWIDTH" val="1.75"/>
  <p:tag name="EMFCHILD" val="Tru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825007"/>
  <p:tag name="EMFCHILD" val="True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5009"/>
  <p:tag name="ORIGINALWIDTH" val="1.05"/>
  <p:tag name="EMFCHILD" val="True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009"/>
  <p:tag name="ORIGINALWIDTH" val="2.8"/>
  <p:tag name="EMFCHILD" val="True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9"/>
  <p:tag name="ORIGINALWIDTH" val="1.775008"/>
  <p:tag name="EMFCHILD" val="True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50001"/>
  <p:tag name="ORIGINALWIDTH" val="2.325008"/>
  <p:tag name="EMFCHILD" val="True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25009"/>
  <p:tag name="ORIGINALWIDTH" val="2.275007"/>
  <p:tag name="EMFCHILD" val="True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7501"/>
  <p:tag name="ORIGINALWIDTH" val="1.75"/>
  <p:tag name="EMFCHILD" val="True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0001"/>
  <p:tag name="ORIGINALWIDTH" val="1.775008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75008"/>
  <p:tag name="ORIGINALWIDTH" val="1.15"/>
  <p:tag name="EMFCHILD" val="True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499999"/>
  <p:tag name="EMFCHILD" val="True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0001"/>
  <p:tag name="ORIGINALWIDTH" val="1.3"/>
  <p:tag name="EMFCHILD" val="True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079"/>
  <p:tag name="ORIGINALWIDTH" val="2.175008"/>
  <p:tag name="EMFCHILD" val="True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65"/>
  <p:tag name="EMFCHILD" val="True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.8250079"/>
  <p:tag name="EMFCHILD" val="True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75008"/>
  <p:tag name="ORIGINALWIDTH" val="1.125008"/>
  <p:tag name="EMFCHILD" val="True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475008"/>
  <p:tag name="EMFCHILD" val="True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7501"/>
  <p:tag name="ORIGINALWIDTH" val="1.75"/>
  <p:tag name="EMFCHILD" val="True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7"/>
  <p:tag name="ORIGINALWIDTH" val="15.12502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875"/>
  <p:tag name="EMFCHILD" val="Tru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125.5938"/>
  <p:tag name="LATEXADDIN" val="\documentclass{article}&#10;\usepackage{amsmath}&#10;\usepackage{amssymb}&#10;\usepackage{times}&#10;\pagestyle{empty}&#10;\begin{document}&#10;&#10;independent $X_1,X_2,\cdots,X_n$ where $X_i\in[a_i,b_i]$, let $X=\sum_{i=1}^{n}X_i$&#10;&#10;\end{document}&#10;"/>
  <p:tag name="IGUANATEXSIZE" val="40"/>
  <p:tag name="IGUANATEXCURSOR" val="17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64.28124"/>
  <p:tag name="LATEXADDIN" val="\documentclass{article}&#10;\usepackage{amsmath}&#10;\usepackage{amssymb}&#10;\usepackage{times}&#10;\pagestyle{empty}&#10;\begin{document}&#10;&#10;$\mathbb{P}(X\geq \mathbb{E}(X)+t)\leq ?$ ~~for~~ $t&gt;0$&#10;&#10;\end{document}&#10;"/>
  <p:tag name="IGUANATEXSIZE" val="40"/>
  <p:tag name="IGUANATEXCURSOR" val="17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02"/>
  <p:tag name="ORIGINALWIDTH" val="108.6562"/>
  <p:tag name="LATEXADDIN" val="\documentclass{article}&#10;\usepackage{amsmath}&#10;\usepackage{amssymb}&#10;\usepackage{times}&#10;\pagestyle{empty}&#10;\begin{document}&#10;&#10;$\mathbb{P}(X\geq\mathbb{E}(X)+t)=&#10;\mathbb{P}(Y\geq t)=&#10;\mathbb{P}(e^{\lambda Y}\geq e^{\lambda t})\leq&#10;\frac{\mathbb{E}(e^{\lambda Y})}{e^{\lambda t}}$&#10;&#10;\end{document}&#10;"/>
  <p:tag name="IGUANATEXSIZE" val="40"/>
  <p:tag name="IGUANATEXCURSOR" val="270"/>
  <p:tag name="TRANSPARENCY" val="True"/>
  <p:tag name="FILENAME" val=""/>
  <p:tag name="LATEXENGINEID" val="0"/>
  <p:tag name="TEMPFOLDER" val="D:\IguanaTex\Temp\"/>
  <p:tag name="LATEXFORMHEIGHT" val="317.25"/>
  <p:tag name="LATEXFORMWIDTH" val="384"/>
  <p:tag name="LATEXFORMWRAP" val="True"/>
  <p:tag name="BITMAPVECTOR" val="1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"/>
  <p:tag name="ORIGINALWIDTH" val="100.9375"/>
  <p:tag name="LATEXADDIN" val="\documentclass{article}&#10;\usepackage{amsmath}&#10;\usepackage{amssymb}&#10;\usepackage{times}&#10;\pagestyle{empty}&#10;\begin{document}&#10;&#10;let $Y_i=X_i-\mathbb{E}(X_i)$, and $Y=\sum_{i=1}^{n}Y_i=X-\mathbb{E}(X)$&#10;&#10;\end{document}&#10;"/>
  <p:tag name="IGUANATEXSIZE" val="40"/>
  <p:tag name="IGUANATEXCURSOR" val="19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56.9375"/>
  <p:tag name="LATEXADDIN" val="\documentclass{article}&#10;\usepackage{amsmath}&#10;\usepackage{amssymb}&#10;\usepackage{times}&#10;\pagestyle{empty}&#10;\begin{document}&#10;&#10;thus $\mathbb{E}(Y_i)=0$, and $\mathbb{E}(Y)=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"/>
  <p:tag name="ORIGINALWIDTH" val="82.40624"/>
  <p:tag name="LATEXADDIN" val="\documentclass{article}&#10;\usepackage{amsmath}&#10;\usepackage{amssymb}&#10;\usepackage{times}&#10;\pagestyle{empty}&#10;\begin{document}&#10;&#10;$=e^{-\lambda t}\mathbb{E}\left(\prod_{i=1}^{n}e^{\lambda Y_i}\right)=&#10;e^{-\lambda t}\prod_{i=1}^{n}\mathbb{E}(e^{\lambda Y_i})$&#10;&#10;\end{document}&#10;"/>
  <p:tag name="IGUANATEXSIZE" val="40"/>
  <p:tag name="IGUANATEXCURSOR" val="12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57.375"/>
  <p:tag name="LATEXADDIN" val="\documentclass{article}&#10;\usepackage{amsmath}&#10;\usepackage{amssymb}&#10;\usepackage{times}&#10;\pagestyle{empty}&#10;\begin{document}&#10;&#10;$\leq e^{-\lambda t}\prod_{i=1}^{n}\exp\left(\frac{\lambda^2(b_i-a_i)^2}{8}\right)$&#10;&#10;\end{document}&#10;"/>
  <p:tag name="IGUANATEXSIZE" val="40"/>
  <p:tag name="IGUANATEXCURSOR" val="20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66.12502"/>
  <p:tag name="LATEXADDIN" val="\documentclass{article}&#10;\usepackage{amsmath}&#10;\usepackage{amssymb}&#10;\usepackage{times}&#10;\pagestyle{empty}&#10;\begin{document}&#10;&#10;$=\exp\left(-\lambda t+\frac{\lambda^2}{8}\sum_{i=1}^{n}(b_i-a_i)^2\right)$&#10;&#10;\end{document}&#10;"/>
  <p:tag name="IGUANATEXSIZE" val="40"/>
  <p:tag name="IGUANATEXCURSOR" val="19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45.46876"/>
  <p:tag name="LATEXADDIN" val="\documentclass{article}&#10;\usepackage{amsmath}&#10;\usepackage{amssymb}&#10;\usepackage{times}&#10;\pagestyle{empty}&#10;\begin{document}&#10;&#10;$\leq&#10;\exp\left(-\frac{2t^2}{\sum_{i=1}^{n}(b_i-a_i)^2}\right)$&#10;&#10;\end{document}&#10;"/>
  <p:tag name="IGUANATEXSIZE" val="40"/>
  <p:tag name="IGUANATEXCURSOR" val="18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"/>
  <p:tag name="ORIGINALWIDTH" val="2.84376"/>
  <p:tag name="LATEXADDIN" val="\documentclass{article}&#10;\usepackage{amsmath}&#10;\usepackage{amssymb}&#10;\usepackage{times}&#10;\pagestyle{empty}&#10;\begin{document}&#10;&#10;$\leq&#10;\exp\left(-\frac{2t^2}{\sum_{i=1}^{n}(b_i-a_i)^2}\right)$&#10;&#10;\end{document}&#10;"/>
  <p:tag name="IGUANATEXSIZE" val="40"/>
  <p:tag name="IGUANATEXCURSOR" val="18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8125"/>
  <p:tag name="EMFCHILD" val="True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34376"/>
  <p:tag name="EMFCHILD" val="True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2.28126"/>
  <p:tag name="EMFCHILD" val="True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8126"/>
  <p:tag name="EMFCHILD" val="True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8"/>
  <p:tag name="ORIGINALWIDTH" val="2.84376"/>
  <p:tag name="EMFCHILD" val="True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6876"/>
  <p:tag name="EMFCHILD" val="True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09376"/>
  <p:tag name="EMFCHILD" val="True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15626"/>
  <p:tag name="EMFCHILD" val="True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40626"/>
  <p:tag name="EMFCHILD" val="True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1.65626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.8437598"/>
  <p:tag name="EMFCHILD" val="True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7187598"/>
  <p:tag name="ORIGINALWIDTH" val="1.9375"/>
  <p:tag name="EMFCHILD" val="True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.9375"/>
  <p:tag name="EMFCHILD" val="True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.8437598"/>
  <p:tag name="EMFCHILD" val="True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3125"/>
  <p:tag name="EMFCHILD" val="True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.8125"/>
  <p:tag name="EMFCHILD" val="True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1875"/>
  <p:tag name="EMFCHILD" val="True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1.65626"/>
  <p:tag name="EMFCHILD" val="True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.8125"/>
  <p:tag name="EMFCHILD" val="True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.8437598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15626"/>
  <p:tag name="EMFCHILD" val="True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8126"/>
  <p:tag name="EMFCHILD" val="True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3.59378"/>
  <p:tag name="EMFCHILD" val="True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062501"/>
  <p:tag name="LATEXADDIN" val="\documentclass{article}&#10;\usepackage{amsmath}&#10;\usepackage{amssymb}&#10;\usepackage{times}&#10;\pagestyle{empty}&#10;\begin{document}&#10;&#10;$=\exp\left(-\lambda t+\frac{\lambda^2}{8}\sum_{i=1}^{n}(b_i-a_i)^2\right)$&#10;&#10;\end{document}&#10;"/>
  <p:tag name="IGUANATEXSIZE" val="40"/>
  <p:tag name="IGUANATEXCURSOR" val="19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78126"/>
  <p:tag name="EMFCHILD" val="True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312501"/>
  <p:tag name="EMFCHILD" val="True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2.250001"/>
  <p:tag name="EMFCHILD" val="True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50001"/>
  <p:tag name="EMFCHILD" val="True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9"/>
  <p:tag name="ORIGINALWIDTH" val="2.812501"/>
  <p:tag name="EMFCHILD" val="True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2.250001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25008"/>
  <p:tag name="EMFCHILD" val="True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40626"/>
  <p:tag name="EMFCHILD" val="True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3.031261"/>
  <p:tag name="EMFCHILD" val="True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750001"/>
  <p:tag name="EMFCHILD" val="True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15626"/>
  <p:tag name="EMFCHILD" val="True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46876"/>
  <p:tag name="EMFCHILD" val="True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126"/>
  <p:tag name="ORIGINALWIDTH" val="4.312501"/>
  <p:tag name="EMFCHILD" val="True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1.968761"/>
  <p:tag name="EMFCHILD" val="True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.9687602"/>
  <p:tag name="EMFCHILD" val="True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375001"/>
  <p:tag name="EMFCHILD" val="True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15626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126"/>
  <p:tag name="ORIGINALWIDTH" val="1.0625"/>
  <p:tag name="EMFCHILD" val="True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1.687501"/>
  <p:tag name="EMFCHILD" val="True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"/>
  <p:tag name="EMFCHILD" val="True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9"/>
  <p:tag name="ORIGINALWIDTH" val="2.812501"/>
  <p:tag name="EMFCHILD" val="Tru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2.09376"/>
  <p:tag name="EMFCHILD" val="True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.9687602"/>
  <p:tag name="EMFCHILD" val="Tru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126"/>
  <p:tag name="ORIGINALWIDTH" val="1.0625"/>
  <p:tag name="EMFCHILD" val="Tru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4375"/>
  <p:tag name="EMFCHILD" val="True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50001"/>
  <p:tag name="EMFCHILD" val="True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3.968781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5"/>
  <p:tag name="EMFCHILD" val="True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"/>
  <p:tag name="ORIGINALWIDTH" val="2.8125"/>
  <p:tag name="LATEXADDIN" val="\documentclass{article}&#10;\usepackage{amsmath}&#10;\usepackage{amssymb}&#10;\usepackage{times}&#10;\pagestyle{empty}&#10;\begin{document}&#10;&#10;$\leq e^{-\lambda t}\prod_{i=1}^{n}\exp\left(\frac{\lambda^2(b_i-a_i)^2}{8}\right)$&#10;&#10;\end{document}&#10;"/>
  <p:tag name="IGUANATEXSIZE" val="40"/>
  <p:tag name="IGUANATEXCURSOR" val="20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78126"/>
  <p:tag name="EMFCHILD" val="True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21876"/>
  <p:tag name="EMFCHILD" val="True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125"/>
  <p:tag name="EMFCHILD" val="True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09376"/>
  <p:tag name="EMFCHILD" val="Tru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126"/>
  <p:tag name="ORIGINALWIDTH" val="3.875"/>
  <p:tag name="EMFCHILD" val="Tru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1.96876"/>
  <p:tag name="EMFCHILD" val="Tru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"/>
  <p:tag name="EMFCHILD" val="Tru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40626"/>
  <p:tag name="EMFCHILD" val="Tru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15626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25008"/>
  <p:tag name="EMFCHILD" val="True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78126"/>
  <p:tag name="EMFCHILD" val="Tru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34376"/>
  <p:tag name="EMFCHILD" val="True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2.28126"/>
  <p:tag name="EMFCHILD" val="Tru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8126"/>
  <p:tag name="EMFCHILD" val="True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78126"/>
  <p:tag name="EMFCHILD" val="True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15626"/>
  <p:tag name="EMFCHILD" val="True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3126"/>
  <p:tag name="ORIGINALWIDTH" val=".8437598"/>
  <p:tag name="EMFCHILD" val="True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3125"/>
  <p:tag name="EMFCHILD" val="Tru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.8125"/>
  <p:tag name="EMFCHILD" val="Tru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9"/>
  <p:tag name="ORIGINALWIDTH" val="2.1875"/>
  <p:tag name="EMFCHILD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1.625"/>
  <p:tag name="EMFCHILD" val="Tru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.8125"/>
  <p:tag name="EMFCHILD" val="True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3126"/>
  <p:tag name="ORIGINALWIDTH" val=".8437598"/>
  <p:tag name="EMFCHILD" val="True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1.125"/>
  <p:tag name="EMFCHILD" val="Tru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5"/>
  <p:tag name="EMFCHILD" val="Tru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3126"/>
  <p:tag name="ORIGINALWIDTH" val="1.75"/>
  <p:tag name="EMFCHILD" val="True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8.18752"/>
  <p:tag name="EMFCHILD" val="Tru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1876"/>
  <p:tag name="ORIGINALWIDTH" val="3.0625"/>
  <p:tag name="LATEXADDIN" val="\documentclass{article}&#10;\usepackage{amsmath}&#10;\usepackage{amssymb}&#10;\usepackage{times}&#10;\pagestyle{empty}&#10;\begin{document}&#10;&#10;$=e^{-\lambda t}\mathbb{E}\left(\prod_{i=1}^{n}e^{\lambda Y_i}\right)=&#10;e^{-\lambda t}\prod_{i=1}^{n}\mathbb{E}(e^{\lambda Y_i})$&#10;&#10;\end{document}&#10;"/>
  <p:tag name="IGUANATEXSIZE" val="40"/>
  <p:tag name="IGUANATEXCURSOR" val="12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5"/>
  <p:tag name="EMFCHILD" val="True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1875"/>
  <p:tag name="EMFCHILD" val="Tru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78124"/>
  <p:tag name="EMFCHILD" val="True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09374"/>
  <p:tag name="EMFCHILD" val="True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875"/>
  <p:tag name="EMFCHILD" val="True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"/>
  <p:tag name="ORIGINALWIDTH" val="1.1875"/>
  <p:tag name="EMFCHILD" val="True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8126"/>
  <p:tag name="ORIGINALWIDTH" val="3.84374"/>
  <p:tag name="EMFCHILD" val="True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4"/>
  <p:tag name="EMFCHILD" val="True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.9687402"/>
  <p:tag name="EMFCHILD" val="True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687598"/>
  <p:tag name="ORIGINALWIDTH" val="2.375"/>
  <p:tag name="EMFCHILD" val="True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15624"/>
  <p:tag name="EMFCHILD" val="True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5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1667"/>
  <p:tag name="ORIGINALWIDTH" val=".9635499"/>
  <p:tag name="EMFCHILD" val="Tru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78124"/>
  <p:tag name="EMFCHILD" val="True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2.59374"/>
  <p:tag name="EMFCHILD" val="True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8126"/>
  <p:tag name="ORIGINALWIDTH" val=".7812402"/>
  <p:tag name="EMFCHILD" val="True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"/>
  <p:tag name="ORIGINALWIDTH" val="1.21874"/>
  <p:tag name="EMFCHILD" val="True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1876"/>
  <p:tag name="ORIGINALWIDTH" val="3.0625"/>
  <p:tag name="EMFCHILD" val="True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5"/>
  <p:tag name="EMFCHILD" val="True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1875"/>
  <p:tag name="EMFCHILD" val="True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78124"/>
  <p:tag name="EMFCHILD" val="True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09374"/>
  <p:tag name="EMFCHILD" val="True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8126"/>
  <p:tag name="ORIGINALWIDTH" val="3.84374"/>
  <p:tag name="EMFCHILD" val="Tru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4"/>
  <p:tag name="EMFCHILD" val="True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.9687402"/>
  <p:tag name="EMFCHILD" val="True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687598"/>
  <p:tag name="ORIGINALWIDTH" val="2.375"/>
  <p:tag name="EMFCHILD" val="True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15624"/>
  <p:tag name="EMFCHILD" val="True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875"/>
  <p:tag name="EMFCHILD" val="True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8126"/>
  <p:tag name="ORIGINALWIDTH" val="1.0625"/>
  <p:tag name="EMFCHILD" val="True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78124"/>
  <p:tag name="EMFCHILD" val="True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78124"/>
  <p:tag name="EMFCHILD" val="True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2.5625"/>
  <p:tag name="EMFCHILD" val="True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8126"/>
  <p:tag name="ORIGINALWIDTH" val=".8125"/>
  <p:tag name="EMFCHILD" val="Tru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8126"/>
  <p:tag name="ORIGINALWIDTH" val="1.0625"/>
  <p:tag name="EMFCHILD" val="True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25"/>
  <p:tag name="LATEXADDIN" val="\documentclass{article}&#10;\usepackage{amsmath}&#10;\usepackage{amssymb}&#10;\usepackage{times}&#10;\pagestyle{empty}&#10;\begin{document}&#10;&#10;thus $\mathbb{E}(Y_i)=0$, and $\mathbb{E}(Y)=0$&#10;&#10;\end{document}&#10;"/>
  <p:tag name="IGUANATEXSIZE" val="40"/>
  <p:tag name="IGUANATEXCURSOR" val="16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1875"/>
  <p:tag name="EMFCHILD" val="True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375"/>
  <p:tag name="EMFCHILD" val="True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34376"/>
  <p:tag name="EMFCHILD" val="True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09376"/>
  <p:tag name="EMFCHILD" val="True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375"/>
  <p:tag name="EMFCHILD" val="True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4376"/>
  <p:tag name="ORIGINALWIDTH" val=".6562598"/>
  <p:tag name="EMFCHILD" val="True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875"/>
  <p:tag name="EMFCHILD" val="True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2.15626"/>
  <p:tag name="EMFCHILD" val="True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34376"/>
  <p:tag name="EMFCHILD" val="True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0625"/>
  <p:tag name="EMFCHILD" val="True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375"/>
  <p:tag name="EMFCHILD" val="True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9376"/>
  <p:tag name="LATEXADDIN" val="\documentclass{article}&#10;\usepackage{amsmath}&#10;\usepackage{amssymb}&#10;\usepackage{times}&#10;\pagestyle{empty}&#10;\begin{document}&#10;&#10;let $Y_i=X_i-\mathbb{E}(X_i)$, and $Y=\sum_{i=1}^{n}Y_i=X-\mathbb{E}(X)$&#10;&#10;\end{document}&#10;"/>
  <p:tag name="IGUANATEXSIZE" val="40"/>
  <p:tag name="IGUANATEXCURSOR" val="19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34376"/>
  <p:tag name="EMFCHILD" val="True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8"/>
  <p:tag name="ORIGINALWIDTH" val="2.8125"/>
  <p:tag name="EMFCHILD" val="True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625"/>
  <p:tag name="EMFCHILD" val="True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25"/>
  <p:tag name="EMFCHILD" val="True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75"/>
  <p:tag name="EMFCHILD" val="True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5626"/>
  <p:tag name="EMFCHILD" val="Tru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34376"/>
  <p:tag name="EMFCHILD" val="True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625"/>
  <p:tag name="EMFCHILD" val="True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4376"/>
  <p:tag name="EMFCHILD" val="True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75"/>
  <p:tag name="EMFCHILD" val="True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875"/>
  <p:tag name="EMFCHILD" val="Tru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34376"/>
  <p:tag name="EMFCHILD" val="Tru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"/>
  <p:tag name="EMFCHILD" val="True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"/>
  <p:tag name="EMFCHILD" val="True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8"/>
  <p:tag name="ORIGINALWIDTH" val="2.8125"/>
  <p:tag name="EMFCHILD" val="True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9376"/>
  <p:tag name="EMFCHILD" val="True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1.09376"/>
  <p:tag name="EMFCHILD" val="True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687498"/>
  <p:tag name="LATEXADDIN" val="\documentclass{article}&#10;\usepackage{amsmath}&#10;\usepackage{amssymb}&#10;\usepackage{times}&#10;\pagestyle{empty}&#10;\begin{document}&#10;&#10;$\mathbb{P}(X\geq\mathbb{E}(X)+t)=&#10;\mathbb{P}(Y\geq t)=&#10;\mathbb{P}(e^{\lambda Y}\geq e^{\lambda t})\leq&#10;\frac{\mathbb{E}(e^{\lambda Y})}{e^{\lambda t}}$&#10;&#10;\end{document}&#10;"/>
  <p:tag name="IGUANATEXSIZE" val="40"/>
  <p:tag name="IGUANATEXCURSOR" val="270"/>
  <p:tag name="TRANSPARENCY" val="True"/>
  <p:tag name="FILENAME" val=""/>
  <p:tag name="LATEXENGINEID" val="0"/>
  <p:tag name="TEMPFOLDER" val="D:\IguanaTex\Temp\"/>
  <p:tag name="LATEXFORMHEIGHT" val="317.25"/>
  <p:tag name="LATEXFORMWIDTH" val="384"/>
  <p:tag name="LATEXFORMWRAP" val="True"/>
  <p:tag name="BITMAPVECTOR" val="1"/>
  <p:tag name="EMFCHILD" val="True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812497"/>
  <p:tag name="EMFCHILD" val="True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781257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6"/>
  <p:tag name="ORIGINALWIDTH" val="13.02502"/>
  <p:tag name="EMFCHILD" val="True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874998"/>
  <p:tag name="EMFCHILD" val="True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781257"/>
  <p:tag name="EMFCHILD" val="True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3.062497"/>
  <p:tag name="EMFCHILD" val="True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1.406259"/>
  <p:tag name="EMFCHILD" val="True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062497"/>
  <p:tag name="EMFCHILD" val="True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687498"/>
  <p:tag name="EMFCHILD" val="True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3.275024"/>
  <p:tag name="EMFCHILD" val="True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343757"/>
  <p:tag name="EMFCHILD" val="True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812498"/>
  <p:tag name="EMFCHILD" val="True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1.406259"/>
  <p:tag name="EMFCHILD" val="True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062497"/>
  <p:tag name="EMFCHILD" val="True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656258"/>
  <p:tag name="EMFCHILD" val="True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62499"/>
  <p:tag name="EMFCHILD" val="True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749999"/>
  <p:tag name="EMFCHILD" val="True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781258"/>
  <p:tag name="EMFCHILD" val="True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2.562498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85417"/>
  <p:tag name="ORIGINALWIDTH" val="1.380216"/>
  <p:tag name="EMFCHILD" val="Tru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6"/>
  <p:tag name="ORIGINALWIDTH" val="61.9375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781257"/>
  <p:tag name="EMFCHILD" val="True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781258"/>
  <p:tag name="EMFCHILD" val="True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781258"/>
  <p:tag name="EMFCHILD" val="True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062499"/>
  <p:tag name="EMFCHILD" val="True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1.093759"/>
  <p:tag name="EMFCHILD" val="True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812498"/>
  <p:tag name="EMFCHILD" val="True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999998"/>
  <p:tag name="EMFCHILD" val="True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.8437591"/>
  <p:tag name="EMFCHILD" val="True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1.374999"/>
  <p:tag name="EMFCHILD" val="True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8126"/>
  <p:tag name="ORIGINALWIDTH" val="1.437499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4374"/>
  <p:tag name="ORIGINALWIDTH" val="8.53128"/>
  <p:tag name="LATEXADDIN" val="\documentclass{article}&#10;\usepackage{amsmath}&#10;\usepackage{amssymb}&#10;\usepackage{times}&#10;\pagestyle{empty}&#10;\begin{document}&#10;&#10;$$\leq\frac{1}{n}$$&#10;&#10;\end{document}&#10;"/>
  <p:tag name="IGUANATEXSIZE" val="40"/>
  <p:tag name="IGUANATEXCURSOR" val="13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2.031258"/>
  <p:tag name="EMFCHILD" val="True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"/>
  <p:tag name="ORIGINALWIDTH" val=".8124993"/>
  <p:tag name="EMFCHILD" val="True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1.374999"/>
  <p:tag name="EMFCHILD" val="True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25"/>
  <p:tag name="ORIGINALWIDTH" val="1.406259"/>
  <p:tag name="EMFCHILD" val="True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8749993"/>
  <p:tag name="EMFCHILD" val="True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1.40627"/>
  <p:tag name="EMFCHILD" val="True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6875"/>
  <p:tag name="LATEXADDIN" val="\documentclass{article}&#10;\usepackage{amsmath}&#10;\usepackage{amssymb}&#10;\usepackage{times}&#10;\pagestyle{empty}&#10;\begin{document}&#10;&#10;$\mathbb{P}(X\geq \mathbb{E}(X)+t)\leq ?$ ~~for~~ $t&gt;0$&#10;&#10;\end{document}&#10;"/>
  <p:tag name="IGUANATEXSIZE" val="40"/>
  <p:tag name="IGUANATEXCURSOR" val="17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8125"/>
  <p:tag name="EMFCHILD" val="True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4374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"/>
  <p:tag name="ORIGINALWIDTH" val="53.65628"/>
  <p:tag name="LATEXADDIN" val="\documentclass{article}&#10;\usepackage{amsmath}&#10;\usepackage{amssymb}&#10;\usepackage{times}&#10;\pagestyle{empty}&#10;\begin{document}&#10;&#10;So we need $\mathbb{P}\left(X_i\geq t\right)\leq\frac{1}{n^2}$&#10;&#10;\end{document}&#10;"/>
  <p:tag name="IGUANATEXSIZE" val="40"/>
  <p:tag name="IGUANATEXCURSOR" val="13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875"/>
  <p:tag name="EMFCHILD" val="True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625"/>
  <p:tag name="EMFCHILD" val="True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8125"/>
  <p:tag name="EMFCHILD" val="True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4"/>
  <p:tag name="EMFCHILD" val="True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0625"/>
  <p:tag name="EMFCHILD" val="True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1.40624"/>
  <p:tag name="EMFCHILD" val="True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626"/>
  <p:tag name="ORIGINALWIDTH" val="1.09374"/>
  <p:tag name="EMFCHILD" val="True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"/>
  <p:tag name="ORIGINALWIDTH" val="2.8125"/>
  <p:tag name="EMFCHILD" val="True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1.65624"/>
  <p:tag name="EMFCHILD" val="True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6875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625"/>
  <p:tag name="ORIGINALWIDTH" val="82.46877"/>
  <p:tag name="LATEXADDIN" val="\documentclass{article}&#10;\usepackage{amsmath}&#10;\usepackage{amssymb}&#10;\usepackage{times}&#10;\pagestyle{empty}&#10;\begin{document}&#10;&#10;$$\mathbb{P}(X_i\geq t)\leq{m\choose t}\left(\frac{1}{n}\right)^t\leq\left(\frac{em}{t}\right)^t\left(\frac{1}{n}\right)^t$$&#10;&#10;\end{document}&#10;"/>
  <p:tag name="IGUANATEXSIZE" val="40"/>
  <p:tag name="IGUANATEXCURSOR" val="24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03124"/>
  <p:tag name="EMFCHILD" val="True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5"/>
  <p:tag name="EMFCHILD" val="True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1.40624"/>
  <p:tag name="EMFCHILD" val="True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84374"/>
  <p:tag name="EMFCHILD" val="True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9375"/>
  <p:tag name="EMFCHILD" val="True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625"/>
  <p:tag name="LATEXADDIN" val="\documentclass{article}&#10;\usepackage{amsmath}&#10;\usepackage{amssymb}&#10;\usepackage{times}&#10;\pagestyle{empty}&#10;\begin{document}&#10;&#10;independent $X_1,X_2,\cdots,X_n$ where $X_i\in[a_i,b_i]$, let $X=\sum_{i=1}^{n}X_i$&#10;&#10;\end{document}&#10;"/>
  <p:tag name="IGUANATEXSIZE" val="40"/>
  <p:tag name="IGUANATEXCURSOR" val="17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26"/>
  <p:tag name="ORIGINALWIDTH" val="2.125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15.125"/>
  <p:tag name="LATEXADDIN" val="\documentclass{article}&#10;\usepackage{amsmath}&#10;\usepackage{amssymb}&#10;\usepackage{times}&#10;\pagestyle{empty}&#10;\begin{document}&#10;&#10;$$=\left(\frac{e}{t}\right)^t$$&#10;&#10;\end{document}&#10;"/>
  <p:tag name="IGUANATEXSIZE" val="40"/>
  <p:tag name="IGUANATEXCURSOR" val="12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5626"/>
  <p:tag name="EMFCHILD" val="True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2422"/>
  <p:tag name="ORIGINALWIDTH" val="36.7969"/>
  <p:tag name="LATEXADDIN" val="\documentclass{article}&#10;\usepackage{amsmath}&#10;\usepackage{amssymb}&#10;\usepackage{times}&#10;\pagestyle{empty}&#10;\begin{document}&#10;&#10;$$=\left(\frac{e\ln\ln{n}}{3\ln{n}}\right)^{\frac{3\ln{n}}{\ln\ln{n}}}$$&#10;&#10;\end{document}&#10;"/>
  <p:tag name="IGUANATEXSIZE" val="32"/>
  <p:tag name="IGUANATEXCURSOR" val="18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40626"/>
  <p:tag name="EMFCHILD" val="True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4687598"/>
  <p:tag name="EMFCHILD" val="True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4687598"/>
  <p:tag name="EMFCHILD" val="True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625"/>
  <p:tag name="ORIGINALWIDTH" val=".4687598"/>
  <p:tag name="EMFCHILD" val="True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1.9375"/>
  <p:tag name="EMFCHILD" val="True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3.09376"/>
  <p:tag name="EMFCHILD" val="True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2.1875"/>
  <p:tag name="EMFCHILD" val="Tru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2422"/>
  <p:tag name="ORIGINALWIDTH" val="145.8595"/>
  <p:tag name="LATEXADDIN" val="\documentclass{article}&#10;\usepackage{amsmath}&#10;\usepackage{amssymb}&#10;\usepackage{times}&#10;\pagestyle{empty}&#10;\begin{document}&#10;&#10;$$\leq\left(\frac{\ln\ln{n}}{\ln{n}}\right)^{\frac{3\ln{n}}{\ln\ln{n}}}&#10;=(e^{\ln\ln\ln{n}-\ln\ln{n}})^{\frac{3\ln{n}}{\ln\ln{n}}}&#10;=e^{-3\ln{n}+o(\ln{n})}&#10;\leq e^{-2\ln{n}}=\frac{1}{n^2}$$&#10;&#10;\end{document}&#10;"/>
  <p:tag name="IGUANATEXSIZE" val="32"/>
  <p:tag name="IGUANATEXCURSOR" val="29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125"/>
  <p:tag name="EMFCHILD" val="True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5"/>
  <p:tag name="EMFCHILD" val="True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2.28126"/>
  <p:tag name="EMFCHILD" val="True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.625"/>
  <p:tag name="EMFCHILD" val="True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2.09376"/>
  <p:tag name="EMFCHILD" val="True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.5312598"/>
  <p:tag name="EMFCHILD" val="Tru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LATEXADDIN" val="\documentclass{article}&#10;\usepackage{amsmath}&#10;\usepackage{amssymb}&#10;\usepackage{times}&#10;\pagestyle{empty}&#10;\begin{document}&#10;&#10;$$\leq\left(\frac{\ln\ln{n}}{\ln{n}}\right)^{\frac{3\ln{n}}{\ln\ln{n}}}&#10;=(e^{\ln\ln\ln{n}-\ln\ln{n}})^{\frac{3\ln{n}}{\ln\ln{n}}}&#10;=e^{-3\ln{n}+o(\ln{n})}&#10;\leq e^{-2\ln{n}}=\frac{1}{n^2}$$&#10;&#10;\end{document}&#10;"/>
  <p:tag name="IGUANATEXSIZE" val="32"/>
  <p:tag name="IGUANATEXCURSOR" val="29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1.6875"/>
  <p:tag name="EMFCHILD" val="True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375"/>
  <p:tag name="EMFCHILD" val="True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.5937598"/>
  <p:tag name="EMFCHILD" val="True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"/>
  <p:tag name="ORIGINALWIDTH" val=".6562598"/>
  <p:tag name="EMFCHILD" val="True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09376"/>
  <p:tag name="EMFCHILD" val="True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1.84376"/>
  <p:tag name="EMFCHILD" val="True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1.21876"/>
  <p:tag name="EMFCHILD" val="True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8126"/>
  <p:tag name="EMFCHILD" val="True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3.03126"/>
  <p:tag name="EMFCHILD" val="True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"/>
  <p:tag name="ORIGINALWIDTH" val="4.3125"/>
  <p:tag name="EMFCHILD" val="Tru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8"/>
  <p:tag name="ORIGINALWIDTH" val="2.265625"/>
  <p:tag name="EMFCHILD" val="True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126"/>
  <p:tag name="ORIGINALWIDTH" val="2.34376"/>
  <p:tag name="EMFCHILD" val="True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15626"/>
  <p:tag name="EMFCHILD" val="True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3.75"/>
  <p:tag name="EMFCHILD" val="True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.9687598"/>
  <p:tag name="EMFCHILD" val="True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59376"/>
  <p:tag name="ORIGINALWIDTH" val="126.6249"/>
  <p:tag name="LATEXADDIN" val="\documentclass{article}&#10;\usepackage{amsmath}&#10;\usepackage{amssymb}&#10;\usepackage{times}&#10;\pagestyle{empty}&#10;\begin{document}&#10;&#10;for any $\lambda&lt;0$,&#10;&#10;\vspace{1ex}&#10;&#10;$\mathbb{P}(X\leq\mathbb{E}(X)-t)=&#10;\mathbb{P}(Y\leq -t)=&#10;\mathbb{P}(e^{\lambda Y}\geq&#10;e^{-\lambda t})\leq&#10;\frac{\mathbb{E}(e^{\lambda Y})}{e^{-\lambda t}}\leq&#10;\cdots$&#10;&#10;\end{document}&#10;"/>
  <p:tag name="IGUANATEXSIZE" val="40"/>
  <p:tag name="IGUANATEXCURSOR" val="300"/>
  <p:tag name="TRANSPARENCY" val="True"/>
  <p:tag name="FILENAME" val=""/>
  <p:tag name="LATEXENGINEID" val="0"/>
  <p:tag name="TEMPFOLDER" val="D:\IguanaTex\Temp\"/>
  <p:tag name="LATEXFORMHEIGHT" val="317.25"/>
  <p:tag name="LATEXFORMWIDTH" val="384"/>
  <p:tag name="LATEXFORMWRAP" val="True"/>
  <p:tag name="BITMAPVECTOR" val="1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656259"/>
  <p:tag name="LATEXADDIN" val="\documentclass{article}&#10;\usepackage{amsmath}&#10;\usepackage{amssymb}&#10;\usepackage{times}&#10;\pagestyle{empty}&#10;\begin{document}&#10;&#10;for any $\lambda&lt;0$,&#10;&#10;\vspace{1ex}&#10;&#10;$\mathbb{P}(X\leq\mathbb{E}(X)-t)=&#10;\mathbb{P}(Y\leq -t)=&#10;\mathbb{P}(e^{\lambda Y}\geq&#10;e^{-\lambda t})\leq&#10;\frac{\mathbb{E}(e^{\lambda Y})}{e^{-\lambda t}}\leq&#10;\cdots$&#10;&#10;\end{document}&#10;"/>
  <p:tag name="IGUANATEXSIZE" val="40"/>
  <p:tag name="IGUANATEXCURSOR" val="300"/>
  <p:tag name="TRANSPARENCY" val="True"/>
  <p:tag name="FILENAME" val=""/>
  <p:tag name="LATEXENGINEID" val="0"/>
  <p:tag name="TEMPFOLDER" val="D:\IguanaTex\Temp\"/>
  <p:tag name="LATEXFORMHEIGHT" val="317.25"/>
  <p:tag name="LATEXFORMWIDTH" val="384"/>
  <p:tag name="LATEXFORMWRAP" val="True"/>
  <p:tag name="BITMAPVECTOR" val="1"/>
  <p:tag name="EMFCHILD" val="True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2.031259"/>
  <p:tag name="EMFCHILD" val="True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499999"/>
  <p:tag name="EMFCHILD" val="Tru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15625"/>
  <p:tag name="EMFCHILD" val="True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843759"/>
  <p:tag name="EMFCHILD" val="True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2.156259"/>
  <p:tag name="EMFCHILD" val="True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124999"/>
  <p:tag name="EMFCHILD" val="True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876"/>
  <p:tag name="ORIGINALWIDTH" val="2.249999"/>
  <p:tag name="EMFCHILD" val="True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812499"/>
  <p:tag name="EMFCHILD" val="True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1.906259"/>
  <p:tag name="EMFCHILD" val="True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.6562595"/>
  <p:tag name="EMFCHILD" val="True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687499"/>
  <p:tag name="EMFCHILD" val="True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781258"/>
  <p:tag name="EMFCHILD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6466"/>
  <p:tag name="ORIGINALWIDTH" val="1.979167"/>
  <p:tag name="EMFCHILD" val="Tru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047"/>
  <p:tag name="EMFCHILD" val="True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12499"/>
  <p:tag name="EMFCHILD" val="True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874999"/>
  <p:tag name="EMFCHILD" val="True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781258"/>
  <p:tag name="EMFCHILD" val="True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8"/>
  <p:tag name="ORIGINALWIDTH" val="2.781258"/>
  <p:tag name="EMFCHILD" val="True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37499"/>
  <p:tag name="EMFCHILD" val="True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062499"/>
  <p:tag name="EMFCHILD" val="True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656259"/>
  <p:tag name="EMFCHILD" val="Tru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.976575"/>
  <p:tag name="EMFCHILD" val="True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343758"/>
  <p:tag name="EMFCHILD" val="True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781258"/>
  <p:tag name="EMFCHILD" val="True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2187598"/>
  <p:tag name="ORIGINALWIDTH" val="2.812499"/>
  <p:tag name="EMFCHILD" val="True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06259"/>
  <p:tag name="EMFCHILD" val="True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031258"/>
  <p:tag name="EMFCHILD" val="True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687499"/>
  <p:tag name="EMFCHILD" val="True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59"/>
  <p:tag name="EMFCHILD" val="Tru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047"/>
  <p:tag name="EMFCHILD" val="True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59"/>
  <p:tag name="EMFCHILD" val="True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2.562499"/>
  <p:tag name="EMFCHILD" val="True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12499"/>
  <p:tag name="EMFCHILD" val="True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781259"/>
  <p:tag name="EMFCHILD" val="True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8"/>
  <p:tag name="ORIGINALWIDTH" val="2.156259"/>
  <p:tag name="EMFCHILD" val="True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781259"/>
  <p:tag name="EMFCHILD" val="True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093759"/>
  <p:tag name="EMFCHILD" val="True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781258"/>
  <p:tag name="EMFCHILD" val="True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999999"/>
  <p:tag name="EMFCHILD" val="True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5"/>
  <p:tag name="EMFCHILD" val="True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437594"/>
  <p:tag name="EMFCHILD" val="True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374999"/>
  <p:tag name="EMFCHILD" val="True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59"/>
  <p:tag name="EMFCHILD" val="True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99999"/>
  <p:tag name="EMFCHILD" val="True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.8124996"/>
  <p:tag name="EMFCHILD" val="True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374999"/>
  <p:tag name="EMFCHILD" val="True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98"/>
  <p:tag name="ORIGINALWIDTH" val="1.749999"/>
  <p:tag name="EMFCHILD" val="True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406259"/>
  <p:tag name="EMFCHILD" val="True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749996"/>
  <p:tag name="EMFCHILD" val="Tru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781258"/>
  <p:tag name="EMFCHILD" val="Tru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15625"/>
  <p:tag name="EMFCHILD" val="True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312598"/>
  <p:tag name="ORIGINALWIDTH" val=".4999998"/>
  <p:tag name="EMFCHILD" val="True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312598"/>
  <p:tag name="ORIGINALWIDTH" val=".4999998"/>
  <p:tag name="EMFCHILD" val="True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312598"/>
  <p:tag name="ORIGINALWIDTH" val=".4999998"/>
  <p:tag name="EMFCHILD" val="True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1.40627"/>
  <p:tag name="EMFCHILD" val="True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53126"/>
  <p:tag name="ORIGINALWIDTH" val="106.25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33043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3047"/>
  <p:tag name="EMFCHILD" val="True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5"/>
  <p:tag name="EMFCHILD" val="True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7"/>
  <p:tag name="EMFCHILD" val="True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406257"/>
  <p:tag name="EMFCHILD" val="True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8"/>
  <p:tag name="ORIGINALWIDTH" val="2.265625"/>
  <p:tag name="EMFCHILD" val="True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3.080357"/>
  <p:tag name="EMFCHILD" val="True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209828"/>
  <p:tag name="EMFCHILD" val="True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1.171875"/>
  <p:tag name="EMFCHILD" val="True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299114"/>
  <p:tag name="EMFCHILD" val="Tru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2.098214"/>
  <p:tag name="EMFCHILD" val="True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7"/>
  <p:tag name="ORIGINALWIDTH" val="1.674114"/>
  <p:tag name="EMFCHILD" val="True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598284"/>
  <p:tag name="EMFCHILD" val="True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.5859499"/>
  <p:tag name="EMFCHILD" val="True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4"/>
  <p:tag name="EMFCHILD" val="True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093757"/>
  <p:tag name="EMFCHILD" val="True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35714"/>
  <p:tag name="EMFCHILD" val="True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4.308043"/>
  <p:tag name="EMFCHILD" val="True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928571"/>
  <p:tag name="ORIGINALWIDTH" val="2.366071"/>
  <p:tag name="EMFCHILD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83333"/>
  <p:tag name="ORIGINALWIDTH" val="3.072917"/>
  <p:tag name="EMFCHILD" val="Tru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4"/>
  <p:tag name="EMFCHILD" val="True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209828"/>
  <p:tag name="EMFCHILD" val="True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5133998"/>
  <p:tag name="EMFCHILD" val="True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674114"/>
  <p:tag name="EMFCHILD" val="Tru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5"/>
  <p:tag name="EMFCHILD" val="True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2.098214"/>
  <p:tag name="EMFCHILD" val="True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78571"/>
  <p:tag name="ORIGINALWIDTH" val="2.8125"/>
  <p:tag name="EMFCHILD" val="True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49999"/>
  <p:tag name="EMFCHILD" val="True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1"/>
  <p:tag name="EMFCHILD" val="Tru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859499"/>
  <p:tag name="EMFCHILD" val="True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879471"/>
  <p:tag name="EMFCHILD" val="True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3.058043"/>
  <p:tag name="EMFCHILD" val="True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7"/>
  <p:tag name="ORIGINALWIDTH" val="2.254471"/>
  <p:tag name="EMFCHILD" val="True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1"/>
  <p:tag name="EMFCHILD" val="True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859499"/>
  <p:tag name="EMFCHILD" val="True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6786"/>
  <p:tag name="ORIGINALWIDTH" val="1.584828"/>
  <p:tag name="EMFCHILD" val="True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509"/>
  <p:tag name="ORIGINALWIDTH" val="1.629471"/>
  <p:tag name="EMFCHILD" val="True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1"/>
  <p:tag name="EMFCHILD" val="True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879471"/>
  <p:tag name="EMFCHILD" val="True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2.254471"/>
  <p:tag name="EMFCHILD" val="True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41071"/>
  <p:tag name="EMFCHILD" val="True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46876"/>
  <p:tag name="EMFCHILD" val="True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7857"/>
  <p:tag name="ORIGINALWIDTH" val="1.1384"/>
  <p:tag name="EMFCHILD" val="True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9114"/>
  <p:tag name="ORIGINALWIDTH" val="1.584828"/>
  <p:tag name="EMFCHILD" val="True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5625"/>
  <p:tag name="ORIGINALWIDTH" val="1.0547"/>
  <p:tag name="EMFCHILD" val="True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629471"/>
  <p:tag name="EMFCHILD" val="True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634"/>
  <p:tag name="EMFCHILD" val="True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9845"/>
  <p:tag name="ORIGINALWIDTH" val="74.25783"/>
  <p:tag name="LATEXADDIN" val="\documentclass{article}&#10;\usepackage{amsmath}&#10;\usepackage{amssymb}&#10;\usepackage{times}&#10;\pagestyle{empty}&#10;\begin{document}&#10;&#10;Let $P_i$ be a path from root to the $i$\textsuperscript{th} leaf,&#10;&#10;there are $n'\leq n$ such paths&#10;&#10;\end{document}&#10;"/>
  <p:tag name="IGUANATEXSIZE" val="32"/>
  <p:tag name="IGUANATEXCURSOR" val="19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7825"/>
  <p:tag name="EMFCHILD" val="True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042"/>
  <p:tag name="ORIGINALWIDTH" val="97.2396"/>
  <p:tag name="LATEXADDIN" val="\documentclass{article}&#10;\usepackage{amsmath}&#10;\usepackage{amssymb}&#10;\usepackage{times}&#10;\pagestyle{empty}&#10;\begin{document}&#10;&#10;Cost of the algorithm is at most:&#10;&#10;$O(n)\cdot\max\{|P_i|\}$&#10;&#10;\end{document}&#10;"/>
  <p:tag name="IGUANATEXSIZE" val="24"/>
  <p:tag name="IGUANATEXCURSOR" val="16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86.06252"/>
  <p:tag name="LATEXADDIN" val="\documentclass{article}&#10;\usepackage{amsmath}&#10;\usepackage{amssymb}&#10;\usepackage{times}&#10;\pagestyle{empty}&#10;\begin{document}&#10;&#10;$\mathbb{P}(\exists P_i:|P_i|\geq 30\lg{n})\leq\frac{1}{n}$&#10;&#10;\end{document}&#10;"/>
  <p:tag name="IGUANATEXSIZE" val="20"/>
  <p:tag name="IGUANATEXCURSOR" val="15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92.31252"/>
  <p:tag name="LATEXADDIN" val="\documentclass{article}&#10;\usepackage{amsmath}&#10;\usepackage{amssymb}&#10;\usepackage{times}&#10;\pagestyle{empty}&#10;\begin{document}&#10;&#10;$\impliedby$~~~~$\mathbb{P}(|P_i|\geq 30\lg{n})\leq\frac{1}{n^2}$&#10;&#10;\end{document}&#10;"/>
  <p:tag name="IGUANATEXSIZE" val="20"/>
  <p:tag name="IGUANATEXCURSOR" val="16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97657"/>
  <p:tag name="ORIGINALWIDTH" val="137.539"/>
  <p:tag name="LATEXADDIN" val="\documentclass{article}&#10;\usepackage{amsmath}&#10;\usepackage{amssymb}&#10;\usepackage{times}&#10;\usepackage{color}&#10;\pagestyle{empty}&#10;\begin{document}&#10;&#10;for the $j$\textsuperscript{th} node in $P_i$,&#10;&#10;call it \textcolor{red}{\em good} if it partitions length $l$ array into two parts each of length $\geq l/3$&#10;&#10;call it \textcolor{red}{\em bad} otherwise&#10;&#10;\end{document}&#10;"/>
  <p:tag name="IGUANATEXSIZE" val="32"/>
  <p:tag name="IGUANATEXCURSOR" val="32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6252"/>
  <p:tag name="ORIGINALWIDTH" val="171.875"/>
  <p:tag name="LATEXADDIN" val="\documentclass{article}&#10;\usepackage{amsmath}&#10;\usepackage{amssymb}&#10;\usepackage{times}&#10;\usepackage{color}&#10;\pagestyle{empty}&#10;\begin{document}&#10;&#10;let $X_{ij}$ be i.r.v.\ taking value 1 iff the $j$\textsuperscript{th} node in $P_i$ is bad&#10;&#10;let $X_i=\sum_{j=1}^{|P_i|}X_{ij}$, we know $\mathbb{E}(X_i)=\frac{2}{3}|P_i|$&#10;&#10;\end{document}&#10;"/>
  <p:tag name="IGUANATEXSIZE" val="20"/>
  <p:tag name="IGUANATEXCURSOR" val="30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172"/>
  <p:tag name="ORIGINALWIDTH" val="91.52345"/>
  <p:tag name="LATEXADDIN" val="\documentclass{article}&#10;\usepackage{amsmath}&#10;\usepackage{amssymb}&#10;\usepackage{times}&#10;\usepackage{color}&#10;\pagestyle{empty}&#10;\begin{document}&#10;&#10;we know there are at most $2\lg{n}$ good nodes in $P_i$&#10;&#10;\end{document}&#10;"/>
  <p:tag name="IGUANATEXSIZE" val="32"/>
  <p:tag name="IGUANATEXCURSOR" val="19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81252"/>
  <p:tag name="ORIGINALWIDTH" val="79.43752"/>
  <p:tag name="LATEXADDIN" val="\documentclass{article}&#10;\usepackage{amsmath}&#10;\usepackage{amssymb}&#10;\usepackage{times}&#10;\usepackage{color}&#10;\pagestyle{empty}&#10;\begin{document}&#10;&#10;$\leq\exp\left(-\frac{2(8\lg{n})^2}{30\lg{n}}\right)&#10;\leq\frac{1}{n^3}$&#10;&#10;\end{document}&#10;"/>
  <p:tag name="IGUANATEXSIZE" val="2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375"/>
  <p:tag name="LATEXADDIN" val="\documentclass{article}&#10;\usepackage{amsmath}&#10;\usepackage{amssymb}&#10;\usepackage{times}&#10;\usepackage{color}&#10;\pagestyle{empty}&#10;\begin{document}&#10;&#10;$\mathbb{P}(|P_i|=30\lg{n})\leq\mathbb{P}(X_i\geq 28\lg{n})=\mathbb{P}(X_i&gt;\mathbb{E}(X_i)+8\lg{n})$&#10;&#10;\end{document}&#10;"/>
  <p:tag name="IGUANATEXSIZE" val="20"/>
  <p:tag name="IGUANATEXCURSOR" val="23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0.3125197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355"/>
  <p:tag name="ORIGINALWIDTH" val="1.770833"/>
  <p:tag name="EMFCHILD" val="Tru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422"/>
  <p:tag name="EMFCHILD" val="True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5.375"/>
  <p:tag name="EMFCHILD" val="True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1.625"/>
  <p:tag name="EMFCHILD" val="True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0.25"/>
  <p:tag name="EMFCHILD" val="True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125"/>
  <p:tag name="EMFCHILD" val="True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18752"/>
  <p:tag name="EMFCHILD" val="True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1.625"/>
  <p:tag name="EMFCHILD" val="True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375"/>
  <p:tag name="EMFCHILD" val="True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4.125"/>
  <p:tag name="EMFCHILD" val="True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625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375"/>
  <p:tag name="EMFCHILD" val="True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6.18752"/>
  <p:tag name="EMFCHILD" val="True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1.56252"/>
  <p:tag name="EMFCHILD" val="True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625"/>
  <p:tag name="EMFCHILD" val="True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"/>
  <p:tag name="EMFCHILD" val="True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125"/>
  <p:tag name="EMFCHILD" val="True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1.68752"/>
  <p:tag name="EMFCHILD" val="True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43752"/>
  <p:tag name="EMFCHILD" val="True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4.125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422"/>
  <p:tag name="EMFCHILD" val="True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43752"/>
  <p:tag name="EMFCHILD" val="True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6.18752"/>
  <p:tag name="EMFCHILD" val="True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1.625"/>
  <p:tag name="EMFCHILD" val="True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68752"/>
  <p:tag name="EMFCHILD" val="True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6.25"/>
  <p:tag name="EMFCHILD" val="True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1.56252"/>
  <p:tag name="EMFCHILD" val="True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75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5"/>
  <p:tag name="EMFCHILD" val="True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125"/>
  <p:tag name="EMFCHILD" val="True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1.68752"/>
  <p:tag name="EMFCHILD" val="True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43752"/>
  <p:tag name="EMFCHILD" val="True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4.06252"/>
  <p:tag name="EMFCHILD" val="True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1.68752"/>
  <p:tag name="EMFCHILD" val="True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625"/>
  <p:tag name="EMFCHILD" val="True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625"/>
  <p:tag name="EMFCHILD" val="True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625"/>
  <p:tag name="EMFCHILD" val="True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53126"/>
  <p:tag name="ORIGINALWIDTH" val="106.25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031251"/>
  <p:tag name="EMFCHILD" val="True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33043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56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3998"/>
  <p:tag name="EMFCHILD" val="True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953125"/>
  <p:tag name="EMFCHILD" val="True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7"/>
  <p:tag name="EMFCHILD" val="True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406257"/>
  <p:tag name="EMFCHILD" val="True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4"/>
  <p:tag name="EMFCHILD" val="True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875"/>
  <p:tag name="EMFCHILD" val="True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3.080357"/>
  <p:tag name="EMFCHILD" val="True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209828"/>
  <p:tag name="EMFCHILD" val="True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72328"/>
  <p:tag name="EMFCHILD" val="True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299114"/>
  <p:tag name="EMFCHILD" val="True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2.098214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422"/>
  <p:tag name="EMFCHILD" val="True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7"/>
  <p:tag name="ORIGINALWIDTH" val="1.674114"/>
  <p:tag name="EMFCHILD" val="True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598284"/>
  <p:tag name="EMFCHILD" val="True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.6249999"/>
  <p:tag name="EMFCHILD" val="True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4"/>
  <p:tag name="EMFCHILD" val="True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093757"/>
  <p:tag name="EMFCHILD" val="True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94643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35714"/>
  <p:tag name="EMFCHILD" val="True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4.308043"/>
  <p:tag name="EMFCHILD" val="True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928571"/>
  <p:tag name="ORIGINALWIDTH" val="2.366071"/>
  <p:tag name="EMFCHILD" val="True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28"/>
  <p:tag name="EMFCHILD" val="True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4"/>
  <p:tag name="EMFCHILD" val="True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1.227686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83333"/>
  <p:tag name="ORIGINALWIDTH" val="2.317716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031251"/>
  <p:tag name="EMFCHILD" val="True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209828"/>
  <p:tag name="EMFCHILD" val="True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5133998"/>
  <p:tag name="EMFCHILD" val="True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1.674114"/>
  <p:tag name="EMFCHILD" val="True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5"/>
  <p:tag name="EMFCHILD" val="True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5"/>
  <p:tag name="EMFCHILD" val="True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2.098214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78571"/>
  <p:tag name="ORIGINALWIDTH" val="2.8125"/>
  <p:tag name="EMFCHILD" val="True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49999"/>
  <p:tag name="EMFCHILD" val="True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1"/>
  <p:tag name="EMFCHILD" val="True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879471"/>
  <p:tag name="EMFCHILD" val="True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953125"/>
  <p:tag name="EMFCHILD" val="True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3.058043"/>
  <p:tag name="EMFCHILD" val="True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7"/>
  <p:tag name="ORIGINALWIDTH" val="2.254471"/>
  <p:tag name="EMFCHILD" val="True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1"/>
  <p:tag name="EMFCHILD" val="Tru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5625"/>
  <p:tag name="ORIGINALWIDTH" val="1.0547"/>
  <p:tag name="EMFCHILD" val="True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6786"/>
  <p:tag name="ORIGINALWIDTH" val="1.584828"/>
  <p:tag name="EMFCHILD" val="True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1.21095"/>
  <p:tag name="EMFCHILD" val="True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509"/>
  <p:tag name="ORIGINALWIDTH" val="1.629471"/>
  <p:tag name="EMFCHILD" val="True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1"/>
  <p:tag name="EMFCHILD" val="True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.5468751"/>
  <p:tag name="EMFCHILD" val="True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790185"/>
  <p:tag name="EMFCHILD" val="True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879471"/>
  <p:tag name="EMFCHILD" val="True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49114"/>
  <p:tag name="EMFCHILD" val="True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3.772328"/>
  <p:tag name="EMFCHILD" val="True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1.406257"/>
  <p:tag name="EMFCHILD" val="True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071429"/>
  <p:tag name="EMFCHILD" val="True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7"/>
  <p:tag name="ORIGINALWIDTH" val="2.8125"/>
  <p:tag name="EMFCHILD" val="Tru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0543"/>
  <p:tag name="ORIGINALWIDTH" val="1.7634"/>
  <p:tag name="EMFCHILD" val="True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8929"/>
  <p:tag name="ORIGINALWIDTH" val="2.299114"/>
  <p:tag name="EMFCHILD" val="True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6429"/>
  <p:tag name="ORIGINALWIDTH" val="2.254471"/>
  <p:tag name="EMFCHILD" val="True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41071"/>
  <p:tag name="EMFCHILD" val="True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714"/>
  <p:tag name="ORIGINALWIDTH" val="2.790185"/>
  <p:tag name="EMFCHILD" val="True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406257"/>
  <p:tag name="EMFCHILD" val="True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59"/>
  <p:tag name="ORIGINALWIDTH" val="1.071429"/>
  <p:tag name="EMFCHILD" val="True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7857"/>
  <p:tag name="ORIGINALWIDTH" val="1.1384"/>
  <p:tag name="EMFCHILD" val="True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3.348214"/>
  <p:tag name="EMFCHILD" val="True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9114"/>
  <p:tag name="ORIGINALWIDTH" val="1.584828"/>
  <p:tag name="EMFCHILD" val="Tru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035714"/>
  <p:tag name="EMFCHILD" val="True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96429"/>
  <p:tag name="ORIGINALWIDTH" val="1.919643"/>
  <p:tag name="EMFCHILD" val="True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.9374999"/>
  <p:tag name="EMFCHILD" val="True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2"/>
  <p:tag name="EMFCHILD" val="True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6786"/>
  <p:tag name="ORIGINALWIDTH" val="1.294643"/>
  <p:tag name="EMFCHILD" val="True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7"/>
  <p:tag name="ORIGINALWIDTH" val="2.165185"/>
  <p:tag name="EMFCHILD" val="True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629471"/>
  <p:tag name="EMFCHILD" val="True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84828"/>
  <p:tag name="ORIGINALWIDTH" val=".8035714"/>
  <p:tag name="EMFCHILD" val="True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8998"/>
  <p:tag name="EMFCHILD" val="True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468751"/>
  <p:tag name="EMFCHILD" val="True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40186"/>
  <p:tag name="ORIGINALWIDTH" val="1.1384"/>
  <p:tag name="EMFCHILD" val="True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8214"/>
  <p:tag name="ORIGINALWIDTH" val="1.7634"/>
  <p:tag name="EMFCHILD" val="True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85855"/>
  <p:tag name="ORIGINALWIDTH" val="23.86163"/>
  <p:tag name="EMFCHILD" val="True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4.68752"/>
  <p:tag name="LATEXADDIN" val="\documentclass{article}&#10;\usepackage{amsmath}&#10;\usepackage{amssymb}&#10;\usepackage{times}&#10;\usepackage{color}&#10;\pagestyle{empty}&#10;\begin{document}&#10;&#10;$\leq\exp\left(-\frac{2(8\lg{n})^2}{30\lg{n}}\right)&#10;\leq\frac{1}{n^3}$&#10;&#10;\end{document}&#10;"/>
  <p:tag name="IGUANATEXSIZE" val="2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93752"/>
  <p:tag name="EMFCHILD" val="True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3.81252"/>
  <p:tag name="EMFCHILD" val="True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75"/>
  <p:tag name="EMFCHILD" val="True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81252"/>
  <p:tag name="ORIGINALWIDTH" val="2.875"/>
  <p:tag name="EMFCHILD" val="True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25197"/>
  <p:tag name="ORIGINALWIDTH" val="4.625"/>
  <p:tag name="EMFCHILD" val="Tru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75"/>
  <p:tag name="EMFCHILD" val="True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1.43752"/>
  <p:tag name="EMFCHILD" val="True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43752"/>
  <p:tag name="EMFCHILD" val="True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18752"/>
  <p:tag name="EMFCHILD" val="True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68752"/>
  <p:tag name="EMFCHILD" val="True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3.25"/>
  <p:tag name="EMFCHILD" val="True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1.375"/>
  <p:tag name="EMFCHILD" val="True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875"/>
  <p:tag name="EMFCHILD" val="True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25197"/>
  <p:tag name="ORIGINALWIDTH" val="24.5"/>
  <p:tag name="EMFCHILD" val="True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5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8126"/>
  <p:tag name="ORIGINALWIDTH" val="3.125"/>
  <p:tag name="EMFCHILD" val="Tru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2917"/>
  <p:tag name="ORIGINALWIDTH" val="2.265633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7"/>
  <p:tag name="ORIGINALWIDTH" val=".5468751"/>
  <p:tag name="EMFCHILD" val="True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43752"/>
  <p:tag name="EMFCHILD" val="True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18752"/>
  <p:tag name="EMFCHILD" val="True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68752"/>
  <p:tag name="EMFCHILD" val="True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25"/>
  <p:tag name="EMFCHILD" val="True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81252"/>
  <p:tag name="ORIGINALWIDTH" val="2.875"/>
  <p:tag name="EMFCHILD" val="True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4.68752"/>
  <p:tag name="EMFCHILD" val="True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1.93752"/>
  <p:tag name="EMFCHILD" val="True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25197"/>
  <p:tag name="ORIGINALWIDTH" val="6.75"/>
  <p:tag name="EMFCHILD" val="True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25"/>
  <p:tag name="EMFCHILD" val="True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2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3672"/>
  <p:tag name="EMFCHILD" val="True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2"/>
  <p:tag name="ORIGINALWIDTH" val="3.08595"/>
  <p:tag name="LATEXADDIN" val="\documentclass{article}&#10;\usepackage{amsmath}&#10;\usepackage{amssymb}&#10;\usepackage{times}&#10;\usepackage{color}&#10;\pagestyle{empty}&#10;\begin{document}&#10;&#10;we know there are at most $2\lg{n}$ good nodes in $P_i$&#10;&#10;\end{document}&#10;"/>
  <p:tag name="IGUANATEXSIZE" val="32"/>
  <p:tag name="IGUANATEXCURSOR" val="195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796875"/>
  <p:tag name="EMFCHILD" val="True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265625"/>
  <p:tag name="EMFCHILD" val="True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2.14845"/>
  <p:tag name="EMFCHILD" val="True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2.03125"/>
  <p:tag name="EMFCHILD" val="True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2"/>
  <p:tag name="ORIGINALWIDTH" val="3.08595"/>
  <p:tag name="EMFCHILD" val="True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21095"/>
  <p:tag name="EMFCHILD" val="True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2.1875"/>
  <p:tag name="EMFCHILD" val="True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796875"/>
  <p:tag name="EMFCHILD" val="True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1.52345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7"/>
  <p:tag name="ORIGINALWIDTH" val="1.601575"/>
  <p:tag name="EMFCHILD" val="True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83595"/>
  <p:tag name="EMFCHILD" val="True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83595"/>
  <p:tag name="EMFCHILD" val="True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1.52345"/>
  <p:tag name="EMFCHILD" val="True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796875"/>
  <p:tag name="EMFCHILD" val="True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875"/>
  <p:tag name="EMFCHILD" val="True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21095"/>
  <p:tag name="EMFCHILD" val="True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3.476575"/>
  <p:tag name="EMFCHILD" val="True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2.03125"/>
  <p:tag name="EMFCHILD" val="True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3672"/>
  <p:tag name="EMFCHILD" val="True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25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46876"/>
  <p:tag name="EMFCHILD" val="True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83595"/>
  <p:tag name="EMFCHILD" val="True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1.015625"/>
  <p:tag name="EMFCHILD" val="True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109375"/>
  <p:tag name="EMFCHILD" val="True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9075"/>
  <p:tag name="ORIGINALWIDTH" val="2.5"/>
  <p:tag name="EMFCHILD" val="True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9075"/>
  <p:tag name="ORIGINALWIDTH" val="2.03125"/>
  <p:tag name="EMFCHILD" val="True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2.03125"/>
  <p:tag name="EMFCHILD" val="True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2.03125"/>
  <p:tag name="EMFCHILD" val="True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2.109375"/>
  <p:tag name="EMFCHILD" val="True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2.1875"/>
  <p:tag name="EMFCHILD" val="True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9922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57825"/>
  <p:tag name="EMFCHILD" val="True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5"/>
  <p:tag name="ORIGINALWIDTH" val="2.14845"/>
  <p:tag name="EMFCHILD" val="True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83595"/>
  <p:tag name="EMFCHILD" val="True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5"/>
  <p:tag name="ORIGINALWIDTH" val="1.3672"/>
  <p:tag name="EMFCHILD" val="True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1.09375"/>
  <p:tag name="EMFCHILD" val="True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78125"/>
  <p:tag name="ORIGINALWIDTH" val="2.14845"/>
  <p:tag name="EMFCHILD" val="True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125"/>
  <p:tag name="ORIGINALWIDTH" val="3.28125"/>
  <p:tag name="EMFCHILD" val="True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72"/>
  <p:tag name="ORIGINALWIDTH" val=".9765748"/>
  <p:tag name="EMFCHILD" val="True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81252"/>
  <p:tag name="LATEXADDIN" val="\documentclass{article}&#10;\usepackage{amsmath}&#10;\usepackage{amssymb}&#10;\usepackage{times}&#10;\usepackage{color}&#10;\pagestyle{empty}&#10;\begin{document}&#10;&#10;let $X_{ij}$ be i.r.v.\ taking value 1 iff the $j$\textsuperscript{th} node in $P_i$ is bad&#10;&#10;let $X_i=\sum_{j=1}^{|P_i|}X_{ij}$, we know $\mathbb{E}(X_i)=\frac{2}{3}|P_i|$&#10;&#10;\end{document}&#10;"/>
  <p:tag name="IGUANATEXSIZE" val="20"/>
  <p:tag name="IGUANATEXCURSOR" val="30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6.18752"/>
  <p:tag name="EMFCHILD" val="True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5"/>
  <p:tag name="EMFCHILD" val="True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81252"/>
  <p:tag name="EMFCHILD" val="True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43752"/>
  <p:tag name="EMFCHILD" val="True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43752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445325"/>
  <p:tag name="EMFCHILD" val="True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"/>
  <p:tag name="EMFCHILD" val="True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06252"/>
  <p:tag name="EMFCHILD" val="True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75"/>
  <p:tag name="EMFCHILD" val="True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81252"/>
  <p:tag name="EMFCHILD" val="True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"/>
  <p:tag name="EMFCHILD" val="True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375"/>
  <p:tag name="EMFCHILD" val="True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43752"/>
  <p:tag name="EMFCHILD" val="True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06252"/>
  <p:tag name="EMFCHILD" val="True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81252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031251"/>
  <p:tag name="EMFCHILD" val="True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"/>
  <p:tag name="EMFCHILD" val="True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25"/>
  <p:tag name="EMFCHILD" val="True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81252"/>
  <p:tag name="EMFCHILD" val="True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75"/>
  <p:tag name="EMFCHILD" val="True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75"/>
  <p:tag name="EMFCHILD" val="True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"/>
  <p:tag name="EMFCHILD" val="True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6252"/>
  <p:tag name="EMFCHILD" val="True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3.06252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375"/>
  <p:tag name="EMFCHILD" val="True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5"/>
  <p:tag name="EMFCHILD" val="True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2"/>
  <p:tag name="EMFCHILD" val="True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31252"/>
  <p:tag name="EMFCHILD" val="True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5"/>
  <p:tag name="EMFCHILD" val="True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75"/>
  <p:tag name="EMFCHILD" val="True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"/>
  <p:tag name="EMFCHILD" val="True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5.375"/>
  <p:tag name="EMFCHILD" val="True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953125"/>
  <p:tag name="EMFCHILD" val="True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75"/>
  <p:tag name="EMFCHILD" val="True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25"/>
  <p:tag name="EMFCHILD" val="True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56252"/>
  <p:tag name="EMFCHILD" val="True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06252"/>
  <p:tag name="EMFCHILD" val="True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5"/>
  <p:tag name="EMFCHILD" val="True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81252"/>
  <p:tag name="EMFCHILD" val="True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"/>
  <p:tag name="EMFCHILD" val="True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6.18752"/>
  <p:tag name="EMFCHILD" val="True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1458"/>
  <p:tag name="ORIGINALWIDTH" val="2.265633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095"/>
  <p:tag name="ORIGINALWIDTH" val="2.34375"/>
  <p:tag name="EMFCHILD" val="True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5"/>
  <p:tag name="EMFCHILD" val="True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7.125"/>
  <p:tag name="EMFCHILD" val="True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25"/>
  <p:tag name="EMFCHILD" val="True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"/>
  <p:tag name="EMFCHILD" val="True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2"/>
  <p:tag name="ORIGINALWIDTH" val="1.31252"/>
  <p:tag name="EMFCHILD" val="True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25"/>
  <p:tag name="EMFCHILD" val="True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3.875"/>
  <p:tag name="EMFCHILD" val="True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93752"/>
  <p:tag name="EMFCHILD" val="True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6.18752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52345"/>
  <p:tag name="EMFCHILD" val="True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31252"/>
  <p:tag name="EMFCHILD" val="True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1"/>
  <p:tag name="EMFCHILD" val="True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5.06252"/>
  <p:tag name="EMFCHILD" val="True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"/>
  <p:tag name="EMFCHILD" val="True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2"/>
  <p:tag name="EMFCHILD" val="True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31252"/>
  <p:tag name="EMFCHILD" val="True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5.06252"/>
  <p:tag name="EMFCHILD" val="True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4.68752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.820325"/>
  <p:tag name="EMFCHILD" val="True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1.75"/>
  <p:tag name="EMFCHILD" val="True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6.25"/>
  <p:tag name="EMFCHILD" val="True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1.75"/>
  <p:tag name="EMFCHILD" val="True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5"/>
  <p:tag name="EMFCHILD" val="True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1252"/>
  <p:tag name="EMFCHILD" val="True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25197"/>
  <p:tag name="ORIGINALWIDTH" val="3"/>
  <p:tag name="EMFCHILD" val="True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0.3125197"/>
  <p:tag name="EMFCHILD" val="True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5.375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031251"/>
  <p:tag name="EMFCHILD" val="True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56252"/>
  <p:tag name="EMFCHILD" val="True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0.3125197"/>
  <p:tag name="EMFCHILD" val="True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679699"/>
  <p:tag name="LATEXADDIN" val="\documentclass{article}&#10;\usepackage{amsmath}&#10;\usepackage{amssymb}&#10;\usepackage{times}&#10;\usepackage{color}&#10;\pagestyle{empty}&#10;\begin{document}&#10;&#10;for the $j$\textsuperscript{th} node in $P_i$,&#10;&#10;call it \textcolor{red}{\em good} if it partitions length $l$ array into two parts each of length $\geq l/3$&#10;&#10;call it \textcolor{red}{\em bad} otherwise&#10;&#10;\end{document}&#10;"/>
  <p:tag name="IGUANATEXSIZE" val="32"/>
  <p:tag name="IGUANATEXCURSOR" val="32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2.031249"/>
  <p:tag name="EMFCHILD" val="True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49999"/>
  <p:tag name="EMFCHILD" val="True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226574"/>
  <p:tag name="EMFCHILD" val="True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7823"/>
  <p:tag name="ORIGINALWIDTH" val="1.874999"/>
  <p:tag name="EMFCHILD" val="True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31249"/>
  <p:tag name="ORIGINALWIDTH" val=".8203244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49"/>
  <p:tag name="ORIGINALWIDTH" val="1.523449"/>
  <p:tag name="EMFCHILD" val="True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2.031249"/>
  <p:tag name="EMFCHILD" val="True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49"/>
  <p:tag name="ORIGINALWIDTH" val="2.109374"/>
  <p:tag name="EMFCHILD" val="True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54699"/>
  <p:tag name="EMFCHILD" val="True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3.281248"/>
  <p:tag name="EMFCHILD" val="True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.9765742"/>
  <p:tag name="EMFCHILD" val="True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71875"/>
  <p:tag name="ORIGINALWIDTH" val=".6249996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953125"/>
  <p:tag name="EMFCHILD" val="True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757824"/>
  <p:tag name="EMFCHILD" val="True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74999"/>
  <p:tag name="EMFCHILD" val="True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74"/>
  <p:tag name="ORIGINALWIDTH" val="2.109374"/>
  <p:tag name="EMFCHILD" val="True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499"/>
  <p:tag name="ORIGINALWIDTH" val="2.031249"/>
  <p:tag name="EMFCHILD" val="True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499"/>
  <p:tag name="ORIGINALWIDTH" val="2.031249"/>
  <p:tag name="EMFCHILD" val="True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499"/>
  <p:tag name="ORIGINALWIDTH" val="2.343749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.8593752"/>
  <p:tag name="EMFCHILD" val="True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54699"/>
  <p:tag name="EMFCHILD" val="True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640624"/>
  <p:tag name="EMFCHILD" val="True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54699"/>
  <p:tag name="EMFCHILD" val="True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2.109374"/>
  <p:tag name="EMFCHILD" val="True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74999"/>
  <p:tag name="EMFCHILD" val="True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49999"/>
  <p:tag name="EMFCHILD" val="True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095"/>
  <p:tag name="ORIGINALWIDTH" val="2.8125"/>
  <p:tag name="EMFCHILD" val="True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992199"/>
  <p:tag name="EMFCHILD" val="True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367199"/>
  <p:tag name="EMFCHILD" val="True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54699"/>
  <p:tag name="EMFCHILD" val="True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031249"/>
  <p:tag name="EMFCHILD" val="True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187499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96875"/>
  <p:tag name="EMFCHILD" val="True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499"/>
  <p:tag name="ORIGINALWIDTH" val=".9765742"/>
  <p:tag name="EMFCHILD" val="True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49"/>
  <p:tag name="ORIGINALWIDTH" val="2.109374"/>
  <p:tag name="EMFCHILD" val="True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49999"/>
  <p:tag name="EMFCHILD" val="True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992199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3.085948"/>
  <p:tag name="EMFCHILD" val="True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992199"/>
  <p:tag name="EMFCHILD" val="True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2.109374"/>
  <p:tag name="EMFCHILD" val="True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74999"/>
  <p:tag name="EMFCHILD" val="True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367199"/>
  <p:tag name="EMFCHILD" val="True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2.8125"/>
  <p:tag name="EMFCHILD" val="Tru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445325"/>
  <p:tag name="EMFCHILD" val="True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796874"/>
  <p:tag name="EMFCHILD" val="True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187499"/>
  <p:tag name="EMFCHILD" val="True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2.031249"/>
  <p:tag name="EMFCHILD" val="True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640624"/>
  <p:tag name="EMFCHILD" val="True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2.148449"/>
  <p:tag name="EMFCHILD" val="True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031249"/>
  <p:tag name="EMFCHILD" val="True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187499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7422"/>
  <p:tag name="EMFCHILD" val="True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9073"/>
  <p:tag name="ORIGINALWIDTH" val="2.773448"/>
  <p:tag name="EMFCHILD" val="True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499"/>
  <p:tag name="ORIGINALWIDTH" val=".9765742"/>
  <p:tag name="EMFCHILD" val="True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1874"/>
  <p:tag name="ORIGINALWIDTH" val="1.757824"/>
  <p:tag name="EMFCHILD" val="True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914074"/>
  <p:tag name="EMFCHILD" val="True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757824"/>
  <p:tag name="EMFCHILD" val="True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74999"/>
  <p:tag name="EMFCHILD" val="True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71875"/>
  <p:tag name="EMFCHILD" val="True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49"/>
  <p:tag name="ORIGINALWIDTH" val="2.031249"/>
  <p:tag name="EMFCHILD" val="True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4"/>
  <p:tag name="ORIGINALWIDTH" val="2.070324"/>
  <p:tag name="EMFCHILD" val="True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49"/>
  <p:tag name="ORIGINALWIDTH" val="2.343749"/>
  <p:tag name="EMFCHILD" val="True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992199"/>
  <p:tag name="EMFCHILD" val="True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0624"/>
  <p:tag name="ORIGINALWIDTH" val="1.210949"/>
  <p:tag name="EMFCHILD" val="True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2.187499"/>
  <p:tag name="EMFCHILD" val="True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4"/>
  <p:tag name="ORIGINALWIDTH" val="1.523449"/>
  <p:tag name="EMFCHILD" val="True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3.124998"/>
  <p:tag name="EMFCHILD" val="True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4"/>
  <p:tag name="ORIGINALWIDTH" val="1.093749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5"/>
  <p:tag name="ORIGINALWIDTH" val="1.953125"/>
  <p:tag name="EMFCHILD" val="True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367199"/>
  <p:tag name="EMFCHILD" val="True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99"/>
  <p:tag name="ORIGINALWIDTH" val="1.835949"/>
  <p:tag name="EMFCHILD" val="True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6.75"/>
  <p:tag name="LATEXADDIN" val="\documentclass{article}&#10;\usepackage{amsmath}&#10;\usepackage{amssymb}&#10;\usepackage{times}&#10;\pagestyle{empty}&#10;\begin{document}&#10;&#10;$\impliedby$~~~~$\mathbb{P}(|P_i|\geq 30\lg{n})\leq\frac{1}{n^2}$&#10;&#10;\end{document}&#10;"/>
  <p:tag name="IGUANATEXSIZE" val="20"/>
  <p:tag name="IGUANATEXCURSOR" val="16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6252"/>
  <p:tag name="ORIGINALWIDTH" val="5"/>
  <p:tag name="EMFCHILD" val="True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375"/>
  <p:tag name="EMFCHILD" val="True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0.25"/>
  <p:tag name="EMFCHILD" val="True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5.43752"/>
  <p:tag name="EMFCHILD" val="True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1.625"/>
  <p:tag name="EMFCHILD" val="True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0.3125197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46876"/>
  <p:tag name="EMFCHILD" val="True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125"/>
  <p:tag name="EMFCHILD" val="True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18752"/>
  <p:tag name="EMFCHILD" val="True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1.68752"/>
  <p:tag name="EMFCHILD" val="True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5"/>
  <p:tag name="EMFCHILD" val="True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4.125"/>
  <p:tag name="EMFCHILD" val="True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1.93752"/>
  <p:tag name="EMFCHILD" val="True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75"/>
  <p:tag name="ORIGINALWIDTH" val="6.68752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52345"/>
  <p:tag name="EMFCHILD" val="True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3.25"/>
  <p:tag name="EMFCHILD" val="True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752"/>
  <p:tag name="ORIGINALWIDTH" val="1.875"/>
  <p:tag name="EMFCHILD" val="True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43752"/>
  <p:tag name="LATEXADDIN" val="\documentclass{article}&#10;\usepackage{amsmath}&#10;\usepackage{amssymb}&#10;\usepackage{times}&#10;\pagestyle{empty}&#10;\begin{document}&#10;&#10;$\mathbb{P}(\exists P_i:|P_i|\geq 30\lg{n})\leq\frac{1}{n}$&#10;&#10;\end{document}&#10;"/>
  <p:tag name="IGUANATEXSIZE" val="20"/>
  <p:tag name="IGUANATEXCURSOR" val="15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375"/>
  <p:tag name="EMFCHILD" val="True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5.43752"/>
  <p:tag name="EMFCHILD" val="True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1.56252"/>
  <p:tag name="EMFCHILD" val="True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0.8125197"/>
  <p:tag name="EMFCHILD" val="True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0.3125197"/>
  <p:tag name="EMFCHILD" val="True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5.43752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5"/>
  <p:tag name="ORIGINALWIDTH" val="2.46095"/>
  <p:tag name="EMFCHILD" val="True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1.625"/>
  <p:tag name="EMFCHILD" val="True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0.3125197"/>
  <p:tag name="EMFCHILD" val="True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18752"/>
  <p:tag name="EMFCHILD" val="True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25"/>
  <p:tag name="EMFCHILD" val="True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1.68752"/>
  <p:tag name="EMFCHILD" val="True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5"/>
  <p:tag name="EMFCHILD" val="True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4.18752"/>
  <p:tag name="EMFCHILD" val="True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40625"/>
  <p:tag name="EMFCHILD" val="True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1.93752"/>
  <p:tag name="EMFCHILD" val="True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75"/>
  <p:tag name="ORIGINALWIDTH" val="3.81252"/>
  <p:tag name="EMFCHILD" val="True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3.25"/>
  <p:tag name="EMFCHILD" val="True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7099"/>
  <p:tag name="ORIGINALWIDTH" val="4.635433"/>
  <p:tag name="LATEXADDIN" val="\documentclass{article}&#10;\usepackage{amsmath}&#10;\usepackage{amssymb}&#10;\usepackage{times}&#10;\pagestyle{empty}&#10;\begin{document}&#10;&#10;Cost of the algorithm is at most:&#10;&#10;$O(n)\cdot\max\{|P_i|\}$&#10;&#10;\end{document}&#10;"/>
  <p:tag name="IGUANATEXSIZE" val="24"/>
  <p:tag name="IGUANATEXCURSOR" val="16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333333"/>
  <p:tag name="EMFCHILD" val="True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2.291667"/>
  <p:tag name="EMFCHILD" val="True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5833"/>
  <p:tag name="ORIGINALWIDTH" val="2.031266"/>
  <p:tag name="EMFCHILD" val="True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333333"/>
  <p:tag name="EMFCHILD" val="True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.760433"/>
  <p:tag name="EMFCHILD" val="True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5833"/>
  <p:tag name="ORIGINALWIDTH" val="2.031266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11.9141"/>
  <p:tag name="EMFCHILD" val="True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645833"/>
  <p:tag name="EMFCHILD" val="True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072933"/>
  <p:tag name="EMFCHILD" val="True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125"/>
  <p:tag name="EMFCHILD" val="True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770833"/>
  <p:tag name="EMFCHILD" val="True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333333"/>
  <p:tag name="EMFCHILD" val="True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333333"/>
  <p:tag name="EMFCHILD" val="True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2099"/>
  <p:tag name="ORIGINALWIDTH" val="2.5521"/>
  <p:tag name="EMFCHILD" val="True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770833"/>
  <p:tag name="EMFCHILD" val="True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5833"/>
  <p:tag name="ORIGINALWIDTH" val="2.031266"/>
  <p:tag name="EMFCHILD" val="True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645833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746"/>
  <p:tag name="ORIGINALWIDTH" val="8.437526"/>
  <p:tag name="EMFCHILD" val="True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2099"/>
  <p:tag name="ORIGINALWIDTH" val="5.781266"/>
  <p:tag name="EMFCHILD" val="True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822933"/>
  <p:tag name="EMFCHILD" val="True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2.2396"/>
  <p:tag name="EMFCHILD" val="True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072933"/>
  <p:tag name="EMFCHILD" val="True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5833"/>
  <p:tag name="ORIGINALWIDTH" val="2.031266"/>
  <p:tag name="EMFCHILD" val="True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2099"/>
  <p:tag name="ORIGINALWIDTH" val="5.781266"/>
  <p:tag name="EMFCHILD" val="True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3.333333"/>
  <p:tag name="EMFCHILD" val="True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2.2396"/>
  <p:tag name="EMFCHILD" val="True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5833"/>
  <p:tag name="ORIGINALWIDTH" val="2.031266"/>
  <p:tag name="EMFCHILD" val="True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0.8333333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355"/>
  <p:tag name="ORIGINALWIDTH" val="3.75"/>
  <p:tag name="EMFCHILD" val="Tru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746"/>
  <p:tag name="ORIGINALWIDTH" val="8.398477"/>
  <p:tag name="EMFCHILD" val="True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1667"/>
  <p:tag name="ORIGINALWIDTH" val="5.3125"/>
  <p:tag name="EMFCHILD" val="True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1.770833"/>
  <p:tag name="EMFCHILD" val="True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114599"/>
  <p:tag name="EMFCHILD" val="True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1.770833"/>
  <p:tag name="EMFCHILD" val="True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85433"/>
  <p:tag name="ORIGINALWIDTH" val="0.8333333"/>
  <p:tag name="EMFCHILD" val="True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833"/>
  <p:tag name="ORIGINALWIDTH" val="5.9375"/>
  <p:tag name="EMFCHILD" val="True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2099"/>
  <p:tag name="ORIGINALWIDTH" val="3.4375"/>
  <p:tag name="EMFCHILD" val="True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41667"/>
  <p:tag name="ORIGINALWIDTH" val="3.854167"/>
  <p:tag name="EMFCHILD" val="True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2.708333"/>
  <p:tag name="EMFCHILD" val="True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0.3125"/>
  <p:tag name="EMFCHILD" val="True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4.80475"/>
  <p:tag name="EMFCHILD" val="True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5.468766"/>
  <p:tag name="EMFCHILD" val="True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266"/>
  <p:tag name="ORIGINALWIDTH" val="1.6146"/>
  <p:tag name="EMFCHILD" val="True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0.3125"/>
  <p:tag name="EMFCHILD" val="True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1266"/>
  <p:tag name="ORIGINALWIDTH" val="2.708333"/>
  <p:tag name="EMFCHILD" val="True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695325"/>
  <p:tag name="LATEXADDIN" val="\documentclass{article}&#10;\usepackage{amsmath}&#10;\usepackage{amssymb}&#10;\usepackage{times}&#10;\pagestyle{empty}&#10;\begin{document}&#10;&#10;Let $P_i$ be a path from root to the $i$\textsuperscript{th} leaf,&#10;&#10;there are $n'\leq n$ such paths&#10;&#10;\end{document}&#10;"/>
  <p:tag name="IGUANATEXSIZE" val="32"/>
  <p:tag name="IGUANATEXCURSOR" val="19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1095"/>
  <p:tag name="EMFCHILD" val="True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3.28125"/>
  <p:tag name="EMFCHILD" val="True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.9765748"/>
  <p:tag name="EMFCHILD" val="True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2.14845"/>
  <p:tag name="EMFCHILD" val="Tru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125"/>
  <p:tag name="LATEXADDIN" val="\documentclass{article}&#10;\usepackage{amsmath}&#10;\usepackage{amssymb}&#10;\usepackage{times}&#10;\pagestyle{empty}&#10;\begin{document}&#10;&#10;$$=\left(\frac{e\ln\ln{n}}{3\ln{n}}\right)^{\frac{3\ln{n}}{\ln\ln{n}}}$$&#10;&#10;\end{document}&#10;"/>
  <p:tag name="IGUANATEXSIZE" val="32"/>
  <p:tag name="IGUANATEXCURSOR" val="18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2.14845"/>
  <p:tag name="EMFCHILD" val="True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1095"/>
  <p:tag name="EMFCHILD" val="True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2.226575"/>
  <p:tag name="EMFCHILD" val="True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6797"/>
  <p:tag name="EMFCHILD" val="True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52345"/>
  <p:tag name="EMFCHILD" val="True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03125"/>
  <p:tag name="EMFCHILD" val="True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3.476575"/>
  <p:tag name="EMFCHILD" val="Tru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7"/>
  <p:tag name="ORIGINALWIDTH" val="2.3047"/>
  <p:tag name="EMFCHILD" val="True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52345"/>
  <p:tag name="EMFCHILD" val="True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03125"/>
  <p:tag name="EMFCHILD" val="True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03125"/>
  <p:tag name="EMFCHILD" val="True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5"/>
  <p:tag name="EMFCHILD" val="True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5"/>
  <p:tag name="EMFCHILD" val="True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2.03125"/>
  <p:tag name="EMFCHILD" val="True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1095"/>
  <p:tag name="EMFCHILD" val="True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2.226575"/>
  <p:tag name="EMFCHILD" val="True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2"/>
  <p:tag name="ORIGINALWIDTH" val="1.21095"/>
  <p:tag name="EMFCHILD" val="Tru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49"/>
  <p:tag name="ORIGINALWIDTH" val="1.796875"/>
  <p:tag name="EMFCHILD" val="True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22"/>
  <p:tag name="ORIGINALWIDTH" val=".8593751"/>
  <p:tag name="EMFCHILD" val="True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7"/>
  <p:tag name="ORIGINALWIDTH" val="1.5625"/>
  <p:tag name="EMFCHILD" val="True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09375"/>
  <p:tag name="EMFCHILD" val="True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75"/>
  <p:tag name="EMFCHILD" val="True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75"/>
  <p:tag name="EMFCHILD" val="True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1.6797"/>
  <p:tag name="EMFCHILD" val="True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1095"/>
  <p:tag name="ORIGINALWIDTH" val=".6640748"/>
  <p:tag name="EMFCHILD" val="True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1095"/>
  <p:tag name="EMFCHILD" val="True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2.226575"/>
  <p:tag name="EMFCHILD" val="True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75"/>
  <p:tag name="EMFCHILD" val="Tru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1.015625"/>
  <p:tag name="EMFCHILD" val="True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5625"/>
  <p:tag name="EMFCHILD" val="True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1.52345"/>
  <p:tag name="EMFCHILD" val="True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3595"/>
  <p:tag name="EMFCHILD" val="True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"/>
  <p:tag name="EMFCHILD" val="True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7825"/>
  <p:tag name="ORIGINALWIDTH" val=".7812501"/>
  <p:tag name="EMFCHILD" val="True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"/>
  <p:tag name="EMFCHILD" val="True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3672"/>
  <p:tag name="EMFCHILD" val="Tru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4"/>
  <p:tag name="ORIGINALWIDTH" val="2.34375"/>
  <p:tag name="EMFCHILD" val="True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75"/>
  <p:tag name="ORIGINALWIDTH" val="2.14845"/>
  <p:tag name="EMFCHILD" val="True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796875"/>
  <p:tag name="EMFCHILD" val="True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2.226575"/>
  <p:tag name="EMFCHILD" val="True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2"/>
  <p:tag name="ORIGINALWIDTH" val="2.14845"/>
  <p:tag name="EMFCHILD" val="True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875"/>
  <p:tag name="EMFCHILD" val="True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1575"/>
  <p:tag name="ORIGINALWIDTH" val="1.21095"/>
  <p:tag name="EMFCHILD" val="True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5"/>
  <p:tag name="ORIGINALWIDTH" val="2.226575"/>
  <p:tag name="EMFCHILD" val="True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5625"/>
  <p:tag name="ORIGINALWIDTH" val="1.3672"/>
  <p:tag name="EMFCHILD" val="True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5703"/>
  <p:tag name="ORIGINALWIDTH" val="106.25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32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2.46095"/>
  <p:tag name="LATEXADDIN" val="\documentclass{article}&#10;\usepackage{amsmath}&#10;\usepackage{amssymb}&#10;\usepackage{times}&#10;\pagestyle{empty}&#10;\begin{document}&#10;&#10;For independent r.v. $X_1,X_2,\cdots, X_n$ where $X_i\in[a_i,b_i]$,&#10;&#10;let $X=\sum_{i=1}^{n}X_i$, then:&#10;&#10;\vspace{2ex}&#10;&#10;for any $t&gt;0$,&#10;&#10;\hspace{2em}$\mathbb{P}(X\geq\mathbb{E}(X)+t)\leq\exp\left(-\frac{2t^2}{\sum_{i=1}^{n}{(b_i-a_i)^2}}\right)$&#10;&#10;\vspace{1ex}&#10;&#10;\hspace{2em}$\mathbb{P}(X\leq\mathbb{E}(X)-t)\leq\exp\left(-\frac{2t^2}{\sum_{i=1}^{n}{(b_i-a_i)^2}}\right)$&#10;&#10;\end{document}&#10;"/>
  <p:tag name="IGUANATEXSIZE" val="32"/>
  <p:tag name="IGUANATEXCURSOR" val="42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1.015625"/>
  <p:tag name="EMFCHILD" val="True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"/>
  <p:tag name="EMFCHILD" val="True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09375"/>
  <p:tag name="EMFCHILD" val="True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09375"/>
  <p:tag name="EMFCHILD" val="True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109375"/>
  <p:tag name="EMFCHILD" val="True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09375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4"/>
  <p:tag name="ORIGINALWIDTH" val="2.34375"/>
  <p:tag name="EMFCHILD" val="True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1095"/>
  <p:tag name="EMFCHILD" val="True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078248"/>
  <p:tag name="EMFCHILD" val="True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109375"/>
  <p:tag name="EMFCHILD" val="True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078248"/>
  <p:tag name="EMFCHILD" val="True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0625"/>
  <p:tag name="ORIGINALWIDTH" val=".546875"/>
  <p:tag name="EMFCHILD" val="True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49"/>
  <p:tag name="ORIGINALWIDTH" val="2.539075"/>
  <p:tag name="EMFCHILD" val="True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40625"/>
  <p:tag name="EMFCHILD" val="True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0625"/>
  <p:tag name="ORIGINALWIDTH" val=".546875"/>
  <p:tag name="EMFCHILD" val="True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6875"/>
  <p:tag name="ORIGINALWIDTH" val=".5078248"/>
  <p:tag name="EMFCHILD" val="True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6875"/>
  <p:tag name="ORIGINALWIDTH" val=".5078248"/>
  <p:tag name="EMFCHILD" val="True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6875"/>
  <p:tag name="ORIGINALWIDTH" val=".5078248"/>
  <p:tag name="EMFCHILD" val="True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0625"/>
  <p:tag name="ORIGINALWIDTH" val=".546875"/>
  <p:tag name="EMFCHILD" val="True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5"/>
  <p:tag name="EMFCHILD" val="True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953125"/>
  <p:tag name="EMFCHILD" val="True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08595"/>
  <p:tag name="EMFCHILD" val="Tru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9583"/>
  <p:tag name="ORIGINALWIDTH" val="1.40625"/>
  <p:tag name="EMFCHILD" val="Tru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1.914075"/>
  <p:tag name="EMFCHILD" val="True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226575"/>
  <p:tag name="EMFCHILD" val="True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484375"/>
  <p:tag name="EMFCHILD" val="True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3047"/>
  <p:tag name="EMFCHILD" val="True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.625"/>
  <p:tag name="EMFCHILD" val="True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109375"/>
  <p:tag name="EMFCHILD" val="True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0324"/>
  <p:tag name="ORIGINALWIDTH" val="1.0547"/>
  <p:tag name="EMFCHILD" val="True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0625"/>
  <p:tag name="ORIGINALWIDTH" val=".546875"/>
  <p:tag name="EMFCHILD" val="True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1.6797"/>
  <p:tag name="EMFCHILD" val="True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375"/>
  <p:tag name="EMFCHILD" val="True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.625"/>
  <p:tag name="EMFCHILD" val="True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25"/>
  <p:tag name="EMFCHILD" val="True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09375"/>
  <p:tag name="EMFCHILD" val="True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1095"/>
  <p:tag name="EMFCHILD" val="True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3.789075"/>
  <p:tag name="EMFCHILD" val="True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46875"/>
  <p:tag name="EMFCHILD" val="Tru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4"/>
  <p:tag name="ORIGINALWIDTH" val="2.34375"/>
  <p:tag name="EMFCHILD" val="True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375"/>
  <p:tag name="ORIGINALWIDTH" val="4.335949"/>
  <p:tag name="EMFCHILD" val="True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953125"/>
  <p:tag name="EMFCHILD" val="True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984252"/>
  <p:tag name="ORIGINALWIDTH" val="2.382825"/>
  <p:tag name="EMFCHILD" val="True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3.75"/>
  <p:tag name="EMFCHILD" val="True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640748"/>
  <p:tag name="EMFCHILD" val="True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1095"/>
  <p:tag name="EMFCHILD" val="True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875"/>
  <p:tag name="EMFCHILD" val="Tru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49"/>
  <p:tag name="ORIGINALWIDTH" val="2.5"/>
  <p:tag name="EMFCHILD" val="True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078248"/>
  <p:tag name="EMFCHILD" val="True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6797"/>
  <p:tag name="EMFCHILD" val="True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"/>
  <p:tag name="EMFCHILD" val="True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1.52345"/>
  <p:tag name="EMFCHILD" val="True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75"/>
  <p:tag name="EMFCHILD" val="True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09375"/>
  <p:tag name="ORIGINALWIDTH" val="2.14845"/>
  <p:tag name="EMFCHILD" val="True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2.14845"/>
  <p:tag name="EMFCHILD" val="True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"/>
  <p:tag name="ORIGINALWIDTH" val="1.40625"/>
  <p:tag name="EMFCHILD" val="Tru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8437"/>
  <p:tag name="ORIGINALWIDTH" val="2.3047"/>
  <p:tag name="EMFCHILD" val="True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77345"/>
  <p:tag name="EMFCHILD" val="True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953125"/>
  <p:tag name="EMFCHILD" val="True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25"/>
  <p:tag name="EMFCHILD" val="True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695325"/>
  <p:tag name="EMFCHILD" val="True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375"/>
  <p:tag name="ORIGINALWIDTH" val="1.0547"/>
  <p:tag name="EMFCHILD" val="True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3.789075"/>
  <p:tag name="EMFCHILD" val="True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890625"/>
  <p:tag name="EMFCHILD" val="True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375"/>
  <p:tag name="ORIGINALWIDTH" val="1.09375"/>
  <p:tag name="EMFCHILD" val="True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3.789075"/>
  <p:tag name="EMFCHILD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40625"/>
  <p:tag name="ORIGINALWIDTH" val="1.21095"/>
  <p:tag name="EMFCHILD" val="True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375"/>
  <p:tag name="ORIGINALWIDTH" val="1.0547"/>
  <p:tag name="EMFCHILD" val="True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3.046875"/>
  <p:tag name="EMFCHILD" val="True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"/>
  <p:tag name="ORIGINALWIDTH" val="1.40625"/>
  <p:tag name="EMFCHILD" val="True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375"/>
  <p:tag name="ORIGINALWIDTH" val="1.0547"/>
  <p:tag name="EMFCHILD" val="True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757825"/>
  <p:tag name="EMFCHILD" val="True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2175"/>
  <p:tag name="ORIGINALWIDTH" val="2.3047"/>
  <p:tag name="EMFCHILD" val="True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"/>
  <p:tag name="ORIGINALWIDTH" val="2.265625"/>
  <p:tag name="EMFCHILD" val="True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375"/>
  <p:tag name="ORIGINALWIDTH" val="1.757825"/>
  <p:tag name="EMFCHILD" val="True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8125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99"/>
  <p:tag name="ORIGINALWIDTH" val=".5859498"/>
  <p:tag name="EMFCHILD" val="True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40625"/>
  <p:tag name="EMFCHILD" val="True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03"/>
  <p:tag name="ORIGINALWIDTH" val="1.0547"/>
  <p:tag name="EMFCHILD" val="True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25"/>
  <p:tag name="ORIGINALWIDTH" val="1.132825"/>
  <p:tag name="EMFCHILD" val="True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5"/>
  <p:tag name="ORIGINALWIDTH" val="3.359375"/>
  <p:tag name="EMFCHILD" val="True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15625"/>
  <p:tag name="ORIGINALWIDTH" val="1.601575"/>
  <p:tag name="EMFCHILD" val="True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78125"/>
  <p:tag name="EMFCHILD" val="True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40502"/>
  <p:tag name="ORIGINALWIDTH" val="1.914075"/>
  <p:tag name="EMFCHILD" val="True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375"/>
  <p:tag name="EMFCHILD" val="True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59375"/>
  <p:tag name="EMFCHILD" val="True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1.289075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3672"/>
  <p:tag name="EMFCHILD" val="True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203248"/>
  <p:tag name="EMFCHILD" val="True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601575"/>
  <p:tag name="EMFCHILD" val="True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78125"/>
  <p:tag name="EMFCHILD" val="True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59375"/>
  <p:tag name="EMFCHILD" val="True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25"/>
  <p:tag name="ORIGINALWIDTH" val="1.171875"/>
  <p:tag name="EMFCHILD" val="True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375"/>
  <p:tag name="ORIGINALWIDTH" val="1.757825"/>
  <p:tag name="EMFCHILD" val="True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695325"/>
  <p:tag name="EMFCHILD" val="True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40625"/>
  <p:tag name="EMFCHILD" val="True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890625"/>
  <p:tag name="EMFCHILD" val="True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9375"/>
  <p:tag name="EMFCHILD" val="True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8125"/>
  <p:tag name="EMFCHILD" val="True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5"/>
  <p:tag name="ORIGINALWIDTH" val="1.40625"/>
  <p:tag name="EMFCHILD" val="True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757825"/>
  <p:tag name="EMFCHILD" val="Tru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99"/>
  <p:tag name="ORIGINALWIDTH" val=".5468751"/>
  <p:tag name="EMFCHILD" val="True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2175"/>
  <p:tag name="ORIGINALWIDTH" val="2.3047"/>
  <p:tag name="EMFCHILD" val="True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9675"/>
  <p:tag name="ORIGINALWIDTH" val="2.265625"/>
  <p:tag name="EMFCHILD" val="True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375"/>
  <p:tag name="ORIGINALWIDTH" val="1.757825"/>
  <p:tag name="EMFCHILD" val="True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8125"/>
  <p:tag name="EMFCHILD" val="True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40625"/>
  <p:tag name="EMFCHILD" val="True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03"/>
  <p:tag name="ORIGINALWIDTH" val="1.0547"/>
  <p:tag name="EMFCHILD" val="True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132825"/>
  <p:tag name="EMFCHILD" val="True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3.359375"/>
  <p:tag name="EMFCHILD" val="True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675"/>
  <p:tag name="ORIGINALWIDTH" val="1.601575"/>
  <p:tag name="EMFCHILD" val="True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78125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33"/>
  <p:tag name="ORIGINALWIDTH" val="1.848966"/>
  <p:tag name="EMFCHILD" val="True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699"/>
  <p:tag name="ORIGINALWIDTH" val="1.40625"/>
  <p:tag name="EMFCHILD" val="True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6640502"/>
  <p:tag name="ORIGINALWIDTH" val="1.914075"/>
  <p:tag name="EMFCHILD" val="True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25"/>
  <p:tag name="ORIGINALWIDTH" val=".9375"/>
  <p:tag name="EMFCHILD" val="True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59375"/>
  <p:tag name="EMFCHILD" val="True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1.289075"/>
  <p:tag name="EMFCHILD" val="True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8203248"/>
  <p:tag name="EMFCHILD" val="True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601575"/>
  <p:tag name="EMFCHILD" val="True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78125"/>
  <p:tag name="EMFCHILD" val="True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59375"/>
  <p:tag name="EMFCHILD" val="True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171875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99"/>
  <p:tag name="ORIGINALWIDTH" val=".5859498"/>
  <p:tag name="EMFCHILD" val="True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375"/>
  <p:tag name="ORIGINALWIDTH" val="1.757825"/>
  <p:tag name="EMFCHILD" val="True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3.86722"/>
  <p:tag name="EMFCHILD" val="True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23.86722"/>
  <p:tag name="EMFCHILD" val="True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49217"/>
  <p:tag name="ORIGINALWIDTH" val="86.9140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32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2.4609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32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"/>
  <p:tag name="EMFCHILD" val="True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09375"/>
  <p:tag name="EMFCHILD" val="True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09375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699"/>
  <p:tag name="ORIGINALWIDTH" val="1.3672"/>
  <p:tag name="EMFCHILD" val="True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14845"/>
  <p:tag name="EMFCHILD" val="True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96875"/>
  <p:tag name="EMFCHILD" val="True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4845"/>
  <p:tag name="EMFCHILD" val="True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5"/>
  <p:tag name="EMFCHILD" val="True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078248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1.601575"/>
  <p:tag name="EMFCHILD" val="True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109375"/>
  <p:tag name="EMFCHILD" val="True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46875"/>
  <p:tag name="EMFCHILD" val="True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828125"/>
  <p:tag name="EMFCHILD" val="True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67175"/>
  <p:tag name="ORIGINALWIDTH" val=".546875"/>
  <p:tag name="EMFCHILD" val="True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40625"/>
  <p:tag name="EMFCHILD" val="True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67175"/>
  <p:tag name="ORIGINALWIDTH" val=".5078248"/>
  <p:tag name="EMFCHILD" val="True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46875"/>
  <p:tag name="EMFCHILD" val="True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078248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15.0391"/>
  <p:tag name="EMFCHILD" val="True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078002"/>
  <p:tag name="ORIGINALWIDTH" val=".5078248"/>
  <p:tag name="EMFCHILD" val="True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67175"/>
  <p:tag name="ORIGINALWIDTH" val=".5078248"/>
  <p:tag name="EMFCHILD" val="True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9922"/>
  <p:tag name="EMFCHILD" val="True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3047"/>
  <p:tag name="EMFCHILD" val="True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640625"/>
  <p:tag name="EMFCHILD" val="True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953125"/>
  <p:tag name="EMFCHILD" val="True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67175"/>
  <p:tag name="ORIGINALWIDTH" val=".546875"/>
  <p:tag name="EMFCHILD" val="True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1.52345"/>
  <p:tag name="EMFCHILD" val="True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640625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746"/>
  <p:tag name="ORIGINALWIDTH" val="8.593775"/>
  <p:tag name="EMFCHILD" val="True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25"/>
  <p:tag name="EMFCHILD" val="True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09375"/>
  <p:tag name="EMFCHILD" val="True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1095"/>
  <p:tag name="EMFCHILD" val="True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46875"/>
  <p:tag name="EMFCHILD" val="True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4.335949"/>
  <p:tag name="EMFCHILD" val="True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84375"/>
  <p:tag name="ORIGINALWIDTH" val="1.953125"/>
  <p:tag name="EMFCHILD" val="True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59375"/>
  <p:tag name="ORIGINALWIDTH" val="2.382825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626"/>
  <p:tag name="ORIGINALWIDTH" val="3.1875"/>
  <p:tag name="LATEXADDIN" val="\documentclass{article}&#10;\usepackage{amsmath}&#10;\usepackage{amssymb}&#10;\usepackage{times}&#10;\pagestyle{empty}&#10;\begin{document}&#10;&#10;$$=\left(\frac{e}{t}\right)^t$$&#10;&#10;\end{document}&#10;"/>
  <p:tag name="IGUANATEXSIZE" val="40"/>
  <p:tag name="IGUANATEXCURSOR" val="12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765748"/>
  <p:tag name="EMFCHILD" val="True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640748"/>
  <p:tag name="EMFCHILD" val="True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75"/>
  <p:tag name="EMFCHILD" val="True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14845"/>
  <p:tag name="EMFCHILD" val="True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2.5"/>
  <p:tag name="EMFCHILD" val="True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"/>
  <p:tag name="ORIGINALWIDTH" val="3.08595"/>
  <p:tag name="EMFCHILD" val="True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2.890625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5626"/>
  <p:tag name="ORIGINALWIDTH" val="1.8125"/>
  <p:tag name="EMFCHILD" val="True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9375"/>
  <p:tag name="EMFCHILD" val="True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25"/>
  <p:tag name="EMFCHILD" val="True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4375"/>
  <p:tag name="ORIGINALWIDTH" val="1.25"/>
  <p:tag name="EMFCHILD" val="True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1875"/>
  <p:tag name="EMFCHILD" val="True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595"/>
  <p:tag name="EMFCHILD" val="True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078248"/>
  <p:tag name="EMFCHILD" val="True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6797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84376"/>
  <p:tag name="EMFCHILD" val="True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5"/>
  <p:tag name="ORIGINALWIDTH" val="2.03125"/>
  <p:tag name="EMFCHILD" val="True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655"/>
  <p:tag name="ORIGINALWIDTH" val="1.83595"/>
  <p:tag name="EMFCHILD" val="True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2.14845"/>
  <p:tag name="EMFCHILD" val="True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2.14845"/>
  <p:tag name="EMFCHILD" val="True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25"/>
  <p:tag name="ORIGINALWIDTH" val="1.875"/>
  <p:tag name="EMFCHILD" val="True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8125"/>
  <p:tag name="EMFCHILD" val="True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953125"/>
  <p:tag name="EMFCHILD" val="True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640748"/>
  <p:tag name="EMFCHILD" val="True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695325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46876"/>
  <p:tag name="EMFCHILD" val="True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9375"/>
  <p:tag name="EMFCHILD" val="True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1.52345"/>
  <p:tag name="EMFCHILD" val="True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3.08595"/>
  <p:tag name="EMFCHILD" val="True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1.914075"/>
  <p:tag name="EMFCHILD" val="True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46875"/>
  <p:tag name="ORIGINALWIDTH" val="2.5"/>
  <p:tag name="EMFCHILD" val="True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355"/>
  <p:tag name="ORIGINALWIDTH" val="2.5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5626"/>
  <p:tag name="ORIGINALWIDTH" val="1.8125"/>
  <p:tag name="EMFCHILD" val="True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375"/>
  <p:tag name="ORIGINALWIDTH" val="2.8125"/>
  <p:tag name="EMFCHILD" val="True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425"/>
  <p:tag name="ORIGINALWIDTH" val="1.757825"/>
  <p:tag name="EMFCHILD" val="True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453"/>
  <p:tag name="ORIGINALWIDTH" val="1.3672"/>
  <p:tag name="EMFCHILD" val="True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75"/>
  <p:tag name="ORIGINALWIDTH" val="1.09375"/>
  <p:tag name="EMFCHILD" val="True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203248"/>
  <p:tag name="EMFCHILD" val="True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28"/>
  <p:tag name="ORIGINALWIDTH" val="2.34375"/>
  <p:tag name="EMFCHILD" val="True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1.445325"/>
  <p:tag name="EMFCHILD" val="True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203248"/>
  <p:tag name="EMFCHILD" val="True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.6640748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25"/>
  <p:tag name="EMFCHILD" val="True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375"/>
  <p:tag name="EMFCHILD" val="True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1405"/>
  <p:tag name="ORIGINALWIDTH" val="1.875"/>
  <p:tag name="EMFCHILD" val="True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75"/>
  <p:tag name="ORIGINALWIDTH" val="1.09375"/>
  <p:tag name="EMFCHILD" val="True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.703125"/>
  <p:tag name="EMFCHILD" val="True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425"/>
  <p:tag name="ORIGINALWIDTH" val="1.757825"/>
  <p:tag name="EMFCHILD" val="True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914075"/>
  <p:tag name="EMFCHILD" val="True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1.6797"/>
  <p:tag name="EMFCHILD" val="True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"/>
  <p:tag name="EMFCHILD" val="True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52345"/>
  <p:tag name="EMFCHILD" val="True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03125"/>
  <p:tag name="ORIGINALWIDTH" val="1.953125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25002"/>
  <p:tag name="EMFCHILD" val="True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8125"/>
  <p:tag name="EMFCHILD" val="True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8425"/>
  <p:tag name="ORIGINALWIDTH" val="1.875"/>
  <p:tag name="EMFCHILD" val="True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53"/>
  <p:tag name="ORIGINALWIDTH" val="2.77345"/>
  <p:tag name="EMFCHILD" val="True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1.484375"/>
  <p:tag name="EMFCHILD" val="True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28"/>
  <p:tag name="ORIGINALWIDTH" val=".6640748"/>
  <p:tag name="EMFCHILD" val="True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2.695325"/>
  <p:tag name="EMFCHILD" val="True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405"/>
  <p:tag name="ORIGINALWIDTH" val="3.789075"/>
  <p:tag name="EMFCHILD" val="True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8125"/>
  <p:tag name="EMFCHILD" val="True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9375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2.6875"/>
  <p:tag name="LATEXADDIN" val="\documentclass{article}&#10;\usepackage{amsmath}&#10;\usepackage{amssymb}&#10;\usepackage{times}&#10;\pagestyle{empty}&#10;\begin{document}&#10;&#10;$$\mathbb{P}(X_i\geq t)\leq{m\choose t}\left(\frac{1}{n}\right)^t\leq\left(\frac{em}{t}\right)^t\left(\frac{1}{n}\right)^t$$&#10;&#10;\end{document}&#10;"/>
  <p:tag name="IGUANATEXSIZE" val="40"/>
  <p:tag name="IGUANATEXCURSOR" val="24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5925"/>
  <p:tag name="ORIGINALWIDTH" val="1.52345"/>
  <p:tag name="EMFCHILD" val="True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002"/>
  <p:tag name="ORIGINALWIDTH" val="2.8125"/>
  <p:tag name="EMFCHILD" val="True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9375"/>
  <p:tag name="ORIGINALWIDTH" val="1.914075"/>
  <p:tag name="EMFCHILD" val="True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46875"/>
  <p:tag name="ORIGINALWIDTH" val="2.5"/>
  <p:tag name="EMFCHILD" val="True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8425"/>
  <p:tag name="ORIGINALWIDTH" val="1.0547"/>
  <p:tag name="EMFCHILD" val="True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8"/>
  <p:tag name="ORIGINALWIDTH" val="2.8125"/>
  <p:tag name="EMFCHILD" val="True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425"/>
  <p:tag name="ORIGINALWIDTH" val="1.757825"/>
  <p:tag name="EMFCHILD" val="True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453"/>
  <p:tag name="ORIGINALWIDTH" val="1.40625"/>
  <p:tag name="EMFCHILD" val="True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171752"/>
  <p:tag name="ORIGINALWIDTH" val="1.757825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6"/>
  <p:tag name="ORIGINALWIDTH" val="1.0625"/>
  <p:tag name="EMFCHILD" val="True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75"/>
  <p:tag name="ORIGINALWIDTH" val="1.09375"/>
  <p:tag name="EMFCHILD" val="True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203248"/>
  <p:tag name="EMFCHILD" val="True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171875"/>
  <p:tag name="EMFCHILD" val="True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5625"/>
  <p:tag name="ORIGINALWIDTH" val="2.14845"/>
  <p:tag name="EMFCHILD" val="True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"/>
  <p:tag name="ORIGINALWIDTH" val="1.40625"/>
  <p:tag name="EMFCHILD" val="True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2175"/>
  <p:tag name="ORIGINALWIDTH" val=".8203248"/>
  <p:tag name="EMFCHILD" val="True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.6640748"/>
  <p:tag name="EMFCHILD" val="True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3425"/>
  <p:tag name="ORIGINALWIDTH" val=".9375"/>
  <p:tag name="EMFCHILD" val="True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171752"/>
  <p:tag name="ORIGINALWIDTH" val="1.757825"/>
  <p:tag name="EMFCHILD" val="True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79675"/>
  <p:tag name="ORIGINALWIDTH" val="1.09375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78126"/>
  <p:tag name="EMFCHILD" val="True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4675"/>
  <p:tag name="ORIGINALWIDTH" val=".6640748"/>
  <p:tag name="EMFCHILD" val="True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425"/>
  <p:tag name="ORIGINALWIDTH" val="1.71875"/>
  <p:tag name="EMFCHILD" val="True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8425"/>
  <p:tag name="ORIGINALWIDTH" val="1.914075"/>
  <p:tag name="EMFCHILD" val="True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17.57815"/>
  <p:tag name="EMFCHILD" val="True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953494"/>
  <p:tag name="ORIGINALWIDTH" val="17.7344"/>
  <p:tag name="EMFCHILD" val="True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"/>
  <p:tag name="ORIGINALWIDTH" val="103.9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end{document}&#10;"/>
  <p:tag name="IGUANATEXSIZE" val="50"/>
  <p:tag name="IGUANATEXCURSOR" val="23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4.275008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end{document}&#10;"/>
  <p:tag name="IGUANATEXSIZE" val="50"/>
  <p:tag name="IGUANATEXCURSOR" val="238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2.2"/>
  <p:tag name="EMFCHILD" val="True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1.85"/>
  <p:tag name="EMFCHILD" val="True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15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"/>
  <p:tag name="EMFCHILD" val="True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3.775008"/>
  <p:tag name="EMFCHILD" val="True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25009"/>
  <p:tag name="ORIGINALWIDTH" val="3.05"/>
  <p:tag name="EMFCHILD" val="True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5009"/>
  <p:tag name="ORIGINALWIDTH" val="1.075008"/>
  <p:tag name="EMFCHILD" val="True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2.5"/>
  <p:tag name="EMFCHILD" val="True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5009"/>
  <p:tag name="ORIGINALWIDTH" val="1.075008"/>
  <p:tag name="EMFCHILD" val="True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.5250078"/>
  <p:tag name="EMFCHILD" val="True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5"/>
  <p:tag name="EMFCHILD" val="True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25008"/>
  <p:tag name="EMFCHILD" val="True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25008"/>
  <p:tag name="EMFCHILD" val="True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75008"/>
  <p:tag name="EMFCHILD" val="True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25008"/>
  <p:tag name="EMFCHILD" val="True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075008"/>
  <p:tag name="EMFCHILD" val="True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375008"/>
  <p:tag name="EMFCHILD" val="True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3.175008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"/>
  <p:tag name="ORIGINALWIDTH" val="1.40626"/>
  <p:tag name="EMFCHILD" val="True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00002"/>
  <p:tag name="ORIGINALWIDTH" val="1.75"/>
  <p:tag name="EMFCHILD" val="True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575008"/>
  <p:tag name="EMFCHILD" val="True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625008"/>
  <p:tag name="EMFCHILD" val="True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975008"/>
  <p:tag name="EMFCHILD" val="True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575008"/>
  <p:tag name="EMFCHILD" val="True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1.625008"/>
  <p:tag name="EMFCHILD" val="True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55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6"/>
  <p:tag name="ORIGINALWIDTH" val="1.0625"/>
  <p:tag name="EMFCHILD" val="True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1.625008"/>
  <p:tag name="EMFCHILD" val="True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975008"/>
  <p:tag name="EMFCHILD" val="True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00002"/>
  <p:tag name="ORIGINALWIDTH" val="1.725008"/>
  <p:tag name="EMFCHILD" val="True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3.1"/>
  <p:tag name="EMFCHILD" val="True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9"/>
  <p:tag name="ORIGINALWIDTH" val="2.05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1458"/>
  <p:tag name="ORIGINALWIDTH" val="2.265633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8126"/>
  <p:tag name="EMFCHILD" val="True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9"/>
  <p:tag name="ORIGINALWIDTH" val="2.125008"/>
  <p:tag name="EMFCHILD" val="True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5"/>
  <p:tag name="EMFCHILD" val="True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25008"/>
  <p:tag name="EMFCHILD" val="True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5"/>
  <p:tag name="EMFCHILD" val="True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75008"/>
  <p:tag name="EMFCHILD" val="True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25008"/>
  <p:tag name="EMFCHILD" val="True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075008"/>
  <p:tag name="EMFCHILD" val="True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25009"/>
  <p:tag name="ORIGINALWIDTH" val="2.125008"/>
  <p:tag name="EMFCHILD" val="True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8"/>
  <p:tag name="ORIGINALWIDTH" val=".5250078"/>
  <p:tag name="EMFCHILD" val="True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13.02502"/>
  <p:tag name="EMFCHILD" val="True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103.025"/>
  <p:tag name="LATEXADDIN" val="\documentclass{article}&#10;\usepackage{amsmath}&#10;\usepackage{amssymb}&#10;\usepackage{times}&#10;\pagestyle{empty}&#10;\begin{document}&#10;&#10;When $m=n$:&#10;&#10;\hspace{2em} the max load is $O(\log\log{n})$ with high probability.&#10;&#10;\end{document}&#10;"/>
  <p:tag name="IGUANATEXSIZE" val="50"/>
  <p:tag name="IGUANATEXCURSOR" val="1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0001"/>
  <p:tag name="ORIGINALWIDTH" val="4.25"/>
  <p:tag name="LATEXADDIN" val="\documentclass{article}&#10;\usepackage{amsmath}&#10;\usepackage{amssymb}&#10;\usepackage{times}&#10;\pagestyle{empty}&#10;\begin{document}&#10;&#10;When $m=n$:&#10;&#10;\hspace{2em} the max load is $O(\log\log{n})$ with high probability.&#10;&#10;\end{document}&#10;"/>
  <p:tag name="IGUANATEXSIZE" val="50"/>
  <p:tag name="IGUANATEXCURSOR" val="1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2"/>
  <p:tag name="EMFCHILD" val="True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0001"/>
  <p:tag name="ORIGINALWIDTH" val="1.825008"/>
  <p:tag name="EMFCHILD" val="True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2.15"/>
  <p:tag name="EMFCHILD" val="True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3.775008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78126"/>
  <p:tag name="EMFCHILD" val="True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75008"/>
  <p:tag name="ORIGINALWIDTH" val="3.05"/>
  <p:tag name="EMFCHILD" val="True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2.475008"/>
  <p:tag name="EMFCHILD" val="True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0001"/>
  <p:tag name="ORIGINALWIDTH" val=".5250078"/>
  <p:tag name="EMFCHILD" val="True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5008"/>
  <p:tag name="ORIGINALWIDTH" val="1.225008"/>
  <p:tag name="EMFCHILD" val="True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2.175008"/>
  <p:tag name="EMFCHILD" val="True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1.825008"/>
  <p:tag name="EMFCHILD" val="True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3.475008"/>
  <p:tag name="EMFCHILD" val="True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1.875008"/>
  <p:tag name="EMFCHILD" val="True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125008"/>
  <p:tag name="EMFCHILD" val="True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1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1.40626"/>
  <p:tag name="EMFCHILD" val="True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2.025008"/>
  <p:tag name="EMFCHILD" val="True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1.85"/>
  <p:tag name="EMFCHILD" val="True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2.15"/>
  <p:tag name="EMFCHILD" val="True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075008"/>
  <p:tag name="EMFCHILD" val="True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1.375008"/>
  <p:tag name="EMFCHILD" val="True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009"/>
  <p:tag name="ORIGINALWIDTH" val="3.175008"/>
  <p:tag name="EMFCHILD" val="True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50001"/>
  <p:tag name="ORIGINALWIDTH" val="1.075008"/>
  <p:tag name="EMFCHILD" val="True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1.025008"/>
  <p:tag name="EMFCHILD" val="True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2.05"/>
  <p:tag name="EMFCHILD" val="True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2.1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1.025008"/>
  <p:tag name="EMFCHILD" val="True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2.025008"/>
  <p:tag name="EMFCHILD" val="True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2.1"/>
  <p:tag name="EMFCHILD" val="True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5"/>
  <p:tag name="EMFCHILD" val="True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50001"/>
  <p:tag name="ORIGINALWIDTH" val="1.05"/>
  <p:tag name="EMFCHILD" val="True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3.1"/>
  <p:tag name="EMFCHILD" val="True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075008"/>
  <p:tag name="EMFCHILD" val="True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5008"/>
  <p:tag name="ORIGINALWIDTH" val="1.225008"/>
  <p:tag name="EMFCHILD" val="True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2.2"/>
  <p:tag name="EMFCHILD" val="True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2.2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075008"/>
  <p:tag name="EMFCHILD" val="True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025008"/>
  <p:tag name="EMFCHILD" val="True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2.2"/>
  <p:tag name="EMFCHILD" val="True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5008"/>
  <p:tag name="EMFCHILD" val="True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5"/>
  <p:tag name="EMFCHILD" val="True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2.025008"/>
  <p:tag name="EMFCHILD" val="True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2.125008"/>
  <p:tag name="EMFCHILD" val="True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008"/>
  <p:tag name="ORIGINALWIDTH" val="1.85"/>
  <p:tag name="EMFCHILD" val="True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2.125008"/>
  <p:tag name="EMFCHILD" val="True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1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53126"/>
  <p:tag name="EMFCHILD" val="True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1"/>
  <p:tag name="EMFCHILD" val="True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0001"/>
  <p:tag name="ORIGINALWIDTH" val="1.1"/>
  <p:tag name="EMFCHILD" val="True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5008"/>
  <p:tag name="ORIGINALWIDTH" val="1.2"/>
  <p:tag name="EMFCHILD" val="True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125008"/>
  <p:tag name="EMFCHILD" val="True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500001"/>
  <p:tag name="ORIGINALWIDTH" val=".4999999"/>
  <p:tag name="EMFCHILD" val="True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135.7813"/>
  <p:tag name="LATEXADDIN" val="\documentclass{article}&#10;\usepackage{amsmath}&#10;\usepackage{amssymb}&#10;\usepackage{times}&#10;\usepackage{color}&#10;\pagestyle{empty}&#10;\begin{document}&#10;&#10;Assume there are at most $\beta_i$ bins each containing at least $i$ balls in the end&#10;&#10;\end{document}&#10;"/>
  <p:tag name="IGUANATEXSIZE" val="40"/>
  <p:tag name="IGUANATEXCURSOR" val="21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876"/>
  <p:tag name="ORIGINALWIDTH" val="131.2188"/>
  <p:tag name="LATEXADDIN" val="\documentclass{article}&#10;\usepackage{amsmath}&#10;\usepackage{amssymb}&#10;\usepackage{times}&#10;\usepackage{color}&#10;\pagestyle{empty}&#10;\begin{document}&#10;&#10;Probability that a ball increases \# of bins containing at least $i+1$ balls?&#10;&#10;\end{document}&#10;"/>
  <p:tag name="IGUANATEXSIZE" val="40"/>
  <p:tag name="IGUANATEXCURSOR" val="16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6252"/>
  <p:tag name="ORIGINALWIDTH" val="26.625"/>
  <p:tag name="LATEXADDIN" val="\documentclass{article}&#10;\usepackage{amsmath}&#10;\usepackage{amssymb}&#10;\usepackage{times}&#10;\usepackage{color}&#10;\pagestyle{empty}&#10;\begin{document}&#10;&#10;at most $\left(\frac{\beta_i}{n}\right)^2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876"/>
  <p:tag name="ORIGINALWIDTH" val="127.5938"/>
  <p:tag name="LATEXADDIN" val="\documentclass{article}&#10;\usepackage{amsmath}&#10;\usepackage{amssymb}&#10;\usepackage{times}&#10;\usepackage{color}&#10;\pagestyle{empty}&#10;\begin{document}&#10;&#10;In expectation, after $n$ balls, \# of bins containing at least $i+1$ balls is&#10;&#10;\end{document}&#10;"/>
  <p:tag name="IGUANATEXSIZE" val="40"/>
  <p:tag name="IGUANATEXCURSOR" val="21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9374"/>
  <p:tag name="ORIGINALWIDTH" val="41.03126"/>
  <p:tag name="LATEXADDIN" val="\documentclass{article}&#10;\usepackage{amsmath}&#10;\usepackage{amssymb}&#10;\usepackage{times}&#10;\usepackage{color}&#10;\pagestyle{empty}&#10;\begin{document}&#10;&#10;at most $n\left(\frac{\beta_i}{n}\right)^2=\frac{\beta_i^2}{n}$&#10;&#10;\end{document}&#10;"/>
  <p:tag name="IGUANATEXSIZE" val="40"/>
  <p:tag name="IGUANATEXCURSOR" val="18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46876"/>
  <p:tag name="EMFCHILD" val="True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02"/>
  <p:tag name="ORIGINALWIDTH" val="20.09378"/>
  <p:tag name="LATEXADDIN" val="\documentclass{article}&#10;\usepackage{amsmath}&#10;\usepackage{amssymb}&#10;\usepackage{times}&#10;\usepackage{color}&#10;\pagestyle{empty}&#10;\begin{document}&#10;&#10;$\beta_{i+1}=\frac{\beta_i^2}{n}$&#10;&#10;\end{document}&#10;"/>
  <p:tag name="IGUANATEXSIZE" val="40"/>
  <p:tag name="IGUANATEXCURSOR" val="17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14.37504"/>
  <p:tag name="LATEXADDIN" val="\documentclass{article}&#10;\usepackage{amsmath}&#10;\usepackage{amssymb}&#10;\usepackage{times}&#10;\usepackage{color}&#10;\pagestyle{empty}&#10;\begin{document}&#10;&#10;$\beta_4\leq\frac{n}{4}$&#10;&#10;\end{document}&#10;"/>
  <p:tag name="IGUANATEXSIZE" val="40"/>
  <p:tag name="IGUANATEXCURSOR" val="16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1876"/>
  <p:tag name="ORIGINALWIDTH" val="34.37502"/>
  <p:tag name="LATEXADDIN" val="\documentclass{article}&#10;\usepackage{amsmath}&#10;\usepackage{amssymb}&#10;\usepackage{times}&#10;\usepackage{color}&#10;\pagestyle{empty}&#10;\begin{document}&#10;&#10;$$\implies\beta_i\leq\frac{n}{(4)^{2^{i-4}}}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376"/>
  <p:tag name="ORIGINALWIDTH" val="54.125"/>
  <p:tag name="LATEXADDIN" val="\documentclass{article}&#10;\usepackage{amsmath}&#10;\usepackage{amssymb}&#10;\usepackage{times}&#10;\usepackage{color}&#10;\pagestyle{empty}&#10;\begin{document}&#10;&#10;$$\implies\beta_i\leq 1\textnormal{ when } i\geq\lg\lg{n}$$&#10;&#10;\end{document}&#10;"/>
  <p:tag name="IGUANATEXSIZE" val="40"/>
  <p:tag name="IGUANATEXCURSOR" val="19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4376"/>
  <p:tag name="ORIGINALWIDTH" val="3.09376"/>
  <p:tag name="LATEXADDIN" val="\documentclass{article}&#10;\usepackage{amsmath}&#10;\usepackage{amssymb}&#10;\usepackage{times}&#10;\usepackage{color}&#10;\pagestyle{empty}&#10;\begin{document}&#10;&#10;$$\implies\beta_i\leq 1\textnormal{ when } i\geq\lg\lg{n}$$&#10;&#10;\end{document}&#10;"/>
  <p:tag name="IGUANATEXSIZE" val="40"/>
  <p:tag name="IGUANATEXCURSOR" val="19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4.125"/>
  <p:tag name="EMFCHILD" val="True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126"/>
  <p:tag name="ORIGINALWIDTH" val="2.53126"/>
  <p:tag name="EMFCHILD" val="True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6"/>
  <p:tag name="ORIGINALWIDTH" val=".9687598"/>
  <p:tag name="EMFCHILD" val="True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76"/>
  <p:tag name="ORIGINALWIDTH" val="2.84376"/>
  <p:tag name="EMFCHILD" val="True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5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3.125"/>
  <p:tag name="EMFCHILD" val="True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21876"/>
  <p:tag name="EMFCHILD" val="True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84376"/>
  <p:tag name="EMFCHILD" val="True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875"/>
  <p:tag name="EMFCHILD" val="True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25"/>
  <p:tag name="EMFCHILD" val="True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76"/>
  <p:tag name="ORIGINALWIDTH" val="2.84376"/>
  <p:tag name="EMFCHILD" val="True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3126"/>
  <p:tag name="EMFCHILD" val="True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125"/>
  <p:tag name="EMFCHILD" val="True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3126"/>
  <p:tag name="EMFCHILD" val="True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125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6"/>
  <p:tag name="ORIGINALWIDTH" val="2.5"/>
  <p:tag name="EMFCHILD" val="True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9376"/>
  <p:tag name="LATEXADDIN" val="\documentclass{article}&#10;\usepackage{amsmath}&#10;\usepackage{amssymb}&#10;\usepackage{times}&#10;\usepackage{color}&#10;\pagestyle{empty}&#10;\begin{document}&#10;&#10;$$\implies\beta_i\leq\frac{n}{(4)^{2^{i-4}}}$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4.125"/>
  <p:tag name="EMFCHILD" val="True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"/>
  <p:tag name="ORIGINALWIDTH" val="2.5625"/>
  <p:tag name="EMFCHILD" val="True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"/>
  <p:tag name="EMFCHILD" val="True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4376"/>
  <p:tag name="EMFCHILD" val="True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5"/>
  <p:tag name="EMFCHILD" val="True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626"/>
  <p:tag name="ORIGINALWIDTH" val="1.09376"/>
  <p:tag name="EMFCHILD" val="True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0625"/>
  <p:tag name="EMFCHILD" val="True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626"/>
  <p:tag name="ORIGINALWIDTH" val="1.09376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2.760433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4375"/>
  <p:tag name="EMFCHILD" val="True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6"/>
  <p:tag name="ORIGINALWIDTH" val=".8125"/>
  <p:tag name="EMFCHILD" val="True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25"/>
  <p:tag name="ORIGINALWIDTH" val="1.78126"/>
  <p:tag name="EMFCHILD" val="True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1.28126"/>
  <p:tag name="EMFCHILD" val="True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3.62502"/>
  <p:tag name="EMFCHILD" val="True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376"/>
  <p:tag name="ORIGINALWIDTH" val="2.6875"/>
  <p:tag name="LATEXADDIN" val="\documentclass{article}&#10;\usepackage{amsmath}&#10;\usepackage{amssymb}&#10;\usepackage{times}&#10;\usepackage{color}&#10;\pagestyle{empty}&#10;\begin{document}&#10;&#10;$\beta_4\leq\frac{n}{4}$&#10;&#10;\end{document}&#10;"/>
  <p:tag name="IGUANATEXSIZE" val="40"/>
  <p:tag name="IGUANATEXCURSOR" val="16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6"/>
  <p:tag name="ORIGINALWIDTH" val="1.6875"/>
  <p:tag name="EMFCHILD" val="True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876"/>
  <p:tag name="ORIGINALWIDTH" val="3"/>
  <p:tag name="EMFCHILD" val="True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25"/>
  <p:tag name="ORIGINALWIDTH" val="2.09376"/>
  <p:tag name="EMFCHILD" val="True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1.6875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01"/>
  <p:tag name="ORIGINALWIDTH" val="1.75"/>
  <p:tag name="EMFCHILD" val="True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40628"/>
  <p:tag name="EMFCHILD" val="True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376"/>
  <p:tag name="ORIGINALWIDTH" val="2.59376"/>
  <p:tag name="LATEXADDIN" val="\documentclass{article}&#10;\usepackage{amsmath}&#10;\usepackage{amssymb}&#10;\usepackage{times}&#10;\usepackage{color}&#10;\pagestyle{empty}&#10;\begin{document}&#10;&#10;$\beta_{i+1}=\frac{\beta_i^2}{n}$&#10;&#10;\end{document}&#10;"/>
  <p:tag name="IGUANATEXSIZE" val="40"/>
  <p:tag name="IGUANATEXCURSOR" val="17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6"/>
  <p:tag name="ORIGINALWIDTH" val="1"/>
  <p:tag name="EMFCHILD" val="True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5626"/>
  <p:tag name="ORIGINALWIDTH" val="2.46876"/>
  <p:tag name="EMFCHILD" val="True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21876"/>
  <p:tag name="EMFCHILD" val="True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1875"/>
  <p:tag name="EMFCHILD" val="True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96876"/>
  <p:tag name="EMFCHILD" val="True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15626"/>
  <p:tag name="EMFCHILD" val="True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6"/>
  <p:tag name="ORIGINALWIDTH" val=".8437598"/>
  <p:tag name="EMFCHILD" val="True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2.0625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8126"/>
  <p:tag name="EMFCHILD" val="True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18752"/>
  <p:tag name="EMFCHILD" val="True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875"/>
  <p:tag name="LATEXADDIN" val="\documentclass{article}&#10;\usepackage{amsmath}&#10;\usepackage{amssymb}&#10;\usepackage{times}&#10;\usepackage{color}&#10;\pagestyle{empty}&#10;\begin{document}&#10;&#10;at most $n\left(\frac{\beta_i}{n}\right)^2=\frac{\beta_i^2}{n}$&#10;&#10;\end{document}&#10;"/>
  <p:tag name="IGUANATEXSIZE" val="40"/>
  <p:tag name="IGUANATEXCURSOR" val="182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4"/>
  <p:tag name="ORIGINALWIDTH" val="1.21874"/>
  <p:tag name="EMFCHILD" val="True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3.53124"/>
  <p:tag name="EMFCHILD" val="True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2.0625"/>
  <p:tag name="EMFCHILD" val="True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1.375"/>
  <p:tag name="EMFCHILD" val="True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6874"/>
  <p:tag name="ORIGINALWIDTH" val="1.25"/>
  <p:tag name="EMFCHILD" val="True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4"/>
  <p:tag name="ORIGINALWIDTH" val="2.5"/>
  <p:tag name="EMFCHILD" val="True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"/>
  <p:tag name="ORIGINALWIDTH" val="1.75"/>
  <p:tag name="EMFCHILD" val="True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4"/>
  <p:tag name="ORIGINALWIDTH" val="1.90624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78126"/>
  <p:tag name="EMFCHILD" val="True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874"/>
  <p:tag name="ORIGINALWIDTH" val=".8125"/>
  <p:tag name="EMFCHILD" val="True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4"/>
  <p:tag name="ORIGINALWIDTH" val="2"/>
  <p:tag name="EMFCHILD" val="True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"/>
  <p:tag name="ORIGINALWIDTH" val="1.75"/>
  <p:tag name="EMFCHILD" val="True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0624"/>
  <p:tag name="EMFCHILD" val="True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0625"/>
  <p:tag name="EMFCHILD" val="True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4"/>
  <p:tag name="ORIGINALWIDTH" val="1.90624"/>
  <p:tag name="EMFCHILD" val="True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5624"/>
  <p:tag name="ORIGINALWIDTH" val="1.15624"/>
  <p:tag name="EMFCHILD" val="True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.8125"/>
  <p:tag name="EMFCHILD" val="True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4"/>
  <p:tag name="ORIGINALWIDTH" val="1.96874"/>
  <p:tag name="EMFCHILD" val="True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3.56252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1.40626"/>
  <p:tag name="EMFCHILD" val="True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06252"/>
  <p:tag name="EMFCHILD" val="True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1.375"/>
  <p:tag name="LATEXADDIN" val="\documentclass{article}&#10;\usepackage{amsmath}&#10;\usepackage{amssymb}&#10;\usepackage{times}&#10;\usepackage{color}&#10;\pagestyle{empty}&#10;\begin{document}&#10;&#10;In expectation, after $n$ balls, \# of bins containing at least $i+1$ balls is&#10;&#10;\end{document}&#10;"/>
  <p:tag name="IGUANATEXSIZE" val="40"/>
  <p:tag name="IGUANATEXCURSOR" val="21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25"/>
  <p:tag name="EMFCHILD" val="True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125"/>
  <p:tag name="EMFCHILD" val="True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125"/>
  <p:tag name="EMFCHILD" val="True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125"/>
  <p:tag name="EMFCHILD" val="True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75"/>
  <p:tag name="EMFCHILD" val="True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01"/>
  <p:tag name="ORIGINALWIDTH" val="1.75"/>
  <p:tag name="EMFCHILD" val="True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"/>
  <p:tag name="EMFCHILD" val="True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4376"/>
  <p:tag name="ORIGINALWIDTH" val=".6562598"/>
  <p:tag name="EMFCHILD" val="True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6875"/>
  <p:tag name="EMFCHILD" val="True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125"/>
  <p:tag name="EMFCHILD" val="True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5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EMFCHILD" val="True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75"/>
  <p:tag name="EMFCHILD" val="True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4376"/>
  <p:tag name="ORIGINALWIDTH" val=".625"/>
  <p:tag name="EMFCHILD" val="True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28126"/>
  <p:tag name="EMFCHILD" val="True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.03126"/>
  <p:tag name="EMFCHILD" val="True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6875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78126"/>
  <p:tag name="EMFCHILD" val="True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.03126"/>
  <p:tag name="EMFCHILD" val="True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25"/>
  <p:tag name="EMFCHILD" val="True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875"/>
  <p:tag name="EMFCHILD" val="True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53126"/>
  <p:tag name="EMFCHILD" val="True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25"/>
  <p:tag name="EMFCHILD" val="True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03126"/>
  <p:tag name="EMFCHILD" val="True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125"/>
  <p:tag name="EMFCHILD" val="True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5"/>
  <p:tag name="EMFCHILD" val="True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1.21876"/>
  <p:tag name="EMFCHILD" val="True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3.0625"/>
  <p:tag name="EMFCHILD" val="True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5"/>
  <p:tag name="EMFCHILD" val="True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625"/>
  <p:tag name="EMFCHILD" val="True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75"/>
  <p:tag name="EMFCHILD" val="True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625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22999"/>
  <p:tag name="ORIGINALWIDTH" val="6.119816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875"/>
  <p:tag name="LATEXADDIN" val="\documentclass{article}&#10;\usepackage{amsmath}&#10;\usepackage{amssymb}&#10;\usepackage{times}&#10;\usepackage{color}&#10;\pagestyle{empty}&#10;\begin{document}&#10;&#10;at most $\left(\frac{\beta_i}{n}\right)^2$&#10;&#10;\end{document}&#10;"/>
  <p:tag name="IGUANATEXSIZE" val="40"/>
  <p:tag name="IGUANATEXCURSOR" val="18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75"/>
  <p:tag name="ORIGINALWIDTH" val="1.25"/>
  <p:tag name="EMFCHILD" val="True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3.5625"/>
  <p:tag name="EMFCHILD" val="True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2.0625"/>
  <p:tag name="EMFCHILD" val="True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.375"/>
  <p:tag name="EMFCHILD" val="True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75"/>
  <p:tag name="ORIGINALWIDTH" val="1.25"/>
  <p:tag name="EMFCHILD" val="True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876"/>
  <p:tag name="ORIGINALWIDTH" val="1.78126"/>
  <p:tag name="EMFCHILD" val="True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9375"/>
  <p:tag name="EMFCHILD" val="True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.8125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9376"/>
  <p:tag name="ORIGINALWIDTH" val="2"/>
  <p:tag name="EMFCHILD" val="True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876"/>
  <p:tag name="ORIGINALWIDTH" val="1.78126"/>
  <p:tag name="EMFCHILD" val="True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375"/>
  <p:tag name="EMFCHILD" val="True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3.62502"/>
  <p:tag name="EMFCHILD" val="True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40626"/>
  <p:tag name="LATEXADDIN" val="\documentclass{article}&#10;\usepackage{amsmath}&#10;\usepackage{amssymb}&#10;\usepackage{times}&#10;\usepackage{color}&#10;\pagestyle{empty}&#10;\begin{document}&#10;&#10;Probability that a ball increases \# of bins containing at least $i+1$ balls?&#10;&#10;\end{document}&#10;"/>
  <p:tag name="IGUANATEXSIZE" val="40"/>
  <p:tag name="IGUANATEXCURSOR" val="16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5"/>
  <p:tag name="EMFCHILD" val="True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"/>
  <p:tag name="EMFCHILD" val="True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09376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125"/>
  <p:tag name="EMFCHILD" val="True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2.1875"/>
  <p:tag name="EMFCHILD" val="True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6.156281"/>
  <p:tag name="EMFCHILD" val="True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25"/>
  <p:tag name="EMFCHILD" val="True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78126"/>
  <p:tag name="EMFCHILD" val="True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1.53126"/>
  <p:tag name="EMFCHILD" val="True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25"/>
  <p:tag name="EMFCHILD" val="True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.03126"/>
  <p:tag name="EMFCHILD" val="True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65626"/>
  <p:tag name="EMFCHILD" val="True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625"/>
  <p:tag name="EMFCHILD" val="True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25"/>
  <p:tag name="EMFCHILD" val="True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4376"/>
  <p:tag name="EMFCHILD" val="True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09376"/>
  <p:tag name="LATEXADDIN" val="\documentclass{article}&#10;\usepackage{amsmath}&#10;\usepackage{amssymb}&#10;\usepackage{times}&#10;\pagestyle{empty}&#10;\begin{document}&#10;&#10;So we need $\mathbb{P}\left(X_i\geq t\right)\leq\frac{1}{n^2}$&#10;&#10;\end{document}&#10;"/>
  <p:tag name="IGUANATEXSIZE" val="40"/>
  <p:tag name="IGUANATEXCURSOR" val="13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75"/>
  <p:tag name="EMFCHILD" val="True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2.03126"/>
  <p:tag name="EMFCHILD" val="True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75"/>
  <p:tag name="EMFCHILD" val="True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"/>
  <p:tag name="ORIGINALWIDTH" val="2.15626"/>
  <p:tag name="EMFCHILD" val="True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03126"/>
  <p:tag name="EMFCHILD" val="True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03126"/>
  <p:tag name="EMFCHILD" val="True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5"/>
  <p:tag name="EMFCHILD" val="True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75"/>
  <p:tag name="EMFCHILD" val="True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21876"/>
  <p:tag name="EMFCHILD" val="True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1.21876"/>
  <p:tag name="EMFCHILD" val="True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3.03126"/>
  <p:tag name="EMFCHILD" val="True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876"/>
  <p:tag name="ORIGINALWIDTH" val="1.53126"/>
  <p:tag name="EMFCHILD" val="Tru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3.125"/>
  <p:tag name="EMFCHILD" val="True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125"/>
  <p:tag name="EMFCHILD" val="True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84376"/>
  <p:tag name="EMFCHILD" val="True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09376"/>
  <p:tag name="EMFCHILD" val="True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376"/>
  <p:tag name="ORIGINALWIDTH" val="1.375"/>
  <p:tag name="EMFCHILD" val="True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126"/>
  <p:tag name="ORIGINALWIDTH" val="1.59376"/>
  <p:tag name="EMFCHILD" val="True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3.15626"/>
  <p:tag name="LATEXADDIN" val="\documentclass{article}&#10;\usepackage{amsmath}&#10;\usepackage{amssymb}&#10;\usepackage{times}&#10;\usepackage{color}&#10;\pagestyle{empty}&#10;\begin{document}&#10;&#10;Assume there are at most $\beta_i$ bins each containing at least $i$ balls in the end&#10;&#10;\end{document}&#10;"/>
  <p:tag name="IGUANATEXSIZE" val="40"/>
  <p:tag name="IGUANATEXCURSOR" val="21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4376"/>
  <p:tag name="EMFCHILD" val="True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4376"/>
  <p:tag name="EMFCHILD" val="True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5626"/>
  <p:tag name="EMFCHILD" val="Tru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500001"/>
  <p:tag name="EMFCHILD" val="True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5"/>
  <p:tag name="EMFCHILD" val="True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1875"/>
  <p:tag name="EMFCHILD" val="True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5"/>
  <p:tag name="EMFCHILD" val="True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1.53126"/>
  <p:tag name="EMFCHILD" val="True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2.15626"/>
  <p:tag name="EMFCHILD" val="True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75"/>
  <p:tag name="EMFCHILD" val="True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46876"/>
  <p:tag name="EMFCHILD" val="True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2.03126"/>
  <p:tag name="EMFCHILD" val="True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4376"/>
  <p:tag name="EMFCHILD" val="True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500001"/>
  <p:tag name="EMFCHILD" val="True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.9687601"/>
  <p:tag name="EMFCHILD" val="True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125"/>
  <p:tag name="EMFCHILD" val="True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876"/>
  <p:tag name="ORIGINALWIDTH" val="3.125"/>
  <p:tag name="EMFCHILD" val="Tru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4"/>
  <p:tag name="ORIGINALWIDTH" val="143.375"/>
  <p:tag name="LATEXADDIN" val="\documentclass{article}&#10;\usepackage{amsmath}&#10;\usepackage{amssymb}&#10;\usepackage{times}&#10;\pagestyle{empty}&#10;\begin{document}&#10;&#10;$$\mathbb{P}(\textnormal{some bin is empty})\leq\sum_{i=1}^{n}\mathbb{P}(\textnormal{bin }i\textnormal{ is empty})=n\cdot\left(1-\frac{1}{n}\right)^{m}\approx n\cdot e^{-m/n}$$&#10;&#10;\end{document}&#10;"/>
  <p:tag name="IGUANATEXSIZE" val="40"/>
  <p:tag name="IGUANATEXCURSOR" val="29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5626"/>
  <p:tag name="EMFCHILD" val="True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75"/>
  <p:tag name="EMFCHILD" val="True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78126"/>
  <p:tag name="EMFCHILD" val="True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21876"/>
  <p:tag name="EMFCHILD" val="True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75"/>
  <p:tag name="EMFCHILD" val="True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2.03126"/>
  <p:tag name="EMFCHILD" val="True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25"/>
  <p:tag name="EMFCHILD" val="True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75"/>
  <p:tag name="EMFCHILD" val="True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5626"/>
  <p:tag name="EMFCHILD" val="True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25"/>
  <p:tag name="EMFCHILD" val="True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03126"/>
  <p:tag name="EMFCHILD" val="True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15626"/>
  <p:tag name="EMFCHILD" val="True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4376"/>
  <p:tag name="EMFCHILD" val="True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1.21876"/>
  <p:tag name="EMFCHILD" val="True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125"/>
  <p:tag name="EMFCHILD" val="True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75"/>
  <p:tag name="EMFCHILD" val="True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34376"/>
  <p:tag name="EMFCHILD" val="True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09376"/>
  <p:tag name="EMFCHILD" val="Tru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6875"/>
  <p:tag name="EMFCHILD" val="True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25"/>
  <p:tag name="EMFCHILD" val="True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1875"/>
  <p:tag name="EMFCHILD" val="True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125"/>
  <p:tag name="EMFCHILD" val="True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5"/>
  <p:tag name="ORIGINALWIDTH" val="1.84376"/>
  <p:tag name="EMFCHILD" val="True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.15626"/>
  <p:tag name="EMFCHILD" val="True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2.125"/>
  <p:tag name="EMFCHILD" val="Tru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625"/>
  <p:tag name="EMFCHILD" val="True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8125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8125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1.4375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625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6"/>
  <p:tag name="ORIGINALWIDTH" val="145.6875"/>
  <p:tag name="LATEXADDIN" val="\documentclass{article}&#10;\usepackage{amsmath}&#10;\usepackage{amssymb}&#10;\usepackage{times}&#10;\pagestyle{empty}&#10;\begin{document}&#10;&#10;$$\mathbb{E}\left(\sum_{i=1}^{n}X_i\right)=\sum_{i=1}^{n}\mathbb{E}(X_i)=\sum_{i=1}^{n}\frac{n}{n-i+1}=\sum_{i=1}^{n}\frac{n}{i}=nH_n=n\ln{n}+O(n)$$&#10;&#10;\end{document}&#10;"/>
  <p:tag name="IGUANATEXSIZE" val="40"/>
  <p:tag name="IGUANATEXCURSOR" val="2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8125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1875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15626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09378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"/>
  <p:tag name="ORIGINALWIDTH" val="3.09376"/>
  <p:tag name="LATEXADDIN" val="\documentclass{article}&#10;\usepackage{amsmath}&#10;\usepackage{amssymb}&#10;\usepackage{times}&#10;\pagestyle{empty}&#10;\begin{document}&#10;&#10;$$\leq\frac{1}{n}$$&#10;&#10;\end{document}&#10;"/>
  <p:tag name="IGUANATEXSIZE" val="40"/>
  <p:tag name="IGUANATEXCURSOR" val="13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6875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2.71876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3.03128"/>
  <p:tag name="EMFCHILD" val="Tru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2.71876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$$&#10;&#10;\end{document}&#10;"/>
  <p:tag name="IGUANATEXSIZE" val="40"/>
  <p:tag name="IGUANATEXCURSOR" val="20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4376"/>
  <p:tag name="LATEXADDIN" val="\documentclass{article}&#10;\usepackage{amsmath}&#10;\usepackage{amssymb}&#10;\usepackage{times}&#10;\pagestyle{empty}&#10;\begin{document}&#10;&#10;$$\mathbb{E}\left(\sum_{i=1}^{n}X_i\right)=\sum_{i=1}^{n}\mathbb{E}(X_i)=\sum_{i=1}^{n}\frac{n}{n-i+1}=\sum_{i=1}^{n}\frac{n}{i}=nH_n=n\ln{n}+O(n)$$&#10;&#10;\end{document}&#10;"/>
  <p:tag name="IGUANATEXSIZE" val="40"/>
  <p:tag name="IGUANATEXCURSOR" val="26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0625"/>
  <p:tag name="EMFCHILD" val="Tru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.5"/>
  <p:tag name="EMFCHILD" val="True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"/>
  <p:tag name="EMFCHILD" val="True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375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4376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6"/>
  <p:tag name="ORIGINALWIDTH" val="2.375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876"/>
  <p:tag name="ORIGINALWIDTH" val="6.1875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1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40626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875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2.71876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9375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375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"/>
  <p:tag name="ORIGINALWIDTH" val="103.9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end{document}&#10;"/>
  <p:tag name="IGUANATEXSIZE" val="50"/>
  <p:tag name="IGUANATEXCURSOR" val="23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4.275008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end{document}&#10;"/>
  <p:tag name="IGUANATEXSIZE" val="50"/>
  <p:tag name="IGUANATEXCURSOR" val="237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25009"/>
  <p:tag name="ORIGINALWIDTH" val="2.2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1.85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15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3.775008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25009"/>
  <p:tag name="ORIGINALWIDTH" val="3.05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0625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5009"/>
  <p:tag name="ORIGINALWIDTH" val="1.075008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2.5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5009"/>
  <p:tag name="ORIGINALWIDTH" val="1.075008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.5250078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5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5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25008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25008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75008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25008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075008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375008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0001"/>
  <p:tag name="ORIGINALWIDTH" val="3.175008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00002"/>
  <p:tag name="ORIGINALWIDTH" val="1.75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575008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4376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625008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975008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575008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1.625008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5"/>
  <p:tag name="ORIGINALWIDTH" val=".7250078"/>
  <p:tag name="EMFCHILD" val="Tru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55"/>
  <p:tag name="EMFCHILD" val="Tru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0001"/>
  <p:tag name="ORIGINALWIDTH" val="1.625008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25008"/>
  <p:tag name="ORIGINALWIDTH" val="1.975008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00002"/>
  <p:tag name="ORIGINALWIDTH" val="1.725008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5626"/>
  <p:tag name="EMFCHILD" val="Tru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3.1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9"/>
  <p:tag name="ORIGINALWIDTH" val="2.05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2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9"/>
  <p:tag name="ORIGINALWIDTH" val="2.125008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5"/>
  <p:tag name="EMFCHILD" val="Tru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78126"/>
  <p:tag name="EMFCHILD" val="Tru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2.025008"/>
  <p:tag name="EMFCHILD" val="Tru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5"/>
  <p:tag name="EMFCHILD" val="Tru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875008"/>
  <p:tag name="EMFCHILD" val="Tru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25008"/>
  <p:tag name="EMFCHILD" val="Tru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075008"/>
  <p:tag name="EMFCHILD" val="Tru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1.1"/>
  <p:tag name="EMFCHILD" val="Tru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0001"/>
  <p:tag name="ORIGINALWIDTH" val="1.225008"/>
  <p:tag name="EMFCHILD" val="True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25009"/>
  <p:tag name="ORIGINALWIDTH" val="2.125008"/>
  <p:tag name="EMFCHILD" val="Tru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8"/>
  <p:tag name="ORIGINALWIDTH" val=".5250078"/>
  <p:tag name="EMFCHILD" val="Tru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09376"/>
  <p:tag name="EMFCHILD" val="Tru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13.02502"/>
  <p:tag name="EMFCHILD" val="Tru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9376"/>
  <p:tag name="ORIGINALWIDTH" val="71.46878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40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"/>
  <p:tag name="ORIGINALWIDTH" val="53.65628"/>
  <p:tag name="LATEXADDIN" val="\documentclass{article}&#10;\usepackage{amsmath}&#10;\usepackage{amssymb}&#10;\usepackage{times}&#10;\pagestyle{empty}&#10;\begin{document}&#10;&#10;So we need $\mathbb{P}\left(X_i\geq t\right)\leq\frac{1}{n^2}$&#10;&#10;\end{document}&#10;"/>
  <p:tag name="IGUANATEXSIZE" val="40"/>
  <p:tag name="IGUANATEXCURSOR" val="13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625"/>
  <p:tag name="ORIGINALWIDTH" val="82.46877"/>
  <p:tag name="LATEXADDIN" val="\documentclass{article}&#10;\usepackage{amsmath}&#10;\usepackage{amssymb}&#10;\usepackage{times}&#10;\pagestyle{empty}&#10;\begin{document}&#10;&#10;$$\mathbb{P}(X_i\geq t)\leq{m\choose t}\left(\frac{1}{n}\right)^t\leq\left(\frac{em}{t}\right)^t\left(\frac{1}{n}\right)^t$$&#10;&#10;\end{document}&#10;"/>
  <p:tag name="IGUANATEXSIZE" val="40"/>
  <p:tag name="IGUANATEXCURSOR" val="24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625"/>
  <p:tag name="ORIGINALWIDTH" val="24.21876"/>
  <p:tag name="LATEXADDIN" val="\documentclass{article}&#10;\usepackage{amsmath}&#10;\usepackage{amssymb}&#10;\usepackage{times}&#10;\pagestyle{empty}&#10;\begin{document}&#10;&#10;$$=\left(\frac{e\lg{n}}{t}\right)^t$$&#10;&#10;\end{document}&#10;"/>
  <p:tag name="IGUANATEXSIZE" val="40"/>
  <p:tag name="IGUANATEXCURSOR" val="14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15626"/>
  <p:tag name="ORIGINALWIDTH" val="22.28124"/>
  <p:tag name="LATEXADDIN" val="\documentclass{article}&#10;\usepackage{amsmath}&#10;\usepackage{amssymb}&#10;\usepackage{times}&#10;\pagestyle{empty}&#10;\begin{document}&#10;&#10;$$=\left(\frac{e}{4}\right)^{4\lg{n}}$$&#10;&#10;\end{document}&#10;"/>
  <p:tag name="IGUANATEXSIZE" val="40"/>
  <p:tag name="IGUANATEXCURSOR" val="14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3126"/>
  <p:tag name="ORIGINALWIDTH" val="35.21878"/>
  <p:tag name="LATEXADDIN" val="\documentclass{article}&#10;\usepackage{amsmath}&#10;\usepackage{amssymb}&#10;\usepackage{times}&#10;\pagestyle{empty}&#10;\begin{document}&#10;&#10;$$\leq\left(\frac{1}{2}\right)^{2\lg{n}}=\frac{1}{n^2}$$&#10;&#10;\end{document}&#10;"/>
  <p:tag name="IGUANATEXSIZE" val="40"/>
  <p:tag name="IGUANATEXCURSOR" val="17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"/>
  <p:tag name="ORIGINALWIDTH" val="2.84376"/>
  <p:tag name="LATEXADDIN" val="\documentclass{article}&#10;\usepackage{amsmath}&#10;\usepackage{amssymb}&#10;\usepackage{times}&#10;\pagestyle{empty}&#10;\begin{document}&#10;&#10;$$\leq\left(\frac{1}{2}\right)^{2\lg{n}}=\frac{1}{n^2}$$&#10;&#10;\end{document}&#10;"/>
  <p:tag name="IGUANATEXSIZE" val="40"/>
  <p:tag name="IGUANATEXCURSOR" val="174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28126"/>
  <p:tag name="EMFCHILD" val="Tru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3126"/>
  <p:tag name="EMFCHILD" val="Tru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46876"/>
  <p:tag name="ORIGINALWIDTH" val="2.375"/>
  <p:tag name="EMFCHILD" val="True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126"/>
  <p:tag name="ORIGINALWIDTH" val="1.875"/>
  <p:tag name="EMFCHILD" val="Tru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75"/>
  <p:tag name="ORIGINALWIDTH" val="2.3125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4375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626"/>
  <p:tag name="ORIGINALWIDTH" val=".75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65626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2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"/>
  <p:tag name="ORIGINALWIDTH" val="3.125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3126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53126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.4375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34378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90628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15624"/>
  <p:tag name="LATEXADDIN" val="\documentclass{article}&#10;\usepackage{amsmath}&#10;\usepackage{amssymb}&#10;\usepackage{times}&#10;\pagestyle{empty}&#10;\begin{document}&#10;&#10;$$=\left(\frac{e}{4}\right)^{4\lg{n}}$$&#10;&#10;\end{document}&#10;"/>
  <p:tag name="IGUANATEXSIZE" val="40"/>
  <p:tag name="IGUANATEXCURSOR" val="14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12501"/>
  <p:tag name="ORIGINALWIDTH" val="1.8125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1.8125"/>
  <p:tag name="EMFCHILD" val="True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2.09374"/>
  <p:tag name="EMFCHILD" val="Tru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12501"/>
  <p:tag name="ORIGINALWIDTH" val="1.8125"/>
  <p:tag name="EMFCHILD" val="Tru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625"/>
  <p:tag name="EMFCHILD" val="Tru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.75"/>
  <p:tag name="EMFCHILD" val="Tru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65624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9375"/>
  <p:tag name="EMFCHILD" val="Tru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2.03124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37502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125"/>
  <p:tag name="LATEXADDIN" val="\documentclass{article}&#10;\usepackage{amsmath}&#10;\usepackage{amssymb}&#10;\usepackage{times}&#10;\pagestyle{empty}&#10;\begin{document}&#10;&#10;$$=\left(\frac{e\lg{n}}{t}\right)^t$$&#10;&#10;\end{document}&#10;"/>
  <p:tag name="IGUANATEXSIZE" val="40"/>
  <p:tag name="IGUANATEXCURSOR" val="14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3125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125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03126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2.125"/>
  <p:tag name="EMFCHILD" val="True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3126"/>
  <p:tag name="EMFCHILD" val="Tru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1.4375"/>
  <p:tag name="EMFCHILD" val="Tru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3125"/>
  <p:tag name="EMFCHILD" val="Tru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0625"/>
  <p:tag name="EMFCHILD" val="Tru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10.28128"/>
  <p:tag name="EMFCHILD" val="Tru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2.6875"/>
  <p:tag name="LATEXADDIN" val="\documentclass{article}&#10;\usepackage{amsmath}&#10;\usepackage{amssymb}&#10;\usepackage{times}&#10;\pagestyle{empty}&#10;\begin{document}&#10;&#10;$$\mathbb{P}(X_i\geq t)\leq{m\choose t}\left(\frac{1}{n}\right)^t\leq\left(\frac{em}{t}\right)^t\left(\frac{1}{n}\right)^t$$&#10;&#10;\end{document}&#10;"/>
  <p:tag name="IGUANATEXSIZE" val="40"/>
  <p:tag name="IGUANATEXCURSOR" val="24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6"/>
  <p:tag name="ORIGINALWIDTH" val="1.0625"/>
  <p:tag name="EMFCHILD" val="Tru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78126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1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"/>
  <p:tag name="ORIGINALWIDTH" val="1.40626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376"/>
  <p:tag name="ORIGINALWIDTH" val="1.0625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8126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78126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1.40626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53126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46876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"/>
  <p:tag name="EMFCHILD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4376"/>
  <p:tag name="EMFCHILD" val="True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01"/>
  <p:tag name="ORIGINALWIDTH" val="1.75"/>
  <p:tag name="EMFCHILD" val="Tru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78126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3.78126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376"/>
  <p:tag name="ORIGINALWIDTH" val="1.40626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01"/>
  <p:tag name="ORIGINALWIDTH" val="1.75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8126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53126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5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2.25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5626"/>
  <p:tag name="EMFCHILD" val="Tru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626"/>
  <p:tag name="ORIGINALWIDTH" val="1.09376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6.156281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09376"/>
  <p:tag name="LATEXADDIN" val="\documentclass{article}&#10;\usepackage{amsmath}&#10;\usepackage{amssymb}&#10;\usepackage{times}&#10;\pagestyle{empty}&#10;\begin{document}&#10;&#10;So we need $\mathbb{P}\left(X_i\geq t\right)\leq\frac{1}{n^2}$&#10;&#10;\end{document}&#10;"/>
  <p:tag name="IGUANATEXSIZE" val="40"/>
  <p:tag name="IGUANATEXCURSOR" val="131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03126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3.125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"/>
  <p:tag name="ORIGINALWIDTH" val="2.15626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2.875"/>
  <p:tag name="EMFCHILD" val="True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84376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"/>
  <p:tag name="ORIGINALWIDTH" val="2.15626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6875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625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8125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8125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1.4375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"/>
  <p:tag name="ORIGINALWIDTH" val="1.0625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8125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876"/>
  <p:tag name="ORIGINALWIDTH" val="1.1875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"/>
  <p:tag name="ORIGINALWIDTH" val="1.96876"/>
  <p:tag name="EMFCHILD" val="Tru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"/>
  <p:tag name="ORIGINALWIDTH" val="1.15626"/>
  <p:tag name="EMFCHILD" val="Tru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4.09378"/>
  <p:tag name="EMFCHILD" val="True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2.6875"/>
  <p:tag name="LATEXADDIN" val="\documentclass{article}&#10;\usepackage{amsmath}&#10;\usepackage{amssymb}&#10;\usepackage{times}&#10;\pagestyle{empty}&#10;\begin{document}&#10;&#10;$$\mathbb{P}\left(\exists i: X_i\geq t\right)\leq\sum_{i=1}^{n}\mathbb{P}\left(X_i\geq t\right)\leq\frac{1}{n}$$&#10;&#10;\end{document}&#10;"/>
  <p:tag name="IGUANATEXSIZE" val="40"/>
  <p:tag name="IGUANATEXCURSOR" val="230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"/>
  <p:tag name="ORIGINALWIDTH" val="2.03126"/>
  <p:tag name="EMFCHILD" val="True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21876"/>
  <p:tag name="EMFCHILD" val="Tru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.4687598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78126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65626"/>
  <p:tag name="EMFCHILD" val="Tru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78126"/>
  <p:tag name="EMFCHILD" val="Tru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0626"/>
  <p:tag name="EMFCHILD" val="Tru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9376"/>
  <p:tag name="EMFCHILD" val="Tru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1.96876"/>
  <p:tag name="EMFCHILD" val="Tru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876"/>
  <p:tag name="ORIGINALWIDTH" val="6.125"/>
  <p:tag name="EMFCHILD" val="Tru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375001"/>
  <p:tag name="ORIGINALWIDTH" val="2.375"/>
  <p:tag name="EMFCHILD" val="True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"/>
  <p:tag name="ORIGINALWIDTH" val="1.15626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626"/>
  <p:tag name="ORIGINALWIDTH" val="2.6875"/>
  <p:tag name="EMFCHILD" val="Tru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"/>
  <p:tag name="EMFCHILD" val="True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6"/>
  <p:tag name="ORIGINALWIDTH" val=".9687598"/>
  <p:tag name="EMFCHILD" val="Tru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626"/>
  <p:tag name="ORIGINALWIDTH" val="1.40626"/>
  <p:tag name="EMFCHILD" val="Tru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"/>
  <p:tag name="ORIGINALWIDTH" val="1.0625"/>
  <p:tag name="EMFCHILD" val="True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376"/>
  <p:tag name="ORIGINALWIDTH" val="2.8125"/>
  <p:tag name="EMFCHILD" val="True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1.53126"/>
  <p:tag name="EMFCHILD" val="True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1876"/>
  <p:tag name="ORIGINALWIDTH" val="2.5"/>
  <p:tag name="EMFCHILD" val="Tru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"/>
  <p:tag name="ORIGINALWIDTH" val="1.0625"/>
  <p:tag name="EMFCHILD" val="Tru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197"/>
  <p:tag name="ORIGINALWIDTH" val="2.75002"/>
  <p:tag name="EMFCHILD" val="True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5002"/>
  <p:tag name="ORIGINALWIDTH" val="92.975"/>
  <p:tag name="LATEXADDIN" val="\documentclass{article}&#10;\usepackage{amsmath}&#10;\usepackage{amssymb}&#10;\usepackage{times}&#10;\pagestyle{empty}&#10;\begin{document}&#10;&#10;When $m=\Omega(n\log{n})$:&#10;&#10;\hspace{2em} the max load is $O\left(\frac{m}{n}\right)$ with high probability.&#10;&#10;\end{document}&#10;"/>
  <p:tag name="IGUANATEXSIZE" val="50"/>
  <p:tag name="IGUANATEXCURSOR" val="2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4.275008"/>
  <p:tag name="LATEXADDIN" val="\documentclass{article}&#10;\usepackage{amsmath}&#10;\usepackage{amssymb}&#10;\usepackage{times}&#10;\pagestyle{empty}&#10;\begin{document}&#10;&#10;When $m=\Omega(n\log{n})$:&#10;&#10;\hspace{2em} the max load is $O\left(\frac{m}{n}\right)$ with high probability.&#10;&#10;\end{document}&#10;"/>
  <p:tag name="IGUANATEXSIZE" val="50"/>
  <p:tag name="IGUANATEXCURSOR" val="23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2"/>
  <p:tag name="EMFCHILD" val="True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1.825008"/>
  <p:tag name="EMFCHILD" val="True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15"/>
  <p:tag name="EMFCHILD" val="True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775008"/>
  <p:tag name="EMFCHILD" val="True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5"/>
  <p:tag name="ORIGINALWIDTH" val="3.05"/>
  <p:tag name="EMFCHILD" val="True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5009"/>
  <p:tag name="ORIGINALWIDTH" val="2.9"/>
  <p:tag name="EMFCHILD" val="True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0001"/>
  <p:tag name="ORIGINALWIDTH" val="1.075008"/>
  <p:tag name="EMFCHILD" val="Tru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3126"/>
  <p:tag name="EMFCHILD" val="True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5"/>
  <p:tag name="EMFCHILD" val="True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1.025008"/>
  <p:tag name="EMFCHILD" val="True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2.025008"/>
  <p:tag name="EMFCHILD" val="True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0001"/>
  <p:tag name="ORIGINALWIDTH" val="2.1"/>
  <p:tag name="EMFCHILD" val="True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5"/>
  <p:tag name="EMFCHILD" val="True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0001"/>
  <p:tag name="ORIGINALWIDTH" val="1.075008"/>
  <p:tag name="EMFCHILD" val="True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4999999"/>
  <p:tag name="EMFCHILD" val="True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0001"/>
  <p:tag name="ORIGINALWIDTH" val="1.25"/>
  <p:tag name="EMFCHILD" val="True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2"/>
  <p:tag name="EMFCHILD" val="True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25008"/>
  <p:tag name="EMFCHILD" val="Tru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96876"/>
  <p:tag name="EMFCHILD" val="True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3.5"/>
  <p:tag name="EMFCHILD" val="Tru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5"/>
  <p:tag name="EMFCHILD" val="Tru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125008"/>
  <p:tag name="EMFCHILD" val="True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2.025008"/>
  <p:tag name="EMFCHILD" val="True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5"/>
  <p:tag name="EMFCHILD" val="Tru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5008"/>
  <p:tag name="EMFCHILD" val="Tru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375008"/>
  <p:tag name="EMFCHILD" val="True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5009"/>
  <p:tag name="ORIGINALWIDTH" val="3.2"/>
  <p:tag name="EMFCHILD" val="Tru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09376"/>
  <p:tag name="EMFCHILD" val="True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5009"/>
  <p:tag name="ORIGINALWIDTH" val="1.2"/>
  <p:tag name="EMFCHILD" val="Tru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75008"/>
  <p:tag name="ORIGINALWIDTH" val="2.95"/>
  <p:tag name="EMFCHILD" val="Tru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5"/>
  <p:tag name="ORIGINALWIDTH" val="1.95"/>
  <p:tag name="EMFCHILD" val="Tru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5009"/>
  <p:tag name="ORIGINALWIDTH" val="1.2"/>
  <p:tag name="EMFCHILD" val="Tru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3.1"/>
  <p:tag name="EMFCHILD" val="True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0001"/>
  <p:tag name="ORIGINALWIDTH" val="1.225008"/>
  <p:tag name="EMFCHILD" val="True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2"/>
  <p:tag name="EMFCHILD" val="True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2"/>
  <p:tag name="EMFCHILD" val="Tru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5008"/>
  <p:tag name="EMFCHILD" val="Tru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025008"/>
  <p:tag name="EMFCHILD" val="True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2.2"/>
  <p:tag name="EMFCHILD" val="True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0001"/>
  <p:tag name="ORIGINALWIDTH" val="2.125008"/>
  <p:tag name="EMFCHILD" val="True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5008"/>
  <p:tag name="ORIGINALWIDTH" val="1.5"/>
  <p:tag name="EMFCHILD" val="Tru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2.05"/>
  <p:tag name="EMFCHILD" val="Tru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25008"/>
  <p:tag name="EMFCHILD" val="Tru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5008"/>
  <p:tag name="ORIGINALWIDTH" val="1.85"/>
  <p:tag name="EMFCHILD" val="Tru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5009"/>
  <p:tag name="ORIGINALWIDTH" val="2.15"/>
  <p:tag name="EMFCHILD" val="True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075008"/>
  <p:tag name="EMFCHILD" val="Tru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75"/>
  <p:tag name="EMFCHILD" val="True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009"/>
  <p:tag name="ORIGINALWIDTH" val="1.1"/>
  <p:tag name="EMFCHILD" val="Tru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0001"/>
  <p:tag name="ORIGINALWIDTH" val="1.2"/>
  <p:tag name="EMFCHILD" val="Tru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00001"/>
  <p:tag name="ORIGINALWIDTH" val="2.1"/>
  <p:tag name="EMFCHILD" val="True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500001"/>
  <p:tag name="ORIGINALWIDTH" val=".5250078"/>
  <p:tag name="EMFCHILD" val="Tru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7"/>
  <p:tag name="ORIGINALWIDTH" val="3.250015"/>
  <p:tag name="EMFCHILD" val="Tru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20002"/>
  <p:tag name="ORIGINALWIDTH" val="103.9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LATEXADDIN" val="\documentclass{article}&#10;\usepackage{amsmath}&#10;\usepackage{amssymb}&#10;\usepackage{times}&#10;\pagestyle{empty}&#10;\begin{document}&#10;&#10;When $m=\Theta(n)$:&#10;&#10;\hspace{2em} the max load is $O\left(\frac{\log{n}}{\log\log{n}}\right)$ with high probability.&#10;&#10;\vspace{1ex}&#10;&#10;When $m=\Omega(n\log{n})$:&#10;&#10;\hspace{2em} the max load is $O\left(\frac{m}{n}\right)$ with high probability.&#10;&#10;\end{document}&#10;"/>
  <p:tag name="IGUANATEXSIZE" val="50"/>
  <p:tag name="IGUANATEXCURSOR" val="246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875"/>
  <p:tag name="EMFCHILD" val="True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05"/>
  <p:tag name="EMFCHILD" val="True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250078"/>
  <p:tag name="EMFCHILD" val="Tru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46876"/>
  <p:tag name="EMFCHILD" val="True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5"/>
  <p:tag name="EMFCHILD" val="True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375008"/>
  <p:tag name="EMFCHILD" val="Tru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625"/>
  <p:tag name="EMFCHILD" val="Tru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"/>
  <p:tag name="EMFCHILD" val="Tru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5"/>
  <p:tag name="EMFCHILD" val="Tru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1.625008"/>
  <p:tag name="EMFCHILD" val="Tru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75008"/>
  <p:tag name="EMFCHILD" val="Tru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"/>
  <p:tag name="ORIGINALWIDTH" val=".7250079"/>
  <p:tag name="EMFCHILD" val="Tru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55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875"/>
  <p:tag name="ORIGINALWIDTH" val="2.8125"/>
  <p:tag name="EMFCHILD" val="True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625008"/>
  <p:tag name="EMFCHILD" val="Tru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1.975008"/>
  <p:tag name="EMFCHILD" val="Tru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25007"/>
  <p:tag name="ORIGINALWIDTH" val="1.725008"/>
  <p:tag name="EMFCHILD" val="True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3.1"/>
  <p:tag name="EMFCHILD" val="True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5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1875"/>
  <p:tag name="EMFCHILD" val="True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25008"/>
  <p:tag name="EMFCHILD" val="True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"/>
  <p:tag name="EMFCHILD" val="Tru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2.025008"/>
  <p:tag name="EMFCHILD" val="Tru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5"/>
  <p:tag name="EMFCHILD" val="Tru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"/>
  <p:tag name="ORIGINALWIDTH" val="1.875008"/>
  <p:tag name="EMFCHILD" val="True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5008"/>
  <p:tag name="ORIGINALWIDTH" val="2.125008"/>
  <p:tag name="EMFCHILD" val="True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"/>
  <p:tag name="ORIGINALWIDTH" val="3.03126"/>
  <p:tag name="EMFCHILD" val="Tru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75008"/>
  <p:tag name="ORIGINALWIDTH" val="1.225008"/>
  <p:tag name="EMFCHILD" val="Tru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250078"/>
  <p:tag name="EMFCHILD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4.275008"/>
  <p:tag name="EMFCHILD" val="Tru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15"/>
  <p:tag name="EMFCHILD" val="True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3.775008"/>
  <p:tag name="EMFCHILD" val="Tru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008"/>
  <p:tag name="ORIGINALWIDTH" val="3.05"/>
  <p:tag name="EMFCHILD" val="Tru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"/>
  <p:tag name="ORIGINALWIDTH" val="2.925008"/>
  <p:tag name="EMFCHILD" val="Tru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5"/>
  <p:tag name="EMFCHILD" val="Tru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475008"/>
  <p:tag name="EMFCHILD" val="True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1.025008"/>
  <p:tag name="EMFCHILD" val="True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2.025008"/>
  <p:tag name="EMFCHILD" val="Tru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008"/>
  <p:tag name="ORIGINALWIDTH" val="2.1"/>
  <p:tag name="EMFCHILD" val="Tru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5"/>
  <p:tag name="EMFCHILD" val="Tru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008"/>
  <p:tag name="ORIGINALWIDTH" val="1.075008"/>
  <p:tag name="EMFCHILD" val="Tru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.5"/>
  <p:tag name="EMFCHILD" val="Tru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3126"/>
  <p:tag name="EMFCHILD" val="True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3.5"/>
  <p:tag name="EMFCHILD" val="Tru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"/>
  <p:tag name="ORIGINALWIDTH" val="2.125008"/>
  <p:tag name="EMFCHILD" val="Tru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75008"/>
  <p:tag name="EMFCHILD" val="True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375008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9375"/>
  <p:tag name="EMFCHILD" val="Tru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5"/>
  <p:tag name="ORIGINALWIDTH" val="3.175008"/>
  <p:tag name="EMFCHILD" val="Tru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2.95"/>
  <p:tag name="EMFCHILD" val="Tru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5008"/>
  <p:tag name="ORIGINALWIDTH" val="1.975008"/>
  <p:tag name="EMFCHILD" val="True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5008"/>
  <p:tag name="ORIGINALWIDTH" val="1.2"/>
  <p:tag name="EMFCHILD" val="Tru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3.1"/>
  <p:tag name="EMFCHILD" val="Tru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75008"/>
  <p:tag name="EMFCHILD" val="True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09376"/>
  <p:tag name="EMFCHILD" val="Tru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025008"/>
  <p:tag name="EMFCHILD" val="Tru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2"/>
  <p:tag name="EMFCHILD" val="Tru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"/>
  <p:tag name="ORIGINALWIDTH" val="2.15"/>
  <p:tag name="EMFCHILD" val="Tru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5008"/>
  <p:tag name="ORIGINALWIDTH" val="1.525008"/>
  <p:tag name="EMFCHILD" val="Tru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2.025008"/>
  <p:tag name="EMFCHILD" val="Tru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008"/>
  <p:tag name="ORIGINALWIDTH" val="1.85"/>
  <p:tag name="EMFCHILD" val="Tru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"/>
  <p:tag name="ORIGINALWIDTH" val="2.125008"/>
  <p:tag name="EMFCHILD" val="Tru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126"/>
  <p:tag name="ORIGINALWIDTH" val=".9687598"/>
  <p:tag name="EMFCHILD" val="Tru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1"/>
  <p:tag name="EMFCHILD" val="True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"/>
  <p:tag name="ORIGINALWIDTH" val="1.225008"/>
  <p:tag name="EMFCHILD" val="Tru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75008"/>
  <p:tag name="ORIGINALWIDTH" val="2.125008"/>
  <p:tag name="EMFCHILD" val="Tru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250078"/>
  <p:tag name="ORIGINALWIDTH" val=".5"/>
  <p:tag name="EMFCHILD" val="Tru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236"/>
  <p:tag name="ORIGINALWIDTH" val="13.02502"/>
  <p:tag name="EMFCHILD" val="Tru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1750394"/>
  <p:tag name="ORIGINALWIDTH" val="3.275024"/>
  <p:tag name="EMFCHILD" val="True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50893"/>
  <p:tag name="ORIGINALWIDTH" val="86.91965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455357"/>
  <p:tag name="LATEXADDIN" val="\documentclass{article}&#10;\usepackage{amsmath}&#10;\usepackage{amssymb}&#10;\usepackage{times}&#10;\pagestyle{empty}&#10;\begin{document}&#10;&#10;For independent r.v. $X_1,X_2,\cdots, X_n\in\{0,1\}$,&#10;&#10;let $X=\sum_{i=1}^{n}X_i$, and $\mu=\mathbb{E}(X)$, then:&#10;&#10;\vspace{2ex}&#10;&#10;for any $\delta&gt;0$,&#10;&#10;\hspace{2em}$\mathbb{P}(X\geq(1+\delta)\mu)\leq\left(\frac{e^{\delta}}{(1+\delta)^{(1+\delta)}}\right)^{\mu}$&#10;&#10;\vspace{1ex}&#10;&#10;for $0&lt;\delta&lt;1$,&#10;&#10;\hspace{2em}$\mathbb{P}(X\leq(1-\delta)\mu)\leq\left(\frac{e^{-\delta}}{(1-\delta)^{(1-\delta)}}\right)^{\mu}$&#10;&#10;\end{document}&#10;"/>
  <p:tag name="IGUANATEXSIZE" val="56"/>
  <p:tag name="IGUANATEXCURSOR" val="399"/>
  <p:tag name="TRANSPARENCY" val="True"/>
  <p:tag name="FILENAME" val=""/>
  <p:tag name="LATEXENGINEID" val="0"/>
  <p:tag name="TEMPFOLDER" val="D:\IguanaTex\Temp\"/>
  <p:tag name="LATEXFORMHEIGHT" val="312"/>
  <p:tag name="LATEXFORMWIDTH" val="384"/>
  <p:tag name="LATEXFORMWRAP" val="True"/>
  <p:tag name="BITMAPVECTOR" val="1"/>
  <p:tag name="EMFCHILD" val="Tru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9062598"/>
  <p:tag name="ORIGINALWIDTH" val="2.34376"/>
  <p:tag name="EMFCHILD" val="True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20543"/>
  <p:tag name="EMFCHILD" val="True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52686"/>
  <p:tag name="EMFCHILD" val="Tru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7329"/>
  <p:tag name="ORIGINALWIDTH" val="2.142857"/>
  <p:tag name="EMFCHILD" val="True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65186"/>
  <p:tag name="EMFCHILD" val="Tru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830357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09376"/>
  <p:tag name="EMFCHILD" val="Tru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15626"/>
  <p:tag name="EMFCHILD" val="True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2.142857"/>
  <p:tag name="EMFCHILD" val="True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4910715"/>
  <p:tag name="EMFCHILD" val="Tru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098214"/>
  <p:tag name="EMFCHILD" val="True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5133999"/>
  <p:tag name="ORIGINALWIDTH" val=".5134"/>
  <p:tag name="EMFCHILD" val="Tru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183043"/>
  <p:tag name="EMFCHILD" val="Tru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5"/>
  <p:tag name="EMFCHILD" val="Tru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1.406257"/>
  <p:tag name="EMFCHILD" val="Tru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687571"/>
  <p:tag name="EMFCHILD" val="True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4910714"/>
  <p:tag name="ORIGINALWIDTH" val=".4910715"/>
  <p:tag name="EMFCHILD" val="True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357143"/>
  <p:tag name="EMFCHILD" val="Tru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3214"/>
  <p:tag name="ORIGINALWIDTH" val="2.299114"/>
  <p:tag name="EMFCHILD" val="Tru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876"/>
  <p:tag name="ORIGINALWIDTH" val="1.21876"/>
  <p:tag name="EMFCHILD" val="True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19643"/>
  <p:tag name="EMFCHILD" val="Tru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83929"/>
  <p:tag name="ORIGINALWIDTH" val=".5580428"/>
  <p:tag name="EMFCHILD" val="Tru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40186"/>
  <p:tag name="EMFCHILD" val="Tru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2857"/>
  <p:tag name="ORIGINALWIDTH" val="1.629471"/>
  <p:tag name="EMFCHILD" val="Tru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250001"/>
  <p:tag name="EMFCHILD" val="True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093757"/>
  <p:tag name="EMFCHILD" val="Tru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4.352686"/>
  <p:tag name="EMFCHILD" val="True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964286"/>
  <p:tag name="EMFCHILD" val="True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.982143"/>
  <p:tag name="EMFCHILD" val="True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.8705428"/>
  <p:tag name="ORIGINALWIDTH" val="2.366072"/>
  <p:tag name="EMFCHILD" val="True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60714"/>
  <p:tag name="EMFCHILD" val="True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982143"/>
  <p:tag name="EMFCHILD" val="Tru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75"/>
  <p:tag name="EMFCHILD" val="True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46876"/>
  <p:tag name="EMFCHILD" val="Tru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2.142857"/>
  <p:tag name="EMFCHILD" val="True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8043"/>
  <p:tag name="ORIGINALWIDTH" val="2.5"/>
  <p:tag name="EMFCHILD" val="Tru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93757"/>
  <p:tag name="ORIGINALWIDTH" val="3.058043"/>
  <p:tag name="EMFCHILD" val="Tru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2.901786"/>
  <p:tag name="EMFCHILD" val="True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5543"/>
  <p:tag name="ORIGINALWIDTH" val="1.227686"/>
  <p:tag name="EMFCHILD" val="Tru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1875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"/>
  <p:tag name="ORIGINALWIDTH" val="3.84376"/>
  <p:tag name="EMFCHILD" val="Tru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30357"/>
  <p:tag name="EMFCHILD" val="True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65186"/>
  <p:tag name="EMFCHILD" val="True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.5134"/>
  <p:tag name="EMFCHILD" val="Tru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2.031257"/>
  <p:tag name="EMFCHILD" val="Tru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517857"/>
  <p:tag name="EMFCHILD" val="Tru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9828"/>
  <p:tag name="ORIGINALWIDTH" val="1.852686"/>
  <p:tag name="EMFCHILD" val="Tru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2.142857"/>
  <p:tag name="EMFCHILD" val="Tru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142857"/>
  <p:tag name="EMFCHILD" val="Tru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75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126"/>
  <p:tag name="ORIGINALWIDTH" val="1.9375"/>
  <p:tag name="EMFCHILD" val="Tru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941971"/>
  <p:tag name="EMFCHILD" val="Tru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84"/>
  <p:tag name="ORIGINALWIDTH" val=".6473285"/>
  <p:tag name="EMFCHILD" val="Tru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2.678572"/>
  <p:tag name="EMFCHILD" val="Tru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3.794643"/>
  <p:tag name="EMFCHILD" val="Tru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3.058043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.0625"/>
  <p:tag name="EMFCHILD" val="Tru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0543"/>
  <p:tag name="ORIGINALWIDTH" val="1.897329"/>
  <p:tag name="EMFCHILD" val="True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0357"/>
  <p:tag name="ORIGINALWIDTH" val="2.5"/>
  <p:tag name="EMFCHILD" val="Tru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186"/>
  <p:tag name="ORIGINALWIDTH" val="1.071429"/>
  <p:tag name="EMFCHILD" val="Tru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6071"/>
  <p:tag name="ORIGINALWIDTH" val="2.8125"/>
  <p:tag name="EMFCHILD" val="True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634"/>
  <p:tag name="EMFCHILD" val="True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473214"/>
  <p:tag name="ORIGINALWIDTH" val="1.383929"/>
  <p:tag name="EMFCHILD" val="Tru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259"/>
  <p:tag name="EMFCHILD" val="True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65186"/>
  <p:tag name="ORIGINALWIDTH" val="1.183043"/>
  <p:tag name="EMFCHILD" val="Tru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46876"/>
  <p:tag name="EMFCHILD" val="Tru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10714"/>
  <p:tag name="ORIGINALWIDTH" val="2.366072"/>
  <p:tag name="EMFCHILD" val="True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6071"/>
  <p:tag name="ORIGINALWIDTH" val="1.428572"/>
  <p:tag name="EMFCHILD" val="True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36614"/>
  <p:tag name="ORIGINALWIDTH" val=".8482144"/>
  <p:tag name="EMFCHILD" val="True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625"/>
  <p:tag name="ORIGINALWIDTH" val=".9598286"/>
  <p:tag name="EMFCHILD" val="True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1971"/>
  <p:tag name="ORIGINALWIDTH" val="1.897329"/>
  <p:tag name="EMFCHILD" val="True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96429"/>
  <p:tag name="ORIGINALWIDTH" val="1.093757"/>
  <p:tag name="EMFCHILD" val="True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757"/>
  <p:tag name="ORIGINALWIDTH" val=".6919714"/>
  <p:tag name="EMFCHILD" val="True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0543"/>
  <p:tag name="ORIGINALWIDTH" val="1.741072"/>
  <p:tag name="EMFCHILD" val="True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941971"/>
  <p:tag name="EMFCHILD" val="Tru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376"/>
  <p:tag name="ORIGINALWIDTH" val="1.03126"/>
  <p:tag name="EMFCHILD" val="Tru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91972"/>
  <p:tag name="ORIGINALWIDTH" val="1.674114"/>
  <p:tag name="EMFCHILD" val="True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"/>
  <p:tag name="ORIGINALWIDTH" val="2.031257"/>
  <p:tag name="EMFCHILD" val="True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2857"/>
  <p:tag name="ORIGINALWIDTH" val="1.517857"/>
  <p:tag name="EMFCHILD" val="Tru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4286"/>
  <p:tag name="ORIGINALWIDTH" val="1.941971"/>
  <p:tag name="EMFCHILD" val="True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34829"/>
  <p:tag name="EMFCHILD" val="True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8214"/>
  <p:tag name="ORIGINALWIDTH" val="1.875"/>
  <p:tag name="EMFCHILD" val="True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009"/>
  <p:tag name="ORIGINALWIDTH" val="2.8125"/>
  <p:tag name="EMFCHILD" val="True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2686"/>
  <p:tag name="ORIGINALWIDTH" val="1.517857"/>
  <p:tag name="EMFCHILD" val="Tru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16071"/>
  <p:tag name="ORIGINALWIDTH" val=".6473285"/>
  <p:tag name="EMFCHILD" val="Tru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9643"/>
  <p:tag name="ORIGINALWIDTH" val="2.678572"/>
  <p:tag name="EMFCHILD" val="True"/>
</p:tagLst>
</file>

<file path=ppt/theme/theme1.xml><?xml version="1.0" encoding="utf-8"?>
<a:theme xmlns:a="http://schemas.openxmlformats.org/drawingml/2006/main" name="Office 主题​​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6932</TotalTime>
  <Words>1560</Words>
  <Application>Microsoft Office PowerPoint</Application>
  <PresentationFormat>全屏显示(4:3)</PresentationFormat>
  <Paragraphs>263</Paragraphs>
  <Slides>40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40</vt:i4>
      </vt:variant>
    </vt:vector>
  </HeadingPairs>
  <TitlesOfParts>
    <vt:vector size="48" baseType="lpstr">
      <vt:lpstr>等线</vt:lpstr>
      <vt:lpstr>Lucida Calligraphy</vt:lpstr>
      <vt:lpstr>Calibri</vt:lpstr>
      <vt:lpstr>Cambria Math</vt:lpstr>
      <vt:lpstr>Times New Roman</vt:lpstr>
      <vt:lpstr>Arial</vt:lpstr>
      <vt:lpstr>Calibri Light</vt:lpstr>
      <vt:lpstr>Office 主题​​</vt:lpstr>
      <vt:lpstr>Balls-into-Bins Model and Chernoff Bounds</vt:lpstr>
      <vt:lpstr>Balls-into-Bins Model</vt:lpstr>
      <vt:lpstr>Birthday Problem</vt:lpstr>
      <vt:lpstr>Coupon Collector</vt:lpstr>
      <vt:lpstr>Load Balancing</vt:lpstr>
      <vt:lpstr>Load Balancing</vt:lpstr>
      <vt:lpstr>Load Balancing</vt:lpstr>
      <vt:lpstr>Load Balancing</vt:lpstr>
      <vt:lpstr>Load Balancing</vt:lpstr>
      <vt:lpstr>Load Balancing</vt:lpstr>
      <vt:lpstr>Concentration</vt:lpstr>
      <vt:lpstr>Chernoff Bounds</vt:lpstr>
      <vt:lpstr>Chernoff Bounds</vt:lpstr>
      <vt:lpstr>(Convenient) Chernoff Bounds</vt:lpstr>
      <vt:lpstr>Power of the Chernoff Bounds</vt:lpstr>
      <vt:lpstr>Power of the Chernoff Bounds</vt:lpstr>
      <vt:lpstr>Chernoff Bounds in Action: Load Balancing</vt:lpstr>
      <vt:lpstr>Chernoff Bounds in Action: Load Balancing</vt:lpstr>
      <vt:lpstr>Load Balancing</vt:lpstr>
      <vt:lpstr>Chernoff Bounds</vt:lpstr>
      <vt:lpstr>Generalization of Markov’s Inequality</vt:lpstr>
      <vt:lpstr>Moment Generating Functions</vt:lpstr>
      <vt:lpstr>PowerPoint 演示文稿</vt:lpstr>
      <vt:lpstr>Chernoff Bounds</vt:lpstr>
      <vt:lpstr>(More) Chernoff Bounds</vt:lpstr>
      <vt:lpstr>Negative Dependence</vt:lpstr>
      <vt:lpstr>PowerPoint 演示文稿</vt:lpstr>
      <vt:lpstr>Hoeffding’s Inequality</vt:lpstr>
      <vt:lpstr>(Convenient) Hoeffding’s Inequality</vt:lpstr>
      <vt:lpstr>Hoeffding’s Lemma</vt:lpstr>
      <vt:lpstr>PowerPoint 演示文稿</vt:lpstr>
      <vt:lpstr>Hoeffding’s Inequality</vt:lpstr>
      <vt:lpstr>Hoeffding’s Inequality in Action: Randomized Quicksort</vt:lpstr>
      <vt:lpstr>Hoeffding’s Inequality in Action: Randomized Quicksort</vt:lpstr>
      <vt:lpstr>(Some) Concentration Inequalities</vt:lpstr>
      <vt:lpstr>(More) Load Balancing</vt:lpstr>
      <vt:lpstr>200 Balls into 200 Bins</vt:lpstr>
      <vt:lpstr>Power of Two Choices</vt:lpstr>
      <vt:lpstr>Power of Two Choices</vt:lpstr>
      <vt:lpstr>Power of d Choices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Chernoff Bounds and Balls-into-Bins Model</dc:title>
  <dc:creator>Chaodong</dc:creator>
  <cp:lastModifiedBy>ZHENG Chaodong</cp:lastModifiedBy>
  <cp:revision>201</cp:revision>
  <dcterms:created xsi:type="dcterms:W3CDTF">2017-09-18T11:15:38Z</dcterms:created>
  <dcterms:modified xsi:type="dcterms:W3CDTF">2022-09-26T10:34:36Z</dcterms:modified>
</cp:coreProperties>
</file>